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tags/tag2289.xml" ContentType="application/vnd.openxmlformats-officedocument.presentationml.tags+xml"/>
  <Override PartName="/ppt/tags/tag229.xml" ContentType="application/vnd.openxmlformats-officedocument.presentationml.tags+xml"/>
  <Override PartName="/ppt/tags/tag2290.xml" ContentType="application/vnd.openxmlformats-officedocument.presentationml.tags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ppt/tags/tag2305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09.xml" ContentType="application/vnd.openxmlformats-officedocument.presentationml.tags+xml"/>
  <Override PartName="/ppt/tags/tag231.xml" ContentType="application/vnd.openxmlformats-officedocument.presentationml.tags+xml"/>
  <Override PartName="/ppt/tags/tag2310.xml" ContentType="application/vnd.openxmlformats-officedocument.presentationml.tags+xml"/>
  <Override PartName="/ppt/tags/tag2311.xml" ContentType="application/vnd.openxmlformats-officedocument.presentationml.tags+xml"/>
  <Override PartName="/ppt/tags/tag2312.xml" ContentType="application/vnd.openxmlformats-officedocument.presentationml.tags+xml"/>
  <Override PartName="/ppt/tags/tag2313.xml" ContentType="application/vnd.openxmlformats-officedocument.presentationml.tags+xml"/>
  <Override PartName="/ppt/tags/tag2314.xml" ContentType="application/vnd.openxmlformats-officedocument.presentationml.tags+xml"/>
  <Override PartName="/ppt/tags/tag2315.xml" ContentType="application/vnd.openxmlformats-officedocument.presentationml.tags+xml"/>
  <Override PartName="/ppt/tags/tag231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2.xml" ContentType="application/vnd.openxmlformats-officedocument.presentationml.tags+xml"/>
  <Override PartName="/ppt/tags/tag2320.xml" ContentType="application/vnd.openxmlformats-officedocument.presentationml.tags+xml"/>
  <Override PartName="/ppt/tags/tag2321.xml" ContentType="application/vnd.openxmlformats-officedocument.presentationml.tags+xml"/>
  <Override PartName="/ppt/tags/tag2322.xml" ContentType="application/vnd.openxmlformats-officedocument.presentationml.tags+xml"/>
  <Override PartName="/ppt/tags/tag2323.xml" ContentType="application/vnd.openxmlformats-officedocument.presentationml.tags+xml"/>
  <Override PartName="/ppt/tags/tag2324.xml" ContentType="application/vnd.openxmlformats-officedocument.presentationml.tags+xml"/>
  <Override PartName="/ppt/tags/tag2325.xml" ContentType="application/vnd.openxmlformats-officedocument.presentationml.tags+xml"/>
  <Override PartName="/ppt/tags/tag2326.xml" ContentType="application/vnd.openxmlformats-officedocument.presentationml.tags+xml"/>
  <Override PartName="/ppt/tags/tag2327.xml" ContentType="application/vnd.openxmlformats-officedocument.presentationml.tags+xml"/>
  <Override PartName="/ppt/tags/tag2328.xml" ContentType="application/vnd.openxmlformats-officedocument.presentationml.tags+xml"/>
  <Override PartName="/ppt/tags/tag2329.xml" ContentType="application/vnd.openxmlformats-officedocument.presentationml.tags+xml"/>
  <Override PartName="/ppt/tags/tag233.xml" ContentType="application/vnd.openxmlformats-officedocument.presentationml.tags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2.xml" ContentType="application/vnd.openxmlformats-officedocument.presentationml.tags+xml"/>
  <Override PartName="/ppt/tags/tag2333.xml" ContentType="application/vnd.openxmlformats-officedocument.presentationml.tags+xml"/>
  <Override PartName="/ppt/tags/tag2334.xml" ContentType="application/vnd.openxmlformats-officedocument.presentationml.tags+xml"/>
  <Override PartName="/ppt/tags/tag2335.xml" ContentType="application/vnd.openxmlformats-officedocument.presentationml.tags+xml"/>
  <Override PartName="/ppt/tags/tag2336.xml" ContentType="application/vnd.openxmlformats-officedocument.presentationml.tags+xml"/>
  <Override PartName="/ppt/tags/tag2337.xml" ContentType="application/vnd.openxmlformats-officedocument.presentationml.tags+xml"/>
  <Override PartName="/ppt/tags/tag2338.xml" ContentType="application/vnd.openxmlformats-officedocument.presentationml.tags+xml"/>
  <Override PartName="/ppt/tags/tag2339.xml" ContentType="application/vnd.openxmlformats-officedocument.presentationml.tags+xml"/>
  <Override PartName="/ppt/tags/tag234.xml" ContentType="application/vnd.openxmlformats-officedocument.presentationml.tags+xml"/>
  <Override PartName="/ppt/tags/tag2340.xml" ContentType="application/vnd.openxmlformats-officedocument.presentationml.tags+xml"/>
  <Override PartName="/ppt/tags/tag2341.xml" ContentType="application/vnd.openxmlformats-officedocument.presentationml.tags+xml"/>
  <Override PartName="/ppt/tags/tag2342.xml" ContentType="application/vnd.openxmlformats-officedocument.presentationml.tags+xml"/>
  <Override PartName="/ppt/tags/tag2343.xml" ContentType="application/vnd.openxmlformats-officedocument.presentationml.tags+xml"/>
  <Override PartName="/ppt/tags/tag2344.xml" ContentType="application/vnd.openxmlformats-officedocument.presentationml.tags+xml"/>
  <Override PartName="/ppt/tags/tag2345.xml" ContentType="application/vnd.openxmlformats-officedocument.presentationml.tags+xml"/>
  <Override PartName="/ppt/tags/tag2346.xml" ContentType="application/vnd.openxmlformats-officedocument.presentationml.tags+xml"/>
  <Override PartName="/ppt/tags/tag2347.xml" ContentType="application/vnd.openxmlformats-officedocument.presentationml.tags+xml"/>
  <Override PartName="/ppt/tags/tag2348.xml" ContentType="application/vnd.openxmlformats-officedocument.presentationml.tags+xml"/>
  <Override PartName="/ppt/tags/tag2349.xml" ContentType="application/vnd.openxmlformats-officedocument.presentationml.tags+xml"/>
  <Override PartName="/ppt/tags/tag235.xml" ContentType="application/vnd.openxmlformats-officedocument.presentationml.tags+xml"/>
  <Override PartName="/ppt/tags/tag2350.xml" ContentType="application/vnd.openxmlformats-officedocument.presentationml.tags+xml"/>
  <Override PartName="/ppt/tags/tag2351.xml" ContentType="application/vnd.openxmlformats-officedocument.presentationml.tags+xml"/>
  <Override PartName="/ppt/tags/tag2352.xml" ContentType="application/vnd.openxmlformats-officedocument.presentationml.tags+xml"/>
  <Override PartName="/ppt/tags/tag2353.xml" ContentType="application/vnd.openxmlformats-officedocument.presentationml.tags+xml"/>
  <Override PartName="/ppt/tags/tag2354.xml" ContentType="application/vnd.openxmlformats-officedocument.presentationml.tags+xml"/>
  <Override PartName="/ppt/tags/tag2355.xml" ContentType="application/vnd.openxmlformats-officedocument.presentationml.tags+xml"/>
  <Override PartName="/ppt/tags/tag2356.xml" ContentType="application/vnd.openxmlformats-officedocument.presentationml.tags+xml"/>
  <Override PartName="/ppt/tags/tag2357.xml" ContentType="application/vnd.openxmlformats-officedocument.presentationml.tags+xml"/>
  <Override PartName="/ppt/tags/tag2358.xml" ContentType="application/vnd.openxmlformats-officedocument.presentationml.tags+xml"/>
  <Override PartName="/ppt/tags/tag2359.xml" ContentType="application/vnd.openxmlformats-officedocument.presentationml.tags+xml"/>
  <Override PartName="/ppt/tags/tag236.xml" ContentType="application/vnd.openxmlformats-officedocument.presentationml.tags+xml"/>
  <Override PartName="/ppt/tags/tag2360.xml" ContentType="application/vnd.openxmlformats-officedocument.presentationml.tags+xml"/>
  <Override PartName="/ppt/tags/tag2361.xml" ContentType="application/vnd.openxmlformats-officedocument.presentationml.tags+xml"/>
  <Override PartName="/ppt/tags/tag2362.xml" ContentType="application/vnd.openxmlformats-officedocument.presentationml.tags+xml"/>
  <Override PartName="/ppt/tags/tag2363.xml" ContentType="application/vnd.openxmlformats-officedocument.presentationml.tags+xml"/>
  <Override PartName="/ppt/tags/tag2364.xml" ContentType="application/vnd.openxmlformats-officedocument.presentationml.tags+xml"/>
  <Override PartName="/ppt/tags/tag2365.xml" ContentType="application/vnd.openxmlformats-officedocument.presentationml.tags+xml"/>
  <Override PartName="/ppt/tags/tag2366.xml" ContentType="application/vnd.openxmlformats-officedocument.presentationml.tags+xml"/>
  <Override PartName="/ppt/tags/tag2367.xml" ContentType="application/vnd.openxmlformats-officedocument.presentationml.tags+xml"/>
  <Override PartName="/ppt/tags/tag2368.xml" ContentType="application/vnd.openxmlformats-officedocument.presentationml.tags+xml"/>
  <Override PartName="/ppt/tags/tag2369.xml" ContentType="application/vnd.openxmlformats-officedocument.presentationml.tags+xml"/>
  <Override PartName="/ppt/tags/tag237.xml" ContentType="application/vnd.openxmlformats-officedocument.presentationml.tags+xml"/>
  <Override PartName="/ppt/tags/tag2370.xml" ContentType="application/vnd.openxmlformats-officedocument.presentationml.tags+xml"/>
  <Override PartName="/ppt/tags/tag2371.xml" ContentType="application/vnd.openxmlformats-officedocument.presentationml.tags+xml"/>
  <Override PartName="/ppt/tags/tag2372.xml" ContentType="application/vnd.openxmlformats-officedocument.presentationml.tags+xml"/>
  <Override PartName="/ppt/tags/tag2373.xml" ContentType="application/vnd.openxmlformats-officedocument.presentationml.tags+xml"/>
  <Override PartName="/ppt/tags/tag2374.xml" ContentType="application/vnd.openxmlformats-officedocument.presentationml.tags+xml"/>
  <Override PartName="/ppt/tags/tag2375.xml" ContentType="application/vnd.openxmlformats-officedocument.presentationml.tags+xml"/>
  <Override PartName="/ppt/tags/tag2376.xml" ContentType="application/vnd.openxmlformats-officedocument.presentationml.tags+xml"/>
  <Override PartName="/ppt/tags/tag2377.xml" ContentType="application/vnd.openxmlformats-officedocument.presentationml.tags+xml"/>
  <Override PartName="/ppt/tags/tag2378.xml" ContentType="application/vnd.openxmlformats-officedocument.presentationml.tags+xml"/>
  <Override PartName="/ppt/tags/tag2379.xml" ContentType="application/vnd.openxmlformats-officedocument.presentationml.tags+xml"/>
  <Override PartName="/ppt/tags/tag238.xml" ContentType="application/vnd.openxmlformats-officedocument.presentationml.tags+xml"/>
  <Override PartName="/ppt/tags/tag2380.xml" ContentType="application/vnd.openxmlformats-officedocument.presentationml.tags+xml"/>
  <Override PartName="/ppt/tags/tag2381.xml" ContentType="application/vnd.openxmlformats-officedocument.presentationml.tags+xml"/>
  <Override PartName="/ppt/tags/tag2382.xml" ContentType="application/vnd.openxmlformats-officedocument.presentationml.tags+xml"/>
  <Override PartName="/ppt/tags/tag2383.xml" ContentType="application/vnd.openxmlformats-officedocument.presentationml.tags+xml"/>
  <Override PartName="/ppt/tags/tag2384.xml" ContentType="application/vnd.openxmlformats-officedocument.presentationml.tags+xml"/>
  <Override PartName="/ppt/tags/tag2385.xml" ContentType="application/vnd.openxmlformats-officedocument.presentationml.tags+xml"/>
  <Override PartName="/ppt/tags/tag2386.xml" ContentType="application/vnd.openxmlformats-officedocument.presentationml.tags+xml"/>
  <Override PartName="/ppt/tags/tag2387.xml" ContentType="application/vnd.openxmlformats-officedocument.presentationml.tags+xml"/>
  <Override PartName="/ppt/tags/tag2388.xml" ContentType="application/vnd.openxmlformats-officedocument.presentationml.tags+xml"/>
  <Override PartName="/ppt/tags/tag2389.xml" ContentType="application/vnd.openxmlformats-officedocument.presentationml.tags+xml"/>
  <Override PartName="/ppt/tags/tag239.xml" ContentType="application/vnd.openxmlformats-officedocument.presentationml.tags+xml"/>
  <Override PartName="/ppt/tags/tag2390.xml" ContentType="application/vnd.openxmlformats-officedocument.presentationml.tags+xml"/>
  <Override PartName="/ppt/tags/tag2391.xml" ContentType="application/vnd.openxmlformats-officedocument.presentationml.tags+xml"/>
  <Override PartName="/ppt/tags/tag2392.xml" ContentType="application/vnd.openxmlformats-officedocument.presentationml.tags+xml"/>
  <Override PartName="/ppt/tags/tag2393.xml" ContentType="application/vnd.openxmlformats-officedocument.presentationml.tags+xml"/>
  <Override PartName="/ppt/tags/tag2394.xml" ContentType="application/vnd.openxmlformats-officedocument.presentationml.tags+xml"/>
  <Override PartName="/ppt/tags/tag2395.xml" ContentType="application/vnd.openxmlformats-officedocument.presentationml.tags+xml"/>
  <Override PartName="/ppt/tags/tag2396.xml" ContentType="application/vnd.openxmlformats-officedocument.presentationml.tags+xml"/>
  <Override PartName="/ppt/tags/tag2397.xml" ContentType="application/vnd.openxmlformats-officedocument.presentationml.tags+xml"/>
  <Override PartName="/ppt/tags/tag2398.xml" ContentType="application/vnd.openxmlformats-officedocument.presentationml.tags+xml"/>
  <Override PartName="/ppt/tags/tag239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00.xml" ContentType="application/vnd.openxmlformats-officedocument.presentationml.tags+xml"/>
  <Override PartName="/ppt/tags/tag2401.xml" ContentType="application/vnd.openxmlformats-officedocument.presentationml.tags+xml"/>
  <Override PartName="/ppt/tags/tag2402.xml" ContentType="application/vnd.openxmlformats-officedocument.presentationml.tags+xml"/>
  <Override PartName="/ppt/tags/tag2403.xml" ContentType="application/vnd.openxmlformats-officedocument.presentationml.tags+xml"/>
  <Override PartName="/ppt/tags/tag2404.xml" ContentType="application/vnd.openxmlformats-officedocument.presentationml.tags+xml"/>
  <Override PartName="/ppt/tags/tag2405.xml" ContentType="application/vnd.openxmlformats-officedocument.presentationml.tags+xml"/>
  <Override PartName="/ppt/tags/tag2406.xml" ContentType="application/vnd.openxmlformats-officedocument.presentationml.tags+xml"/>
  <Override PartName="/ppt/tags/tag2407.xml" ContentType="application/vnd.openxmlformats-officedocument.presentationml.tags+xml"/>
  <Override PartName="/ppt/tags/tag2408.xml" ContentType="application/vnd.openxmlformats-officedocument.presentationml.tags+xml"/>
  <Override PartName="/ppt/tags/tag2409.xml" ContentType="application/vnd.openxmlformats-officedocument.presentationml.tags+xml"/>
  <Override PartName="/ppt/tags/tag241.xml" ContentType="application/vnd.openxmlformats-officedocument.presentationml.tags+xml"/>
  <Override PartName="/ppt/tags/tag2410.xml" ContentType="application/vnd.openxmlformats-officedocument.presentationml.tags+xml"/>
  <Override PartName="/ppt/tags/tag2411.xml" ContentType="application/vnd.openxmlformats-officedocument.presentationml.tags+xml"/>
  <Override PartName="/ppt/tags/tag2412.xml" ContentType="application/vnd.openxmlformats-officedocument.presentationml.tags+xml"/>
  <Override PartName="/ppt/tags/tag2413.xml" ContentType="application/vnd.openxmlformats-officedocument.presentationml.tags+xml"/>
  <Override PartName="/ppt/tags/tag2414.xml" ContentType="application/vnd.openxmlformats-officedocument.presentationml.tags+xml"/>
  <Override PartName="/ppt/tags/tag2415.xml" ContentType="application/vnd.openxmlformats-officedocument.presentationml.tags+xml"/>
  <Override PartName="/ppt/tags/tag2416.xml" ContentType="application/vnd.openxmlformats-officedocument.presentationml.tags+xml"/>
  <Override PartName="/ppt/tags/tag2417.xml" ContentType="application/vnd.openxmlformats-officedocument.presentationml.tags+xml"/>
  <Override PartName="/ppt/tags/tag2418.xml" ContentType="application/vnd.openxmlformats-officedocument.presentationml.tags+xml"/>
  <Override PartName="/ppt/tags/tag2419.xml" ContentType="application/vnd.openxmlformats-officedocument.presentationml.tags+xml"/>
  <Override PartName="/ppt/tags/tag242.xml" ContentType="application/vnd.openxmlformats-officedocument.presentationml.tags+xml"/>
  <Override PartName="/ppt/tags/tag2420.xml" ContentType="application/vnd.openxmlformats-officedocument.presentationml.tags+xml"/>
  <Override PartName="/ppt/tags/tag2421.xml" ContentType="application/vnd.openxmlformats-officedocument.presentationml.tags+xml"/>
  <Override PartName="/ppt/tags/tag2422.xml" ContentType="application/vnd.openxmlformats-officedocument.presentationml.tags+xml"/>
  <Override PartName="/ppt/tags/tag2423.xml" ContentType="application/vnd.openxmlformats-officedocument.presentationml.tags+xml"/>
  <Override PartName="/ppt/tags/tag2424.xml" ContentType="application/vnd.openxmlformats-officedocument.presentationml.tags+xml"/>
  <Override PartName="/ppt/tags/tag2425.xml" ContentType="application/vnd.openxmlformats-officedocument.presentationml.tags+xml"/>
  <Override PartName="/ppt/tags/tag2426.xml" ContentType="application/vnd.openxmlformats-officedocument.presentationml.tags+xml"/>
  <Override PartName="/ppt/tags/tag2427.xml" ContentType="application/vnd.openxmlformats-officedocument.presentationml.tags+xml"/>
  <Override PartName="/ppt/tags/tag2428.xml" ContentType="application/vnd.openxmlformats-officedocument.presentationml.tags+xml"/>
  <Override PartName="/ppt/tags/tag2429.xml" ContentType="application/vnd.openxmlformats-officedocument.presentationml.tags+xml"/>
  <Override PartName="/ppt/tags/tag243.xml" ContentType="application/vnd.openxmlformats-officedocument.presentationml.tags+xml"/>
  <Override PartName="/ppt/tags/tag2430.xml" ContentType="application/vnd.openxmlformats-officedocument.presentationml.tags+xml"/>
  <Override PartName="/ppt/tags/tag2431.xml" ContentType="application/vnd.openxmlformats-officedocument.presentationml.tags+xml"/>
  <Override PartName="/ppt/tags/tag2432.xml" ContentType="application/vnd.openxmlformats-officedocument.presentationml.tags+xml"/>
  <Override PartName="/ppt/tags/tag2433.xml" ContentType="application/vnd.openxmlformats-officedocument.presentationml.tags+xml"/>
  <Override PartName="/ppt/tags/tag2434.xml" ContentType="application/vnd.openxmlformats-officedocument.presentationml.tags+xml"/>
  <Override PartName="/ppt/tags/tag2435.xml" ContentType="application/vnd.openxmlformats-officedocument.presentationml.tags+xml"/>
  <Override PartName="/ppt/tags/tag2436.xml" ContentType="application/vnd.openxmlformats-officedocument.presentationml.tags+xml"/>
  <Override PartName="/ppt/tags/tag2437.xml" ContentType="application/vnd.openxmlformats-officedocument.presentationml.tags+xml"/>
  <Override PartName="/ppt/tags/tag2438.xml" ContentType="application/vnd.openxmlformats-officedocument.presentationml.tags+xml"/>
  <Override PartName="/ppt/tags/tag2439.xml" ContentType="application/vnd.openxmlformats-officedocument.presentationml.tags+xml"/>
  <Override PartName="/ppt/tags/tag244.xml" ContentType="application/vnd.openxmlformats-officedocument.presentationml.tags+xml"/>
  <Override PartName="/ppt/tags/tag2440.xml" ContentType="application/vnd.openxmlformats-officedocument.presentationml.tags+xml"/>
  <Override PartName="/ppt/tags/tag2441.xml" ContentType="application/vnd.openxmlformats-officedocument.presentationml.tags+xml"/>
  <Override PartName="/ppt/tags/tag2442.xml" ContentType="application/vnd.openxmlformats-officedocument.presentationml.tags+xml"/>
  <Override PartName="/ppt/tags/tag2443.xml" ContentType="application/vnd.openxmlformats-officedocument.presentationml.tags+xml"/>
  <Override PartName="/ppt/tags/tag2444.xml" ContentType="application/vnd.openxmlformats-officedocument.presentationml.tags+xml"/>
  <Override PartName="/ppt/tags/tag2445.xml" ContentType="application/vnd.openxmlformats-officedocument.presentationml.tags+xml"/>
  <Override PartName="/ppt/tags/tag2446.xml" ContentType="application/vnd.openxmlformats-officedocument.presentationml.tags+xml"/>
  <Override PartName="/ppt/tags/tag2447.xml" ContentType="application/vnd.openxmlformats-officedocument.presentationml.tags+xml"/>
  <Override PartName="/ppt/tags/tag2448.xml" ContentType="application/vnd.openxmlformats-officedocument.presentationml.tags+xml"/>
  <Override PartName="/ppt/tags/tag2449.xml" ContentType="application/vnd.openxmlformats-officedocument.presentationml.tags+xml"/>
  <Override PartName="/ppt/tags/tag245.xml" ContentType="application/vnd.openxmlformats-officedocument.presentationml.tags+xml"/>
  <Override PartName="/ppt/tags/tag2450.xml" ContentType="application/vnd.openxmlformats-officedocument.presentationml.tags+xml"/>
  <Override PartName="/ppt/tags/tag2451.xml" ContentType="application/vnd.openxmlformats-officedocument.presentationml.tags+xml"/>
  <Override PartName="/ppt/tags/tag2452.xml" ContentType="application/vnd.openxmlformats-officedocument.presentationml.tags+xml"/>
  <Override PartName="/ppt/tags/tag2453.xml" ContentType="application/vnd.openxmlformats-officedocument.presentationml.tags+xml"/>
  <Override PartName="/ppt/tags/tag2454.xml" ContentType="application/vnd.openxmlformats-officedocument.presentationml.tags+xml"/>
  <Override PartName="/ppt/tags/tag2455.xml" ContentType="application/vnd.openxmlformats-officedocument.presentationml.tags+xml"/>
  <Override PartName="/ppt/tags/tag2456.xml" ContentType="application/vnd.openxmlformats-officedocument.presentationml.tags+xml"/>
  <Override PartName="/ppt/tags/tag2457.xml" ContentType="application/vnd.openxmlformats-officedocument.presentationml.tags+xml"/>
  <Override PartName="/ppt/tags/tag2458.xml" ContentType="application/vnd.openxmlformats-officedocument.presentationml.tags+xml"/>
  <Override PartName="/ppt/tags/tag2459.xml" ContentType="application/vnd.openxmlformats-officedocument.presentationml.tags+xml"/>
  <Override PartName="/ppt/tags/tag246.xml" ContentType="application/vnd.openxmlformats-officedocument.presentationml.tags+xml"/>
  <Override PartName="/ppt/tags/tag2460.xml" ContentType="application/vnd.openxmlformats-officedocument.presentationml.tags+xml"/>
  <Override PartName="/ppt/tags/tag2461.xml" ContentType="application/vnd.openxmlformats-officedocument.presentationml.tags+xml"/>
  <Override PartName="/ppt/tags/tag2462.xml" ContentType="application/vnd.openxmlformats-officedocument.presentationml.tags+xml"/>
  <Override PartName="/ppt/tags/tag2463.xml" ContentType="application/vnd.openxmlformats-officedocument.presentationml.tags+xml"/>
  <Override PartName="/ppt/tags/tag2464.xml" ContentType="application/vnd.openxmlformats-officedocument.presentationml.tags+xml"/>
  <Override PartName="/ppt/tags/tag2465.xml" ContentType="application/vnd.openxmlformats-officedocument.presentationml.tags+xml"/>
  <Override PartName="/ppt/tags/tag2466.xml" ContentType="application/vnd.openxmlformats-officedocument.presentationml.tags+xml"/>
  <Override PartName="/ppt/tags/tag2467.xml" ContentType="application/vnd.openxmlformats-officedocument.presentationml.tags+xml"/>
  <Override PartName="/ppt/tags/tag2468.xml" ContentType="application/vnd.openxmlformats-officedocument.presentationml.tags+xml"/>
  <Override PartName="/ppt/tags/tag2469.xml" ContentType="application/vnd.openxmlformats-officedocument.presentationml.tags+xml"/>
  <Override PartName="/ppt/tags/tag247.xml" ContentType="application/vnd.openxmlformats-officedocument.presentationml.tags+xml"/>
  <Override PartName="/ppt/tags/tag2470.xml" ContentType="application/vnd.openxmlformats-officedocument.presentationml.tags+xml"/>
  <Override PartName="/ppt/tags/tag2471.xml" ContentType="application/vnd.openxmlformats-officedocument.presentationml.tags+xml"/>
  <Override PartName="/ppt/tags/tag2472.xml" ContentType="application/vnd.openxmlformats-officedocument.presentationml.tags+xml"/>
  <Override PartName="/ppt/tags/tag2473.xml" ContentType="application/vnd.openxmlformats-officedocument.presentationml.tags+xml"/>
  <Override PartName="/ppt/tags/tag2474.xml" ContentType="application/vnd.openxmlformats-officedocument.presentationml.tags+xml"/>
  <Override PartName="/ppt/tags/tag2475.xml" ContentType="application/vnd.openxmlformats-officedocument.presentationml.tags+xml"/>
  <Override PartName="/ppt/tags/tag2476.xml" ContentType="application/vnd.openxmlformats-officedocument.presentationml.tags+xml"/>
  <Override PartName="/ppt/tags/tag2477.xml" ContentType="application/vnd.openxmlformats-officedocument.presentationml.tags+xml"/>
  <Override PartName="/ppt/tags/tag2478.xml" ContentType="application/vnd.openxmlformats-officedocument.presentationml.tags+xml"/>
  <Override PartName="/ppt/tags/tag2479.xml" ContentType="application/vnd.openxmlformats-officedocument.presentationml.tags+xml"/>
  <Override PartName="/ppt/tags/tag248.xml" ContentType="application/vnd.openxmlformats-officedocument.presentationml.tags+xml"/>
  <Override PartName="/ppt/tags/tag2480.xml" ContentType="application/vnd.openxmlformats-officedocument.presentationml.tags+xml"/>
  <Override PartName="/ppt/tags/tag2481.xml" ContentType="application/vnd.openxmlformats-officedocument.presentationml.tags+xml"/>
  <Override PartName="/ppt/tags/tag2482.xml" ContentType="application/vnd.openxmlformats-officedocument.presentationml.tags+xml"/>
  <Override PartName="/ppt/tags/tag2483.xml" ContentType="application/vnd.openxmlformats-officedocument.presentationml.tags+xml"/>
  <Override PartName="/ppt/tags/tag2484.xml" ContentType="application/vnd.openxmlformats-officedocument.presentationml.tags+xml"/>
  <Override PartName="/ppt/tags/tag2485.xml" ContentType="application/vnd.openxmlformats-officedocument.presentationml.tags+xml"/>
  <Override PartName="/ppt/tags/tag2486.xml" ContentType="application/vnd.openxmlformats-officedocument.presentationml.tags+xml"/>
  <Override PartName="/ppt/tags/tag2487.xml" ContentType="application/vnd.openxmlformats-officedocument.presentationml.tags+xml"/>
  <Override PartName="/ppt/tags/tag2488.xml" ContentType="application/vnd.openxmlformats-officedocument.presentationml.tags+xml"/>
  <Override PartName="/ppt/tags/tag2489.xml" ContentType="application/vnd.openxmlformats-officedocument.presentationml.tags+xml"/>
  <Override PartName="/ppt/tags/tag249.xml" ContentType="application/vnd.openxmlformats-officedocument.presentationml.tags+xml"/>
  <Override PartName="/ppt/tags/tag2490.xml" ContentType="application/vnd.openxmlformats-officedocument.presentationml.tags+xml"/>
  <Override PartName="/ppt/tags/tag2491.xml" ContentType="application/vnd.openxmlformats-officedocument.presentationml.tags+xml"/>
  <Override PartName="/ppt/tags/tag2492.xml" ContentType="application/vnd.openxmlformats-officedocument.presentationml.tags+xml"/>
  <Override PartName="/ppt/tags/tag2493.xml" ContentType="application/vnd.openxmlformats-officedocument.presentationml.tags+xml"/>
  <Override PartName="/ppt/tags/tag2494.xml" ContentType="application/vnd.openxmlformats-officedocument.presentationml.tags+xml"/>
  <Override PartName="/ppt/tags/tag2495.xml" ContentType="application/vnd.openxmlformats-officedocument.presentationml.tags+xml"/>
  <Override PartName="/ppt/tags/tag2496.xml" ContentType="application/vnd.openxmlformats-officedocument.presentationml.tags+xml"/>
  <Override PartName="/ppt/tags/tag2497.xml" ContentType="application/vnd.openxmlformats-officedocument.presentationml.tags+xml"/>
  <Override PartName="/ppt/tags/tag2498.xml" ContentType="application/vnd.openxmlformats-officedocument.presentationml.tags+xml"/>
  <Override PartName="/ppt/tags/tag249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00.xml" ContentType="application/vnd.openxmlformats-officedocument.presentationml.tags+xml"/>
  <Override PartName="/ppt/tags/tag2501.xml" ContentType="application/vnd.openxmlformats-officedocument.presentationml.tags+xml"/>
  <Override PartName="/ppt/tags/tag2502.xml" ContentType="application/vnd.openxmlformats-officedocument.presentationml.tags+xml"/>
  <Override PartName="/ppt/tags/tag2503.xml" ContentType="application/vnd.openxmlformats-officedocument.presentationml.tags+xml"/>
  <Override PartName="/ppt/tags/tag2504.xml" ContentType="application/vnd.openxmlformats-officedocument.presentationml.tags+xml"/>
  <Override PartName="/ppt/tags/tag2505.xml" ContentType="application/vnd.openxmlformats-officedocument.presentationml.tags+xml"/>
  <Override PartName="/ppt/tags/tag2506.xml" ContentType="application/vnd.openxmlformats-officedocument.presentationml.tags+xml"/>
  <Override PartName="/ppt/tags/tag2507.xml" ContentType="application/vnd.openxmlformats-officedocument.presentationml.tags+xml"/>
  <Override PartName="/ppt/tags/tag2508.xml" ContentType="application/vnd.openxmlformats-officedocument.presentationml.tags+xml"/>
  <Override PartName="/ppt/tags/tag2509.xml" ContentType="application/vnd.openxmlformats-officedocument.presentationml.tags+xml"/>
  <Override PartName="/ppt/tags/tag251.xml" ContentType="application/vnd.openxmlformats-officedocument.presentationml.tags+xml"/>
  <Override PartName="/ppt/tags/tag2510.xml" ContentType="application/vnd.openxmlformats-officedocument.presentationml.tags+xml"/>
  <Override PartName="/ppt/tags/tag2511.xml" ContentType="application/vnd.openxmlformats-officedocument.presentationml.tags+xml"/>
  <Override PartName="/ppt/tags/tag2512.xml" ContentType="application/vnd.openxmlformats-officedocument.presentationml.tags+xml"/>
  <Override PartName="/ppt/tags/tag2513.xml" ContentType="application/vnd.openxmlformats-officedocument.presentationml.tags+xml"/>
  <Override PartName="/ppt/tags/tag2514.xml" ContentType="application/vnd.openxmlformats-officedocument.presentationml.tags+xml"/>
  <Override PartName="/ppt/tags/tag2515.xml" ContentType="application/vnd.openxmlformats-officedocument.presentationml.tags+xml"/>
  <Override PartName="/ppt/tags/tag2516.xml" ContentType="application/vnd.openxmlformats-officedocument.presentationml.tags+xml"/>
  <Override PartName="/ppt/tags/tag2517.xml" ContentType="application/vnd.openxmlformats-officedocument.presentationml.tags+xml"/>
  <Override PartName="/ppt/tags/tag2518.xml" ContentType="application/vnd.openxmlformats-officedocument.presentationml.tags+xml"/>
  <Override PartName="/ppt/tags/tag2519.xml" ContentType="application/vnd.openxmlformats-officedocument.presentationml.tags+xml"/>
  <Override PartName="/ppt/tags/tag252.xml" ContentType="application/vnd.openxmlformats-officedocument.presentationml.tags+xml"/>
  <Override PartName="/ppt/tags/tag2520.xml" ContentType="application/vnd.openxmlformats-officedocument.presentationml.tags+xml"/>
  <Override PartName="/ppt/tags/tag2521.xml" ContentType="application/vnd.openxmlformats-officedocument.presentationml.tags+xml"/>
  <Override PartName="/ppt/tags/tag2522.xml" ContentType="application/vnd.openxmlformats-officedocument.presentationml.tags+xml"/>
  <Override PartName="/ppt/tags/tag2523.xml" ContentType="application/vnd.openxmlformats-officedocument.presentationml.tags+xml"/>
  <Override PartName="/ppt/tags/tag2524.xml" ContentType="application/vnd.openxmlformats-officedocument.presentationml.tags+xml"/>
  <Override PartName="/ppt/tags/tag2525.xml" ContentType="application/vnd.openxmlformats-officedocument.presentationml.tags+xml"/>
  <Override PartName="/ppt/tags/tag2526.xml" ContentType="application/vnd.openxmlformats-officedocument.presentationml.tags+xml"/>
  <Override PartName="/ppt/tags/tag2527.xml" ContentType="application/vnd.openxmlformats-officedocument.presentationml.tags+xml"/>
  <Override PartName="/ppt/tags/tag2528.xml" ContentType="application/vnd.openxmlformats-officedocument.presentationml.tags+xml"/>
  <Override PartName="/ppt/tags/tag2529.xml" ContentType="application/vnd.openxmlformats-officedocument.presentationml.tags+xml"/>
  <Override PartName="/ppt/tags/tag253.xml" ContentType="application/vnd.openxmlformats-officedocument.presentationml.tags+xml"/>
  <Override PartName="/ppt/tags/tag2530.xml" ContentType="application/vnd.openxmlformats-officedocument.presentationml.tags+xml"/>
  <Override PartName="/ppt/tags/tag2531.xml" ContentType="application/vnd.openxmlformats-officedocument.presentationml.tags+xml"/>
  <Override PartName="/ppt/tags/tag2532.xml" ContentType="application/vnd.openxmlformats-officedocument.presentationml.tags+xml"/>
  <Override PartName="/ppt/tags/tag2533.xml" ContentType="application/vnd.openxmlformats-officedocument.presentationml.tags+xml"/>
  <Override PartName="/ppt/tags/tag2534.xml" ContentType="application/vnd.openxmlformats-officedocument.presentationml.tags+xml"/>
  <Override PartName="/ppt/tags/tag2535.xml" ContentType="application/vnd.openxmlformats-officedocument.presentationml.tags+xml"/>
  <Override PartName="/ppt/tags/tag2536.xml" ContentType="application/vnd.openxmlformats-officedocument.presentationml.tags+xml"/>
  <Override PartName="/ppt/tags/tag2537.xml" ContentType="application/vnd.openxmlformats-officedocument.presentationml.tags+xml"/>
  <Override PartName="/ppt/tags/tag2538.xml" ContentType="application/vnd.openxmlformats-officedocument.presentationml.tags+xml"/>
  <Override PartName="/ppt/tags/tag2539.xml" ContentType="application/vnd.openxmlformats-officedocument.presentationml.tags+xml"/>
  <Override PartName="/ppt/tags/tag254.xml" ContentType="application/vnd.openxmlformats-officedocument.presentationml.tags+xml"/>
  <Override PartName="/ppt/tags/tag2540.xml" ContentType="application/vnd.openxmlformats-officedocument.presentationml.tags+xml"/>
  <Override PartName="/ppt/tags/tag2541.xml" ContentType="application/vnd.openxmlformats-officedocument.presentationml.tags+xml"/>
  <Override PartName="/ppt/tags/tag2542.xml" ContentType="application/vnd.openxmlformats-officedocument.presentationml.tags+xml"/>
  <Override PartName="/ppt/tags/tag2543.xml" ContentType="application/vnd.openxmlformats-officedocument.presentationml.tags+xml"/>
  <Override PartName="/ppt/tags/tag2544.xml" ContentType="application/vnd.openxmlformats-officedocument.presentationml.tags+xml"/>
  <Override PartName="/ppt/tags/tag2545.xml" ContentType="application/vnd.openxmlformats-officedocument.presentationml.tags+xml"/>
  <Override PartName="/ppt/tags/tag2546.xml" ContentType="application/vnd.openxmlformats-officedocument.presentationml.tags+xml"/>
  <Override PartName="/ppt/tags/tag2547.xml" ContentType="application/vnd.openxmlformats-officedocument.presentationml.tags+xml"/>
  <Override PartName="/ppt/tags/tag2548.xml" ContentType="application/vnd.openxmlformats-officedocument.presentationml.tags+xml"/>
  <Override PartName="/ppt/tags/tag2549.xml" ContentType="application/vnd.openxmlformats-officedocument.presentationml.tags+xml"/>
  <Override PartName="/ppt/tags/tag255.xml" ContentType="application/vnd.openxmlformats-officedocument.presentationml.tags+xml"/>
  <Override PartName="/ppt/tags/tag2550.xml" ContentType="application/vnd.openxmlformats-officedocument.presentationml.tags+xml"/>
  <Override PartName="/ppt/tags/tag2551.xml" ContentType="application/vnd.openxmlformats-officedocument.presentationml.tags+xml"/>
  <Override PartName="/ppt/tags/tag2552.xml" ContentType="application/vnd.openxmlformats-officedocument.presentationml.tags+xml"/>
  <Override PartName="/ppt/tags/tag2553.xml" ContentType="application/vnd.openxmlformats-officedocument.presentationml.tags+xml"/>
  <Override PartName="/ppt/tags/tag2554.xml" ContentType="application/vnd.openxmlformats-officedocument.presentationml.tags+xml"/>
  <Override PartName="/ppt/tags/tag2555.xml" ContentType="application/vnd.openxmlformats-officedocument.presentationml.tags+xml"/>
  <Override PartName="/ppt/tags/tag2556.xml" ContentType="application/vnd.openxmlformats-officedocument.presentationml.tags+xml"/>
  <Override PartName="/ppt/tags/tag2557.xml" ContentType="application/vnd.openxmlformats-officedocument.presentationml.tags+xml"/>
  <Override PartName="/ppt/tags/tag2558.xml" ContentType="application/vnd.openxmlformats-officedocument.presentationml.tags+xml"/>
  <Override PartName="/ppt/tags/tag2559.xml" ContentType="application/vnd.openxmlformats-officedocument.presentationml.tags+xml"/>
  <Override PartName="/ppt/tags/tag256.xml" ContentType="application/vnd.openxmlformats-officedocument.presentationml.tags+xml"/>
  <Override PartName="/ppt/tags/tag2560.xml" ContentType="application/vnd.openxmlformats-officedocument.presentationml.tags+xml"/>
  <Override PartName="/ppt/tags/tag2561.xml" ContentType="application/vnd.openxmlformats-officedocument.presentationml.tags+xml"/>
  <Override PartName="/ppt/tags/tag2562.xml" ContentType="application/vnd.openxmlformats-officedocument.presentationml.tags+xml"/>
  <Override PartName="/ppt/tags/tag2563.xml" ContentType="application/vnd.openxmlformats-officedocument.presentationml.tags+xml"/>
  <Override PartName="/ppt/tags/tag2564.xml" ContentType="application/vnd.openxmlformats-officedocument.presentationml.tags+xml"/>
  <Override PartName="/ppt/tags/tag2565.xml" ContentType="application/vnd.openxmlformats-officedocument.presentationml.tags+xml"/>
  <Override PartName="/ppt/tags/tag2566.xml" ContentType="application/vnd.openxmlformats-officedocument.presentationml.tags+xml"/>
  <Override PartName="/ppt/tags/tag2567.xml" ContentType="application/vnd.openxmlformats-officedocument.presentationml.tags+xml"/>
  <Override PartName="/ppt/tags/tag2568.xml" ContentType="application/vnd.openxmlformats-officedocument.presentationml.tags+xml"/>
  <Override PartName="/ppt/tags/tag2569.xml" ContentType="application/vnd.openxmlformats-officedocument.presentationml.tags+xml"/>
  <Override PartName="/ppt/tags/tag257.xml" ContentType="application/vnd.openxmlformats-officedocument.presentationml.tags+xml"/>
  <Override PartName="/ppt/tags/tag2570.xml" ContentType="application/vnd.openxmlformats-officedocument.presentationml.tags+xml"/>
  <Override PartName="/ppt/tags/tag2571.xml" ContentType="application/vnd.openxmlformats-officedocument.presentationml.tags+xml"/>
  <Override PartName="/ppt/tags/tag2572.xml" ContentType="application/vnd.openxmlformats-officedocument.presentationml.tags+xml"/>
  <Override PartName="/ppt/tags/tag2573.xml" ContentType="application/vnd.openxmlformats-officedocument.presentationml.tags+xml"/>
  <Override PartName="/ppt/tags/tag2574.xml" ContentType="application/vnd.openxmlformats-officedocument.presentationml.tags+xml"/>
  <Override PartName="/ppt/tags/tag2575.xml" ContentType="application/vnd.openxmlformats-officedocument.presentationml.tags+xml"/>
  <Override PartName="/ppt/tags/tag2576.xml" ContentType="application/vnd.openxmlformats-officedocument.presentationml.tags+xml"/>
  <Override PartName="/ppt/tags/tag2577.xml" ContentType="application/vnd.openxmlformats-officedocument.presentationml.tags+xml"/>
  <Override PartName="/ppt/tags/tag2578.xml" ContentType="application/vnd.openxmlformats-officedocument.presentationml.tags+xml"/>
  <Override PartName="/ppt/tags/tag2579.xml" ContentType="application/vnd.openxmlformats-officedocument.presentationml.tags+xml"/>
  <Override PartName="/ppt/tags/tag258.xml" ContentType="application/vnd.openxmlformats-officedocument.presentationml.tags+xml"/>
  <Override PartName="/ppt/tags/tag2580.xml" ContentType="application/vnd.openxmlformats-officedocument.presentationml.tags+xml"/>
  <Override PartName="/ppt/tags/tag2581.xml" ContentType="application/vnd.openxmlformats-officedocument.presentationml.tags+xml"/>
  <Override PartName="/ppt/tags/tag2582.xml" ContentType="application/vnd.openxmlformats-officedocument.presentationml.tags+xml"/>
  <Override PartName="/ppt/tags/tag2583.xml" ContentType="application/vnd.openxmlformats-officedocument.presentationml.tags+xml"/>
  <Override PartName="/ppt/tags/tag2584.xml" ContentType="application/vnd.openxmlformats-officedocument.presentationml.tags+xml"/>
  <Override PartName="/ppt/tags/tag2585.xml" ContentType="application/vnd.openxmlformats-officedocument.presentationml.tags+xml"/>
  <Override PartName="/ppt/tags/tag2586.xml" ContentType="application/vnd.openxmlformats-officedocument.presentationml.tags+xml"/>
  <Override PartName="/ppt/tags/tag2587.xml" ContentType="application/vnd.openxmlformats-officedocument.presentationml.tags+xml"/>
  <Override PartName="/ppt/tags/tag2588.xml" ContentType="application/vnd.openxmlformats-officedocument.presentationml.tags+xml"/>
  <Override PartName="/ppt/tags/tag2589.xml" ContentType="application/vnd.openxmlformats-officedocument.presentationml.tags+xml"/>
  <Override PartName="/ppt/tags/tag259.xml" ContentType="application/vnd.openxmlformats-officedocument.presentationml.tags+xml"/>
  <Override PartName="/ppt/tags/tag2590.xml" ContentType="application/vnd.openxmlformats-officedocument.presentationml.tags+xml"/>
  <Override PartName="/ppt/tags/tag2591.xml" ContentType="application/vnd.openxmlformats-officedocument.presentationml.tags+xml"/>
  <Override PartName="/ppt/tags/tag2592.xml" ContentType="application/vnd.openxmlformats-officedocument.presentationml.tags+xml"/>
  <Override PartName="/ppt/tags/tag2593.xml" ContentType="application/vnd.openxmlformats-officedocument.presentationml.tags+xml"/>
  <Override PartName="/ppt/tags/tag2594.xml" ContentType="application/vnd.openxmlformats-officedocument.presentationml.tags+xml"/>
  <Override PartName="/ppt/tags/tag2595.xml" ContentType="application/vnd.openxmlformats-officedocument.presentationml.tags+xml"/>
  <Override PartName="/ppt/tags/tag2596.xml" ContentType="application/vnd.openxmlformats-officedocument.presentationml.tags+xml"/>
  <Override PartName="/ppt/tags/tag2597.xml" ContentType="application/vnd.openxmlformats-officedocument.presentationml.tags+xml"/>
  <Override PartName="/ppt/tags/tag2598.xml" ContentType="application/vnd.openxmlformats-officedocument.presentationml.tags+xml"/>
  <Override PartName="/ppt/tags/tag259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00.xml" ContentType="application/vnd.openxmlformats-officedocument.presentationml.tags+xml"/>
  <Override PartName="/ppt/tags/tag2601.xml" ContentType="application/vnd.openxmlformats-officedocument.presentationml.tags+xml"/>
  <Override PartName="/ppt/tags/tag2602.xml" ContentType="application/vnd.openxmlformats-officedocument.presentationml.tags+xml"/>
  <Override PartName="/ppt/tags/tag2603.xml" ContentType="application/vnd.openxmlformats-officedocument.presentationml.tags+xml"/>
  <Override PartName="/ppt/tags/tag2604.xml" ContentType="application/vnd.openxmlformats-officedocument.presentationml.tags+xml"/>
  <Override PartName="/ppt/tags/tag2605.xml" ContentType="application/vnd.openxmlformats-officedocument.presentationml.tags+xml"/>
  <Override PartName="/ppt/tags/tag2606.xml" ContentType="application/vnd.openxmlformats-officedocument.presentationml.tags+xml"/>
  <Override PartName="/ppt/tags/tag2607.xml" ContentType="application/vnd.openxmlformats-officedocument.presentationml.tags+xml"/>
  <Override PartName="/ppt/tags/tag2608.xml" ContentType="application/vnd.openxmlformats-officedocument.presentationml.tags+xml"/>
  <Override PartName="/ppt/tags/tag2609.xml" ContentType="application/vnd.openxmlformats-officedocument.presentationml.tags+xml"/>
  <Override PartName="/ppt/tags/tag261.xml" ContentType="application/vnd.openxmlformats-officedocument.presentationml.tags+xml"/>
  <Override PartName="/ppt/tags/tag2610.xml" ContentType="application/vnd.openxmlformats-officedocument.presentationml.tags+xml"/>
  <Override PartName="/ppt/tags/tag2611.xml" ContentType="application/vnd.openxmlformats-officedocument.presentationml.tags+xml"/>
  <Override PartName="/ppt/tags/tag2612.xml" ContentType="application/vnd.openxmlformats-officedocument.presentationml.tags+xml"/>
  <Override PartName="/ppt/tags/tag2613.xml" ContentType="application/vnd.openxmlformats-officedocument.presentationml.tags+xml"/>
  <Override PartName="/ppt/tags/tag2614.xml" ContentType="application/vnd.openxmlformats-officedocument.presentationml.tags+xml"/>
  <Override PartName="/ppt/tags/tag2615.xml" ContentType="application/vnd.openxmlformats-officedocument.presentationml.tags+xml"/>
  <Override PartName="/ppt/tags/tag2616.xml" ContentType="application/vnd.openxmlformats-officedocument.presentationml.tags+xml"/>
  <Override PartName="/ppt/tags/tag2617.xml" ContentType="application/vnd.openxmlformats-officedocument.presentationml.tags+xml"/>
  <Override PartName="/ppt/tags/tag2618.xml" ContentType="application/vnd.openxmlformats-officedocument.presentationml.tags+xml"/>
  <Override PartName="/ppt/tags/tag2619.xml" ContentType="application/vnd.openxmlformats-officedocument.presentationml.tags+xml"/>
  <Override PartName="/ppt/tags/tag262.xml" ContentType="application/vnd.openxmlformats-officedocument.presentationml.tags+xml"/>
  <Override PartName="/ppt/tags/tag2620.xml" ContentType="application/vnd.openxmlformats-officedocument.presentationml.tags+xml"/>
  <Override PartName="/ppt/tags/tag2621.xml" ContentType="application/vnd.openxmlformats-officedocument.presentationml.tags+xml"/>
  <Override PartName="/ppt/tags/tag2622.xml" ContentType="application/vnd.openxmlformats-officedocument.presentationml.tags+xml"/>
  <Override PartName="/ppt/tags/tag2623.xml" ContentType="application/vnd.openxmlformats-officedocument.presentationml.tags+xml"/>
  <Override PartName="/ppt/tags/tag2624.xml" ContentType="application/vnd.openxmlformats-officedocument.presentationml.tags+xml"/>
  <Override PartName="/ppt/tags/tag2625.xml" ContentType="application/vnd.openxmlformats-officedocument.presentationml.tags+xml"/>
  <Override PartName="/ppt/tags/tag2626.xml" ContentType="application/vnd.openxmlformats-officedocument.presentationml.tags+xml"/>
  <Override PartName="/ppt/tags/tag2627.xml" ContentType="application/vnd.openxmlformats-officedocument.presentationml.tags+xml"/>
  <Override PartName="/ppt/tags/tag2628.xml" ContentType="application/vnd.openxmlformats-officedocument.presentationml.tags+xml"/>
  <Override PartName="/ppt/tags/tag2629.xml" ContentType="application/vnd.openxmlformats-officedocument.presentationml.tags+xml"/>
  <Override PartName="/ppt/tags/tag263.xml" ContentType="application/vnd.openxmlformats-officedocument.presentationml.tags+xml"/>
  <Override PartName="/ppt/tags/tag2630.xml" ContentType="application/vnd.openxmlformats-officedocument.presentationml.tags+xml"/>
  <Override PartName="/ppt/tags/tag2631.xml" ContentType="application/vnd.openxmlformats-officedocument.presentationml.tags+xml"/>
  <Override PartName="/ppt/tags/tag2632.xml" ContentType="application/vnd.openxmlformats-officedocument.presentationml.tags+xml"/>
  <Override PartName="/ppt/tags/tag2633.xml" ContentType="application/vnd.openxmlformats-officedocument.presentationml.tags+xml"/>
  <Override PartName="/ppt/tags/tag2634.xml" ContentType="application/vnd.openxmlformats-officedocument.presentationml.tags+xml"/>
  <Override PartName="/ppt/tags/tag2635.xml" ContentType="application/vnd.openxmlformats-officedocument.presentationml.tags+xml"/>
  <Override PartName="/ppt/tags/tag2636.xml" ContentType="application/vnd.openxmlformats-officedocument.presentationml.tags+xml"/>
  <Override PartName="/ppt/tags/tag2637.xml" ContentType="application/vnd.openxmlformats-officedocument.presentationml.tags+xml"/>
  <Override PartName="/ppt/tags/tag2638.xml" ContentType="application/vnd.openxmlformats-officedocument.presentationml.tags+xml"/>
  <Override PartName="/ppt/tags/tag2639.xml" ContentType="application/vnd.openxmlformats-officedocument.presentationml.tags+xml"/>
  <Override PartName="/ppt/tags/tag264.xml" ContentType="application/vnd.openxmlformats-officedocument.presentationml.tags+xml"/>
  <Override PartName="/ppt/tags/tag2640.xml" ContentType="application/vnd.openxmlformats-officedocument.presentationml.tags+xml"/>
  <Override PartName="/ppt/tags/tag2641.xml" ContentType="application/vnd.openxmlformats-officedocument.presentationml.tags+xml"/>
  <Override PartName="/ppt/tags/tag2642.xml" ContentType="application/vnd.openxmlformats-officedocument.presentationml.tags+xml"/>
  <Override PartName="/ppt/tags/tag2643.xml" ContentType="application/vnd.openxmlformats-officedocument.presentationml.tags+xml"/>
  <Override PartName="/ppt/tags/tag2644.xml" ContentType="application/vnd.openxmlformats-officedocument.presentationml.tags+xml"/>
  <Override PartName="/ppt/tags/tag2645.xml" ContentType="application/vnd.openxmlformats-officedocument.presentationml.tags+xml"/>
  <Override PartName="/ppt/tags/tag2646.xml" ContentType="application/vnd.openxmlformats-officedocument.presentationml.tags+xml"/>
  <Override PartName="/ppt/tags/tag2647.xml" ContentType="application/vnd.openxmlformats-officedocument.presentationml.tags+xml"/>
  <Override PartName="/ppt/tags/tag2648.xml" ContentType="application/vnd.openxmlformats-officedocument.presentationml.tags+xml"/>
  <Override PartName="/ppt/tags/tag2649.xml" ContentType="application/vnd.openxmlformats-officedocument.presentationml.tags+xml"/>
  <Override PartName="/ppt/tags/tag265.xml" ContentType="application/vnd.openxmlformats-officedocument.presentationml.tags+xml"/>
  <Override PartName="/ppt/tags/tag2650.xml" ContentType="application/vnd.openxmlformats-officedocument.presentationml.tags+xml"/>
  <Override PartName="/ppt/tags/tag2651.xml" ContentType="application/vnd.openxmlformats-officedocument.presentationml.tags+xml"/>
  <Override PartName="/ppt/tags/tag2652.xml" ContentType="application/vnd.openxmlformats-officedocument.presentationml.tags+xml"/>
  <Override PartName="/ppt/tags/tag2653.xml" ContentType="application/vnd.openxmlformats-officedocument.presentationml.tags+xml"/>
  <Override PartName="/ppt/tags/tag2654.xml" ContentType="application/vnd.openxmlformats-officedocument.presentationml.tags+xml"/>
  <Override PartName="/ppt/tags/tag2655.xml" ContentType="application/vnd.openxmlformats-officedocument.presentationml.tags+xml"/>
  <Override PartName="/ppt/tags/tag2656.xml" ContentType="application/vnd.openxmlformats-officedocument.presentationml.tags+xml"/>
  <Override PartName="/ppt/tags/tag2657.xml" ContentType="application/vnd.openxmlformats-officedocument.presentationml.tags+xml"/>
  <Override PartName="/ppt/tags/tag2658.xml" ContentType="application/vnd.openxmlformats-officedocument.presentationml.tags+xml"/>
  <Override PartName="/ppt/tags/tag2659.xml" ContentType="application/vnd.openxmlformats-officedocument.presentationml.tags+xml"/>
  <Override PartName="/ppt/tags/tag266.xml" ContentType="application/vnd.openxmlformats-officedocument.presentationml.tags+xml"/>
  <Override PartName="/ppt/tags/tag2660.xml" ContentType="application/vnd.openxmlformats-officedocument.presentationml.tags+xml"/>
  <Override PartName="/ppt/tags/tag2661.xml" ContentType="application/vnd.openxmlformats-officedocument.presentationml.tags+xml"/>
  <Override PartName="/ppt/tags/tag2662.xml" ContentType="application/vnd.openxmlformats-officedocument.presentationml.tags+xml"/>
  <Override PartName="/ppt/tags/tag2663.xml" ContentType="application/vnd.openxmlformats-officedocument.presentationml.tags+xml"/>
  <Override PartName="/ppt/tags/tag2664.xml" ContentType="application/vnd.openxmlformats-officedocument.presentationml.tags+xml"/>
  <Override PartName="/ppt/tags/tag2665.xml" ContentType="application/vnd.openxmlformats-officedocument.presentationml.tags+xml"/>
  <Override PartName="/ppt/tags/tag2666.xml" ContentType="application/vnd.openxmlformats-officedocument.presentationml.tags+xml"/>
  <Override PartName="/ppt/tags/tag2667.xml" ContentType="application/vnd.openxmlformats-officedocument.presentationml.tags+xml"/>
  <Override PartName="/ppt/tags/tag2668.xml" ContentType="application/vnd.openxmlformats-officedocument.presentationml.tags+xml"/>
  <Override PartName="/ppt/tags/tag2669.xml" ContentType="application/vnd.openxmlformats-officedocument.presentationml.tags+xml"/>
  <Override PartName="/ppt/tags/tag267.xml" ContentType="application/vnd.openxmlformats-officedocument.presentationml.tags+xml"/>
  <Override PartName="/ppt/tags/tag2670.xml" ContentType="application/vnd.openxmlformats-officedocument.presentationml.tags+xml"/>
  <Override PartName="/ppt/tags/tag2671.xml" ContentType="application/vnd.openxmlformats-officedocument.presentationml.tags+xml"/>
  <Override PartName="/ppt/tags/tag2672.xml" ContentType="application/vnd.openxmlformats-officedocument.presentationml.tags+xml"/>
  <Override PartName="/ppt/tags/tag2673.xml" ContentType="application/vnd.openxmlformats-officedocument.presentationml.tags+xml"/>
  <Override PartName="/ppt/tags/tag2674.xml" ContentType="application/vnd.openxmlformats-officedocument.presentationml.tags+xml"/>
  <Override PartName="/ppt/tags/tag2675.xml" ContentType="application/vnd.openxmlformats-officedocument.presentationml.tags+xml"/>
  <Override PartName="/ppt/tags/tag2676.xml" ContentType="application/vnd.openxmlformats-officedocument.presentationml.tags+xml"/>
  <Override PartName="/ppt/tags/tag2677.xml" ContentType="application/vnd.openxmlformats-officedocument.presentationml.tags+xml"/>
  <Override PartName="/ppt/tags/tag2678.xml" ContentType="application/vnd.openxmlformats-officedocument.presentationml.tags+xml"/>
  <Override PartName="/ppt/tags/tag2679.xml" ContentType="application/vnd.openxmlformats-officedocument.presentationml.tags+xml"/>
  <Override PartName="/ppt/tags/tag268.xml" ContentType="application/vnd.openxmlformats-officedocument.presentationml.tags+xml"/>
  <Override PartName="/ppt/tags/tag2680.xml" ContentType="application/vnd.openxmlformats-officedocument.presentationml.tags+xml"/>
  <Override PartName="/ppt/tags/tag2681.xml" ContentType="application/vnd.openxmlformats-officedocument.presentationml.tags+xml"/>
  <Override PartName="/ppt/tags/tag2682.xml" ContentType="application/vnd.openxmlformats-officedocument.presentationml.tags+xml"/>
  <Override PartName="/ppt/tags/tag2683.xml" ContentType="application/vnd.openxmlformats-officedocument.presentationml.tags+xml"/>
  <Override PartName="/ppt/tags/tag2684.xml" ContentType="application/vnd.openxmlformats-officedocument.presentationml.tags+xml"/>
  <Override PartName="/ppt/tags/tag2685.xml" ContentType="application/vnd.openxmlformats-officedocument.presentationml.tags+xml"/>
  <Override PartName="/ppt/tags/tag2686.xml" ContentType="application/vnd.openxmlformats-officedocument.presentationml.tags+xml"/>
  <Override PartName="/ppt/tags/tag2687.xml" ContentType="application/vnd.openxmlformats-officedocument.presentationml.tags+xml"/>
  <Override PartName="/ppt/tags/tag2688.xml" ContentType="application/vnd.openxmlformats-officedocument.presentationml.tags+xml"/>
  <Override PartName="/ppt/tags/tag2689.xml" ContentType="application/vnd.openxmlformats-officedocument.presentationml.tags+xml"/>
  <Override PartName="/ppt/tags/tag269.xml" ContentType="application/vnd.openxmlformats-officedocument.presentationml.tags+xml"/>
  <Override PartName="/ppt/tags/tag2690.xml" ContentType="application/vnd.openxmlformats-officedocument.presentationml.tags+xml"/>
  <Override PartName="/ppt/tags/tag2691.xml" ContentType="application/vnd.openxmlformats-officedocument.presentationml.tags+xml"/>
  <Override PartName="/ppt/tags/tag2692.xml" ContentType="application/vnd.openxmlformats-officedocument.presentationml.tags+xml"/>
  <Override PartName="/ppt/tags/tag2693.xml" ContentType="application/vnd.openxmlformats-officedocument.presentationml.tags+xml"/>
  <Override PartName="/ppt/tags/tag2694.xml" ContentType="application/vnd.openxmlformats-officedocument.presentationml.tags+xml"/>
  <Override PartName="/ppt/tags/tag2695.xml" ContentType="application/vnd.openxmlformats-officedocument.presentationml.tags+xml"/>
  <Override PartName="/ppt/tags/tag2696.xml" ContentType="application/vnd.openxmlformats-officedocument.presentationml.tags+xml"/>
  <Override PartName="/ppt/tags/tag2697.xml" ContentType="application/vnd.openxmlformats-officedocument.presentationml.tags+xml"/>
  <Override PartName="/ppt/tags/tag2698.xml" ContentType="application/vnd.openxmlformats-officedocument.presentationml.tags+xml"/>
  <Override PartName="/ppt/tags/tag269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00.xml" ContentType="application/vnd.openxmlformats-officedocument.presentationml.tags+xml"/>
  <Override PartName="/ppt/tags/tag2701.xml" ContentType="application/vnd.openxmlformats-officedocument.presentationml.tags+xml"/>
  <Override PartName="/ppt/tags/tag2702.xml" ContentType="application/vnd.openxmlformats-officedocument.presentationml.tags+xml"/>
  <Override PartName="/ppt/tags/tag2703.xml" ContentType="application/vnd.openxmlformats-officedocument.presentationml.tags+xml"/>
  <Override PartName="/ppt/tags/tag2704.xml" ContentType="application/vnd.openxmlformats-officedocument.presentationml.tags+xml"/>
  <Override PartName="/ppt/tags/tag2705.xml" ContentType="application/vnd.openxmlformats-officedocument.presentationml.tags+xml"/>
  <Override PartName="/ppt/tags/tag2706.xml" ContentType="application/vnd.openxmlformats-officedocument.presentationml.tags+xml"/>
  <Override PartName="/ppt/tags/tag2707.xml" ContentType="application/vnd.openxmlformats-officedocument.presentationml.tags+xml"/>
  <Override PartName="/ppt/tags/tag2708.xml" ContentType="application/vnd.openxmlformats-officedocument.presentationml.tags+xml"/>
  <Override PartName="/ppt/tags/tag2709.xml" ContentType="application/vnd.openxmlformats-officedocument.presentationml.tags+xml"/>
  <Override PartName="/ppt/tags/tag271.xml" ContentType="application/vnd.openxmlformats-officedocument.presentationml.tags+xml"/>
  <Override PartName="/ppt/tags/tag2710.xml" ContentType="application/vnd.openxmlformats-officedocument.presentationml.tags+xml"/>
  <Override PartName="/ppt/tags/tag2711.xml" ContentType="application/vnd.openxmlformats-officedocument.presentationml.tags+xml"/>
  <Override PartName="/ppt/tags/tag2712.xml" ContentType="application/vnd.openxmlformats-officedocument.presentationml.tags+xml"/>
  <Override PartName="/ppt/tags/tag2713.xml" ContentType="application/vnd.openxmlformats-officedocument.presentationml.tags+xml"/>
  <Override PartName="/ppt/tags/tag2714.xml" ContentType="application/vnd.openxmlformats-officedocument.presentationml.tags+xml"/>
  <Override PartName="/ppt/tags/tag2715.xml" ContentType="application/vnd.openxmlformats-officedocument.presentationml.tags+xml"/>
  <Override PartName="/ppt/tags/tag2716.xml" ContentType="application/vnd.openxmlformats-officedocument.presentationml.tags+xml"/>
  <Override PartName="/ppt/tags/tag2717.xml" ContentType="application/vnd.openxmlformats-officedocument.presentationml.tags+xml"/>
  <Override PartName="/ppt/tags/tag2718.xml" ContentType="application/vnd.openxmlformats-officedocument.presentationml.tags+xml"/>
  <Override PartName="/ppt/tags/tag2719.xml" ContentType="application/vnd.openxmlformats-officedocument.presentationml.tags+xml"/>
  <Override PartName="/ppt/tags/tag272.xml" ContentType="application/vnd.openxmlformats-officedocument.presentationml.tags+xml"/>
  <Override PartName="/ppt/tags/tag2720.xml" ContentType="application/vnd.openxmlformats-officedocument.presentationml.tags+xml"/>
  <Override PartName="/ppt/tags/tag2721.xml" ContentType="application/vnd.openxmlformats-officedocument.presentationml.tags+xml"/>
  <Override PartName="/ppt/tags/tag2722.xml" ContentType="application/vnd.openxmlformats-officedocument.presentationml.tags+xml"/>
  <Override PartName="/ppt/tags/tag2723.xml" ContentType="application/vnd.openxmlformats-officedocument.presentationml.tags+xml"/>
  <Override PartName="/ppt/tags/tag2724.xml" ContentType="application/vnd.openxmlformats-officedocument.presentationml.tags+xml"/>
  <Override PartName="/ppt/tags/tag2725.xml" ContentType="application/vnd.openxmlformats-officedocument.presentationml.tags+xml"/>
  <Override PartName="/ppt/tags/tag2726.xml" ContentType="application/vnd.openxmlformats-officedocument.presentationml.tags+xml"/>
  <Override PartName="/ppt/tags/tag2727.xml" ContentType="application/vnd.openxmlformats-officedocument.presentationml.tags+xml"/>
  <Override PartName="/ppt/tags/tag2728.xml" ContentType="application/vnd.openxmlformats-officedocument.presentationml.tags+xml"/>
  <Override PartName="/ppt/tags/tag2729.xml" ContentType="application/vnd.openxmlformats-officedocument.presentationml.tags+xml"/>
  <Override PartName="/ppt/tags/tag273.xml" ContentType="application/vnd.openxmlformats-officedocument.presentationml.tags+xml"/>
  <Override PartName="/ppt/tags/tag2730.xml" ContentType="application/vnd.openxmlformats-officedocument.presentationml.tags+xml"/>
  <Override PartName="/ppt/tags/tag2731.xml" ContentType="application/vnd.openxmlformats-officedocument.presentationml.tags+xml"/>
  <Override PartName="/ppt/tags/tag2732.xml" ContentType="application/vnd.openxmlformats-officedocument.presentationml.tags+xml"/>
  <Override PartName="/ppt/tags/tag2733.xml" ContentType="application/vnd.openxmlformats-officedocument.presentationml.tags+xml"/>
  <Override PartName="/ppt/tags/tag2734.xml" ContentType="application/vnd.openxmlformats-officedocument.presentationml.tags+xml"/>
  <Override PartName="/ppt/tags/tag2735.xml" ContentType="application/vnd.openxmlformats-officedocument.presentationml.tags+xml"/>
  <Override PartName="/ppt/tags/tag2736.xml" ContentType="application/vnd.openxmlformats-officedocument.presentationml.tags+xml"/>
  <Override PartName="/ppt/tags/tag2737.xml" ContentType="application/vnd.openxmlformats-officedocument.presentationml.tags+xml"/>
  <Override PartName="/ppt/tags/tag2738.xml" ContentType="application/vnd.openxmlformats-officedocument.presentationml.tags+xml"/>
  <Override PartName="/ppt/tags/tag2739.xml" ContentType="application/vnd.openxmlformats-officedocument.presentationml.tags+xml"/>
  <Override PartName="/ppt/tags/tag274.xml" ContentType="application/vnd.openxmlformats-officedocument.presentationml.tags+xml"/>
  <Override PartName="/ppt/tags/tag2740.xml" ContentType="application/vnd.openxmlformats-officedocument.presentationml.tags+xml"/>
  <Override PartName="/ppt/tags/tag2741.xml" ContentType="application/vnd.openxmlformats-officedocument.presentationml.tags+xml"/>
  <Override PartName="/ppt/tags/tag2742.xml" ContentType="application/vnd.openxmlformats-officedocument.presentationml.tags+xml"/>
  <Override PartName="/ppt/tags/tag2743.xml" ContentType="application/vnd.openxmlformats-officedocument.presentationml.tags+xml"/>
  <Override PartName="/ppt/tags/tag2744.xml" ContentType="application/vnd.openxmlformats-officedocument.presentationml.tags+xml"/>
  <Override PartName="/ppt/tags/tag2745.xml" ContentType="application/vnd.openxmlformats-officedocument.presentationml.tags+xml"/>
  <Override PartName="/ppt/tags/tag2746.xml" ContentType="application/vnd.openxmlformats-officedocument.presentationml.tags+xml"/>
  <Override PartName="/ppt/tags/tag2747.xml" ContentType="application/vnd.openxmlformats-officedocument.presentationml.tags+xml"/>
  <Override PartName="/ppt/tags/tag2748.xml" ContentType="application/vnd.openxmlformats-officedocument.presentationml.tags+xml"/>
  <Override PartName="/ppt/tags/tag2749.xml" ContentType="application/vnd.openxmlformats-officedocument.presentationml.tags+xml"/>
  <Override PartName="/ppt/tags/tag275.xml" ContentType="application/vnd.openxmlformats-officedocument.presentationml.tags+xml"/>
  <Override PartName="/ppt/tags/tag2750.xml" ContentType="application/vnd.openxmlformats-officedocument.presentationml.tags+xml"/>
  <Override PartName="/ppt/tags/tag2751.xml" ContentType="application/vnd.openxmlformats-officedocument.presentationml.tags+xml"/>
  <Override PartName="/ppt/tags/tag2752.xml" ContentType="application/vnd.openxmlformats-officedocument.presentationml.tags+xml"/>
  <Override PartName="/ppt/tags/tag2753.xml" ContentType="application/vnd.openxmlformats-officedocument.presentationml.tags+xml"/>
  <Override PartName="/ppt/tags/tag2754.xml" ContentType="application/vnd.openxmlformats-officedocument.presentationml.tags+xml"/>
  <Override PartName="/ppt/tags/tag2755.xml" ContentType="application/vnd.openxmlformats-officedocument.presentationml.tags+xml"/>
  <Override PartName="/ppt/tags/tag2756.xml" ContentType="application/vnd.openxmlformats-officedocument.presentationml.tags+xml"/>
  <Override PartName="/ppt/tags/tag2757.xml" ContentType="application/vnd.openxmlformats-officedocument.presentationml.tags+xml"/>
  <Override PartName="/ppt/tags/tag2758.xml" ContentType="application/vnd.openxmlformats-officedocument.presentationml.tags+xml"/>
  <Override PartName="/ppt/tags/tag2759.xml" ContentType="application/vnd.openxmlformats-officedocument.presentationml.tags+xml"/>
  <Override PartName="/ppt/tags/tag276.xml" ContentType="application/vnd.openxmlformats-officedocument.presentationml.tags+xml"/>
  <Override PartName="/ppt/tags/tag2760.xml" ContentType="application/vnd.openxmlformats-officedocument.presentationml.tags+xml"/>
  <Override PartName="/ppt/tags/tag2761.xml" ContentType="application/vnd.openxmlformats-officedocument.presentationml.tags+xml"/>
  <Override PartName="/ppt/tags/tag2762.xml" ContentType="application/vnd.openxmlformats-officedocument.presentationml.tags+xml"/>
  <Override PartName="/ppt/tags/tag2763.xml" ContentType="application/vnd.openxmlformats-officedocument.presentationml.tags+xml"/>
  <Override PartName="/ppt/tags/tag2764.xml" ContentType="application/vnd.openxmlformats-officedocument.presentationml.tags+xml"/>
  <Override PartName="/ppt/tags/tag2765.xml" ContentType="application/vnd.openxmlformats-officedocument.presentationml.tags+xml"/>
  <Override PartName="/ppt/tags/tag2766.xml" ContentType="application/vnd.openxmlformats-officedocument.presentationml.tags+xml"/>
  <Override PartName="/ppt/tags/tag2767.xml" ContentType="application/vnd.openxmlformats-officedocument.presentationml.tags+xml"/>
  <Override PartName="/ppt/tags/tag2768.xml" ContentType="application/vnd.openxmlformats-officedocument.presentationml.tags+xml"/>
  <Override PartName="/ppt/tags/tag2769.xml" ContentType="application/vnd.openxmlformats-officedocument.presentationml.tags+xml"/>
  <Override PartName="/ppt/tags/tag277.xml" ContentType="application/vnd.openxmlformats-officedocument.presentationml.tags+xml"/>
  <Override PartName="/ppt/tags/tag2770.xml" ContentType="application/vnd.openxmlformats-officedocument.presentationml.tags+xml"/>
  <Override PartName="/ppt/tags/tag2771.xml" ContentType="application/vnd.openxmlformats-officedocument.presentationml.tags+xml"/>
  <Override PartName="/ppt/tags/tag2772.xml" ContentType="application/vnd.openxmlformats-officedocument.presentationml.tags+xml"/>
  <Override PartName="/ppt/tags/tag2773.xml" ContentType="application/vnd.openxmlformats-officedocument.presentationml.tags+xml"/>
  <Override PartName="/ppt/tags/tag2774.xml" ContentType="application/vnd.openxmlformats-officedocument.presentationml.tags+xml"/>
  <Override PartName="/ppt/tags/tag2775.xml" ContentType="application/vnd.openxmlformats-officedocument.presentationml.tags+xml"/>
  <Override PartName="/ppt/tags/tag2776.xml" ContentType="application/vnd.openxmlformats-officedocument.presentationml.tags+xml"/>
  <Override PartName="/ppt/tags/tag2777.xml" ContentType="application/vnd.openxmlformats-officedocument.presentationml.tags+xml"/>
  <Override PartName="/ppt/tags/tag2778.xml" ContentType="application/vnd.openxmlformats-officedocument.presentationml.tags+xml"/>
  <Override PartName="/ppt/tags/tag2779.xml" ContentType="application/vnd.openxmlformats-officedocument.presentationml.tags+xml"/>
  <Override PartName="/ppt/tags/tag278.xml" ContentType="application/vnd.openxmlformats-officedocument.presentationml.tags+xml"/>
  <Override PartName="/ppt/tags/tag2780.xml" ContentType="application/vnd.openxmlformats-officedocument.presentationml.tags+xml"/>
  <Override PartName="/ppt/tags/tag2781.xml" ContentType="application/vnd.openxmlformats-officedocument.presentationml.tags+xml"/>
  <Override PartName="/ppt/tags/tag2782.xml" ContentType="application/vnd.openxmlformats-officedocument.presentationml.tags+xml"/>
  <Override PartName="/ppt/tags/tag2783.xml" ContentType="application/vnd.openxmlformats-officedocument.presentationml.tags+xml"/>
  <Override PartName="/ppt/tags/tag2784.xml" ContentType="application/vnd.openxmlformats-officedocument.presentationml.tags+xml"/>
  <Override PartName="/ppt/tags/tag2785.xml" ContentType="application/vnd.openxmlformats-officedocument.presentationml.tags+xml"/>
  <Override PartName="/ppt/tags/tag2786.xml" ContentType="application/vnd.openxmlformats-officedocument.presentationml.tags+xml"/>
  <Override PartName="/ppt/tags/tag2787.xml" ContentType="application/vnd.openxmlformats-officedocument.presentationml.tags+xml"/>
  <Override PartName="/ppt/tags/tag2788.xml" ContentType="application/vnd.openxmlformats-officedocument.presentationml.tags+xml"/>
  <Override PartName="/ppt/tags/tag2789.xml" ContentType="application/vnd.openxmlformats-officedocument.presentationml.tags+xml"/>
  <Override PartName="/ppt/tags/tag279.xml" ContentType="application/vnd.openxmlformats-officedocument.presentationml.tags+xml"/>
  <Override PartName="/ppt/tags/tag2790.xml" ContentType="application/vnd.openxmlformats-officedocument.presentationml.tags+xml"/>
  <Override PartName="/ppt/tags/tag2791.xml" ContentType="application/vnd.openxmlformats-officedocument.presentationml.tags+xml"/>
  <Override PartName="/ppt/tags/tag2792.xml" ContentType="application/vnd.openxmlformats-officedocument.presentationml.tags+xml"/>
  <Override PartName="/ppt/tags/tag2793.xml" ContentType="application/vnd.openxmlformats-officedocument.presentationml.tags+xml"/>
  <Override PartName="/ppt/tags/tag2794.xml" ContentType="application/vnd.openxmlformats-officedocument.presentationml.tags+xml"/>
  <Override PartName="/ppt/tags/tag2795.xml" ContentType="application/vnd.openxmlformats-officedocument.presentationml.tags+xml"/>
  <Override PartName="/ppt/tags/tag2796.xml" ContentType="application/vnd.openxmlformats-officedocument.presentationml.tags+xml"/>
  <Override PartName="/ppt/tags/tag2797.xml" ContentType="application/vnd.openxmlformats-officedocument.presentationml.tags+xml"/>
  <Override PartName="/ppt/tags/tag2798.xml" ContentType="application/vnd.openxmlformats-officedocument.presentationml.tags+xml"/>
  <Override PartName="/ppt/tags/tag279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00.xml" ContentType="application/vnd.openxmlformats-officedocument.presentationml.tags+xml"/>
  <Override PartName="/ppt/tags/tag2801.xml" ContentType="application/vnd.openxmlformats-officedocument.presentationml.tags+xml"/>
  <Override PartName="/ppt/tags/tag2802.xml" ContentType="application/vnd.openxmlformats-officedocument.presentationml.tags+xml"/>
  <Override PartName="/ppt/tags/tag2803.xml" ContentType="application/vnd.openxmlformats-officedocument.presentationml.tags+xml"/>
  <Override PartName="/ppt/tags/tag2804.xml" ContentType="application/vnd.openxmlformats-officedocument.presentationml.tags+xml"/>
  <Override PartName="/ppt/tags/tag2805.xml" ContentType="application/vnd.openxmlformats-officedocument.presentationml.tags+xml"/>
  <Override PartName="/ppt/tags/tag2806.xml" ContentType="application/vnd.openxmlformats-officedocument.presentationml.tags+xml"/>
  <Override PartName="/ppt/tags/tag2807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6" r:id="rId4"/>
    <p:sldMasterId id="2147483658" r:id="rId5"/>
    <p:sldMasterId id="2147483660" r:id="rId6"/>
    <p:sldMasterId id="2147483662" r:id="rId7"/>
    <p:sldMasterId id="2147483682" r:id="rId8"/>
  </p:sldMasterIdLst>
  <p:notesMasterIdLst>
    <p:notesMasterId r:id="rId10"/>
  </p:notesMasterIdLst>
  <p:handoutMasterIdLst>
    <p:handoutMasterId r:id="rId90"/>
  </p:handoutMasterIdLst>
  <p:sldIdLst>
    <p:sldId id="576" r:id="rId9"/>
    <p:sldId id="869" r:id="rId11"/>
    <p:sldId id="584" r:id="rId12"/>
    <p:sldId id="585" r:id="rId13"/>
    <p:sldId id="586" r:id="rId14"/>
    <p:sldId id="611" r:id="rId15"/>
    <p:sldId id="613" r:id="rId16"/>
    <p:sldId id="614" r:id="rId17"/>
    <p:sldId id="615" r:id="rId18"/>
    <p:sldId id="618" r:id="rId19"/>
    <p:sldId id="619" r:id="rId20"/>
    <p:sldId id="620" r:id="rId21"/>
    <p:sldId id="621" r:id="rId22"/>
    <p:sldId id="622" r:id="rId23"/>
    <p:sldId id="623" r:id="rId24"/>
    <p:sldId id="624" r:id="rId25"/>
    <p:sldId id="625" r:id="rId26"/>
    <p:sldId id="626" r:id="rId27"/>
    <p:sldId id="627" r:id="rId28"/>
    <p:sldId id="628" r:id="rId29"/>
    <p:sldId id="629" r:id="rId30"/>
    <p:sldId id="630" r:id="rId31"/>
    <p:sldId id="631" r:id="rId32"/>
    <p:sldId id="632" r:id="rId33"/>
    <p:sldId id="633" r:id="rId34"/>
    <p:sldId id="634" r:id="rId35"/>
    <p:sldId id="635" r:id="rId36"/>
    <p:sldId id="636" r:id="rId37"/>
    <p:sldId id="637" r:id="rId38"/>
    <p:sldId id="638" r:id="rId39"/>
    <p:sldId id="639" r:id="rId40"/>
    <p:sldId id="640" r:id="rId41"/>
    <p:sldId id="641" r:id="rId42"/>
    <p:sldId id="642" r:id="rId43"/>
    <p:sldId id="643" r:id="rId44"/>
    <p:sldId id="646" r:id="rId45"/>
    <p:sldId id="647" r:id="rId46"/>
    <p:sldId id="648" r:id="rId47"/>
    <p:sldId id="649" r:id="rId48"/>
    <p:sldId id="650" r:id="rId49"/>
    <p:sldId id="651" r:id="rId50"/>
    <p:sldId id="654" r:id="rId51"/>
    <p:sldId id="658" r:id="rId52"/>
    <p:sldId id="659" r:id="rId53"/>
    <p:sldId id="660" r:id="rId54"/>
    <p:sldId id="661" r:id="rId55"/>
    <p:sldId id="662" r:id="rId56"/>
    <p:sldId id="663" r:id="rId57"/>
    <p:sldId id="664" r:id="rId58"/>
    <p:sldId id="763" r:id="rId59"/>
    <p:sldId id="695" r:id="rId60"/>
    <p:sldId id="840" r:id="rId61"/>
    <p:sldId id="841" r:id="rId62"/>
    <p:sldId id="696" r:id="rId63"/>
    <p:sldId id="697" r:id="rId64"/>
    <p:sldId id="698" r:id="rId65"/>
    <p:sldId id="699" r:id="rId66"/>
    <p:sldId id="700" r:id="rId67"/>
    <p:sldId id="762" r:id="rId68"/>
    <p:sldId id="702" r:id="rId69"/>
    <p:sldId id="703" r:id="rId70"/>
    <p:sldId id="704" r:id="rId71"/>
    <p:sldId id="705" r:id="rId72"/>
    <p:sldId id="706" r:id="rId73"/>
    <p:sldId id="707" r:id="rId74"/>
    <p:sldId id="708" r:id="rId75"/>
    <p:sldId id="709" r:id="rId76"/>
    <p:sldId id="710" r:id="rId77"/>
    <p:sldId id="711" r:id="rId78"/>
    <p:sldId id="712" r:id="rId79"/>
    <p:sldId id="713" r:id="rId80"/>
    <p:sldId id="714" r:id="rId81"/>
    <p:sldId id="715" r:id="rId82"/>
    <p:sldId id="764" r:id="rId83"/>
    <p:sldId id="719" r:id="rId84"/>
    <p:sldId id="720" r:id="rId85"/>
    <p:sldId id="721" r:id="rId86"/>
    <p:sldId id="722" r:id="rId87"/>
    <p:sldId id="723" r:id="rId88"/>
    <p:sldId id="760" r:id="rId8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D7A"/>
    <a:srgbClr val="EAEFF7"/>
    <a:srgbClr val="D2DEEF"/>
    <a:srgbClr val="5FB4C9"/>
    <a:srgbClr val="4DA9BB"/>
    <a:srgbClr val="317D8F"/>
    <a:srgbClr val="00203E"/>
    <a:srgbClr val="2F7889"/>
    <a:srgbClr val="1A3F46"/>
    <a:srgbClr val="AED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9" autoAdjust="0"/>
    <p:restoredTop sz="81655" autoAdjust="0"/>
  </p:normalViewPr>
  <p:slideViewPr>
    <p:cSldViewPr showGuides="1">
      <p:cViewPr varScale="1">
        <p:scale>
          <a:sx n="80" d="100"/>
          <a:sy n="80" d="100"/>
        </p:scale>
        <p:origin x="1266" y="78"/>
      </p:cViewPr>
      <p:guideLst>
        <p:guide orient="horz" pos="1455"/>
        <p:guide pos="29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3" Type="http://schemas.openxmlformats.org/officeDocument/2006/relationships/tableStyles" Target="tableStyles.xml"/><Relationship Id="rId92" Type="http://schemas.openxmlformats.org/officeDocument/2006/relationships/viewProps" Target="viewProps.xml"/><Relationship Id="rId91" Type="http://schemas.openxmlformats.org/officeDocument/2006/relationships/presProps" Target="presProps.xml"/><Relationship Id="rId90" Type="http://schemas.openxmlformats.org/officeDocument/2006/relationships/handoutMaster" Target="handoutMasters/handoutMaster1.xml"/><Relationship Id="rId9" Type="http://schemas.openxmlformats.org/officeDocument/2006/relationships/slide" Target="slides/slide1.xml"/><Relationship Id="rId89" Type="http://schemas.openxmlformats.org/officeDocument/2006/relationships/slide" Target="slides/slide80.xml"/><Relationship Id="rId88" Type="http://schemas.openxmlformats.org/officeDocument/2006/relationships/slide" Target="slides/slide79.xml"/><Relationship Id="rId87" Type="http://schemas.openxmlformats.org/officeDocument/2006/relationships/slide" Target="slides/slide78.xml"/><Relationship Id="rId86" Type="http://schemas.openxmlformats.org/officeDocument/2006/relationships/slide" Target="slides/slide77.xml"/><Relationship Id="rId85" Type="http://schemas.openxmlformats.org/officeDocument/2006/relationships/slide" Target="slides/slide76.xml"/><Relationship Id="rId84" Type="http://schemas.openxmlformats.org/officeDocument/2006/relationships/slide" Target="slides/slide75.xml"/><Relationship Id="rId83" Type="http://schemas.openxmlformats.org/officeDocument/2006/relationships/slide" Target="slides/slide74.xml"/><Relationship Id="rId82" Type="http://schemas.openxmlformats.org/officeDocument/2006/relationships/slide" Target="slides/slide73.xml"/><Relationship Id="rId81" Type="http://schemas.openxmlformats.org/officeDocument/2006/relationships/slide" Target="slides/slide72.xml"/><Relationship Id="rId80" Type="http://schemas.openxmlformats.org/officeDocument/2006/relationships/slide" Target="slides/slide71.xml"/><Relationship Id="rId8" Type="http://schemas.openxmlformats.org/officeDocument/2006/relationships/slideMaster" Target="slideMasters/slideMaster7.xml"/><Relationship Id="rId79" Type="http://schemas.openxmlformats.org/officeDocument/2006/relationships/slide" Target="slides/slide70.xml"/><Relationship Id="rId78" Type="http://schemas.openxmlformats.org/officeDocument/2006/relationships/slide" Target="slides/slide69.xml"/><Relationship Id="rId77" Type="http://schemas.openxmlformats.org/officeDocument/2006/relationships/slide" Target="slides/slide68.xml"/><Relationship Id="rId76" Type="http://schemas.openxmlformats.org/officeDocument/2006/relationships/slide" Target="slides/slide67.xml"/><Relationship Id="rId75" Type="http://schemas.openxmlformats.org/officeDocument/2006/relationships/slide" Target="slides/slide66.xml"/><Relationship Id="rId74" Type="http://schemas.openxmlformats.org/officeDocument/2006/relationships/slide" Target="slides/slide65.xml"/><Relationship Id="rId73" Type="http://schemas.openxmlformats.org/officeDocument/2006/relationships/slide" Target="slides/slide64.xml"/><Relationship Id="rId72" Type="http://schemas.openxmlformats.org/officeDocument/2006/relationships/slide" Target="slides/slide63.xml"/><Relationship Id="rId71" Type="http://schemas.openxmlformats.org/officeDocument/2006/relationships/slide" Target="slides/slide62.xml"/><Relationship Id="rId70" Type="http://schemas.openxmlformats.org/officeDocument/2006/relationships/slide" Target="slides/slide61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60.xml"/><Relationship Id="rId68" Type="http://schemas.openxmlformats.org/officeDocument/2006/relationships/slide" Target="slides/slide59.xml"/><Relationship Id="rId67" Type="http://schemas.openxmlformats.org/officeDocument/2006/relationships/slide" Target="slides/slide58.xml"/><Relationship Id="rId66" Type="http://schemas.openxmlformats.org/officeDocument/2006/relationships/slide" Target="slides/slide57.xml"/><Relationship Id="rId65" Type="http://schemas.openxmlformats.org/officeDocument/2006/relationships/slide" Target="slides/slide56.xml"/><Relationship Id="rId64" Type="http://schemas.openxmlformats.org/officeDocument/2006/relationships/slide" Target="slides/slide55.xml"/><Relationship Id="rId63" Type="http://schemas.openxmlformats.org/officeDocument/2006/relationships/slide" Target="slides/slide54.xml"/><Relationship Id="rId62" Type="http://schemas.openxmlformats.org/officeDocument/2006/relationships/slide" Target="slides/slide53.xml"/><Relationship Id="rId61" Type="http://schemas.openxmlformats.org/officeDocument/2006/relationships/slide" Target="slides/slide52.xml"/><Relationship Id="rId60" Type="http://schemas.openxmlformats.org/officeDocument/2006/relationships/slide" Target="slides/slide51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50.xml"/><Relationship Id="rId58" Type="http://schemas.openxmlformats.org/officeDocument/2006/relationships/slide" Target="slides/slide49.xml"/><Relationship Id="rId57" Type="http://schemas.openxmlformats.org/officeDocument/2006/relationships/slide" Target="slides/slide48.xml"/><Relationship Id="rId56" Type="http://schemas.openxmlformats.org/officeDocument/2006/relationships/slide" Target="slides/slide47.xml"/><Relationship Id="rId55" Type="http://schemas.openxmlformats.org/officeDocument/2006/relationships/slide" Target="slides/slide46.xml"/><Relationship Id="rId54" Type="http://schemas.openxmlformats.org/officeDocument/2006/relationships/slide" Target="slides/slide45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0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0" Type="http://schemas.openxmlformats.org/officeDocument/2006/relationships/slide" Target="slides/slide3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A6F4C-9AA5-40F1-8FB5-16129135FC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0DDD2-3243-4EDF-8320-BA01B2BF075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23CA3-5F70-4D04-BAB7-23CF2088BC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6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7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8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9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19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81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860A-4C13-9147-9466-E360DBC1BB27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860A-4C13-9147-9466-E360DBC1BB27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860A-4C13-9147-9466-E360DBC1BB27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13013" y="855663"/>
            <a:ext cx="4113212" cy="231298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5" Type="http://schemas.openxmlformats.org/officeDocument/2006/relationships/tags" Target="../tags/tag34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3" Type="http://schemas.openxmlformats.org/officeDocument/2006/relationships/tags" Target="../tags/tag144.xml"/><Relationship Id="rId12" Type="http://schemas.openxmlformats.org/officeDocument/2006/relationships/tags" Target="../tags/tag143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3" Type="http://schemas.openxmlformats.org/officeDocument/2006/relationships/tags" Target="../tags/tag156.xml"/><Relationship Id="rId12" Type="http://schemas.openxmlformats.org/officeDocument/2006/relationships/tags" Target="../tags/tag155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-95483" y="4"/>
            <a:ext cx="9322028" cy="1581146"/>
            <a:chOff x="-127311" y="5"/>
            <a:chExt cx="12429370" cy="2108195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>
            <a:xfrm rot="4971377">
              <a:off x="5633770" y="-4560088"/>
              <a:ext cx="907207" cy="12429370"/>
            </a:xfrm>
            <a:custGeom>
              <a:avLst/>
              <a:gdLst>
                <a:gd name="connsiteX0" fmla="*/ 0 w 1132861"/>
                <a:gd name="connsiteY0" fmla="*/ 0 h 12429370"/>
                <a:gd name="connsiteX1" fmla="*/ 421422 w 1132861"/>
                <a:gd name="connsiteY1" fmla="*/ 52817 h 12429370"/>
                <a:gd name="connsiteX2" fmla="*/ 1132861 w 1132861"/>
                <a:gd name="connsiteY2" fmla="*/ 12429370 h 12429370"/>
                <a:gd name="connsiteX3" fmla="*/ 0 w 1132861"/>
                <a:gd name="connsiteY3" fmla="*/ 12287388 h 1242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61" h="12429370">
                  <a:moveTo>
                    <a:pt x="0" y="0"/>
                  </a:moveTo>
                  <a:lnTo>
                    <a:pt x="421422" y="52817"/>
                  </a:lnTo>
                  <a:lnTo>
                    <a:pt x="1132861" y="12429370"/>
                  </a:lnTo>
                  <a:lnTo>
                    <a:pt x="0" y="1228738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任意多边形: 形状 8"/>
            <p:cNvSpPr/>
            <p:nvPr>
              <p:custDataLst>
                <p:tags r:id="rId4"/>
              </p:custDataLst>
            </p:nvPr>
          </p:nvSpPr>
          <p:spPr>
            <a:xfrm rot="5400000">
              <a:off x="5215200" y="-5215203"/>
              <a:ext cx="1761592" cy="12192007"/>
            </a:xfrm>
            <a:custGeom>
              <a:avLst/>
              <a:gdLst>
                <a:gd name="connsiteX0" fmla="*/ 0 w 1930397"/>
                <a:gd name="connsiteY0" fmla="*/ 12192007 h 12192007"/>
                <a:gd name="connsiteX1" fmla="*/ 0 w 1930397"/>
                <a:gd name="connsiteY1" fmla="*/ 0 h 12192007"/>
                <a:gd name="connsiteX2" fmla="*/ 758239 w 1930397"/>
                <a:gd name="connsiteY2" fmla="*/ 0 h 12192007"/>
                <a:gd name="connsiteX3" fmla="*/ 1930397 w 1930397"/>
                <a:gd name="connsiteY3" fmla="*/ 12192007 h 1219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397" h="12192007">
                  <a:moveTo>
                    <a:pt x="0" y="12192007"/>
                  </a:moveTo>
                  <a:lnTo>
                    <a:pt x="0" y="0"/>
                  </a:lnTo>
                  <a:lnTo>
                    <a:pt x="758239" y="0"/>
                  </a:lnTo>
                  <a:lnTo>
                    <a:pt x="1930397" y="121920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任意多边形: 形状 9"/>
            <p:cNvSpPr/>
            <p:nvPr>
              <p:custDataLst>
                <p:tags r:id="rId5"/>
              </p:custDataLst>
            </p:nvPr>
          </p:nvSpPr>
          <p:spPr>
            <a:xfrm rot="5107084">
              <a:off x="4552342" y="-3275210"/>
              <a:ext cx="536239" cy="9742831"/>
            </a:xfrm>
            <a:custGeom>
              <a:avLst/>
              <a:gdLst>
                <a:gd name="connsiteX0" fmla="*/ 0 w 587624"/>
                <a:gd name="connsiteY0" fmla="*/ 0 h 9742831"/>
                <a:gd name="connsiteX1" fmla="*/ 587624 w 587624"/>
                <a:gd name="connsiteY1" fmla="*/ 9742831 h 9742831"/>
                <a:gd name="connsiteX2" fmla="*/ 0 w 587624"/>
                <a:gd name="connsiteY2" fmla="*/ 9685968 h 974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624" h="9742831">
                  <a:moveTo>
                    <a:pt x="0" y="0"/>
                  </a:moveTo>
                  <a:lnTo>
                    <a:pt x="587624" y="9742831"/>
                  </a:lnTo>
                  <a:lnTo>
                    <a:pt x="0" y="968596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>
            <a:xfrm rot="15897560">
              <a:off x="9001004" y="-1390393"/>
              <a:ext cx="846410" cy="5663579"/>
            </a:xfrm>
            <a:custGeom>
              <a:avLst/>
              <a:gdLst>
                <a:gd name="connsiteX0" fmla="*/ 927517 w 927517"/>
                <a:gd name="connsiteY0" fmla="*/ 5663579 h 5663579"/>
                <a:gd name="connsiteX1" fmla="*/ 0 w 927517"/>
                <a:gd name="connsiteY1" fmla="*/ 5577535 h 5663579"/>
                <a:gd name="connsiteX2" fmla="*/ 419317 w 927517"/>
                <a:gd name="connsiteY2" fmla="*/ 0 h 56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517" h="5663579">
                  <a:moveTo>
                    <a:pt x="927517" y="5663579"/>
                  </a:moveTo>
                  <a:lnTo>
                    <a:pt x="0" y="5577535"/>
                  </a:lnTo>
                  <a:lnTo>
                    <a:pt x="4193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2" name="等腰三角形 11"/>
          <p:cNvSpPr/>
          <p:nvPr userDrawn="1">
            <p:custDataLst>
              <p:tags r:id="rId7"/>
            </p:custDataLst>
          </p:nvPr>
        </p:nvSpPr>
        <p:spPr>
          <a:xfrm rot="16200000">
            <a:off x="5869604" y="1869101"/>
            <a:ext cx="748074" cy="5800725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2047739" y="2027096"/>
            <a:ext cx="5338159" cy="83890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95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2047739" y="2915013"/>
            <a:ext cx="5338159" cy="507239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1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2722907" y="3511490"/>
            <a:ext cx="1892347" cy="30962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 hasCustomPrompt="1"/>
            <p:custDataLst>
              <p:tags r:id="rId14"/>
            </p:custDataLst>
          </p:nvPr>
        </p:nvSpPr>
        <p:spPr>
          <a:xfrm>
            <a:off x="4801641" y="3511490"/>
            <a:ext cx="1892345" cy="30962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3001198" y="4210050"/>
            <a:ext cx="6142802" cy="933450"/>
            <a:chOff x="4001597" y="5613400"/>
            <a:chExt cx="8190403" cy="1244600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350" dirty="0"/>
            </a:p>
          </p:txBody>
        </p:sp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0" name="组合 9"/>
          <p:cNvGrpSpPr/>
          <p:nvPr userDrawn="1">
            <p:custDataLst>
              <p:tags r:id="rId5"/>
            </p:custDataLst>
          </p:nvPr>
        </p:nvGrpSpPr>
        <p:grpSpPr>
          <a:xfrm>
            <a:off x="3890252" y="1783041"/>
            <a:ext cx="427628" cy="530915"/>
            <a:chOff x="10608342" y="5053054"/>
            <a:chExt cx="1583658" cy="1966165"/>
          </a:xfrm>
        </p:grpSpPr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2" name="等腰三角形 11"/>
            <p:cNvSpPr/>
            <p:nvPr>
              <p:custDataLst>
                <p:tags r:id="rId7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4" name="组合 13"/>
          <p:cNvGrpSpPr/>
          <p:nvPr userDrawn="1">
            <p:custDataLst>
              <p:tags r:id="rId8"/>
            </p:custDataLst>
          </p:nvPr>
        </p:nvGrpSpPr>
        <p:grpSpPr>
          <a:xfrm rot="10800000">
            <a:off x="-1" y="0"/>
            <a:ext cx="9144000" cy="933450"/>
            <a:chOff x="4001597" y="5613400"/>
            <a:chExt cx="8190403" cy="1244600"/>
          </a:xfrm>
        </p:grpSpPr>
        <p:sp>
          <p:nvSpPr>
            <p:cNvPr id="15" name="任意多边形: 形状 14"/>
            <p:cNvSpPr/>
            <p:nvPr>
              <p:custDataLst>
                <p:tags r:id="rId9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6" name="等腰三角形 15"/>
            <p:cNvSpPr/>
            <p:nvPr>
              <p:custDataLst>
                <p:tags r:id="rId10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2625680" y="2317533"/>
            <a:ext cx="3892639" cy="555545"/>
          </a:xfrm>
        </p:spPr>
        <p:txBody>
          <a:bodyPr lIns="90170" tIns="46990" rIns="90170" bIns="0" anchor="b" anchorCtr="0">
            <a:normAutofit/>
          </a:bodyPr>
          <a:lstStyle>
            <a:lvl1pPr algn="ctr">
              <a:defRPr sz="3000" u="none" strike="noStrike" kern="1200" cap="none" spc="3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2625680" y="2912335"/>
            <a:ext cx="3892639" cy="1107770"/>
          </a:xfrm>
        </p:spPr>
        <p:txBody>
          <a:bodyPr lIns="90170" tIns="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381"/>
            <a:ext cx="3962432" cy="4041680"/>
          </a:xfrm>
        </p:spPr>
        <p:txBody>
          <a:bodyPr lIns="90170" tIns="46990" rIns="90170" bIns="46990">
            <a:norm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38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7956257" y="3789791"/>
            <a:ext cx="1187744" cy="1474624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3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381"/>
            <a:ext cx="8139178" cy="404168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691281" y="1941491"/>
            <a:ext cx="3761438" cy="1139780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6"/>
            </p:custDataLst>
          </p:nvPr>
        </p:nvGrpSpPr>
        <p:grpSpPr>
          <a:xfrm flipH="1">
            <a:off x="6452720" y="2334662"/>
            <a:ext cx="327554" cy="406670"/>
            <a:chOff x="10608342" y="5053054"/>
            <a:chExt cx="1583658" cy="1966165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627" tIns="35242" rIns="67627" bIns="35242" rtlCol="0" anchor="ctr">
              <a:normAutofit/>
            </a:bodyPr>
            <a:lstStyle/>
            <a:p>
              <a:pPr algn="ctr"/>
              <a:endParaRPr lang="zh-CN" altLang="en-US" sz="1350" dirty="0"/>
            </a:p>
          </p:txBody>
        </p:sp>
        <p:sp>
          <p:nvSpPr>
            <p:cNvPr id="8" name="等腰三角形 7"/>
            <p:cNvSpPr/>
            <p:nvPr>
              <p:custDataLst>
                <p:tags r:id="rId8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627" tIns="35242" rIns="67627" bIns="35242" rtlCol="0" anchor="ctr">
              <a:normAutofit fontScale="55000" lnSpcReduction="20000"/>
            </a:bodyPr>
            <a:lstStyle/>
            <a:p>
              <a:pPr algn="ctr"/>
              <a:endParaRPr lang="zh-CN" altLang="en-US" sz="1350" dirty="0"/>
            </a:p>
          </p:txBody>
        </p:sp>
      </p:grp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2363726" y="2339624"/>
            <a:ext cx="327554" cy="406670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10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627" tIns="35242" rIns="67627" bIns="35242" rtlCol="0" anchor="ctr">
              <a:normAutofit/>
            </a:bodyPr>
            <a:lstStyle/>
            <a:p>
              <a:pPr algn="ctr"/>
              <a:endParaRPr lang="zh-CN" altLang="en-US" sz="135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11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627" tIns="35242" rIns="67627" bIns="35242" rtlCol="0" anchor="ctr">
              <a:normAutofit fontScale="55000" lnSpcReduction="20000"/>
            </a:bodyPr>
            <a:lstStyle/>
            <a:p>
              <a:pPr algn="ctr"/>
              <a:endParaRPr lang="zh-CN" altLang="en-US" sz="1350" dirty="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等腰三角形 9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628650" y="595745"/>
            <a:ext cx="7886700" cy="405363"/>
          </a:xfrm>
        </p:spPr>
        <p:txBody>
          <a:bodyPr>
            <a:normAutofit/>
          </a:bodyPr>
          <a:lstStyle>
            <a:lvl1pPr>
              <a:defRPr sz="165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551" y="228124"/>
            <a:ext cx="8704898" cy="4687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 rot="16200000">
            <a:off x="8257223" y="263843"/>
            <a:ext cx="553403" cy="687229"/>
            <a:chOff x="10608342" y="5053054"/>
            <a:chExt cx="1583658" cy="1966165"/>
          </a:xfrm>
        </p:grpSpPr>
        <p:sp>
          <p:nvSpPr>
            <p:cNvPr id="12" name="任意多边形: 形状 11"/>
            <p:cNvSpPr/>
            <p:nvPr>
              <p:custDataLst>
                <p:tags r:id="rId4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5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 userDrawn="1">
            <p:custDataLst>
              <p:tags r:id="rId6"/>
            </p:custDataLst>
          </p:nvPr>
        </p:nvGrpSpPr>
        <p:grpSpPr>
          <a:xfrm rot="5400000">
            <a:off x="332899" y="4188619"/>
            <a:ext cx="553403" cy="687229"/>
            <a:chOff x="10608342" y="5053054"/>
            <a:chExt cx="1583658" cy="1966165"/>
          </a:xfrm>
        </p:grpSpPr>
        <p:sp>
          <p:nvSpPr>
            <p:cNvPr id="16" name="任意多边形: 形状 15"/>
            <p:cNvSpPr/>
            <p:nvPr>
              <p:custDataLst>
                <p:tags r:id="rId7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ea typeface="微软雅黑" panose="020B0503020204020204" pitchFamily="3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8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961200" y="936900"/>
            <a:ext cx="7219800" cy="542700"/>
          </a:xfrm>
        </p:spPr>
        <p:txBody>
          <a:bodyPr anchor="ctr"/>
          <a:lstStyle>
            <a:lvl1pPr>
              <a:defRPr sz="24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10"/>
            </p:custDataLst>
          </p:nvPr>
        </p:nvSpPr>
        <p:spPr>
          <a:xfrm>
            <a:off x="960835" y="1622700"/>
            <a:ext cx="7219950" cy="2583900"/>
          </a:xfrm>
        </p:spPr>
        <p:txBody>
          <a:bodyPr>
            <a:normAutofit/>
          </a:bodyPr>
          <a:lstStyle>
            <a:lvl1pPr marL="0" indent="0"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单击此处添加文本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595" cy="514397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3"/>
            </p:custDataLst>
          </p:nvPr>
        </p:nvSpPr>
        <p:spPr>
          <a:xfrm>
            <a:off x="437400" y="577800"/>
            <a:ext cx="2970000" cy="661500"/>
          </a:xfrm>
        </p:spPr>
        <p:txBody>
          <a:bodyPr anchor="ctr">
            <a:normAutofit/>
          </a:bodyPr>
          <a:lstStyle>
            <a:lvl1pPr>
              <a:defRPr sz="24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7"/>
            </p:custDataLst>
          </p:nvPr>
        </p:nvSpPr>
        <p:spPr>
          <a:xfrm>
            <a:off x="440100" y="1323000"/>
            <a:ext cx="2967300" cy="30699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685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0287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8"/>
            </p:custDataLst>
          </p:nvPr>
        </p:nvSpPr>
        <p:spPr>
          <a:xfrm>
            <a:off x="3825900" y="577454"/>
            <a:ext cx="4860000" cy="38159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685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0287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 dirty="0"/>
          </a:p>
        </p:txBody>
      </p:sp>
      <p:grpSp>
        <p:nvGrpSpPr>
          <p:cNvPr id="11" name="组合 10"/>
          <p:cNvGrpSpPr/>
          <p:nvPr userDrawn="1">
            <p:custDataLst>
              <p:tags r:id="rId9"/>
            </p:custDataLst>
          </p:nvPr>
        </p:nvGrpSpPr>
        <p:grpSpPr>
          <a:xfrm>
            <a:off x="-1" y="0"/>
            <a:ext cx="3617595" cy="577454"/>
            <a:chOff x="-1" y="0"/>
            <a:chExt cx="4823460" cy="769938"/>
          </a:xfrm>
        </p:grpSpPr>
        <p:sp>
          <p:nvSpPr>
            <p:cNvPr id="12" name="任意多边形: 形状 11"/>
            <p:cNvSpPr/>
            <p:nvPr>
              <p:custDataLst>
                <p:tags r:id="rId10"/>
              </p:custDataLst>
            </p:nvPr>
          </p:nvSpPr>
          <p:spPr>
            <a:xfrm rot="10800000">
              <a:off x="0" y="0"/>
              <a:ext cx="4823459" cy="769938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等腰三角形 13"/>
            <p:cNvSpPr/>
            <p:nvPr>
              <p:custDataLst>
                <p:tags r:id="rId11"/>
              </p:custDataLst>
            </p:nvPr>
          </p:nvSpPr>
          <p:spPr>
            <a:xfrm rot="10800000">
              <a:off x="-1" y="0"/>
              <a:ext cx="3754576" cy="562171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3"/>
            </p:custDataLst>
          </p:nvPr>
        </p:nvSpPr>
        <p:spPr>
          <a:xfrm>
            <a:off x="459000" y="585900"/>
            <a:ext cx="8232300" cy="469800"/>
          </a:xfrm>
        </p:spPr>
        <p:txBody>
          <a:bodyPr anchor="ctr"/>
          <a:lstStyle>
            <a:lvl1pPr algn="ctr">
              <a:defRPr sz="27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7"/>
            </p:custDataLst>
          </p:nvPr>
        </p:nvSpPr>
        <p:spPr>
          <a:xfrm>
            <a:off x="459000" y="1244700"/>
            <a:ext cx="8231981" cy="621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8"/>
            </p:custDataLst>
          </p:nvPr>
        </p:nvSpPr>
        <p:spPr>
          <a:xfrm>
            <a:off x="459581" y="2106000"/>
            <a:ext cx="8224200" cy="25731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6858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0287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3716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9"/>
            </p:custDataLst>
          </p:nvPr>
        </p:nvGrpSpPr>
        <p:grpSpPr>
          <a:xfrm flipV="1">
            <a:off x="4441372" y="0"/>
            <a:ext cx="4702628" cy="6096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10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ea typeface="微软雅黑" panose="020B0503020204020204" pitchFamily="3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 flipV="1">
            <a:off x="4441372" y="0"/>
            <a:ext cx="4702628" cy="6096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3781426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453390" y="501968"/>
            <a:ext cx="8232458" cy="423863"/>
          </a:xfrm>
        </p:spPr>
        <p:txBody>
          <a:bodyPr anchor="ctr"/>
          <a:lstStyle>
            <a:lvl1pPr algn="ctr">
              <a:lnSpc>
                <a:spcPct val="100000"/>
              </a:lnSpc>
              <a:defRPr sz="24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0"/>
            </p:custDataLst>
          </p:nvPr>
        </p:nvSpPr>
        <p:spPr>
          <a:xfrm>
            <a:off x="453628" y="1260900"/>
            <a:ext cx="8243100" cy="24084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685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0287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  <p:custDataLst>
              <p:tags r:id="rId11"/>
            </p:custDataLst>
          </p:nvPr>
        </p:nvSpPr>
        <p:spPr>
          <a:xfrm>
            <a:off x="445500" y="388530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等腰三角形 17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9144000" cy="68580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sz="1350">
              <a:solidFill>
                <a:schemeClr val="bg1"/>
              </a:solidFill>
              <a:latin typeface="Viner Hand ITC" panose="03070502030502020203" charset="0"/>
              <a:ea typeface="微软雅黑" panose="020B0503020204020204" pitchFamily="34" charset="-122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34700" y="17820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400"/>
            <a:ext cx="4006800" cy="2170800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6858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0287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3716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4681800" y="1247400"/>
            <a:ext cx="4025700" cy="21708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6858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0287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3716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429300" y="3612600"/>
            <a:ext cx="4006800" cy="5859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4689900" y="3609900"/>
            <a:ext cx="4025700" cy="5859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719418"/>
            <a:ext cx="9144000" cy="370466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3"/>
            </p:custDataLst>
          </p:nvPr>
        </p:nvGrpSpPr>
        <p:grpSpPr>
          <a:xfrm rot="10800000">
            <a:off x="0" y="0"/>
            <a:ext cx="4093369" cy="1147286"/>
            <a:chOff x="4001597" y="5613400"/>
            <a:chExt cx="8190403" cy="1244600"/>
          </a:xfrm>
        </p:grpSpPr>
        <p:sp>
          <p:nvSpPr>
            <p:cNvPr id="16" name="任意多边形: 形状 15"/>
            <p:cNvSpPr/>
            <p:nvPr>
              <p:custDataLst>
                <p:tags r:id="rId4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ea typeface="微软雅黑" panose="020B0503020204020204" pitchFamily="3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5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 userDrawn="1">
            <p:custDataLst>
              <p:tags r:id="rId6"/>
            </p:custDataLst>
          </p:nvPr>
        </p:nvGrpSpPr>
        <p:grpSpPr>
          <a:xfrm>
            <a:off x="5050631" y="3992880"/>
            <a:ext cx="4093369" cy="1147286"/>
            <a:chOff x="4001597" y="5613400"/>
            <a:chExt cx="8190403" cy="1244600"/>
          </a:xfrm>
        </p:grpSpPr>
        <p:sp>
          <p:nvSpPr>
            <p:cNvPr id="19" name="任意多边形: 形状 18"/>
            <p:cNvSpPr/>
            <p:nvPr>
              <p:custDataLst>
                <p:tags r:id="rId7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8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9"/>
            </p:custDataLst>
          </p:nvPr>
        </p:nvSpPr>
        <p:spPr>
          <a:xfrm>
            <a:off x="1142100" y="1004400"/>
            <a:ext cx="6858000" cy="1790100"/>
          </a:xfrm>
        </p:spPr>
        <p:txBody>
          <a:bodyPr anchor="b"/>
          <a:lstStyle>
            <a:lvl1pPr algn="ctr">
              <a:defRPr sz="45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3"/>
            </p:custDataLst>
          </p:nvPr>
        </p:nvSpPr>
        <p:spPr>
          <a:xfrm>
            <a:off x="1141810" y="2897100"/>
            <a:ext cx="6858000" cy="1242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04CCCB5-E63D-4FEE-B82C-87C998B8B2AA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2FEAE-BC5B-4B2B-AF84-3D0888ECB427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组合 208"/>
          <p:cNvGrpSpPr/>
          <p:nvPr/>
        </p:nvGrpSpPr>
        <p:grpSpPr>
          <a:xfrm>
            <a:off x="3849804" y="1"/>
            <a:ext cx="5293074" cy="5016502"/>
            <a:chOff x="5133072" y="1"/>
            <a:chExt cx="7057432" cy="6688669"/>
          </a:xfrm>
        </p:grpSpPr>
        <p:sp>
          <p:nvSpPr>
            <p:cNvPr id="6" name="任意多边形 5"/>
            <p:cNvSpPr/>
            <p:nvPr/>
          </p:nvSpPr>
          <p:spPr>
            <a:xfrm>
              <a:off x="5133072" y="1"/>
              <a:ext cx="7057432" cy="6688669"/>
            </a:xfrm>
            <a:custGeom>
              <a:avLst/>
              <a:gdLst>
                <a:gd name="connsiteX0" fmla="*/ 0 w 7057432"/>
                <a:gd name="connsiteY0" fmla="*/ 0 h 6688669"/>
                <a:gd name="connsiteX1" fmla="*/ 7057432 w 7057432"/>
                <a:gd name="connsiteY1" fmla="*/ 0 h 6688669"/>
                <a:gd name="connsiteX2" fmla="*/ 7057432 w 7057432"/>
                <a:gd name="connsiteY2" fmla="*/ 5056661 h 6688669"/>
                <a:gd name="connsiteX3" fmla="*/ 4325320 w 7057432"/>
                <a:gd name="connsiteY3" fmla="*/ 5915816 h 6688669"/>
                <a:gd name="connsiteX4" fmla="*/ 665320 w 7057432"/>
                <a:gd name="connsiteY4" fmla="*/ 6276662 h 6688669"/>
                <a:gd name="connsiteX5" fmla="*/ 888700 w 7057432"/>
                <a:gd name="connsiteY5" fmla="*/ 4163140 h 6688669"/>
                <a:gd name="connsiteX6" fmla="*/ 2280531 w 7057432"/>
                <a:gd name="connsiteY6" fmla="*/ 1929337 h 6688669"/>
                <a:gd name="connsiteX7" fmla="*/ 79232 w 7057432"/>
                <a:gd name="connsiteY7" fmla="*/ 31096 h 668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7431" h="6688669">
                  <a:moveTo>
                    <a:pt x="0" y="0"/>
                  </a:moveTo>
                  <a:lnTo>
                    <a:pt x="7057432" y="0"/>
                  </a:lnTo>
                  <a:lnTo>
                    <a:pt x="7057432" y="5056661"/>
                  </a:lnTo>
                  <a:cubicBezTo>
                    <a:pt x="6215461" y="4575535"/>
                    <a:pt x="4325320" y="5915816"/>
                    <a:pt x="4325320" y="5915816"/>
                  </a:cubicBezTo>
                  <a:cubicBezTo>
                    <a:pt x="1713489" y="7410746"/>
                    <a:pt x="665320" y="6276662"/>
                    <a:pt x="665320" y="6276662"/>
                  </a:cubicBezTo>
                  <a:cubicBezTo>
                    <a:pt x="-314118" y="5280042"/>
                    <a:pt x="888700" y="4163140"/>
                    <a:pt x="888700" y="4163140"/>
                  </a:cubicBezTo>
                  <a:cubicBezTo>
                    <a:pt x="2830390" y="2994689"/>
                    <a:pt x="2280531" y="1929337"/>
                    <a:pt x="2280531" y="1929337"/>
                  </a:cubicBezTo>
                  <a:cubicBezTo>
                    <a:pt x="2112996" y="938087"/>
                    <a:pt x="629611" y="253113"/>
                    <a:pt x="79232" y="3109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>
                <a:solidFill>
                  <a:schemeClr val="accent2"/>
                </a:solidFill>
              </a:endParaRPr>
            </a:p>
          </p:txBody>
        </p:sp>
        <p:grpSp>
          <p:nvGrpSpPr>
            <p:cNvPr id="7" name="组合 6" title="iSlide™ 版权声明  COPYRIGHT NOTICE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5781228" y="1653465"/>
              <a:ext cx="5643563" cy="4333875"/>
              <a:chOff x="3255963" y="1262063"/>
              <a:chExt cx="5643563" cy="4333875"/>
            </a:xfrm>
          </p:grpSpPr>
          <p:sp>
            <p:nvSpPr>
              <p:cNvPr id="8" name="任意多边形 7"/>
              <p:cNvSpPr/>
              <p:nvPr/>
            </p:nvSpPr>
            <p:spPr bwMode="auto">
              <a:xfrm>
                <a:off x="6238876" y="3213101"/>
                <a:ext cx="1901825" cy="2263775"/>
              </a:xfrm>
              <a:custGeom>
                <a:avLst/>
                <a:gdLst>
                  <a:gd name="T0" fmla="*/ 1198 w 1198"/>
                  <a:gd name="T1" fmla="*/ 1177 h 1426"/>
                  <a:gd name="T2" fmla="*/ 350 w 1198"/>
                  <a:gd name="T3" fmla="*/ 1426 h 1426"/>
                  <a:gd name="T4" fmla="*/ 0 w 1198"/>
                  <a:gd name="T5" fmla="*/ 251 h 1426"/>
                  <a:gd name="T6" fmla="*/ 849 w 1198"/>
                  <a:gd name="T7" fmla="*/ 0 h 1426"/>
                  <a:gd name="T8" fmla="*/ 1198 w 1198"/>
                  <a:gd name="T9" fmla="*/ 1177 h 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8" h="1426">
                    <a:moveTo>
                      <a:pt x="1198" y="1177"/>
                    </a:moveTo>
                    <a:lnTo>
                      <a:pt x="350" y="1426"/>
                    </a:lnTo>
                    <a:lnTo>
                      <a:pt x="0" y="251"/>
                    </a:lnTo>
                    <a:lnTo>
                      <a:pt x="849" y="0"/>
                    </a:lnTo>
                    <a:lnTo>
                      <a:pt x="1198" y="1177"/>
                    </a:lnTo>
                    <a:close/>
                  </a:path>
                </a:pathLst>
              </a:custGeom>
              <a:solidFill>
                <a:srgbClr val="F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" name="任意多边形 8"/>
              <p:cNvSpPr/>
              <p:nvPr/>
            </p:nvSpPr>
            <p:spPr bwMode="auto">
              <a:xfrm>
                <a:off x="6378576" y="3457576"/>
                <a:ext cx="1217613" cy="392113"/>
              </a:xfrm>
              <a:custGeom>
                <a:avLst/>
                <a:gdLst>
                  <a:gd name="T0" fmla="*/ 767 w 767"/>
                  <a:gd name="T1" fmla="*/ 20 h 247"/>
                  <a:gd name="T2" fmla="*/ 6 w 767"/>
                  <a:gd name="T3" fmla="*/ 247 h 247"/>
                  <a:gd name="T4" fmla="*/ 0 w 767"/>
                  <a:gd name="T5" fmla="*/ 226 h 247"/>
                  <a:gd name="T6" fmla="*/ 761 w 767"/>
                  <a:gd name="T7" fmla="*/ 0 h 247"/>
                  <a:gd name="T8" fmla="*/ 767 w 767"/>
                  <a:gd name="T9" fmla="*/ 2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7" h="246">
                    <a:moveTo>
                      <a:pt x="767" y="20"/>
                    </a:moveTo>
                    <a:lnTo>
                      <a:pt x="6" y="247"/>
                    </a:lnTo>
                    <a:lnTo>
                      <a:pt x="0" y="226"/>
                    </a:lnTo>
                    <a:lnTo>
                      <a:pt x="761" y="0"/>
                    </a:lnTo>
                    <a:lnTo>
                      <a:pt x="767" y="20"/>
                    </a:lnTo>
                    <a:close/>
                  </a:path>
                </a:pathLst>
              </a:custGeom>
              <a:solidFill>
                <a:srgbClr val="53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" name="任意多边形 9"/>
              <p:cNvSpPr/>
              <p:nvPr/>
            </p:nvSpPr>
            <p:spPr bwMode="auto">
              <a:xfrm>
                <a:off x="6400801" y="3546476"/>
                <a:ext cx="1220788" cy="388938"/>
              </a:xfrm>
              <a:custGeom>
                <a:avLst/>
                <a:gdLst>
                  <a:gd name="T0" fmla="*/ 769 w 769"/>
                  <a:gd name="T1" fmla="*/ 20 h 245"/>
                  <a:gd name="T2" fmla="*/ 7 w 769"/>
                  <a:gd name="T3" fmla="*/ 245 h 245"/>
                  <a:gd name="T4" fmla="*/ 0 w 769"/>
                  <a:gd name="T5" fmla="*/ 224 h 245"/>
                  <a:gd name="T6" fmla="*/ 763 w 769"/>
                  <a:gd name="T7" fmla="*/ 0 h 245"/>
                  <a:gd name="T8" fmla="*/ 769 w 769"/>
                  <a:gd name="T9" fmla="*/ 2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9" h="245">
                    <a:moveTo>
                      <a:pt x="769" y="20"/>
                    </a:moveTo>
                    <a:lnTo>
                      <a:pt x="7" y="245"/>
                    </a:lnTo>
                    <a:lnTo>
                      <a:pt x="0" y="224"/>
                    </a:lnTo>
                    <a:lnTo>
                      <a:pt x="763" y="0"/>
                    </a:lnTo>
                    <a:lnTo>
                      <a:pt x="769" y="20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" name="任意多边形 10"/>
              <p:cNvSpPr/>
              <p:nvPr/>
            </p:nvSpPr>
            <p:spPr bwMode="auto">
              <a:xfrm>
                <a:off x="6335713" y="3321051"/>
                <a:ext cx="1230313" cy="425450"/>
              </a:xfrm>
              <a:custGeom>
                <a:avLst/>
                <a:gdLst>
                  <a:gd name="T0" fmla="*/ 775 w 775"/>
                  <a:gd name="T1" fmla="*/ 42 h 268"/>
                  <a:gd name="T2" fmla="*/ 12 w 775"/>
                  <a:gd name="T3" fmla="*/ 268 h 268"/>
                  <a:gd name="T4" fmla="*/ 0 w 775"/>
                  <a:gd name="T5" fmla="*/ 225 h 268"/>
                  <a:gd name="T6" fmla="*/ 763 w 775"/>
                  <a:gd name="T7" fmla="*/ 0 h 268"/>
                  <a:gd name="T8" fmla="*/ 775 w 775"/>
                  <a:gd name="T9" fmla="*/ 42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5" h="268">
                    <a:moveTo>
                      <a:pt x="775" y="42"/>
                    </a:moveTo>
                    <a:lnTo>
                      <a:pt x="12" y="268"/>
                    </a:lnTo>
                    <a:lnTo>
                      <a:pt x="0" y="225"/>
                    </a:lnTo>
                    <a:lnTo>
                      <a:pt x="763" y="0"/>
                    </a:lnTo>
                    <a:lnTo>
                      <a:pt x="775" y="42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" name="任意多边形 11"/>
              <p:cNvSpPr/>
              <p:nvPr/>
            </p:nvSpPr>
            <p:spPr bwMode="auto">
              <a:xfrm>
                <a:off x="6794501" y="4864101"/>
                <a:ext cx="1230313" cy="425450"/>
              </a:xfrm>
              <a:custGeom>
                <a:avLst/>
                <a:gdLst>
                  <a:gd name="T0" fmla="*/ 775 w 775"/>
                  <a:gd name="T1" fmla="*/ 44 h 268"/>
                  <a:gd name="T2" fmla="*/ 12 w 775"/>
                  <a:gd name="T3" fmla="*/ 268 h 268"/>
                  <a:gd name="T4" fmla="*/ 0 w 775"/>
                  <a:gd name="T5" fmla="*/ 226 h 268"/>
                  <a:gd name="T6" fmla="*/ 763 w 775"/>
                  <a:gd name="T7" fmla="*/ 0 h 268"/>
                  <a:gd name="T8" fmla="*/ 775 w 775"/>
                  <a:gd name="T9" fmla="*/ 4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5" h="268">
                    <a:moveTo>
                      <a:pt x="775" y="44"/>
                    </a:moveTo>
                    <a:lnTo>
                      <a:pt x="12" y="268"/>
                    </a:lnTo>
                    <a:lnTo>
                      <a:pt x="0" y="226"/>
                    </a:lnTo>
                    <a:lnTo>
                      <a:pt x="763" y="0"/>
                    </a:lnTo>
                    <a:lnTo>
                      <a:pt x="775" y="44"/>
                    </a:lnTo>
                    <a:close/>
                  </a:path>
                </a:pathLst>
              </a:cu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" name="任意多边形 12"/>
              <p:cNvSpPr/>
              <p:nvPr/>
            </p:nvSpPr>
            <p:spPr bwMode="auto">
              <a:xfrm>
                <a:off x="6427788" y="3632201"/>
                <a:ext cx="1220788" cy="392113"/>
              </a:xfrm>
              <a:custGeom>
                <a:avLst/>
                <a:gdLst>
                  <a:gd name="T0" fmla="*/ 769 w 769"/>
                  <a:gd name="T1" fmla="*/ 20 h 247"/>
                  <a:gd name="T2" fmla="*/ 6 w 769"/>
                  <a:gd name="T3" fmla="*/ 247 h 247"/>
                  <a:gd name="T4" fmla="*/ 0 w 769"/>
                  <a:gd name="T5" fmla="*/ 224 h 247"/>
                  <a:gd name="T6" fmla="*/ 763 w 769"/>
                  <a:gd name="T7" fmla="*/ 0 h 247"/>
                  <a:gd name="T8" fmla="*/ 769 w 769"/>
                  <a:gd name="T9" fmla="*/ 2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9" h="246">
                    <a:moveTo>
                      <a:pt x="769" y="20"/>
                    </a:moveTo>
                    <a:lnTo>
                      <a:pt x="6" y="247"/>
                    </a:lnTo>
                    <a:lnTo>
                      <a:pt x="0" y="224"/>
                    </a:lnTo>
                    <a:lnTo>
                      <a:pt x="763" y="0"/>
                    </a:lnTo>
                    <a:lnTo>
                      <a:pt x="769" y="20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" name="任意多边形 13"/>
              <p:cNvSpPr/>
              <p:nvPr/>
            </p:nvSpPr>
            <p:spPr bwMode="auto">
              <a:xfrm>
                <a:off x="6454776" y="3717926"/>
                <a:ext cx="1220788" cy="392113"/>
              </a:xfrm>
              <a:custGeom>
                <a:avLst/>
                <a:gdLst>
                  <a:gd name="T0" fmla="*/ 769 w 769"/>
                  <a:gd name="T1" fmla="*/ 20 h 247"/>
                  <a:gd name="T2" fmla="*/ 6 w 769"/>
                  <a:gd name="T3" fmla="*/ 247 h 247"/>
                  <a:gd name="T4" fmla="*/ 0 w 769"/>
                  <a:gd name="T5" fmla="*/ 226 h 247"/>
                  <a:gd name="T6" fmla="*/ 762 w 769"/>
                  <a:gd name="T7" fmla="*/ 0 h 247"/>
                  <a:gd name="T8" fmla="*/ 769 w 769"/>
                  <a:gd name="T9" fmla="*/ 2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9" h="246">
                    <a:moveTo>
                      <a:pt x="769" y="20"/>
                    </a:moveTo>
                    <a:lnTo>
                      <a:pt x="6" y="247"/>
                    </a:lnTo>
                    <a:lnTo>
                      <a:pt x="0" y="226"/>
                    </a:lnTo>
                    <a:lnTo>
                      <a:pt x="762" y="0"/>
                    </a:lnTo>
                    <a:lnTo>
                      <a:pt x="769" y="20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" name="任意多边形 14"/>
              <p:cNvSpPr/>
              <p:nvPr/>
            </p:nvSpPr>
            <p:spPr bwMode="auto">
              <a:xfrm>
                <a:off x="6480176" y="3803651"/>
                <a:ext cx="1217613" cy="392113"/>
              </a:xfrm>
              <a:custGeom>
                <a:avLst/>
                <a:gdLst>
                  <a:gd name="T0" fmla="*/ 767 w 767"/>
                  <a:gd name="T1" fmla="*/ 22 h 247"/>
                  <a:gd name="T2" fmla="*/ 6 w 767"/>
                  <a:gd name="T3" fmla="*/ 247 h 247"/>
                  <a:gd name="T4" fmla="*/ 0 w 767"/>
                  <a:gd name="T5" fmla="*/ 226 h 247"/>
                  <a:gd name="T6" fmla="*/ 761 w 767"/>
                  <a:gd name="T7" fmla="*/ 0 h 247"/>
                  <a:gd name="T8" fmla="*/ 767 w 767"/>
                  <a:gd name="T9" fmla="*/ 2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7" h="246">
                    <a:moveTo>
                      <a:pt x="767" y="22"/>
                    </a:moveTo>
                    <a:lnTo>
                      <a:pt x="6" y="247"/>
                    </a:lnTo>
                    <a:lnTo>
                      <a:pt x="0" y="226"/>
                    </a:lnTo>
                    <a:lnTo>
                      <a:pt x="761" y="0"/>
                    </a:lnTo>
                    <a:lnTo>
                      <a:pt x="767" y="22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" name="任意多边形 15"/>
              <p:cNvSpPr/>
              <p:nvPr/>
            </p:nvSpPr>
            <p:spPr bwMode="auto">
              <a:xfrm>
                <a:off x="6503988" y="3892551"/>
                <a:ext cx="1220788" cy="388938"/>
              </a:xfrm>
              <a:custGeom>
                <a:avLst/>
                <a:gdLst>
                  <a:gd name="T0" fmla="*/ 769 w 769"/>
                  <a:gd name="T1" fmla="*/ 20 h 245"/>
                  <a:gd name="T2" fmla="*/ 6 w 769"/>
                  <a:gd name="T3" fmla="*/ 245 h 245"/>
                  <a:gd name="T4" fmla="*/ 0 w 769"/>
                  <a:gd name="T5" fmla="*/ 224 h 245"/>
                  <a:gd name="T6" fmla="*/ 763 w 769"/>
                  <a:gd name="T7" fmla="*/ 0 h 245"/>
                  <a:gd name="T8" fmla="*/ 769 w 769"/>
                  <a:gd name="T9" fmla="*/ 2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9" h="245">
                    <a:moveTo>
                      <a:pt x="769" y="20"/>
                    </a:moveTo>
                    <a:lnTo>
                      <a:pt x="6" y="245"/>
                    </a:lnTo>
                    <a:lnTo>
                      <a:pt x="0" y="224"/>
                    </a:lnTo>
                    <a:lnTo>
                      <a:pt x="763" y="0"/>
                    </a:lnTo>
                    <a:lnTo>
                      <a:pt x="769" y="20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" name="任意多边形 16"/>
              <p:cNvSpPr/>
              <p:nvPr/>
            </p:nvSpPr>
            <p:spPr bwMode="auto">
              <a:xfrm>
                <a:off x="6700838" y="4741863"/>
                <a:ext cx="595313" cy="204788"/>
              </a:xfrm>
              <a:custGeom>
                <a:avLst/>
                <a:gdLst>
                  <a:gd name="T0" fmla="*/ 375 w 375"/>
                  <a:gd name="T1" fmla="*/ 21 h 129"/>
                  <a:gd name="T2" fmla="*/ 7 w 375"/>
                  <a:gd name="T3" fmla="*/ 129 h 129"/>
                  <a:gd name="T4" fmla="*/ 0 w 375"/>
                  <a:gd name="T5" fmla="*/ 108 h 129"/>
                  <a:gd name="T6" fmla="*/ 368 w 375"/>
                  <a:gd name="T7" fmla="*/ 0 h 129"/>
                  <a:gd name="T8" fmla="*/ 375 w 375"/>
                  <a:gd name="T9" fmla="*/ 2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129">
                    <a:moveTo>
                      <a:pt x="375" y="21"/>
                    </a:moveTo>
                    <a:lnTo>
                      <a:pt x="7" y="129"/>
                    </a:lnTo>
                    <a:lnTo>
                      <a:pt x="0" y="108"/>
                    </a:lnTo>
                    <a:lnTo>
                      <a:pt x="368" y="0"/>
                    </a:lnTo>
                    <a:lnTo>
                      <a:pt x="375" y="21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" name="任意多边形 17"/>
              <p:cNvSpPr/>
              <p:nvPr/>
            </p:nvSpPr>
            <p:spPr bwMode="auto">
              <a:xfrm>
                <a:off x="6727826" y="4827588"/>
                <a:ext cx="593725" cy="207963"/>
              </a:xfrm>
              <a:custGeom>
                <a:avLst/>
                <a:gdLst>
                  <a:gd name="T0" fmla="*/ 374 w 374"/>
                  <a:gd name="T1" fmla="*/ 21 h 131"/>
                  <a:gd name="T2" fmla="*/ 6 w 374"/>
                  <a:gd name="T3" fmla="*/ 131 h 131"/>
                  <a:gd name="T4" fmla="*/ 0 w 374"/>
                  <a:gd name="T5" fmla="*/ 110 h 131"/>
                  <a:gd name="T6" fmla="*/ 368 w 374"/>
                  <a:gd name="T7" fmla="*/ 0 h 131"/>
                  <a:gd name="T8" fmla="*/ 374 w 374"/>
                  <a:gd name="T9" fmla="*/ 2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4" h="131">
                    <a:moveTo>
                      <a:pt x="374" y="21"/>
                    </a:moveTo>
                    <a:lnTo>
                      <a:pt x="6" y="131"/>
                    </a:lnTo>
                    <a:lnTo>
                      <a:pt x="0" y="110"/>
                    </a:lnTo>
                    <a:lnTo>
                      <a:pt x="368" y="0"/>
                    </a:lnTo>
                    <a:lnTo>
                      <a:pt x="374" y="21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" name="任意多边形 18"/>
              <p:cNvSpPr/>
              <p:nvPr/>
            </p:nvSpPr>
            <p:spPr bwMode="auto">
              <a:xfrm>
                <a:off x="6754813" y="4916488"/>
                <a:ext cx="593725" cy="204788"/>
              </a:xfrm>
              <a:custGeom>
                <a:avLst/>
                <a:gdLst>
                  <a:gd name="T0" fmla="*/ 374 w 374"/>
                  <a:gd name="T1" fmla="*/ 21 h 129"/>
                  <a:gd name="T2" fmla="*/ 6 w 374"/>
                  <a:gd name="T3" fmla="*/ 129 h 129"/>
                  <a:gd name="T4" fmla="*/ 0 w 374"/>
                  <a:gd name="T5" fmla="*/ 108 h 129"/>
                  <a:gd name="T6" fmla="*/ 368 w 374"/>
                  <a:gd name="T7" fmla="*/ 0 h 129"/>
                  <a:gd name="T8" fmla="*/ 374 w 374"/>
                  <a:gd name="T9" fmla="*/ 2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4" h="129">
                    <a:moveTo>
                      <a:pt x="374" y="21"/>
                    </a:moveTo>
                    <a:lnTo>
                      <a:pt x="6" y="129"/>
                    </a:lnTo>
                    <a:lnTo>
                      <a:pt x="0" y="108"/>
                    </a:lnTo>
                    <a:lnTo>
                      <a:pt x="368" y="0"/>
                    </a:lnTo>
                    <a:lnTo>
                      <a:pt x="374" y="21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" name="任意多边形 19"/>
              <p:cNvSpPr/>
              <p:nvPr/>
            </p:nvSpPr>
            <p:spPr bwMode="auto">
              <a:xfrm>
                <a:off x="7453313" y="4557713"/>
                <a:ext cx="469900" cy="168275"/>
              </a:xfrm>
              <a:custGeom>
                <a:avLst/>
                <a:gdLst>
                  <a:gd name="T0" fmla="*/ 296 w 296"/>
                  <a:gd name="T1" fmla="*/ 21 h 106"/>
                  <a:gd name="T2" fmla="*/ 7 w 296"/>
                  <a:gd name="T3" fmla="*/ 106 h 106"/>
                  <a:gd name="T4" fmla="*/ 0 w 296"/>
                  <a:gd name="T5" fmla="*/ 85 h 106"/>
                  <a:gd name="T6" fmla="*/ 289 w 296"/>
                  <a:gd name="T7" fmla="*/ 0 h 106"/>
                  <a:gd name="T8" fmla="*/ 296 w 296"/>
                  <a:gd name="T9" fmla="*/ 2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105">
                    <a:moveTo>
                      <a:pt x="296" y="21"/>
                    </a:moveTo>
                    <a:lnTo>
                      <a:pt x="7" y="106"/>
                    </a:lnTo>
                    <a:lnTo>
                      <a:pt x="0" y="85"/>
                    </a:lnTo>
                    <a:lnTo>
                      <a:pt x="289" y="0"/>
                    </a:lnTo>
                    <a:lnTo>
                      <a:pt x="296" y="21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1" name="任意多边形 20"/>
              <p:cNvSpPr/>
              <p:nvPr/>
            </p:nvSpPr>
            <p:spPr bwMode="auto">
              <a:xfrm>
                <a:off x="7480301" y="4643438"/>
                <a:ext cx="468313" cy="168275"/>
              </a:xfrm>
              <a:custGeom>
                <a:avLst/>
                <a:gdLst>
                  <a:gd name="T0" fmla="*/ 295 w 295"/>
                  <a:gd name="T1" fmla="*/ 21 h 106"/>
                  <a:gd name="T2" fmla="*/ 6 w 295"/>
                  <a:gd name="T3" fmla="*/ 106 h 106"/>
                  <a:gd name="T4" fmla="*/ 0 w 295"/>
                  <a:gd name="T5" fmla="*/ 85 h 106"/>
                  <a:gd name="T6" fmla="*/ 289 w 295"/>
                  <a:gd name="T7" fmla="*/ 0 h 106"/>
                  <a:gd name="T8" fmla="*/ 295 w 295"/>
                  <a:gd name="T9" fmla="*/ 2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105">
                    <a:moveTo>
                      <a:pt x="295" y="21"/>
                    </a:moveTo>
                    <a:lnTo>
                      <a:pt x="6" y="106"/>
                    </a:lnTo>
                    <a:lnTo>
                      <a:pt x="0" y="85"/>
                    </a:lnTo>
                    <a:lnTo>
                      <a:pt x="289" y="0"/>
                    </a:lnTo>
                    <a:lnTo>
                      <a:pt x="295" y="21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2" name="任意多边形 21"/>
              <p:cNvSpPr/>
              <p:nvPr/>
            </p:nvSpPr>
            <p:spPr bwMode="auto">
              <a:xfrm>
                <a:off x="7507288" y="4729163"/>
                <a:ext cx="465138" cy="171450"/>
              </a:xfrm>
              <a:custGeom>
                <a:avLst/>
                <a:gdLst>
                  <a:gd name="T0" fmla="*/ 293 w 293"/>
                  <a:gd name="T1" fmla="*/ 21 h 108"/>
                  <a:gd name="T2" fmla="*/ 6 w 293"/>
                  <a:gd name="T3" fmla="*/ 108 h 108"/>
                  <a:gd name="T4" fmla="*/ 0 w 293"/>
                  <a:gd name="T5" fmla="*/ 85 h 108"/>
                  <a:gd name="T6" fmla="*/ 287 w 293"/>
                  <a:gd name="T7" fmla="*/ 0 h 108"/>
                  <a:gd name="T8" fmla="*/ 293 w 293"/>
                  <a:gd name="T9" fmla="*/ 2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108">
                    <a:moveTo>
                      <a:pt x="293" y="21"/>
                    </a:moveTo>
                    <a:lnTo>
                      <a:pt x="6" y="108"/>
                    </a:lnTo>
                    <a:lnTo>
                      <a:pt x="0" y="85"/>
                    </a:lnTo>
                    <a:lnTo>
                      <a:pt x="287" y="0"/>
                    </a:lnTo>
                    <a:lnTo>
                      <a:pt x="293" y="21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3" name="任意多边形 22"/>
              <p:cNvSpPr/>
              <p:nvPr/>
            </p:nvSpPr>
            <p:spPr bwMode="auto">
              <a:xfrm>
                <a:off x="6546851" y="4362451"/>
                <a:ext cx="211138" cy="485775"/>
              </a:xfrm>
              <a:custGeom>
                <a:avLst/>
                <a:gdLst>
                  <a:gd name="T0" fmla="*/ 133 w 133"/>
                  <a:gd name="T1" fmla="*/ 291 h 306"/>
                  <a:gd name="T2" fmla="*/ 85 w 133"/>
                  <a:gd name="T3" fmla="*/ 306 h 306"/>
                  <a:gd name="T4" fmla="*/ 0 w 133"/>
                  <a:gd name="T5" fmla="*/ 15 h 306"/>
                  <a:gd name="T6" fmla="*/ 48 w 133"/>
                  <a:gd name="T7" fmla="*/ 0 h 306"/>
                  <a:gd name="T8" fmla="*/ 133 w 133"/>
                  <a:gd name="T9" fmla="*/ 29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306">
                    <a:moveTo>
                      <a:pt x="133" y="291"/>
                    </a:moveTo>
                    <a:lnTo>
                      <a:pt x="85" y="306"/>
                    </a:lnTo>
                    <a:lnTo>
                      <a:pt x="0" y="15"/>
                    </a:lnTo>
                    <a:lnTo>
                      <a:pt x="48" y="0"/>
                    </a:lnTo>
                    <a:lnTo>
                      <a:pt x="133" y="291"/>
                    </a:lnTo>
                    <a:close/>
                  </a:path>
                </a:pathLst>
              </a:cu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4" name="任意多边形 23"/>
              <p:cNvSpPr/>
              <p:nvPr/>
            </p:nvSpPr>
            <p:spPr bwMode="auto">
              <a:xfrm>
                <a:off x="6705601" y="4435476"/>
                <a:ext cx="180975" cy="376238"/>
              </a:xfrm>
              <a:custGeom>
                <a:avLst/>
                <a:gdLst>
                  <a:gd name="T0" fmla="*/ 114 w 114"/>
                  <a:gd name="T1" fmla="*/ 222 h 237"/>
                  <a:gd name="T2" fmla="*/ 66 w 114"/>
                  <a:gd name="T3" fmla="*/ 237 h 237"/>
                  <a:gd name="T4" fmla="*/ 0 w 114"/>
                  <a:gd name="T5" fmla="*/ 15 h 237"/>
                  <a:gd name="T6" fmla="*/ 47 w 114"/>
                  <a:gd name="T7" fmla="*/ 0 h 237"/>
                  <a:gd name="T8" fmla="*/ 114 w 114"/>
                  <a:gd name="T9" fmla="*/ 22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36">
                    <a:moveTo>
                      <a:pt x="114" y="222"/>
                    </a:moveTo>
                    <a:lnTo>
                      <a:pt x="66" y="237"/>
                    </a:lnTo>
                    <a:lnTo>
                      <a:pt x="0" y="15"/>
                    </a:lnTo>
                    <a:lnTo>
                      <a:pt x="47" y="0"/>
                    </a:lnTo>
                    <a:lnTo>
                      <a:pt x="114" y="222"/>
                    </a:lnTo>
                    <a:close/>
                  </a:path>
                </a:pathLst>
              </a:custGeom>
              <a:solidFill>
                <a:srgbClr val="53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5" name="任意多边形 24"/>
              <p:cNvSpPr/>
              <p:nvPr/>
            </p:nvSpPr>
            <p:spPr bwMode="auto">
              <a:xfrm>
                <a:off x="6850063" y="4459288"/>
                <a:ext cx="161925" cy="312738"/>
              </a:xfrm>
              <a:custGeom>
                <a:avLst/>
                <a:gdLst>
                  <a:gd name="T0" fmla="*/ 102 w 102"/>
                  <a:gd name="T1" fmla="*/ 184 h 197"/>
                  <a:gd name="T2" fmla="*/ 54 w 102"/>
                  <a:gd name="T3" fmla="*/ 197 h 197"/>
                  <a:gd name="T4" fmla="*/ 0 w 102"/>
                  <a:gd name="T5" fmla="*/ 12 h 197"/>
                  <a:gd name="T6" fmla="*/ 48 w 102"/>
                  <a:gd name="T7" fmla="*/ 0 h 197"/>
                  <a:gd name="T8" fmla="*/ 102 w 102"/>
                  <a:gd name="T9" fmla="*/ 18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97">
                    <a:moveTo>
                      <a:pt x="102" y="184"/>
                    </a:moveTo>
                    <a:lnTo>
                      <a:pt x="54" y="197"/>
                    </a:lnTo>
                    <a:lnTo>
                      <a:pt x="0" y="12"/>
                    </a:lnTo>
                    <a:lnTo>
                      <a:pt x="48" y="0"/>
                    </a:lnTo>
                    <a:lnTo>
                      <a:pt x="102" y="184"/>
                    </a:lnTo>
                    <a:close/>
                  </a:path>
                </a:pathLst>
              </a:cu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6" name="任意多边形 25"/>
              <p:cNvSpPr/>
              <p:nvPr/>
            </p:nvSpPr>
            <p:spPr bwMode="auto">
              <a:xfrm>
                <a:off x="6975476" y="4419601"/>
                <a:ext cx="165100" cy="315913"/>
              </a:xfrm>
              <a:custGeom>
                <a:avLst/>
                <a:gdLst>
                  <a:gd name="T0" fmla="*/ 104 w 104"/>
                  <a:gd name="T1" fmla="*/ 185 h 199"/>
                  <a:gd name="T2" fmla="*/ 54 w 104"/>
                  <a:gd name="T3" fmla="*/ 199 h 199"/>
                  <a:gd name="T4" fmla="*/ 0 w 104"/>
                  <a:gd name="T5" fmla="*/ 14 h 199"/>
                  <a:gd name="T6" fmla="*/ 48 w 104"/>
                  <a:gd name="T7" fmla="*/ 0 h 199"/>
                  <a:gd name="T8" fmla="*/ 104 w 104"/>
                  <a:gd name="T9" fmla="*/ 18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99">
                    <a:moveTo>
                      <a:pt x="104" y="185"/>
                    </a:moveTo>
                    <a:lnTo>
                      <a:pt x="54" y="199"/>
                    </a:lnTo>
                    <a:lnTo>
                      <a:pt x="0" y="14"/>
                    </a:lnTo>
                    <a:lnTo>
                      <a:pt x="48" y="0"/>
                    </a:lnTo>
                    <a:lnTo>
                      <a:pt x="104" y="185"/>
                    </a:lnTo>
                    <a:close/>
                  </a:path>
                </a:pathLst>
              </a:custGeom>
              <a:solidFill>
                <a:srgbClr val="53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7" name="任意多边形 26"/>
              <p:cNvSpPr/>
              <p:nvPr/>
            </p:nvSpPr>
            <p:spPr bwMode="auto">
              <a:xfrm>
                <a:off x="7134226" y="4484688"/>
                <a:ext cx="131763" cy="214313"/>
              </a:xfrm>
              <a:custGeom>
                <a:avLst/>
                <a:gdLst>
                  <a:gd name="T0" fmla="*/ 83 w 83"/>
                  <a:gd name="T1" fmla="*/ 121 h 135"/>
                  <a:gd name="T2" fmla="*/ 35 w 83"/>
                  <a:gd name="T3" fmla="*/ 135 h 135"/>
                  <a:gd name="T4" fmla="*/ 0 w 83"/>
                  <a:gd name="T5" fmla="*/ 15 h 135"/>
                  <a:gd name="T6" fmla="*/ 48 w 83"/>
                  <a:gd name="T7" fmla="*/ 0 h 135"/>
                  <a:gd name="T8" fmla="*/ 83 w 83"/>
                  <a:gd name="T9" fmla="*/ 12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35">
                    <a:moveTo>
                      <a:pt x="83" y="121"/>
                    </a:moveTo>
                    <a:lnTo>
                      <a:pt x="35" y="135"/>
                    </a:lnTo>
                    <a:lnTo>
                      <a:pt x="0" y="15"/>
                    </a:lnTo>
                    <a:lnTo>
                      <a:pt x="48" y="0"/>
                    </a:lnTo>
                    <a:lnTo>
                      <a:pt x="83" y="121"/>
                    </a:lnTo>
                    <a:close/>
                  </a:path>
                </a:pathLst>
              </a:cu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8" name="任意多边形 27"/>
              <p:cNvSpPr/>
              <p:nvPr/>
            </p:nvSpPr>
            <p:spPr bwMode="auto">
              <a:xfrm>
                <a:off x="7348538" y="4106863"/>
                <a:ext cx="492125" cy="487363"/>
              </a:xfrm>
              <a:custGeom>
                <a:avLst/>
                <a:gdLst>
                  <a:gd name="T0" fmla="*/ 138 w 149"/>
                  <a:gd name="T1" fmla="*/ 55 h 148"/>
                  <a:gd name="T2" fmla="*/ 93 w 149"/>
                  <a:gd name="T3" fmla="*/ 138 h 148"/>
                  <a:gd name="T4" fmla="*/ 10 w 149"/>
                  <a:gd name="T5" fmla="*/ 93 h 148"/>
                  <a:gd name="T6" fmla="*/ 55 w 149"/>
                  <a:gd name="T7" fmla="*/ 10 h 148"/>
                  <a:gd name="T8" fmla="*/ 138 w 149"/>
                  <a:gd name="T9" fmla="*/ 5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138" y="55"/>
                    </a:moveTo>
                    <a:cubicBezTo>
                      <a:pt x="149" y="90"/>
                      <a:pt x="128" y="127"/>
                      <a:pt x="93" y="138"/>
                    </a:cubicBezTo>
                    <a:cubicBezTo>
                      <a:pt x="58" y="148"/>
                      <a:pt x="21" y="128"/>
                      <a:pt x="10" y="93"/>
                    </a:cubicBezTo>
                    <a:cubicBezTo>
                      <a:pt x="0" y="58"/>
                      <a:pt x="20" y="21"/>
                      <a:pt x="55" y="10"/>
                    </a:cubicBezTo>
                    <a:cubicBezTo>
                      <a:pt x="91" y="0"/>
                      <a:pt x="128" y="20"/>
                      <a:pt x="138" y="55"/>
                    </a:cubicBezTo>
                    <a:close/>
                  </a:path>
                </a:pathLst>
              </a:custGeom>
              <a:solidFill>
                <a:srgbClr val="53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9" name="任意多边形 28"/>
              <p:cNvSpPr/>
              <p:nvPr/>
            </p:nvSpPr>
            <p:spPr bwMode="auto">
              <a:xfrm>
                <a:off x="7348538" y="4106863"/>
                <a:ext cx="455613" cy="487363"/>
              </a:xfrm>
              <a:custGeom>
                <a:avLst/>
                <a:gdLst>
                  <a:gd name="T0" fmla="*/ 74 w 138"/>
                  <a:gd name="T1" fmla="*/ 74 h 148"/>
                  <a:gd name="T2" fmla="*/ 124 w 138"/>
                  <a:gd name="T3" fmla="*/ 118 h 148"/>
                  <a:gd name="T4" fmla="*/ 93 w 138"/>
                  <a:gd name="T5" fmla="*/ 138 h 148"/>
                  <a:gd name="T6" fmla="*/ 10 w 138"/>
                  <a:gd name="T7" fmla="*/ 93 h 148"/>
                  <a:gd name="T8" fmla="*/ 55 w 138"/>
                  <a:gd name="T9" fmla="*/ 10 h 148"/>
                  <a:gd name="T10" fmla="*/ 138 w 138"/>
                  <a:gd name="T11" fmla="*/ 55 h 148"/>
                  <a:gd name="T12" fmla="*/ 74 w 138"/>
                  <a:gd name="T13" fmla="*/ 7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48">
                    <a:moveTo>
                      <a:pt x="74" y="74"/>
                    </a:moveTo>
                    <a:cubicBezTo>
                      <a:pt x="124" y="118"/>
                      <a:pt x="124" y="118"/>
                      <a:pt x="124" y="118"/>
                    </a:cubicBezTo>
                    <a:cubicBezTo>
                      <a:pt x="116" y="128"/>
                      <a:pt x="105" y="134"/>
                      <a:pt x="93" y="138"/>
                    </a:cubicBezTo>
                    <a:cubicBezTo>
                      <a:pt x="58" y="148"/>
                      <a:pt x="21" y="128"/>
                      <a:pt x="10" y="93"/>
                    </a:cubicBezTo>
                    <a:cubicBezTo>
                      <a:pt x="0" y="58"/>
                      <a:pt x="20" y="20"/>
                      <a:pt x="55" y="10"/>
                    </a:cubicBezTo>
                    <a:cubicBezTo>
                      <a:pt x="90" y="0"/>
                      <a:pt x="128" y="20"/>
                      <a:pt x="138" y="55"/>
                    </a:cubicBezTo>
                    <a:lnTo>
                      <a:pt x="74" y="74"/>
                    </a:lnTo>
                    <a:close/>
                  </a:path>
                </a:pathLst>
              </a:cu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0" name="任意多边形 29"/>
              <p:cNvSpPr/>
              <p:nvPr/>
            </p:nvSpPr>
            <p:spPr bwMode="auto">
              <a:xfrm>
                <a:off x="7100888" y="3608388"/>
                <a:ext cx="1438275" cy="1987550"/>
              </a:xfrm>
              <a:custGeom>
                <a:avLst/>
                <a:gdLst>
                  <a:gd name="T0" fmla="*/ 436 w 436"/>
                  <a:gd name="T1" fmla="*/ 591 h 603"/>
                  <a:gd name="T2" fmla="*/ 0 w 436"/>
                  <a:gd name="T3" fmla="*/ 603 h 603"/>
                  <a:gd name="T4" fmla="*/ 11 w 436"/>
                  <a:gd name="T5" fmla="*/ 0 h 603"/>
                  <a:gd name="T6" fmla="*/ 436 w 436"/>
                  <a:gd name="T7" fmla="*/ 591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6" h="603">
                    <a:moveTo>
                      <a:pt x="436" y="591"/>
                    </a:moveTo>
                    <a:cubicBezTo>
                      <a:pt x="423" y="591"/>
                      <a:pt x="0" y="603"/>
                      <a:pt x="0" y="603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436" y="591"/>
                    </a:lnTo>
                    <a:close/>
                  </a:path>
                </a:pathLst>
              </a:custGeom>
              <a:solidFill>
                <a:srgbClr val="2E94A1">
                  <a:alpha val="3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1" name="矩形 30"/>
              <p:cNvSpPr/>
              <p:nvPr/>
            </p:nvSpPr>
            <p:spPr bwMode="auto">
              <a:xfrm>
                <a:off x="7137401" y="3608388"/>
                <a:ext cx="1401763" cy="1947863"/>
              </a:xfrm>
              <a:prstGeom prst="rect">
                <a:avLst/>
              </a:prstGeom>
              <a:solidFill>
                <a:srgbClr val="F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2" name="矩形 31"/>
              <p:cNvSpPr/>
              <p:nvPr/>
            </p:nvSpPr>
            <p:spPr bwMode="auto">
              <a:xfrm>
                <a:off x="7207251" y="3846513"/>
                <a:ext cx="1263650" cy="31750"/>
              </a:xfrm>
              <a:prstGeom prst="rect">
                <a:avLst/>
              </a:prstGeom>
              <a:solidFill>
                <a:srgbClr val="53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3" name="矩形 32"/>
              <p:cNvSpPr/>
              <p:nvPr/>
            </p:nvSpPr>
            <p:spPr bwMode="auto">
              <a:xfrm>
                <a:off x="7207251" y="3935413"/>
                <a:ext cx="1263650" cy="31750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4" name="矩形 33"/>
              <p:cNvSpPr/>
              <p:nvPr/>
            </p:nvSpPr>
            <p:spPr bwMode="auto">
              <a:xfrm>
                <a:off x="7207251" y="3700463"/>
                <a:ext cx="1263650" cy="73025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5" name="矩形 34"/>
              <p:cNvSpPr/>
              <p:nvPr/>
            </p:nvSpPr>
            <p:spPr bwMode="auto">
              <a:xfrm>
                <a:off x="7207251" y="5311776"/>
                <a:ext cx="1263650" cy="69850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>
                <a:off x="7207251" y="4024313"/>
                <a:ext cx="1263650" cy="34925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7" name="矩形 36"/>
              <p:cNvSpPr/>
              <p:nvPr/>
            </p:nvSpPr>
            <p:spPr bwMode="auto">
              <a:xfrm>
                <a:off x="7207251" y="4116388"/>
                <a:ext cx="1263650" cy="33338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8" name="矩形 37"/>
              <p:cNvSpPr/>
              <p:nvPr/>
            </p:nvSpPr>
            <p:spPr bwMode="auto">
              <a:xfrm>
                <a:off x="7207251" y="4205288"/>
                <a:ext cx="1263650" cy="36513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9" name="矩形 38"/>
              <p:cNvSpPr/>
              <p:nvPr/>
            </p:nvSpPr>
            <p:spPr bwMode="auto">
              <a:xfrm>
                <a:off x="7207251" y="4297363"/>
                <a:ext cx="1263650" cy="33338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0" name="矩形 39"/>
              <p:cNvSpPr/>
              <p:nvPr/>
            </p:nvSpPr>
            <p:spPr bwMode="auto">
              <a:xfrm>
                <a:off x="7207251" y="4989513"/>
                <a:ext cx="609600" cy="36513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1" name="矩形 40"/>
              <p:cNvSpPr/>
              <p:nvPr/>
            </p:nvSpPr>
            <p:spPr bwMode="auto">
              <a:xfrm>
                <a:off x="7207251" y="5081588"/>
                <a:ext cx="609600" cy="33338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2" name="矩形 41"/>
              <p:cNvSpPr/>
              <p:nvPr/>
            </p:nvSpPr>
            <p:spPr bwMode="auto">
              <a:xfrm>
                <a:off x="7207251" y="5170488"/>
                <a:ext cx="609600" cy="36513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3" name="矩形 42"/>
              <p:cNvSpPr/>
              <p:nvPr/>
            </p:nvSpPr>
            <p:spPr bwMode="auto">
              <a:xfrm>
                <a:off x="7991476" y="4989513"/>
                <a:ext cx="479425" cy="36513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4" name="矩形 43"/>
              <p:cNvSpPr/>
              <p:nvPr/>
            </p:nvSpPr>
            <p:spPr bwMode="auto">
              <a:xfrm>
                <a:off x="7991476" y="5081588"/>
                <a:ext cx="479425" cy="33338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5" name="矩形 44"/>
              <p:cNvSpPr/>
              <p:nvPr/>
            </p:nvSpPr>
            <p:spPr bwMode="auto">
              <a:xfrm>
                <a:off x="7991476" y="5170488"/>
                <a:ext cx="479425" cy="36513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6" name="矩形 45"/>
              <p:cNvSpPr/>
              <p:nvPr/>
            </p:nvSpPr>
            <p:spPr bwMode="auto">
              <a:xfrm>
                <a:off x="7207251" y="4438651"/>
                <a:ext cx="80963" cy="481013"/>
              </a:xfrm>
              <a:prstGeom prst="rect">
                <a:avLst/>
              </a:pr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7" name="矩形 46"/>
              <p:cNvSpPr/>
              <p:nvPr/>
            </p:nvSpPr>
            <p:spPr bwMode="auto">
              <a:xfrm>
                <a:off x="7339013" y="4554538"/>
                <a:ext cx="82550" cy="365125"/>
              </a:xfrm>
              <a:prstGeom prst="rect">
                <a:avLst/>
              </a:pr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7470776" y="4613276"/>
                <a:ext cx="82550" cy="306388"/>
              </a:xfrm>
              <a:prstGeom prst="rect">
                <a:avLst/>
              </a:pr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7602538" y="4613276"/>
                <a:ext cx="82550" cy="306388"/>
              </a:xfrm>
              <a:prstGeom prst="rect">
                <a:avLst/>
              </a:pr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0" name="矩形 49"/>
              <p:cNvSpPr/>
              <p:nvPr/>
            </p:nvSpPr>
            <p:spPr bwMode="auto">
              <a:xfrm>
                <a:off x="7734301" y="4722813"/>
                <a:ext cx="82550" cy="196850"/>
              </a:xfrm>
              <a:prstGeom prst="rect">
                <a:avLst/>
              </a:pr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1" name="椭圆 50"/>
              <p:cNvSpPr/>
              <p:nvPr/>
            </p:nvSpPr>
            <p:spPr bwMode="auto">
              <a:xfrm>
                <a:off x="8002588" y="4481513"/>
                <a:ext cx="438150" cy="438150"/>
              </a:xfrm>
              <a:prstGeom prst="ellipse">
                <a:avLst/>
              </a:prstGeom>
              <a:solidFill>
                <a:srgbClr val="53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2" name="任意多边形 51"/>
              <p:cNvSpPr/>
              <p:nvPr/>
            </p:nvSpPr>
            <p:spPr bwMode="auto">
              <a:xfrm>
                <a:off x="8002588" y="4481513"/>
                <a:ext cx="438150" cy="438150"/>
              </a:xfrm>
              <a:custGeom>
                <a:avLst/>
                <a:gdLst>
                  <a:gd name="T0" fmla="*/ 67 w 133"/>
                  <a:gd name="T1" fmla="*/ 67 h 133"/>
                  <a:gd name="T2" fmla="*/ 102 w 133"/>
                  <a:gd name="T3" fmla="*/ 123 h 133"/>
                  <a:gd name="T4" fmla="*/ 67 w 133"/>
                  <a:gd name="T5" fmla="*/ 133 h 133"/>
                  <a:gd name="T6" fmla="*/ 0 w 133"/>
                  <a:gd name="T7" fmla="*/ 67 h 133"/>
                  <a:gd name="T8" fmla="*/ 67 w 133"/>
                  <a:gd name="T9" fmla="*/ 0 h 133"/>
                  <a:gd name="T10" fmla="*/ 133 w 133"/>
                  <a:gd name="T11" fmla="*/ 67 h 133"/>
                  <a:gd name="T12" fmla="*/ 67 w 133"/>
                  <a:gd name="T13" fmla="*/ 6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133">
                    <a:moveTo>
                      <a:pt x="67" y="67"/>
                    </a:moveTo>
                    <a:cubicBezTo>
                      <a:pt x="102" y="123"/>
                      <a:pt x="102" y="123"/>
                      <a:pt x="102" y="123"/>
                    </a:cubicBezTo>
                    <a:cubicBezTo>
                      <a:pt x="91" y="130"/>
                      <a:pt x="79" y="133"/>
                      <a:pt x="67" y="133"/>
                    </a:cubicBezTo>
                    <a:cubicBezTo>
                      <a:pt x="30" y="133"/>
                      <a:pt x="0" y="103"/>
                      <a:pt x="0" y="67"/>
                    </a:cubicBezTo>
                    <a:cubicBezTo>
                      <a:pt x="0" y="30"/>
                      <a:pt x="30" y="0"/>
                      <a:pt x="67" y="0"/>
                    </a:cubicBezTo>
                    <a:cubicBezTo>
                      <a:pt x="103" y="0"/>
                      <a:pt x="133" y="30"/>
                      <a:pt x="133" y="67"/>
                    </a:cubicBezTo>
                    <a:lnTo>
                      <a:pt x="67" y="67"/>
                    </a:lnTo>
                    <a:close/>
                  </a:path>
                </a:pathLst>
              </a:cu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3" name="任意多边形 52"/>
              <p:cNvSpPr/>
              <p:nvPr/>
            </p:nvSpPr>
            <p:spPr bwMode="auto">
              <a:xfrm>
                <a:off x="3338513" y="2395538"/>
                <a:ext cx="1165225" cy="1041400"/>
              </a:xfrm>
              <a:custGeom>
                <a:avLst/>
                <a:gdLst>
                  <a:gd name="T0" fmla="*/ 183 w 353"/>
                  <a:gd name="T1" fmla="*/ 161 h 316"/>
                  <a:gd name="T2" fmla="*/ 203 w 353"/>
                  <a:gd name="T3" fmla="*/ 156 h 316"/>
                  <a:gd name="T4" fmla="*/ 242 w 353"/>
                  <a:gd name="T5" fmla="*/ 173 h 316"/>
                  <a:gd name="T6" fmla="*/ 343 w 353"/>
                  <a:gd name="T7" fmla="*/ 105 h 316"/>
                  <a:gd name="T8" fmla="*/ 352 w 353"/>
                  <a:gd name="T9" fmla="*/ 78 h 316"/>
                  <a:gd name="T10" fmla="*/ 343 w 353"/>
                  <a:gd name="T11" fmla="*/ 47 h 316"/>
                  <a:gd name="T12" fmla="*/ 342 w 353"/>
                  <a:gd name="T13" fmla="*/ 31 h 316"/>
                  <a:gd name="T14" fmla="*/ 329 w 353"/>
                  <a:gd name="T15" fmla="*/ 12 h 316"/>
                  <a:gd name="T16" fmla="*/ 229 w 353"/>
                  <a:gd name="T17" fmla="*/ 81 h 316"/>
                  <a:gd name="T18" fmla="*/ 171 w 353"/>
                  <a:gd name="T19" fmla="*/ 147 h 316"/>
                  <a:gd name="T20" fmla="*/ 95 w 353"/>
                  <a:gd name="T21" fmla="*/ 194 h 316"/>
                  <a:gd name="T22" fmla="*/ 10 w 353"/>
                  <a:gd name="T23" fmla="*/ 280 h 316"/>
                  <a:gd name="T24" fmla="*/ 27 w 353"/>
                  <a:gd name="T25" fmla="*/ 296 h 316"/>
                  <a:gd name="T26" fmla="*/ 43 w 353"/>
                  <a:gd name="T27" fmla="*/ 300 h 316"/>
                  <a:gd name="T28" fmla="*/ 72 w 353"/>
                  <a:gd name="T29" fmla="*/ 314 h 316"/>
                  <a:gd name="T30" fmla="*/ 100 w 353"/>
                  <a:gd name="T31" fmla="*/ 310 h 316"/>
                  <a:gd name="T32" fmla="*/ 184 w 353"/>
                  <a:gd name="T33" fmla="*/ 221 h 316"/>
                  <a:gd name="T34" fmla="*/ 173 w 353"/>
                  <a:gd name="T35" fmla="*/ 180 h 316"/>
                  <a:gd name="T36" fmla="*/ 200 w 353"/>
                  <a:gd name="T37" fmla="*/ 135 h 316"/>
                  <a:gd name="T38" fmla="*/ 231 w 353"/>
                  <a:gd name="T39" fmla="*/ 88 h 316"/>
                  <a:gd name="T40" fmla="*/ 311 w 353"/>
                  <a:gd name="T41" fmla="*/ 27 h 316"/>
                  <a:gd name="T42" fmla="*/ 339 w 353"/>
                  <a:gd name="T43" fmla="*/ 59 h 316"/>
                  <a:gd name="T44" fmla="*/ 341 w 353"/>
                  <a:gd name="T45" fmla="*/ 99 h 316"/>
                  <a:gd name="T46" fmla="*/ 281 w 353"/>
                  <a:gd name="T47" fmla="*/ 154 h 316"/>
                  <a:gd name="T48" fmla="*/ 244 w 353"/>
                  <a:gd name="T49" fmla="*/ 167 h 316"/>
                  <a:gd name="T50" fmla="*/ 203 w 353"/>
                  <a:gd name="T51" fmla="*/ 141 h 316"/>
                  <a:gd name="T52" fmla="*/ 154 w 353"/>
                  <a:gd name="T53" fmla="*/ 174 h 316"/>
                  <a:gd name="T54" fmla="*/ 168 w 353"/>
                  <a:gd name="T55" fmla="*/ 190 h 316"/>
                  <a:gd name="T56" fmla="*/ 170 w 353"/>
                  <a:gd name="T57" fmla="*/ 245 h 316"/>
                  <a:gd name="T58" fmla="*/ 102 w 353"/>
                  <a:gd name="T59" fmla="*/ 303 h 316"/>
                  <a:gd name="T60" fmla="*/ 79 w 353"/>
                  <a:gd name="T61" fmla="*/ 310 h 316"/>
                  <a:gd name="T62" fmla="*/ 30 w 353"/>
                  <a:gd name="T63" fmla="*/ 276 h 316"/>
                  <a:gd name="T64" fmla="*/ 43 w 353"/>
                  <a:gd name="T65" fmla="*/ 245 h 316"/>
                  <a:gd name="T66" fmla="*/ 142 w 353"/>
                  <a:gd name="T67" fmla="*/ 17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3" h="316">
                    <a:moveTo>
                      <a:pt x="175" y="169"/>
                    </a:moveTo>
                    <a:cubicBezTo>
                      <a:pt x="177" y="166"/>
                      <a:pt x="180" y="164"/>
                      <a:pt x="183" y="161"/>
                    </a:cubicBezTo>
                    <a:cubicBezTo>
                      <a:pt x="185" y="159"/>
                      <a:pt x="188" y="157"/>
                      <a:pt x="192" y="155"/>
                    </a:cubicBezTo>
                    <a:cubicBezTo>
                      <a:pt x="196" y="153"/>
                      <a:pt x="199" y="153"/>
                      <a:pt x="203" y="156"/>
                    </a:cubicBezTo>
                    <a:cubicBezTo>
                      <a:pt x="207" y="158"/>
                      <a:pt x="211" y="160"/>
                      <a:pt x="215" y="163"/>
                    </a:cubicBezTo>
                    <a:cubicBezTo>
                      <a:pt x="223" y="167"/>
                      <a:pt x="232" y="171"/>
                      <a:pt x="242" y="173"/>
                    </a:cubicBezTo>
                    <a:cubicBezTo>
                      <a:pt x="257" y="176"/>
                      <a:pt x="271" y="167"/>
                      <a:pt x="283" y="159"/>
                    </a:cubicBezTo>
                    <a:cubicBezTo>
                      <a:pt x="307" y="142"/>
                      <a:pt x="324" y="128"/>
                      <a:pt x="343" y="105"/>
                    </a:cubicBezTo>
                    <a:cubicBezTo>
                      <a:pt x="346" y="102"/>
                      <a:pt x="348" y="98"/>
                      <a:pt x="350" y="95"/>
                    </a:cubicBezTo>
                    <a:cubicBezTo>
                      <a:pt x="352" y="90"/>
                      <a:pt x="353" y="84"/>
                      <a:pt x="352" y="78"/>
                    </a:cubicBezTo>
                    <a:cubicBezTo>
                      <a:pt x="351" y="72"/>
                      <a:pt x="349" y="66"/>
                      <a:pt x="347" y="60"/>
                    </a:cubicBezTo>
                    <a:cubicBezTo>
                      <a:pt x="346" y="56"/>
                      <a:pt x="344" y="51"/>
                      <a:pt x="343" y="47"/>
                    </a:cubicBezTo>
                    <a:cubicBezTo>
                      <a:pt x="342" y="44"/>
                      <a:pt x="342" y="41"/>
                      <a:pt x="342" y="39"/>
                    </a:cubicBezTo>
                    <a:cubicBezTo>
                      <a:pt x="342" y="36"/>
                      <a:pt x="342" y="33"/>
                      <a:pt x="342" y="31"/>
                    </a:cubicBezTo>
                    <a:cubicBezTo>
                      <a:pt x="342" y="29"/>
                      <a:pt x="341" y="28"/>
                      <a:pt x="340" y="26"/>
                    </a:cubicBezTo>
                    <a:cubicBezTo>
                      <a:pt x="336" y="22"/>
                      <a:pt x="333" y="17"/>
                      <a:pt x="329" y="12"/>
                    </a:cubicBezTo>
                    <a:cubicBezTo>
                      <a:pt x="319" y="0"/>
                      <a:pt x="249" y="63"/>
                      <a:pt x="240" y="70"/>
                    </a:cubicBezTo>
                    <a:cubicBezTo>
                      <a:pt x="237" y="74"/>
                      <a:pt x="233" y="77"/>
                      <a:pt x="229" y="81"/>
                    </a:cubicBezTo>
                    <a:cubicBezTo>
                      <a:pt x="219" y="91"/>
                      <a:pt x="202" y="108"/>
                      <a:pt x="194" y="120"/>
                    </a:cubicBezTo>
                    <a:cubicBezTo>
                      <a:pt x="190" y="125"/>
                      <a:pt x="177" y="142"/>
                      <a:pt x="171" y="147"/>
                    </a:cubicBezTo>
                    <a:cubicBezTo>
                      <a:pt x="165" y="153"/>
                      <a:pt x="145" y="163"/>
                      <a:pt x="140" y="165"/>
                    </a:cubicBezTo>
                    <a:cubicBezTo>
                      <a:pt x="126" y="171"/>
                      <a:pt x="107" y="185"/>
                      <a:pt x="95" y="194"/>
                    </a:cubicBezTo>
                    <a:cubicBezTo>
                      <a:pt x="91" y="197"/>
                      <a:pt x="87" y="200"/>
                      <a:pt x="83" y="203"/>
                    </a:cubicBezTo>
                    <a:cubicBezTo>
                      <a:pt x="74" y="210"/>
                      <a:pt x="0" y="269"/>
                      <a:pt x="10" y="280"/>
                    </a:cubicBezTo>
                    <a:cubicBezTo>
                      <a:pt x="14" y="285"/>
                      <a:pt x="19" y="289"/>
                      <a:pt x="23" y="293"/>
                    </a:cubicBezTo>
                    <a:cubicBezTo>
                      <a:pt x="24" y="294"/>
                      <a:pt x="25" y="295"/>
                      <a:pt x="27" y="296"/>
                    </a:cubicBezTo>
                    <a:cubicBezTo>
                      <a:pt x="29" y="296"/>
                      <a:pt x="32" y="297"/>
                      <a:pt x="34" y="297"/>
                    </a:cubicBezTo>
                    <a:cubicBezTo>
                      <a:pt x="37" y="298"/>
                      <a:pt x="40" y="298"/>
                      <a:pt x="43" y="300"/>
                    </a:cubicBezTo>
                    <a:cubicBezTo>
                      <a:pt x="47" y="302"/>
                      <a:pt x="51" y="304"/>
                      <a:pt x="55" y="306"/>
                    </a:cubicBezTo>
                    <a:cubicBezTo>
                      <a:pt x="60" y="309"/>
                      <a:pt x="66" y="312"/>
                      <a:pt x="72" y="314"/>
                    </a:cubicBezTo>
                    <a:cubicBezTo>
                      <a:pt x="77" y="316"/>
                      <a:pt x="83" y="316"/>
                      <a:pt x="89" y="315"/>
                    </a:cubicBezTo>
                    <a:cubicBezTo>
                      <a:pt x="92" y="313"/>
                      <a:pt x="96" y="312"/>
                      <a:pt x="100" y="310"/>
                    </a:cubicBezTo>
                    <a:cubicBezTo>
                      <a:pt x="125" y="295"/>
                      <a:pt x="142" y="281"/>
                      <a:pt x="163" y="260"/>
                    </a:cubicBezTo>
                    <a:cubicBezTo>
                      <a:pt x="173" y="249"/>
                      <a:pt x="184" y="237"/>
                      <a:pt x="184" y="221"/>
                    </a:cubicBezTo>
                    <a:cubicBezTo>
                      <a:pt x="184" y="212"/>
                      <a:pt x="181" y="203"/>
                      <a:pt x="178" y="193"/>
                    </a:cubicBezTo>
                    <a:cubicBezTo>
                      <a:pt x="177" y="189"/>
                      <a:pt x="175" y="185"/>
                      <a:pt x="173" y="180"/>
                    </a:cubicBezTo>
                    <a:cubicBezTo>
                      <a:pt x="172" y="176"/>
                      <a:pt x="172" y="173"/>
                      <a:pt x="175" y="169"/>
                    </a:cubicBezTo>
                    <a:moveTo>
                      <a:pt x="200" y="135"/>
                    </a:moveTo>
                    <a:cubicBezTo>
                      <a:pt x="198" y="131"/>
                      <a:pt x="199" y="127"/>
                      <a:pt x="201" y="124"/>
                    </a:cubicBezTo>
                    <a:cubicBezTo>
                      <a:pt x="208" y="111"/>
                      <a:pt x="221" y="98"/>
                      <a:pt x="231" y="88"/>
                    </a:cubicBezTo>
                    <a:cubicBezTo>
                      <a:pt x="249" y="70"/>
                      <a:pt x="269" y="53"/>
                      <a:pt x="289" y="38"/>
                    </a:cubicBezTo>
                    <a:cubicBezTo>
                      <a:pt x="294" y="35"/>
                      <a:pt x="305" y="28"/>
                      <a:pt x="311" y="27"/>
                    </a:cubicBezTo>
                    <a:cubicBezTo>
                      <a:pt x="315" y="26"/>
                      <a:pt x="318" y="28"/>
                      <a:pt x="321" y="31"/>
                    </a:cubicBezTo>
                    <a:cubicBezTo>
                      <a:pt x="329" y="39"/>
                      <a:pt x="335" y="50"/>
                      <a:pt x="339" y="59"/>
                    </a:cubicBezTo>
                    <a:cubicBezTo>
                      <a:pt x="342" y="66"/>
                      <a:pt x="346" y="78"/>
                      <a:pt x="346" y="85"/>
                    </a:cubicBezTo>
                    <a:cubicBezTo>
                      <a:pt x="346" y="90"/>
                      <a:pt x="344" y="95"/>
                      <a:pt x="341" y="99"/>
                    </a:cubicBezTo>
                    <a:cubicBezTo>
                      <a:pt x="340" y="102"/>
                      <a:pt x="338" y="104"/>
                      <a:pt x="336" y="106"/>
                    </a:cubicBezTo>
                    <a:cubicBezTo>
                      <a:pt x="320" y="126"/>
                      <a:pt x="302" y="140"/>
                      <a:pt x="281" y="154"/>
                    </a:cubicBezTo>
                    <a:cubicBezTo>
                      <a:pt x="276" y="157"/>
                      <a:pt x="272" y="160"/>
                      <a:pt x="267" y="163"/>
                    </a:cubicBezTo>
                    <a:cubicBezTo>
                      <a:pt x="259" y="167"/>
                      <a:pt x="252" y="169"/>
                      <a:pt x="244" y="167"/>
                    </a:cubicBezTo>
                    <a:cubicBezTo>
                      <a:pt x="234" y="165"/>
                      <a:pt x="221" y="158"/>
                      <a:pt x="214" y="151"/>
                    </a:cubicBezTo>
                    <a:cubicBezTo>
                      <a:pt x="210" y="148"/>
                      <a:pt x="206" y="145"/>
                      <a:pt x="203" y="141"/>
                    </a:cubicBezTo>
                    <a:cubicBezTo>
                      <a:pt x="202" y="139"/>
                      <a:pt x="200" y="137"/>
                      <a:pt x="200" y="135"/>
                    </a:cubicBezTo>
                    <a:moveTo>
                      <a:pt x="154" y="174"/>
                    </a:moveTo>
                    <a:cubicBezTo>
                      <a:pt x="156" y="175"/>
                      <a:pt x="158" y="177"/>
                      <a:pt x="159" y="178"/>
                    </a:cubicBezTo>
                    <a:cubicBezTo>
                      <a:pt x="163" y="182"/>
                      <a:pt x="165" y="186"/>
                      <a:pt x="168" y="190"/>
                    </a:cubicBezTo>
                    <a:cubicBezTo>
                      <a:pt x="172" y="199"/>
                      <a:pt x="178" y="213"/>
                      <a:pt x="178" y="223"/>
                    </a:cubicBezTo>
                    <a:cubicBezTo>
                      <a:pt x="178" y="231"/>
                      <a:pt x="176" y="237"/>
                      <a:pt x="170" y="245"/>
                    </a:cubicBezTo>
                    <a:cubicBezTo>
                      <a:pt x="166" y="249"/>
                      <a:pt x="162" y="253"/>
                      <a:pt x="159" y="257"/>
                    </a:cubicBezTo>
                    <a:cubicBezTo>
                      <a:pt x="142" y="275"/>
                      <a:pt x="124" y="291"/>
                      <a:pt x="102" y="303"/>
                    </a:cubicBezTo>
                    <a:cubicBezTo>
                      <a:pt x="100" y="305"/>
                      <a:pt x="97" y="306"/>
                      <a:pt x="94" y="307"/>
                    </a:cubicBezTo>
                    <a:cubicBezTo>
                      <a:pt x="90" y="309"/>
                      <a:pt x="85" y="311"/>
                      <a:pt x="79" y="310"/>
                    </a:cubicBezTo>
                    <a:cubicBezTo>
                      <a:pt x="72" y="309"/>
                      <a:pt x="61" y="302"/>
                      <a:pt x="55" y="298"/>
                    </a:cubicBezTo>
                    <a:cubicBezTo>
                      <a:pt x="47" y="292"/>
                      <a:pt x="37" y="284"/>
                      <a:pt x="30" y="276"/>
                    </a:cubicBezTo>
                    <a:cubicBezTo>
                      <a:pt x="28" y="273"/>
                      <a:pt x="27" y="269"/>
                      <a:pt x="28" y="265"/>
                    </a:cubicBezTo>
                    <a:cubicBezTo>
                      <a:pt x="30" y="259"/>
                      <a:pt x="39" y="249"/>
                      <a:pt x="43" y="245"/>
                    </a:cubicBezTo>
                    <a:cubicBezTo>
                      <a:pt x="61" y="228"/>
                      <a:pt x="81" y="211"/>
                      <a:pt x="102" y="196"/>
                    </a:cubicBezTo>
                    <a:cubicBezTo>
                      <a:pt x="113" y="188"/>
                      <a:pt x="129" y="178"/>
                      <a:pt x="142" y="173"/>
                    </a:cubicBezTo>
                    <a:cubicBezTo>
                      <a:pt x="146" y="172"/>
                      <a:pt x="150" y="172"/>
                      <a:pt x="154" y="174"/>
                    </a:cubicBezTo>
                  </a:path>
                </a:pathLst>
              </a:custGeom>
              <a:solidFill>
                <a:srgbClr val="0F7F87">
                  <a:alpha val="3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4" name="任意多边形 53"/>
              <p:cNvSpPr/>
              <p:nvPr/>
            </p:nvSpPr>
            <p:spPr bwMode="auto">
              <a:xfrm>
                <a:off x="3255963" y="2505076"/>
                <a:ext cx="1165225" cy="1044575"/>
              </a:xfrm>
              <a:custGeom>
                <a:avLst/>
                <a:gdLst>
                  <a:gd name="T0" fmla="*/ 183 w 353"/>
                  <a:gd name="T1" fmla="*/ 162 h 317"/>
                  <a:gd name="T2" fmla="*/ 203 w 353"/>
                  <a:gd name="T3" fmla="*/ 156 h 317"/>
                  <a:gd name="T4" fmla="*/ 242 w 353"/>
                  <a:gd name="T5" fmla="*/ 174 h 317"/>
                  <a:gd name="T6" fmla="*/ 343 w 353"/>
                  <a:gd name="T7" fmla="*/ 106 h 317"/>
                  <a:gd name="T8" fmla="*/ 352 w 353"/>
                  <a:gd name="T9" fmla="*/ 79 h 317"/>
                  <a:gd name="T10" fmla="*/ 343 w 353"/>
                  <a:gd name="T11" fmla="*/ 48 h 317"/>
                  <a:gd name="T12" fmla="*/ 342 w 353"/>
                  <a:gd name="T13" fmla="*/ 31 h 317"/>
                  <a:gd name="T14" fmla="*/ 329 w 353"/>
                  <a:gd name="T15" fmla="*/ 13 h 317"/>
                  <a:gd name="T16" fmla="*/ 229 w 353"/>
                  <a:gd name="T17" fmla="*/ 81 h 317"/>
                  <a:gd name="T18" fmla="*/ 171 w 353"/>
                  <a:gd name="T19" fmla="*/ 148 h 317"/>
                  <a:gd name="T20" fmla="*/ 95 w 353"/>
                  <a:gd name="T21" fmla="*/ 194 h 317"/>
                  <a:gd name="T22" fmla="*/ 11 w 353"/>
                  <a:gd name="T23" fmla="*/ 281 h 317"/>
                  <a:gd name="T24" fmla="*/ 27 w 353"/>
                  <a:gd name="T25" fmla="*/ 296 h 317"/>
                  <a:gd name="T26" fmla="*/ 43 w 353"/>
                  <a:gd name="T27" fmla="*/ 300 h 317"/>
                  <a:gd name="T28" fmla="*/ 72 w 353"/>
                  <a:gd name="T29" fmla="*/ 315 h 317"/>
                  <a:gd name="T30" fmla="*/ 100 w 353"/>
                  <a:gd name="T31" fmla="*/ 310 h 317"/>
                  <a:gd name="T32" fmla="*/ 184 w 353"/>
                  <a:gd name="T33" fmla="*/ 222 h 317"/>
                  <a:gd name="T34" fmla="*/ 174 w 353"/>
                  <a:gd name="T35" fmla="*/ 181 h 317"/>
                  <a:gd name="T36" fmla="*/ 200 w 353"/>
                  <a:gd name="T37" fmla="*/ 136 h 317"/>
                  <a:gd name="T38" fmla="*/ 231 w 353"/>
                  <a:gd name="T39" fmla="*/ 88 h 317"/>
                  <a:gd name="T40" fmla="*/ 311 w 353"/>
                  <a:gd name="T41" fmla="*/ 27 h 317"/>
                  <a:gd name="T42" fmla="*/ 339 w 353"/>
                  <a:gd name="T43" fmla="*/ 60 h 317"/>
                  <a:gd name="T44" fmla="*/ 341 w 353"/>
                  <a:gd name="T45" fmla="*/ 100 h 317"/>
                  <a:gd name="T46" fmla="*/ 281 w 353"/>
                  <a:gd name="T47" fmla="*/ 155 h 317"/>
                  <a:gd name="T48" fmla="*/ 244 w 353"/>
                  <a:gd name="T49" fmla="*/ 168 h 317"/>
                  <a:gd name="T50" fmla="*/ 204 w 353"/>
                  <a:gd name="T51" fmla="*/ 142 h 317"/>
                  <a:gd name="T52" fmla="*/ 154 w 353"/>
                  <a:gd name="T53" fmla="*/ 174 h 317"/>
                  <a:gd name="T54" fmla="*/ 168 w 353"/>
                  <a:gd name="T55" fmla="*/ 191 h 317"/>
                  <a:gd name="T56" fmla="*/ 170 w 353"/>
                  <a:gd name="T57" fmla="*/ 245 h 317"/>
                  <a:gd name="T58" fmla="*/ 102 w 353"/>
                  <a:gd name="T59" fmla="*/ 304 h 317"/>
                  <a:gd name="T60" fmla="*/ 79 w 353"/>
                  <a:gd name="T61" fmla="*/ 310 h 317"/>
                  <a:gd name="T62" fmla="*/ 31 w 353"/>
                  <a:gd name="T63" fmla="*/ 276 h 317"/>
                  <a:gd name="T64" fmla="*/ 43 w 353"/>
                  <a:gd name="T65" fmla="*/ 246 h 317"/>
                  <a:gd name="T66" fmla="*/ 143 w 353"/>
                  <a:gd name="T67" fmla="*/ 174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3" h="317">
                    <a:moveTo>
                      <a:pt x="175" y="170"/>
                    </a:moveTo>
                    <a:cubicBezTo>
                      <a:pt x="177" y="167"/>
                      <a:pt x="180" y="164"/>
                      <a:pt x="183" y="162"/>
                    </a:cubicBezTo>
                    <a:cubicBezTo>
                      <a:pt x="185" y="159"/>
                      <a:pt x="189" y="157"/>
                      <a:pt x="192" y="156"/>
                    </a:cubicBezTo>
                    <a:cubicBezTo>
                      <a:pt x="196" y="154"/>
                      <a:pt x="199" y="154"/>
                      <a:pt x="203" y="156"/>
                    </a:cubicBezTo>
                    <a:cubicBezTo>
                      <a:pt x="207" y="158"/>
                      <a:pt x="211" y="161"/>
                      <a:pt x="215" y="163"/>
                    </a:cubicBezTo>
                    <a:cubicBezTo>
                      <a:pt x="223" y="168"/>
                      <a:pt x="232" y="172"/>
                      <a:pt x="242" y="174"/>
                    </a:cubicBezTo>
                    <a:cubicBezTo>
                      <a:pt x="257" y="177"/>
                      <a:pt x="271" y="168"/>
                      <a:pt x="283" y="159"/>
                    </a:cubicBezTo>
                    <a:cubicBezTo>
                      <a:pt x="307" y="142"/>
                      <a:pt x="324" y="128"/>
                      <a:pt x="343" y="106"/>
                    </a:cubicBezTo>
                    <a:cubicBezTo>
                      <a:pt x="346" y="102"/>
                      <a:pt x="348" y="99"/>
                      <a:pt x="350" y="95"/>
                    </a:cubicBezTo>
                    <a:cubicBezTo>
                      <a:pt x="353" y="90"/>
                      <a:pt x="353" y="85"/>
                      <a:pt x="352" y="79"/>
                    </a:cubicBezTo>
                    <a:cubicBezTo>
                      <a:pt x="351" y="72"/>
                      <a:pt x="349" y="66"/>
                      <a:pt x="347" y="61"/>
                    </a:cubicBezTo>
                    <a:cubicBezTo>
                      <a:pt x="346" y="56"/>
                      <a:pt x="345" y="52"/>
                      <a:pt x="343" y="48"/>
                    </a:cubicBezTo>
                    <a:cubicBezTo>
                      <a:pt x="342" y="45"/>
                      <a:pt x="342" y="42"/>
                      <a:pt x="342" y="39"/>
                    </a:cubicBezTo>
                    <a:cubicBezTo>
                      <a:pt x="342" y="37"/>
                      <a:pt x="342" y="34"/>
                      <a:pt x="342" y="31"/>
                    </a:cubicBezTo>
                    <a:cubicBezTo>
                      <a:pt x="342" y="30"/>
                      <a:pt x="341" y="28"/>
                      <a:pt x="340" y="27"/>
                    </a:cubicBezTo>
                    <a:cubicBezTo>
                      <a:pt x="337" y="22"/>
                      <a:pt x="333" y="17"/>
                      <a:pt x="329" y="13"/>
                    </a:cubicBezTo>
                    <a:cubicBezTo>
                      <a:pt x="319" y="0"/>
                      <a:pt x="249" y="64"/>
                      <a:pt x="240" y="71"/>
                    </a:cubicBezTo>
                    <a:cubicBezTo>
                      <a:pt x="237" y="74"/>
                      <a:pt x="233" y="78"/>
                      <a:pt x="229" y="81"/>
                    </a:cubicBezTo>
                    <a:cubicBezTo>
                      <a:pt x="219" y="91"/>
                      <a:pt x="202" y="108"/>
                      <a:pt x="194" y="120"/>
                    </a:cubicBezTo>
                    <a:cubicBezTo>
                      <a:pt x="190" y="125"/>
                      <a:pt x="177" y="143"/>
                      <a:pt x="171" y="148"/>
                    </a:cubicBezTo>
                    <a:cubicBezTo>
                      <a:pt x="165" y="153"/>
                      <a:pt x="145" y="163"/>
                      <a:pt x="140" y="166"/>
                    </a:cubicBezTo>
                    <a:cubicBezTo>
                      <a:pt x="126" y="172"/>
                      <a:pt x="107" y="186"/>
                      <a:pt x="95" y="194"/>
                    </a:cubicBezTo>
                    <a:cubicBezTo>
                      <a:pt x="91" y="197"/>
                      <a:pt x="87" y="200"/>
                      <a:pt x="83" y="203"/>
                    </a:cubicBezTo>
                    <a:cubicBezTo>
                      <a:pt x="75" y="210"/>
                      <a:pt x="0" y="269"/>
                      <a:pt x="11" y="281"/>
                    </a:cubicBezTo>
                    <a:cubicBezTo>
                      <a:pt x="14" y="285"/>
                      <a:pt x="19" y="290"/>
                      <a:pt x="23" y="294"/>
                    </a:cubicBezTo>
                    <a:cubicBezTo>
                      <a:pt x="24" y="295"/>
                      <a:pt x="25" y="296"/>
                      <a:pt x="27" y="296"/>
                    </a:cubicBezTo>
                    <a:cubicBezTo>
                      <a:pt x="29" y="297"/>
                      <a:pt x="32" y="298"/>
                      <a:pt x="34" y="298"/>
                    </a:cubicBezTo>
                    <a:cubicBezTo>
                      <a:pt x="37" y="298"/>
                      <a:pt x="40" y="299"/>
                      <a:pt x="43" y="300"/>
                    </a:cubicBezTo>
                    <a:cubicBezTo>
                      <a:pt x="47" y="303"/>
                      <a:pt x="51" y="305"/>
                      <a:pt x="55" y="307"/>
                    </a:cubicBezTo>
                    <a:cubicBezTo>
                      <a:pt x="60" y="310"/>
                      <a:pt x="66" y="313"/>
                      <a:pt x="72" y="315"/>
                    </a:cubicBezTo>
                    <a:cubicBezTo>
                      <a:pt x="77" y="317"/>
                      <a:pt x="83" y="317"/>
                      <a:pt x="89" y="315"/>
                    </a:cubicBezTo>
                    <a:cubicBezTo>
                      <a:pt x="93" y="314"/>
                      <a:pt x="96" y="312"/>
                      <a:pt x="100" y="310"/>
                    </a:cubicBezTo>
                    <a:cubicBezTo>
                      <a:pt x="125" y="296"/>
                      <a:pt x="142" y="281"/>
                      <a:pt x="163" y="260"/>
                    </a:cubicBezTo>
                    <a:cubicBezTo>
                      <a:pt x="173" y="250"/>
                      <a:pt x="185" y="238"/>
                      <a:pt x="184" y="222"/>
                    </a:cubicBezTo>
                    <a:cubicBezTo>
                      <a:pt x="184" y="212"/>
                      <a:pt x="182" y="203"/>
                      <a:pt x="178" y="194"/>
                    </a:cubicBezTo>
                    <a:cubicBezTo>
                      <a:pt x="177" y="190"/>
                      <a:pt x="175" y="185"/>
                      <a:pt x="174" y="181"/>
                    </a:cubicBezTo>
                    <a:cubicBezTo>
                      <a:pt x="172" y="177"/>
                      <a:pt x="172" y="173"/>
                      <a:pt x="175" y="170"/>
                    </a:cubicBezTo>
                    <a:moveTo>
                      <a:pt x="200" y="136"/>
                    </a:moveTo>
                    <a:cubicBezTo>
                      <a:pt x="199" y="132"/>
                      <a:pt x="199" y="128"/>
                      <a:pt x="201" y="124"/>
                    </a:cubicBezTo>
                    <a:cubicBezTo>
                      <a:pt x="208" y="112"/>
                      <a:pt x="221" y="98"/>
                      <a:pt x="231" y="88"/>
                    </a:cubicBezTo>
                    <a:cubicBezTo>
                      <a:pt x="249" y="70"/>
                      <a:pt x="269" y="53"/>
                      <a:pt x="289" y="38"/>
                    </a:cubicBezTo>
                    <a:cubicBezTo>
                      <a:pt x="294" y="35"/>
                      <a:pt x="305" y="28"/>
                      <a:pt x="311" y="27"/>
                    </a:cubicBezTo>
                    <a:cubicBezTo>
                      <a:pt x="315" y="27"/>
                      <a:pt x="319" y="29"/>
                      <a:pt x="321" y="32"/>
                    </a:cubicBezTo>
                    <a:cubicBezTo>
                      <a:pt x="329" y="39"/>
                      <a:pt x="335" y="50"/>
                      <a:pt x="339" y="60"/>
                    </a:cubicBezTo>
                    <a:cubicBezTo>
                      <a:pt x="343" y="66"/>
                      <a:pt x="347" y="78"/>
                      <a:pt x="347" y="85"/>
                    </a:cubicBezTo>
                    <a:cubicBezTo>
                      <a:pt x="346" y="91"/>
                      <a:pt x="344" y="96"/>
                      <a:pt x="341" y="100"/>
                    </a:cubicBezTo>
                    <a:cubicBezTo>
                      <a:pt x="340" y="102"/>
                      <a:pt x="338" y="105"/>
                      <a:pt x="336" y="107"/>
                    </a:cubicBezTo>
                    <a:cubicBezTo>
                      <a:pt x="320" y="126"/>
                      <a:pt x="302" y="141"/>
                      <a:pt x="281" y="155"/>
                    </a:cubicBezTo>
                    <a:cubicBezTo>
                      <a:pt x="277" y="158"/>
                      <a:pt x="272" y="160"/>
                      <a:pt x="267" y="163"/>
                    </a:cubicBezTo>
                    <a:cubicBezTo>
                      <a:pt x="259" y="168"/>
                      <a:pt x="253" y="169"/>
                      <a:pt x="244" y="168"/>
                    </a:cubicBezTo>
                    <a:cubicBezTo>
                      <a:pt x="234" y="166"/>
                      <a:pt x="221" y="158"/>
                      <a:pt x="214" y="152"/>
                    </a:cubicBezTo>
                    <a:cubicBezTo>
                      <a:pt x="210" y="149"/>
                      <a:pt x="206" y="146"/>
                      <a:pt x="204" y="142"/>
                    </a:cubicBezTo>
                    <a:cubicBezTo>
                      <a:pt x="202" y="140"/>
                      <a:pt x="201" y="138"/>
                      <a:pt x="200" y="136"/>
                    </a:cubicBezTo>
                    <a:moveTo>
                      <a:pt x="154" y="174"/>
                    </a:moveTo>
                    <a:cubicBezTo>
                      <a:pt x="156" y="175"/>
                      <a:pt x="158" y="177"/>
                      <a:pt x="160" y="179"/>
                    </a:cubicBezTo>
                    <a:cubicBezTo>
                      <a:pt x="163" y="183"/>
                      <a:pt x="165" y="187"/>
                      <a:pt x="168" y="191"/>
                    </a:cubicBezTo>
                    <a:cubicBezTo>
                      <a:pt x="172" y="199"/>
                      <a:pt x="178" y="213"/>
                      <a:pt x="178" y="223"/>
                    </a:cubicBezTo>
                    <a:cubicBezTo>
                      <a:pt x="178" y="232"/>
                      <a:pt x="176" y="238"/>
                      <a:pt x="170" y="245"/>
                    </a:cubicBezTo>
                    <a:cubicBezTo>
                      <a:pt x="166" y="249"/>
                      <a:pt x="162" y="254"/>
                      <a:pt x="159" y="258"/>
                    </a:cubicBezTo>
                    <a:cubicBezTo>
                      <a:pt x="142" y="276"/>
                      <a:pt x="124" y="292"/>
                      <a:pt x="102" y="304"/>
                    </a:cubicBezTo>
                    <a:cubicBezTo>
                      <a:pt x="100" y="305"/>
                      <a:pt x="97" y="306"/>
                      <a:pt x="95" y="308"/>
                    </a:cubicBezTo>
                    <a:cubicBezTo>
                      <a:pt x="90" y="310"/>
                      <a:pt x="85" y="311"/>
                      <a:pt x="79" y="310"/>
                    </a:cubicBezTo>
                    <a:cubicBezTo>
                      <a:pt x="72" y="309"/>
                      <a:pt x="61" y="303"/>
                      <a:pt x="55" y="299"/>
                    </a:cubicBezTo>
                    <a:cubicBezTo>
                      <a:pt x="47" y="293"/>
                      <a:pt x="37" y="285"/>
                      <a:pt x="31" y="276"/>
                    </a:cubicBezTo>
                    <a:cubicBezTo>
                      <a:pt x="28" y="273"/>
                      <a:pt x="27" y="269"/>
                      <a:pt x="28" y="265"/>
                    </a:cubicBezTo>
                    <a:cubicBezTo>
                      <a:pt x="30" y="260"/>
                      <a:pt x="39" y="250"/>
                      <a:pt x="43" y="246"/>
                    </a:cubicBezTo>
                    <a:cubicBezTo>
                      <a:pt x="61" y="228"/>
                      <a:pt x="81" y="211"/>
                      <a:pt x="102" y="197"/>
                    </a:cubicBezTo>
                    <a:cubicBezTo>
                      <a:pt x="113" y="189"/>
                      <a:pt x="129" y="178"/>
                      <a:pt x="143" y="174"/>
                    </a:cubicBezTo>
                    <a:cubicBezTo>
                      <a:pt x="146" y="172"/>
                      <a:pt x="150" y="172"/>
                      <a:pt x="154" y="174"/>
                    </a:cubicBezTo>
                  </a:path>
                </a:pathLst>
              </a:custGeom>
              <a:solidFill>
                <a:srgbClr val="2D3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5" name="任意多边形 54"/>
              <p:cNvSpPr/>
              <p:nvPr/>
            </p:nvSpPr>
            <p:spPr bwMode="auto">
              <a:xfrm>
                <a:off x="3916363" y="2768601"/>
                <a:ext cx="131763" cy="276225"/>
              </a:xfrm>
              <a:custGeom>
                <a:avLst/>
                <a:gdLst>
                  <a:gd name="T0" fmla="*/ 22 w 40"/>
                  <a:gd name="T1" fmla="*/ 41 h 84"/>
                  <a:gd name="T2" fmla="*/ 17 w 40"/>
                  <a:gd name="T3" fmla="*/ 42 h 84"/>
                  <a:gd name="T4" fmla="*/ 8 w 40"/>
                  <a:gd name="T5" fmla="*/ 48 h 84"/>
                  <a:gd name="T6" fmla="*/ 0 w 40"/>
                  <a:gd name="T7" fmla="*/ 56 h 84"/>
                  <a:gd name="T8" fmla="*/ 4 w 40"/>
                  <a:gd name="T9" fmla="*/ 62 h 84"/>
                  <a:gd name="T10" fmla="*/ 14 w 40"/>
                  <a:gd name="T11" fmla="*/ 72 h 84"/>
                  <a:gd name="T12" fmla="*/ 14 w 40"/>
                  <a:gd name="T13" fmla="*/ 72 h 84"/>
                  <a:gd name="T14" fmla="*/ 14 w 40"/>
                  <a:gd name="T15" fmla="*/ 72 h 84"/>
                  <a:gd name="T16" fmla="*/ 14 w 40"/>
                  <a:gd name="T17" fmla="*/ 72 h 84"/>
                  <a:gd name="T18" fmla="*/ 14 w 40"/>
                  <a:gd name="T19" fmla="*/ 72 h 84"/>
                  <a:gd name="T20" fmla="*/ 14 w 40"/>
                  <a:gd name="T21" fmla="*/ 72 h 84"/>
                  <a:gd name="T22" fmla="*/ 14 w 40"/>
                  <a:gd name="T23" fmla="*/ 72 h 84"/>
                  <a:gd name="T24" fmla="*/ 14 w 40"/>
                  <a:gd name="T25" fmla="*/ 72 h 84"/>
                  <a:gd name="T26" fmla="*/ 14 w 40"/>
                  <a:gd name="T27" fmla="*/ 72 h 84"/>
                  <a:gd name="T28" fmla="*/ 14 w 40"/>
                  <a:gd name="T29" fmla="*/ 72 h 84"/>
                  <a:gd name="T30" fmla="*/ 14 w 40"/>
                  <a:gd name="T31" fmla="*/ 72 h 84"/>
                  <a:gd name="T32" fmla="*/ 14 w 40"/>
                  <a:gd name="T33" fmla="*/ 72 h 84"/>
                  <a:gd name="T34" fmla="*/ 14 w 40"/>
                  <a:gd name="T35" fmla="*/ 72 h 84"/>
                  <a:gd name="T36" fmla="*/ 14 w 40"/>
                  <a:gd name="T37" fmla="*/ 72 h 84"/>
                  <a:gd name="T38" fmla="*/ 14 w 40"/>
                  <a:gd name="T39" fmla="*/ 72 h 84"/>
                  <a:gd name="T40" fmla="*/ 14 w 40"/>
                  <a:gd name="T41" fmla="*/ 73 h 84"/>
                  <a:gd name="T42" fmla="*/ 14 w 40"/>
                  <a:gd name="T43" fmla="*/ 73 h 84"/>
                  <a:gd name="T44" fmla="*/ 15 w 40"/>
                  <a:gd name="T45" fmla="*/ 73 h 84"/>
                  <a:gd name="T46" fmla="*/ 15 w 40"/>
                  <a:gd name="T47" fmla="*/ 73 h 84"/>
                  <a:gd name="T48" fmla="*/ 15 w 40"/>
                  <a:gd name="T49" fmla="*/ 73 h 84"/>
                  <a:gd name="T50" fmla="*/ 15 w 40"/>
                  <a:gd name="T51" fmla="*/ 73 h 84"/>
                  <a:gd name="T52" fmla="*/ 32 w 40"/>
                  <a:gd name="T53" fmla="*/ 84 h 84"/>
                  <a:gd name="T54" fmla="*/ 32 w 40"/>
                  <a:gd name="T55" fmla="*/ 84 h 84"/>
                  <a:gd name="T56" fmla="*/ 32 w 40"/>
                  <a:gd name="T57" fmla="*/ 84 h 84"/>
                  <a:gd name="T58" fmla="*/ 36 w 40"/>
                  <a:gd name="T59" fmla="*/ 47 h 84"/>
                  <a:gd name="T60" fmla="*/ 28 w 40"/>
                  <a:gd name="T61" fmla="*/ 43 h 84"/>
                  <a:gd name="T62" fmla="*/ 22 w 40"/>
                  <a:gd name="T63" fmla="*/ 41 h 84"/>
                  <a:gd name="T64" fmla="*/ 40 w 40"/>
                  <a:gd name="T65" fmla="*/ 0 h 84"/>
                  <a:gd name="T66" fmla="*/ 31 w 40"/>
                  <a:gd name="T67" fmla="*/ 8 h 84"/>
                  <a:gd name="T68" fmla="*/ 31 w 40"/>
                  <a:gd name="T69" fmla="*/ 8 h 84"/>
                  <a:gd name="T70" fmla="*/ 31 w 40"/>
                  <a:gd name="T71" fmla="*/ 8 h 84"/>
                  <a:gd name="T72" fmla="*/ 25 w 40"/>
                  <a:gd name="T73" fmla="*/ 15 h 84"/>
                  <a:gd name="T74" fmla="*/ 25 w 40"/>
                  <a:gd name="T75" fmla="*/ 22 h 84"/>
                  <a:gd name="T76" fmla="*/ 28 w 40"/>
                  <a:gd name="T77" fmla="*/ 28 h 84"/>
                  <a:gd name="T78" fmla="*/ 36 w 40"/>
                  <a:gd name="T79" fmla="*/ 37 h 84"/>
                  <a:gd name="T80" fmla="*/ 40 w 40"/>
                  <a:gd name="T8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" h="84">
                    <a:moveTo>
                      <a:pt x="22" y="41"/>
                    </a:moveTo>
                    <a:cubicBezTo>
                      <a:pt x="20" y="41"/>
                      <a:pt x="18" y="41"/>
                      <a:pt x="17" y="42"/>
                    </a:cubicBezTo>
                    <a:cubicBezTo>
                      <a:pt x="13" y="44"/>
                      <a:pt x="10" y="46"/>
                      <a:pt x="8" y="48"/>
                    </a:cubicBezTo>
                    <a:cubicBezTo>
                      <a:pt x="5" y="51"/>
                      <a:pt x="2" y="53"/>
                      <a:pt x="0" y="56"/>
                    </a:cubicBezTo>
                    <a:cubicBezTo>
                      <a:pt x="1" y="58"/>
                      <a:pt x="2" y="60"/>
                      <a:pt x="4" y="62"/>
                    </a:cubicBezTo>
                    <a:cubicBezTo>
                      <a:pt x="6" y="66"/>
                      <a:pt x="10" y="69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4" y="73"/>
                      <a:pt x="15" y="73"/>
                    </a:cubicBezTo>
                    <a:cubicBezTo>
                      <a:pt x="15" y="73"/>
                      <a:pt x="15" y="73"/>
                      <a:pt x="15" y="73"/>
                    </a:cubicBezTo>
                    <a:cubicBezTo>
                      <a:pt x="15" y="73"/>
                      <a:pt x="15" y="73"/>
                      <a:pt x="15" y="73"/>
                    </a:cubicBezTo>
                    <a:cubicBezTo>
                      <a:pt x="15" y="73"/>
                      <a:pt x="15" y="73"/>
                      <a:pt x="15" y="73"/>
                    </a:cubicBezTo>
                    <a:cubicBezTo>
                      <a:pt x="19" y="76"/>
                      <a:pt x="26" y="81"/>
                      <a:pt x="32" y="84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3" y="46"/>
                      <a:pt x="30" y="44"/>
                      <a:pt x="28" y="43"/>
                    </a:cubicBezTo>
                    <a:cubicBezTo>
                      <a:pt x="26" y="41"/>
                      <a:pt x="24" y="41"/>
                      <a:pt x="22" y="41"/>
                    </a:cubicBezTo>
                    <a:moveTo>
                      <a:pt x="40" y="0"/>
                    </a:moveTo>
                    <a:cubicBezTo>
                      <a:pt x="37" y="3"/>
                      <a:pt x="34" y="5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9" y="10"/>
                      <a:pt x="27" y="12"/>
                      <a:pt x="25" y="15"/>
                    </a:cubicBezTo>
                    <a:cubicBezTo>
                      <a:pt x="24" y="17"/>
                      <a:pt x="24" y="19"/>
                      <a:pt x="25" y="22"/>
                    </a:cubicBezTo>
                    <a:cubicBezTo>
                      <a:pt x="25" y="24"/>
                      <a:pt x="27" y="26"/>
                      <a:pt x="28" y="28"/>
                    </a:cubicBezTo>
                    <a:cubicBezTo>
                      <a:pt x="31" y="31"/>
                      <a:pt x="34" y="34"/>
                      <a:pt x="36" y="37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9D9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6" name="任意多边形 55"/>
              <p:cNvSpPr/>
              <p:nvPr/>
            </p:nvSpPr>
            <p:spPr bwMode="auto">
              <a:xfrm>
                <a:off x="3913188" y="2817813"/>
                <a:ext cx="122238" cy="134938"/>
              </a:xfrm>
              <a:custGeom>
                <a:avLst/>
                <a:gdLst>
                  <a:gd name="T0" fmla="*/ 26 w 37"/>
                  <a:gd name="T1" fmla="*/ 0 h 41"/>
                  <a:gd name="T2" fmla="*/ 3 w 37"/>
                  <a:gd name="T3" fmla="*/ 29 h 41"/>
                  <a:gd name="T4" fmla="*/ 2 w 37"/>
                  <a:gd name="T5" fmla="*/ 29 h 41"/>
                  <a:gd name="T6" fmla="*/ 1 w 37"/>
                  <a:gd name="T7" fmla="*/ 41 h 41"/>
                  <a:gd name="T8" fmla="*/ 1 w 37"/>
                  <a:gd name="T9" fmla="*/ 41 h 41"/>
                  <a:gd name="T10" fmla="*/ 1 w 37"/>
                  <a:gd name="T11" fmla="*/ 41 h 41"/>
                  <a:gd name="T12" fmla="*/ 9 w 37"/>
                  <a:gd name="T13" fmla="*/ 33 h 41"/>
                  <a:gd name="T14" fmla="*/ 18 w 37"/>
                  <a:gd name="T15" fmla="*/ 27 h 41"/>
                  <a:gd name="T16" fmla="*/ 23 w 37"/>
                  <a:gd name="T17" fmla="*/ 26 h 41"/>
                  <a:gd name="T18" fmla="*/ 29 w 37"/>
                  <a:gd name="T19" fmla="*/ 28 h 41"/>
                  <a:gd name="T20" fmla="*/ 37 w 37"/>
                  <a:gd name="T21" fmla="*/ 32 h 41"/>
                  <a:gd name="T22" fmla="*/ 37 w 37"/>
                  <a:gd name="T23" fmla="*/ 22 h 41"/>
                  <a:gd name="T24" fmla="*/ 29 w 37"/>
                  <a:gd name="T25" fmla="*/ 13 h 41"/>
                  <a:gd name="T26" fmla="*/ 26 w 37"/>
                  <a:gd name="T27" fmla="*/ 7 h 41"/>
                  <a:gd name="T28" fmla="*/ 26 w 37"/>
                  <a:gd name="T2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41">
                    <a:moveTo>
                      <a:pt x="26" y="0"/>
                    </a:moveTo>
                    <a:cubicBezTo>
                      <a:pt x="17" y="8"/>
                      <a:pt x="8" y="19"/>
                      <a:pt x="3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33"/>
                      <a:pt x="0" y="37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3" y="38"/>
                      <a:pt x="6" y="36"/>
                      <a:pt x="9" y="33"/>
                    </a:cubicBezTo>
                    <a:cubicBezTo>
                      <a:pt x="11" y="31"/>
                      <a:pt x="14" y="29"/>
                      <a:pt x="18" y="27"/>
                    </a:cubicBezTo>
                    <a:cubicBezTo>
                      <a:pt x="19" y="26"/>
                      <a:pt x="21" y="26"/>
                      <a:pt x="23" y="26"/>
                    </a:cubicBezTo>
                    <a:cubicBezTo>
                      <a:pt x="25" y="26"/>
                      <a:pt x="27" y="26"/>
                      <a:pt x="29" y="28"/>
                    </a:cubicBezTo>
                    <a:cubicBezTo>
                      <a:pt x="31" y="29"/>
                      <a:pt x="34" y="31"/>
                      <a:pt x="37" y="3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5" y="19"/>
                      <a:pt x="32" y="16"/>
                      <a:pt x="29" y="13"/>
                    </a:cubicBezTo>
                    <a:cubicBezTo>
                      <a:pt x="28" y="11"/>
                      <a:pt x="26" y="9"/>
                      <a:pt x="26" y="7"/>
                    </a:cubicBezTo>
                    <a:cubicBezTo>
                      <a:pt x="25" y="4"/>
                      <a:pt x="25" y="2"/>
                      <a:pt x="26" y="0"/>
                    </a:cubicBezTo>
                  </a:path>
                </a:pathLst>
              </a:custGeom>
              <a:solidFill>
                <a:srgbClr val="69A5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7" name="任意多边形 56"/>
              <p:cNvSpPr/>
              <p:nvPr/>
            </p:nvSpPr>
            <p:spPr bwMode="auto">
              <a:xfrm>
                <a:off x="3913188" y="2913063"/>
                <a:ext cx="52388" cy="95250"/>
              </a:xfrm>
              <a:custGeom>
                <a:avLst/>
                <a:gdLst>
                  <a:gd name="T0" fmla="*/ 16 w 16"/>
                  <a:gd name="T1" fmla="*/ 29 h 29"/>
                  <a:gd name="T2" fmla="*/ 16 w 16"/>
                  <a:gd name="T3" fmla="*/ 29 h 29"/>
                  <a:gd name="T4" fmla="*/ 16 w 16"/>
                  <a:gd name="T5" fmla="*/ 29 h 29"/>
                  <a:gd name="T6" fmla="*/ 16 w 16"/>
                  <a:gd name="T7" fmla="*/ 29 h 29"/>
                  <a:gd name="T8" fmla="*/ 16 w 16"/>
                  <a:gd name="T9" fmla="*/ 29 h 29"/>
                  <a:gd name="T10" fmla="*/ 16 w 16"/>
                  <a:gd name="T11" fmla="*/ 29 h 29"/>
                  <a:gd name="T12" fmla="*/ 15 w 16"/>
                  <a:gd name="T13" fmla="*/ 29 h 29"/>
                  <a:gd name="T14" fmla="*/ 15 w 16"/>
                  <a:gd name="T15" fmla="*/ 29 h 29"/>
                  <a:gd name="T16" fmla="*/ 15 w 16"/>
                  <a:gd name="T17" fmla="*/ 29 h 29"/>
                  <a:gd name="T18" fmla="*/ 15 w 16"/>
                  <a:gd name="T19" fmla="*/ 28 h 29"/>
                  <a:gd name="T20" fmla="*/ 15 w 16"/>
                  <a:gd name="T21" fmla="*/ 28 h 29"/>
                  <a:gd name="T22" fmla="*/ 15 w 16"/>
                  <a:gd name="T23" fmla="*/ 28 h 29"/>
                  <a:gd name="T24" fmla="*/ 15 w 16"/>
                  <a:gd name="T25" fmla="*/ 28 h 29"/>
                  <a:gd name="T26" fmla="*/ 15 w 16"/>
                  <a:gd name="T27" fmla="*/ 28 h 29"/>
                  <a:gd name="T28" fmla="*/ 15 w 16"/>
                  <a:gd name="T29" fmla="*/ 28 h 29"/>
                  <a:gd name="T30" fmla="*/ 15 w 16"/>
                  <a:gd name="T31" fmla="*/ 28 h 29"/>
                  <a:gd name="T32" fmla="*/ 15 w 16"/>
                  <a:gd name="T33" fmla="*/ 28 h 29"/>
                  <a:gd name="T34" fmla="*/ 15 w 16"/>
                  <a:gd name="T35" fmla="*/ 28 h 29"/>
                  <a:gd name="T36" fmla="*/ 15 w 16"/>
                  <a:gd name="T37" fmla="*/ 28 h 29"/>
                  <a:gd name="T38" fmla="*/ 15 w 16"/>
                  <a:gd name="T39" fmla="*/ 28 h 29"/>
                  <a:gd name="T40" fmla="*/ 15 w 16"/>
                  <a:gd name="T41" fmla="*/ 28 h 29"/>
                  <a:gd name="T42" fmla="*/ 15 w 16"/>
                  <a:gd name="T43" fmla="*/ 28 h 29"/>
                  <a:gd name="T44" fmla="*/ 15 w 16"/>
                  <a:gd name="T45" fmla="*/ 28 h 29"/>
                  <a:gd name="T46" fmla="*/ 15 w 16"/>
                  <a:gd name="T47" fmla="*/ 28 h 29"/>
                  <a:gd name="T48" fmla="*/ 15 w 16"/>
                  <a:gd name="T49" fmla="*/ 28 h 29"/>
                  <a:gd name="T50" fmla="*/ 15 w 16"/>
                  <a:gd name="T51" fmla="*/ 28 h 29"/>
                  <a:gd name="T52" fmla="*/ 15 w 16"/>
                  <a:gd name="T53" fmla="*/ 28 h 29"/>
                  <a:gd name="T54" fmla="*/ 15 w 16"/>
                  <a:gd name="T55" fmla="*/ 28 h 29"/>
                  <a:gd name="T56" fmla="*/ 15 w 16"/>
                  <a:gd name="T57" fmla="*/ 28 h 29"/>
                  <a:gd name="T58" fmla="*/ 15 w 16"/>
                  <a:gd name="T59" fmla="*/ 28 h 29"/>
                  <a:gd name="T60" fmla="*/ 3 w 16"/>
                  <a:gd name="T61" fmla="*/ 0 h 29"/>
                  <a:gd name="T62" fmla="*/ 2 w 16"/>
                  <a:gd name="T63" fmla="*/ 0 h 29"/>
                  <a:gd name="T64" fmla="*/ 1 w 16"/>
                  <a:gd name="T65" fmla="*/ 12 h 29"/>
                  <a:gd name="T66" fmla="*/ 2 w 16"/>
                  <a:gd name="T67" fmla="*/ 0 h 29"/>
                  <a:gd name="T68" fmla="*/ 3 w 16"/>
                  <a:gd name="T6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" h="28">
                    <a:moveTo>
                      <a:pt x="16" y="29"/>
                    </a:move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moveTo>
                      <a:pt x="16" y="29"/>
                    </a:move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moveTo>
                      <a:pt x="15" y="29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moveTo>
                      <a:pt x="15" y="28"/>
                    </a:move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moveTo>
                      <a:pt x="15" y="28"/>
                    </a:move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moveTo>
                      <a:pt x="15" y="28"/>
                    </a:move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moveTo>
                      <a:pt x="15" y="28"/>
                    </a:move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moveTo>
                      <a:pt x="15" y="28"/>
                    </a:move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moveTo>
                      <a:pt x="15" y="28"/>
                    </a:move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moveTo>
                      <a:pt x="15" y="28"/>
                    </a:move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4"/>
                      <a:pt x="0" y="8"/>
                      <a:pt x="1" y="12"/>
                    </a:cubicBezTo>
                    <a:cubicBezTo>
                      <a:pt x="0" y="8"/>
                      <a:pt x="0" y="4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</a:path>
                </a:pathLst>
              </a:custGeom>
              <a:solidFill>
                <a:srgbClr val="758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8" name="任意多边形 57"/>
              <p:cNvSpPr/>
              <p:nvPr/>
            </p:nvSpPr>
            <p:spPr bwMode="auto">
              <a:xfrm>
                <a:off x="4068763" y="2593976"/>
                <a:ext cx="331788" cy="463550"/>
              </a:xfrm>
              <a:custGeom>
                <a:avLst/>
                <a:gdLst>
                  <a:gd name="T0" fmla="*/ 96 w 101"/>
                  <a:gd name="T1" fmla="*/ 73 h 141"/>
                  <a:gd name="T2" fmla="*/ 62 w 101"/>
                  <a:gd name="T3" fmla="*/ 99 h 141"/>
                  <a:gd name="T4" fmla="*/ 27 w 101"/>
                  <a:gd name="T5" fmla="*/ 114 h 141"/>
                  <a:gd name="T6" fmla="*/ 21 w 101"/>
                  <a:gd name="T7" fmla="*/ 113 h 141"/>
                  <a:gd name="T8" fmla="*/ 2 w 101"/>
                  <a:gd name="T9" fmla="*/ 107 h 141"/>
                  <a:gd name="T10" fmla="*/ 0 w 101"/>
                  <a:gd name="T11" fmla="*/ 141 h 141"/>
                  <a:gd name="T12" fmla="*/ 5 w 101"/>
                  <a:gd name="T13" fmla="*/ 141 h 141"/>
                  <a:gd name="T14" fmla="*/ 21 w 101"/>
                  <a:gd name="T15" fmla="*/ 136 h 141"/>
                  <a:gd name="T16" fmla="*/ 35 w 101"/>
                  <a:gd name="T17" fmla="*/ 128 h 141"/>
                  <a:gd name="T18" fmla="*/ 40 w 101"/>
                  <a:gd name="T19" fmla="*/ 125 h 141"/>
                  <a:gd name="T20" fmla="*/ 90 w 101"/>
                  <a:gd name="T21" fmla="*/ 80 h 141"/>
                  <a:gd name="T22" fmla="*/ 95 w 101"/>
                  <a:gd name="T23" fmla="*/ 73 h 141"/>
                  <a:gd name="T24" fmla="*/ 95 w 101"/>
                  <a:gd name="T25" fmla="*/ 73 h 141"/>
                  <a:gd name="T26" fmla="*/ 96 w 101"/>
                  <a:gd name="T27" fmla="*/ 73 h 141"/>
                  <a:gd name="T28" fmla="*/ 67 w 101"/>
                  <a:gd name="T29" fmla="*/ 0 h 141"/>
                  <a:gd name="T30" fmla="*/ 65 w 101"/>
                  <a:gd name="T31" fmla="*/ 0 h 141"/>
                  <a:gd name="T32" fmla="*/ 65 w 101"/>
                  <a:gd name="T33" fmla="*/ 0 h 141"/>
                  <a:gd name="T34" fmla="*/ 43 w 101"/>
                  <a:gd name="T35" fmla="*/ 11 h 141"/>
                  <a:gd name="T36" fmla="*/ 42 w 101"/>
                  <a:gd name="T37" fmla="*/ 13 h 141"/>
                  <a:gd name="T38" fmla="*/ 8 w 101"/>
                  <a:gd name="T39" fmla="*/ 39 h 141"/>
                  <a:gd name="T40" fmla="*/ 3 w 101"/>
                  <a:gd name="T41" fmla="*/ 99 h 141"/>
                  <a:gd name="T42" fmla="*/ 23 w 101"/>
                  <a:gd name="T43" fmla="*/ 107 h 141"/>
                  <a:gd name="T44" fmla="*/ 29 w 101"/>
                  <a:gd name="T45" fmla="*/ 108 h 141"/>
                  <a:gd name="T46" fmla="*/ 46 w 101"/>
                  <a:gd name="T47" fmla="*/ 103 h 141"/>
                  <a:gd name="T48" fmla="*/ 60 w 101"/>
                  <a:gd name="T49" fmla="*/ 94 h 141"/>
                  <a:gd name="T50" fmla="*/ 100 w 101"/>
                  <a:gd name="T51" fmla="*/ 63 h 141"/>
                  <a:gd name="T52" fmla="*/ 101 w 101"/>
                  <a:gd name="T53" fmla="*/ 58 h 141"/>
                  <a:gd name="T54" fmla="*/ 101 w 101"/>
                  <a:gd name="T55" fmla="*/ 58 h 141"/>
                  <a:gd name="T56" fmla="*/ 100 w 101"/>
                  <a:gd name="T57" fmla="*/ 56 h 141"/>
                  <a:gd name="T58" fmla="*/ 93 w 101"/>
                  <a:gd name="T59" fmla="*/ 33 h 141"/>
                  <a:gd name="T60" fmla="*/ 75 w 101"/>
                  <a:gd name="T61" fmla="*/ 5 h 141"/>
                  <a:gd name="T62" fmla="*/ 75 w 101"/>
                  <a:gd name="T63" fmla="*/ 5 h 141"/>
                  <a:gd name="T64" fmla="*/ 75 w 101"/>
                  <a:gd name="T65" fmla="*/ 5 h 141"/>
                  <a:gd name="T66" fmla="*/ 67 w 101"/>
                  <a:gd name="T6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" h="141">
                    <a:moveTo>
                      <a:pt x="96" y="73"/>
                    </a:moveTo>
                    <a:cubicBezTo>
                      <a:pt x="85" y="82"/>
                      <a:pt x="75" y="90"/>
                      <a:pt x="62" y="99"/>
                    </a:cubicBezTo>
                    <a:cubicBezTo>
                      <a:pt x="51" y="106"/>
                      <a:pt x="40" y="114"/>
                      <a:pt x="27" y="114"/>
                    </a:cubicBezTo>
                    <a:cubicBezTo>
                      <a:pt x="25" y="114"/>
                      <a:pt x="23" y="113"/>
                      <a:pt x="21" y="113"/>
                    </a:cubicBezTo>
                    <a:cubicBezTo>
                      <a:pt x="14" y="112"/>
                      <a:pt x="8" y="110"/>
                      <a:pt x="2" y="107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1" y="141"/>
                      <a:pt x="3" y="141"/>
                      <a:pt x="5" y="141"/>
                    </a:cubicBezTo>
                    <a:cubicBezTo>
                      <a:pt x="10" y="141"/>
                      <a:pt x="15" y="140"/>
                      <a:pt x="21" y="136"/>
                    </a:cubicBezTo>
                    <a:cubicBezTo>
                      <a:pt x="26" y="133"/>
                      <a:pt x="31" y="131"/>
                      <a:pt x="35" y="128"/>
                    </a:cubicBezTo>
                    <a:cubicBezTo>
                      <a:pt x="37" y="127"/>
                      <a:pt x="38" y="126"/>
                      <a:pt x="40" y="125"/>
                    </a:cubicBezTo>
                    <a:cubicBezTo>
                      <a:pt x="59" y="112"/>
                      <a:pt x="76" y="98"/>
                      <a:pt x="90" y="80"/>
                    </a:cubicBezTo>
                    <a:cubicBezTo>
                      <a:pt x="92" y="78"/>
                      <a:pt x="94" y="76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6" y="73"/>
                      <a:pt x="96" y="73"/>
                    </a:cubicBezTo>
                    <a:moveTo>
                      <a:pt x="67" y="0"/>
                    </a:moveTo>
                    <a:cubicBezTo>
                      <a:pt x="66" y="0"/>
                      <a:pt x="66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9" y="1"/>
                      <a:pt x="48" y="8"/>
                      <a:pt x="43" y="11"/>
                    </a:cubicBezTo>
                    <a:cubicBezTo>
                      <a:pt x="43" y="12"/>
                      <a:pt x="42" y="12"/>
                      <a:pt x="42" y="13"/>
                    </a:cubicBezTo>
                    <a:cubicBezTo>
                      <a:pt x="30" y="21"/>
                      <a:pt x="19" y="30"/>
                      <a:pt x="8" y="3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10" y="103"/>
                      <a:pt x="17" y="106"/>
                      <a:pt x="23" y="107"/>
                    </a:cubicBezTo>
                    <a:cubicBezTo>
                      <a:pt x="25" y="108"/>
                      <a:pt x="27" y="108"/>
                      <a:pt x="29" y="108"/>
                    </a:cubicBezTo>
                    <a:cubicBezTo>
                      <a:pt x="35" y="108"/>
                      <a:pt x="40" y="106"/>
                      <a:pt x="46" y="103"/>
                    </a:cubicBezTo>
                    <a:cubicBezTo>
                      <a:pt x="51" y="100"/>
                      <a:pt x="55" y="97"/>
                      <a:pt x="60" y="94"/>
                    </a:cubicBezTo>
                    <a:cubicBezTo>
                      <a:pt x="75" y="85"/>
                      <a:pt x="88" y="75"/>
                      <a:pt x="100" y="63"/>
                    </a:cubicBezTo>
                    <a:cubicBezTo>
                      <a:pt x="100" y="61"/>
                      <a:pt x="100" y="60"/>
                      <a:pt x="101" y="58"/>
                    </a:cubicBezTo>
                    <a:cubicBezTo>
                      <a:pt x="101" y="58"/>
                      <a:pt x="101" y="58"/>
                      <a:pt x="101" y="58"/>
                    </a:cubicBezTo>
                    <a:cubicBezTo>
                      <a:pt x="101" y="58"/>
                      <a:pt x="100" y="57"/>
                      <a:pt x="100" y="56"/>
                    </a:cubicBezTo>
                    <a:cubicBezTo>
                      <a:pt x="100" y="49"/>
                      <a:pt x="96" y="39"/>
                      <a:pt x="93" y="33"/>
                    </a:cubicBezTo>
                    <a:cubicBezTo>
                      <a:pt x="89" y="23"/>
                      <a:pt x="83" y="12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3" y="2"/>
                      <a:pt x="70" y="0"/>
                      <a:pt x="67" y="0"/>
                    </a:cubicBezTo>
                  </a:path>
                </a:pathLst>
              </a:custGeom>
              <a:solidFill>
                <a:srgbClr val="C9D9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9" name="任意多边形 58"/>
              <p:cNvSpPr/>
              <p:nvPr/>
            </p:nvSpPr>
            <p:spPr bwMode="auto">
              <a:xfrm>
                <a:off x="4075113" y="2800351"/>
                <a:ext cx="322263" cy="168275"/>
              </a:xfrm>
              <a:custGeom>
                <a:avLst/>
                <a:gdLst>
                  <a:gd name="T0" fmla="*/ 98 w 98"/>
                  <a:gd name="T1" fmla="*/ 0 h 51"/>
                  <a:gd name="T2" fmla="*/ 58 w 98"/>
                  <a:gd name="T3" fmla="*/ 31 h 51"/>
                  <a:gd name="T4" fmla="*/ 44 w 98"/>
                  <a:gd name="T5" fmla="*/ 40 h 51"/>
                  <a:gd name="T6" fmla="*/ 27 w 98"/>
                  <a:gd name="T7" fmla="*/ 45 h 51"/>
                  <a:gd name="T8" fmla="*/ 21 w 98"/>
                  <a:gd name="T9" fmla="*/ 44 h 51"/>
                  <a:gd name="T10" fmla="*/ 1 w 98"/>
                  <a:gd name="T11" fmla="*/ 36 h 51"/>
                  <a:gd name="T12" fmla="*/ 0 w 98"/>
                  <a:gd name="T13" fmla="*/ 44 h 51"/>
                  <a:gd name="T14" fmla="*/ 19 w 98"/>
                  <a:gd name="T15" fmla="*/ 50 h 51"/>
                  <a:gd name="T16" fmla="*/ 25 w 98"/>
                  <a:gd name="T17" fmla="*/ 51 h 51"/>
                  <a:gd name="T18" fmla="*/ 60 w 98"/>
                  <a:gd name="T19" fmla="*/ 36 h 51"/>
                  <a:gd name="T20" fmla="*/ 94 w 98"/>
                  <a:gd name="T21" fmla="*/ 10 h 51"/>
                  <a:gd name="T22" fmla="*/ 98 w 98"/>
                  <a:gd name="T2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51">
                    <a:moveTo>
                      <a:pt x="98" y="0"/>
                    </a:moveTo>
                    <a:cubicBezTo>
                      <a:pt x="86" y="12"/>
                      <a:pt x="73" y="22"/>
                      <a:pt x="58" y="31"/>
                    </a:cubicBezTo>
                    <a:cubicBezTo>
                      <a:pt x="53" y="34"/>
                      <a:pt x="49" y="37"/>
                      <a:pt x="44" y="40"/>
                    </a:cubicBezTo>
                    <a:cubicBezTo>
                      <a:pt x="38" y="43"/>
                      <a:pt x="33" y="45"/>
                      <a:pt x="27" y="45"/>
                    </a:cubicBezTo>
                    <a:cubicBezTo>
                      <a:pt x="25" y="45"/>
                      <a:pt x="23" y="45"/>
                      <a:pt x="21" y="44"/>
                    </a:cubicBezTo>
                    <a:cubicBezTo>
                      <a:pt x="15" y="43"/>
                      <a:pt x="8" y="40"/>
                      <a:pt x="1" y="3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47"/>
                      <a:pt x="12" y="49"/>
                      <a:pt x="19" y="50"/>
                    </a:cubicBezTo>
                    <a:cubicBezTo>
                      <a:pt x="21" y="50"/>
                      <a:pt x="23" y="51"/>
                      <a:pt x="25" y="51"/>
                    </a:cubicBezTo>
                    <a:cubicBezTo>
                      <a:pt x="38" y="51"/>
                      <a:pt x="49" y="43"/>
                      <a:pt x="60" y="36"/>
                    </a:cubicBezTo>
                    <a:cubicBezTo>
                      <a:pt x="73" y="27"/>
                      <a:pt x="83" y="19"/>
                      <a:pt x="94" y="10"/>
                    </a:cubicBezTo>
                    <a:cubicBezTo>
                      <a:pt x="96" y="7"/>
                      <a:pt x="97" y="3"/>
                      <a:pt x="98" y="0"/>
                    </a:cubicBezTo>
                  </a:path>
                </a:pathLst>
              </a:custGeom>
              <a:solidFill>
                <a:srgbClr val="69A5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0" name="任意多边形 59"/>
              <p:cNvSpPr/>
              <p:nvPr/>
            </p:nvSpPr>
            <p:spPr bwMode="auto">
              <a:xfrm>
                <a:off x="4200526" y="2593976"/>
                <a:ext cx="200025" cy="411163"/>
              </a:xfrm>
              <a:custGeom>
                <a:avLst/>
                <a:gdLst>
                  <a:gd name="T0" fmla="*/ 55 w 61"/>
                  <a:gd name="T1" fmla="*/ 73 h 125"/>
                  <a:gd name="T2" fmla="*/ 50 w 61"/>
                  <a:gd name="T3" fmla="*/ 80 h 125"/>
                  <a:gd name="T4" fmla="*/ 0 w 61"/>
                  <a:gd name="T5" fmla="*/ 125 h 125"/>
                  <a:gd name="T6" fmla="*/ 50 w 61"/>
                  <a:gd name="T7" fmla="*/ 80 h 125"/>
                  <a:gd name="T8" fmla="*/ 55 w 61"/>
                  <a:gd name="T9" fmla="*/ 73 h 125"/>
                  <a:gd name="T10" fmla="*/ 60 w 61"/>
                  <a:gd name="T11" fmla="*/ 56 h 125"/>
                  <a:gd name="T12" fmla="*/ 61 w 61"/>
                  <a:gd name="T13" fmla="*/ 58 h 125"/>
                  <a:gd name="T14" fmla="*/ 60 w 61"/>
                  <a:gd name="T15" fmla="*/ 56 h 125"/>
                  <a:gd name="T16" fmla="*/ 35 w 61"/>
                  <a:gd name="T17" fmla="*/ 5 h 125"/>
                  <a:gd name="T18" fmla="*/ 35 w 61"/>
                  <a:gd name="T19" fmla="*/ 5 h 125"/>
                  <a:gd name="T20" fmla="*/ 35 w 61"/>
                  <a:gd name="T21" fmla="*/ 5 h 125"/>
                  <a:gd name="T22" fmla="*/ 35 w 61"/>
                  <a:gd name="T23" fmla="*/ 5 h 125"/>
                  <a:gd name="T24" fmla="*/ 35 w 61"/>
                  <a:gd name="T25" fmla="*/ 5 h 125"/>
                  <a:gd name="T26" fmla="*/ 25 w 61"/>
                  <a:gd name="T27" fmla="*/ 0 h 125"/>
                  <a:gd name="T28" fmla="*/ 25 w 61"/>
                  <a:gd name="T29" fmla="*/ 0 h 125"/>
                  <a:gd name="T30" fmla="*/ 3 w 61"/>
                  <a:gd name="T31" fmla="*/ 11 h 125"/>
                  <a:gd name="T32" fmla="*/ 2 w 61"/>
                  <a:gd name="T33" fmla="*/ 13 h 125"/>
                  <a:gd name="T34" fmla="*/ 3 w 61"/>
                  <a:gd name="T35" fmla="*/ 11 h 125"/>
                  <a:gd name="T36" fmla="*/ 25 w 61"/>
                  <a:gd name="T37" fmla="*/ 0 h 125"/>
                  <a:gd name="T38" fmla="*/ 25 w 61"/>
                  <a:gd name="T3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125">
                    <a:moveTo>
                      <a:pt x="55" y="73"/>
                    </a:moveTo>
                    <a:cubicBezTo>
                      <a:pt x="54" y="76"/>
                      <a:pt x="52" y="78"/>
                      <a:pt x="50" y="80"/>
                    </a:cubicBezTo>
                    <a:cubicBezTo>
                      <a:pt x="36" y="98"/>
                      <a:pt x="19" y="112"/>
                      <a:pt x="0" y="125"/>
                    </a:cubicBezTo>
                    <a:cubicBezTo>
                      <a:pt x="19" y="112"/>
                      <a:pt x="36" y="98"/>
                      <a:pt x="50" y="80"/>
                    </a:cubicBezTo>
                    <a:cubicBezTo>
                      <a:pt x="52" y="78"/>
                      <a:pt x="54" y="76"/>
                      <a:pt x="55" y="73"/>
                    </a:cubicBezTo>
                    <a:moveTo>
                      <a:pt x="60" y="56"/>
                    </a:moveTo>
                    <a:cubicBezTo>
                      <a:pt x="60" y="57"/>
                      <a:pt x="61" y="58"/>
                      <a:pt x="61" y="58"/>
                    </a:cubicBezTo>
                    <a:cubicBezTo>
                      <a:pt x="61" y="58"/>
                      <a:pt x="60" y="57"/>
                      <a:pt x="60" y="56"/>
                    </a:cubicBezTo>
                    <a:moveTo>
                      <a:pt x="35" y="5"/>
                    </a:move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"/>
                      <a:pt x="8" y="8"/>
                      <a:pt x="3" y="11"/>
                    </a:cubicBezTo>
                    <a:cubicBezTo>
                      <a:pt x="3" y="12"/>
                      <a:pt x="2" y="12"/>
                      <a:pt x="2" y="13"/>
                    </a:cubicBezTo>
                    <a:cubicBezTo>
                      <a:pt x="2" y="12"/>
                      <a:pt x="3" y="12"/>
                      <a:pt x="3" y="11"/>
                    </a:cubicBezTo>
                    <a:cubicBezTo>
                      <a:pt x="8" y="8"/>
                      <a:pt x="19" y="1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758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1" name="任意多边形 60"/>
              <p:cNvSpPr/>
              <p:nvPr/>
            </p:nvSpPr>
            <p:spPr bwMode="auto">
              <a:xfrm>
                <a:off x="4021138" y="2722563"/>
                <a:ext cx="73025" cy="334963"/>
              </a:xfrm>
              <a:custGeom>
                <a:avLst/>
                <a:gdLst>
                  <a:gd name="T0" fmla="*/ 4 w 22"/>
                  <a:gd name="T1" fmla="*/ 61 h 102"/>
                  <a:gd name="T2" fmla="*/ 0 w 22"/>
                  <a:gd name="T3" fmla="*/ 98 h 102"/>
                  <a:gd name="T4" fmla="*/ 11 w 22"/>
                  <a:gd name="T5" fmla="*/ 101 h 102"/>
                  <a:gd name="T6" fmla="*/ 11 w 22"/>
                  <a:gd name="T7" fmla="*/ 101 h 102"/>
                  <a:gd name="T8" fmla="*/ 11 w 22"/>
                  <a:gd name="T9" fmla="*/ 101 h 102"/>
                  <a:gd name="T10" fmla="*/ 11 w 22"/>
                  <a:gd name="T11" fmla="*/ 101 h 102"/>
                  <a:gd name="T12" fmla="*/ 11 w 22"/>
                  <a:gd name="T13" fmla="*/ 101 h 102"/>
                  <a:gd name="T14" fmla="*/ 11 w 22"/>
                  <a:gd name="T15" fmla="*/ 101 h 102"/>
                  <a:gd name="T16" fmla="*/ 11 w 22"/>
                  <a:gd name="T17" fmla="*/ 101 h 102"/>
                  <a:gd name="T18" fmla="*/ 12 w 22"/>
                  <a:gd name="T19" fmla="*/ 102 h 102"/>
                  <a:gd name="T20" fmla="*/ 12 w 22"/>
                  <a:gd name="T21" fmla="*/ 102 h 102"/>
                  <a:gd name="T22" fmla="*/ 12 w 22"/>
                  <a:gd name="T23" fmla="*/ 102 h 102"/>
                  <a:gd name="T24" fmla="*/ 12 w 22"/>
                  <a:gd name="T25" fmla="*/ 102 h 102"/>
                  <a:gd name="T26" fmla="*/ 12 w 22"/>
                  <a:gd name="T27" fmla="*/ 102 h 102"/>
                  <a:gd name="T28" fmla="*/ 13 w 22"/>
                  <a:gd name="T29" fmla="*/ 102 h 102"/>
                  <a:gd name="T30" fmla="*/ 13 w 22"/>
                  <a:gd name="T31" fmla="*/ 102 h 102"/>
                  <a:gd name="T32" fmla="*/ 13 w 22"/>
                  <a:gd name="T33" fmla="*/ 102 h 102"/>
                  <a:gd name="T34" fmla="*/ 13 w 22"/>
                  <a:gd name="T35" fmla="*/ 102 h 102"/>
                  <a:gd name="T36" fmla="*/ 13 w 22"/>
                  <a:gd name="T37" fmla="*/ 102 h 102"/>
                  <a:gd name="T38" fmla="*/ 14 w 22"/>
                  <a:gd name="T39" fmla="*/ 102 h 102"/>
                  <a:gd name="T40" fmla="*/ 16 w 22"/>
                  <a:gd name="T41" fmla="*/ 68 h 102"/>
                  <a:gd name="T42" fmla="*/ 8 w 22"/>
                  <a:gd name="T43" fmla="*/ 64 h 102"/>
                  <a:gd name="T44" fmla="*/ 4 w 22"/>
                  <a:gd name="T45" fmla="*/ 61 h 102"/>
                  <a:gd name="T46" fmla="*/ 22 w 22"/>
                  <a:gd name="T47" fmla="*/ 0 h 102"/>
                  <a:gd name="T48" fmla="*/ 8 w 22"/>
                  <a:gd name="T49" fmla="*/ 14 h 102"/>
                  <a:gd name="T50" fmla="*/ 8 w 22"/>
                  <a:gd name="T51" fmla="*/ 14 h 102"/>
                  <a:gd name="T52" fmla="*/ 8 w 22"/>
                  <a:gd name="T53" fmla="*/ 14 h 102"/>
                  <a:gd name="T54" fmla="*/ 8 w 22"/>
                  <a:gd name="T55" fmla="*/ 14 h 102"/>
                  <a:gd name="T56" fmla="*/ 4 w 22"/>
                  <a:gd name="T57" fmla="*/ 51 h 102"/>
                  <a:gd name="T58" fmla="*/ 7 w 22"/>
                  <a:gd name="T59" fmla="*/ 52 h 102"/>
                  <a:gd name="T60" fmla="*/ 17 w 22"/>
                  <a:gd name="T61" fmla="*/ 60 h 102"/>
                  <a:gd name="T62" fmla="*/ 22 w 22"/>
                  <a:gd name="T6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02">
                    <a:moveTo>
                      <a:pt x="4" y="61"/>
                    </a:moveTo>
                    <a:cubicBezTo>
                      <a:pt x="0" y="98"/>
                      <a:pt x="0" y="98"/>
                      <a:pt x="0" y="98"/>
                    </a:cubicBezTo>
                    <a:cubicBezTo>
                      <a:pt x="4" y="99"/>
                      <a:pt x="7" y="101"/>
                      <a:pt x="11" y="101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1" y="102"/>
                      <a:pt x="12" y="102"/>
                      <a:pt x="12" y="102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2" y="102"/>
                      <a:pt x="12" y="102"/>
                      <a:pt x="13" y="102"/>
                    </a:cubicBezTo>
                    <a:cubicBezTo>
                      <a:pt x="13" y="102"/>
                      <a:pt x="13" y="102"/>
                      <a:pt x="13" y="102"/>
                    </a:cubicBezTo>
                    <a:cubicBezTo>
                      <a:pt x="13" y="102"/>
                      <a:pt x="13" y="102"/>
                      <a:pt x="13" y="102"/>
                    </a:cubicBezTo>
                    <a:cubicBezTo>
                      <a:pt x="13" y="102"/>
                      <a:pt x="13" y="102"/>
                      <a:pt x="13" y="102"/>
                    </a:cubicBezTo>
                    <a:cubicBezTo>
                      <a:pt x="13" y="102"/>
                      <a:pt x="13" y="102"/>
                      <a:pt x="13" y="102"/>
                    </a:cubicBezTo>
                    <a:cubicBezTo>
                      <a:pt x="13" y="102"/>
                      <a:pt x="13" y="102"/>
                      <a:pt x="14" y="102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4" y="67"/>
                      <a:pt x="11" y="65"/>
                      <a:pt x="8" y="64"/>
                    </a:cubicBezTo>
                    <a:cubicBezTo>
                      <a:pt x="6" y="63"/>
                      <a:pt x="5" y="62"/>
                      <a:pt x="4" y="61"/>
                    </a:cubicBezTo>
                    <a:moveTo>
                      <a:pt x="22" y="0"/>
                    </a:moveTo>
                    <a:cubicBezTo>
                      <a:pt x="17" y="5"/>
                      <a:pt x="12" y="9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1"/>
                      <a:pt x="6" y="52"/>
                      <a:pt x="7" y="52"/>
                    </a:cubicBezTo>
                    <a:cubicBezTo>
                      <a:pt x="10" y="55"/>
                      <a:pt x="13" y="57"/>
                      <a:pt x="17" y="6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2" name="任意多边形 61"/>
              <p:cNvSpPr/>
              <p:nvPr/>
            </p:nvSpPr>
            <p:spPr bwMode="auto">
              <a:xfrm>
                <a:off x="4035426" y="2890838"/>
                <a:ext cx="42863" cy="55563"/>
              </a:xfrm>
              <a:custGeom>
                <a:avLst/>
                <a:gdLst>
                  <a:gd name="T0" fmla="*/ 0 w 13"/>
                  <a:gd name="T1" fmla="*/ 0 h 17"/>
                  <a:gd name="T2" fmla="*/ 0 w 13"/>
                  <a:gd name="T3" fmla="*/ 10 h 17"/>
                  <a:gd name="T4" fmla="*/ 4 w 13"/>
                  <a:gd name="T5" fmla="*/ 13 h 17"/>
                  <a:gd name="T6" fmla="*/ 12 w 13"/>
                  <a:gd name="T7" fmla="*/ 17 h 17"/>
                  <a:gd name="T8" fmla="*/ 13 w 13"/>
                  <a:gd name="T9" fmla="*/ 9 h 17"/>
                  <a:gd name="T10" fmla="*/ 3 w 13"/>
                  <a:gd name="T11" fmla="*/ 1 h 17"/>
                  <a:gd name="T12" fmla="*/ 0 w 13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7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2" y="12"/>
                      <a:pt x="4" y="13"/>
                    </a:cubicBezTo>
                    <a:cubicBezTo>
                      <a:pt x="7" y="14"/>
                      <a:pt x="10" y="16"/>
                      <a:pt x="12" y="1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9" y="6"/>
                      <a:pt x="6" y="4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C9E5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3" name="任意多边形 62"/>
              <p:cNvSpPr/>
              <p:nvPr/>
            </p:nvSpPr>
            <p:spPr bwMode="auto">
              <a:xfrm>
                <a:off x="4057651" y="3054351"/>
                <a:ext cx="6350" cy="3175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2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  <a:gd name="T12" fmla="*/ 1 w 2"/>
                  <a:gd name="T13" fmla="*/ 1 h 1"/>
                  <a:gd name="T14" fmla="*/ 2 w 2"/>
                  <a:gd name="T15" fmla="*/ 1 h 1"/>
                  <a:gd name="T16" fmla="*/ 1 w 2"/>
                  <a:gd name="T17" fmla="*/ 1 h 1"/>
                  <a:gd name="T18" fmla="*/ 1 w 2"/>
                  <a:gd name="T19" fmla="*/ 1 h 1"/>
                  <a:gd name="T20" fmla="*/ 1 w 2"/>
                  <a:gd name="T21" fmla="*/ 1 h 1"/>
                  <a:gd name="T22" fmla="*/ 1 w 2"/>
                  <a:gd name="T23" fmla="*/ 1 h 1"/>
                  <a:gd name="T24" fmla="*/ 0 w 2"/>
                  <a:gd name="T25" fmla="*/ 0 h 1"/>
                  <a:gd name="T26" fmla="*/ 1 w 2"/>
                  <a:gd name="T27" fmla="*/ 1 h 1"/>
                  <a:gd name="T28" fmla="*/ 0 w 2"/>
                  <a:gd name="T29" fmla="*/ 0 h 1"/>
                  <a:gd name="T30" fmla="*/ 0 w 2"/>
                  <a:gd name="T31" fmla="*/ 0 h 1"/>
                  <a:gd name="T32" fmla="*/ 0 w 2"/>
                  <a:gd name="T33" fmla="*/ 0 h 1"/>
                  <a:gd name="T34" fmla="*/ 0 w 2"/>
                  <a:gd name="T35" fmla="*/ 0 h 1"/>
                  <a:gd name="T36" fmla="*/ 0 w 2"/>
                  <a:gd name="T37" fmla="*/ 0 h 1"/>
                  <a:gd name="T38" fmla="*/ 0 w 2"/>
                  <a:gd name="T39" fmla="*/ 0 h 1"/>
                  <a:gd name="T40" fmla="*/ 0 w 2"/>
                  <a:gd name="T41" fmla="*/ 0 h 1"/>
                  <a:gd name="T42" fmla="*/ 0 w 2"/>
                  <a:gd name="T43" fmla="*/ 0 h 1"/>
                  <a:gd name="T44" fmla="*/ 0 w 2"/>
                  <a:gd name="T45" fmla="*/ 0 h 1"/>
                  <a:gd name="T46" fmla="*/ 0 w 2"/>
                  <a:gd name="T4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FD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4" name="任意多边形 63"/>
              <p:cNvSpPr/>
              <p:nvPr/>
            </p:nvSpPr>
            <p:spPr bwMode="auto">
              <a:xfrm>
                <a:off x="4724401" y="2030413"/>
                <a:ext cx="3101975" cy="2514600"/>
              </a:xfrm>
              <a:custGeom>
                <a:avLst/>
                <a:gdLst>
                  <a:gd name="T0" fmla="*/ 0 w 940"/>
                  <a:gd name="T1" fmla="*/ 698 h 763"/>
                  <a:gd name="T2" fmla="*/ 842 w 940"/>
                  <a:gd name="T3" fmla="*/ 759 h 763"/>
                  <a:gd name="T4" fmla="*/ 939 w 940"/>
                  <a:gd name="T5" fmla="*/ 644 h 763"/>
                  <a:gd name="T6" fmla="*/ 935 w 940"/>
                  <a:gd name="T7" fmla="*/ 118 h 763"/>
                  <a:gd name="T8" fmla="*/ 834 w 940"/>
                  <a:gd name="T9" fmla="*/ 6 h 763"/>
                  <a:gd name="T10" fmla="*/ 3 w 940"/>
                  <a:gd name="T11" fmla="*/ 106 h 763"/>
                  <a:gd name="T12" fmla="*/ 0 w 940"/>
                  <a:gd name="T13" fmla="*/ 698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0" h="763">
                    <a:moveTo>
                      <a:pt x="0" y="698"/>
                    </a:moveTo>
                    <a:cubicBezTo>
                      <a:pt x="842" y="759"/>
                      <a:pt x="842" y="759"/>
                      <a:pt x="842" y="759"/>
                    </a:cubicBezTo>
                    <a:cubicBezTo>
                      <a:pt x="895" y="763"/>
                      <a:pt x="940" y="710"/>
                      <a:pt x="939" y="644"/>
                    </a:cubicBezTo>
                    <a:cubicBezTo>
                      <a:pt x="935" y="118"/>
                      <a:pt x="935" y="118"/>
                      <a:pt x="935" y="118"/>
                    </a:cubicBezTo>
                    <a:cubicBezTo>
                      <a:pt x="934" y="52"/>
                      <a:pt x="888" y="0"/>
                      <a:pt x="834" y="6"/>
                    </a:cubicBezTo>
                    <a:cubicBezTo>
                      <a:pt x="3" y="106"/>
                      <a:pt x="3" y="106"/>
                      <a:pt x="3" y="106"/>
                    </a:cubicBezTo>
                    <a:lnTo>
                      <a:pt x="0" y="698"/>
                    </a:lnTo>
                    <a:close/>
                  </a:path>
                </a:pathLst>
              </a:custGeom>
              <a:solidFill>
                <a:srgbClr val="2E94A1">
                  <a:alpha val="3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5" name="任意多边形 64"/>
              <p:cNvSpPr/>
              <p:nvPr/>
            </p:nvSpPr>
            <p:spPr bwMode="auto">
              <a:xfrm>
                <a:off x="4598988" y="2290763"/>
                <a:ext cx="2970213" cy="2046288"/>
              </a:xfrm>
              <a:custGeom>
                <a:avLst/>
                <a:gdLst>
                  <a:gd name="T0" fmla="*/ 898 w 900"/>
                  <a:gd name="T1" fmla="*/ 583 h 621"/>
                  <a:gd name="T2" fmla="*/ 860 w 900"/>
                  <a:gd name="T3" fmla="*/ 621 h 621"/>
                  <a:gd name="T4" fmla="*/ 38 w 900"/>
                  <a:gd name="T5" fmla="*/ 619 h 621"/>
                  <a:gd name="T6" fmla="*/ 0 w 900"/>
                  <a:gd name="T7" fmla="*/ 581 h 621"/>
                  <a:gd name="T8" fmla="*/ 1 w 900"/>
                  <a:gd name="T9" fmla="*/ 37 h 621"/>
                  <a:gd name="T10" fmla="*/ 39 w 900"/>
                  <a:gd name="T11" fmla="*/ 0 h 621"/>
                  <a:gd name="T12" fmla="*/ 862 w 900"/>
                  <a:gd name="T13" fmla="*/ 2 h 621"/>
                  <a:gd name="T14" fmla="*/ 900 w 900"/>
                  <a:gd name="T15" fmla="*/ 40 h 621"/>
                  <a:gd name="T16" fmla="*/ 898 w 900"/>
                  <a:gd name="T17" fmla="*/ 583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0" h="621">
                    <a:moveTo>
                      <a:pt x="898" y="583"/>
                    </a:moveTo>
                    <a:cubicBezTo>
                      <a:pt x="898" y="604"/>
                      <a:pt x="881" y="621"/>
                      <a:pt x="860" y="621"/>
                    </a:cubicBezTo>
                    <a:cubicBezTo>
                      <a:pt x="38" y="619"/>
                      <a:pt x="38" y="619"/>
                      <a:pt x="38" y="619"/>
                    </a:cubicBezTo>
                    <a:cubicBezTo>
                      <a:pt x="17" y="619"/>
                      <a:pt x="0" y="602"/>
                      <a:pt x="0" y="581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17"/>
                      <a:pt x="18" y="0"/>
                      <a:pt x="39" y="0"/>
                    </a:cubicBezTo>
                    <a:cubicBezTo>
                      <a:pt x="862" y="2"/>
                      <a:pt x="862" y="2"/>
                      <a:pt x="862" y="2"/>
                    </a:cubicBezTo>
                    <a:cubicBezTo>
                      <a:pt x="883" y="2"/>
                      <a:pt x="900" y="19"/>
                      <a:pt x="900" y="40"/>
                    </a:cubicBezTo>
                    <a:lnTo>
                      <a:pt x="898" y="583"/>
                    </a:lnTo>
                    <a:close/>
                  </a:path>
                </a:pathLst>
              </a:custGeom>
              <a:solidFill>
                <a:srgbClr val="D8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6" name="任意多边形 65"/>
              <p:cNvSpPr/>
              <p:nvPr/>
            </p:nvSpPr>
            <p:spPr bwMode="auto">
              <a:xfrm>
                <a:off x="5556251" y="3660776"/>
                <a:ext cx="1049338" cy="600075"/>
              </a:xfrm>
              <a:custGeom>
                <a:avLst/>
                <a:gdLst>
                  <a:gd name="T0" fmla="*/ 318 w 318"/>
                  <a:gd name="T1" fmla="*/ 177 h 182"/>
                  <a:gd name="T2" fmla="*/ 313 w 318"/>
                  <a:gd name="T3" fmla="*/ 182 h 182"/>
                  <a:gd name="T4" fmla="*/ 5 w 318"/>
                  <a:gd name="T5" fmla="*/ 181 h 182"/>
                  <a:gd name="T6" fmla="*/ 0 w 318"/>
                  <a:gd name="T7" fmla="*/ 176 h 182"/>
                  <a:gd name="T8" fmla="*/ 1 w 318"/>
                  <a:gd name="T9" fmla="*/ 5 h 182"/>
                  <a:gd name="T10" fmla="*/ 6 w 318"/>
                  <a:gd name="T11" fmla="*/ 0 h 182"/>
                  <a:gd name="T12" fmla="*/ 313 w 318"/>
                  <a:gd name="T13" fmla="*/ 1 h 182"/>
                  <a:gd name="T14" fmla="*/ 318 w 318"/>
                  <a:gd name="T15" fmla="*/ 6 h 182"/>
                  <a:gd name="T16" fmla="*/ 318 w 318"/>
                  <a:gd name="T17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182">
                    <a:moveTo>
                      <a:pt x="318" y="177"/>
                    </a:moveTo>
                    <a:cubicBezTo>
                      <a:pt x="318" y="180"/>
                      <a:pt x="316" y="182"/>
                      <a:pt x="313" y="182"/>
                    </a:cubicBezTo>
                    <a:cubicBezTo>
                      <a:pt x="5" y="181"/>
                      <a:pt x="5" y="181"/>
                      <a:pt x="5" y="181"/>
                    </a:cubicBezTo>
                    <a:cubicBezTo>
                      <a:pt x="3" y="181"/>
                      <a:pt x="0" y="179"/>
                      <a:pt x="0" y="17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313" y="1"/>
                      <a:pt x="313" y="1"/>
                      <a:pt x="313" y="1"/>
                    </a:cubicBezTo>
                    <a:cubicBezTo>
                      <a:pt x="316" y="1"/>
                      <a:pt x="318" y="3"/>
                      <a:pt x="318" y="6"/>
                    </a:cubicBezTo>
                    <a:lnTo>
                      <a:pt x="318" y="177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7" name="任意多边形 66"/>
              <p:cNvSpPr/>
              <p:nvPr/>
            </p:nvSpPr>
            <p:spPr bwMode="auto">
              <a:xfrm>
                <a:off x="4724401" y="2517776"/>
                <a:ext cx="2719388" cy="1041400"/>
              </a:xfrm>
              <a:custGeom>
                <a:avLst/>
                <a:gdLst>
                  <a:gd name="T0" fmla="*/ 823 w 824"/>
                  <a:gd name="T1" fmla="*/ 279 h 316"/>
                  <a:gd name="T2" fmla="*/ 786 w 824"/>
                  <a:gd name="T3" fmla="*/ 316 h 316"/>
                  <a:gd name="T4" fmla="*/ 37 w 824"/>
                  <a:gd name="T5" fmla="*/ 314 h 316"/>
                  <a:gd name="T6" fmla="*/ 0 w 824"/>
                  <a:gd name="T7" fmla="*/ 277 h 316"/>
                  <a:gd name="T8" fmla="*/ 1 w 824"/>
                  <a:gd name="T9" fmla="*/ 36 h 316"/>
                  <a:gd name="T10" fmla="*/ 38 w 824"/>
                  <a:gd name="T11" fmla="*/ 0 h 316"/>
                  <a:gd name="T12" fmla="*/ 787 w 824"/>
                  <a:gd name="T13" fmla="*/ 1 h 316"/>
                  <a:gd name="T14" fmla="*/ 824 w 824"/>
                  <a:gd name="T15" fmla="*/ 38 h 316"/>
                  <a:gd name="T16" fmla="*/ 823 w 824"/>
                  <a:gd name="T17" fmla="*/ 279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4" h="316">
                    <a:moveTo>
                      <a:pt x="823" y="279"/>
                    </a:moveTo>
                    <a:cubicBezTo>
                      <a:pt x="823" y="299"/>
                      <a:pt x="806" y="316"/>
                      <a:pt x="786" y="316"/>
                    </a:cubicBezTo>
                    <a:cubicBezTo>
                      <a:pt x="37" y="314"/>
                      <a:pt x="37" y="314"/>
                      <a:pt x="37" y="314"/>
                    </a:cubicBezTo>
                    <a:cubicBezTo>
                      <a:pt x="17" y="314"/>
                      <a:pt x="0" y="297"/>
                      <a:pt x="0" y="277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16"/>
                      <a:pt x="18" y="0"/>
                      <a:pt x="38" y="0"/>
                    </a:cubicBezTo>
                    <a:cubicBezTo>
                      <a:pt x="787" y="1"/>
                      <a:pt x="787" y="1"/>
                      <a:pt x="787" y="1"/>
                    </a:cubicBezTo>
                    <a:cubicBezTo>
                      <a:pt x="807" y="1"/>
                      <a:pt x="824" y="18"/>
                      <a:pt x="824" y="38"/>
                    </a:cubicBezTo>
                    <a:lnTo>
                      <a:pt x="823" y="279"/>
                    </a:lnTo>
                    <a:close/>
                  </a:path>
                </a:pathLst>
              </a:custGeom>
              <a:solidFill>
                <a:srgbClr val="F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8" name="任意多边形 67"/>
              <p:cNvSpPr/>
              <p:nvPr/>
            </p:nvSpPr>
            <p:spPr bwMode="auto">
              <a:xfrm>
                <a:off x="4222751" y="1262063"/>
                <a:ext cx="3743325" cy="900113"/>
              </a:xfrm>
              <a:custGeom>
                <a:avLst/>
                <a:gdLst>
                  <a:gd name="T0" fmla="*/ 1134 w 1134"/>
                  <a:gd name="T1" fmla="*/ 23 h 273"/>
                  <a:gd name="T2" fmla="*/ 1134 w 1134"/>
                  <a:gd name="T3" fmla="*/ 23 h 273"/>
                  <a:gd name="T4" fmla="*/ 1109 w 1134"/>
                  <a:gd name="T5" fmla="*/ 3 h 273"/>
                  <a:gd name="T6" fmla="*/ 25 w 1134"/>
                  <a:gd name="T7" fmla="*/ 0 h 273"/>
                  <a:gd name="T8" fmla="*/ 0 w 1134"/>
                  <a:gd name="T9" fmla="*/ 20 h 273"/>
                  <a:gd name="T10" fmla="*/ 0 w 1134"/>
                  <a:gd name="T11" fmla="*/ 20 h 273"/>
                  <a:gd name="T12" fmla="*/ 0 w 1134"/>
                  <a:gd name="T13" fmla="*/ 21 h 273"/>
                  <a:gd name="T14" fmla="*/ 0 w 1134"/>
                  <a:gd name="T15" fmla="*/ 21 h 273"/>
                  <a:gd name="T16" fmla="*/ 0 w 1134"/>
                  <a:gd name="T17" fmla="*/ 41 h 273"/>
                  <a:gd name="T18" fmla="*/ 7 w 1134"/>
                  <a:gd name="T19" fmla="*/ 43 h 273"/>
                  <a:gd name="T20" fmla="*/ 100 w 1134"/>
                  <a:gd name="T21" fmla="*/ 237 h 273"/>
                  <a:gd name="T22" fmla="*/ 155 w 1134"/>
                  <a:gd name="T23" fmla="*/ 271 h 273"/>
                  <a:gd name="T24" fmla="*/ 978 w 1134"/>
                  <a:gd name="T25" fmla="*/ 273 h 273"/>
                  <a:gd name="T26" fmla="*/ 1033 w 1134"/>
                  <a:gd name="T27" fmla="*/ 239 h 273"/>
                  <a:gd name="T28" fmla="*/ 1127 w 1134"/>
                  <a:gd name="T29" fmla="*/ 45 h 273"/>
                  <a:gd name="T30" fmla="*/ 1134 w 1134"/>
                  <a:gd name="T31" fmla="*/ 44 h 273"/>
                  <a:gd name="T32" fmla="*/ 1134 w 1134"/>
                  <a:gd name="T33" fmla="*/ 2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4" h="273">
                    <a:moveTo>
                      <a:pt x="1134" y="23"/>
                    </a:moveTo>
                    <a:cubicBezTo>
                      <a:pt x="1134" y="23"/>
                      <a:pt x="1134" y="23"/>
                      <a:pt x="1134" y="23"/>
                    </a:cubicBezTo>
                    <a:cubicBezTo>
                      <a:pt x="1134" y="11"/>
                      <a:pt x="1125" y="3"/>
                      <a:pt x="1109" y="3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9" y="0"/>
                      <a:pt x="0" y="8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00" y="237"/>
                      <a:pt x="100" y="237"/>
                      <a:pt x="100" y="237"/>
                    </a:cubicBezTo>
                    <a:cubicBezTo>
                      <a:pt x="109" y="256"/>
                      <a:pt x="134" y="271"/>
                      <a:pt x="155" y="271"/>
                    </a:cubicBezTo>
                    <a:cubicBezTo>
                      <a:pt x="978" y="273"/>
                      <a:pt x="978" y="273"/>
                      <a:pt x="978" y="273"/>
                    </a:cubicBezTo>
                    <a:cubicBezTo>
                      <a:pt x="999" y="273"/>
                      <a:pt x="1024" y="258"/>
                      <a:pt x="1033" y="239"/>
                    </a:cubicBezTo>
                    <a:cubicBezTo>
                      <a:pt x="1127" y="45"/>
                      <a:pt x="1127" y="45"/>
                      <a:pt x="1127" y="45"/>
                    </a:cubicBezTo>
                    <a:cubicBezTo>
                      <a:pt x="1134" y="44"/>
                      <a:pt x="1134" y="44"/>
                      <a:pt x="1134" y="44"/>
                    </a:cubicBezTo>
                    <a:cubicBezTo>
                      <a:pt x="1134" y="23"/>
                      <a:pt x="1134" y="23"/>
                      <a:pt x="1134" y="23"/>
                    </a:cubicBezTo>
                  </a:path>
                </a:pathLst>
              </a:custGeom>
              <a:solidFill>
                <a:srgbClr val="F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9" name="任意多边形 68"/>
              <p:cNvSpPr/>
              <p:nvPr/>
            </p:nvSpPr>
            <p:spPr bwMode="auto">
              <a:xfrm>
                <a:off x="4203701" y="1328738"/>
                <a:ext cx="3781425" cy="898525"/>
              </a:xfrm>
              <a:custGeom>
                <a:avLst/>
                <a:gdLst>
                  <a:gd name="T0" fmla="*/ 1039 w 1146"/>
                  <a:gd name="T1" fmla="*/ 239 h 273"/>
                  <a:gd name="T2" fmla="*/ 984 w 1146"/>
                  <a:gd name="T3" fmla="*/ 273 h 273"/>
                  <a:gd name="T4" fmla="*/ 161 w 1146"/>
                  <a:gd name="T5" fmla="*/ 271 h 273"/>
                  <a:gd name="T6" fmla="*/ 106 w 1146"/>
                  <a:gd name="T7" fmla="*/ 237 h 273"/>
                  <a:gd name="T8" fmla="*/ 9 w 1146"/>
                  <a:gd name="T9" fmla="*/ 34 h 273"/>
                  <a:gd name="T10" fmla="*/ 31 w 1146"/>
                  <a:gd name="T11" fmla="*/ 0 h 273"/>
                  <a:gd name="T12" fmla="*/ 1115 w 1146"/>
                  <a:gd name="T13" fmla="*/ 3 h 273"/>
                  <a:gd name="T14" fmla="*/ 1137 w 1146"/>
                  <a:gd name="T15" fmla="*/ 37 h 273"/>
                  <a:gd name="T16" fmla="*/ 1039 w 1146"/>
                  <a:gd name="T17" fmla="*/ 23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6" h="273">
                    <a:moveTo>
                      <a:pt x="1039" y="239"/>
                    </a:moveTo>
                    <a:cubicBezTo>
                      <a:pt x="1029" y="258"/>
                      <a:pt x="1005" y="273"/>
                      <a:pt x="984" y="273"/>
                    </a:cubicBezTo>
                    <a:cubicBezTo>
                      <a:pt x="161" y="271"/>
                      <a:pt x="161" y="271"/>
                      <a:pt x="161" y="271"/>
                    </a:cubicBezTo>
                    <a:cubicBezTo>
                      <a:pt x="140" y="271"/>
                      <a:pt x="115" y="256"/>
                      <a:pt x="106" y="237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0" y="16"/>
                      <a:pt x="10" y="0"/>
                      <a:pt x="31" y="0"/>
                    </a:cubicBezTo>
                    <a:cubicBezTo>
                      <a:pt x="1115" y="3"/>
                      <a:pt x="1115" y="3"/>
                      <a:pt x="1115" y="3"/>
                    </a:cubicBezTo>
                    <a:cubicBezTo>
                      <a:pt x="1136" y="3"/>
                      <a:pt x="1146" y="18"/>
                      <a:pt x="1137" y="37"/>
                    </a:cubicBezTo>
                    <a:cubicBezTo>
                      <a:pt x="1039" y="239"/>
                      <a:pt x="1039" y="239"/>
                      <a:pt x="1039" y="239"/>
                    </a:cubicBezTo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0" name="任意多边形 69"/>
              <p:cNvSpPr/>
              <p:nvPr/>
            </p:nvSpPr>
            <p:spPr bwMode="auto">
              <a:xfrm>
                <a:off x="4387851" y="1406526"/>
                <a:ext cx="3429000" cy="741363"/>
              </a:xfrm>
              <a:custGeom>
                <a:avLst/>
                <a:gdLst>
                  <a:gd name="T0" fmla="*/ 1073 w 2160"/>
                  <a:gd name="T1" fmla="*/ 5 h 467"/>
                  <a:gd name="T2" fmla="*/ 1073 w 2160"/>
                  <a:gd name="T3" fmla="*/ 5 h 467"/>
                  <a:gd name="T4" fmla="*/ 0 w 2160"/>
                  <a:gd name="T5" fmla="*/ 0 h 467"/>
                  <a:gd name="T6" fmla="*/ 216 w 2160"/>
                  <a:gd name="T7" fmla="*/ 463 h 467"/>
                  <a:gd name="T8" fmla="*/ 1073 w 2160"/>
                  <a:gd name="T9" fmla="*/ 465 h 467"/>
                  <a:gd name="T10" fmla="*/ 1073 w 2160"/>
                  <a:gd name="T11" fmla="*/ 465 h 467"/>
                  <a:gd name="T12" fmla="*/ 1942 w 2160"/>
                  <a:gd name="T13" fmla="*/ 467 h 467"/>
                  <a:gd name="T14" fmla="*/ 2160 w 2160"/>
                  <a:gd name="T15" fmla="*/ 7 h 467"/>
                  <a:gd name="T16" fmla="*/ 1073 w 2160"/>
                  <a:gd name="T17" fmla="*/ 5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0" h="467">
                    <a:moveTo>
                      <a:pt x="1073" y="5"/>
                    </a:moveTo>
                    <a:lnTo>
                      <a:pt x="1073" y="5"/>
                    </a:lnTo>
                    <a:lnTo>
                      <a:pt x="0" y="0"/>
                    </a:lnTo>
                    <a:lnTo>
                      <a:pt x="216" y="463"/>
                    </a:lnTo>
                    <a:lnTo>
                      <a:pt x="1073" y="465"/>
                    </a:lnTo>
                    <a:lnTo>
                      <a:pt x="1073" y="465"/>
                    </a:lnTo>
                    <a:lnTo>
                      <a:pt x="1942" y="467"/>
                    </a:lnTo>
                    <a:lnTo>
                      <a:pt x="2160" y="7"/>
                    </a:lnTo>
                    <a:lnTo>
                      <a:pt x="1073" y="5"/>
                    </a:lnTo>
                    <a:close/>
                  </a:path>
                </a:pathLst>
              </a:custGeom>
              <a:solidFill>
                <a:srgbClr val="192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1" name="任意多边形 70"/>
              <p:cNvSpPr/>
              <p:nvPr/>
            </p:nvSpPr>
            <p:spPr bwMode="auto">
              <a:xfrm>
                <a:off x="4387851" y="1406526"/>
                <a:ext cx="3429000" cy="741363"/>
              </a:xfrm>
              <a:custGeom>
                <a:avLst/>
                <a:gdLst>
                  <a:gd name="T0" fmla="*/ 1073 w 2160"/>
                  <a:gd name="T1" fmla="*/ 5 h 467"/>
                  <a:gd name="T2" fmla="*/ 1073 w 2160"/>
                  <a:gd name="T3" fmla="*/ 5 h 467"/>
                  <a:gd name="T4" fmla="*/ 0 w 2160"/>
                  <a:gd name="T5" fmla="*/ 0 h 467"/>
                  <a:gd name="T6" fmla="*/ 216 w 2160"/>
                  <a:gd name="T7" fmla="*/ 463 h 467"/>
                  <a:gd name="T8" fmla="*/ 1073 w 2160"/>
                  <a:gd name="T9" fmla="*/ 465 h 467"/>
                  <a:gd name="T10" fmla="*/ 1073 w 2160"/>
                  <a:gd name="T11" fmla="*/ 465 h 467"/>
                  <a:gd name="T12" fmla="*/ 1942 w 2160"/>
                  <a:gd name="T13" fmla="*/ 467 h 467"/>
                  <a:gd name="T14" fmla="*/ 2160 w 2160"/>
                  <a:gd name="T15" fmla="*/ 7 h 467"/>
                  <a:gd name="T16" fmla="*/ 1073 w 2160"/>
                  <a:gd name="T17" fmla="*/ 5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0" h="467">
                    <a:moveTo>
                      <a:pt x="1073" y="5"/>
                    </a:moveTo>
                    <a:lnTo>
                      <a:pt x="1073" y="5"/>
                    </a:lnTo>
                    <a:lnTo>
                      <a:pt x="0" y="0"/>
                    </a:lnTo>
                    <a:lnTo>
                      <a:pt x="216" y="463"/>
                    </a:lnTo>
                    <a:lnTo>
                      <a:pt x="1073" y="465"/>
                    </a:lnTo>
                    <a:lnTo>
                      <a:pt x="1073" y="465"/>
                    </a:lnTo>
                    <a:lnTo>
                      <a:pt x="1942" y="467"/>
                    </a:lnTo>
                    <a:lnTo>
                      <a:pt x="2160" y="7"/>
                    </a:lnTo>
                    <a:lnTo>
                      <a:pt x="107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2" name="任意多边形 71"/>
              <p:cNvSpPr/>
              <p:nvPr/>
            </p:nvSpPr>
            <p:spPr bwMode="auto">
              <a:xfrm>
                <a:off x="5008563" y="2220913"/>
                <a:ext cx="2184400" cy="141288"/>
              </a:xfrm>
              <a:custGeom>
                <a:avLst/>
                <a:gdLst>
                  <a:gd name="T0" fmla="*/ 1376 w 1376"/>
                  <a:gd name="T1" fmla="*/ 89 h 89"/>
                  <a:gd name="T2" fmla="*/ 0 w 1376"/>
                  <a:gd name="T3" fmla="*/ 85 h 89"/>
                  <a:gd name="T4" fmla="*/ 0 w 1376"/>
                  <a:gd name="T5" fmla="*/ 0 h 89"/>
                  <a:gd name="T6" fmla="*/ 1376 w 1376"/>
                  <a:gd name="T7" fmla="*/ 4 h 89"/>
                  <a:gd name="T8" fmla="*/ 1376 w 1376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6" h="89">
                    <a:moveTo>
                      <a:pt x="1376" y="89"/>
                    </a:moveTo>
                    <a:lnTo>
                      <a:pt x="0" y="85"/>
                    </a:lnTo>
                    <a:lnTo>
                      <a:pt x="0" y="0"/>
                    </a:lnTo>
                    <a:lnTo>
                      <a:pt x="1376" y="4"/>
                    </a:lnTo>
                    <a:lnTo>
                      <a:pt x="1376" y="89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3" name="任意多边形 72"/>
              <p:cNvSpPr/>
              <p:nvPr/>
            </p:nvSpPr>
            <p:spPr bwMode="auto">
              <a:xfrm>
                <a:off x="4827588" y="2600326"/>
                <a:ext cx="150813" cy="68263"/>
              </a:xfrm>
              <a:custGeom>
                <a:avLst/>
                <a:gdLst>
                  <a:gd name="T0" fmla="*/ 46 w 46"/>
                  <a:gd name="T1" fmla="*/ 16 h 21"/>
                  <a:gd name="T2" fmla="*/ 40 w 46"/>
                  <a:gd name="T3" fmla="*/ 21 h 21"/>
                  <a:gd name="T4" fmla="*/ 5 w 46"/>
                  <a:gd name="T5" fmla="*/ 21 h 21"/>
                  <a:gd name="T6" fmla="*/ 0 w 46"/>
                  <a:gd name="T7" fmla="*/ 16 h 21"/>
                  <a:gd name="T8" fmla="*/ 0 w 46"/>
                  <a:gd name="T9" fmla="*/ 6 h 21"/>
                  <a:gd name="T10" fmla="*/ 5 w 46"/>
                  <a:gd name="T11" fmla="*/ 0 h 21"/>
                  <a:gd name="T12" fmla="*/ 40 w 46"/>
                  <a:gd name="T13" fmla="*/ 1 h 21"/>
                  <a:gd name="T14" fmla="*/ 46 w 46"/>
                  <a:gd name="T15" fmla="*/ 6 h 21"/>
                  <a:gd name="T16" fmla="*/ 46 w 46"/>
                  <a:gd name="T17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21">
                    <a:moveTo>
                      <a:pt x="46" y="16"/>
                    </a:moveTo>
                    <a:cubicBezTo>
                      <a:pt x="46" y="19"/>
                      <a:pt x="43" y="21"/>
                      <a:pt x="40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8"/>
                      <a:pt x="0" y="1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3" y="1"/>
                      <a:pt x="46" y="3"/>
                      <a:pt x="46" y="6"/>
                    </a:cubicBezTo>
                    <a:lnTo>
                      <a:pt x="46" y="16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4" name="任意多边形 73"/>
              <p:cNvSpPr/>
              <p:nvPr/>
            </p:nvSpPr>
            <p:spPr bwMode="auto">
              <a:xfrm>
                <a:off x="5008563" y="2603501"/>
                <a:ext cx="152400" cy="65088"/>
              </a:xfrm>
              <a:custGeom>
                <a:avLst/>
                <a:gdLst>
                  <a:gd name="T0" fmla="*/ 46 w 46"/>
                  <a:gd name="T1" fmla="*/ 15 h 20"/>
                  <a:gd name="T2" fmla="*/ 41 w 46"/>
                  <a:gd name="T3" fmla="*/ 20 h 20"/>
                  <a:gd name="T4" fmla="*/ 5 w 46"/>
                  <a:gd name="T5" fmla="*/ 20 h 20"/>
                  <a:gd name="T6" fmla="*/ 0 w 46"/>
                  <a:gd name="T7" fmla="*/ 15 h 20"/>
                  <a:gd name="T8" fmla="*/ 0 w 46"/>
                  <a:gd name="T9" fmla="*/ 5 h 20"/>
                  <a:gd name="T10" fmla="*/ 5 w 46"/>
                  <a:gd name="T11" fmla="*/ 0 h 20"/>
                  <a:gd name="T12" fmla="*/ 41 w 46"/>
                  <a:gd name="T13" fmla="*/ 0 h 20"/>
                  <a:gd name="T14" fmla="*/ 46 w 46"/>
                  <a:gd name="T15" fmla="*/ 5 h 20"/>
                  <a:gd name="T16" fmla="*/ 46 w 46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20">
                    <a:moveTo>
                      <a:pt x="46" y="15"/>
                    </a:moveTo>
                    <a:cubicBezTo>
                      <a:pt x="46" y="18"/>
                      <a:pt x="43" y="20"/>
                      <a:pt x="41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5" name="任意多边形 74"/>
              <p:cNvSpPr/>
              <p:nvPr/>
            </p:nvSpPr>
            <p:spPr bwMode="auto">
              <a:xfrm>
                <a:off x="5189538" y="2603501"/>
                <a:ext cx="152400" cy="65088"/>
              </a:xfrm>
              <a:custGeom>
                <a:avLst/>
                <a:gdLst>
                  <a:gd name="T0" fmla="*/ 46 w 46"/>
                  <a:gd name="T1" fmla="*/ 15 h 20"/>
                  <a:gd name="T2" fmla="*/ 41 w 46"/>
                  <a:gd name="T3" fmla="*/ 20 h 20"/>
                  <a:gd name="T4" fmla="*/ 5 w 46"/>
                  <a:gd name="T5" fmla="*/ 20 h 20"/>
                  <a:gd name="T6" fmla="*/ 0 w 46"/>
                  <a:gd name="T7" fmla="*/ 15 h 20"/>
                  <a:gd name="T8" fmla="*/ 0 w 46"/>
                  <a:gd name="T9" fmla="*/ 5 h 20"/>
                  <a:gd name="T10" fmla="*/ 5 w 46"/>
                  <a:gd name="T11" fmla="*/ 0 h 20"/>
                  <a:gd name="T12" fmla="*/ 41 w 46"/>
                  <a:gd name="T13" fmla="*/ 0 h 20"/>
                  <a:gd name="T14" fmla="*/ 46 w 46"/>
                  <a:gd name="T15" fmla="*/ 5 h 20"/>
                  <a:gd name="T16" fmla="*/ 46 w 46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20">
                    <a:moveTo>
                      <a:pt x="46" y="15"/>
                    </a:moveTo>
                    <a:cubicBezTo>
                      <a:pt x="46" y="18"/>
                      <a:pt x="44" y="20"/>
                      <a:pt x="41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6" name="任意多边形 75"/>
              <p:cNvSpPr/>
              <p:nvPr/>
            </p:nvSpPr>
            <p:spPr bwMode="auto">
              <a:xfrm>
                <a:off x="5372101" y="2603501"/>
                <a:ext cx="150813" cy="65088"/>
              </a:xfrm>
              <a:custGeom>
                <a:avLst/>
                <a:gdLst>
                  <a:gd name="T0" fmla="*/ 46 w 46"/>
                  <a:gd name="T1" fmla="*/ 15 h 20"/>
                  <a:gd name="T2" fmla="*/ 41 w 46"/>
                  <a:gd name="T3" fmla="*/ 20 h 20"/>
                  <a:gd name="T4" fmla="*/ 5 w 46"/>
                  <a:gd name="T5" fmla="*/ 20 h 20"/>
                  <a:gd name="T6" fmla="*/ 0 w 46"/>
                  <a:gd name="T7" fmla="*/ 15 h 20"/>
                  <a:gd name="T8" fmla="*/ 0 w 46"/>
                  <a:gd name="T9" fmla="*/ 5 h 20"/>
                  <a:gd name="T10" fmla="*/ 5 w 46"/>
                  <a:gd name="T11" fmla="*/ 0 h 20"/>
                  <a:gd name="T12" fmla="*/ 41 w 46"/>
                  <a:gd name="T13" fmla="*/ 0 h 20"/>
                  <a:gd name="T14" fmla="*/ 46 w 46"/>
                  <a:gd name="T15" fmla="*/ 5 h 20"/>
                  <a:gd name="T16" fmla="*/ 46 w 46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20">
                    <a:moveTo>
                      <a:pt x="46" y="15"/>
                    </a:moveTo>
                    <a:cubicBezTo>
                      <a:pt x="46" y="18"/>
                      <a:pt x="44" y="20"/>
                      <a:pt x="41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7" name="任意多边形 76"/>
              <p:cNvSpPr/>
              <p:nvPr/>
            </p:nvSpPr>
            <p:spPr bwMode="auto">
              <a:xfrm>
                <a:off x="5553076" y="2603501"/>
                <a:ext cx="152400" cy="65088"/>
              </a:xfrm>
              <a:custGeom>
                <a:avLst/>
                <a:gdLst>
                  <a:gd name="T0" fmla="*/ 46 w 46"/>
                  <a:gd name="T1" fmla="*/ 15 h 20"/>
                  <a:gd name="T2" fmla="*/ 41 w 46"/>
                  <a:gd name="T3" fmla="*/ 20 h 20"/>
                  <a:gd name="T4" fmla="*/ 6 w 46"/>
                  <a:gd name="T5" fmla="*/ 20 h 20"/>
                  <a:gd name="T6" fmla="*/ 0 w 46"/>
                  <a:gd name="T7" fmla="*/ 15 h 20"/>
                  <a:gd name="T8" fmla="*/ 1 w 46"/>
                  <a:gd name="T9" fmla="*/ 5 h 20"/>
                  <a:gd name="T10" fmla="*/ 6 w 46"/>
                  <a:gd name="T11" fmla="*/ 0 h 20"/>
                  <a:gd name="T12" fmla="*/ 41 w 46"/>
                  <a:gd name="T13" fmla="*/ 0 h 20"/>
                  <a:gd name="T14" fmla="*/ 46 w 46"/>
                  <a:gd name="T15" fmla="*/ 5 h 20"/>
                  <a:gd name="T16" fmla="*/ 46 w 46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20">
                    <a:moveTo>
                      <a:pt x="46" y="15"/>
                    </a:moveTo>
                    <a:cubicBezTo>
                      <a:pt x="46" y="18"/>
                      <a:pt x="44" y="20"/>
                      <a:pt x="41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8" name="任意多边形 77"/>
              <p:cNvSpPr/>
              <p:nvPr/>
            </p:nvSpPr>
            <p:spPr bwMode="auto">
              <a:xfrm>
                <a:off x="5737226" y="2603501"/>
                <a:ext cx="149225" cy="69850"/>
              </a:xfrm>
              <a:custGeom>
                <a:avLst/>
                <a:gdLst>
                  <a:gd name="T0" fmla="*/ 45 w 45"/>
                  <a:gd name="T1" fmla="*/ 15 h 21"/>
                  <a:gd name="T2" fmla="*/ 40 w 45"/>
                  <a:gd name="T3" fmla="*/ 21 h 21"/>
                  <a:gd name="T4" fmla="*/ 5 w 45"/>
                  <a:gd name="T5" fmla="*/ 20 h 21"/>
                  <a:gd name="T6" fmla="*/ 0 w 45"/>
                  <a:gd name="T7" fmla="*/ 15 h 21"/>
                  <a:gd name="T8" fmla="*/ 0 w 45"/>
                  <a:gd name="T9" fmla="*/ 5 h 21"/>
                  <a:gd name="T10" fmla="*/ 5 w 45"/>
                  <a:gd name="T11" fmla="*/ 0 h 21"/>
                  <a:gd name="T12" fmla="*/ 40 w 45"/>
                  <a:gd name="T13" fmla="*/ 0 h 21"/>
                  <a:gd name="T14" fmla="*/ 45 w 45"/>
                  <a:gd name="T15" fmla="*/ 5 h 21"/>
                  <a:gd name="T16" fmla="*/ 45 w 45"/>
                  <a:gd name="T17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21">
                    <a:moveTo>
                      <a:pt x="45" y="15"/>
                    </a:moveTo>
                    <a:cubicBezTo>
                      <a:pt x="45" y="18"/>
                      <a:pt x="43" y="21"/>
                      <a:pt x="40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3"/>
                      <a:pt x="45" y="5"/>
                    </a:cubicBezTo>
                    <a:lnTo>
                      <a:pt x="45" y="15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9" name="任意多边形 78"/>
              <p:cNvSpPr/>
              <p:nvPr/>
            </p:nvSpPr>
            <p:spPr bwMode="auto">
              <a:xfrm>
                <a:off x="5919788" y="2603501"/>
                <a:ext cx="147638" cy="69850"/>
              </a:xfrm>
              <a:custGeom>
                <a:avLst/>
                <a:gdLst>
                  <a:gd name="T0" fmla="*/ 45 w 45"/>
                  <a:gd name="T1" fmla="*/ 16 h 21"/>
                  <a:gd name="T2" fmla="*/ 40 w 45"/>
                  <a:gd name="T3" fmla="*/ 21 h 21"/>
                  <a:gd name="T4" fmla="*/ 5 w 45"/>
                  <a:gd name="T5" fmla="*/ 21 h 21"/>
                  <a:gd name="T6" fmla="*/ 0 w 45"/>
                  <a:gd name="T7" fmla="*/ 15 h 21"/>
                  <a:gd name="T8" fmla="*/ 0 w 45"/>
                  <a:gd name="T9" fmla="*/ 5 h 21"/>
                  <a:gd name="T10" fmla="*/ 5 w 45"/>
                  <a:gd name="T11" fmla="*/ 0 h 21"/>
                  <a:gd name="T12" fmla="*/ 40 w 45"/>
                  <a:gd name="T13" fmla="*/ 0 h 21"/>
                  <a:gd name="T14" fmla="*/ 45 w 45"/>
                  <a:gd name="T15" fmla="*/ 5 h 21"/>
                  <a:gd name="T16" fmla="*/ 45 w 45"/>
                  <a:gd name="T17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21">
                    <a:moveTo>
                      <a:pt x="45" y="16"/>
                    </a:moveTo>
                    <a:cubicBezTo>
                      <a:pt x="45" y="18"/>
                      <a:pt x="43" y="21"/>
                      <a:pt x="40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3"/>
                      <a:pt x="45" y="5"/>
                    </a:cubicBez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0" name="任意多边形 79"/>
              <p:cNvSpPr/>
              <p:nvPr/>
            </p:nvSpPr>
            <p:spPr bwMode="auto">
              <a:xfrm>
                <a:off x="6100763" y="2603501"/>
                <a:ext cx="152400" cy="69850"/>
              </a:xfrm>
              <a:custGeom>
                <a:avLst/>
                <a:gdLst>
                  <a:gd name="T0" fmla="*/ 46 w 46"/>
                  <a:gd name="T1" fmla="*/ 16 h 21"/>
                  <a:gd name="T2" fmla="*/ 41 w 46"/>
                  <a:gd name="T3" fmla="*/ 21 h 21"/>
                  <a:gd name="T4" fmla="*/ 5 w 46"/>
                  <a:gd name="T5" fmla="*/ 21 h 21"/>
                  <a:gd name="T6" fmla="*/ 0 w 46"/>
                  <a:gd name="T7" fmla="*/ 16 h 21"/>
                  <a:gd name="T8" fmla="*/ 0 w 46"/>
                  <a:gd name="T9" fmla="*/ 5 h 21"/>
                  <a:gd name="T10" fmla="*/ 5 w 46"/>
                  <a:gd name="T11" fmla="*/ 0 h 21"/>
                  <a:gd name="T12" fmla="*/ 41 w 46"/>
                  <a:gd name="T13" fmla="*/ 0 h 21"/>
                  <a:gd name="T14" fmla="*/ 46 w 46"/>
                  <a:gd name="T15" fmla="*/ 6 h 21"/>
                  <a:gd name="T16" fmla="*/ 46 w 46"/>
                  <a:gd name="T17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21">
                    <a:moveTo>
                      <a:pt x="46" y="16"/>
                    </a:moveTo>
                    <a:cubicBezTo>
                      <a:pt x="46" y="18"/>
                      <a:pt x="43" y="21"/>
                      <a:pt x="41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8"/>
                      <a:pt x="0" y="1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3"/>
                      <a:pt x="46" y="6"/>
                    </a:cubicBezTo>
                    <a:lnTo>
                      <a:pt x="46" y="16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1" name="任意多边形 80"/>
              <p:cNvSpPr/>
              <p:nvPr/>
            </p:nvSpPr>
            <p:spPr bwMode="auto">
              <a:xfrm>
                <a:off x="6281738" y="2606676"/>
                <a:ext cx="152400" cy="66675"/>
              </a:xfrm>
              <a:custGeom>
                <a:avLst/>
                <a:gdLst>
                  <a:gd name="T0" fmla="*/ 46 w 46"/>
                  <a:gd name="T1" fmla="*/ 15 h 20"/>
                  <a:gd name="T2" fmla="*/ 41 w 46"/>
                  <a:gd name="T3" fmla="*/ 20 h 20"/>
                  <a:gd name="T4" fmla="*/ 5 w 46"/>
                  <a:gd name="T5" fmla="*/ 20 h 20"/>
                  <a:gd name="T6" fmla="*/ 0 w 46"/>
                  <a:gd name="T7" fmla="*/ 15 h 20"/>
                  <a:gd name="T8" fmla="*/ 0 w 46"/>
                  <a:gd name="T9" fmla="*/ 5 h 20"/>
                  <a:gd name="T10" fmla="*/ 5 w 46"/>
                  <a:gd name="T11" fmla="*/ 0 h 20"/>
                  <a:gd name="T12" fmla="*/ 41 w 46"/>
                  <a:gd name="T13" fmla="*/ 0 h 20"/>
                  <a:gd name="T14" fmla="*/ 46 w 46"/>
                  <a:gd name="T15" fmla="*/ 5 h 20"/>
                  <a:gd name="T16" fmla="*/ 46 w 46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20">
                    <a:moveTo>
                      <a:pt x="46" y="15"/>
                    </a:moveTo>
                    <a:cubicBezTo>
                      <a:pt x="46" y="18"/>
                      <a:pt x="43" y="20"/>
                      <a:pt x="41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2" name="任意多边形 81"/>
              <p:cNvSpPr/>
              <p:nvPr/>
            </p:nvSpPr>
            <p:spPr bwMode="auto">
              <a:xfrm>
                <a:off x="6464301" y="2606676"/>
                <a:ext cx="150813" cy="66675"/>
              </a:xfrm>
              <a:custGeom>
                <a:avLst/>
                <a:gdLst>
                  <a:gd name="T0" fmla="*/ 46 w 46"/>
                  <a:gd name="T1" fmla="*/ 15 h 20"/>
                  <a:gd name="T2" fmla="*/ 41 w 46"/>
                  <a:gd name="T3" fmla="*/ 20 h 20"/>
                  <a:gd name="T4" fmla="*/ 5 w 46"/>
                  <a:gd name="T5" fmla="*/ 20 h 20"/>
                  <a:gd name="T6" fmla="*/ 0 w 46"/>
                  <a:gd name="T7" fmla="*/ 15 h 20"/>
                  <a:gd name="T8" fmla="*/ 0 w 46"/>
                  <a:gd name="T9" fmla="*/ 5 h 20"/>
                  <a:gd name="T10" fmla="*/ 5 w 46"/>
                  <a:gd name="T11" fmla="*/ 0 h 20"/>
                  <a:gd name="T12" fmla="*/ 41 w 46"/>
                  <a:gd name="T13" fmla="*/ 0 h 20"/>
                  <a:gd name="T14" fmla="*/ 46 w 46"/>
                  <a:gd name="T15" fmla="*/ 5 h 20"/>
                  <a:gd name="T16" fmla="*/ 46 w 46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20">
                    <a:moveTo>
                      <a:pt x="46" y="15"/>
                    </a:moveTo>
                    <a:cubicBezTo>
                      <a:pt x="46" y="18"/>
                      <a:pt x="44" y="20"/>
                      <a:pt x="41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3" name="任意多边形 82"/>
              <p:cNvSpPr/>
              <p:nvPr/>
            </p:nvSpPr>
            <p:spPr bwMode="auto">
              <a:xfrm>
                <a:off x="6645276" y="2606676"/>
                <a:ext cx="152400" cy="66675"/>
              </a:xfrm>
              <a:custGeom>
                <a:avLst/>
                <a:gdLst>
                  <a:gd name="T0" fmla="*/ 46 w 46"/>
                  <a:gd name="T1" fmla="*/ 15 h 20"/>
                  <a:gd name="T2" fmla="*/ 41 w 46"/>
                  <a:gd name="T3" fmla="*/ 20 h 20"/>
                  <a:gd name="T4" fmla="*/ 5 w 46"/>
                  <a:gd name="T5" fmla="*/ 20 h 20"/>
                  <a:gd name="T6" fmla="*/ 0 w 46"/>
                  <a:gd name="T7" fmla="*/ 15 h 20"/>
                  <a:gd name="T8" fmla="*/ 0 w 46"/>
                  <a:gd name="T9" fmla="*/ 5 h 20"/>
                  <a:gd name="T10" fmla="*/ 6 w 46"/>
                  <a:gd name="T11" fmla="*/ 0 h 20"/>
                  <a:gd name="T12" fmla="*/ 41 w 46"/>
                  <a:gd name="T13" fmla="*/ 0 h 20"/>
                  <a:gd name="T14" fmla="*/ 46 w 46"/>
                  <a:gd name="T15" fmla="*/ 5 h 20"/>
                  <a:gd name="T16" fmla="*/ 46 w 46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20">
                    <a:moveTo>
                      <a:pt x="46" y="15"/>
                    </a:moveTo>
                    <a:cubicBezTo>
                      <a:pt x="46" y="18"/>
                      <a:pt x="44" y="20"/>
                      <a:pt x="41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4" name="任意多边形 83"/>
              <p:cNvSpPr/>
              <p:nvPr/>
            </p:nvSpPr>
            <p:spPr bwMode="auto">
              <a:xfrm>
                <a:off x="6831013" y="2606676"/>
                <a:ext cx="147638" cy="66675"/>
              </a:xfrm>
              <a:custGeom>
                <a:avLst/>
                <a:gdLst>
                  <a:gd name="T0" fmla="*/ 45 w 45"/>
                  <a:gd name="T1" fmla="*/ 15 h 20"/>
                  <a:gd name="T2" fmla="*/ 40 w 45"/>
                  <a:gd name="T3" fmla="*/ 20 h 20"/>
                  <a:gd name="T4" fmla="*/ 5 w 45"/>
                  <a:gd name="T5" fmla="*/ 20 h 20"/>
                  <a:gd name="T6" fmla="*/ 0 w 45"/>
                  <a:gd name="T7" fmla="*/ 15 h 20"/>
                  <a:gd name="T8" fmla="*/ 0 w 45"/>
                  <a:gd name="T9" fmla="*/ 5 h 20"/>
                  <a:gd name="T10" fmla="*/ 5 w 45"/>
                  <a:gd name="T11" fmla="*/ 0 h 20"/>
                  <a:gd name="T12" fmla="*/ 40 w 45"/>
                  <a:gd name="T13" fmla="*/ 0 h 20"/>
                  <a:gd name="T14" fmla="*/ 45 w 45"/>
                  <a:gd name="T15" fmla="*/ 5 h 20"/>
                  <a:gd name="T16" fmla="*/ 45 w 45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20">
                    <a:moveTo>
                      <a:pt x="45" y="15"/>
                    </a:moveTo>
                    <a:cubicBezTo>
                      <a:pt x="45" y="18"/>
                      <a:pt x="43" y="20"/>
                      <a:pt x="40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lnTo>
                      <a:pt x="45" y="15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5" name="任意多边形 84"/>
              <p:cNvSpPr/>
              <p:nvPr/>
            </p:nvSpPr>
            <p:spPr bwMode="auto">
              <a:xfrm>
                <a:off x="7011988" y="2606676"/>
                <a:ext cx="147638" cy="66675"/>
              </a:xfrm>
              <a:custGeom>
                <a:avLst/>
                <a:gdLst>
                  <a:gd name="T0" fmla="*/ 45 w 45"/>
                  <a:gd name="T1" fmla="*/ 15 h 20"/>
                  <a:gd name="T2" fmla="*/ 40 w 45"/>
                  <a:gd name="T3" fmla="*/ 20 h 20"/>
                  <a:gd name="T4" fmla="*/ 5 w 45"/>
                  <a:gd name="T5" fmla="*/ 20 h 20"/>
                  <a:gd name="T6" fmla="*/ 0 w 45"/>
                  <a:gd name="T7" fmla="*/ 15 h 20"/>
                  <a:gd name="T8" fmla="*/ 0 w 45"/>
                  <a:gd name="T9" fmla="*/ 5 h 20"/>
                  <a:gd name="T10" fmla="*/ 5 w 45"/>
                  <a:gd name="T11" fmla="*/ 0 h 20"/>
                  <a:gd name="T12" fmla="*/ 40 w 45"/>
                  <a:gd name="T13" fmla="*/ 0 h 20"/>
                  <a:gd name="T14" fmla="*/ 45 w 45"/>
                  <a:gd name="T15" fmla="*/ 5 h 20"/>
                  <a:gd name="T16" fmla="*/ 45 w 45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20">
                    <a:moveTo>
                      <a:pt x="45" y="15"/>
                    </a:moveTo>
                    <a:cubicBezTo>
                      <a:pt x="45" y="18"/>
                      <a:pt x="43" y="20"/>
                      <a:pt x="40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lnTo>
                      <a:pt x="45" y="15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6" name="任意多边形 85"/>
              <p:cNvSpPr/>
              <p:nvPr/>
            </p:nvSpPr>
            <p:spPr bwMode="auto">
              <a:xfrm>
                <a:off x="7192963" y="2606676"/>
                <a:ext cx="152400" cy="69850"/>
              </a:xfrm>
              <a:custGeom>
                <a:avLst/>
                <a:gdLst>
                  <a:gd name="T0" fmla="*/ 46 w 46"/>
                  <a:gd name="T1" fmla="*/ 15 h 21"/>
                  <a:gd name="T2" fmla="*/ 40 w 46"/>
                  <a:gd name="T3" fmla="*/ 21 h 21"/>
                  <a:gd name="T4" fmla="*/ 5 w 46"/>
                  <a:gd name="T5" fmla="*/ 20 h 21"/>
                  <a:gd name="T6" fmla="*/ 0 w 46"/>
                  <a:gd name="T7" fmla="*/ 15 h 21"/>
                  <a:gd name="T8" fmla="*/ 0 w 46"/>
                  <a:gd name="T9" fmla="*/ 5 h 21"/>
                  <a:gd name="T10" fmla="*/ 5 w 46"/>
                  <a:gd name="T11" fmla="*/ 0 h 21"/>
                  <a:gd name="T12" fmla="*/ 40 w 46"/>
                  <a:gd name="T13" fmla="*/ 0 h 21"/>
                  <a:gd name="T14" fmla="*/ 46 w 46"/>
                  <a:gd name="T15" fmla="*/ 5 h 21"/>
                  <a:gd name="T16" fmla="*/ 46 w 46"/>
                  <a:gd name="T17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21">
                    <a:moveTo>
                      <a:pt x="46" y="15"/>
                    </a:moveTo>
                    <a:cubicBezTo>
                      <a:pt x="46" y="18"/>
                      <a:pt x="43" y="21"/>
                      <a:pt x="40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6" y="3"/>
                      <a:pt x="46" y="5"/>
                    </a:cubicBez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7" name="任意多边形 86"/>
              <p:cNvSpPr/>
              <p:nvPr/>
            </p:nvSpPr>
            <p:spPr bwMode="auto">
              <a:xfrm>
                <a:off x="4827588" y="2716213"/>
                <a:ext cx="147638" cy="114300"/>
              </a:xfrm>
              <a:custGeom>
                <a:avLst/>
                <a:gdLst>
                  <a:gd name="T0" fmla="*/ 45 w 45"/>
                  <a:gd name="T1" fmla="*/ 30 h 35"/>
                  <a:gd name="T2" fmla="*/ 40 w 45"/>
                  <a:gd name="T3" fmla="*/ 35 h 35"/>
                  <a:gd name="T4" fmla="*/ 5 w 45"/>
                  <a:gd name="T5" fmla="*/ 35 h 35"/>
                  <a:gd name="T6" fmla="*/ 0 w 45"/>
                  <a:gd name="T7" fmla="*/ 30 h 35"/>
                  <a:gd name="T8" fmla="*/ 0 w 45"/>
                  <a:gd name="T9" fmla="*/ 5 h 35"/>
                  <a:gd name="T10" fmla="*/ 5 w 45"/>
                  <a:gd name="T11" fmla="*/ 0 h 35"/>
                  <a:gd name="T12" fmla="*/ 40 w 45"/>
                  <a:gd name="T13" fmla="*/ 0 h 35"/>
                  <a:gd name="T14" fmla="*/ 45 w 45"/>
                  <a:gd name="T15" fmla="*/ 5 h 35"/>
                  <a:gd name="T16" fmla="*/ 45 w 45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5">
                    <a:moveTo>
                      <a:pt x="45" y="30"/>
                    </a:moveTo>
                    <a:cubicBezTo>
                      <a:pt x="45" y="33"/>
                      <a:pt x="43" y="35"/>
                      <a:pt x="4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8" name="任意多边形 87"/>
              <p:cNvSpPr/>
              <p:nvPr/>
            </p:nvSpPr>
            <p:spPr bwMode="auto">
              <a:xfrm>
                <a:off x="5008563" y="2716213"/>
                <a:ext cx="152400" cy="114300"/>
              </a:xfrm>
              <a:custGeom>
                <a:avLst/>
                <a:gdLst>
                  <a:gd name="T0" fmla="*/ 46 w 46"/>
                  <a:gd name="T1" fmla="*/ 30 h 35"/>
                  <a:gd name="T2" fmla="*/ 40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3" y="35"/>
                      <a:pt x="4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9" name="任意多边形 88"/>
              <p:cNvSpPr/>
              <p:nvPr/>
            </p:nvSpPr>
            <p:spPr bwMode="auto">
              <a:xfrm>
                <a:off x="5189538" y="2716213"/>
                <a:ext cx="152400" cy="117475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5 h 36"/>
                  <a:gd name="T6" fmla="*/ 0 w 46"/>
                  <a:gd name="T7" fmla="*/ 30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3"/>
                      <a:pt x="43" y="36"/>
                      <a:pt x="41" y="36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0" name="任意多边形 89"/>
              <p:cNvSpPr/>
              <p:nvPr/>
            </p:nvSpPr>
            <p:spPr bwMode="auto">
              <a:xfrm>
                <a:off x="5372101" y="2716213"/>
                <a:ext cx="150813" cy="117475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3"/>
                      <a:pt x="44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1" name="任意多边形 90"/>
              <p:cNvSpPr/>
              <p:nvPr/>
            </p:nvSpPr>
            <p:spPr bwMode="auto">
              <a:xfrm>
                <a:off x="5553076" y="2716213"/>
                <a:ext cx="152400" cy="117475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6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4"/>
                      <a:pt x="44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3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3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2" name="任意多边形 91"/>
              <p:cNvSpPr/>
              <p:nvPr/>
            </p:nvSpPr>
            <p:spPr bwMode="auto">
              <a:xfrm>
                <a:off x="5737226" y="2716213"/>
                <a:ext cx="149225" cy="117475"/>
              </a:xfrm>
              <a:custGeom>
                <a:avLst/>
                <a:gdLst>
                  <a:gd name="T0" fmla="*/ 45 w 45"/>
                  <a:gd name="T1" fmla="*/ 31 h 36"/>
                  <a:gd name="T2" fmla="*/ 40 w 45"/>
                  <a:gd name="T3" fmla="*/ 36 h 36"/>
                  <a:gd name="T4" fmla="*/ 5 w 45"/>
                  <a:gd name="T5" fmla="*/ 36 h 36"/>
                  <a:gd name="T6" fmla="*/ 0 w 45"/>
                  <a:gd name="T7" fmla="*/ 31 h 36"/>
                  <a:gd name="T8" fmla="*/ 0 w 45"/>
                  <a:gd name="T9" fmla="*/ 5 h 36"/>
                  <a:gd name="T10" fmla="*/ 5 w 45"/>
                  <a:gd name="T11" fmla="*/ 0 h 36"/>
                  <a:gd name="T12" fmla="*/ 40 w 45"/>
                  <a:gd name="T13" fmla="*/ 0 h 36"/>
                  <a:gd name="T14" fmla="*/ 45 w 45"/>
                  <a:gd name="T15" fmla="*/ 6 h 36"/>
                  <a:gd name="T16" fmla="*/ 45 w 4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6">
                    <a:moveTo>
                      <a:pt x="45" y="31"/>
                    </a:moveTo>
                    <a:cubicBezTo>
                      <a:pt x="45" y="34"/>
                      <a:pt x="43" y="36"/>
                      <a:pt x="40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4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3"/>
                      <a:pt x="45" y="6"/>
                    </a:cubicBezTo>
                    <a:lnTo>
                      <a:pt x="45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3" name="任意多边形 92"/>
              <p:cNvSpPr/>
              <p:nvPr/>
            </p:nvSpPr>
            <p:spPr bwMode="auto">
              <a:xfrm>
                <a:off x="5919788" y="2716213"/>
                <a:ext cx="147638" cy="117475"/>
              </a:xfrm>
              <a:custGeom>
                <a:avLst/>
                <a:gdLst>
                  <a:gd name="T0" fmla="*/ 45 w 45"/>
                  <a:gd name="T1" fmla="*/ 31 h 36"/>
                  <a:gd name="T2" fmla="*/ 40 w 45"/>
                  <a:gd name="T3" fmla="*/ 36 h 36"/>
                  <a:gd name="T4" fmla="*/ 5 w 45"/>
                  <a:gd name="T5" fmla="*/ 36 h 36"/>
                  <a:gd name="T6" fmla="*/ 0 w 45"/>
                  <a:gd name="T7" fmla="*/ 31 h 36"/>
                  <a:gd name="T8" fmla="*/ 0 w 45"/>
                  <a:gd name="T9" fmla="*/ 6 h 36"/>
                  <a:gd name="T10" fmla="*/ 5 w 45"/>
                  <a:gd name="T11" fmla="*/ 0 h 36"/>
                  <a:gd name="T12" fmla="*/ 40 w 45"/>
                  <a:gd name="T13" fmla="*/ 1 h 36"/>
                  <a:gd name="T14" fmla="*/ 45 w 45"/>
                  <a:gd name="T15" fmla="*/ 6 h 36"/>
                  <a:gd name="T16" fmla="*/ 45 w 4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6">
                    <a:moveTo>
                      <a:pt x="45" y="31"/>
                    </a:moveTo>
                    <a:cubicBezTo>
                      <a:pt x="45" y="34"/>
                      <a:pt x="43" y="36"/>
                      <a:pt x="40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4"/>
                      <a:pt x="0" y="3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3" y="1"/>
                      <a:pt x="45" y="3"/>
                      <a:pt x="45" y="6"/>
                    </a:cubicBezTo>
                    <a:lnTo>
                      <a:pt x="45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4" name="任意多边形 93"/>
              <p:cNvSpPr/>
              <p:nvPr/>
            </p:nvSpPr>
            <p:spPr bwMode="auto">
              <a:xfrm>
                <a:off x="6100763" y="2719388"/>
                <a:ext cx="152400" cy="114300"/>
              </a:xfrm>
              <a:custGeom>
                <a:avLst/>
                <a:gdLst>
                  <a:gd name="T0" fmla="*/ 45 w 46"/>
                  <a:gd name="T1" fmla="*/ 30 h 35"/>
                  <a:gd name="T2" fmla="*/ 40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0 w 46"/>
                  <a:gd name="T13" fmla="*/ 0 h 35"/>
                  <a:gd name="T14" fmla="*/ 46 w 46"/>
                  <a:gd name="T15" fmla="*/ 5 h 35"/>
                  <a:gd name="T16" fmla="*/ 45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5" y="30"/>
                    </a:moveTo>
                    <a:cubicBezTo>
                      <a:pt x="45" y="33"/>
                      <a:pt x="43" y="35"/>
                      <a:pt x="4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5" name="任意多边形 94"/>
              <p:cNvSpPr/>
              <p:nvPr/>
            </p:nvSpPr>
            <p:spPr bwMode="auto">
              <a:xfrm>
                <a:off x="6281738" y="2719388"/>
                <a:ext cx="152400" cy="114300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3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6" name="任意多边形 95"/>
              <p:cNvSpPr/>
              <p:nvPr/>
            </p:nvSpPr>
            <p:spPr bwMode="auto">
              <a:xfrm>
                <a:off x="6464301" y="2719388"/>
                <a:ext cx="150813" cy="114300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4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7" name="任意多边形 96"/>
              <p:cNvSpPr/>
              <p:nvPr/>
            </p:nvSpPr>
            <p:spPr bwMode="auto">
              <a:xfrm>
                <a:off x="6645276" y="2719388"/>
                <a:ext cx="152400" cy="117475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0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3"/>
                      <a:pt x="44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3" y="36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8" name="任意多边形 97"/>
              <p:cNvSpPr/>
              <p:nvPr/>
            </p:nvSpPr>
            <p:spPr bwMode="auto">
              <a:xfrm>
                <a:off x="6826251" y="2719388"/>
                <a:ext cx="152400" cy="117475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6 w 46"/>
                  <a:gd name="T5" fmla="*/ 36 h 36"/>
                  <a:gd name="T6" fmla="*/ 0 w 46"/>
                  <a:gd name="T7" fmla="*/ 31 h 36"/>
                  <a:gd name="T8" fmla="*/ 1 w 46"/>
                  <a:gd name="T9" fmla="*/ 5 h 36"/>
                  <a:gd name="T10" fmla="*/ 6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3"/>
                      <a:pt x="44" y="36"/>
                      <a:pt x="41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" y="36"/>
                      <a:pt x="0" y="33"/>
                      <a:pt x="0" y="3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3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9" name="任意多边形 98"/>
              <p:cNvSpPr/>
              <p:nvPr/>
            </p:nvSpPr>
            <p:spPr bwMode="auto">
              <a:xfrm>
                <a:off x="7011988" y="2719388"/>
                <a:ext cx="330200" cy="117475"/>
              </a:xfrm>
              <a:custGeom>
                <a:avLst/>
                <a:gdLst>
                  <a:gd name="T0" fmla="*/ 100 w 100"/>
                  <a:gd name="T1" fmla="*/ 31 h 36"/>
                  <a:gd name="T2" fmla="*/ 95 w 100"/>
                  <a:gd name="T3" fmla="*/ 36 h 36"/>
                  <a:gd name="T4" fmla="*/ 5 w 100"/>
                  <a:gd name="T5" fmla="*/ 36 h 36"/>
                  <a:gd name="T6" fmla="*/ 0 w 100"/>
                  <a:gd name="T7" fmla="*/ 31 h 36"/>
                  <a:gd name="T8" fmla="*/ 0 w 100"/>
                  <a:gd name="T9" fmla="*/ 5 h 36"/>
                  <a:gd name="T10" fmla="*/ 5 w 100"/>
                  <a:gd name="T11" fmla="*/ 0 h 36"/>
                  <a:gd name="T12" fmla="*/ 95 w 100"/>
                  <a:gd name="T13" fmla="*/ 0 h 36"/>
                  <a:gd name="T14" fmla="*/ 100 w 100"/>
                  <a:gd name="T15" fmla="*/ 6 h 36"/>
                  <a:gd name="T16" fmla="*/ 100 w 100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36">
                    <a:moveTo>
                      <a:pt x="100" y="31"/>
                    </a:moveTo>
                    <a:cubicBezTo>
                      <a:pt x="100" y="34"/>
                      <a:pt x="98" y="36"/>
                      <a:pt x="9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8" y="0"/>
                      <a:pt x="100" y="3"/>
                      <a:pt x="100" y="6"/>
                    </a:cubicBezTo>
                    <a:lnTo>
                      <a:pt x="100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0" name="任意多边形 99"/>
              <p:cNvSpPr/>
              <p:nvPr/>
            </p:nvSpPr>
            <p:spPr bwMode="auto">
              <a:xfrm>
                <a:off x="4827588" y="2873376"/>
                <a:ext cx="309563" cy="119063"/>
              </a:xfrm>
              <a:custGeom>
                <a:avLst/>
                <a:gdLst>
                  <a:gd name="T0" fmla="*/ 94 w 94"/>
                  <a:gd name="T1" fmla="*/ 31 h 36"/>
                  <a:gd name="T2" fmla="*/ 89 w 94"/>
                  <a:gd name="T3" fmla="*/ 36 h 36"/>
                  <a:gd name="T4" fmla="*/ 5 w 94"/>
                  <a:gd name="T5" fmla="*/ 35 h 36"/>
                  <a:gd name="T6" fmla="*/ 0 w 94"/>
                  <a:gd name="T7" fmla="*/ 30 h 36"/>
                  <a:gd name="T8" fmla="*/ 0 w 94"/>
                  <a:gd name="T9" fmla="*/ 5 h 36"/>
                  <a:gd name="T10" fmla="*/ 5 w 94"/>
                  <a:gd name="T11" fmla="*/ 0 h 36"/>
                  <a:gd name="T12" fmla="*/ 89 w 94"/>
                  <a:gd name="T13" fmla="*/ 0 h 36"/>
                  <a:gd name="T14" fmla="*/ 94 w 94"/>
                  <a:gd name="T15" fmla="*/ 5 h 36"/>
                  <a:gd name="T16" fmla="*/ 94 w 94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6">
                    <a:moveTo>
                      <a:pt x="94" y="31"/>
                    </a:moveTo>
                    <a:cubicBezTo>
                      <a:pt x="94" y="33"/>
                      <a:pt x="92" y="36"/>
                      <a:pt x="89" y="36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2" y="0"/>
                      <a:pt x="94" y="2"/>
                      <a:pt x="94" y="5"/>
                    </a:cubicBezTo>
                    <a:lnTo>
                      <a:pt x="94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1" name="任意多边形 100"/>
              <p:cNvSpPr/>
              <p:nvPr/>
            </p:nvSpPr>
            <p:spPr bwMode="auto">
              <a:xfrm>
                <a:off x="5189538" y="2873376"/>
                <a:ext cx="152400" cy="119063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3"/>
                      <a:pt x="43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3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2" name="任意多边形 101"/>
              <p:cNvSpPr/>
              <p:nvPr/>
            </p:nvSpPr>
            <p:spPr bwMode="auto">
              <a:xfrm>
                <a:off x="5372101" y="2873376"/>
                <a:ext cx="150813" cy="119063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4"/>
                      <a:pt x="43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3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3" name="任意多边形 102"/>
              <p:cNvSpPr/>
              <p:nvPr/>
            </p:nvSpPr>
            <p:spPr bwMode="auto">
              <a:xfrm>
                <a:off x="5553076" y="2873376"/>
                <a:ext cx="152400" cy="119063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6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4"/>
                      <a:pt x="44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3" y="36"/>
                      <a:pt x="0" y="34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1"/>
                      <a:pt x="46" y="3"/>
                      <a:pt x="46" y="6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4" name="任意多边形 103"/>
              <p:cNvSpPr/>
              <p:nvPr/>
            </p:nvSpPr>
            <p:spPr bwMode="auto">
              <a:xfrm>
                <a:off x="5734051" y="2876551"/>
                <a:ext cx="152400" cy="115888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6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4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3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5" name="任意多边形 104"/>
              <p:cNvSpPr/>
              <p:nvPr/>
            </p:nvSpPr>
            <p:spPr bwMode="auto">
              <a:xfrm>
                <a:off x="5919788" y="2876551"/>
                <a:ext cx="147638" cy="115888"/>
              </a:xfrm>
              <a:custGeom>
                <a:avLst/>
                <a:gdLst>
                  <a:gd name="T0" fmla="*/ 45 w 45"/>
                  <a:gd name="T1" fmla="*/ 30 h 35"/>
                  <a:gd name="T2" fmla="*/ 40 w 45"/>
                  <a:gd name="T3" fmla="*/ 35 h 35"/>
                  <a:gd name="T4" fmla="*/ 5 w 45"/>
                  <a:gd name="T5" fmla="*/ 35 h 35"/>
                  <a:gd name="T6" fmla="*/ 0 w 45"/>
                  <a:gd name="T7" fmla="*/ 30 h 35"/>
                  <a:gd name="T8" fmla="*/ 0 w 45"/>
                  <a:gd name="T9" fmla="*/ 5 h 35"/>
                  <a:gd name="T10" fmla="*/ 5 w 45"/>
                  <a:gd name="T11" fmla="*/ 0 h 35"/>
                  <a:gd name="T12" fmla="*/ 40 w 45"/>
                  <a:gd name="T13" fmla="*/ 0 h 35"/>
                  <a:gd name="T14" fmla="*/ 45 w 45"/>
                  <a:gd name="T15" fmla="*/ 5 h 35"/>
                  <a:gd name="T16" fmla="*/ 45 w 45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5">
                    <a:moveTo>
                      <a:pt x="45" y="30"/>
                    </a:moveTo>
                    <a:cubicBezTo>
                      <a:pt x="45" y="33"/>
                      <a:pt x="43" y="35"/>
                      <a:pt x="4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6" name="任意多边形 105"/>
              <p:cNvSpPr/>
              <p:nvPr/>
            </p:nvSpPr>
            <p:spPr bwMode="auto">
              <a:xfrm>
                <a:off x="6100763" y="2876551"/>
                <a:ext cx="149225" cy="115888"/>
              </a:xfrm>
              <a:custGeom>
                <a:avLst/>
                <a:gdLst>
                  <a:gd name="T0" fmla="*/ 45 w 45"/>
                  <a:gd name="T1" fmla="*/ 30 h 35"/>
                  <a:gd name="T2" fmla="*/ 40 w 45"/>
                  <a:gd name="T3" fmla="*/ 35 h 35"/>
                  <a:gd name="T4" fmla="*/ 5 w 45"/>
                  <a:gd name="T5" fmla="*/ 35 h 35"/>
                  <a:gd name="T6" fmla="*/ 0 w 45"/>
                  <a:gd name="T7" fmla="*/ 30 h 35"/>
                  <a:gd name="T8" fmla="*/ 0 w 45"/>
                  <a:gd name="T9" fmla="*/ 5 h 35"/>
                  <a:gd name="T10" fmla="*/ 5 w 45"/>
                  <a:gd name="T11" fmla="*/ 0 h 35"/>
                  <a:gd name="T12" fmla="*/ 40 w 45"/>
                  <a:gd name="T13" fmla="*/ 0 h 35"/>
                  <a:gd name="T14" fmla="*/ 45 w 45"/>
                  <a:gd name="T15" fmla="*/ 5 h 35"/>
                  <a:gd name="T16" fmla="*/ 45 w 45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5">
                    <a:moveTo>
                      <a:pt x="45" y="30"/>
                    </a:moveTo>
                    <a:cubicBezTo>
                      <a:pt x="45" y="33"/>
                      <a:pt x="43" y="35"/>
                      <a:pt x="4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7" name="任意多边形 106"/>
              <p:cNvSpPr/>
              <p:nvPr/>
            </p:nvSpPr>
            <p:spPr bwMode="auto">
              <a:xfrm>
                <a:off x="6281738" y="2876551"/>
                <a:ext cx="152400" cy="119063"/>
              </a:xfrm>
              <a:custGeom>
                <a:avLst/>
                <a:gdLst>
                  <a:gd name="T0" fmla="*/ 46 w 46"/>
                  <a:gd name="T1" fmla="*/ 30 h 36"/>
                  <a:gd name="T2" fmla="*/ 40 w 46"/>
                  <a:gd name="T3" fmla="*/ 36 h 36"/>
                  <a:gd name="T4" fmla="*/ 5 w 46"/>
                  <a:gd name="T5" fmla="*/ 35 h 36"/>
                  <a:gd name="T6" fmla="*/ 0 w 46"/>
                  <a:gd name="T7" fmla="*/ 30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0"/>
                    </a:moveTo>
                    <a:cubicBezTo>
                      <a:pt x="46" y="33"/>
                      <a:pt x="43" y="36"/>
                      <a:pt x="40" y="36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8" name="任意多边形 107"/>
              <p:cNvSpPr/>
              <p:nvPr/>
            </p:nvSpPr>
            <p:spPr bwMode="auto">
              <a:xfrm>
                <a:off x="6464301" y="2876551"/>
                <a:ext cx="150813" cy="119063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0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3"/>
                      <a:pt x="43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9" name="任意多边形 108"/>
              <p:cNvSpPr/>
              <p:nvPr/>
            </p:nvSpPr>
            <p:spPr bwMode="auto">
              <a:xfrm>
                <a:off x="6645276" y="2876551"/>
                <a:ext cx="152400" cy="119063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4"/>
                      <a:pt x="44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3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0" name="任意多边形 109"/>
              <p:cNvSpPr/>
              <p:nvPr/>
            </p:nvSpPr>
            <p:spPr bwMode="auto">
              <a:xfrm>
                <a:off x="6826251" y="2876551"/>
                <a:ext cx="152400" cy="119063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4"/>
                      <a:pt x="44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3" y="36"/>
                      <a:pt x="0" y="34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3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1" name="任意多边形 110"/>
              <p:cNvSpPr/>
              <p:nvPr/>
            </p:nvSpPr>
            <p:spPr bwMode="auto">
              <a:xfrm>
                <a:off x="4827588" y="3032126"/>
                <a:ext cx="211138" cy="119063"/>
              </a:xfrm>
              <a:custGeom>
                <a:avLst/>
                <a:gdLst>
                  <a:gd name="T0" fmla="*/ 64 w 64"/>
                  <a:gd name="T1" fmla="*/ 31 h 36"/>
                  <a:gd name="T2" fmla="*/ 58 w 64"/>
                  <a:gd name="T3" fmla="*/ 36 h 36"/>
                  <a:gd name="T4" fmla="*/ 5 w 64"/>
                  <a:gd name="T5" fmla="*/ 36 h 36"/>
                  <a:gd name="T6" fmla="*/ 0 w 64"/>
                  <a:gd name="T7" fmla="*/ 31 h 36"/>
                  <a:gd name="T8" fmla="*/ 0 w 64"/>
                  <a:gd name="T9" fmla="*/ 5 h 36"/>
                  <a:gd name="T10" fmla="*/ 5 w 64"/>
                  <a:gd name="T11" fmla="*/ 0 h 36"/>
                  <a:gd name="T12" fmla="*/ 59 w 64"/>
                  <a:gd name="T13" fmla="*/ 0 h 36"/>
                  <a:gd name="T14" fmla="*/ 64 w 64"/>
                  <a:gd name="T15" fmla="*/ 5 h 36"/>
                  <a:gd name="T16" fmla="*/ 64 w 64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6">
                    <a:moveTo>
                      <a:pt x="64" y="31"/>
                    </a:moveTo>
                    <a:cubicBezTo>
                      <a:pt x="64" y="33"/>
                      <a:pt x="61" y="36"/>
                      <a:pt x="58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4" y="2"/>
                      <a:pt x="64" y="5"/>
                    </a:cubicBezTo>
                    <a:lnTo>
                      <a:pt x="64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2" name="任意多边形 111"/>
              <p:cNvSpPr/>
              <p:nvPr/>
            </p:nvSpPr>
            <p:spPr bwMode="auto">
              <a:xfrm>
                <a:off x="5070476" y="3032126"/>
                <a:ext cx="149225" cy="119063"/>
              </a:xfrm>
              <a:custGeom>
                <a:avLst/>
                <a:gdLst>
                  <a:gd name="T0" fmla="*/ 45 w 45"/>
                  <a:gd name="T1" fmla="*/ 31 h 36"/>
                  <a:gd name="T2" fmla="*/ 40 w 45"/>
                  <a:gd name="T3" fmla="*/ 36 h 36"/>
                  <a:gd name="T4" fmla="*/ 5 w 45"/>
                  <a:gd name="T5" fmla="*/ 36 h 36"/>
                  <a:gd name="T6" fmla="*/ 0 w 45"/>
                  <a:gd name="T7" fmla="*/ 31 h 36"/>
                  <a:gd name="T8" fmla="*/ 0 w 45"/>
                  <a:gd name="T9" fmla="*/ 5 h 36"/>
                  <a:gd name="T10" fmla="*/ 5 w 45"/>
                  <a:gd name="T11" fmla="*/ 0 h 36"/>
                  <a:gd name="T12" fmla="*/ 40 w 45"/>
                  <a:gd name="T13" fmla="*/ 0 h 36"/>
                  <a:gd name="T14" fmla="*/ 45 w 45"/>
                  <a:gd name="T15" fmla="*/ 5 h 36"/>
                  <a:gd name="T16" fmla="*/ 45 w 4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6">
                    <a:moveTo>
                      <a:pt x="45" y="31"/>
                    </a:moveTo>
                    <a:cubicBezTo>
                      <a:pt x="45" y="34"/>
                      <a:pt x="43" y="36"/>
                      <a:pt x="40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3"/>
                      <a:pt x="45" y="5"/>
                    </a:cubicBezTo>
                    <a:lnTo>
                      <a:pt x="45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3" name="任意多边形 112"/>
              <p:cNvSpPr/>
              <p:nvPr/>
            </p:nvSpPr>
            <p:spPr bwMode="auto">
              <a:xfrm>
                <a:off x="5253038" y="3032126"/>
                <a:ext cx="150813" cy="119063"/>
              </a:xfrm>
              <a:custGeom>
                <a:avLst/>
                <a:gdLst>
                  <a:gd name="T0" fmla="*/ 46 w 46"/>
                  <a:gd name="T1" fmla="*/ 31 h 36"/>
                  <a:gd name="T2" fmla="*/ 40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6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5" y="34"/>
                      <a:pt x="43" y="36"/>
                      <a:pt x="40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4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3"/>
                      <a:pt x="46" y="6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4" name="任意多边形 113"/>
              <p:cNvSpPr/>
              <p:nvPr/>
            </p:nvSpPr>
            <p:spPr bwMode="auto">
              <a:xfrm>
                <a:off x="5434013" y="3035301"/>
                <a:ext cx="152400" cy="115888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3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5" name="任意多边形 114"/>
              <p:cNvSpPr/>
              <p:nvPr/>
            </p:nvSpPr>
            <p:spPr bwMode="auto">
              <a:xfrm>
                <a:off x="5614988" y="3035301"/>
                <a:ext cx="152400" cy="115888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4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6" name="任意多边形 115"/>
              <p:cNvSpPr/>
              <p:nvPr/>
            </p:nvSpPr>
            <p:spPr bwMode="auto">
              <a:xfrm>
                <a:off x="5797551" y="3035301"/>
                <a:ext cx="150813" cy="115888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4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3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7" name="任意多边形 116"/>
              <p:cNvSpPr/>
              <p:nvPr/>
            </p:nvSpPr>
            <p:spPr bwMode="auto">
              <a:xfrm>
                <a:off x="5978526" y="3035301"/>
                <a:ext cx="152400" cy="115888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6 w 46"/>
                  <a:gd name="T5" fmla="*/ 35 h 35"/>
                  <a:gd name="T6" fmla="*/ 0 w 46"/>
                  <a:gd name="T7" fmla="*/ 30 h 35"/>
                  <a:gd name="T8" fmla="*/ 1 w 46"/>
                  <a:gd name="T9" fmla="*/ 5 h 35"/>
                  <a:gd name="T10" fmla="*/ 6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4" y="35"/>
                      <a:pt x="41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3" y="35"/>
                      <a:pt x="0" y="33"/>
                      <a:pt x="0" y="3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8" name="任意多边形 117"/>
              <p:cNvSpPr/>
              <p:nvPr/>
            </p:nvSpPr>
            <p:spPr bwMode="auto">
              <a:xfrm>
                <a:off x="6164263" y="3035301"/>
                <a:ext cx="147638" cy="119063"/>
              </a:xfrm>
              <a:custGeom>
                <a:avLst/>
                <a:gdLst>
                  <a:gd name="T0" fmla="*/ 45 w 45"/>
                  <a:gd name="T1" fmla="*/ 31 h 36"/>
                  <a:gd name="T2" fmla="*/ 40 w 45"/>
                  <a:gd name="T3" fmla="*/ 36 h 36"/>
                  <a:gd name="T4" fmla="*/ 5 w 45"/>
                  <a:gd name="T5" fmla="*/ 36 h 36"/>
                  <a:gd name="T6" fmla="*/ 0 w 45"/>
                  <a:gd name="T7" fmla="*/ 30 h 36"/>
                  <a:gd name="T8" fmla="*/ 0 w 45"/>
                  <a:gd name="T9" fmla="*/ 5 h 36"/>
                  <a:gd name="T10" fmla="*/ 5 w 45"/>
                  <a:gd name="T11" fmla="*/ 0 h 36"/>
                  <a:gd name="T12" fmla="*/ 40 w 45"/>
                  <a:gd name="T13" fmla="*/ 0 h 36"/>
                  <a:gd name="T14" fmla="*/ 45 w 45"/>
                  <a:gd name="T15" fmla="*/ 5 h 36"/>
                  <a:gd name="T16" fmla="*/ 45 w 4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6">
                    <a:moveTo>
                      <a:pt x="45" y="31"/>
                    </a:moveTo>
                    <a:cubicBezTo>
                      <a:pt x="45" y="33"/>
                      <a:pt x="43" y="36"/>
                      <a:pt x="40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lnTo>
                      <a:pt x="45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9" name="任意多边形 118"/>
              <p:cNvSpPr/>
              <p:nvPr/>
            </p:nvSpPr>
            <p:spPr bwMode="auto">
              <a:xfrm>
                <a:off x="6345238" y="3035301"/>
                <a:ext cx="147638" cy="119063"/>
              </a:xfrm>
              <a:custGeom>
                <a:avLst/>
                <a:gdLst>
                  <a:gd name="T0" fmla="*/ 45 w 45"/>
                  <a:gd name="T1" fmla="*/ 31 h 36"/>
                  <a:gd name="T2" fmla="*/ 40 w 45"/>
                  <a:gd name="T3" fmla="*/ 36 h 36"/>
                  <a:gd name="T4" fmla="*/ 5 w 45"/>
                  <a:gd name="T5" fmla="*/ 36 h 36"/>
                  <a:gd name="T6" fmla="*/ 0 w 45"/>
                  <a:gd name="T7" fmla="*/ 31 h 36"/>
                  <a:gd name="T8" fmla="*/ 0 w 45"/>
                  <a:gd name="T9" fmla="*/ 5 h 36"/>
                  <a:gd name="T10" fmla="*/ 5 w 45"/>
                  <a:gd name="T11" fmla="*/ 0 h 36"/>
                  <a:gd name="T12" fmla="*/ 40 w 45"/>
                  <a:gd name="T13" fmla="*/ 0 h 36"/>
                  <a:gd name="T14" fmla="*/ 45 w 45"/>
                  <a:gd name="T15" fmla="*/ 5 h 36"/>
                  <a:gd name="T16" fmla="*/ 45 w 4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6">
                    <a:moveTo>
                      <a:pt x="45" y="31"/>
                    </a:moveTo>
                    <a:cubicBezTo>
                      <a:pt x="45" y="33"/>
                      <a:pt x="43" y="36"/>
                      <a:pt x="40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3"/>
                      <a:pt x="45" y="5"/>
                    </a:cubicBezTo>
                    <a:lnTo>
                      <a:pt x="45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0" name="任意多边形 119"/>
              <p:cNvSpPr/>
              <p:nvPr/>
            </p:nvSpPr>
            <p:spPr bwMode="auto">
              <a:xfrm>
                <a:off x="6526213" y="3035301"/>
                <a:ext cx="152400" cy="119063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4"/>
                      <a:pt x="43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3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1" name="任意多边形 120"/>
              <p:cNvSpPr/>
              <p:nvPr/>
            </p:nvSpPr>
            <p:spPr bwMode="auto">
              <a:xfrm>
                <a:off x="6708776" y="3035301"/>
                <a:ext cx="150813" cy="119063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6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4"/>
                      <a:pt x="43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4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1"/>
                      <a:pt x="46" y="3"/>
                      <a:pt x="46" y="6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2" name="任意多边形 121"/>
              <p:cNvSpPr/>
              <p:nvPr/>
            </p:nvSpPr>
            <p:spPr bwMode="auto">
              <a:xfrm>
                <a:off x="6889751" y="3038476"/>
                <a:ext cx="152400" cy="115888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4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3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3" name="任意多边形 122"/>
              <p:cNvSpPr/>
              <p:nvPr/>
            </p:nvSpPr>
            <p:spPr bwMode="auto">
              <a:xfrm>
                <a:off x="7042151" y="2876551"/>
                <a:ext cx="300038" cy="277813"/>
              </a:xfrm>
              <a:custGeom>
                <a:avLst/>
                <a:gdLst>
                  <a:gd name="T0" fmla="*/ 51 w 91"/>
                  <a:gd name="T1" fmla="*/ 1 h 84"/>
                  <a:gd name="T2" fmla="*/ 41 w 91"/>
                  <a:gd name="T3" fmla="*/ 1 h 84"/>
                  <a:gd name="T4" fmla="*/ 5 w 91"/>
                  <a:gd name="T5" fmla="*/ 0 h 84"/>
                  <a:gd name="T6" fmla="*/ 0 w 91"/>
                  <a:gd name="T7" fmla="*/ 6 h 84"/>
                  <a:gd name="T8" fmla="*/ 0 w 91"/>
                  <a:gd name="T9" fmla="*/ 31 h 84"/>
                  <a:gd name="T10" fmla="*/ 5 w 91"/>
                  <a:gd name="T11" fmla="*/ 36 h 84"/>
                  <a:gd name="T12" fmla="*/ 8 w 91"/>
                  <a:gd name="T13" fmla="*/ 36 h 84"/>
                  <a:gd name="T14" fmla="*/ 13 w 91"/>
                  <a:gd name="T15" fmla="*/ 41 h 84"/>
                  <a:gd name="T16" fmla="*/ 13 w 91"/>
                  <a:gd name="T17" fmla="*/ 79 h 84"/>
                  <a:gd name="T18" fmla="*/ 18 w 91"/>
                  <a:gd name="T19" fmla="*/ 84 h 84"/>
                  <a:gd name="T20" fmla="*/ 40 w 91"/>
                  <a:gd name="T21" fmla="*/ 84 h 84"/>
                  <a:gd name="T22" fmla="*/ 51 w 91"/>
                  <a:gd name="T23" fmla="*/ 84 h 84"/>
                  <a:gd name="T24" fmla="*/ 54 w 91"/>
                  <a:gd name="T25" fmla="*/ 84 h 84"/>
                  <a:gd name="T26" fmla="*/ 64 w 91"/>
                  <a:gd name="T27" fmla="*/ 84 h 84"/>
                  <a:gd name="T28" fmla="*/ 86 w 91"/>
                  <a:gd name="T29" fmla="*/ 84 h 84"/>
                  <a:gd name="T30" fmla="*/ 91 w 91"/>
                  <a:gd name="T31" fmla="*/ 79 h 84"/>
                  <a:gd name="T32" fmla="*/ 91 w 91"/>
                  <a:gd name="T33" fmla="*/ 41 h 84"/>
                  <a:gd name="T34" fmla="*/ 91 w 91"/>
                  <a:gd name="T35" fmla="*/ 31 h 84"/>
                  <a:gd name="T36" fmla="*/ 91 w 91"/>
                  <a:gd name="T37" fmla="*/ 22 h 84"/>
                  <a:gd name="T38" fmla="*/ 91 w 91"/>
                  <a:gd name="T39" fmla="*/ 6 h 84"/>
                  <a:gd name="T40" fmla="*/ 86 w 91"/>
                  <a:gd name="T41" fmla="*/ 1 h 84"/>
                  <a:gd name="T42" fmla="*/ 51 w 91"/>
                  <a:gd name="T43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84">
                    <a:moveTo>
                      <a:pt x="51" y="1"/>
                    </a:moveTo>
                    <a:cubicBezTo>
                      <a:pt x="48" y="1"/>
                      <a:pt x="43" y="1"/>
                      <a:pt x="41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4"/>
                      <a:pt x="2" y="36"/>
                      <a:pt x="5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11" y="36"/>
                      <a:pt x="13" y="38"/>
                      <a:pt x="13" y="41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3" y="82"/>
                      <a:pt x="15" y="84"/>
                      <a:pt x="18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3" y="84"/>
                      <a:pt x="48" y="84"/>
                      <a:pt x="51" y="84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57" y="84"/>
                      <a:pt x="61" y="84"/>
                      <a:pt x="64" y="84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9" y="84"/>
                      <a:pt x="91" y="82"/>
                      <a:pt x="91" y="79"/>
                    </a:cubicBezTo>
                    <a:cubicBezTo>
                      <a:pt x="91" y="41"/>
                      <a:pt x="91" y="41"/>
                      <a:pt x="91" y="41"/>
                    </a:cubicBezTo>
                    <a:cubicBezTo>
                      <a:pt x="91" y="38"/>
                      <a:pt x="91" y="34"/>
                      <a:pt x="91" y="31"/>
                    </a:cubicBezTo>
                    <a:cubicBezTo>
                      <a:pt x="91" y="29"/>
                      <a:pt x="91" y="24"/>
                      <a:pt x="91" y="22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91" y="3"/>
                      <a:pt x="89" y="1"/>
                      <a:pt x="86" y="1"/>
                    </a:cubicBez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4" name="任意多边形 123"/>
              <p:cNvSpPr/>
              <p:nvPr/>
            </p:nvSpPr>
            <p:spPr bwMode="auto">
              <a:xfrm>
                <a:off x="4824413" y="3189288"/>
                <a:ext cx="150813" cy="119063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6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4"/>
                      <a:pt x="44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3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3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5" name="任意多边形 124"/>
              <p:cNvSpPr/>
              <p:nvPr/>
            </p:nvSpPr>
            <p:spPr bwMode="auto">
              <a:xfrm>
                <a:off x="5008563" y="3189288"/>
                <a:ext cx="149225" cy="119063"/>
              </a:xfrm>
              <a:custGeom>
                <a:avLst/>
                <a:gdLst>
                  <a:gd name="T0" fmla="*/ 45 w 45"/>
                  <a:gd name="T1" fmla="*/ 31 h 36"/>
                  <a:gd name="T2" fmla="*/ 40 w 45"/>
                  <a:gd name="T3" fmla="*/ 36 h 36"/>
                  <a:gd name="T4" fmla="*/ 5 w 45"/>
                  <a:gd name="T5" fmla="*/ 36 h 36"/>
                  <a:gd name="T6" fmla="*/ 0 w 45"/>
                  <a:gd name="T7" fmla="*/ 31 h 36"/>
                  <a:gd name="T8" fmla="*/ 0 w 45"/>
                  <a:gd name="T9" fmla="*/ 5 h 36"/>
                  <a:gd name="T10" fmla="*/ 5 w 45"/>
                  <a:gd name="T11" fmla="*/ 0 h 36"/>
                  <a:gd name="T12" fmla="*/ 40 w 45"/>
                  <a:gd name="T13" fmla="*/ 0 h 36"/>
                  <a:gd name="T14" fmla="*/ 45 w 45"/>
                  <a:gd name="T15" fmla="*/ 6 h 36"/>
                  <a:gd name="T16" fmla="*/ 45 w 4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6">
                    <a:moveTo>
                      <a:pt x="45" y="31"/>
                    </a:moveTo>
                    <a:cubicBezTo>
                      <a:pt x="45" y="34"/>
                      <a:pt x="43" y="36"/>
                      <a:pt x="40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4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3"/>
                      <a:pt x="45" y="6"/>
                    </a:cubicBezTo>
                    <a:lnTo>
                      <a:pt x="45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6" name="任意多边形 125"/>
              <p:cNvSpPr/>
              <p:nvPr/>
            </p:nvSpPr>
            <p:spPr bwMode="auto">
              <a:xfrm>
                <a:off x="5189538" y="3194051"/>
                <a:ext cx="149225" cy="114300"/>
              </a:xfrm>
              <a:custGeom>
                <a:avLst/>
                <a:gdLst>
                  <a:gd name="T0" fmla="*/ 45 w 45"/>
                  <a:gd name="T1" fmla="*/ 30 h 35"/>
                  <a:gd name="T2" fmla="*/ 40 w 45"/>
                  <a:gd name="T3" fmla="*/ 35 h 35"/>
                  <a:gd name="T4" fmla="*/ 5 w 45"/>
                  <a:gd name="T5" fmla="*/ 35 h 35"/>
                  <a:gd name="T6" fmla="*/ 0 w 45"/>
                  <a:gd name="T7" fmla="*/ 30 h 35"/>
                  <a:gd name="T8" fmla="*/ 0 w 45"/>
                  <a:gd name="T9" fmla="*/ 5 h 35"/>
                  <a:gd name="T10" fmla="*/ 5 w 45"/>
                  <a:gd name="T11" fmla="*/ 0 h 35"/>
                  <a:gd name="T12" fmla="*/ 40 w 45"/>
                  <a:gd name="T13" fmla="*/ 0 h 35"/>
                  <a:gd name="T14" fmla="*/ 45 w 45"/>
                  <a:gd name="T15" fmla="*/ 5 h 35"/>
                  <a:gd name="T16" fmla="*/ 45 w 45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5">
                    <a:moveTo>
                      <a:pt x="45" y="30"/>
                    </a:moveTo>
                    <a:cubicBezTo>
                      <a:pt x="45" y="33"/>
                      <a:pt x="43" y="35"/>
                      <a:pt x="4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7" name="任意多边形 126"/>
              <p:cNvSpPr/>
              <p:nvPr/>
            </p:nvSpPr>
            <p:spPr bwMode="auto">
              <a:xfrm>
                <a:off x="5372101" y="3194051"/>
                <a:ext cx="150813" cy="114300"/>
              </a:xfrm>
              <a:custGeom>
                <a:avLst/>
                <a:gdLst>
                  <a:gd name="T0" fmla="*/ 46 w 46"/>
                  <a:gd name="T1" fmla="*/ 30 h 35"/>
                  <a:gd name="T2" fmla="*/ 40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3" y="35"/>
                      <a:pt x="4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8" name="任意多边形 127"/>
              <p:cNvSpPr/>
              <p:nvPr/>
            </p:nvSpPr>
            <p:spPr bwMode="auto">
              <a:xfrm>
                <a:off x="5553076" y="3194051"/>
                <a:ext cx="152400" cy="114300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3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9" name="任意多边形 128"/>
              <p:cNvSpPr/>
              <p:nvPr/>
            </p:nvSpPr>
            <p:spPr bwMode="auto">
              <a:xfrm>
                <a:off x="5734051" y="3194051"/>
                <a:ext cx="152400" cy="114300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4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0" name="任意多边形 129"/>
              <p:cNvSpPr/>
              <p:nvPr/>
            </p:nvSpPr>
            <p:spPr bwMode="auto">
              <a:xfrm>
                <a:off x="5916613" y="3194051"/>
                <a:ext cx="150813" cy="117475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0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3"/>
                      <a:pt x="44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3" y="36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1" name="任意多边形 130"/>
              <p:cNvSpPr/>
              <p:nvPr/>
            </p:nvSpPr>
            <p:spPr bwMode="auto">
              <a:xfrm>
                <a:off x="6097588" y="3194051"/>
                <a:ext cx="152400" cy="117475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6 w 46"/>
                  <a:gd name="T5" fmla="*/ 36 h 36"/>
                  <a:gd name="T6" fmla="*/ 0 w 46"/>
                  <a:gd name="T7" fmla="*/ 31 h 36"/>
                  <a:gd name="T8" fmla="*/ 1 w 46"/>
                  <a:gd name="T9" fmla="*/ 5 h 36"/>
                  <a:gd name="T10" fmla="*/ 6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3"/>
                      <a:pt x="44" y="36"/>
                      <a:pt x="41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" y="36"/>
                      <a:pt x="0" y="33"/>
                      <a:pt x="0" y="3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3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2" name="任意多边形 131"/>
              <p:cNvSpPr/>
              <p:nvPr/>
            </p:nvSpPr>
            <p:spPr bwMode="auto">
              <a:xfrm>
                <a:off x="6281738" y="3194051"/>
                <a:ext cx="149225" cy="117475"/>
              </a:xfrm>
              <a:custGeom>
                <a:avLst/>
                <a:gdLst>
                  <a:gd name="T0" fmla="*/ 45 w 45"/>
                  <a:gd name="T1" fmla="*/ 31 h 36"/>
                  <a:gd name="T2" fmla="*/ 40 w 45"/>
                  <a:gd name="T3" fmla="*/ 36 h 36"/>
                  <a:gd name="T4" fmla="*/ 5 w 45"/>
                  <a:gd name="T5" fmla="*/ 36 h 36"/>
                  <a:gd name="T6" fmla="*/ 0 w 45"/>
                  <a:gd name="T7" fmla="*/ 31 h 36"/>
                  <a:gd name="T8" fmla="*/ 0 w 45"/>
                  <a:gd name="T9" fmla="*/ 5 h 36"/>
                  <a:gd name="T10" fmla="*/ 5 w 45"/>
                  <a:gd name="T11" fmla="*/ 0 h 36"/>
                  <a:gd name="T12" fmla="*/ 40 w 45"/>
                  <a:gd name="T13" fmla="*/ 0 h 36"/>
                  <a:gd name="T14" fmla="*/ 45 w 45"/>
                  <a:gd name="T15" fmla="*/ 5 h 36"/>
                  <a:gd name="T16" fmla="*/ 45 w 4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6">
                    <a:moveTo>
                      <a:pt x="45" y="31"/>
                    </a:moveTo>
                    <a:cubicBezTo>
                      <a:pt x="45" y="34"/>
                      <a:pt x="43" y="36"/>
                      <a:pt x="40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3"/>
                      <a:pt x="45" y="5"/>
                    </a:cubicBezTo>
                    <a:lnTo>
                      <a:pt x="45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3" name="任意多边形 132"/>
              <p:cNvSpPr/>
              <p:nvPr/>
            </p:nvSpPr>
            <p:spPr bwMode="auto">
              <a:xfrm>
                <a:off x="6464301" y="3194051"/>
                <a:ext cx="150813" cy="117475"/>
              </a:xfrm>
              <a:custGeom>
                <a:avLst/>
                <a:gdLst>
                  <a:gd name="T0" fmla="*/ 45 w 46"/>
                  <a:gd name="T1" fmla="*/ 31 h 36"/>
                  <a:gd name="T2" fmla="*/ 40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0 w 46"/>
                  <a:gd name="T13" fmla="*/ 1 h 36"/>
                  <a:gd name="T14" fmla="*/ 46 w 46"/>
                  <a:gd name="T15" fmla="*/ 6 h 36"/>
                  <a:gd name="T16" fmla="*/ 45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5" y="31"/>
                    </a:moveTo>
                    <a:cubicBezTo>
                      <a:pt x="45" y="34"/>
                      <a:pt x="43" y="36"/>
                      <a:pt x="40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4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3" y="1"/>
                      <a:pt x="46" y="3"/>
                      <a:pt x="46" y="6"/>
                    </a:cubicBezTo>
                    <a:lnTo>
                      <a:pt x="45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4" name="任意多边形 133"/>
              <p:cNvSpPr/>
              <p:nvPr/>
            </p:nvSpPr>
            <p:spPr bwMode="auto">
              <a:xfrm>
                <a:off x="6645276" y="3197226"/>
                <a:ext cx="152400" cy="114300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3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5" name="任意多边形 134"/>
              <p:cNvSpPr/>
              <p:nvPr/>
            </p:nvSpPr>
            <p:spPr bwMode="auto">
              <a:xfrm>
                <a:off x="6826251" y="3197226"/>
                <a:ext cx="152400" cy="114300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3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6" name="任意多边形 135"/>
              <p:cNvSpPr/>
              <p:nvPr/>
            </p:nvSpPr>
            <p:spPr bwMode="auto">
              <a:xfrm>
                <a:off x="7008813" y="3197226"/>
                <a:ext cx="333375" cy="117475"/>
              </a:xfrm>
              <a:custGeom>
                <a:avLst/>
                <a:gdLst>
                  <a:gd name="T0" fmla="*/ 101 w 101"/>
                  <a:gd name="T1" fmla="*/ 30 h 36"/>
                  <a:gd name="T2" fmla="*/ 96 w 101"/>
                  <a:gd name="T3" fmla="*/ 36 h 36"/>
                  <a:gd name="T4" fmla="*/ 5 w 101"/>
                  <a:gd name="T5" fmla="*/ 35 h 36"/>
                  <a:gd name="T6" fmla="*/ 0 w 101"/>
                  <a:gd name="T7" fmla="*/ 30 h 36"/>
                  <a:gd name="T8" fmla="*/ 0 w 101"/>
                  <a:gd name="T9" fmla="*/ 5 h 36"/>
                  <a:gd name="T10" fmla="*/ 5 w 101"/>
                  <a:gd name="T11" fmla="*/ 0 h 36"/>
                  <a:gd name="T12" fmla="*/ 96 w 101"/>
                  <a:gd name="T13" fmla="*/ 0 h 36"/>
                  <a:gd name="T14" fmla="*/ 101 w 101"/>
                  <a:gd name="T15" fmla="*/ 5 h 36"/>
                  <a:gd name="T16" fmla="*/ 101 w 101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36">
                    <a:moveTo>
                      <a:pt x="101" y="30"/>
                    </a:moveTo>
                    <a:cubicBezTo>
                      <a:pt x="101" y="33"/>
                      <a:pt x="99" y="36"/>
                      <a:pt x="96" y="36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3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9" y="0"/>
                      <a:pt x="101" y="2"/>
                      <a:pt x="101" y="5"/>
                    </a:cubicBezTo>
                    <a:lnTo>
                      <a:pt x="101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7" name="任意多边形 136"/>
              <p:cNvSpPr/>
              <p:nvPr/>
            </p:nvSpPr>
            <p:spPr bwMode="auto">
              <a:xfrm>
                <a:off x="4824413" y="3348038"/>
                <a:ext cx="150813" cy="119063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1 h 36"/>
                  <a:gd name="T14" fmla="*/ 46 w 46"/>
                  <a:gd name="T15" fmla="*/ 6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4"/>
                      <a:pt x="44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3" y="36"/>
                      <a:pt x="0" y="34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3" y="0"/>
                      <a:pt x="5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4" y="1"/>
                      <a:pt x="46" y="3"/>
                      <a:pt x="46" y="6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8" name="任意多边形 137"/>
              <p:cNvSpPr/>
              <p:nvPr/>
            </p:nvSpPr>
            <p:spPr bwMode="auto">
              <a:xfrm>
                <a:off x="5005388" y="3351213"/>
                <a:ext cx="152400" cy="115888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6 w 46"/>
                  <a:gd name="T5" fmla="*/ 35 h 35"/>
                  <a:gd name="T6" fmla="*/ 0 w 46"/>
                  <a:gd name="T7" fmla="*/ 30 h 35"/>
                  <a:gd name="T8" fmla="*/ 1 w 46"/>
                  <a:gd name="T9" fmla="*/ 5 h 35"/>
                  <a:gd name="T10" fmla="*/ 6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4" y="35"/>
                      <a:pt x="41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3" y="35"/>
                      <a:pt x="0" y="33"/>
                      <a:pt x="0" y="3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9" name="任意多边形 138"/>
              <p:cNvSpPr/>
              <p:nvPr/>
            </p:nvSpPr>
            <p:spPr bwMode="auto">
              <a:xfrm>
                <a:off x="5189538" y="3351213"/>
                <a:ext cx="149225" cy="115888"/>
              </a:xfrm>
              <a:custGeom>
                <a:avLst/>
                <a:gdLst>
                  <a:gd name="T0" fmla="*/ 45 w 45"/>
                  <a:gd name="T1" fmla="*/ 30 h 35"/>
                  <a:gd name="T2" fmla="*/ 40 w 45"/>
                  <a:gd name="T3" fmla="*/ 35 h 35"/>
                  <a:gd name="T4" fmla="*/ 5 w 45"/>
                  <a:gd name="T5" fmla="*/ 35 h 35"/>
                  <a:gd name="T6" fmla="*/ 0 w 45"/>
                  <a:gd name="T7" fmla="*/ 30 h 35"/>
                  <a:gd name="T8" fmla="*/ 0 w 45"/>
                  <a:gd name="T9" fmla="*/ 5 h 35"/>
                  <a:gd name="T10" fmla="*/ 5 w 45"/>
                  <a:gd name="T11" fmla="*/ 0 h 35"/>
                  <a:gd name="T12" fmla="*/ 40 w 45"/>
                  <a:gd name="T13" fmla="*/ 0 h 35"/>
                  <a:gd name="T14" fmla="*/ 45 w 45"/>
                  <a:gd name="T15" fmla="*/ 5 h 35"/>
                  <a:gd name="T16" fmla="*/ 45 w 45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5">
                    <a:moveTo>
                      <a:pt x="45" y="30"/>
                    </a:moveTo>
                    <a:cubicBezTo>
                      <a:pt x="45" y="33"/>
                      <a:pt x="43" y="35"/>
                      <a:pt x="4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0" name="任意多边形 139"/>
              <p:cNvSpPr/>
              <p:nvPr/>
            </p:nvSpPr>
            <p:spPr bwMode="auto">
              <a:xfrm>
                <a:off x="5372101" y="3351213"/>
                <a:ext cx="147638" cy="115888"/>
              </a:xfrm>
              <a:custGeom>
                <a:avLst/>
                <a:gdLst>
                  <a:gd name="T0" fmla="*/ 45 w 45"/>
                  <a:gd name="T1" fmla="*/ 30 h 35"/>
                  <a:gd name="T2" fmla="*/ 40 w 45"/>
                  <a:gd name="T3" fmla="*/ 35 h 35"/>
                  <a:gd name="T4" fmla="*/ 5 w 45"/>
                  <a:gd name="T5" fmla="*/ 35 h 35"/>
                  <a:gd name="T6" fmla="*/ 0 w 45"/>
                  <a:gd name="T7" fmla="*/ 30 h 35"/>
                  <a:gd name="T8" fmla="*/ 0 w 45"/>
                  <a:gd name="T9" fmla="*/ 5 h 35"/>
                  <a:gd name="T10" fmla="*/ 5 w 45"/>
                  <a:gd name="T11" fmla="*/ 0 h 35"/>
                  <a:gd name="T12" fmla="*/ 40 w 45"/>
                  <a:gd name="T13" fmla="*/ 0 h 35"/>
                  <a:gd name="T14" fmla="*/ 45 w 45"/>
                  <a:gd name="T15" fmla="*/ 5 h 35"/>
                  <a:gd name="T16" fmla="*/ 45 w 45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5">
                    <a:moveTo>
                      <a:pt x="45" y="30"/>
                    </a:moveTo>
                    <a:cubicBezTo>
                      <a:pt x="45" y="33"/>
                      <a:pt x="43" y="35"/>
                      <a:pt x="4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1" name="任意多边形 140"/>
              <p:cNvSpPr/>
              <p:nvPr/>
            </p:nvSpPr>
            <p:spPr bwMode="auto">
              <a:xfrm>
                <a:off x="5553076" y="3351213"/>
                <a:ext cx="865188" cy="119063"/>
              </a:xfrm>
              <a:custGeom>
                <a:avLst/>
                <a:gdLst>
                  <a:gd name="T0" fmla="*/ 51 w 262"/>
                  <a:gd name="T1" fmla="*/ 0 h 36"/>
                  <a:gd name="T2" fmla="*/ 44 w 262"/>
                  <a:gd name="T3" fmla="*/ 0 h 36"/>
                  <a:gd name="T4" fmla="*/ 37 w 262"/>
                  <a:gd name="T5" fmla="*/ 0 h 36"/>
                  <a:gd name="T6" fmla="*/ 5 w 262"/>
                  <a:gd name="T7" fmla="*/ 0 h 36"/>
                  <a:gd name="T8" fmla="*/ 0 w 262"/>
                  <a:gd name="T9" fmla="*/ 5 h 36"/>
                  <a:gd name="T10" fmla="*/ 0 w 262"/>
                  <a:gd name="T11" fmla="*/ 30 h 36"/>
                  <a:gd name="T12" fmla="*/ 5 w 262"/>
                  <a:gd name="T13" fmla="*/ 35 h 36"/>
                  <a:gd name="T14" fmla="*/ 37 w 262"/>
                  <a:gd name="T15" fmla="*/ 36 h 36"/>
                  <a:gd name="T16" fmla="*/ 44 w 262"/>
                  <a:gd name="T17" fmla="*/ 36 h 36"/>
                  <a:gd name="T18" fmla="*/ 51 w 262"/>
                  <a:gd name="T19" fmla="*/ 36 h 36"/>
                  <a:gd name="T20" fmla="*/ 257 w 262"/>
                  <a:gd name="T21" fmla="*/ 36 h 36"/>
                  <a:gd name="T22" fmla="*/ 262 w 262"/>
                  <a:gd name="T23" fmla="*/ 31 h 36"/>
                  <a:gd name="T24" fmla="*/ 262 w 262"/>
                  <a:gd name="T25" fmla="*/ 6 h 36"/>
                  <a:gd name="T26" fmla="*/ 257 w 262"/>
                  <a:gd name="T27" fmla="*/ 1 h 36"/>
                  <a:gd name="T28" fmla="*/ 51 w 262"/>
                  <a:gd name="T2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36">
                    <a:moveTo>
                      <a:pt x="51" y="0"/>
                    </a:moveTo>
                    <a:cubicBezTo>
                      <a:pt x="48" y="0"/>
                      <a:pt x="45" y="0"/>
                      <a:pt x="44" y="0"/>
                    </a:cubicBezTo>
                    <a:cubicBezTo>
                      <a:pt x="43" y="0"/>
                      <a:pt x="40" y="0"/>
                      <a:pt x="3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3"/>
                      <a:pt x="2" y="35"/>
                      <a:pt x="5" y="35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9" y="36"/>
                      <a:pt x="43" y="36"/>
                      <a:pt x="44" y="36"/>
                    </a:cubicBezTo>
                    <a:cubicBezTo>
                      <a:pt x="45" y="36"/>
                      <a:pt x="48" y="36"/>
                      <a:pt x="51" y="36"/>
                    </a:cubicBezTo>
                    <a:cubicBezTo>
                      <a:pt x="257" y="36"/>
                      <a:pt x="257" y="36"/>
                      <a:pt x="257" y="36"/>
                    </a:cubicBezTo>
                    <a:cubicBezTo>
                      <a:pt x="260" y="36"/>
                      <a:pt x="262" y="34"/>
                      <a:pt x="262" y="31"/>
                    </a:cubicBezTo>
                    <a:cubicBezTo>
                      <a:pt x="262" y="6"/>
                      <a:pt x="262" y="6"/>
                      <a:pt x="262" y="6"/>
                    </a:cubicBezTo>
                    <a:cubicBezTo>
                      <a:pt x="262" y="3"/>
                      <a:pt x="260" y="1"/>
                      <a:pt x="257" y="1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2" name="任意多边形 141"/>
              <p:cNvSpPr/>
              <p:nvPr/>
            </p:nvSpPr>
            <p:spPr bwMode="auto">
              <a:xfrm>
                <a:off x="6464301" y="3354388"/>
                <a:ext cx="147638" cy="115888"/>
              </a:xfrm>
              <a:custGeom>
                <a:avLst/>
                <a:gdLst>
                  <a:gd name="T0" fmla="*/ 45 w 45"/>
                  <a:gd name="T1" fmla="*/ 30 h 35"/>
                  <a:gd name="T2" fmla="*/ 40 w 45"/>
                  <a:gd name="T3" fmla="*/ 35 h 35"/>
                  <a:gd name="T4" fmla="*/ 5 w 45"/>
                  <a:gd name="T5" fmla="*/ 35 h 35"/>
                  <a:gd name="T6" fmla="*/ 0 w 45"/>
                  <a:gd name="T7" fmla="*/ 30 h 35"/>
                  <a:gd name="T8" fmla="*/ 0 w 45"/>
                  <a:gd name="T9" fmla="*/ 5 h 35"/>
                  <a:gd name="T10" fmla="*/ 5 w 45"/>
                  <a:gd name="T11" fmla="*/ 0 h 35"/>
                  <a:gd name="T12" fmla="*/ 40 w 45"/>
                  <a:gd name="T13" fmla="*/ 0 h 35"/>
                  <a:gd name="T14" fmla="*/ 45 w 45"/>
                  <a:gd name="T15" fmla="*/ 5 h 35"/>
                  <a:gd name="T16" fmla="*/ 45 w 45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5">
                    <a:moveTo>
                      <a:pt x="45" y="30"/>
                    </a:moveTo>
                    <a:cubicBezTo>
                      <a:pt x="45" y="33"/>
                      <a:pt x="43" y="35"/>
                      <a:pt x="4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3" name="任意多边形 142"/>
              <p:cNvSpPr/>
              <p:nvPr/>
            </p:nvSpPr>
            <p:spPr bwMode="auto">
              <a:xfrm>
                <a:off x="6645276" y="3354388"/>
                <a:ext cx="152400" cy="115888"/>
              </a:xfrm>
              <a:custGeom>
                <a:avLst/>
                <a:gdLst>
                  <a:gd name="T0" fmla="*/ 45 w 46"/>
                  <a:gd name="T1" fmla="*/ 30 h 35"/>
                  <a:gd name="T2" fmla="*/ 40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5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5" y="30"/>
                    </a:moveTo>
                    <a:cubicBezTo>
                      <a:pt x="45" y="33"/>
                      <a:pt x="43" y="35"/>
                      <a:pt x="4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4" name="任意多边形 143"/>
              <p:cNvSpPr/>
              <p:nvPr/>
            </p:nvSpPr>
            <p:spPr bwMode="auto">
              <a:xfrm>
                <a:off x="6826251" y="3354388"/>
                <a:ext cx="152400" cy="115888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3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5" name="任意多边形 144"/>
              <p:cNvSpPr/>
              <p:nvPr/>
            </p:nvSpPr>
            <p:spPr bwMode="auto">
              <a:xfrm>
                <a:off x="7008813" y="3354388"/>
                <a:ext cx="150813" cy="46038"/>
              </a:xfrm>
              <a:custGeom>
                <a:avLst/>
                <a:gdLst>
                  <a:gd name="T0" fmla="*/ 46 w 46"/>
                  <a:gd name="T1" fmla="*/ 9 h 14"/>
                  <a:gd name="T2" fmla="*/ 41 w 46"/>
                  <a:gd name="T3" fmla="*/ 14 h 14"/>
                  <a:gd name="T4" fmla="*/ 5 w 46"/>
                  <a:gd name="T5" fmla="*/ 14 h 14"/>
                  <a:gd name="T6" fmla="*/ 0 w 46"/>
                  <a:gd name="T7" fmla="*/ 9 h 14"/>
                  <a:gd name="T8" fmla="*/ 0 w 46"/>
                  <a:gd name="T9" fmla="*/ 5 h 14"/>
                  <a:gd name="T10" fmla="*/ 5 w 46"/>
                  <a:gd name="T11" fmla="*/ 0 h 14"/>
                  <a:gd name="T12" fmla="*/ 41 w 46"/>
                  <a:gd name="T13" fmla="*/ 0 h 14"/>
                  <a:gd name="T14" fmla="*/ 46 w 46"/>
                  <a:gd name="T15" fmla="*/ 5 h 14"/>
                  <a:gd name="T16" fmla="*/ 46 w 46"/>
                  <a:gd name="T1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4">
                    <a:moveTo>
                      <a:pt x="46" y="9"/>
                    </a:moveTo>
                    <a:cubicBezTo>
                      <a:pt x="46" y="11"/>
                      <a:pt x="44" y="14"/>
                      <a:pt x="41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2" y="14"/>
                      <a:pt x="0" y="11"/>
                      <a:pt x="0" y="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9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6" name="任意多边形 145"/>
              <p:cNvSpPr/>
              <p:nvPr/>
            </p:nvSpPr>
            <p:spPr bwMode="auto">
              <a:xfrm>
                <a:off x="7008813" y="3427413"/>
                <a:ext cx="150813" cy="46038"/>
              </a:xfrm>
              <a:custGeom>
                <a:avLst/>
                <a:gdLst>
                  <a:gd name="T0" fmla="*/ 46 w 46"/>
                  <a:gd name="T1" fmla="*/ 9 h 14"/>
                  <a:gd name="T2" fmla="*/ 41 w 46"/>
                  <a:gd name="T3" fmla="*/ 14 h 14"/>
                  <a:gd name="T4" fmla="*/ 5 w 46"/>
                  <a:gd name="T5" fmla="*/ 13 h 14"/>
                  <a:gd name="T6" fmla="*/ 0 w 46"/>
                  <a:gd name="T7" fmla="*/ 8 h 14"/>
                  <a:gd name="T8" fmla="*/ 0 w 46"/>
                  <a:gd name="T9" fmla="*/ 5 h 14"/>
                  <a:gd name="T10" fmla="*/ 5 w 46"/>
                  <a:gd name="T11" fmla="*/ 0 h 14"/>
                  <a:gd name="T12" fmla="*/ 41 w 46"/>
                  <a:gd name="T13" fmla="*/ 0 h 14"/>
                  <a:gd name="T14" fmla="*/ 46 w 46"/>
                  <a:gd name="T15" fmla="*/ 5 h 14"/>
                  <a:gd name="T16" fmla="*/ 46 w 46"/>
                  <a:gd name="T1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4">
                    <a:moveTo>
                      <a:pt x="46" y="9"/>
                    </a:moveTo>
                    <a:cubicBezTo>
                      <a:pt x="46" y="11"/>
                      <a:pt x="44" y="14"/>
                      <a:pt x="41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2" y="13"/>
                      <a:pt x="0" y="11"/>
                      <a:pt x="0" y="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9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7" name="任意多边形 146"/>
              <p:cNvSpPr/>
              <p:nvPr/>
            </p:nvSpPr>
            <p:spPr bwMode="auto">
              <a:xfrm>
                <a:off x="7189788" y="3354388"/>
                <a:ext cx="152400" cy="119063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3"/>
                      <a:pt x="44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3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8" name="任意多边形 147"/>
              <p:cNvSpPr/>
              <p:nvPr/>
            </p:nvSpPr>
            <p:spPr bwMode="auto">
              <a:xfrm>
                <a:off x="4385617" y="1400177"/>
                <a:ext cx="2234260" cy="735013"/>
              </a:xfrm>
              <a:custGeom>
                <a:avLst/>
                <a:gdLst>
                  <a:gd name="connsiteX0" fmla="*/ 0 w 2234260"/>
                  <a:gd name="connsiteY0" fmla="*/ 0 h 735013"/>
                  <a:gd name="connsiteX1" fmla="*/ 2234260 w 2234260"/>
                  <a:gd name="connsiteY1" fmla="*/ 0 h 735013"/>
                  <a:gd name="connsiteX2" fmla="*/ 2234260 w 2234260"/>
                  <a:gd name="connsiteY2" fmla="*/ 17015 h 735013"/>
                  <a:gd name="connsiteX3" fmla="*/ 493509 w 2234260"/>
                  <a:gd name="connsiteY3" fmla="*/ 735013 h 735013"/>
                  <a:gd name="connsiteX4" fmla="*/ 339337 w 2234260"/>
                  <a:gd name="connsiteY4" fmla="*/ 735013 h 735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4260" h="735013">
                    <a:moveTo>
                      <a:pt x="0" y="0"/>
                    </a:moveTo>
                    <a:lnTo>
                      <a:pt x="2234260" y="0"/>
                    </a:lnTo>
                    <a:lnTo>
                      <a:pt x="2234260" y="17015"/>
                    </a:lnTo>
                    <a:lnTo>
                      <a:pt x="493509" y="735013"/>
                    </a:lnTo>
                    <a:lnTo>
                      <a:pt x="339337" y="735013"/>
                    </a:ln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9" name="任意多边形 148"/>
              <p:cNvSpPr/>
              <p:nvPr/>
            </p:nvSpPr>
            <p:spPr bwMode="auto">
              <a:xfrm>
                <a:off x="3962401" y="4056063"/>
                <a:ext cx="577850" cy="1255713"/>
              </a:xfrm>
              <a:custGeom>
                <a:avLst/>
                <a:gdLst>
                  <a:gd name="T0" fmla="*/ 101 w 175"/>
                  <a:gd name="T1" fmla="*/ 0 h 381"/>
                  <a:gd name="T2" fmla="*/ 142 w 175"/>
                  <a:gd name="T3" fmla="*/ 341 h 381"/>
                  <a:gd name="T4" fmla="*/ 123 w 175"/>
                  <a:gd name="T5" fmla="*/ 366 h 381"/>
                  <a:gd name="T6" fmla="*/ 0 w 175"/>
                  <a:gd name="T7" fmla="*/ 381 h 381"/>
                  <a:gd name="T8" fmla="*/ 144 w 175"/>
                  <a:gd name="T9" fmla="*/ 376 h 381"/>
                  <a:gd name="T10" fmla="*/ 173 w 175"/>
                  <a:gd name="T11" fmla="*/ 341 h 381"/>
                  <a:gd name="T12" fmla="*/ 133 w 175"/>
                  <a:gd name="T13" fmla="*/ 27 h 381"/>
                  <a:gd name="T14" fmla="*/ 102 w 175"/>
                  <a:gd name="T15" fmla="*/ 0 h 381"/>
                  <a:gd name="T16" fmla="*/ 102 w 175"/>
                  <a:gd name="T17" fmla="*/ 0 h 381"/>
                  <a:gd name="T18" fmla="*/ 101 w 175"/>
                  <a:gd name="T19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5" h="381">
                    <a:moveTo>
                      <a:pt x="101" y="0"/>
                    </a:moveTo>
                    <a:cubicBezTo>
                      <a:pt x="142" y="341"/>
                      <a:pt x="142" y="341"/>
                      <a:pt x="142" y="341"/>
                    </a:cubicBezTo>
                    <a:cubicBezTo>
                      <a:pt x="144" y="353"/>
                      <a:pt x="135" y="365"/>
                      <a:pt x="123" y="366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144" y="376"/>
                      <a:pt x="144" y="376"/>
                      <a:pt x="144" y="376"/>
                    </a:cubicBezTo>
                    <a:cubicBezTo>
                      <a:pt x="162" y="375"/>
                      <a:pt x="175" y="359"/>
                      <a:pt x="173" y="341"/>
                    </a:cubicBezTo>
                    <a:cubicBezTo>
                      <a:pt x="133" y="27"/>
                      <a:pt x="133" y="27"/>
                      <a:pt x="133" y="27"/>
                    </a:cubicBezTo>
                    <a:cubicBezTo>
                      <a:pt x="131" y="12"/>
                      <a:pt x="118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1" y="0"/>
                      <a:pt x="101" y="0"/>
                      <a:pt x="101" y="0"/>
                    </a:cubicBezTo>
                  </a:path>
                </a:pathLst>
              </a:custGeom>
              <a:solidFill>
                <a:srgbClr val="333333">
                  <a:alpha val="4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0" name="任意多边形 149"/>
              <p:cNvSpPr/>
              <p:nvPr/>
            </p:nvSpPr>
            <p:spPr bwMode="auto">
              <a:xfrm>
                <a:off x="3622676" y="3941763"/>
                <a:ext cx="814388" cy="1390650"/>
              </a:xfrm>
              <a:custGeom>
                <a:avLst/>
                <a:gdLst>
                  <a:gd name="T0" fmla="*/ 177 w 247"/>
                  <a:gd name="T1" fmla="*/ 2 h 422"/>
                  <a:gd name="T2" fmla="*/ 21 w 247"/>
                  <a:gd name="T3" fmla="*/ 21 h 422"/>
                  <a:gd name="T4" fmla="*/ 1 w 247"/>
                  <a:gd name="T5" fmla="*/ 46 h 422"/>
                  <a:gd name="T6" fmla="*/ 44 w 247"/>
                  <a:gd name="T7" fmla="*/ 401 h 422"/>
                  <a:gd name="T8" fmla="*/ 69 w 247"/>
                  <a:gd name="T9" fmla="*/ 420 h 422"/>
                  <a:gd name="T10" fmla="*/ 226 w 247"/>
                  <a:gd name="T11" fmla="*/ 401 h 422"/>
                  <a:gd name="T12" fmla="*/ 245 w 247"/>
                  <a:gd name="T13" fmla="*/ 376 h 422"/>
                  <a:gd name="T14" fmla="*/ 202 w 247"/>
                  <a:gd name="T15" fmla="*/ 21 h 422"/>
                  <a:gd name="T16" fmla="*/ 177 w 247"/>
                  <a:gd name="T17" fmla="*/ 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422">
                    <a:moveTo>
                      <a:pt x="177" y="2"/>
                    </a:moveTo>
                    <a:cubicBezTo>
                      <a:pt x="21" y="21"/>
                      <a:pt x="21" y="21"/>
                      <a:pt x="21" y="21"/>
                    </a:cubicBezTo>
                    <a:cubicBezTo>
                      <a:pt x="8" y="23"/>
                      <a:pt x="0" y="34"/>
                      <a:pt x="1" y="46"/>
                    </a:cubicBezTo>
                    <a:cubicBezTo>
                      <a:pt x="44" y="401"/>
                      <a:pt x="44" y="401"/>
                      <a:pt x="44" y="401"/>
                    </a:cubicBezTo>
                    <a:cubicBezTo>
                      <a:pt x="46" y="413"/>
                      <a:pt x="57" y="422"/>
                      <a:pt x="69" y="420"/>
                    </a:cubicBezTo>
                    <a:cubicBezTo>
                      <a:pt x="226" y="401"/>
                      <a:pt x="226" y="401"/>
                      <a:pt x="226" y="401"/>
                    </a:cubicBezTo>
                    <a:cubicBezTo>
                      <a:pt x="238" y="400"/>
                      <a:pt x="247" y="388"/>
                      <a:pt x="245" y="376"/>
                    </a:cubicBezTo>
                    <a:cubicBezTo>
                      <a:pt x="202" y="21"/>
                      <a:pt x="202" y="21"/>
                      <a:pt x="202" y="21"/>
                    </a:cubicBezTo>
                    <a:cubicBezTo>
                      <a:pt x="200" y="9"/>
                      <a:pt x="189" y="0"/>
                      <a:pt x="177" y="2"/>
                    </a:cubicBezTo>
                  </a:path>
                </a:pathLst>
              </a:custGeom>
              <a:solidFill>
                <a:srgbClr val="192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1" name="任意多边形 150"/>
              <p:cNvSpPr/>
              <p:nvPr/>
            </p:nvSpPr>
            <p:spPr bwMode="auto">
              <a:xfrm>
                <a:off x="3622676" y="3948113"/>
                <a:ext cx="808038" cy="1381125"/>
              </a:xfrm>
              <a:custGeom>
                <a:avLst/>
                <a:gdLst>
                  <a:gd name="T0" fmla="*/ 199 w 245"/>
                  <a:gd name="T1" fmla="*/ 10 h 419"/>
                  <a:gd name="T2" fmla="*/ 194 w 245"/>
                  <a:gd name="T3" fmla="*/ 5 h 419"/>
                  <a:gd name="T4" fmla="*/ 193 w 245"/>
                  <a:gd name="T5" fmla="*/ 4 h 419"/>
                  <a:gd name="T6" fmla="*/ 191 w 245"/>
                  <a:gd name="T7" fmla="*/ 3 h 419"/>
                  <a:gd name="T8" fmla="*/ 187 w 245"/>
                  <a:gd name="T9" fmla="*/ 1 h 419"/>
                  <a:gd name="T10" fmla="*/ 184 w 245"/>
                  <a:gd name="T11" fmla="*/ 0 h 419"/>
                  <a:gd name="T12" fmla="*/ 177 w 245"/>
                  <a:gd name="T13" fmla="*/ 0 h 419"/>
                  <a:gd name="T14" fmla="*/ 21 w 245"/>
                  <a:gd name="T15" fmla="*/ 19 h 419"/>
                  <a:gd name="T16" fmla="*/ 1 w 245"/>
                  <a:gd name="T17" fmla="*/ 44 h 419"/>
                  <a:gd name="T18" fmla="*/ 3 w 245"/>
                  <a:gd name="T19" fmla="*/ 59 h 419"/>
                  <a:gd name="T20" fmla="*/ 39 w 245"/>
                  <a:gd name="T21" fmla="*/ 358 h 419"/>
                  <a:gd name="T22" fmla="*/ 44 w 245"/>
                  <a:gd name="T23" fmla="*/ 399 h 419"/>
                  <a:gd name="T24" fmla="*/ 48 w 245"/>
                  <a:gd name="T25" fmla="*/ 409 h 419"/>
                  <a:gd name="T26" fmla="*/ 69 w 245"/>
                  <a:gd name="T27" fmla="*/ 418 h 419"/>
                  <a:gd name="T28" fmla="*/ 226 w 245"/>
                  <a:gd name="T29" fmla="*/ 399 h 419"/>
                  <a:gd name="T30" fmla="*/ 226 w 245"/>
                  <a:gd name="T31" fmla="*/ 399 h 419"/>
                  <a:gd name="T32" fmla="*/ 245 w 245"/>
                  <a:gd name="T33" fmla="*/ 381 h 419"/>
                  <a:gd name="T34" fmla="*/ 245 w 245"/>
                  <a:gd name="T35" fmla="*/ 374 h 419"/>
                  <a:gd name="T36" fmla="*/ 240 w 245"/>
                  <a:gd name="T37" fmla="*/ 333 h 419"/>
                  <a:gd name="T38" fmla="*/ 204 w 245"/>
                  <a:gd name="T39" fmla="*/ 34 h 419"/>
                  <a:gd name="T40" fmla="*/ 202 w 245"/>
                  <a:gd name="T41" fmla="*/ 19 h 419"/>
                  <a:gd name="T42" fmla="*/ 199 w 245"/>
                  <a:gd name="T43" fmla="*/ 10 h 419"/>
                  <a:gd name="T44" fmla="*/ 229 w 245"/>
                  <a:gd name="T45" fmla="*/ 334 h 419"/>
                  <a:gd name="T46" fmla="*/ 51 w 245"/>
                  <a:gd name="T47" fmla="*/ 356 h 419"/>
                  <a:gd name="T48" fmla="*/ 14 w 245"/>
                  <a:gd name="T49" fmla="*/ 57 h 419"/>
                  <a:gd name="T50" fmla="*/ 192 w 245"/>
                  <a:gd name="T51" fmla="*/ 35 h 419"/>
                  <a:gd name="T52" fmla="*/ 229 w 245"/>
                  <a:gd name="T53" fmla="*/ 334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5" h="419">
                    <a:moveTo>
                      <a:pt x="199" y="10"/>
                    </a:moveTo>
                    <a:cubicBezTo>
                      <a:pt x="197" y="8"/>
                      <a:pt x="195" y="6"/>
                      <a:pt x="194" y="5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93" y="4"/>
                      <a:pt x="192" y="3"/>
                      <a:pt x="191" y="3"/>
                    </a:cubicBezTo>
                    <a:cubicBezTo>
                      <a:pt x="190" y="2"/>
                      <a:pt x="189" y="2"/>
                      <a:pt x="187" y="1"/>
                    </a:cubicBezTo>
                    <a:cubicBezTo>
                      <a:pt x="186" y="1"/>
                      <a:pt x="185" y="0"/>
                      <a:pt x="184" y="0"/>
                    </a:cubicBezTo>
                    <a:cubicBezTo>
                      <a:pt x="182" y="0"/>
                      <a:pt x="179" y="0"/>
                      <a:pt x="177" y="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8" y="21"/>
                      <a:pt x="0" y="32"/>
                      <a:pt x="1" y="44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9" y="358"/>
                      <a:pt x="39" y="358"/>
                      <a:pt x="39" y="358"/>
                    </a:cubicBezTo>
                    <a:cubicBezTo>
                      <a:pt x="44" y="399"/>
                      <a:pt x="44" y="399"/>
                      <a:pt x="44" y="399"/>
                    </a:cubicBezTo>
                    <a:cubicBezTo>
                      <a:pt x="45" y="403"/>
                      <a:pt x="46" y="406"/>
                      <a:pt x="48" y="409"/>
                    </a:cubicBezTo>
                    <a:cubicBezTo>
                      <a:pt x="53" y="415"/>
                      <a:pt x="61" y="419"/>
                      <a:pt x="69" y="418"/>
                    </a:cubicBezTo>
                    <a:cubicBezTo>
                      <a:pt x="226" y="399"/>
                      <a:pt x="226" y="399"/>
                      <a:pt x="226" y="399"/>
                    </a:cubicBezTo>
                    <a:cubicBezTo>
                      <a:pt x="226" y="399"/>
                      <a:pt x="226" y="399"/>
                      <a:pt x="226" y="399"/>
                    </a:cubicBezTo>
                    <a:cubicBezTo>
                      <a:pt x="236" y="398"/>
                      <a:pt x="243" y="390"/>
                      <a:pt x="245" y="381"/>
                    </a:cubicBezTo>
                    <a:cubicBezTo>
                      <a:pt x="245" y="379"/>
                      <a:pt x="245" y="377"/>
                      <a:pt x="245" y="374"/>
                    </a:cubicBezTo>
                    <a:cubicBezTo>
                      <a:pt x="240" y="333"/>
                      <a:pt x="240" y="333"/>
                      <a:pt x="240" y="333"/>
                    </a:cubicBezTo>
                    <a:cubicBezTo>
                      <a:pt x="204" y="34"/>
                      <a:pt x="204" y="34"/>
                      <a:pt x="204" y="34"/>
                    </a:cubicBezTo>
                    <a:cubicBezTo>
                      <a:pt x="202" y="19"/>
                      <a:pt x="202" y="19"/>
                      <a:pt x="202" y="19"/>
                    </a:cubicBezTo>
                    <a:cubicBezTo>
                      <a:pt x="201" y="16"/>
                      <a:pt x="200" y="13"/>
                      <a:pt x="199" y="10"/>
                    </a:cubicBezTo>
                    <a:close/>
                    <a:moveTo>
                      <a:pt x="229" y="334"/>
                    </a:moveTo>
                    <a:cubicBezTo>
                      <a:pt x="51" y="356"/>
                      <a:pt x="51" y="356"/>
                      <a:pt x="51" y="356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92" y="35"/>
                      <a:pt x="192" y="35"/>
                      <a:pt x="192" y="35"/>
                    </a:cubicBezTo>
                    <a:lnTo>
                      <a:pt x="229" y="334"/>
                    </a:lnTo>
                    <a:close/>
                  </a:path>
                </a:pathLst>
              </a:custGeom>
              <a:solidFill>
                <a:srgbClr val="F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2" name="椭圆 151"/>
              <p:cNvSpPr/>
              <p:nvPr/>
            </p:nvSpPr>
            <p:spPr bwMode="auto">
              <a:xfrm>
                <a:off x="4032251" y="5114926"/>
                <a:ext cx="125413" cy="125413"/>
              </a:xfrm>
              <a:prstGeom prst="ellipse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3" name="任意多边形 152"/>
              <p:cNvSpPr/>
              <p:nvPr/>
            </p:nvSpPr>
            <p:spPr bwMode="auto">
              <a:xfrm>
                <a:off x="5018088" y="4627563"/>
                <a:ext cx="892175" cy="358775"/>
              </a:xfrm>
              <a:custGeom>
                <a:avLst/>
                <a:gdLst>
                  <a:gd name="T0" fmla="*/ 0 w 270"/>
                  <a:gd name="T1" fmla="*/ 107 h 109"/>
                  <a:gd name="T2" fmla="*/ 33 w 270"/>
                  <a:gd name="T3" fmla="*/ 109 h 109"/>
                  <a:gd name="T4" fmla="*/ 245 w 270"/>
                  <a:gd name="T5" fmla="*/ 35 h 109"/>
                  <a:gd name="T6" fmla="*/ 270 w 270"/>
                  <a:gd name="T7" fmla="*/ 7 h 109"/>
                  <a:gd name="T8" fmla="*/ 223 w 270"/>
                  <a:gd name="T9" fmla="*/ 0 h 109"/>
                  <a:gd name="T10" fmla="*/ 12 w 270"/>
                  <a:gd name="T11" fmla="*/ 78 h 109"/>
                  <a:gd name="T12" fmla="*/ 0 w 270"/>
                  <a:gd name="T13" fmla="*/ 10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109">
                    <a:moveTo>
                      <a:pt x="0" y="107"/>
                    </a:moveTo>
                    <a:cubicBezTo>
                      <a:pt x="33" y="109"/>
                      <a:pt x="33" y="109"/>
                      <a:pt x="33" y="109"/>
                    </a:cubicBezTo>
                    <a:cubicBezTo>
                      <a:pt x="245" y="35"/>
                      <a:pt x="245" y="35"/>
                      <a:pt x="245" y="35"/>
                    </a:cubicBezTo>
                    <a:cubicBezTo>
                      <a:pt x="270" y="7"/>
                      <a:pt x="270" y="7"/>
                      <a:pt x="270" y="7"/>
                    </a:cubicBezTo>
                    <a:cubicBezTo>
                      <a:pt x="270" y="7"/>
                      <a:pt x="225" y="0"/>
                      <a:pt x="223" y="0"/>
                    </a:cubicBezTo>
                    <a:cubicBezTo>
                      <a:pt x="221" y="1"/>
                      <a:pt x="12" y="78"/>
                      <a:pt x="12" y="78"/>
                    </a:cubicBez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2E94A1">
                  <a:alpha val="3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4" name="任意多边形 153"/>
              <p:cNvSpPr/>
              <p:nvPr/>
            </p:nvSpPr>
            <p:spPr bwMode="auto">
              <a:xfrm>
                <a:off x="4965701" y="4860926"/>
                <a:ext cx="109538" cy="125413"/>
              </a:xfrm>
              <a:custGeom>
                <a:avLst/>
                <a:gdLst>
                  <a:gd name="T0" fmla="*/ 21 w 33"/>
                  <a:gd name="T1" fmla="*/ 0 h 38"/>
                  <a:gd name="T2" fmla="*/ 11 w 33"/>
                  <a:gd name="T3" fmla="*/ 3 h 38"/>
                  <a:gd name="T4" fmla="*/ 2 w 33"/>
                  <a:gd name="T5" fmla="*/ 22 h 38"/>
                  <a:gd name="T6" fmla="*/ 4 w 33"/>
                  <a:gd name="T7" fmla="*/ 26 h 38"/>
                  <a:gd name="T8" fmla="*/ 23 w 33"/>
                  <a:gd name="T9" fmla="*/ 35 h 38"/>
                  <a:gd name="T10" fmla="*/ 33 w 33"/>
                  <a:gd name="T11" fmla="*/ 32 h 38"/>
                  <a:gd name="T12" fmla="*/ 21 w 33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8">
                    <a:moveTo>
                      <a:pt x="21" y="0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4" y="6"/>
                      <a:pt x="0" y="15"/>
                      <a:pt x="2" y="22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7" y="34"/>
                      <a:pt x="15" y="38"/>
                      <a:pt x="23" y="35"/>
                    </a:cubicBezTo>
                    <a:cubicBezTo>
                      <a:pt x="33" y="32"/>
                      <a:pt x="33" y="32"/>
                      <a:pt x="33" y="32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16F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5" name="任意多边形 154"/>
              <p:cNvSpPr/>
              <p:nvPr/>
            </p:nvSpPr>
            <p:spPr bwMode="auto">
              <a:xfrm>
                <a:off x="5035551" y="4597401"/>
                <a:ext cx="768350" cy="368300"/>
              </a:xfrm>
              <a:custGeom>
                <a:avLst/>
                <a:gdLst>
                  <a:gd name="T0" fmla="*/ 0 w 484"/>
                  <a:gd name="T1" fmla="*/ 166 h 232"/>
                  <a:gd name="T2" fmla="*/ 25 w 484"/>
                  <a:gd name="T3" fmla="*/ 232 h 232"/>
                  <a:gd name="T4" fmla="*/ 484 w 484"/>
                  <a:gd name="T5" fmla="*/ 64 h 232"/>
                  <a:gd name="T6" fmla="*/ 459 w 484"/>
                  <a:gd name="T7" fmla="*/ 0 h 232"/>
                  <a:gd name="T8" fmla="*/ 0 w 484"/>
                  <a:gd name="T9" fmla="*/ 16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231">
                    <a:moveTo>
                      <a:pt x="0" y="166"/>
                    </a:moveTo>
                    <a:lnTo>
                      <a:pt x="25" y="232"/>
                    </a:lnTo>
                    <a:lnTo>
                      <a:pt x="484" y="64"/>
                    </a:lnTo>
                    <a:lnTo>
                      <a:pt x="459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EFE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6" name="任意多边形 155"/>
              <p:cNvSpPr/>
              <p:nvPr/>
            </p:nvSpPr>
            <p:spPr bwMode="auto">
              <a:xfrm>
                <a:off x="5048251" y="4640263"/>
                <a:ext cx="712788" cy="273050"/>
              </a:xfrm>
              <a:custGeom>
                <a:avLst/>
                <a:gdLst>
                  <a:gd name="T0" fmla="*/ 449 w 449"/>
                  <a:gd name="T1" fmla="*/ 10 h 172"/>
                  <a:gd name="T2" fmla="*/ 4 w 449"/>
                  <a:gd name="T3" fmla="*/ 172 h 172"/>
                  <a:gd name="T4" fmla="*/ 0 w 449"/>
                  <a:gd name="T5" fmla="*/ 162 h 172"/>
                  <a:gd name="T6" fmla="*/ 445 w 449"/>
                  <a:gd name="T7" fmla="*/ 0 h 172"/>
                  <a:gd name="T8" fmla="*/ 449 w 449"/>
                  <a:gd name="T9" fmla="*/ 1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172">
                    <a:moveTo>
                      <a:pt x="449" y="10"/>
                    </a:moveTo>
                    <a:lnTo>
                      <a:pt x="4" y="172"/>
                    </a:lnTo>
                    <a:lnTo>
                      <a:pt x="0" y="162"/>
                    </a:lnTo>
                    <a:lnTo>
                      <a:pt x="445" y="0"/>
                    </a:lnTo>
                    <a:lnTo>
                      <a:pt x="449" y="10"/>
                    </a:lnTo>
                    <a:close/>
                  </a:path>
                </a:pathLst>
              </a:custGeom>
              <a:solidFill>
                <a:srgbClr val="2B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7" name="任意多边形 156"/>
              <p:cNvSpPr/>
              <p:nvPr/>
            </p:nvSpPr>
            <p:spPr bwMode="auto">
              <a:xfrm>
                <a:off x="5067301" y="4695826"/>
                <a:ext cx="709613" cy="269875"/>
              </a:xfrm>
              <a:custGeom>
                <a:avLst/>
                <a:gdLst>
                  <a:gd name="T0" fmla="*/ 447 w 447"/>
                  <a:gd name="T1" fmla="*/ 8 h 170"/>
                  <a:gd name="T2" fmla="*/ 5 w 447"/>
                  <a:gd name="T3" fmla="*/ 170 h 170"/>
                  <a:gd name="T4" fmla="*/ 0 w 447"/>
                  <a:gd name="T5" fmla="*/ 162 h 170"/>
                  <a:gd name="T6" fmla="*/ 445 w 447"/>
                  <a:gd name="T7" fmla="*/ 0 h 170"/>
                  <a:gd name="T8" fmla="*/ 447 w 447"/>
                  <a:gd name="T9" fmla="*/ 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7" h="170">
                    <a:moveTo>
                      <a:pt x="447" y="8"/>
                    </a:moveTo>
                    <a:lnTo>
                      <a:pt x="5" y="170"/>
                    </a:lnTo>
                    <a:lnTo>
                      <a:pt x="0" y="162"/>
                    </a:lnTo>
                    <a:lnTo>
                      <a:pt x="445" y="0"/>
                    </a:lnTo>
                    <a:lnTo>
                      <a:pt x="447" y="8"/>
                    </a:lnTo>
                    <a:close/>
                  </a:path>
                </a:pathLst>
              </a:custGeom>
              <a:solidFill>
                <a:srgbClr val="2B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8" name="任意多边形 157"/>
              <p:cNvSpPr/>
              <p:nvPr/>
            </p:nvSpPr>
            <p:spPr bwMode="auto">
              <a:xfrm>
                <a:off x="5035551" y="4603751"/>
                <a:ext cx="709613" cy="263525"/>
              </a:xfrm>
              <a:custGeom>
                <a:avLst/>
                <a:gdLst>
                  <a:gd name="T0" fmla="*/ 447 w 447"/>
                  <a:gd name="T1" fmla="*/ 6 h 166"/>
                  <a:gd name="T2" fmla="*/ 2 w 447"/>
                  <a:gd name="T3" fmla="*/ 166 h 166"/>
                  <a:gd name="T4" fmla="*/ 0 w 447"/>
                  <a:gd name="T5" fmla="*/ 162 h 166"/>
                  <a:gd name="T6" fmla="*/ 444 w 447"/>
                  <a:gd name="T7" fmla="*/ 0 h 166"/>
                  <a:gd name="T8" fmla="*/ 447 w 447"/>
                  <a:gd name="T9" fmla="*/ 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7" h="166">
                    <a:moveTo>
                      <a:pt x="447" y="6"/>
                    </a:moveTo>
                    <a:lnTo>
                      <a:pt x="2" y="166"/>
                    </a:lnTo>
                    <a:lnTo>
                      <a:pt x="0" y="162"/>
                    </a:lnTo>
                    <a:lnTo>
                      <a:pt x="444" y="0"/>
                    </a:lnTo>
                    <a:lnTo>
                      <a:pt x="447" y="6"/>
                    </a:lnTo>
                    <a:close/>
                  </a:path>
                </a:pathLst>
              </a:custGeom>
              <a:solidFill>
                <a:srgbClr val="2B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9" name="任意多边形 158"/>
              <p:cNvSpPr/>
              <p:nvPr/>
            </p:nvSpPr>
            <p:spPr bwMode="auto">
              <a:xfrm>
                <a:off x="5727701" y="4594226"/>
                <a:ext cx="198438" cy="119063"/>
              </a:xfrm>
              <a:custGeom>
                <a:avLst/>
                <a:gdLst>
                  <a:gd name="T0" fmla="*/ 13 w 60"/>
                  <a:gd name="T1" fmla="*/ 0 h 36"/>
                  <a:gd name="T2" fmla="*/ 3 w 60"/>
                  <a:gd name="T3" fmla="*/ 4 h 36"/>
                  <a:gd name="T4" fmla="*/ 0 w 60"/>
                  <a:gd name="T5" fmla="*/ 9 h 36"/>
                  <a:gd name="T6" fmla="*/ 6 w 60"/>
                  <a:gd name="T7" fmla="*/ 12 h 36"/>
                  <a:gd name="T8" fmla="*/ 3 w 60"/>
                  <a:gd name="T9" fmla="*/ 17 h 36"/>
                  <a:gd name="T10" fmla="*/ 9 w 60"/>
                  <a:gd name="T11" fmla="*/ 20 h 36"/>
                  <a:gd name="T12" fmla="*/ 6 w 60"/>
                  <a:gd name="T13" fmla="*/ 25 h 36"/>
                  <a:gd name="T14" fmla="*/ 11 w 60"/>
                  <a:gd name="T15" fmla="*/ 28 h 36"/>
                  <a:gd name="T16" fmla="*/ 9 w 60"/>
                  <a:gd name="T17" fmla="*/ 33 h 36"/>
                  <a:gd name="T18" fmla="*/ 14 w 60"/>
                  <a:gd name="T19" fmla="*/ 35 h 36"/>
                  <a:gd name="T20" fmla="*/ 25 w 60"/>
                  <a:gd name="T21" fmla="*/ 32 h 36"/>
                  <a:gd name="T22" fmla="*/ 60 w 60"/>
                  <a:gd name="T23" fmla="*/ 1 h 36"/>
                  <a:gd name="T24" fmla="*/ 13 w 60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36">
                    <a:moveTo>
                      <a:pt x="13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0" y="7"/>
                      <a:pt x="0" y="9"/>
                    </a:cubicBezTo>
                    <a:cubicBezTo>
                      <a:pt x="1" y="11"/>
                      <a:pt x="4" y="12"/>
                      <a:pt x="6" y="12"/>
                    </a:cubicBezTo>
                    <a:cubicBezTo>
                      <a:pt x="4" y="12"/>
                      <a:pt x="2" y="15"/>
                      <a:pt x="3" y="17"/>
                    </a:cubicBezTo>
                    <a:cubicBezTo>
                      <a:pt x="4" y="19"/>
                      <a:pt x="6" y="20"/>
                      <a:pt x="9" y="20"/>
                    </a:cubicBezTo>
                    <a:cubicBezTo>
                      <a:pt x="6" y="20"/>
                      <a:pt x="5" y="23"/>
                      <a:pt x="6" y="25"/>
                    </a:cubicBezTo>
                    <a:cubicBezTo>
                      <a:pt x="7" y="27"/>
                      <a:pt x="9" y="28"/>
                      <a:pt x="11" y="28"/>
                    </a:cubicBezTo>
                    <a:cubicBezTo>
                      <a:pt x="9" y="29"/>
                      <a:pt x="8" y="31"/>
                      <a:pt x="9" y="33"/>
                    </a:cubicBezTo>
                    <a:cubicBezTo>
                      <a:pt x="10" y="35"/>
                      <a:pt x="12" y="36"/>
                      <a:pt x="14" y="35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60" y="1"/>
                      <a:pt x="60" y="1"/>
                      <a:pt x="60" y="1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0" name="任意多边形 159"/>
              <p:cNvSpPr/>
              <p:nvPr/>
            </p:nvSpPr>
            <p:spPr bwMode="auto">
              <a:xfrm>
                <a:off x="5856288" y="4594226"/>
                <a:ext cx="69850" cy="46038"/>
              </a:xfrm>
              <a:custGeom>
                <a:avLst/>
                <a:gdLst>
                  <a:gd name="T0" fmla="*/ 2 w 21"/>
                  <a:gd name="T1" fmla="*/ 0 h 14"/>
                  <a:gd name="T2" fmla="*/ 1 w 21"/>
                  <a:gd name="T3" fmla="*/ 9 h 14"/>
                  <a:gd name="T4" fmla="*/ 6 w 21"/>
                  <a:gd name="T5" fmla="*/ 14 h 14"/>
                  <a:gd name="T6" fmla="*/ 21 w 21"/>
                  <a:gd name="T7" fmla="*/ 1 h 14"/>
                  <a:gd name="T8" fmla="*/ 2 w 2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2" y="0"/>
                    </a:moveTo>
                    <a:cubicBezTo>
                      <a:pt x="0" y="3"/>
                      <a:pt x="0" y="6"/>
                      <a:pt x="1" y="9"/>
                    </a:cubicBezTo>
                    <a:cubicBezTo>
                      <a:pt x="2" y="11"/>
                      <a:pt x="4" y="13"/>
                      <a:pt x="6" y="14"/>
                    </a:cubicBezTo>
                    <a:cubicBezTo>
                      <a:pt x="21" y="1"/>
                      <a:pt x="21" y="1"/>
                      <a:pt x="21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14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1" name="任意多边形 160"/>
              <p:cNvSpPr/>
              <p:nvPr/>
            </p:nvSpPr>
            <p:spPr bwMode="auto">
              <a:xfrm>
                <a:off x="4057651" y="3394076"/>
                <a:ext cx="192088" cy="293688"/>
              </a:xfrm>
              <a:custGeom>
                <a:avLst/>
                <a:gdLst>
                  <a:gd name="T0" fmla="*/ 8 w 58"/>
                  <a:gd name="T1" fmla="*/ 3 h 89"/>
                  <a:gd name="T2" fmla="*/ 24 w 58"/>
                  <a:gd name="T3" fmla="*/ 9 h 89"/>
                  <a:gd name="T4" fmla="*/ 55 w 58"/>
                  <a:gd name="T5" fmla="*/ 68 h 89"/>
                  <a:gd name="T6" fmla="*/ 50 w 58"/>
                  <a:gd name="T7" fmla="*/ 85 h 89"/>
                  <a:gd name="T8" fmla="*/ 50 w 58"/>
                  <a:gd name="T9" fmla="*/ 85 h 89"/>
                  <a:gd name="T10" fmla="*/ 33 w 58"/>
                  <a:gd name="T11" fmla="*/ 79 h 89"/>
                  <a:gd name="T12" fmla="*/ 33 w 58"/>
                  <a:gd name="T13" fmla="*/ 76 h 89"/>
                  <a:gd name="T14" fmla="*/ 36 w 58"/>
                  <a:gd name="T15" fmla="*/ 77 h 89"/>
                  <a:gd name="T16" fmla="*/ 48 w 58"/>
                  <a:gd name="T17" fmla="*/ 82 h 89"/>
                  <a:gd name="T18" fmla="*/ 48 w 58"/>
                  <a:gd name="T19" fmla="*/ 82 h 89"/>
                  <a:gd name="T20" fmla="*/ 51 w 58"/>
                  <a:gd name="T21" fmla="*/ 69 h 89"/>
                  <a:gd name="T22" fmla="*/ 21 w 58"/>
                  <a:gd name="T23" fmla="*/ 11 h 89"/>
                  <a:gd name="T24" fmla="*/ 10 w 58"/>
                  <a:gd name="T25" fmla="*/ 7 h 89"/>
                  <a:gd name="T26" fmla="*/ 7 w 58"/>
                  <a:gd name="T27" fmla="*/ 18 h 89"/>
                  <a:gd name="T28" fmla="*/ 28 w 58"/>
                  <a:gd name="T29" fmla="*/ 58 h 89"/>
                  <a:gd name="T30" fmla="*/ 35 w 58"/>
                  <a:gd name="T31" fmla="*/ 61 h 89"/>
                  <a:gd name="T32" fmla="*/ 37 w 58"/>
                  <a:gd name="T33" fmla="*/ 54 h 89"/>
                  <a:gd name="T34" fmla="*/ 22 w 58"/>
                  <a:gd name="T35" fmla="*/ 24 h 89"/>
                  <a:gd name="T36" fmla="*/ 22 w 58"/>
                  <a:gd name="T37" fmla="*/ 21 h 89"/>
                  <a:gd name="T38" fmla="*/ 25 w 58"/>
                  <a:gd name="T39" fmla="*/ 22 h 89"/>
                  <a:gd name="T40" fmla="*/ 41 w 58"/>
                  <a:gd name="T41" fmla="*/ 52 h 89"/>
                  <a:gd name="T42" fmla="*/ 37 w 58"/>
                  <a:gd name="T43" fmla="*/ 65 h 89"/>
                  <a:gd name="T44" fmla="*/ 25 w 58"/>
                  <a:gd name="T45" fmla="*/ 60 h 89"/>
                  <a:gd name="T46" fmla="*/ 4 w 58"/>
                  <a:gd name="T47" fmla="*/ 19 h 89"/>
                  <a:gd name="T48" fmla="*/ 8 w 58"/>
                  <a:gd name="T49" fmla="*/ 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" h="89">
                    <a:moveTo>
                      <a:pt x="8" y="3"/>
                    </a:moveTo>
                    <a:cubicBezTo>
                      <a:pt x="14" y="0"/>
                      <a:pt x="21" y="3"/>
                      <a:pt x="24" y="9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8" y="74"/>
                      <a:pt x="56" y="82"/>
                      <a:pt x="50" y="85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44" y="89"/>
                      <a:pt x="36" y="86"/>
                      <a:pt x="33" y="79"/>
                    </a:cubicBezTo>
                    <a:cubicBezTo>
                      <a:pt x="32" y="78"/>
                      <a:pt x="32" y="77"/>
                      <a:pt x="33" y="76"/>
                    </a:cubicBezTo>
                    <a:cubicBezTo>
                      <a:pt x="34" y="76"/>
                      <a:pt x="35" y="76"/>
                      <a:pt x="36" y="77"/>
                    </a:cubicBezTo>
                    <a:cubicBezTo>
                      <a:pt x="38" y="82"/>
                      <a:pt x="44" y="84"/>
                      <a:pt x="48" y="82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52" y="79"/>
                      <a:pt x="54" y="74"/>
                      <a:pt x="51" y="69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18" y="6"/>
                      <a:pt x="14" y="5"/>
                      <a:pt x="10" y="7"/>
                    </a:cubicBezTo>
                    <a:cubicBezTo>
                      <a:pt x="6" y="8"/>
                      <a:pt x="5" y="13"/>
                      <a:pt x="7" y="1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30" y="61"/>
                      <a:pt x="33" y="62"/>
                      <a:pt x="35" y="61"/>
                    </a:cubicBezTo>
                    <a:cubicBezTo>
                      <a:pt x="38" y="60"/>
                      <a:pt x="39" y="56"/>
                      <a:pt x="37" y="5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1" y="23"/>
                      <a:pt x="22" y="22"/>
                      <a:pt x="22" y="21"/>
                    </a:cubicBezTo>
                    <a:cubicBezTo>
                      <a:pt x="23" y="21"/>
                      <a:pt x="25" y="21"/>
                      <a:pt x="25" y="22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3" y="57"/>
                      <a:pt x="42" y="62"/>
                      <a:pt x="37" y="65"/>
                    </a:cubicBezTo>
                    <a:cubicBezTo>
                      <a:pt x="33" y="67"/>
                      <a:pt x="27" y="65"/>
                      <a:pt x="25" y="6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3"/>
                      <a:pt x="2" y="6"/>
                      <a:pt x="8" y="3"/>
                    </a:cubicBezTo>
                    <a:close/>
                  </a:path>
                </a:pathLst>
              </a:custGeom>
              <a:solidFill>
                <a:srgbClr val="53B59E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2" name="任意多边形 161"/>
              <p:cNvSpPr/>
              <p:nvPr/>
            </p:nvSpPr>
            <p:spPr bwMode="auto">
              <a:xfrm>
                <a:off x="3513138" y="2030413"/>
                <a:ext cx="601663" cy="628650"/>
              </a:xfrm>
              <a:custGeom>
                <a:avLst/>
                <a:gdLst>
                  <a:gd name="T0" fmla="*/ 65 w 182"/>
                  <a:gd name="T1" fmla="*/ 187 h 191"/>
                  <a:gd name="T2" fmla="*/ 78 w 182"/>
                  <a:gd name="T3" fmla="*/ 172 h 191"/>
                  <a:gd name="T4" fmla="*/ 109 w 182"/>
                  <a:gd name="T5" fmla="*/ 136 h 191"/>
                  <a:gd name="T6" fmla="*/ 169 w 182"/>
                  <a:gd name="T7" fmla="*/ 67 h 191"/>
                  <a:gd name="T8" fmla="*/ 169 w 182"/>
                  <a:gd name="T9" fmla="*/ 67 h 191"/>
                  <a:gd name="T10" fmla="*/ 175 w 182"/>
                  <a:gd name="T11" fmla="*/ 59 h 191"/>
                  <a:gd name="T12" fmla="*/ 179 w 182"/>
                  <a:gd name="T13" fmla="*/ 33 h 191"/>
                  <a:gd name="T14" fmla="*/ 174 w 182"/>
                  <a:gd name="T15" fmla="*/ 25 h 191"/>
                  <a:gd name="T16" fmla="*/ 140 w 182"/>
                  <a:gd name="T17" fmla="*/ 3 h 191"/>
                  <a:gd name="T18" fmla="*/ 127 w 182"/>
                  <a:gd name="T19" fmla="*/ 4 h 191"/>
                  <a:gd name="T20" fmla="*/ 87 w 182"/>
                  <a:gd name="T21" fmla="*/ 51 h 191"/>
                  <a:gd name="T22" fmla="*/ 79 w 182"/>
                  <a:gd name="T23" fmla="*/ 60 h 191"/>
                  <a:gd name="T24" fmla="*/ 3 w 182"/>
                  <a:gd name="T25" fmla="*/ 126 h 191"/>
                  <a:gd name="T26" fmla="*/ 5 w 182"/>
                  <a:gd name="T27" fmla="*/ 144 h 191"/>
                  <a:gd name="T28" fmla="*/ 52 w 182"/>
                  <a:gd name="T29" fmla="*/ 188 h 191"/>
                  <a:gd name="T30" fmla="*/ 65 w 182"/>
                  <a:gd name="T31" fmla="*/ 18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2" h="191">
                    <a:moveTo>
                      <a:pt x="65" y="187"/>
                    </a:moveTo>
                    <a:cubicBezTo>
                      <a:pt x="78" y="172"/>
                      <a:pt x="78" y="172"/>
                      <a:pt x="78" y="172"/>
                    </a:cubicBezTo>
                    <a:cubicBezTo>
                      <a:pt x="109" y="136"/>
                      <a:pt x="109" y="136"/>
                      <a:pt x="109" y="136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80" y="52"/>
                      <a:pt x="182" y="42"/>
                      <a:pt x="179" y="33"/>
                    </a:cubicBezTo>
                    <a:cubicBezTo>
                      <a:pt x="177" y="29"/>
                      <a:pt x="176" y="26"/>
                      <a:pt x="174" y="25"/>
                    </a:cubicBezTo>
                    <a:cubicBezTo>
                      <a:pt x="140" y="3"/>
                      <a:pt x="140" y="3"/>
                      <a:pt x="140" y="3"/>
                    </a:cubicBezTo>
                    <a:cubicBezTo>
                      <a:pt x="136" y="0"/>
                      <a:pt x="131" y="1"/>
                      <a:pt x="127" y="4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79" y="60"/>
                      <a:pt x="79" y="60"/>
                      <a:pt x="79" y="60"/>
                    </a:cubicBezTo>
                    <a:cubicBezTo>
                      <a:pt x="3" y="126"/>
                      <a:pt x="3" y="126"/>
                      <a:pt x="3" y="126"/>
                    </a:cubicBezTo>
                    <a:cubicBezTo>
                      <a:pt x="0" y="130"/>
                      <a:pt x="1" y="141"/>
                      <a:pt x="5" y="144"/>
                    </a:cubicBezTo>
                    <a:cubicBezTo>
                      <a:pt x="52" y="188"/>
                      <a:pt x="52" y="188"/>
                      <a:pt x="52" y="188"/>
                    </a:cubicBezTo>
                    <a:cubicBezTo>
                      <a:pt x="56" y="191"/>
                      <a:pt x="61" y="191"/>
                      <a:pt x="65" y="187"/>
                    </a:cubicBezTo>
                    <a:close/>
                  </a:path>
                </a:pathLst>
              </a:custGeom>
              <a:solidFill>
                <a:srgbClr val="2E94A1">
                  <a:alpha val="3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3" name="任意多边形 162"/>
              <p:cNvSpPr/>
              <p:nvPr/>
            </p:nvSpPr>
            <p:spPr bwMode="auto">
              <a:xfrm>
                <a:off x="3519488" y="2024063"/>
                <a:ext cx="544513" cy="579438"/>
              </a:xfrm>
              <a:custGeom>
                <a:avLst/>
                <a:gdLst>
                  <a:gd name="T0" fmla="*/ 57 w 165"/>
                  <a:gd name="T1" fmla="*/ 172 h 176"/>
                  <a:gd name="T2" fmla="*/ 161 w 165"/>
                  <a:gd name="T3" fmla="*/ 52 h 176"/>
                  <a:gd name="T4" fmla="*/ 161 w 165"/>
                  <a:gd name="T5" fmla="*/ 39 h 176"/>
                  <a:gd name="T6" fmla="*/ 120 w 165"/>
                  <a:gd name="T7" fmla="*/ 3 h 176"/>
                  <a:gd name="T8" fmla="*/ 107 w 165"/>
                  <a:gd name="T9" fmla="*/ 4 h 176"/>
                  <a:gd name="T10" fmla="*/ 3 w 165"/>
                  <a:gd name="T11" fmla="*/ 125 h 176"/>
                  <a:gd name="T12" fmla="*/ 4 w 165"/>
                  <a:gd name="T13" fmla="*/ 138 h 176"/>
                  <a:gd name="T14" fmla="*/ 45 w 165"/>
                  <a:gd name="T15" fmla="*/ 173 h 176"/>
                  <a:gd name="T16" fmla="*/ 57 w 165"/>
                  <a:gd name="T17" fmla="*/ 17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76">
                    <a:moveTo>
                      <a:pt x="57" y="172"/>
                    </a:moveTo>
                    <a:cubicBezTo>
                      <a:pt x="161" y="52"/>
                      <a:pt x="161" y="52"/>
                      <a:pt x="161" y="52"/>
                    </a:cubicBezTo>
                    <a:cubicBezTo>
                      <a:pt x="165" y="48"/>
                      <a:pt x="164" y="42"/>
                      <a:pt x="161" y="39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16" y="0"/>
                      <a:pt x="110" y="1"/>
                      <a:pt x="107" y="4"/>
                    </a:cubicBezTo>
                    <a:cubicBezTo>
                      <a:pt x="3" y="125"/>
                      <a:pt x="3" y="125"/>
                      <a:pt x="3" y="125"/>
                    </a:cubicBezTo>
                    <a:cubicBezTo>
                      <a:pt x="0" y="129"/>
                      <a:pt x="0" y="134"/>
                      <a:pt x="4" y="138"/>
                    </a:cubicBezTo>
                    <a:cubicBezTo>
                      <a:pt x="45" y="173"/>
                      <a:pt x="45" y="173"/>
                      <a:pt x="45" y="173"/>
                    </a:cubicBezTo>
                    <a:cubicBezTo>
                      <a:pt x="48" y="176"/>
                      <a:pt x="54" y="176"/>
                      <a:pt x="57" y="172"/>
                    </a:cubicBezTo>
                    <a:close/>
                  </a:path>
                </a:pathLst>
              </a:custGeom>
              <a:solidFill>
                <a:srgbClr val="D04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4" name="任意多边形 163"/>
              <p:cNvSpPr/>
              <p:nvPr/>
            </p:nvSpPr>
            <p:spPr bwMode="auto">
              <a:xfrm>
                <a:off x="3562351" y="1973263"/>
                <a:ext cx="544513" cy="581025"/>
              </a:xfrm>
              <a:custGeom>
                <a:avLst/>
                <a:gdLst>
                  <a:gd name="T0" fmla="*/ 58 w 165"/>
                  <a:gd name="T1" fmla="*/ 172 h 176"/>
                  <a:gd name="T2" fmla="*/ 162 w 165"/>
                  <a:gd name="T3" fmla="*/ 51 h 176"/>
                  <a:gd name="T4" fmla="*/ 161 w 165"/>
                  <a:gd name="T5" fmla="*/ 39 h 176"/>
                  <a:gd name="T6" fmla="*/ 120 w 165"/>
                  <a:gd name="T7" fmla="*/ 3 h 176"/>
                  <a:gd name="T8" fmla="*/ 107 w 165"/>
                  <a:gd name="T9" fmla="*/ 4 h 176"/>
                  <a:gd name="T10" fmla="*/ 3 w 165"/>
                  <a:gd name="T11" fmla="*/ 125 h 176"/>
                  <a:gd name="T12" fmla="*/ 4 w 165"/>
                  <a:gd name="T13" fmla="*/ 137 h 176"/>
                  <a:gd name="T14" fmla="*/ 45 w 165"/>
                  <a:gd name="T15" fmla="*/ 173 h 176"/>
                  <a:gd name="T16" fmla="*/ 58 w 165"/>
                  <a:gd name="T17" fmla="*/ 17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76">
                    <a:moveTo>
                      <a:pt x="58" y="172"/>
                    </a:moveTo>
                    <a:cubicBezTo>
                      <a:pt x="162" y="51"/>
                      <a:pt x="162" y="51"/>
                      <a:pt x="162" y="51"/>
                    </a:cubicBezTo>
                    <a:cubicBezTo>
                      <a:pt x="165" y="48"/>
                      <a:pt x="164" y="42"/>
                      <a:pt x="161" y="39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16" y="0"/>
                      <a:pt x="110" y="0"/>
                      <a:pt x="107" y="4"/>
                    </a:cubicBezTo>
                    <a:cubicBezTo>
                      <a:pt x="3" y="125"/>
                      <a:pt x="3" y="125"/>
                      <a:pt x="3" y="125"/>
                    </a:cubicBezTo>
                    <a:cubicBezTo>
                      <a:pt x="0" y="128"/>
                      <a:pt x="0" y="134"/>
                      <a:pt x="4" y="137"/>
                    </a:cubicBezTo>
                    <a:cubicBezTo>
                      <a:pt x="45" y="173"/>
                      <a:pt x="45" y="173"/>
                      <a:pt x="45" y="173"/>
                    </a:cubicBezTo>
                    <a:cubicBezTo>
                      <a:pt x="48" y="176"/>
                      <a:pt x="54" y="176"/>
                      <a:pt x="58" y="172"/>
                    </a:cubicBezTo>
                    <a:close/>
                  </a:path>
                </a:pathLst>
              </a:custGeom>
              <a:solidFill>
                <a:srgbClr val="F76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5" name="任意多边形 164"/>
              <p:cNvSpPr/>
              <p:nvPr/>
            </p:nvSpPr>
            <p:spPr bwMode="auto">
              <a:xfrm>
                <a:off x="3784601" y="1973263"/>
                <a:ext cx="322263" cy="323850"/>
              </a:xfrm>
              <a:custGeom>
                <a:avLst/>
                <a:gdLst>
                  <a:gd name="T0" fmla="*/ 55 w 98"/>
                  <a:gd name="T1" fmla="*/ 98 h 98"/>
                  <a:gd name="T2" fmla="*/ 95 w 98"/>
                  <a:gd name="T3" fmla="*/ 51 h 98"/>
                  <a:gd name="T4" fmla="*/ 94 w 98"/>
                  <a:gd name="T5" fmla="*/ 39 h 98"/>
                  <a:gd name="T6" fmla="*/ 53 w 98"/>
                  <a:gd name="T7" fmla="*/ 3 h 98"/>
                  <a:gd name="T8" fmla="*/ 40 w 98"/>
                  <a:gd name="T9" fmla="*/ 4 h 98"/>
                  <a:gd name="T10" fmla="*/ 0 w 98"/>
                  <a:gd name="T11" fmla="*/ 50 h 98"/>
                  <a:gd name="T12" fmla="*/ 55 w 98"/>
                  <a:gd name="T1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98">
                    <a:moveTo>
                      <a:pt x="55" y="98"/>
                    </a:moveTo>
                    <a:cubicBezTo>
                      <a:pt x="95" y="51"/>
                      <a:pt x="95" y="51"/>
                      <a:pt x="95" y="51"/>
                    </a:cubicBezTo>
                    <a:cubicBezTo>
                      <a:pt x="98" y="48"/>
                      <a:pt x="97" y="42"/>
                      <a:pt x="94" y="39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49" y="0"/>
                      <a:pt x="43" y="0"/>
                      <a:pt x="40" y="4"/>
                    </a:cubicBezTo>
                    <a:cubicBezTo>
                      <a:pt x="0" y="50"/>
                      <a:pt x="0" y="50"/>
                      <a:pt x="0" y="50"/>
                    </a:cubicBezTo>
                    <a:lnTo>
                      <a:pt x="55" y="98"/>
                    </a:lnTo>
                    <a:close/>
                  </a:path>
                </a:pathLst>
              </a:cu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6" name="任意多边形 165"/>
              <p:cNvSpPr/>
              <p:nvPr/>
            </p:nvSpPr>
            <p:spPr bwMode="auto">
              <a:xfrm>
                <a:off x="6067426" y="4857751"/>
                <a:ext cx="171450" cy="300038"/>
              </a:xfrm>
              <a:custGeom>
                <a:avLst/>
                <a:gdLst>
                  <a:gd name="T0" fmla="*/ 44 w 52"/>
                  <a:gd name="T1" fmla="*/ 89 h 91"/>
                  <a:gd name="T2" fmla="*/ 28 w 52"/>
                  <a:gd name="T3" fmla="*/ 81 h 91"/>
                  <a:gd name="T4" fmla="*/ 3 w 52"/>
                  <a:gd name="T5" fmla="*/ 20 h 91"/>
                  <a:gd name="T6" fmla="*/ 9 w 52"/>
                  <a:gd name="T7" fmla="*/ 3 h 91"/>
                  <a:gd name="T8" fmla="*/ 9 w 52"/>
                  <a:gd name="T9" fmla="*/ 3 h 91"/>
                  <a:gd name="T10" fmla="*/ 25 w 52"/>
                  <a:gd name="T11" fmla="*/ 11 h 91"/>
                  <a:gd name="T12" fmla="*/ 25 w 52"/>
                  <a:gd name="T13" fmla="*/ 13 h 91"/>
                  <a:gd name="T14" fmla="*/ 22 w 52"/>
                  <a:gd name="T15" fmla="*/ 12 h 91"/>
                  <a:gd name="T16" fmla="*/ 10 w 52"/>
                  <a:gd name="T17" fmla="*/ 7 h 91"/>
                  <a:gd name="T18" fmla="*/ 10 w 52"/>
                  <a:gd name="T19" fmla="*/ 7 h 91"/>
                  <a:gd name="T20" fmla="*/ 6 w 52"/>
                  <a:gd name="T21" fmla="*/ 19 h 91"/>
                  <a:gd name="T22" fmla="*/ 32 w 52"/>
                  <a:gd name="T23" fmla="*/ 80 h 91"/>
                  <a:gd name="T24" fmla="*/ 42 w 52"/>
                  <a:gd name="T25" fmla="*/ 85 h 91"/>
                  <a:gd name="T26" fmla="*/ 46 w 52"/>
                  <a:gd name="T27" fmla="*/ 74 h 91"/>
                  <a:gd name="T28" fmla="*/ 28 w 52"/>
                  <a:gd name="T29" fmla="*/ 32 h 91"/>
                  <a:gd name="T30" fmla="*/ 21 w 52"/>
                  <a:gd name="T31" fmla="*/ 28 h 91"/>
                  <a:gd name="T32" fmla="*/ 19 w 52"/>
                  <a:gd name="T33" fmla="*/ 36 h 91"/>
                  <a:gd name="T34" fmla="*/ 32 w 52"/>
                  <a:gd name="T35" fmla="*/ 66 h 91"/>
                  <a:gd name="T36" fmla="*/ 31 w 52"/>
                  <a:gd name="T37" fmla="*/ 69 h 91"/>
                  <a:gd name="T38" fmla="*/ 28 w 52"/>
                  <a:gd name="T39" fmla="*/ 68 h 91"/>
                  <a:gd name="T40" fmla="*/ 15 w 52"/>
                  <a:gd name="T41" fmla="*/ 37 h 91"/>
                  <a:gd name="T42" fmla="*/ 20 w 52"/>
                  <a:gd name="T43" fmla="*/ 25 h 91"/>
                  <a:gd name="T44" fmla="*/ 32 w 52"/>
                  <a:gd name="T45" fmla="*/ 30 h 91"/>
                  <a:gd name="T46" fmla="*/ 49 w 52"/>
                  <a:gd name="T47" fmla="*/ 73 h 91"/>
                  <a:gd name="T48" fmla="*/ 44 w 52"/>
                  <a:gd name="T49" fmla="*/ 8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" h="91">
                    <a:moveTo>
                      <a:pt x="44" y="89"/>
                    </a:moveTo>
                    <a:cubicBezTo>
                      <a:pt x="38" y="91"/>
                      <a:pt x="31" y="88"/>
                      <a:pt x="28" y="81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13"/>
                      <a:pt x="2" y="6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5" y="0"/>
                      <a:pt x="23" y="4"/>
                      <a:pt x="25" y="11"/>
                    </a:cubicBezTo>
                    <a:cubicBezTo>
                      <a:pt x="26" y="12"/>
                      <a:pt x="25" y="13"/>
                      <a:pt x="25" y="13"/>
                    </a:cubicBezTo>
                    <a:cubicBezTo>
                      <a:pt x="24" y="14"/>
                      <a:pt x="22" y="13"/>
                      <a:pt x="22" y="12"/>
                    </a:cubicBezTo>
                    <a:cubicBezTo>
                      <a:pt x="20" y="7"/>
                      <a:pt x="15" y="5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6" y="9"/>
                      <a:pt x="4" y="14"/>
                      <a:pt x="6" y="19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4" y="84"/>
                      <a:pt x="38" y="86"/>
                      <a:pt x="42" y="85"/>
                    </a:cubicBezTo>
                    <a:cubicBezTo>
                      <a:pt x="46" y="83"/>
                      <a:pt x="48" y="78"/>
                      <a:pt x="46" y="74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7" y="29"/>
                      <a:pt x="24" y="27"/>
                      <a:pt x="21" y="28"/>
                    </a:cubicBezTo>
                    <a:cubicBezTo>
                      <a:pt x="19" y="30"/>
                      <a:pt x="18" y="33"/>
                      <a:pt x="19" y="36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32" y="67"/>
                      <a:pt x="32" y="69"/>
                      <a:pt x="31" y="69"/>
                    </a:cubicBezTo>
                    <a:cubicBezTo>
                      <a:pt x="30" y="69"/>
                      <a:pt x="29" y="69"/>
                      <a:pt x="28" y="68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3" y="32"/>
                      <a:pt x="15" y="26"/>
                      <a:pt x="20" y="25"/>
                    </a:cubicBezTo>
                    <a:cubicBezTo>
                      <a:pt x="24" y="23"/>
                      <a:pt x="29" y="25"/>
                      <a:pt x="32" y="30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52" y="79"/>
                      <a:pt x="50" y="86"/>
                      <a:pt x="44" y="89"/>
                    </a:cubicBezTo>
                    <a:close/>
                  </a:path>
                </a:pathLst>
              </a:custGeom>
              <a:solidFill>
                <a:srgbClr val="192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7" name="任意多边形 166"/>
              <p:cNvSpPr/>
              <p:nvPr/>
            </p:nvSpPr>
            <p:spPr bwMode="auto">
              <a:xfrm>
                <a:off x="5619751" y="4851401"/>
                <a:ext cx="300038" cy="160338"/>
              </a:xfrm>
              <a:custGeom>
                <a:avLst/>
                <a:gdLst>
                  <a:gd name="T0" fmla="*/ 89 w 91"/>
                  <a:gd name="T1" fmla="*/ 9 h 49"/>
                  <a:gd name="T2" fmla="*/ 81 w 91"/>
                  <a:gd name="T3" fmla="*/ 24 h 49"/>
                  <a:gd name="T4" fmla="*/ 19 w 91"/>
                  <a:gd name="T5" fmla="*/ 47 h 49"/>
                  <a:gd name="T6" fmla="*/ 2 w 91"/>
                  <a:gd name="T7" fmla="*/ 40 h 49"/>
                  <a:gd name="T8" fmla="*/ 2 w 91"/>
                  <a:gd name="T9" fmla="*/ 40 h 49"/>
                  <a:gd name="T10" fmla="*/ 11 w 91"/>
                  <a:gd name="T11" fmla="*/ 23 h 49"/>
                  <a:gd name="T12" fmla="*/ 13 w 91"/>
                  <a:gd name="T13" fmla="*/ 25 h 49"/>
                  <a:gd name="T14" fmla="*/ 12 w 91"/>
                  <a:gd name="T15" fmla="*/ 27 h 49"/>
                  <a:gd name="T16" fmla="*/ 6 w 91"/>
                  <a:gd name="T17" fmla="*/ 38 h 49"/>
                  <a:gd name="T18" fmla="*/ 6 w 91"/>
                  <a:gd name="T19" fmla="*/ 38 h 49"/>
                  <a:gd name="T20" fmla="*/ 18 w 91"/>
                  <a:gd name="T21" fmla="*/ 43 h 49"/>
                  <a:gd name="T22" fmla="*/ 80 w 91"/>
                  <a:gd name="T23" fmla="*/ 21 h 49"/>
                  <a:gd name="T24" fmla="*/ 85 w 91"/>
                  <a:gd name="T25" fmla="*/ 11 h 49"/>
                  <a:gd name="T26" fmla="*/ 75 w 91"/>
                  <a:gd name="T27" fmla="*/ 6 h 49"/>
                  <a:gd name="T28" fmla="*/ 32 w 91"/>
                  <a:gd name="T29" fmla="*/ 22 h 49"/>
                  <a:gd name="T30" fmla="*/ 28 w 91"/>
                  <a:gd name="T31" fmla="*/ 29 h 49"/>
                  <a:gd name="T32" fmla="*/ 35 w 91"/>
                  <a:gd name="T33" fmla="*/ 31 h 49"/>
                  <a:gd name="T34" fmla="*/ 66 w 91"/>
                  <a:gd name="T35" fmla="*/ 20 h 49"/>
                  <a:gd name="T36" fmla="*/ 69 w 91"/>
                  <a:gd name="T37" fmla="*/ 21 h 49"/>
                  <a:gd name="T38" fmla="*/ 68 w 91"/>
                  <a:gd name="T39" fmla="*/ 24 h 49"/>
                  <a:gd name="T40" fmla="*/ 36 w 91"/>
                  <a:gd name="T41" fmla="*/ 35 h 49"/>
                  <a:gd name="T42" fmla="*/ 24 w 91"/>
                  <a:gd name="T43" fmla="*/ 30 h 49"/>
                  <a:gd name="T44" fmla="*/ 30 w 91"/>
                  <a:gd name="T45" fmla="*/ 18 h 49"/>
                  <a:gd name="T46" fmla="*/ 74 w 91"/>
                  <a:gd name="T47" fmla="*/ 3 h 49"/>
                  <a:gd name="T48" fmla="*/ 89 w 91"/>
                  <a:gd name="T49" fmla="*/ 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49">
                    <a:moveTo>
                      <a:pt x="89" y="9"/>
                    </a:moveTo>
                    <a:cubicBezTo>
                      <a:pt x="91" y="15"/>
                      <a:pt x="88" y="22"/>
                      <a:pt x="81" y="24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2" y="49"/>
                      <a:pt x="4" y="46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0" y="33"/>
                      <a:pt x="3" y="26"/>
                      <a:pt x="11" y="23"/>
                    </a:cubicBezTo>
                    <a:cubicBezTo>
                      <a:pt x="12" y="23"/>
                      <a:pt x="13" y="24"/>
                      <a:pt x="13" y="25"/>
                    </a:cubicBezTo>
                    <a:cubicBezTo>
                      <a:pt x="14" y="26"/>
                      <a:pt x="13" y="27"/>
                      <a:pt x="12" y="27"/>
                    </a:cubicBezTo>
                    <a:cubicBezTo>
                      <a:pt x="7" y="29"/>
                      <a:pt x="4" y="34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7" y="43"/>
                      <a:pt x="13" y="45"/>
                      <a:pt x="18" y="43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4" y="19"/>
                      <a:pt x="87" y="15"/>
                      <a:pt x="85" y="11"/>
                    </a:cubicBezTo>
                    <a:cubicBezTo>
                      <a:pt x="84" y="7"/>
                      <a:pt x="79" y="5"/>
                      <a:pt x="75" y="6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29" y="23"/>
                      <a:pt x="27" y="26"/>
                      <a:pt x="28" y="29"/>
                    </a:cubicBezTo>
                    <a:cubicBezTo>
                      <a:pt x="29" y="31"/>
                      <a:pt x="32" y="32"/>
                      <a:pt x="35" y="3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7" y="20"/>
                      <a:pt x="69" y="20"/>
                      <a:pt x="69" y="21"/>
                    </a:cubicBezTo>
                    <a:cubicBezTo>
                      <a:pt x="69" y="22"/>
                      <a:pt x="69" y="23"/>
                      <a:pt x="68" y="24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1" y="37"/>
                      <a:pt x="26" y="35"/>
                      <a:pt x="24" y="30"/>
                    </a:cubicBezTo>
                    <a:cubicBezTo>
                      <a:pt x="22" y="25"/>
                      <a:pt x="25" y="20"/>
                      <a:pt x="30" y="18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80" y="0"/>
                      <a:pt x="87" y="3"/>
                      <a:pt x="89" y="9"/>
                    </a:cubicBezTo>
                    <a:close/>
                  </a:path>
                </a:pathLst>
              </a:custGeom>
              <a:solidFill>
                <a:srgbClr val="53B59E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8" name="椭圆 167"/>
              <p:cNvSpPr/>
              <p:nvPr/>
            </p:nvSpPr>
            <p:spPr bwMode="auto">
              <a:xfrm>
                <a:off x="7843838" y="2144713"/>
                <a:ext cx="1055688" cy="1055688"/>
              </a:xfrm>
              <a:prstGeom prst="ellipse">
                <a:avLst/>
              </a:prstGeom>
              <a:solidFill>
                <a:srgbClr val="0F7F87">
                  <a:alpha val="3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9" name="椭圆 168"/>
              <p:cNvSpPr/>
              <p:nvPr/>
            </p:nvSpPr>
            <p:spPr bwMode="auto">
              <a:xfrm>
                <a:off x="7764463" y="2049463"/>
                <a:ext cx="1055688" cy="1054100"/>
              </a:xfrm>
              <a:prstGeom prst="ellipse">
                <a:avLst/>
              </a:prstGeom>
              <a:solidFill>
                <a:srgbClr val="F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0" name="矩形 169"/>
              <p:cNvSpPr/>
              <p:nvPr/>
            </p:nvSpPr>
            <p:spPr bwMode="auto">
              <a:xfrm>
                <a:off x="8731251" y="2284413"/>
                <a:ext cx="1588" cy="1588"/>
              </a:xfrm>
              <a:prstGeom prst="rect">
                <a:avLst/>
              </a:prstGeom>
              <a:solidFill>
                <a:srgbClr val="CFE5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1" name="任意多边形 170"/>
              <p:cNvSpPr/>
              <p:nvPr/>
            </p:nvSpPr>
            <p:spPr bwMode="auto">
              <a:xfrm>
                <a:off x="8731251" y="2284413"/>
                <a:ext cx="88900" cy="319088"/>
              </a:xfrm>
              <a:custGeom>
                <a:avLst/>
                <a:gdLst>
                  <a:gd name="T0" fmla="*/ 27 w 27"/>
                  <a:gd name="T1" fmla="*/ 97 h 97"/>
                  <a:gd name="T2" fmla="*/ 27 w 27"/>
                  <a:gd name="T3" fmla="*/ 96 h 97"/>
                  <a:gd name="T4" fmla="*/ 27 w 27"/>
                  <a:gd name="T5" fmla="*/ 95 h 97"/>
                  <a:gd name="T6" fmla="*/ 27 w 27"/>
                  <a:gd name="T7" fmla="*/ 95 h 97"/>
                  <a:gd name="T8" fmla="*/ 27 w 27"/>
                  <a:gd name="T9" fmla="*/ 94 h 97"/>
                  <a:gd name="T10" fmla="*/ 27 w 27"/>
                  <a:gd name="T11" fmla="*/ 93 h 97"/>
                  <a:gd name="T12" fmla="*/ 27 w 27"/>
                  <a:gd name="T13" fmla="*/ 93 h 97"/>
                  <a:gd name="T14" fmla="*/ 27 w 27"/>
                  <a:gd name="T15" fmla="*/ 92 h 97"/>
                  <a:gd name="T16" fmla="*/ 27 w 27"/>
                  <a:gd name="T17" fmla="*/ 92 h 97"/>
                  <a:gd name="T18" fmla="*/ 27 w 27"/>
                  <a:gd name="T19" fmla="*/ 91 h 97"/>
                  <a:gd name="T20" fmla="*/ 27 w 27"/>
                  <a:gd name="T21" fmla="*/ 91 h 97"/>
                  <a:gd name="T22" fmla="*/ 27 w 27"/>
                  <a:gd name="T23" fmla="*/ 90 h 97"/>
                  <a:gd name="T24" fmla="*/ 27 w 27"/>
                  <a:gd name="T25" fmla="*/ 90 h 97"/>
                  <a:gd name="T26" fmla="*/ 27 w 27"/>
                  <a:gd name="T27" fmla="*/ 89 h 97"/>
                  <a:gd name="T28" fmla="*/ 27 w 27"/>
                  <a:gd name="T29" fmla="*/ 89 h 97"/>
                  <a:gd name="T30" fmla="*/ 27 w 27"/>
                  <a:gd name="T31" fmla="*/ 88 h 97"/>
                  <a:gd name="T32" fmla="*/ 27 w 27"/>
                  <a:gd name="T33" fmla="*/ 87 h 97"/>
                  <a:gd name="T34" fmla="*/ 27 w 27"/>
                  <a:gd name="T35" fmla="*/ 86 h 97"/>
                  <a:gd name="T36" fmla="*/ 27 w 27"/>
                  <a:gd name="T37" fmla="*/ 86 h 97"/>
                  <a:gd name="T38" fmla="*/ 27 w 27"/>
                  <a:gd name="T39" fmla="*/ 85 h 97"/>
                  <a:gd name="T40" fmla="*/ 27 w 27"/>
                  <a:gd name="T41" fmla="*/ 85 h 97"/>
                  <a:gd name="T42" fmla="*/ 27 w 27"/>
                  <a:gd name="T43" fmla="*/ 84 h 97"/>
                  <a:gd name="T44" fmla="*/ 27 w 27"/>
                  <a:gd name="T45" fmla="*/ 84 h 97"/>
                  <a:gd name="T46" fmla="*/ 27 w 27"/>
                  <a:gd name="T47" fmla="*/ 83 h 97"/>
                  <a:gd name="T48" fmla="*/ 27 w 27"/>
                  <a:gd name="T49" fmla="*/ 83 h 97"/>
                  <a:gd name="T50" fmla="*/ 27 w 27"/>
                  <a:gd name="T51" fmla="*/ 82 h 97"/>
                  <a:gd name="T52" fmla="*/ 27 w 27"/>
                  <a:gd name="T53" fmla="*/ 82 h 97"/>
                  <a:gd name="T54" fmla="*/ 27 w 27"/>
                  <a:gd name="T55" fmla="*/ 81 h 97"/>
                  <a:gd name="T56" fmla="*/ 27 w 27"/>
                  <a:gd name="T57" fmla="*/ 80 h 97"/>
                  <a:gd name="T58" fmla="*/ 27 w 27"/>
                  <a:gd name="T59" fmla="*/ 80 h 97"/>
                  <a:gd name="T60" fmla="*/ 27 w 27"/>
                  <a:gd name="T61" fmla="*/ 79 h 97"/>
                  <a:gd name="T62" fmla="*/ 27 w 27"/>
                  <a:gd name="T63" fmla="*/ 79 h 97"/>
                  <a:gd name="T64" fmla="*/ 27 w 27"/>
                  <a:gd name="T65" fmla="*/ 78 h 97"/>
                  <a:gd name="T66" fmla="*/ 27 w 27"/>
                  <a:gd name="T67" fmla="*/ 78 h 97"/>
                  <a:gd name="T68" fmla="*/ 26 w 27"/>
                  <a:gd name="T69" fmla="*/ 77 h 97"/>
                  <a:gd name="T70" fmla="*/ 26 w 27"/>
                  <a:gd name="T71" fmla="*/ 77 h 97"/>
                  <a:gd name="T72" fmla="*/ 26 w 27"/>
                  <a:gd name="T73" fmla="*/ 76 h 97"/>
                  <a:gd name="T74" fmla="*/ 26 w 27"/>
                  <a:gd name="T75" fmla="*/ 76 h 97"/>
                  <a:gd name="T76" fmla="*/ 26 w 27"/>
                  <a:gd name="T77" fmla="*/ 75 h 97"/>
                  <a:gd name="T78" fmla="*/ 26 w 27"/>
                  <a:gd name="T79" fmla="*/ 75 h 97"/>
                  <a:gd name="T80" fmla="*/ 26 w 27"/>
                  <a:gd name="T81" fmla="*/ 74 h 97"/>
                  <a:gd name="T82" fmla="*/ 26 w 27"/>
                  <a:gd name="T83" fmla="*/ 74 h 97"/>
                  <a:gd name="T84" fmla="*/ 26 w 27"/>
                  <a:gd name="T85" fmla="*/ 73 h 97"/>
                  <a:gd name="T86" fmla="*/ 26 w 27"/>
                  <a:gd name="T87" fmla="*/ 72 h 97"/>
                  <a:gd name="T88" fmla="*/ 26 w 27"/>
                  <a:gd name="T89" fmla="*/ 71 h 97"/>
                  <a:gd name="T90" fmla="*/ 14 w 27"/>
                  <a:gd name="T91" fmla="*/ 27 h 97"/>
                  <a:gd name="T92" fmla="*/ 14 w 27"/>
                  <a:gd name="T93" fmla="*/ 26 h 97"/>
                  <a:gd name="T94" fmla="*/ 14 w 27"/>
                  <a:gd name="T95" fmla="*/ 26 h 97"/>
                  <a:gd name="T96" fmla="*/ 14 w 27"/>
                  <a:gd name="T97" fmla="*/ 25 h 97"/>
                  <a:gd name="T98" fmla="*/ 13 w 27"/>
                  <a:gd name="T99" fmla="*/ 25 h 97"/>
                  <a:gd name="T100" fmla="*/ 13 w 27"/>
                  <a:gd name="T101" fmla="*/ 24 h 97"/>
                  <a:gd name="T102" fmla="*/ 13 w 27"/>
                  <a:gd name="T103" fmla="*/ 24 h 97"/>
                  <a:gd name="T104" fmla="*/ 13 w 27"/>
                  <a:gd name="T105" fmla="*/ 24 h 97"/>
                  <a:gd name="T106" fmla="*/ 13 w 27"/>
                  <a:gd name="T107" fmla="*/ 23 h 97"/>
                  <a:gd name="T108" fmla="*/ 12 w 27"/>
                  <a:gd name="T109" fmla="*/ 2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" h="97">
                    <a:moveTo>
                      <a:pt x="27" y="97"/>
                    </a:move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7" y="97"/>
                      <a:pt x="27" y="97"/>
                    </a:cubicBezTo>
                    <a:moveTo>
                      <a:pt x="27" y="97"/>
                    </a:move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7" y="97"/>
                      <a:pt x="27" y="97"/>
                    </a:cubicBezTo>
                    <a:moveTo>
                      <a:pt x="27" y="96"/>
                    </a:moveTo>
                    <a:cubicBezTo>
                      <a:pt x="27" y="96"/>
                      <a:pt x="27" y="96"/>
                      <a:pt x="27" y="96"/>
                    </a:cubicBezTo>
                    <a:cubicBezTo>
                      <a:pt x="27" y="96"/>
                      <a:pt x="27" y="96"/>
                      <a:pt x="27" y="96"/>
                    </a:cubicBezTo>
                    <a:moveTo>
                      <a:pt x="27" y="96"/>
                    </a:moveTo>
                    <a:cubicBezTo>
                      <a:pt x="27" y="96"/>
                      <a:pt x="27" y="96"/>
                      <a:pt x="27" y="96"/>
                    </a:cubicBezTo>
                    <a:cubicBezTo>
                      <a:pt x="27" y="96"/>
                      <a:pt x="27" y="96"/>
                      <a:pt x="27" y="96"/>
                    </a:cubicBezTo>
                    <a:moveTo>
                      <a:pt x="27" y="95"/>
                    </a:moveTo>
                    <a:cubicBezTo>
                      <a:pt x="27" y="95"/>
                      <a:pt x="27" y="95"/>
                      <a:pt x="27" y="95"/>
                    </a:cubicBezTo>
                    <a:cubicBezTo>
                      <a:pt x="27" y="95"/>
                      <a:pt x="27" y="95"/>
                      <a:pt x="27" y="95"/>
                    </a:cubicBezTo>
                    <a:moveTo>
                      <a:pt x="27" y="95"/>
                    </a:moveTo>
                    <a:cubicBezTo>
                      <a:pt x="27" y="95"/>
                      <a:pt x="27" y="95"/>
                      <a:pt x="27" y="95"/>
                    </a:cubicBezTo>
                    <a:cubicBezTo>
                      <a:pt x="27" y="95"/>
                      <a:pt x="27" y="95"/>
                      <a:pt x="27" y="95"/>
                    </a:cubicBezTo>
                    <a:moveTo>
                      <a:pt x="27" y="95"/>
                    </a:moveTo>
                    <a:cubicBezTo>
                      <a:pt x="27" y="95"/>
                      <a:pt x="27" y="95"/>
                      <a:pt x="27" y="95"/>
                    </a:cubicBezTo>
                    <a:cubicBezTo>
                      <a:pt x="27" y="95"/>
                      <a:pt x="27" y="95"/>
                      <a:pt x="27" y="95"/>
                    </a:cubicBezTo>
                    <a:moveTo>
                      <a:pt x="27" y="95"/>
                    </a:moveTo>
                    <a:cubicBezTo>
                      <a:pt x="27" y="95"/>
                      <a:pt x="27" y="95"/>
                      <a:pt x="27" y="95"/>
                    </a:cubicBezTo>
                    <a:cubicBezTo>
                      <a:pt x="27" y="95"/>
                      <a:pt x="27" y="95"/>
                      <a:pt x="27" y="95"/>
                    </a:cubicBezTo>
                    <a:moveTo>
                      <a:pt x="27" y="94"/>
                    </a:moveTo>
                    <a:cubicBezTo>
                      <a:pt x="27" y="94"/>
                      <a:pt x="27" y="94"/>
                      <a:pt x="27" y="94"/>
                    </a:cubicBezTo>
                    <a:cubicBezTo>
                      <a:pt x="27" y="94"/>
                      <a:pt x="27" y="94"/>
                      <a:pt x="27" y="94"/>
                    </a:cubicBezTo>
                    <a:moveTo>
                      <a:pt x="27" y="94"/>
                    </a:moveTo>
                    <a:cubicBezTo>
                      <a:pt x="27" y="94"/>
                      <a:pt x="27" y="94"/>
                      <a:pt x="27" y="94"/>
                    </a:cubicBezTo>
                    <a:cubicBezTo>
                      <a:pt x="27" y="94"/>
                      <a:pt x="27" y="94"/>
                      <a:pt x="27" y="94"/>
                    </a:cubicBezTo>
                    <a:moveTo>
                      <a:pt x="27" y="93"/>
                    </a:moveTo>
                    <a:cubicBezTo>
                      <a:pt x="27" y="94"/>
                      <a:pt x="27" y="94"/>
                      <a:pt x="27" y="94"/>
                    </a:cubicBezTo>
                    <a:cubicBezTo>
                      <a:pt x="27" y="94"/>
                      <a:pt x="27" y="94"/>
                      <a:pt x="27" y="93"/>
                    </a:cubicBezTo>
                    <a:moveTo>
                      <a:pt x="27" y="93"/>
                    </a:moveTo>
                    <a:cubicBezTo>
                      <a:pt x="27" y="93"/>
                      <a:pt x="27" y="93"/>
                      <a:pt x="27" y="93"/>
                    </a:cubicBezTo>
                    <a:cubicBezTo>
                      <a:pt x="27" y="93"/>
                      <a:pt x="27" y="93"/>
                      <a:pt x="27" y="93"/>
                    </a:cubicBezTo>
                    <a:moveTo>
                      <a:pt x="27" y="93"/>
                    </a:moveTo>
                    <a:cubicBezTo>
                      <a:pt x="27" y="93"/>
                      <a:pt x="27" y="93"/>
                      <a:pt x="27" y="93"/>
                    </a:cubicBezTo>
                    <a:cubicBezTo>
                      <a:pt x="27" y="93"/>
                      <a:pt x="27" y="93"/>
                      <a:pt x="27" y="93"/>
                    </a:cubicBezTo>
                    <a:moveTo>
                      <a:pt x="27" y="93"/>
                    </a:moveTo>
                    <a:cubicBezTo>
                      <a:pt x="27" y="93"/>
                      <a:pt x="27" y="93"/>
                      <a:pt x="27" y="93"/>
                    </a:cubicBezTo>
                    <a:cubicBezTo>
                      <a:pt x="27" y="93"/>
                      <a:pt x="27" y="93"/>
                      <a:pt x="27" y="93"/>
                    </a:cubicBezTo>
                    <a:moveTo>
                      <a:pt x="27" y="92"/>
                    </a:moveTo>
                    <a:cubicBezTo>
                      <a:pt x="27" y="92"/>
                      <a:pt x="27" y="93"/>
                      <a:pt x="27" y="93"/>
                    </a:cubicBezTo>
                    <a:cubicBezTo>
                      <a:pt x="27" y="93"/>
                      <a:pt x="27" y="92"/>
                      <a:pt x="27" y="92"/>
                    </a:cubicBezTo>
                    <a:moveTo>
                      <a:pt x="27" y="92"/>
                    </a:moveTo>
                    <a:cubicBezTo>
                      <a:pt x="27" y="92"/>
                      <a:pt x="27" y="92"/>
                      <a:pt x="27" y="92"/>
                    </a:cubicBezTo>
                    <a:cubicBezTo>
                      <a:pt x="27" y="92"/>
                      <a:pt x="27" y="92"/>
                      <a:pt x="27" y="92"/>
                    </a:cubicBezTo>
                    <a:moveTo>
                      <a:pt x="27" y="92"/>
                    </a:moveTo>
                    <a:cubicBezTo>
                      <a:pt x="27" y="92"/>
                      <a:pt x="27" y="92"/>
                      <a:pt x="27" y="92"/>
                    </a:cubicBezTo>
                    <a:cubicBezTo>
                      <a:pt x="27" y="92"/>
                      <a:pt x="27" y="92"/>
                      <a:pt x="27" y="92"/>
                    </a:cubicBezTo>
                    <a:moveTo>
                      <a:pt x="27" y="92"/>
                    </a:moveTo>
                    <a:cubicBezTo>
                      <a:pt x="27" y="92"/>
                      <a:pt x="27" y="92"/>
                      <a:pt x="27" y="92"/>
                    </a:cubicBezTo>
                    <a:cubicBezTo>
                      <a:pt x="27" y="92"/>
                      <a:pt x="27" y="92"/>
                      <a:pt x="27" y="92"/>
                    </a:cubicBezTo>
                    <a:moveTo>
                      <a:pt x="27" y="91"/>
                    </a:moveTo>
                    <a:cubicBezTo>
                      <a:pt x="27" y="91"/>
                      <a:pt x="27" y="92"/>
                      <a:pt x="27" y="92"/>
                    </a:cubicBezTo>
                    <a:cubicBezTo>
                      <a:pt x="27" y="92"/>
                      <a:pt x="27" y="91"/>
                      <a:pt x="27" y="91"/>
                    </a:cubicBezTo>
                    <a:moveTo>
                      <a:pt x="27" y="91"/>
                    </a:moveTo>
                    <a:cubicBezTo>
                      <a:pt x="27" y="91"/>
                      <a:pt x="27" y="91"/>
                      <a:pt x="27" y="91"/>
                    </a:cubicBezTo>
                    <a:cubicBezTo>
                      <a:pt x="27" y="91"/>
                      <a:pt x="27" y="91"/>
                      <a:pt x="27" y="91"/>
                    </a:cubicBezTo>
                    <a:moveTo>
                      <a:pt x="27" y="91"/>
                    </a:moveTo>
                    <a:cubicBezTo>
                      <a:pt x="27" y="91"/>
                      <a:pt x="27" y="91"/>
                      <a:pt x="27" y="91"/>
                    </a:cubicBezTo>
                    <a:cubicBezTo>
                      <a:pt x="27" y="91"/>
                      <a:pt x="27" y="91"/>
                      <a:pt x="27" y="91"/>
                    </a:cubicBezTo>
                    <a:moveTo>
                      <a:pt x="27" y="91"/>
                    </a:moveTo>
                    <a:cubicBezTo>
                      <a:pt x="27" y="91"/>
                      <a:pt x="27" y="91"/>
                      <a:pt x="27" y="91"/>
                    </a:cubicBezTo>
                    <a:cubicBezTo>
                      <a:pt x="27" y="91"/>
                      <a:pt x="27" y="91"/>
                      <a:pt x="27" y="91"/>
                    </a:cubicBezTo>
                    <a:moveTo>
                      <a:pt x="27" y="90"/>
                    </a:moveTo>
                    <a:cubicBezTo>
                      <a:pt x="27" y="90"/>
                      <a:pt x="27" y="90"/>
                      <a:pt x="27" y="91"/>
                    </a:cubicBezTo>
                    <a:cubicBezTo>
                      <a:pt x="27" y="90"/>
                      <a:pt x="27" y="90"/>
                      <a:pt x="27" y="90"/>
                    </a:cubicBezTo>
                    <a:moveTo>
                      <a:pt x="27" y="90"/>
                    </a:moveTo>
                    <a:cubicBezTo>
                      <a:pt x="27" y="90"/>
                      <a:pt x="27" y="90"/>
                      <a:pt x="27" y="90"/>
                    </a:cubicBezTo>
                    <a:cubicBezTo>
                      <a:pt x="27" y="90"/>
                      <a:pt x="27" y="90"/>
                      <a:pt x="27" y="90"/>
                    </a:cubicBezTo>
                    <a:moveTo>
                      <a:pt x="27" y="90"/>
                    </a:moveTo>
                    <a:cubicBezTo>
                      <a:pt x="27" y="90"/>
                      <a:pt x="27" y="90"/>
                      <a:pt x="27" y="90"/>
                    </a:cubicBezTo>
                    <a:cubicBezTo>
                      <a:pt x="27" y="90"/>
                      <a:pt x="27" y="90"/>
                      <a:pt x="27" y="90"/>
                    </a:cubicBezTo>
                    <a:moveTo>
                      <a:pt x="27" y="90"/>
                    </a:moveTo>
                    <a:cubicBezTo>
                      <a:pt x="27" y="90"/>
                      <a:pt x="27" y="90"/>
                      <a:pt x="27" y="90"/>
                    </a:cubicBezTo>
                    <a:cubicBezTo>
                      <a:pt x="27" y="90"/>
                      <a:pt x="27" y="90"/>
                      <a:pt x="27" y="90"/>
                    </a:cubicBezTo>
                    <a:moveTo>
                      <a:pt x="27" y="89"/>
                    </a:moveTo>
                    <a:cubicBezTo>
                      <a:pt x="27" y="89"/>
                      <a:pt x="27" y="89"/>
                      <a:pt x="27" y="90"/>
                    </a:cubicBezTo>
                    <a:cubicBezTo>
                      <a:pt x="27" y="89"/>
                      <a:pt x="27" y="89"/>
                      <a:pt x="27" y="89"/>
                    </a:cubicBezTo>
                    <a:moveTo>
                      <a:pt x="27" y="89"/>
                    </a:moveTo>
                    <a:cubicBezTo>
                      <a:pt x="27" y="89"/>
                      <a:pt x="27" y="89"/>
                      <a:pt x="27" y="89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7" y="89"/>
                      <a:pt x="27" y="89"/>
                      <a:pt x="27" y="89"/>
                    </a:cubicBezTo>
                    <a:moveTo>
                      <a:pt x="27" y="89"/>
                    </a:moveTo>
                    <a:cubicBezTo>
                      <a:pt x="27" y="89"/>
                      <a:pt x="27" y="89"/>
                      <a:pt x="27" y="89"/>
                    </a:cubicBezTo>
                    <a:cubicBezTo>
                      <a:pt x="27" y="89"/>
                      <a:pt x="27" y="89"/>
                      <a:pt x="27" y="89"/>
                    </a:cubicBezTo>
                    <a:moveTo>
                      <a:pt x="27" y="88"/>
                    </a:moveTo>
                    <a:cubicBezTo>
                      <a:pt x="27" y="88"/>
                      <a:pt x="27" y="89"/>
                      <a:pt x="27" y="89"/>
                    </a:cubicBezTo>
                    <a:cubicBezTo>
                      <a:pt x="27" y="89"/>
                      <a:pt x="27" y="88"/>
                      <a:pt x="27" y="88"/>
                    </a:cubicBezTo>
                    <a:moveTo>
                      <a:pt x="27" y="88"/>
                    </a:moveTo>
                    <a:cubicBezTo>
                      <a:pt x="27" y="88"/>
                      <a:pt x="27" y="88"/>
                      <a:pt x="27" y="88"/>
                    </a:cubicBezTo>
                    <a:cubicBezTo>
                      <a:pt x="27" y="88"/>
                      <a:pt x="27" y="88"/>
                      <a:pt x="27" y="88"/>
                    </a:cubicBezTo>
                    <a:moveTo>
                      <a:pt x="27" y="87"/>
                    </a:moveTo>
                    <a:cubicBezTo>
                      <a:pt x="27" y="88"/>
                      <a:pt x="27" y="88"/>
                      <a:pt x="27" y="88"/>
                    </a:cubicBezTo>
                    <a:cubicBezTo>
                      <a:pt x="27" y="88"/>
                      <a:pt x="27" y="88"/>
                      <a:pt x="27" y="87"/>
                    </a:cubicBezTo>
                    <a:moveTo>
                      <a:pt x="27" y="87"/>
                    </a:move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7"/>
                      <a:pt x="27" y="87"/>
                      <a:pt x="27" y="87"/>
                    </a:cubicBezTo>
                    <a:moveTo>
                      <a:pt x="27" y="87"/>
                    </a:move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7"/>
                      <a:pt x="27" y="87"/>
                      <a:pt x="27" y="87"/>
                    </a:cubicBezTo>
                    <a:moveTo>
                      <a:pt x="27" y="86"/>
                    </a:move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7"/>
                      <a:pt x="27" y="87"/>
                      <a:pt x="27" y="86"/>
                    </a:cubicBezTo>
                    <a:moveTo>
                      <a:pt x="27" y="86"/>
                    </a:move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moveTo>
                      <a:pt x="27" y="86"/>
                    </a:move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moveTo>
                      <a:pt x="27" y="85"/>
                    </a:moveTo>
                    <a:cubicBezTo>
                      <a:pt x="27" y="85"/>
                      <a:pt x="27" y="86"/>
                      <a:pt x="27" y="86"/>
                    </a:cubicBezTo>
                    <a:cubicBezTo>
                      <a:pt x="27" y="86"/>
                      <a:pt x="27" y="85"/>
                      <a:pt x="27" y="85"/>
                    </a:cubicBezTo>
                    <a:moveTo>
                      <a:pt x="27" y="85"/>
                    </a:moveTo>
                    <a:cubicBezTo>
                      <a:pt x="27" y="85"/>
                      <a:pt x="27" y="85"/>
                      <a:pt x="27" y="85"/>
                    </a:cubicBezTo>
                    <a:cubicBezTo>
                      <a:pt x="27" y="85"/>
                      <a:pt x="27" y="85"/>
                      <a:pt x="27" y="85"/>
                    </a:cubicBezTo>
                    <a:moveTo>
                      <a:pt x="27" y="85"/>
                    </a:moveTo>
                    <a:cubicBezTo>
                      <a:pt x="27" y="85"/>
                      <a:pt x="27" y="85"/>
                      <a:pt x="27" y="85"/>
                    </a:cubicBezTo>
                    <a:cubicBezTo>
                      <a:pt x="27" y="85"/>
                      <a:pt x="27" y="85"/>
                      <a:pt x="27" y="85"/>
                    </a:cubicBezTo>
                    <a:moveTo>
                      <a:pt x="27" y="85"/>
                    </a:moveTo>
                    <a:cubicBezTo>
                      <a:pt x="27" y="85"/>
                      <a:pt x="27" y="85"/>
                      <a:pt x="27" y="85"/>
                    </a:cubicBezTo>
                    <a:cubicBezTo>
                      <a:pt x="27" y="85"/>
                      <a:pt x="27" y="85"/>
                      <a:pt x="27" y="85"/>
                    </a:cubicBezTo>
                    <a:moveTo>
                      <a:pt x="27" y="84"/>
                    </a:moveTo>
                    <a:cubicBezTo>
                      <a:pt x="27" y="84"/>
                      <a:pt x="27" y="85"/>
                      <a:pt x="27" y="85"/>
                    </a:cubicBezTo>
                    <a:cubicBezTo>
                      <a:pt x="27" y="85"/>
                      <a:pt x="27" y="84"/>
                      <a:pt x="27" y="84"/>
                    </a:cubicBezTo>
                    <a:moveTo>
                      <a:pt x="27" y="84"/>
                    </a:moveTo>
                    <a:cubicBezTo>
                      <a:pt x="27" y="84"/>
                      <a:pt x="27" y="84"/>
                      <a:pt x="27" y="84"/>
                    </a:cubicBezTo>
                    <a:cubicBezTo>
                      <a:pt x="27" y="84"/>
                      <a:pt x="27" y="84"/>
                      <a:pt x="27" y="84"/>
                    </a:cubicBezTo>
                    <a:moveTo>
                      <a:pt x="27" y="84"/>
                    </a:moveTo>
                    <a:cubicBezTo>
                      <a:pt x="27" y="84"/>
                      <a:pt x="27" y="84"/>
                      <a:pt x="27" y="84"/>
                    </a:cubicBezTo>
                    <a:cubicBezTo>
                      <a:pt x="27" y="84"/>
                      <a:pt x="27" y="84"/>
                      <a:pt x="27" y="84"/>
                    </a:cubicBezTo>
                    <a:moveTo>
                      <a:pt x="27" y="84"/>
                    </a:moveTo>
                    <a:cubicBezTo>
                      <a:pt x="27" y="84"/>
                      <a:pt x="27" y="84"/>
                      <a:pt x="27" y="84"/>
                    </a:cubicBezTo>
                    <a:cubicBezTo>
                      <a:pt x="27" y="84"/>
                      <a:pt x="27" y="84"/>
                      <a:pt x="27" y="84"/>
                    </a:cubicBezTo>
                    <a:moveTo>
                      <a:pt x="27" y="83"/>
                    </a:moveTo>
                    <a:cubicBezTo>
                      <a:pt x="27" y="83"/>
                      <a:pt x="27" y="84"/>
                      <a:pt x="27" y="84"/>
                    </a:cubicBezTo>
                    <a:cubicBezTo>
                      <a:pt x="27" y="84"/>
                      <a:pt x="27" y="83"/>
                      <a:pt x="27" y="83"/>
                    </a:cubicBezTo>
                    <a:moveTo>
                      <a:pt x="27" y="83"/>
                    </a:moveTo>
                    <a:cubicBezTo>
                      <a:pt x="27" y="83"/>
                      <a:pt x="27" y="83"/>
                      <a:pt x="27" y="83"/>
                    </a:cubicBezTo>
                    <a:cubicBezTo>
                      <a:pt x="27" y="83"/>
                      <a:pt x="27" y="83"/>
                      <a:pt x="27" y="83"/>
                    </a:cubicBezTo>
                    <a:moveTo>
                      <a:pt x="27" y="83"/>
                    </a:moveTo>
                    <a:cubicBezTo>
                      <a:pt x="27" y="83"/>
                      <a:pt x="27" y="83"/>
                      <a:pt x="27" y="83"/>
                    </a:cubicBezTo>
                    <a:cubicBezTo>
                      <a:pt x="27" y="83"/>
                      <a:pt x="27" y="83"/>
                      <a:pt x="27" y="83"/>
                    </a:cubicBezTo>
                    <a:moveTo>
                      <a:pt x="27" y="83"/>
                    </a:moveTo>
                    <a:cubicBezTo>
                      <a:pt x="27" y="83"/>
                      <a:pt x="27" y="83"/>
                      <a:pt x="27" y="83"/>
                    </a:cubicBezTo>
                    <a:cubicBezTo>
                      <a:pt x="27" y="83"/>
                      <a:pt x="27" y="83"/>
                      <a:pt x="27" y="83"/>
                    </a:cubicBezTo>
                    <a:moveTo>
                      <a:pt x="27" y="82"/>
                    </a:moveTo>
                    <a:cubicBezTo>
                      <a:pt x="27" y="82"/>
                      <a:pt x="27" y="82"/>
                      <a:pt x="27" y="83"/>
                    </a:cubicBezTo>
                    <a:cubicBezTo>
                      <a:pt x="27" y="82"/>
                      <a:pt x="27" y="82"/>
                      <a:pt x="27" y="82"/>
                    </a:cubicBezTo>
                    <a:moveTo>
                      <a:pt x="27" y="82"/>
                    </a:moveTo>
                    <a:cubicBezTo>
                      <a:pt x="27" y="82"/>
                      <a:pt x="27" y="82"/>
                      <a:pt x="27" y="82"/>
                    </a:cubicBezTo>
                    <a:cubicBezTo>
                      <a:pt x="27" y="82"/>
                      <a:pt x="27" y="82"/>
                      <a:pt x="27" y="82"/>
                    </a:cubicBezTo>
                    <a:moveTo>
                      <a:pt x="27" y="82"/>
                    </a:moveTo>
                    <a:cubicBezTo>
                      <a:pt x="27" y="82"/>
                      <a:pt x="27" y="82"/>
                      <a:pt x="27" y="82"/>
                    </a:cubicBezTo>
                    <a:cubicBezTo>
                      <a:pt x="27" y="82"/>
                      <a:pt x="27" y="82"/>
                      <a:pt x="27" y="82"/>
                    </a:cubicBezTo>
                    <a:moveTo>
                      <a:pt x="27" y="82"/>
                    </a:moveTo>
                    <a:cubicBezTo>
                      <a:pt x="27" y="82"/>
                      <a:pt x="27" y="82"/>
                      <a:pt x="27" y="82"/>
                    </a:cubicBezTo>
                    <a:cubicBezTo>
                      <a:pt x="27" y="82"/>
                      <a:pt x="27" y="82"/>
                      <a:pt x="27" y="82"/>
                    </a:cubicBezTo>
                    <a:moveTo>
                      <a:pt x="27" y="81"/>
                    </a:moveTo>
                    <a:cubicBezTo>
                      <a:pt x="27" y="81"/>
                      <a:pt x="27" y="81"/>
                      <a:pt x="27" y="82"/>
                    </a:cubicBezTo>
                    <a:cubicBezTo>
                      <a:pt x="27" y="81"/>
                      <a:pt x="27" y="81"/>
                      <a:pt x="27" y="81"/>
                    </a:cubicBezTo>
                    <a:moveTo>
                      <a:pt x="27" y="81"/>
                    </a:moveTo>
                    <a:cubicBezTo>
                      <a:pt x="27" y="81"/>
                      <a:pt x="27" y="81"/>
                      <a:pt x="27" y="81"/>
                    </a:cubicBezTo>
                    <a:cubicBezTo>
                      <a:pt x="27" y="81"/>
                      <a:pt x="27" y="81"/>
                      <a:pt x="27" y="81"/>
                    </a:cubicBezTo>
                    <a:moveTo>
                      <a:pt x="27" y="81"/>
                    </a:moveTo>
                    <a:cubicBezTo>
                      <a:pt x="27" y="81"/>
                      <a:pt x="27" y="81"/>
                      <a:pt x="27" y="81"/>
                    </a:cubicBezTo>
                    <a:cubicBezTo>
                      <a:pt x="27" y="81"/>
                      <a:pt x="27" y="81"/>
                      <a:pt x="27" y="81"/>
                    </a:cubicBezTo>
                    <a:moveTo>
                      <a:pt x="27" y="81"/>
                    </a:moveTo>
                    <a:cubicBezTo>
                      <a:pt x="27" y="81"/>
                      <a:pt x="27" y="81"/>
                      <a:pt x="27" y="81"/>
                    </a:cubicBezTo>
                    <a:cubicBezTo>
                      <a:pt x="27" y="81"/>
                      <a:pt x="27" y="81"/>
                      <a:pt x="27" y="81"/>
                    </a:cubicBezTo>
                    <a:moveTo>
                      <a:pt x="27" y="80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27" y="80"/>
                      <a:pt x="27" y="80"/>
                      <a:pt x="27" y="80"/>
                    </a:cubicBezTo>
                    <a:moveTo>
                      <a:pt x="27" y="80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27" y="80"/>
                      <a:pt x="27" y="80"/>
                      <a:pt x="27" y="80"/>
                    </a:cubicBezTo>
                    <a:moveTo>
                      <a:pt x="27" y="80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27" y="80"/>
                      <a:pt x="27" y="80"/>
                      <a:pt x="27" y="80"/>
                    </a:cubicBezTo>
                    <a:moveTo>
                      <a:pt x="27" y="80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27" y="80"/>
                      <a:pt x="27" y="80"/>
                      <a:pt x="27" y="80"/>
                    </a:cubicBezTo>
                    <a:moveTo>
                      <a:pt x="27" y="79"/>
                    </a:moveTo>
                    <a:cubicBezTo>
                      <a:pt x="27" y="79"/>
                      <a:pt x="27" y="79"/>
                      <a:pt x="27" y="79"/>
                    </a:cubicBezTo>
                    <a:cubicBezTo>
                      <a:pt x="27" y="79"/>
                      <a:pt x="27" y="79"/>
                      <a:pt x="27" y="79"/>
                    </a:cubicBezTo>
                    <a:moveTo>
                      <a:pt x="27" y="79"/>
                    </a:moveTo>
                    <a:cubicBezTo>
                      <a:pt x="27" y="79"/>
                      <a:pt x="27" y="79"/>
                      <a:pt x="27" y="79"/>
                    </a:cubicBezTo>
                    <a:cubicBezTo>
                      <a:pt x="27" y="79"/>
                      <a:pt x="27" y="79"/>
                      <a:pt x="27" y="79"/>
                    </a:cubicBezTo>
                    <a:moveTo>
                      <a:pt x="27" y="79"/>
                    </a:moveTo>
                    <a:cubicBezTo>
                      <a:pt x="27" y="79"/>
                      <a:pt x="27" y="79"/>
                      <a:pt x="27" y="79"/>
                    </a:cubicBezTo>
                    <a:cubicBezTo>
                      <a:pt x="27" y="79"/>
                      <a:pt x="27" y="79"/>
                      <a:pt x="27" y="79"/>
                    </a:cubicBezTo>
                    <a:moveTo>
                      <a:pt x="27" y="79"/>
                    </a:moveTo>
                    <a:cubicBezTo>
                      <a:pt x="27" y="79"/>
                      <a:pt x="27" y="79"/>
                      <a:pt x="27" y="79"/>
                    </a:cubicBezTo>
                    <a:cubicBezTo>
                      <a:pt x="27" y="79"/>
                      <a:pt x="27" y="79"/>
                      <a:pt x="27" y="79"/>
                    </a:cubicBezTo>
                    <a:moveTo>
                      <a:pt x="27" y="78"/>
                    </a:move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moveTo>
                      <a:pt x="27" y="78"/>
                    </a:move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moveTo>
                      <a:pt x="27" y="78"/>
                    </a:move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moveTo>
                      <a:pt x="26" y="78"/>
                    </a:moveTo>
                    <a:cubicBezTo>
                      <a:pt x="26" y="78"/>
                      <a:pt x="26" y="78"/>
                      <a:pt x="26" y="78"/>
                    </a:cubicBezTo>
                    <a:cubicBezTo>
                      <a:pt x="26" y="78"/>
                      <a:pt x="26" y="78"/>
                      <a:pt x="26" y="78"/>
                    </a:cubicBezTo>
                    <a:moveTo>
                      <a:pt x="26" y="77"/>
                    </a:move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moveTo>
                      <a:pt x="26" y="77"/>
                    </a:move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moveTo>
                      <a:pt x="26" y="77"/>
                    </a:move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moveTo>
                      <a:pt x="26" y="77"/>
                    </a:move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moveTo>
                      <a:pt x="26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6" y="76"/>
                      <a:pt x="26" y="76"/>
                      <a:pt x="26" y="76"/>
                    </a:cubicBezTo>
                    <a:moveTo>
                      <a:pt x="26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6" y="76"/>
                      <a:pt x="26" y="76"/>
                      <a:pt x="26" y="76"/>
                    </a:cubicBezTo>
                    <a:moveTo>
                      <a:pt x="26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6" y="76"/>
                      <a:pt x="26" y="76"/>
                      <a:pt x="26" y="76"/>
                    </a:cubicBezTo>
                    <a:moveTo>
                      <a:pt x="26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6" y="76"/>
                      <a:pt x="26" y="76"/>
                      <a:pt x="26" y="76"/>
                    </a:cubicBezTo>
                    <a:moveTo>
                      <a:pt x="26" y="75"/>
                    </a:move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5"/>
                      <a:pt x="26" y="75"/>
                      <a:pt x="26" y="75"/>
                    </a:cubicBezTo>
                    <a:moveTo>
                      <a:pt x="26" y="75"/>
                    </a:move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5"/>
                      <a:pt x="26" y="75"/>
                      <a:pt x="26" y="75"/>
                    </a:cubicBezTo>
                    <a:moveTo>
                      <a:pt x="26" y="75"/>
                    </a:move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5"/>
                      <a:pt x="26" y="75"/>
                      <a:pt x="26" y="75"/>
                    </a:cubicBezTo>
                    <a:moveTo>
                      <a:pt x="26" y="74"/>
                    </a:move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5"/>
                      <a:pt x="26" y="75"/>
                      <a:pt x="26" y="74"/>
                    </a:cubicBezTo>
                    <a:moveTo>
                      <a:pt x="26" y="74"/>
                    </a:move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4"/>
                      <a:pt x="26" y="74"/>
                      <a:pt x="26" y="74"/>
                    </a:cubicBezTo>
                    <a:moveTo>
                      <a:pt x="26" y="74"/>
                    </a:move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4"/>
                      <a:pt x="26" y="74"/>
                      <a:pt x="26" y="74"/>
                    </a:cubicBezTo>
                    <a:moveTo>
                      <a:pt x="26" y="74"/>
                    </a:move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4"/>
                      <a:pt x="26" y="74"/>
                      <a:pt x="26" y="74"/>
                    </a:cubicBezTo>
                    <a:moveTo>
                      <a:pt x="26" y="74"/>
                    </a:move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4"/>
                      <a:pt x="26" y="74"/>
                      <a:pt x="26" y="74"/>
                    </a:cubicBezTo>
                    <a:moveTo>
                      <a:pt x="26" y="73"/>
                    </a:move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moveTo>
                      <a:pt x="26" y="72"/>
                    </a:moveTo>
                    <a:cubicBezTo>
                      <a:pt x="26" y="72"/>
                      <a:pt x="26" y="72"/>
                      <a:pt x="26" y="72"/>
                    </a:cubicBezTo>
                    <a:cubicBezTo>
                      <a:pt x="26" y="72"/>
                      <a:pt x="26" y="72"/>
                      <a:pt x="26" y="72"/>
                    </a:cubicBezTo>
                    <a:moveTo>
                      <a:pt x="26" y="72"/>
                    </a:moveTo>
                    <a:cubicBezTo>
                      <a:pt x="26" y="72"/>
                      <a:pt x="26" y="72"/>
                      <a:pt x="26" y="72"/>
                    </a:cubicBezTo>
                    <a:cubicBezTo>
                      <a:pt x="26" y="72"/>
                      <a:pt x="26" y="72"/>
                      <a:pt x="26" y="72"/>
                    </a:cubicBezTo>
                    <a:moveTo>
                      <a:pt x="26" y="71"/>
                    </a:move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moveTo>
                      <a:pt x="26" y="71"/>
                    </a:move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moveTo>
                      <a:pt x="26" y="70"/>
                    </a:move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0"/>
                      <a:pt x="26" y="70"/>
                      <a:pt x="26" y="70"/>
                    </a:cubicBezTo>
                    <a:moveTo>
                      <a:pt x="14" y="27"/>
                    </a:move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moveTo>
                      <a:pt x="14" y="27"/>
                    </a:move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moveTo>
                      <a:pt x="14" y="26"/>
                    </a:move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moveTo>
                      <a:pt x="14" y="26"/>
                    </a:move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moveTo>
                      <a:pt x="14" y="26"/>
                    </a:move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moveTo>
                      <a:pt x="14" y="26"/>
                    </a:move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moveTo>
                      <a:pt x="14" y="25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moveTo>
                      <a:pt x="13" y="25"/>
                    </a:moveTo>
                    <a:cubicBezTo>
                      <a:pt x="13" y="25"/>
                      <a:pt x="14" y="25"/>
                      <a:pt x="14" y="25"/>
                    </a:cubicBezTo>
                    <a:cubicBezTo>
                      <a:pt x="14" y="25"/>
                      <a:pt x="13" y="25"/>
                      <a:pt x="13" y="25"/>
                    </a:cubicBezTo>
                    <a:moveTo>
                      <a:pt x="13" y="25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moveTo>
                      <a:pt x="13" y="25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moveTo>
                      <a:pt x="13" y="24"/>
                    </a:move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moveTo>
                      <a:pt x="13" y="24"/>
                    </a:move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moveTo>
                      <a:pt x="13" y="24"/>
                    </a:move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moveTo>
                      <a:pt x="13" y="24"/>
                    </a:move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moveTo>
                      <a:pt x="13" y="23"/>
                    </a:move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3"/>
                    </a:cubicBezTo>
                    <a:moveTo>
                      <a:pt x="13" y="23"/>
                    </a:move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moveTo>
                      <a:pt x="13" y="23"/>
                    </a:move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moveTo>
                      <a:pt x="12" y="22"/>
                    </a:moveTo>
                    <a:cubicBezTo>
                      <a:pt x="12" y="23"/>
                      <a:pt x="12" y="23"/>
                      <a:pt x="13" y="23"/>
                    </a:cubicBezTo>
                    <a:cubicBezTo>
                      <a:pt x="12" y="23"/>
                      <a:pt x="12" y="23"/>
                      <a:pt x="12" y="22"/>
                    </a:cubicBezTo>
                    <a:moveTo>
                      <a:pt x="0" y="0"/>
                    </a:moveTo>
                    <a:cubicBezTo>
                      <a:pt x="5" y="7"/>
                      <a:pt x="9" y="15"/>
                      <a:pt x="12" y="22"/>
                    </a:cubicBezTo>
                    <a:cubicBezTo>
                      <a:pt x="9" y="15"/>
                      <a:pt x="5" y="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F7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2" name="任意多边形 171"/>
              <p:cNvSpPr/>
              <p:nvPr/>
            </p:nvSpPr>
            <p:spPr bwMode="auto">
              <a:xfrm>
                <a:off x="7935913" y="2217738"/>
                <a:ext cx="884238" cy="876300"/>
              </a:xfrm>
              <a:custGeom>
                <a:avLst/>
                <a:gdLst>
                  <a:gd name="T0" fmla="*/ 268 w 268"/>
                  <a:gd name="T1" fmla="*/ 117 h 266"/>
                  <a:gd name="T2" fmla="*/ 268 w 268"/>
                  <a:gd name="T3" fmla="*/ 116 h 266"/>
                  <a:gd name="T4" fmla="*/ 268 w 268"/>
                  <a:gd name="T5" fmla="*/ 115 h 266"/>
                  <a:gd name="T6" fmla="*/ 268 w 268"/>
                  <a:gd name="T7" fmla="*/ 115 h 266"/>
                  <a:gd name="T8" fmla="*/ 268 w 268"/>
                  <a:gd name="T9" fmla="*/ 114 h 266"/>
                  <a:gd name="T10" fmla="*/ 268 w 268"/>
                  <a:gd name="T11" fmla="*/ 114 h 266"/>
                  <a:gd name="T12" fmla="*/ 268 w 268"/>
                  <a:gd name="T13" fmla="*/ 113 h 266"/>
                  <a:gd name="T14" fmla="*/ 268 w 268"/>
                  <a:gd name="T15" fmla="*/ 113 h 266"/>
                  <a:gd name="T16" fmla="*/ 268 w 268"/>
                  <a:gd name="T17" fmla="*/ 112 h 266"/>
                  <a:gd name="T18" fmla="*/ 268 w 268"/>
                  <a:gd name="T19" fmla="*/ 112 h 266"/>
                  <a:gd name="T20" fmla="*/ 268 w 268"/>
                  <a:gd name="T21" fmla="*/ 111 h 266"/>
                  <a:gd name="T22" fmla="*/ 268 w 268"/>
                  <a:gd name="T23" fmla="*/ 111 h 266"/>
                  <a:gd name="T24" fmla="*/ 268 w 268"/>
                  <a:gd name="T25" fmla="*/ 110 h 266"/>
                  <a:gd name="T26" fmla="*/ 268 w 268"/>
                  <a:gd name="T27" fmla="*/ 110 h 266"/>
                  <a:gd name="T28" fmla="*/ 268 w 268"/>
                  <a:gd name="T29" fmla="*/ 109 h 266"/>
                  <a:gd name="T30" fmla="*/ 268 w 268"/>
                  <a:gd name="T31" fmla="*/ 108 h 266"/>
                  <a:gd name="T32" fmla="*/ 268 w 268"/>
                  <a:gd name="T33" fmla="*/ 107 h 266"/>
                  <a:gd name="T34" fmla="*/ 268 w 268"/>
                  <a:gd name="T35" fmla="*/ 107 h 266"/>
                  <a:gd name="T36" fmla="*/ 268 w 268"/>
                  <a:gd name="T37" fmla="*/ 106 h 266"/>
                  <a:gd name="T38" fmla="*/ 268 w 268"/>
                  <a:gd name="T39" fmla="*/ 105 h 266"/>
                  <a:gd name="T40" fmla="*/ 268 w 268"/>
                  <a:gd name="T41" fmla="*/ 105 h 266"/>
                  <a:gd name="T42" fmla="*/ 268 w 268"/>
                  <a:gd name="T43" fmla="*/ 104 h 266"/>
                  <a:gd name="T44" fmla="*/ 268 w 268"/>
                  <a:gd name="T45" fmla="*/ 104 h 266"/>
                  <a:gd name="T46" fmla="*/ 268 w 268"/>
                  <a:gd name="T47" fmla="*/ 103 h 266"/>
                  <a:gd name="T48" fmla="*/ 268 w 268"/>
                  <a:gd name="T49" fmla="*/ 103 h 266"/>
                  <a:gd name="T50" fmla="*/ 268 w 268"/>
                  <a:gd name="T51" fmla="*/ 102 h 266"/>
                  <a:gd name="T52" fmla="*/ 268 w 268"/>
                  <a:gd name="T53" fmla="*/ 102 h 266"/>
                  <a:gd name="T54" fmla="*/ 268 w 268"/>
                  <a:gd name="T55" fmla="*/ 101 h 266"/>
                  <a:gd name="T56" fmla="*/ 268 w 268"/>
                  <a:gd name="T57" fmla="*/ 101 h 266"/>
                  <a:gd name="T58" fmla="*/ 268 w 268"/>
                  <a:gd name="T59" fmla="*/ 100 h 266"/>
                  <a:gd name="T60" fmla="*/ 268 w 268"/>
                  <a:gd name="T61" fmla="*/ 100 h 266"/>
                  <a:gd name="T62" fmla="*/ 268 w 268"/>
                  <a:gd name="T63" fmla="*/ 99 h 266"/>
                  <a:gd name="T64" fmla="*/ 268 w 268"/>
                  <a:gd name="T65" fmla="*/ 99 h 266"/>
                  <a:gd name="T66" fmla="*/ 268 w 268"/>
                  <a:gd name="T67" fmla="*/ 98 h 266"/>
                  <a:gd name="T68" fmla="*/ 267 w 268"/>
                  <a:gd name="T69" fmla="*/ 98 h 266"/>
                  <a:gd name="T70" fmla="*/ 267 w 268"/>
                  <a:gd name="T71" fmla="*/ 97 h 266"/>
                  <a:gd name="T72" fmla="*/ 267 w 268"/>
                  <a:gd name="T73" fmla="*/ 97 h 266"/>
                  <a:gd name="T74" fmla="*/ 267 w 268"/>
                  <a:gd name="T75" fmla="*/ 96 h 266"/>
                  <a:gd name="T76" fmla="*/ 267 w 268"/>
                  <a:gd name="T77" fmla="*/ 96 h 266"/>
                  <a:gd name="T78" fmla="*/ 267 w 268"/>
                  <a:gd name="T79" fmla="*/ 95 h 266"/>
                  <a:gd name="T80" fmla="*/ 267 w 268"/>
                  <a:gd name="T81" fmla="*/ 95 h 266"/>
                  <a:gd name="T82" fmla="*/ 267 w 268"/>
                  <a:gd name="T83" fmla="*/ 94 h 266"/>
                  <a:gd name="T84" fmla="*/ 267 w 268"/>
                  <a:gd name="T85" fmla="*/ 94 h 266"/>
                  <a:gd name="T86" fmla="*/ 267 w 268"/>
                  <a:gd name="T87" fmla="*/ 92 h 266"/>
                  <a:gd name="T88" fmla="*/ 267 w 268"/>
                  <a:gd name="T89" fmla="*/ 91 h 266"/>
                  <a:gd name="T90" fmla="*/ 267 w 268"/>
                  <a:gd name="T91" fmla="*/ 90 h 266"/>
                  <a:gd name="T92" fmla="*/ 255 w 268"/>
                  <a:gd name="T93" fmla="*/ 47 h 266"/>
                  <a:gd name="T94" fmla="*/ 255 w 268"/>
                  <a:gd name="T95" fmla="*/ 46 h 266"/>
                  <a:gd name="T96" fmla="*/ 255 w 268"/>
                  <a:gd name="T97" fmla="*/ 46 h 266"/>
                  <a:gd name="T98" fmla="*/ 255 w 268"/>
                  <a:gd name="T99" fmla="*/ 45 h 266"/>
                  <a:gd name="T100" fmla="*/ 254 w 268"/>
                  <a:gd name="T101" fmla="*/ 45 h 266"/>
                  <a:gd name="T102" fmla="*/ 254 w 268"/>
                  <a:gd name="T103" fmla="*/ 44 h 266"/>
                  <a:gd name="T104" fmla="*/ 254 w 268"/>
                  <a:gd name="T105" fmla="*/ 44 h 266"/>
                  <a:gd name="T106" fmla="*/ 254 w 268"/>
                  <a:gd name="T107" fmla="*/ 43 h 266"/>
                  <a:gd name="T108" fmla="*/ 254 w 268"/>
                  <a:gd name="T109" fmla="*/ 43 h 266"/>
                  <a:gd name="T110" fmla="*/ 241 w 268"/>
                  <a:gd name="T111" fmla="*/ 2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8" h="266">
                    <a:moveTo>
                      <a:pt x="138" y="0"/>
                    </a:moveTo>
                    <a:cubicBezTo>
                      <a:pt x="65" y="0"/>
                      <a:pt x="0" y="40"/>
                      <a:pt x="0" y="113"/>
                    </a:cubicBezTo>
                    <a:cubicBezTo>
                      <a:pt x="0" y="169"/>
                      <a:pt x="74" y="237"/>
                      <a:pt x="142" y="266"/>
                    </a:cubicBezTo>
                    <a:cubicBezTo>
                      <a:pt x="212" y="251"/>
                      <a:pt x="264" y="190"/>
                      <a:pt x="268" y="117"/>
                    </a:cubicBezTo>
                    <a:cubicBezTo>
                      <a:pt x="268" y="117"/>
                      <a:pt x="268" y="117"/>
                      <a:pt x="268" y="117"/>
                    </a:cubicBezTo>
                    <a:cubicBezTo>
                      <a:pt x="268" y="117"/>
                      <a:pt x="268" y="117"/>
                      <a:pt x="268" y="117"/>
                    </a:cubicBezTo>
                    <a:cubicBezTo>
                      <a:pt x="268" y="117"/>
                      <a:pt x="268" y="117"/>
                      <a:pt x="268" y="117"/>
                    </a:cubicBezTo>
                    <a:cubicBezTo>
                      <a:pt x="268" y="117"/>
                      <a:pt x="268" y="116"/>
                      <a:pt x="268" y="116"/>
                    </a:cubicBezTo>
                    <a:cubicBezTo>
                      <a:pt x="268" y="116"/>
                      <a:pt x="268" y="116"/>
                      <a:pt x="268" y="116"/>
                    </a:cubicBezTo>
                    <a:cubicBezTo>
                      <a:pt x="268" y="116"/>
                      <a:pt x="268" y="116"/>
                      <a:pt x="268" y="116"/>
                    </a:cubicBezTo>
                    <a:cubicBezTo>
                      <a:pt x="268" y="116"/>
                      <a:pt x="268" y="116"/>
                      <a:pt x="268" y="116"/>
                    </a:cubicBezTo>
                    <a:cubicBezTo>
                      <a:pt x="268" y="115"/>
                      <a:pt x="268" y="115"/>
                      <a:pt x="268" y="115"/>
                    </a:cubicBezTo>
                    <a:cubicBezTo>
                      <a:pt x="268" y="115"/>
                      <a:pt x="268" y="115"/>
                      <a:pt x="268" y="115"/>
                    </a:cubicBezTo>
                    <a:cubicBezTo>
                      <a:pt x="268" y="115"/>
                      <a:pt x="268" y="115"/>
                      <a:pt x="268" y="115"/>
                    </a:cubicBezTo>
                    <a:cubicBezTo>
                      <a:pt x="268" y="115"/>
                      <a:pt x="268" y="115"/>
                      <a:pt x="268" y="115"/>
                    </a:cubicBezTo>
                    <a:cubicBezTo>
                      <a:pt x="268" y="115"/>
                      <a:pt x="268" y="115"/>
                      <a:pt x="268" y="115"/>
                    </a:cubicBezTo>
                    <a:cubicBezTo>
                      <a:pt x="268" y="115"/>
                      <a:pt x="268" y="115"/>
                      <a:pt x="268" y="115"/>
                    </a:cubicBezTo>
                    <a:cubicBezTo>
                      <a:pt x="268" y="115"/>
                      <a:pt x="268" y="115"/>
                      <a:pt x="268" y="115"/>
                    </a:cubicBezTo>
                    <a:cubicBezTo>
                      <a:pt x="268" y="115"/>
                      <a:pt x="268" y="115"/>
                      <a:pt x="268" y="115"/>
                    </a:cubicBezTo>
                    <a:cubicBezTo>
                      <a:pt x="268" y="114"/>
                      <a:pt x="268" y="114"/>
                      <a:pt x="268" y="114"/>
                    </a:cubicBezTo>
                    <a:cubicBezTo>
                      <a:pt x="268" y="114"/>
                      <a:pt x="268" y="114"/>
                      <a:pt x="268" y="114"/>
                    </a:cubicBezTo>
                    <a:cubicBezTo>
                      <a:pt x="268" y="114"/>
                      <a:pt x="268" y="114"/>
                      <a:pt x="268" y="114"/>
                    </a:cubicBezTo>
                    <a:cubicBezTo>
                      <a:pt x="268" y="114"/>
                      <a:pt x="268" y="114"/>
                      <a:pt x="268" y="114"/>
                    </a:cubicBezTo>
                    <a:cubicBezTo>
                      <a:pt x="268" y="114"/>
                      <a:pt x="268" y="114"/>
                      <a:pt x="268" y="114"/>
                    </a:cubicBezTo>
                    <a:cubicBezTo>
                      <a:pt x="268" y="114"/>
                      <a:pt x="268" y="114"/>
                      <a:pt x="268" y="113"/>
                    </a:cubicBezTo>
                    <a:cubicBezTo>
                      <a:pt x="268" y="113"/>
                      <a:pt x="268" y="113"/>
                      <a:pt x="268" y="113"/>
                    </a:cubicBezTo>
                    <a:cubicBezTo>
                      <a:pt x="268" y="113"/>
                      <a:pt x="268" y="113"/>
                      <a:pt x="268" y="113"/>
                    </a:cubicBezTo>
                    <a:cubicBezTo>
                      <a:pt x="268" y="113"/>
                      <a:pt x="268" y="113"/>
                      <a:pt x="268" y="113"/>
                    </a:cubicBezTo>
                    <a:cubicBezTo>
                      <a:pt x="268" y="113"/>
                      <a:pt x="268" y="113"/>
                      <a:pt x="268" y="113"/>
                    </a:cubicBezTo>
                    <a:cubicBezTo>
                      <a:pt x="268" y="113"/>
                      <a:pt x="268" y="113"/>
                      <a:pt x="268" y="113"/>
                    </a:cubicBezTo>
                    <a:cubicBezTo>
                      <a:pt x="268" y="113"/>
                      <a:pt x="268" y="113"/>
                      <a:pt x="268" y="113"/>
                    </a:cubicBezTo>
                    <a:cubicBezTo>
                      <a:pt x="268" y="113"/>
                      <a:pt x="268" y="113"/>
                      <a:pt x="268" y="113"/>
                    </a:cubicBezTo>
                    <a:cubicBezTo>
                      <a:pt x="268" y="113"/>
                      <a:pt x="268" y="112"/>
                      <a:pt x="268" y="112"/>
                    </a:cubicBezTo>
                    <a:cubicBezTo>
                      <a:pt x="268" y="112"/>
                      <a:pt x="268" y="112"/>
                      <a:pt x="268" y="112"/>
                    </a:cubicBezTo>
                    <a:cubicBezTo>
                      <a:pt x="268" y="112"/>
                      <a:pt x="268" y="112"/>
                      <a:pt x="268" y="112"/>
                    </a:cubicBezTo>
                    <a:cubicBezTo>
                      <a:pt x="268" y="112"/>
                      <a:pt x="268" y="112"/>
                      <a:pt x="268" y="112"/>
                    </a:cubicBezTo>
                    <a:cubicBezTo>
                      <a:pt x="268" y="112"/>
                      <a:pt x="268" y="112"/>
                      <a:pt x="268" y="112"/>
                    </a:cubicBezTo>
                    <a:cubicBezTo>
                      <a:pt x="268" y="112"/>
                      <a:pt x="268" y="112"/>
                      <a:pt x="268" y="112"/>
                    </a:cubicBezTo>
                    <a:cubicBezTo>
                      <a:pt x="268" y="112"/>
                      <a:pt x="268" y="112"/>
                      <a:pt x="268" y="112"/>
                    </a:cubicBezTo>
                    <a:cubicBezTo>
                      <a:pt x="268" y="112"/>
                      <a:pt x="268" y="112"/>
                      <a:pt x="268" y="112"/>
                    </a:cubicBezTo>
                    <a:cubicBezTo>
                      <a:pt x="268" y="112"/>
                      <a:pt x="268" y="111"/>
                      <a:pt x="268" y="111"/>
                    </a:cubicBezTo>
                    <a:cubicBezTo>
                      <a:pt x="268" y="111"/>
                      <a:pt x="268" y="111"/>
                      <a:pt x="268" y="111"/>
                    </a:cubicBezTo>
                    <a:cubicBezTo>
                      <a:pt x="268" y="111"/>
                      <a:pt x="268" y="111"/>
                      <a:pt x="268" y="111"/>
                    </a:cubicBezTo>
                    <a:cubicBezTo>
                      <a:pt x="268" y="111"/>
                      <a:pt x="268" y="111"/>
                      <a:pt x="268" y="111"/>
                    </a:cubicBezTo>
                    <a:cubicBezTo>
                      <a:pt x="268" y="111"/>
                      <a:pt x="268" y="111"/>
                      <a:pt x="268" y="111"/>
                    </a:cubicBezTo>
                    <a:cubicBezTo>
                      <a:pt x="268" y="111"/>
                      <a:pt x="268" y="111"/>
                      <a:pt x="268" y="111"/>
                    </a:cubicBezTo>
                    <a:cubicBezTo>
                      <a:pt x="268" y="111"/>
                      <a:pt x="268" y="111"/>
                      <a:pt x="268" y="111"/>
                    </a:cubicBezTo>
                    <a:cubicBezTo>
                      <a:pt x="268" y="111"/>
                      <a:pt x="268" y="111"/>
                      <a:pt x="268" y="111"/>
                    </a:cubicBezTo>
                    <a:cubicBezTo>
                      <a:pt x="268" y="110"/>
                      <a:pt x="268" y="110"/>
                      <a:pt x="268" y="110"/>
                    </a:cubicBezTo>
                    <a:cubicBezTo>
                      <a:pt x="268" y="110"/>
                      <a:pt x="268" y="110"/>
                      <a:pt x="268" y="110"/>
                    </a:cubicBezTo>
                    <a:cubicBezTo>
                      <a:pt x="268" y="110"/>
                      <a:pt x="268" y="110"/>
                      <a:pt x="268" y="110"/>
                    </a:cubicBezTo>
                    <a:cubicBezTo>
                      <a:pt x="268" y="110"/>
                      <a:pt x="268" y="110"/>
                      <a:pt x="268" y="110"/>
                    </a:cubicBezTo>
                    <a:cubicBezTo>
                      <a:pt x="268" y="110"/>
                      <a:pt x="268" y="110"/>
                      <a:pt x="268" y="110"/>
                    </a:cubicBezTo>
                    <a:cubicBezTo>
                      <a:pt x="268" y="110"/>
                      <a:pt x="268" y="110"/>
                      <a:pt x="268" y="110"/>
                    </a:cubicBezTo>
                    <a:cubicBezTo>
                      <a:pt x="268" y="110"/>
                      <a:pt x="268" y="110"/>
                      <a:pt x="268" y="110"/>
                    </a:cubicBezTo>
                    <a:cubicBezTo>
                      <a:pt x="268" y="110"/>
                      <a:pt x="268" y="110"/>
                      <a:pt x="268" y="110"/>
                    </a:cubicBezTo>
                    <a:cubicBezTo>
                      <a:pt x="268" y="109"/>
                      <a:pt x="268" y="109"/>
                      <a:pt x="268" y="109"/>
                    </a:cubicBezTo>
                    <a:cubicBezTo>
                      <a:pt x="268" y="109"/>
                      <a:pt x="268" y="109"/>
                      <a:pt x="268" y="109"/>
                    </a:cubicBezTo>
                    <a:cubicBezTo>
                      <a:pt x="268" y="109"/>
                      <a:pt x="268" y="109"/>
                      <a:pt x="268" y="109"/>
                    </a:cubicBezTo>
                    <a:cubicBezTo>
                      <a:pt x="268" y="109"/>
                      <a:pt x="268" y="109"/>
                      <a:pt x="268" y="109"/>
                    </a:cubicBezTo>
                    <a:cubicBezTo>
                      <a:pt x="268" y="109"/>
                      <a:pt x="268" y="109"/>
                      <a:pt x="268" y="109"/>
                    </a:cubicBezTo>
                    <a:cubicBezTo>
                      <a:pt x="268" y="109"/>
                      <a:pt x="268" y="109"/>
                      <a:pt x="268" y="109"/>
                    </a:cubicBezTo>
                    <a:cubicBezTo>
                      <a:pt x="268" y="109"/>
                      <a:pt x="268" y="108"/>
                      <a:pt x="268" y="108"/>
                    </a:cubicBezTo>
                    <a:cubicBezTo>
                      <a:pt x="268" y="108"/>
                      <a:pt x="268" y="108"/>
                      <a:pt x="268" y="108"/>
                    </a:cubicBezTo>
                    <a:cubicBezTo>
                      <a:pt x="268" y="108"/>
                      <a:pt x="268" y="108"/>
                      <a:pt x="268" y="108"/>
                    </a:cubicBezTo>
                    <a:cubicBezTo>
                      <a:pt x="268" y="108"/>
                      <a:pt x="268" y="108"/>
                      <a:pt x="268" y="108"/>
                    </a:cubicBezTo>
                    <a:cubicBezTo>
                      <a:pt x="268" y="108"/>
                      <a:pt x="268" y="108"/>
                      <a:pt x="268" y="107"/>
                    </a:cubicBezTo>
                    <a:cubicBezTo>
                      <a:pt x="268" y="107"/>
                      <a:pt x="268" y="107"/>
                      <a:pt x="268" y="107"/>
                    </a:cubicBezTo>
                    <a:cubicBezTo>
                      <a:pt x="268" y="107"/>
                      <a:pt x="268" y="107"/>
                      <a:pt x="268" y="107"/>
                    </a:cubicBezTo>
                    <a:cubicBezTo>
                      <a:pt x="268" y="107"/>
                      <a:pt x="268" y="107"/>
                      <a:pt x="268" y="107"/>
                    </a:cubicBezTo>
                    <a:cubicBezTo>
                      <a:pt x="268" y="107"/>
                      <a:pt x="268" y="107"/>
                      <a:pt x="268" y="107"/>
                    </a:cubicBezTo>
                    <a:cubicBezTo>
                      <a:pt x="268" y="107"/>
                      <a:pt x="268" y="107"/>
                      <a:pt x="268" y="107"/>
                    </a:cubicBezTo>
                    <a:cubicBezTo>
                      <a:pt x="268" y="107"/>
                      <a:pt x="268" y="107"/>
                      <a:pt x="268" y="106"/>
                    </a:cubicBezTo>
                    <a:cubicBezTo>
                      <a:pt x="268" y="106"/>
                      <a:pt x="268" y="106"/>
                      <a:pt x="268" y="106"/>
                    </a:cubicBezTo>
                    <a:cubicBezTo>
                      <a:pt x="268" y="106"/>
                      <a:pt x="268" y="106"/>
                      <a:pt x="268" y="106"/>
                    </a:cubicBezTo>
                    <a:cubicBezTo>
                      <a:pt x="268" y="106"/>
                      <a:pt x="268" y="106"/>
                      <a:pt x="268" y="106"/>
                    </a:cubicBezTo>
                    <a:cubicBezTo>
                      <a:pt x="268" y="106"/>
                      <a:pt x="268" y="106"/>
                      <a:pt x="268" y="106"/>
                    </a:cubicBezTo>
                    <a:cubicBezTo>
                      <a:pt x="268" y="106"/>
                      <a:pt x="268" y="106"/>
                      <a:pt x="268" y="106"/>
                    </a:cubicBezTo>
                    <a:cubicBezTo>
                      <a:pt x="268" y="106"/>
                      <a:pt x="268" y="105"/>
                      <a:pt x="268" y="105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68" y="105"/>
                      <a:pt x="268" y="104"/>
                      <a:pt x="268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68" y="104"/>
                      <a:pt x="268" y="103"/>
                      <a:pt x="268" y="103"/>
                    </a:cubicBezTo>
                    <a:cubicBezTo>
                      <a:pt x="268" y="103"/>
                      <a:pt x="268" y="103"/>
                      <a:pt x="268" y="103"/>
                    </a:cubicBezTo>
                    <a:cubicBezTo>
                      <a:pt x="268" y="103"/>
                      <a:pt x="268" y="103"/>
                      <a:pt x="268" y="103"/>
                    </a:cubicBezTo>
                    <a:cubicBezTo>
                      <a:pt x="268" y="103"/>
                      <a:pt x="268" y="103"/>
                      <a:pt x="268" y="103"/>
                    </a:cubicBezTo>
                    <a:cubicBezTo>
                      <a:pt x="268" y="103"/>
                      <a:pt x="268" y="103"/>
                      <a:pt x="268" y="103"/>
                    </a:cubicBezTo>
                    <a:cubicBezTo>
                      <a:pt x="268" y="103"/>
                      <a:pt x="268" y="103"/>
                      <a:pt x="268" y="103"/>
                    </a:cubicBezTo>
                    <a:cubicBezTo>
                      <a:pt x="268" y="103"/>
                      <a:pt x="268" y="103"/>
                      <a:pt x="268" y="103"/>
                    </a:cubicBezTo>
                    <a:cubicBezTo>
                      <a:pt x="268" y="103"/>
                      <a:pt x="268" y="103"/>
                      <a:pt x="268" y="103"/>
                    </a:cubicBezTo>
                    <a:cubicBezTo>
                      <a:pt x="268" y="102"/>
                      <a:pt x="268" y="102"/>
                      <a:pt x="268" y="102"/>
                    </a:cubicBezTo>
                    <a:cubicBezTo>
                      <a:pt x="268" y="102"/>
                      <a:pt x="268" y="102"/>
                      <a:pt x="268" y="102"/>
                    </a:cubicBezTo>
                    <a:cubicBezTo>
                      <a:pt x="268" y="102"/>
                      <a:pt x="268" y="102"/>
                      <a:pt x="268" y="102"/>
                    </a:cubicBezTo>
                    <a:cubicBezTo>
                      <a:pt x="268" y="102"/>
                      <a:pt x="268" y="102"/>
                      <a:pt x="268" y="102"/>
                    </a:cubicBezTo>
                    <a:cubicBezTo>
                      <a:pt x="268" y="102"/>
                      <a:pt x="268" y="102"/>
                      <a:pt x="268" y="102"/>
                    </a:cubicBezTo>
                    <a:cubicBezTo>
                      <a:pt x="268" y="102"/>
                      <a:pt x="268" y="102"/>
                      <a:pt x="268" y="102"/>
                    </a:cubicBezTo>
                    <a:cubicBezTo>
                      <a:pt x="268" y="102"/>
                      <a:pt x="268" y="102"/>
                      <a:pt x="268" y="102"/>
                    </a:cubicBezTo>
                    <a:cubicBezTo>
                      <a:pt x="268" y="102"/>
                      <a:pt x="268" y="102"/>
                      <a:pt x="268" y="102"/>
                    </a:cubicBezTo>
                    <a:cubicBezTo>
                      <a:pt x="268" y="101"/>
                      <a:pt x="268" y="101"/>
                      <a:pt x="268" y="101"/>
                    </a:cubicBezTo>
                    <a:cubicBezTo>
                      <a:pt x="268" y="101"/>
                      <a:pt x="268" y="101"/>
                      <a:pt x="268" y="101"/>
                    </a:cubicBezTo>
                    <a:cubicBezTo>
                      <a:pt x="268" y="101"/>
                      <a:pt x="268" y="101"/>
                      <a:pt x="268" y="101"/>
                    </a:cubicBezTo>
                    <a:cubicBezTo>
                      <a:pt x="268" y="101"/>
                      <a:pt x="268" y="101"/>
                      <a:pt x="268" y="101"/>
                    </a:cubicBezTo>
                    <a:cubicBezTo>
                      <a:pt x="268" y="101"/>
                      <a:pt x="268" y="101"/>
                      <a:pt x="268" y="101"/>
                    </a:cubicBezTo>
                    <a:cubicBezTo>
                      <a:pt x="268" y="101"/>
                      <a:pt x="268" y="101"/>
                      <a:pt x="268" y="101"/>
                    </a:cubicBezTo>
                    <a:cubicBezTo>
                      <a:pt x="268" y="101"/>
                      <a:pt x="268" y="101"/>
                      <a:pt x="268" y="101"/>
                    </a:cubicBezTo>
                    <a:cubicBezTo>
                      <a:pt x="268" y="101"/>
                      <a:pt x="268" y="101"/>
                      <a:pt x="268" y="100"/>
                    </a:cubicBezTo>
                    <a:cubicBezTo>
                      <a:pt x="268" y="100"/>
                      <a:pt x="268" y="100"/>
                      <a:pt x="268" y="100"/>
                    </a:cubicBezTo>
                    <a:cubicBezTo>
                      <a:pt x="268" y="100"/>
                      <a:pt x="268" y="100"/>
                      <a:pt x="268" y="100"/>
                    </a:cubicBezTo>
                    <a:cubicBezTo>
                      <a:pt x="268" y="100"/>
                      <a:pt x="268" y="100"/>
                      <a:pt x="268" y="100"/>
                    </a:cubicBezTo>
                    <a:cubicBezTo>
                      <a:pt x="268" y="100"/>
                      <a:pt x="268" y="100"/>
                      <a:pt x="268" y="100"/>
                    </a:cubicBezTo>
                    <a:cubicBezTo>
                      <a:pt x="268" y="100"/>
                      <a:pt x="268" y="100"/>
                      <a:pt x="268" y="100"/>
                    </a:cubicBezTo>
                    <a:cubicBezTo>
                      <a:pt x="268" y="100"/>
                      <a:pt x="268" y="100"/>
                      <a:pt x="268" y="100"/>
                    </a:cubicBezTo>
                    <a:cubicBezTo>
                      <a:pt x="268" y="100"/>
                      <a:pt x="268" y="100"/>
                      <a:pt x="268" y="100"/>
                    </a:cubicBezTo>
                    <a:cubicBezTo>
                      <a:pt x="268" y="100"/>
                      <a:pt x="268" y="100"/>
                      <a:pt x="268" y="99"/>
                    </a:cubicBezTo>
                    <a:cubicBezTo>
                      <a:pt x="268" y="99"/>
                      <a:pt x="268" y="99"/>
                      <a:pt x="268" y="99"/>
                    </a:cubicBezTo>
                    <a:cubicBezTo>
                      <a:pt x="268" y="99"/>
                      <a:pt x="268" y="99"/>
                      <a:pt x="268" y="99"/>
                    </a:cubicBezTo>
                    <a:cubicBezTo>
                      <a:pt x="268" y="99"/>
                      <a:pt x="268" y="99"/>
                      <a:pt x="268" y="99"/>
                    </a:cubicBezTo>
                    <a:cubicBezTo>
                      <a:pt x="268" y="99"/>
                      <a:pt x="268" y="99"/>
                      <a:pt x="268" y="99"/>
                    </a:cubicBezTo>
                    <a:cubicBezTo>
                      <a:pt x="268" y="99"/>
                      <a:pt x="268" y="99"/>
                      <a:pt x="268" y="99"/>
                    </a:cubicBezTo>
                    <a:cubicBezTo>
                      <a:pt x="268" y="99"/>
                      <a:pt x="268" y="99"/>
                      <a:pt x="268" y="99"/>
                    </a:cubicBezTo>
                    <a:cubicBezTo>
                      <a:pt x="268" y="99"/>
                      <a:pt x="268" y="99"/>
                      <a:pt x="268" y="99"/>
                    </a:cubicBezTo>
                    <a:cubicBezTo>
                      <a:pt x="268" y="99"/>
                      <a:pt x="268" y="98"/>
                      <a:pt x="268" y="98"/>
                    </a:cubicBezTo>
                    <a:cubicBezTo>
                      <a:pt x="268" y="98"/>
                      <a:pt x="268" y="98"/>
                      <a:pt x="268" y="98"/>
                    </a:cubicBezTo>
                    <a:cubicBezTo>
                      <a:pt x="268" y="98"/>
                      <a:pt x="268" y="98"/>
                      <a:pt x="268" y="98"/>
                    </a:cubicBezTo>
                    <a:cubicBezTo>
                      <a:pt x="268" y="98"/>
                      <a:pt x="268" y="98"/>
                      <a:pt x="268" y="98"/>
                    </a:cubicBezTo>
                    <a:cubicBezTo>
                      <a:pt x="268" y="98"/>
                      <a:pt x="268" y="98"/>
                      <a:pt x="268" y="98"/>
                    </a:cubicBezTo>
                    <a:cubicBezTo>
                      <a:pt x="268" y="98"/>
                      <a:pt x="268" y="98"/>
                      <a:pt x="268" y="98"/>
                    </a:cubicBezTo>
                    <a:cubicBezTo>
                      <a:pt x="267" y="98"/>
                      <a:pt x="267" y="98"/>
                      <a:pt x="267" y="98"/>
                    </a:cubicBezTo>
                    <a:cubicBezTo>
                      <a:pt x="267" y="98"/>
                      <a:pt x="267" y="98"/>
                      <a:pt x="267" y="98"/>
                    </a:cubicBezTo>
                    <a:cubicBezTo>
                      <a:pt x="267" y="97"/>
                      <a:pt x="267" y="97"/>
                      <a:pt x="267" y="97"/>
                    </a:cubicBezTo>
                    <a:cubicBezTo>
                      <a:pt x="267" y="97"/>
                      <a:pt x="267" y="97"/>
                      <a:pt x="267" y="97"/>
                    </a:cubicBezTo>
                    <a:cubicBezTo>
                      <a:pt x="267" y="97"/>
                      <a:pt x="267" y="97"/>
                      <a:pt x="267" y="97"/>
                    </a:cubicBezTo>
                    <a:cubicBezTo>
                      <a:pt x="267" y="97"/>
                      <a:pt x="267" y="97"/>
                      <a:pt x="267" y="97"/>
                    </a:cubicBezTo>
                    <a:cubicBezTo>
                      <a:pt x="267" y="97"/>
                      <a:pt x="267" y="97"/>
                      <a:pt x="267" y="97"/>
                    </a:cubicBezTo>
                    <a:cubicBezTo>
                      <a:pt x="267" y="97"/>
                      <a:pt x="267" y="97"/>
                      <a:pt x="267" y="97"/>
                    </a:cubicBezTo>
                    <a:cubicBezTo>
                      <a:pt x="267" y="97"/>
                      <a:pt x="267" y="97"/>
                      <a:pt x="267" y="97"/>
                    </a:cubicBezTo>
                    <a:cubicBezTo>
                      <a:pt x="267" y="97"/>
                      <a:pt x="267" y="97"/>
                      <a:pt x="267" y="97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267" y="95"/>
                      <a:pt x="267" y="95"/>
                      <a:pt x="267" y="94"/>
                    </a:cubicBezTo>
                    <a:cubicBezTo>
                      <a:pt x="267" y="94"/>
                      <a:pt x="267" y="94"/>
                      <a:pt x="267" y="94"/>
                    </a:cubicBezTo>
                    <a:cubicBezTo>
                      <a:pt x="267" y="94"/>
                      <a:pt x="267" y="94"/>
                      <a:pt x="267" y="94"/>
                    </a:cubicBezTo>
                    <a:cubicBezTo>
                      <a:pt x="267" y="94"/>
                      <a:pt x="267" y="94"/>
                      <a:pt x="267" y="94"/>
                    </a:cubicBezTo>
                    <a:cubicBezTo>
                      <a:pt x="267" y="94"/>
                      <a:pt x="267" y="94"/>
                      <a:pt x="267" y="94"/>
                    </a:cubicBezTo>
                    <a:cubicBezTo>
                      <a:pt x="267" y="94"/>
                      <a:pt x="267" y="94"/>
                      <a:pt x="267" y="94"/>
                    </a:cubicBezTo>
                    <a:cubicBezTo>
                      <a:pt x="267" y="94"/>
                      <a:pt x="267" y="94"/>
                      <a:pt x="267" y="94"/>
                    </a:cubicBezTo>
                    <a:cubicBezTo>
                      <a:pt x="267" y="94"/>
                      <a:pt x="267" y="94"/>
                      <a:pt x="267" y="94"/>
                    </a:cubicBezTo>
                    <a:cubicBezTo>
                      <a:pt x="267" y="94"/>
                      <a:pt x="267" y="94"/>
                      <a:pt x="267" y="94"/>
                    </a:cubicBezTo>
                    <a:cubicBezTo>
                      <a:pt x="267" y="93"/>
                      <a:pt x="267" y="93"/>
                      <a:pt x="267" y="93"/>
                    </a:cubicBezTo>
                    <a:cubicBezTo>
                      <a:pt x="267" y="93"/>
                      <a:pt x="267" y="93"/>
                      <a:pt x="267" y="93"/>
                    </a:cubicBezTo>
                    <a:cubicBezTo>
                      <a:pt x="267" y="93"/>
                      <a:pt x="267" y="92"/>
                      <a:pt x="267" y="92"/>
                    </a:cubicBezTo>
                    <a:cubicBezTo>
                      <a:pt x="267" y="92"/>
                      <a:pt x="267" y="92"/>
                      <a:pt x="267" y="92"/>
                    </a:cubicBezTo>
                    <a:cubicBezTo>
                      <a:pt x="267" y="92"/>
                      <a:pt x="267" y="92"/>
                      <a:pt x="267" y="92"/>
                    </a:cubicBezTo>
                    <a:cubicBezTo>
                      <a:pt x="267" y="92"/>
                      <a:pt x="267" y="92"/>
                      <a:pt x="267" y="92"/>
                    </a:cubicBezTo>
                    <a:cubicBezTo>
                      <a:pt x="267" y="92"/>
                      <a:pt x="267" y="92"/>
                      <a:pt x="267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90"/>
                      <a:pt x="267" y="90"/>
                      <a:pt x="267" y="90"/>
                    </a:cubicBezTo>
                    <a:cubicBezTo>
                      <a:pt x="267" y="90"/>
                      <a:pt x="267" y="90"/>
                      <a:pt x="267" y="90"/>
                    </a:cubicBezTo>
                    <a:cubicBezTo>
                      <a:pt x="265" y="75"/>
                      <a:pt x="261" y="60"/>
                      <a:pt x="255" y="47"/>
                    </a:cubicBezTo>
                    <a:cubicBezTo>
                      <a:pt x="255" y="47"/>
                      <a:pt x="255" y="47"/>
                      <a:pt x="255" y="47"/>
                    </a:cubicBezTo>
                    <a:cubicBezTo>
                      <a:pt x="255" y="47"/>
                      <a:pt x="255" y="47"/>
                      <a:pt x="255" y="47"/>
                    </a:cubicBezTo>
                    <a:cubicBezTo>
                      <a:pt x="255" y="47"/>
                      <a:pt x="255" y="47"/>
                      <a:pt x="255" y="47"/>
                    </a:cubicBezTo>
                    <a:cubicBezTo>
                      <a:pt x="255" y="47"/>
                      <a:pt x="255" y="47"/>
                      <a:pt x="255" y="46"/>
                    </a:cubicBezTo>
                    <a:cubicBezTo>
                      <a:pt x="255" y="46"/>
                      <a:pt x="255" y="46"/>
                      <a:pt x="255" y="46"/>
                    </a:cubicBezTo>
                    <a:cubicBezTo>
                      <a:pt x="255" y="46"/>
                      <a:pt x="255" y="46"/>
                      <a:pt x="255" y="46"/>
                    </a:cubicBezTo>
                    <a:cubicBezTo>
                      <a:pt x="255" y="46"/>
                      <a:pt x="255" y="46"/>
                      <a:pt x="255" y="46"/>
                    </a:cubicBezTo>
                    <a:cubicBezTo>
                      <a:pt x="255" y="46"/>
                      <a:pt x="255" y="46"/>
                      <a:pt x="255" y="46"/>
                    </a:cubicBezTo>
                    <a:cubicBezTo>
                      <a:pt x="255" y="46"/>
                      <a:pt x="255" y="46"/>
                      <a:pt x="255" y="46"/>
                    </a:cubicBezTo>
                    <a:cubicBezTo>
                      <a:pt x="255" y="46"/>
                      <a:pt x="255" y="46"/>
                      <a:pt x="255" y="46"/>
                    </a:cubicBezTo>
                    <a:cubicBezTo>
                      <a:pt x="255" y="46"/>
                      <a:pt x="255" y="46"/>
                      <a:pt x="255" y="46"/>
                    </a:cubicBezTo>
                    <a:cubicBezTo>
                      <a:pt x="255" y="45"/>
                      <a:pt x="255" y="45"/>
                      <a:pt x="255" y="45"/>
                    </a:cubicBezTo>
                    <a:cubicBezTo>
                      <a:pt x="255" y="45"/>
                      <a:pt x="255" y="45"/>
                      <a:pt x="255" y="45"/>
                    </a:cubicBezTo>
                    <a:cubicBezTo>
                      <a:pt x="255" y="45"/>
                      <a:pt x="255" y="45"/>
                      <a:pt x="255" y="45"/>
                    </a:cubicBezTo>
                    <a:cubicBezTo>
                      <a:pt x="255" y="45"/>
                      <a:pt x="254" y="45"/>
                      <a:pt x="254" y="45"/>
                    </a:cubicBezTo>
                    <a:cubicBezTo>
                      <a:pt x="254" y="45"/>
                      <a:pt x="254" y="45"/>
                      <a:pt x="254" y="45"/>
                    </a:cubicBezTo>
                    <a:cubicBezTo>
                      <a:pt x="254" y="45"/>
                      <a:pt x="254" y="45"/>
                      <a:pt x="254" y="45"/>
                    </a:cubicBezTo>
                    <a:cubicBezTo>
                      <a:pt x="254" y="45"/>
                      <a:pt x="254" y="45"/>
                      <a:pt x="254" y="45"/>
                    </a:cubicBezTo>
                    <a:cubicBezTo>
                      <a:pt x="254" y="45"/>
                      <a:pt x="254" y="45"/>
                      <a:pt x="254" y="45"/>
                    </a:cubicBezTo>
                    <a:cubicBezTo>
                      <a:pt x="254" y="45"/>
                      <a:pt x="254" y="44"/>
                      <a:pt x="254" y="44"/>
                    </a:cubicBezTo>
                    <a:cubicBezTo>
                      <a:pt x="254" y="44"/>
                      <a:pt x="254" y="44"/>
                      <a:pt x="254" y="44"/>
                    </a:cubicBezTo>
                    <a:cubicBezTo>
                      <a:pt x="254" y="44"/>
                      <a:pt x="254" y="44"/>
                      <a:pt x="254" y="44"/>
                    </a:cubicBezTo>
                    <a:cubicBezTo>
                      <a:pt x="254" y="44"/>
                      <a:pt x="254" y="44"/>
                      <a:pt x="254" y="44"/>
                    </a:cubicBezTo>
                    <a:cubicBezTo>
                      <a:pt x="254" y="44"/>
                      <a:pt x="254" y="44"/>
                      <a:pt x="254" y="44"/>
                    </a:cubicBezTo>
                    <a:cubicBezTo>
                      <a:pt x="254" y="44"/>
                      <a:pt x="254" y="44"/>
                      <a:pt x="254" y="44"/>
                    </a:cubicBezTo>
                    <a:cubicBezTo>
                      <a:pt x="254" y="44"/>
                      <a:pt x="254" y="44"/>
                      <a:pt x="254" y="44"/>
                    </a:cubicBezTo>
                    <a:cubicBezTo>
                      <a:pt x="254" y="44"/>
                      <a:pt x="254" y="44"/>
                      <a:pt x="254" y="44"/>
                    </a:cubicBezTo>
                    <a:cubicBezTo>
                      <a:pt x="254" y="44"/>
                      <a:pt x="254" y="44"/>
                      <a:pt x="254" y="44"/>
                    </a:cubicBezTo>
                    <a:cubicBezTo>
                      <a:pt x="254" y="44"/>
                      <a:pt x="254" y="44"/>
                      <a:pt x="254" y="43"/>
                    </a:cubicBezTo>
                    <a:cubicBezTo>
                      <a:pt x="254" y="43"/>
                      <a:pt x="254" y="43"/>
                      <a:pt x="254" y="43"/>
                    </a:cubicBezTo>
                    <a:cubicBezTo>
                      <a:pt x="254" y="43"/>
                      <a:pt x="254" y="43"/>
                      <a:pt x="254" y="43"/>
                    </a:cubicBezTo>
                    <a:cubicBezTo>
                      <a:pt x="254" y="43"/>
                      <a:pt x="254" y="43"/>
                      <a:pt x="254" y="43"/>
                    </a:cubicBezTo>
                    <a:cubicBezTo>
                      <a:pt x="254" y="43"/>
                      <a:pt x="254" y="43"/>
                      <a:pt x="254" y="43"/>
                    </a:cubicBezTo>
                    <a:cubicBezTo>
                      <a:pt x="254" y="43"/>
                      <a:pt x="254" y="43"/>
                      <a:pt x="254" y="43"/>
                    </a:cubicBezTo>
                    <a:cubicBezTo>
                      <a:pt x="253" y="43"/>
                      <a:pt x="253" y="43"/>
                      <a:pt x="253" y="42"/>
                    </a:cubicBezTo>
                    <a:cubicBezTo>
                      <a:pt x="253" y="42"/>
                      <a:pt x="253" y="42"/>
                      <a:pt x="253" y="42"/>
                    </a:cubicBezTo>
                    <a:cubicBezTo>
                      <a:pt x="250" y="35"/>
                      <a:pt x="246" y="27"/>
                      <a:pt x="241" y="20"/>
                    </a:cubicBezTo>
                    <a:cubicBezTo>
                      <a:pt x="241" y="20"/>
                      <a:pt x="241" y="20"/>
                      <a:pt x="241" y="20"/>
                    </a:cubicBezTo>
                    <a:cubicBezTo>
                      <a:pt x="207" y="6"/>
                      <a:pt x="167" y="0"/>
                      <a:pt x="138" y="0"/>
                    </a:cubicBezTo>
                  </a:path>
                </a:pathLst>
              </a:custGeom>
              <a:solidFill>
                <a:srgbClr val="C9E5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3" name="任意多边形 172"/>
              <p:cNvSpPr/>
              <p:nvPr/>
            </p:nvSpPr>
            <p:spPr bwMode="auto">
              <a:xfrm>
                <a:off x="8572501" y="2554288"/>
                <a:ext cx="241300" cy="79375"/>
              </a:xfrm>
              <a:custGeom>
                <a:avLst/>
                <a:gdLst>
                  <a:gd name="T0" fmla="*/ 61 w 73"/>
                  <a:gd name="T1" fmla="*/ 24 h 24"/>
                  <a:gd name="T2" fmla="*/ 12 w 73"/>
                  <a:gd name="T3" fmla="*/ 24 h 24"/>
                  <a:gd name="T4" fmla="*/ 0 w 73"/>
                  <a:gd name="T5" fmla="*/ 12 h 24"/>
                  <a:gd name="T6" fmla="*/ 12 w 73"/>
                  <a:gd name="T7" fmla="*/ 0 h 24"/>
                  <a:gd name="T8" fmla="*/ 61 w 73"/>
                  <a:gd name="T9" fmla="*/ 0 h 24"/>
                  <a:gd name="T10" fmla="*/ 73 w 73"/>
                  <a:gd name="T11" fmla="*/ 12 h 24"/>
                  <a:gd name="T12" fmla="*/ 61 w 73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24">
                    <a:moveTo>
                      <a:pt x="61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24"/>
                      <a:pt x="0" y="19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7" y="0"/>
                      <a:pt x="73" y="5"/>
                      <a:pt x="73" y="12"/>
                    </a:cubicBezTo>
                    <a:cubicBezTo>
                      <a:pt x="73" y="19"/>
                      <a:pt x="67" y="24"/>
                      <a:pt x="61" y="24"/>
                    </a:cubicBezTo>
                    <a:close/>
                  </a:path>
                </a:pathLst>
              </a:custGeom>
              <a:solidFill>
                <a:srgbClr val="F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4" name="任意多边形 173"/>
              <p:cNvSpPr/>
              <p:nvPr/>
            </p:nvSpPr>
            <p:spPr bwMode="auto">
              <a:xfrm>
                <a:off x="8077201" y="2300288"/>
                <a:ext cx="427038" cy="447675"/>
              </a:xfrm>
              <a:custGeom>
                <a:avLst/>
                <a:gdLst>
                  <a:gd name="T0" fmla="*/ 15 w 129"/>
                  <a:gd name="T1" fmla="*/ 39 h 136"/>
                  <a:gd name="T2" fmla="*/ 2 w 129"/>
                  <a:gd name="T3" fmla="*/ 57 h 136"/>
                  <a:gd name="T4" fmla="*/ 21 w 129"/>
                  <a:gd name="T5" fmla="*/ 74 h 136"/>
                  <a:gd name="T6" fmla="*/ 25 w 129"/>
                  <a:gd name="T7" fmla="*/ 127 h 136"/>
                  <a:gd name="T8" fmla="*/ 51 w 129"/>
                  <a:gd name="T9" fmla="*/ 136 h 136"/>
                  <a:gd name="T10" fmla="*/ 79 w 129"/>
                  <a:gd name="T11" fmla="*/ 128 h 136"/>
                  <a:gd name="T12" fmla="*/ 89 w 129"/>
                  <a:gd name="T13" fmla="*/ 114 h 136"/>
                  <a:gd name="T14" fmla="*/ 109 w 129"/>
                  <a:gd name="T15" fmla="*/ 113 h 136"/>
                  <a:gd name="T16" fmla="*/ 124 w 129"/>
                  <a:gd name="T17" fmla="*/ 87 h 136"/>
                  <a:gd name="T18" fmla="*/ 113 w 129"/>
                  <a:gd name="T19" fmla="*/ 71 h 136"/>
                  <a:gd name="T20" fmla="*/ 110 w 129"/>
                  <a:gd name="T21" fmla="*/ 49 h 136"/>
                  <a:gd name="T22" fmla="*/ 103 w 129"/>
                  <a:gd name="T23" fmla="*/ 29 h 136"/>
                  <a:gd name="T24" fmla="*/ 78 w 129"/>
                  <a:gd name="T25" fmla="*/ 23 h 136"/>
                  <a:gd name="T26" fmla="*/ 46 w 129"/>
                  <a:gd name="T27" fmla="*/ 16 h 136"/>
                  <a:gd name="T28" fmla="*/ 39 w 129"/>
                  <a:gd name="T29" fmla="*/ 30 h 136"/>
                  <a:gd name="T30" fmla="*/ 15 w 129"/>
                  <a:gd name="T31" fmla="*/ 3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9" h="136">
                    <a:moveTo>
                      <a:pt x="15" y="39"/>
                    </a:moveTo>
                    <a:cubicBezTo>
                      <a:pt x="7" y="42"/>
                      <a:pt x="0" y="50"/>
                      <a:pt x="2" y="57"/>
                    </a:cubicBezTo>
                    <a:cubicBezTo>
                      <a:pt x="5" y="65"/>
                      <a:pt x="16" y="67"/>
                      <a:pt x="21" y="74"/>
                    </a:cubicBezTo>
                    <a:cubicBezTo>
                      <a:pt x="33" y="88"/>
                      <a:pt x="14" y="112"/>
                      <a:pt x="25" y="127"/>
                    </a:cubicBezTo>
                    <a:cubicBezTo>
                      <a:pt x="31" y="135"/>
                      <a:pt x="41" y="136"/>
                      <a:pt x="51" y="136"/>
                    </a:cubicBezTo>
                    <a:cubicBezTo>
                      <a:pt x="61" y="136"/>
                      <a:pt x="72" y="136"/>
                      <a:pt x="79" y="128"/>
                    </a:cubicBezTo>
                    <a:cubicBezTo>
                      <a:pt x="82" y="123"/>
                      <a:pt x="84" y="117"/>
                      <a:pt x="89" y="114"/>
                    </a:cubicBezTo>
                    <a:cubicBezTo>
                      <a:pt x="94" y="110"/>
                      <a:pt x="102" y="114"/>
                      <a:pt x="109" y="113"/>
                    </a:cubicBezTo>
                    <a:cubicBezTo>
                      <a:pt x="121" y="112"/>
                      <a:pt x="129" y="97"/>
                      <a:pt x="124" y="87"/>
                    </a:cubicBezTo>
                    <a:cubicBezTo>
                      <a:pt x="121" y="81"/>
                      <a:pt x="115" y="77"/>
                      <a:pt x="113" y="71"/>
                    </a:cubicBezTo>
                    <a:cubicBezTo>
                      <a:pt x="109" y="64"/>
                      <a:pt x="110" y="57"/>
                      <a:pt x="110" y="49"/>
                    </a:cubicBezTo>
                    <a:cubicBezTo>
                      <a:pt x="111" y="42"/>
                      <a:pt x="109" y="34"/>
                      <a:pt x="103" y="29"/>
                    </a:cubicBezTo>
                    <a:cubicBezTo>
                      <a:pt x="96" y="24"/>
                      <a:pt x="85" y="27"/>
                      <a:pt x="78" y="23"/>
                    </a:cubicBezTo>
                    <a:cubicBezTo>
                      <a:pt x="67" y="15"/>
                      <a:pt x="58" y="0"/>
                      <a:pt x="46" y="16"/>
                    </a:cubicBezTo>
                    <a:cubicBezTo>
                      <a:pt x="43" y="21"/>
                      <a:pt x="44" y="26"/>
                      <a:pt x="39" y="30"/>
                    </a:cubicBezTo>
                    <a:cubicBezTo>
                      <a:pt x="33" y="36"/>
                      <a:pt x="22" y="36"/>
                      <a:pt x="15" y="39"/>
                    </a:cubicBezTo>
                    <a:close/>
                  </a:path>
                </a:pathLst>
              </a:custGeom>
              <a:solidFill>
                <a:srgbClr val="4C2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5" name="任意多边形 174"/>
              <p:cNvSpPr/>
              <p:nvPr/>
            </p:nvSpPr>
            <p:spPr bwMode="auto">
              <a:xfrm>
                <a:off x="8012113" y="2297113"/>
                <a:ext cx="560388" cy="563563"/>
              </a:xfrm>
              <a:custGeom>
                <a:avLst/>
                <a:gdLst>
                  <a:gd name="T0" fmla="*/ 85 w 170"/>
                  <a:gd name="T1" fmla="*/ 0 h 171"/>
                  <a:gd name="T2" fmla="*/ 0 w 170"/>
                  <a:gd name="T3" fmla="*/ 85 h 171"/>
                  <a:gd name="T4" fmla="*/ 85 w 170"/>
                  <a:gd name="T5" fmla="*/ 171 h 171"/>
                  <a:gd name="T6" fmla="*/ 170 w 170"/>
                  <a:gd name="T7" fmla="*/ 85 h 171"/>
                  <a:gd name="T8" fmla="*/ 85 w 170"/>
                  <a:gd name="T9" fmla="*/ 0 h 171"/>
                  <a:gd name="T10" fmla="*/ 129 w 170"/>
                  <a:gd name="T11" fmla="*/ 114 h 171"/>
                  <a:gd name="T12" fmla="*/ 109 w 170"/>
                  <a:gd name="T13" fmla="*/ 115 h 171"/>
                  <a:gd name="T14" fmla="*/ 99 w 170"/>
                  <a:gd name="T15" fmla="*/ 129 h 171"/>
                  <a:gd name="T16" fmla="*/ 71 w 170"/>
                  <a:gd name="T17" fmla="*/ 137 h 171"/>
                  <a:gd name="T18" fmla="*/ 45 w 170"/>
                  <a:gd name="T19" fmla="*/ 128 h 171"/>
                  <a:gd name="T20" fmla="*/ 41 w 170"/>
                  <a:gd name="T21" fmla="*/ 75 h 171"/>
                  <a:gd name="T22" fmla="*/ 22 w 170"/>
                  <a:gd name="T23" fmla="*/ 58 h 171"/>
                  <a:gd name="T24" fmla="*/ 35 w 170"/>
                  <a:gd name="T25" fmla="*/ 40 h 171"/>
                  <a:gd name="T26" fmla="*/ 59 w 170"/>
                  <a:gd name="T27" fmla="*/ 31 h 171"/>
                  <a:gd name="T28" fmla="*/ 66 w 170"/>
                  <a:gd name="T29" fmla="*/ 17 h 171"/>
                  <a:gd name="T30" fmla="*/ 98 w 170"/>
                  <a:gd name="T31" fmla="*/ 24 h 171"/>
                  <a:gd name="T32" fmla="*/ 123 w 170"/>
                  <a:gd name="T33" fmla="*/ 30 h 171"/>
                  <a:gd name="T34" fmla="*/ 130 w 170"/>
                  <a:gd name="T35" fmla="*/ 50 h 171"/>
                  <a:gd name="T36" fmla="*/ 133 w 170"/>
                  <a:gd name="T37" fmla="*/ 72 h 171"/>
                  <a:gd name="T38" fmla="*/ 144 w 170"/>
                  <a:gd name="T39" fmla="*/ 88 h 171"/>
                  <a:gd name="T40" fmla="*/ 129 w 170"/>
                  <a:gd name="T41" fmla="*/ 11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0" h="171">
                    <a:moveTo>
                      <a:pt x="85" y="0"/>
                    </a:moveTo>
                    <a:cubicBezTo>
                      <a:pt x="38" y="0"/>
                      <a:pt x="0" y="38"/>
                      <a:pt x="0" y="85"/>
                    </a:cubicBezTo>
                    <a:cubicBezTo>
                      <a:pt x="0" y="132"/>
                      <a:pt x="38" y="171"/>
                      <a:pt x="85" y="171"/>
                    </a:cubicBezTo>
                    <a:cubicBezTo>
                      <a:pt x="132" y="171"/>
                      <a:pt x="170" y="132"/>
                      <a:pt x="170" y="85"/>
                    </a:cubicBezTo>
                    <a:cubicBezTo>
                      <a:pt x="170" y="38"/>
                      <a:pt x="132" y="0"/>
                      <a:pt x="85" y="0"/>
                    </a:cubicBezTo>
                    <a:close/>
                    <a:moveTo>
                      <a:pt x="129" y="114"/>
                    </a:moveTo>
                    <a:cubicBezTo>
                      <a:pt x="122" y="115"/>
                      <a:pt x="114" y="111"/>
                      <a:pt x="109" y="115"/>
                    </a:cubicBezTo>
                    <a:cubicBezTo>
                      <a:pt x="104" y="118"/>
                      <a:pt x="102" y="124"/>
                      <a:pt x="99" y="129"/>
                    </a:cubicBezTo>
                    <a:cubicBezTo>
                      <a:pt x="92" y="137"/>
                      <a:pt x="81" y="137"/>
                      <a:pt x="71" y="137"/>
                    </a:cubicBezTo>
                    <a:cubicBezTo>
                      <a:pt x="61" y="137"/>
                      <a:pt x="51" y="136"/>
                      <a:pt x="45" y="128"/>
                    </a:cubicBezTo>
                    <a:cubicBezTo>
                      <a:pt x="34" y="113"/>
                      <a:pt x="53" y="89"/>
                      <a:pt x="41" y="75"/>
                    </a:cubicBezTo>
                    <a:cubicBezTo>
                      <a:pt x="36" y="68"/>
                      <a:pt x="25" y="66"/>
                      <a:pt x="22" y="58"/>
                    </a:cubicBezTo>
                    <a:cubicBezTo>
                      <a:pt x="20" y="51"/>
                      <a:pt x="27" y="43"/>
                      <a:pt x="35" y="40"/>
                    </a:cubicBezTo>
                    <a:cubicBezTo>
                      <a:pt x="42" y="37"/>
                      <a:pt x="53" y="37"/>
                      <a:pt x="59" y="31"/>
                    </a:cubicBezTo>
                    <a:cubicBezTo>
                      <a:pt x="64" y="27"/>
                      <a:pt x="63" y="22"/>
                      <a:pt x="66" y="17"/>
                    </a:cubicBezTo>
                    <a:cubicBezTo>
                      <a:pt x="78" y="1"/>
                      <a:pt x="87" y="16"/>
                      <a:pt x="98" y="24"/>
                    </a:cubicBezTo>
                    <a:cubicBezTo>
                      <a:pt x="105" y="28"/>
                      <a:pt x="116" y="25"/>
                      <a:pt x="123" y="30"/>
                    </a:cubicBezTo>
                    <a:cubicBezTo>
                      <a:pt x="129" y="35"/>
                      <a:pt x="131" y="43"/>
                      <a:pt x="130" y="50"/>
                    </a:cubicBezTo>
                    <a:cubicBezTo>
                      <a:pt x="130" y="58"/>
                      <a:pt x="129" y="65"/>
                      <a:pt x="133" y="72"/>
                    </a:cubicBezTo>
                    <a:cubicBezTo>
                      <a:pt x="135" y="78"/>
                      <a:pt x="141" y="82"/>
                      <a:pt x="144" y="88"/>
                    </a:cubicBezTo>
                    <a:cubicBezTo>
                      <a:pt x="149" y="98"/>
                      <a:pt x="141" y="113"/>
                      <a:pt x="129" y="114"/>
                    </a:cubicBezTo>
                    <a:close/>
                  </a:path>
                </a:pathLst>
              </a:cu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6" name="任意多边形 175"/>
              <p:cNvSpPr/>
              <p:nvPr/>
            </p:nvSpPr>
            <p:spPr bwMode="auto">
              <a:xfrm>
                <a:off x="8012113" y="2297113"/>
                <a:ext cx="428625" cy="542925"/>
              </a:xfrm>
              <a:custGeom>
                <a:avLst/>
                <a:gdLst>
                  <a:gd name="T0" fmla="*/ 14 w 130"/>
                  <a:gd name="T1" fmla="*/ 93 h 165"/>
                  <a:gd name="T2" fmla="*/ 100 w 130"/>
                  <a:gd name="T3" fmla="*/ 7 h 165"/>
                  <a:gd name="T4" fmla="*/ 130 w 130"/>
                  <a:gd name="T5" fmla="*/ 13 h 165"/>
                  <a:gd name="T6" fmla="*/ 85 w 130"/>
                  <a:gd name="T7" fmla="*/ 0 h 165"/>
                  <a:gd name="T8" fmla="*/ 0 w 130"/>
                  <a:gd name="T9" fmla="*/ 85 h 165"/>
                  <a:gd name="T10" fmla="*/ 54 w 130"/>
                  <a:gd name="T11" fmla="*/ 165 h 165"/>
                  <a:gd name="T12" fmla="*/ 14 w 130"/>
                  <a:gd name="T13" fmla="*/ 9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165">
                    <a:moveTo>
                      <a:pt x="14" y="93"/>
                    </a:moveTo>
                    <a:cubicBezTo>
                      <a:pt x="14" y="46"/>
                      <a:pt x="53" y="7"/>
                      <a:pt x="100" y="7"/>
                    </a:cubicBezTo>
                    <a:cubicBezTo>
                      <a:pt x="110" y="7"/>
                      <a:pt x="121" y="9"/>
                      <a:pt x="130" y="13"/>
                    </a:cubicBezTo>
                    <a:cubicBezTo>
                      <a:pt x="117" y="5"/>
                      <a:pt x="102" y="0"/>
                      <a:pt x="85" y="0"/>
                    </a:cubicBezTo>
                    <a:cubicBezTo>
                      <a:pt x="38" y="0"/>
                      <a:pt x="0" y="38"/>
                      <a:pt x="0" y="85"/>
                    </a:cubicBezTo>
                    <a:cubicBezTo>
                      <a:pt x="0" y="122"/>
                      <a:pt x="22" y="153"/>
                      <a:pt x="54" y="165"/>
                    </a:cubicBezTo>
                    <a:cubicBezTo>
                      <a:pt x="30" y="150"/>
                      <a:pt x="14" y="123"/>
                      <a:pt x="14" y="93"/>
                    </a:cubicBezTo>
                    <a:close/>
                  </a:path>
                </a:pathLst>
              </a:custGeom>
              <a:solidFill>
                <a:srgbClr val="3C1F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7" name="椭圆 176"/>
              <p:cNvSpPr/>
              <p:nvPr/>
            </p:nvSpPr>
            <p:spPr bwMode="auto">
              <a:xfrm>
                <a:off x="8364538" y="2370138"/>
                <a:ext cx="26988" cy="25400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8" name="椭圆 177"/>
              <p:cNvSpPr/>
              <p:nvPr/>
            </p:nvSpPr>
            <p:spPr bwMode="auto">
              <a:xfrm>
                <a:off x="8296276" y="2373313"/>
                <a:ext cx="25400" cy="28575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9" name="椭圆 178"/>
              <p:cNvSpPr/>
              <p:nvPr/>
            </p:nvSpPr>
            <p:spPr bwMode="auto">
              <a:xfrm>
                <a:off x="8328026" y="2422526"/>
                <a:ext cx="26988" cy="25400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0" name="椭圆 179"/>
              <p:cNvSpPr/>
              <p:nvPr/>
            </p:nvSpPr>
            <p:spPr bwMode="auto">
              <a:xfrm>
                <a:off x="8331201" y="2373313"/>
                <a:ext cx="33338" cy="34925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1" name="椭圆 180"/>
              <p:cNvSpPr/>
              <p:nvPr/>
            </p:nvSpPr>
            <p:spPr bwMode="auto">
              <a:xfrm>
                <a:off x="8177213" y="2711451"/>
                <a:ext cx="31750" cy="33338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2" name="椭圆 181"/>
              <p:cNvSpPr/>
              <p:nvPr/>
            </p:nvSpPr>
            <p:spPr bwMode="auto">
              <a:xfrm>
                <a:off x="8216901" y="2692401"/>
                <a:ext cx="25400" cy="26988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3" name="椭圆 182"/>
              <p:cNvSpPr/>
              <p:nvPr/>
            </p:nvSpPr>
            <p:spPr bwMode="auto">
              <a:xfrm>
                <a:off x="8401051" y="2649538"/>
                <a:ext cx="26988" cy="26988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4" name="椭圆 183"/>
              <p:cNvSpPr/>
              <p:nvPr/>
            </p:nvSpPr>
            <p:spPr bwMode="auto">
              <a:xfrm>
                <a:off x="8275638" y="2719388"/>
                <a:ext cx="26988" cy="25400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5" name="椭圆 184"/>
              <p:cNvSpPr/>
              <p:nvPr/>
            </p:nvSpPr>
            <p:spPr bwMode="auto">
              <a:xfrm>
                <a:off x="8147051" y="2698751"/>
                <a:ext cx="26988" cy="26988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6" name="椭圆 185"/>
              <p:cNvSpPr/>
              <p:nvPr/>
            </p:nvSpPr>
            <p:spPr bwMode="auto">
              <a:xfrm>
                <a:off x="8374063" y="2327276"/>
                <a:ext cx="17463" cy="15875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7" name="椭圆 186"/>
              <p:cNvSpPr/>
              <p:nvPr/>
            </p:nvSpPr>
            <p:spPr bwMode="auto">
              <a:xfrm>
                <a:off x="8394701" y="2389188"/>
                <a:ext cx="15875" cy="15875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8" name="椭圆 187"/>
              <p:cNvSpPr/>
              <p:nvPr/>
            </p:nvSpPr>
            <p:spPr bwMode="auto">
              <a:xfrm>
                <a:off x="8339138" y="2300288"/>
                <a:ext cx="15875" cy="15875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9" name="椭圆 188"/>
              <p:cNvSpPr/>
              <p:nvPr/>
            </p:nvSpPr>
            <p:spPr bwMode="auto">
              <a:xfrm>
                <a:off x="8334376" y="2322513"/>
                <a:ext cx="20638" cy="17463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0" name="椭圆 189"/>
              <p:cNvSpPr/>
              <p:nvPr/>
            </p:nvSpPr>
            <p:spPr bwMode="auto">
              <a:xfrm>
                <a:off x="8143876" y="2668588"/>
                <a:ext cx="15875" cy="17463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1" name="椭圆 190"/>
              <p:cNvSpPr/>
              <p:nvPr/>
            </p:nvSpPr>
            <p:spPr bwMode="auto">
              <a:xfrm>
                <a:off x="8431213" y="2600326"/>
                <a:ext cx="15875" cy="15875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2" name="椭圆 191"/>
              <p:cNvSpPr/>
              <p:nvPr/>
            </p:nvSpPr>
            <p:spPr bwMode="auto">
              <a:xfrm>
                <a:off x="8424863" y="2659063"/>
                <a:ext cx="19050" cy="20638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3" name="椭圆 192"/>
              <p:cNvSpPr/>
              <p:nvPr/>
            </p:nvSpPr>
            <p:spPr bwMode="auto">
              <a:xfrm>
                <a:off x="8150226" y="2649538"/>
                <a:ext cx="9525" cy="12700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4" name="椭圆 193"/>
              <p:cNvSpPr/>
              <p:nvPr/>
            </p:nvSpPr>
            <p:spPr bwMode="auto">
              <a:xfrm>
                <a:off x="8305801" y="2695576"/>
                <a:ext cx="12700" cy="9525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5" name="椭圆 194"/>
              <p:cNvSpPr/>
              <p:nvPr/>
            </p:nvSpPr>
            <p:spPr bwMode="auto">
              <a:xfrm>
                <a:off x="8140701" y="2686051"/>
                <a:ext cx="15875" cy="15875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6" name="椭圆 195"/>
              <p:cNvSpPr/>
              <p:nvPr/>
            </p:nvSpPr>
            <p:spPr bwMode="auto">
              <a:xfrm>
                <a:off x="8367713" y="2401888"/>
                <a:ext cx="17463" cy="17463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7" name="椭圆 196"/>
              <p:cNvSpPr/>
              <p:nvPr/>
            </p:nvSpPr>
            <p:spPr bwMode="auto">
              <a:xfrm>
                <a:off x="8421688" y="2630488"/>
                <a:ext cx="15875" cy="15875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8" name="椭圆 197"/>
              <p:cNvSpPr/>
              <p:nvPr/>
            </p:nvSpPr>
            <p:spPr bwMode="auto">
              <a:xfrm>
                <a:off x="8278813" y="2705101"/>
                <a:ext cx="17463" cy="17463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9" name="椭圆 198"/>
              <p:cNvSpPr/>
              <p:nvPr/>
            </p:nvSpPr>
            <p:spPr bwMode="auto">
              <a:xfrm>
                <a:off x="8428038" y="2330451"/>
                <a:ext cx="15875" cy="15875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0" name="任意多边形 199"/>
              <p:cNvSpPr/>
              <p:nvPr/>
            </p:nvSpPr>
            <p:spPr bwMode="auto">
              <a:xfrm>
                <a:off x="7966076" y="2254251"/>
                <a:ext cx="649288" cy="649288"/>
              </a:xfrm>
              <a:custGeom>
                <a:avLst/>
                <a:gdLst>
                  <a:gd name="T0" fmla="*/ 99 w 197"/>
                  <a:gd name="T1" fmla="*/ 0 h 197"/>
                  <a:gd name="T2" fmla="*/ 0 w 197"/>
                  <a:gd name="T3" fmla="*/ 98 h 197"/>
                  <a:gd name="T4" fmla="*/ 99 w 197"/>
                  <a:gd name="T5" fmla="*/ 197 h 197"/>
                  <a:gd name="T6" fmla="*/ 197 w 197"/>
                  <a:gd name="T7" fmla="*/ 98 h 197"/>
                  <a:gd name="T8" fmla="*/ 99 w 197"/>
                  <a:gd name="T9" fmla="*/ 0 h 197"/>
                  <a:gd name="T10" fmla="*/ 99 w 197"/>
                  <a:gd name="T11" fmla="*/ 184 h 197"/>
                  <a:gd name="T12" fmla="*/ 14 w 197"/>
                  <a:gd name="T13" fmla="*/ 98 h 197"/>
                  <a:gd name="T14" fmla="*/ 99 w 197"/>
                  <a:gd name="T15" fmla="*/ 13 h 197"/>
                  <a:gd name="T16" fmla="*/ 184 w 197"/>
                  <a:gd name="T17" fmla="*/ 98 h 197"/>
                  <a:gd name="T18" fmla="*/ 99 w 197"/>
                  <a:gd name="T19" fmla="*/ 18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197">
                    <a:moveTo>
                      <a:pt x="99" y="0"/>
                    </a:moveTo>
                    <a:cubicBezTo>
                      <a:pt x="44" y="0"/>
                      <a:pt x="0" y="44"/>
                      <a:pt x="0" y="98"/>
                    </a:cubicBezTo>
                    <a:cubicBezTo>
                      <a:pt x="0" y="153"/>
                      <a:pt x="44" y="197"/>
                      <a:pt x="99" y="197"/>
                    </a:cubicBezTo>
                    <a:cubicBezTo>
                      <a:pt x="153" y="197"/>
                      <a:pt x="197" y="153"/>
                      <a:pt x="197" y="98"/>
                    </a:cubicBezTo>
                    <a:cubicBezTo>
                      <a:pt x="197" y="44"/>
                      <a:pt x="153" y="0"/>
                      <a:pt x="99" y="0"/>
                    </a:cubicBezTo>
                    <a:close/>
                    <a:moveTo>
                      <a:pt x="99" y="184"/>
                    </a:moveTo>
                    <a:cubicBezTo>
                      <a:pt x="52" y="184"/>
                      <a:pt x="14" y="145"/>
                      <a:pt x="14" y="98"/>
                    </a:cubicBezTo>
                    <a:cubicBezTo>
                      <a:pt x="14" y="51"/>
                      <a:pt x="52" y="13"/>
                      <a:pt x="99" y="13"/>
                    </a:cubicBezTo>
                    <a:cubicBezTo>
                      <a:pt x="146" y="13"/>
                      <a:pt x="184" y="51"/>
                      <a:pt x="184" y="98"/>
                    </a:cubicBezTo>
                    <a:cubicBezTo>
                      <a:pt x="184" y="145"/>
                      <a:pt x="146" y="184"/>
                      <a:pt x="99" y="184"/>
                    </a:cubicBezTo>
                    <a:close/>
                  </a:path>
                </a:pathLst>
              </a:custGeom>
              <a:solidFill>
                <a:srgbClr val="F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1" name="任意多边形 200"/>
              <p:cNvSpPr/>
              <p:nvPr/>
            </p:nvSpPr>
            <p:spPr bwMode="auto">
              <a:xfrm>
                <a:off x="4787901" y="3789363"/>
                <a:ext cx="698500" cy="738188"/>
              </a:xfrm>
              <a:custGeom>
                <a:avLst/>
                <a:gdLst>
                  <a:gd name="T0" fmla="*/ 54 w 440"/>
                  <a:gd name="T1" fmla="*/ 372 h 465"/>
                  <a:gd name="T2" fmla="*/ 0 w 440"/>
                  <a:gd name="T3" fmla="*/ 424 h 465"/>
                  <a:gd name="T4" fmla="*/ 372 w 440"/>
                  <a:gd name="T5" fmla="*/ 465 h 465"/>
                  <a:gd name="T6" fmla="*/ 440 w 440"/>
                  <a:gd name="T7" fmla="*/ 0 h 465"/>
                  <a:gd name="T8" fmla="*/ 54 w 440"/>
                  <a:gd name="T9" fmla="*/ 372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" h="465">
                    <a:moveTo>
                      <a:pt x="54" y="372"/>
                    </a:moveTo>
                    <a:lnTo>
                      <a:pt x="0" y="424"/>
                    </a:lnTo>
                    <a:lnTo>
                      <a:pt x="372" y="465"/>
                    </a:lnTo>
                    <a:lnTo>
                      <a:pt x="440" y="0"/>
                    </a:lnTo>
                    <a:lnTo>
                      <a:pt x="54" y="372"/>
                    </a:lnTo>
                    <a:close/>
                  </a:path>
                </a:pathLst>
              </a:custGeom>
              <a:solidFill>
                <a:srgbClr val="2E94A1">
                  <a:alpha val="3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2" name="任意多边形 201"/>
              <p:cNvSpPr/>
              <p:nvPr/>
            </p:nvSpPr>
            <p:spPr bwMode="auto">
              <a:xfrm>
                <a:off x="4787901" y="3789363"/>
                <a:ext cx="706438" cy="673100"/>
              </a:xfrm>
              <a:custGeom>
                <a:avLst/>
                <a:gdLst>
                  <a:gd name="T0" fmla="*/ 445 w 445"/>
                  <a:gd name="T1" fmla="*/ 391 h 424"/>
                  <a:gd name="T2" fmla="*/ 0 w 445"/>
                  <a:gd name="T3" fmla="*/ 424 h 424"/>
                  <a:gd name="T4" fmla="*/ 0 w 445"/>
                  <a:gd name="T5" fmla="*/ 0 h 424"/>
                  <a:gd name="T6" fmla="*/ 440 w 445"/>
                  <a:gd name="T7" fmla="*/ 0 h 424"/>
                  <a:gd name="T8" fmla="*/ 445 w 445"/>
                  <a:gd name="T9" fmla="*/ 391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5" h="423">
                    <a:moveTo>
                      <a:pt x="445" y="391"/>
                    </a:moveTo>
                    <a:lnTo>
                      <a:pt x="0" y="424"/>
                    </a:lnTo>
                    <a:lnTo>
                      <a:pt x="0" y="0"/>
                    </a:lnTo>
                    <a:lnTo>
                      <a:pt x="440" y="0"/>
                    </a:lnTo>
                    <a:lnTo>
                      <a:pt x="445" y="391"/>
                    </a:lnTo>
                    <a:close/>
                  </a:path>
                </a:pathLst>
              </a:custGeom>
              <a:solidFill>
                <a:srgbClr val="EFE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3" name="矩形 202"/>
              <p:cNvSpPr/>
              <p:nvPr/>
            </p:nvSpPr>
            <p:spPr bwMode="auto">
              <a:xfrm>
                <a:off x="4883151" y="3889376"/>
                <a:ext cx="508000" cy="52388"/>
              </a:xfrm>
              <a:prstGeom prst="rect">
                <a:avLst/>
              </a:prstGeom>
              <a:solidFill>
                <a:srgbClr val="585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4" name="矩形 203"/>
              <p:cNvSpPr/>
              <p:nvPr/>
            </p:nvSpPr>
            <p:spPr bwMode="auto">
              <a:xfrm>
                <a:off x="4883151" y="4017963"/>
                <a:ext cx="508000" cy="49213"/>
              </a:xfrm>
              <a:prstGeom prst="rect">
                <a:avLst/>
              </a:prstGeom>
              <a:solidFill>
                <a:srgbClr val="585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5" name="矩形 204"/>
              <p:cNvSpPr/>
              <p:nvPr/>
            </p:nvSpPr>
            <p:spPr bwMode="auto">
              <a:xfrm>
                <a:off x="4883151" y="4141788"/>
                <a:ext cx="312738" cy="50800"/>
              </a:xfrm>
              <a:prstGeom prst="rect">
                <a:avLst/>
              </a:prstGeom>
              <a:solidFill>
                <a:srgbClr val="585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6" name="任意多边形 205"/>
              <p:cNvSpPr/>
              <p:nvPr/>
            </p:nvSpPr>
            <p:spPr bwMode="auto">
              <a:xfrm>
                <a:off x="8074025" y="3789363"/>
                <a:ext cx="700088" cy="738188"/>
              </a:xfrm>
              <a:custGeom>
                <a:avLst/>
                <a:gdLst>
                  <a:gd name="T0" fmla="*/ 54 w 441"/>
                  <a:gd name="T1" fmla="*/ 372 h 465"/>
                  <a:gd name="T2" fmla="*/ 0 w 441"/>
                  <a:gd name="T3" fmla="*/ 424 h 465"/>
                  <a:gd name="T4" fmla="*/ 372 w 441"/>
                  <a:gd name="T5" fmla="*/ 465 h 465"/>
                  <a:gd name="T6" fmla="*/ 441 w 441"/>
                  <a:gd name="T7" fmla="*/ 0 h 465"/>
                  <a:gd name="T8" fmla="*/ 54 w 441"/>
                  <a:gd name="T9" fmla="*/ 372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1" h="465">
                    <a:moveTo>
                      <a:pt x="54" y="372"/>
                    </a:moveTo>
                    <a:lnTo>
                      <a:pt x="0" y="424"/>
                    </a:lnTo>
                    <a:lnTo>
                      <a:pt x="372" y="465"/>
                    </a:lnTo>
                    <a:lnTo>
                      <a:pt x="441" y="0"/>
                    </a:lnTo>
                    <a:lnTo>
                      <a:pt x="54" y="372"/>
                    </a:lnTo>
                    <a:close/>
                  </a:path>
                </a:pathLst>
              </a:custGeom>
              <a:solidFill>
                <a:srgbClr val="2E94A1">
                  <a:alpha val="3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7" name="任意多边形 206"/>
              <p:cNvSpPr/>
              <p:nvPr/>
            </p:nvSpPr>
            <p:spPr bwMode="auto">
              <a:xfrm>
                <a:off x="8074025" y="3789363"/>
                <a:ext cx="706438" cy="673100"/>
              </a:xfrm>
              <a:custGeom>
                <a:avLst/>
                <a:gdLst>
                  <a:gd name="T0" fmla="*/ 445 w 445"/>
                  <a:gd name="T1" fmla="*/ 391 h 424"/>
                  <a:gd name="T2" fmla="*/ 0 w 445"/>
                  <a:gd name="T3" fmla="*/ 424 h 424"/>
                  <a:gd name="T4" fmla="*/ 0 w 445"/>
                  <a:gd name="T5" fmla="*/ 0 h 424"/>
                  <a:gd name="T6" fmla="*/ 441 w 445"/>
                  <a:gd name="T7" fmla="*/ 0 h 424"/>
                  <a:gd name="T8" fmla="*/ 445 w 445"/>
                  <a:gd name="T9" fmla="*/ 391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5" h="423">
                    <a:moveTo>
                      <a:pt x="445" y="391"/>
                    </a:moveTo>
                    <a:lnTo>
                      <a:pt x="0" y="424"/>
                    </a:lnTo>
                    <a:lnTo>
                      <a:pt x="0" y="0"/>
                    </a:lnTo>
                    <a:lnTo>
                      <a:pt x="441" y="0"/>
                    </a:lnTo>
                    <a:lnTo>
                      <a:pt x="445" y="391"/>
                    </a:lnTo>
                    <a:close/>
                  </a:path>
                </a:pathLst>
              </a:custGeom>
              <a:solidFill>
                <a:srgbClr val="EFE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8" name="直角三角形 207"/>
              <p:cNvSpPr/>
              <p:nvPr/>
            </p:nvSpPr>
            <p:spPr>
              <a:xfrm rot="21176672" flipV="1">
                <a:off x="3724588" y="4105882"/>
                <a:ext cx="446118" cy="936933"/>
              </a:xfrm>
              <a:prstGeom prst="rtTriangle">
                <a:avLst/>
              </a:prstGeom>
              <a:solidFill>
                <a:schemeClr val="bg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95300" y="847725"/>
            <a:ext cx="4020405" cy="166283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95300" y="2677825"/>
            <a:ext cx="3161623" cy="53275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/>
              <a:t>Click to add subtitle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4189095"/>
            <a:ext cx="2743200" cy="205740"/>
          </a:xfrm>
        </p:spPr>
        <p:txBody>
          <a:bodyPr anchor="ctr"/>
          <a:lstStyle>
            <a:lvl1pPr marL="0" indent="0" algn="l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4394835"/>
            <a:ext cx="2743200" cy="205740"/>
          </a:xfrm>
        </p:spPr>
        <p:txBody>
          <a:bodyPr anchor="ctr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组合 209"/>
          <p:cNvGrpSpPr/>
          <p:nvPr/>
        </p:nvGrpSpPr>
        <p:grpSpPr>
          <a:xfrm flipH="1">
            <a:off x="0" y="2"/>
            <a:ext cx="3864428" cy="3662505"/>
            <a:chOff x="5133072" y="1"/>
            <a:chExt cx="7057432" cy="6688669"/>
          </a:xfrm>
        </p:grpSpPr>
        <p:sp>
          <p:nvSpPr>
            <p:cNvPr id="7" name="任意多边形 6"/>
            <p:cNvSpPr/>
            <p:nvPr/>
          </p:nvSpPr>
          <p:spPr>
            <a:xfrm>
              <a:off x="5133072" y="1"/>
              <a:ext cx="7057432" cy="6688669"/>
            </a:xfrm>
            <a:custGeom>
              <a:avLst/>
              <a:gdLst>
                <a:gd name="connsiteX0" fmla="*/ 0 w 7057432"/>
                <a:gd name="connsiteY0" fmla="*/ 0 h 6688669"/>
                <a:gd name="connsiteX1" fmla="*/ 7057432 w 7057432"/>
                <a:gd name="connsiteY1" fmla="*/ 0 h 6688669"/>
                <a:gd name="connsiteX2" fmla="*/ 7057432 w 7057432"/>
                <a:gd name="connsiteY2" fmla="*/ 5056661 h 6688669"/>
                <a:gd name="connsiteX3" fmla="*/ 4325320 w 7057432"/>
                <a:gd name="connsiteY3" fmla="*/ 5915816 h 6688669"/>
                <a:gd name="connsiteX4" fmla="*/ 665320 w 7057432"/>
                <a:gd name="connsiteY4" fmla="*/ 6276662 h 6688669"/>
                <a:gd name="connsiteX5" fmla="*/ 888700 w 7057432"/>
                <a:gd name="connsiteY5" fmla="*/ 4163140 h 6688669"/>
                <a:gd name="connsiteX6" fmla="*/ 2280531 w 7057432"/>
                <a:gd name="connsiteY6" fmla="*/ 1929337 h 6688669"/>
                <a:gd name="connsiteX7" fmla="*/ 79232 w 7057432"/>
                <a:gd name="connsiteY7" fmla="*/ 31096 h 668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7431" h="6688669">
                  <a:moveTo>
                    <a:pt x="0" y="0"/>
                  </a:moveTo>
                  <a:lnTo>
                    <a:pt x="7057432" y="0"/>
                  </a:lnTo>
                  <a:lnTo>
                    <a:pt x="7057432" y="5056661"/>
                  </a:lnTo>
                  <a:cubicBezTo>
                    <a:pt x="6215461" y="4575535"/>
                    <a:pt x="4325320" y="5915816"/>
                    <a:pt x="4325320" y="5915816"/>
                  </a:cubicBezTo>
                  <a:cubicBezTo>
                    <a:pt x="1713489" y="7410746"/>
                    <a:pt x="665320" y="6276662"/>
                    <a:pt x="665320" y="6276662"/>
                  </a:cubicBezTo>
                  <a:cubicBezTo>
                    <a:pt x="-314118" y="5280042"/>
                    <a:pt x="888700" y="4163140"/>
                    <a:pt x="888700" y="4163140"/>
                  </a:cubicBezTo>
                  <a:cubicBezTo>
                    <a:pt x="2830390" y="2994689"/>
                    <a:pt x="2280531" y="1929337"/>
                    <a:pt x="2280531" y="1929337"/>
                  </a:cubicBezTo>
                  <a:cubicBezTo>
                    <a:pt x="2112996" y="938087"/>
                    <a:pt x="629611" y="253113"/>
                    <a:pt x="79232" y="3109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>
                <a:solidFill>
                  <a:schemeClr val="accent2"/>
                </a:solidFill>
              </a:endParaRPr>
            </a:p>
          </p:txBody>
        </p:sp>
        <p:grpSp>
          <p:nvGrpSpPr>
            <p:cNvPr id="8" name="组合 7" title="iSlide™ 版权声明  COPYRIGHT NOTICE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5781228" y="1653465"/>
              <a:ext cx="5643563" cy="4333875"/>
              <a:chOff x="3255963" y="1262063"/>
              <a:chExt cx="5643563" cy="4333875"/>
            </a:xfrm>
          </p:grpSpPr>
          <p:sp>
            <p:nvSpPr>
              <p:cNvPr id="9" name="任意多边形 8"/>
              <p:cNvSpPr/>
              <p:nvPr/>
            </p:nvSpPr>
            <p:spPr bwMode="auto">
              <a:xfrm>
                <a:off x="6238876" y="3213101"/>
                <a:ext cx="1901825" cy="2263775"/>
              </a:xfrm>
              <a:custGeom>
                <a:avLst/>
                <a:gdLst>
                  <a:gd name="T0" fmla="*/ 1198 w 1198"/>
                  <a:gd name="T1" fmla="*/ 1177 h 1426"/>
                  <a:gd name="T2" fmla="*/ 350 w 1198"/>
                  <a:gd name="T3" fmla="*/ 1426 h 1426"/>
                  <a:gd name="T4" fmla="*/ 0 w 1198"/>
                  <a:gd name="T5" fmla="*/ 251 h 1426"/>
                  <a:gd name="T6" fmla="*/ 849 w 1198"/>
                  <a:gd name="T7" fmla="*/ 0 h 1426"/>
                  <a:gd name="T8" fmla="*/ 1198 w 1198"/>
                  <a:gd name="T9" fmla="*/ 1177 h 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8" h="1426">
                    <a:moveTo>
                      <a:pt x="1198" y="1177"/>
                    </a:moveTo>
                    <a:lnTo>
                      <a:pt x="350" y="1426"/>
                    </a:lnTo>
                    <a:lnTo>
                      <a:pt x="0" y="251"/>
                    </a:lnTo>
                    <a:lnTo>
                      <a:pt x="849" y="0"/>
                    </a:lnTo>
                    <a:lnTo>
                      <a:pt x="1198" y="1177"/>
                    </a:lnTo>
                    <a:close/>
                  </a:path>
                </a:pathLst>
              </a:custGeom>
              <a:solidFill>
                <a:srgbClr val="F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" name="任意多边形 9"/>
              <p:cNvSpPr/>
              <p:nvPr/>
            </p:nvSpPr>
            <p:spPr bwMode="auto">
              <a:xfrm>
                <a:off x="6378576" y="3457576"/>
                <a:ext cx="1217613" cy="392113"/>
              </a:xfrm>
              <a:custGeom>
                <a:avLst/>
                <a:gdLst>
                  <a:gd name="T0" fmla="*/ 767 w 767"/>
                  <a:gd name="T1" fmla="*/ 20 h 247"/>
                  <a:gd name="T2" fmla="*/ 6 w 767"/>
                  <a:gd name="T3" fmla="*/ 247 h 247"/>
                  <a:gd name="T4" fmla="*/ 0 w 767"/>
                  <a:gd name="T5" fmla="*/ 226 h 247"/>
                  <a:gd name="T6" fmla="*/ 761 w 767"/>
                  <a:gd name="T7" fmla="*/ 0 h 247"/>
                  <a:gd name="T8" fmla="*/ 767 w 767"/>
                  <a:gd name="T9" fmla="*/ 2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7" h="246">
                    <a:moveTo>
                      <a:pt x="767" y="20"/>
                    </a:moveTo>
                    <a:lnTo>
                      <a:pt x="6" y="247"/>
                    </a:lnTo>
                    <a:lnTo>
                      <a:pt x="0" y="226"/>
                    </a:lnTo>
                    <a:lnTo>
                      <a:pt x="761" y="0"/>
                    </a:lnTo>
                    <a:lnTo>
                      <a:pt x="767" y="20"/>
                    </a:lnTo>
                    <a:close/>
                  </a:path>
                </a:pathLst>
              </a:custGeom>
              <a:solidFill>
                <a:srgbClr val="53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" name="任意多边形 10"/>
              <p:cNvSpPr/>
              <p:nvPr/>
            </p:nvSpPr>
            <p:spPr bwMode="auto">
              <a:xfrm>
                <a:off x="6400801" y="3546476"/>
                <a:ext cx="1220788" cy="388938"/>
              </a:xfrm>
              <a:custGeom>
                <a:avLst/>
                <a:gdLst>
                  <a:gd name="T0" fmla="*/ 769 w 769"/>
                  <a:gd name="T1" fmla="*/ 20 h 245"/>
                  <a:gd name="T2" fmla="*/ 7 w 769"/>
                  <a:gd name="T3" fmla="*/ 245 h 245"/>
                  <a:gd name="T4" fmla="*/ 0 w 769"/>
                  <a:gd name="T5" fmla="*/ 224 h 245"/>
                  <a:gd name="T6" fmla="*/ 763 w 769"/>
                  <a:gd name="T7" fmla="*/ 0 h 245"/>
                  <a:gd name="T8" fmla="*/ 769 w 769"/>
                  <a:gd name="T9" fmla="*/ 2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9" h="245">
                    <a:moveTo>
                      <a:pt x="769" y="20"/>
                    </a:moveTo>
                    <a:lnTo>
                      <a:pt x="7" y="245"/>
                    </a:lnTo>
                    <a:lnTo>
                      <a:pt x="0" y="224"/>
                    </a:lnTo>
                    <a:lnTo>
                      <a:pt x="763" y="0"/>
                    </a:lnTo>
                    <a:lnTo>
                      <a:pt x="769" y="20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" name="任意多边形 11"/>
              <p:cNvSpPr/>
              <p:nvPr/>
            </p:nvSpPr>
            <p:spPr bwMode="auto">
              <a:xfrm>
                <a:off x="6335713" y="3321051"/>
                <a:ext cx="1230313" cy="425450"/>
              </a:xfrm>
              <a:custGeom>
                <a:avLst/>
                <a:gdLst>
                  <a:gd name="T0" fmla="*/ 775 w 775"/>
                  <a:gd name="T1" fmla="*/ 42 h 268"/>
                  <a:gd name="T2" fmla="*/ 12 w 775"/>
                  <a:gd name="T3" fmla="*/ 268 h 268"/>
                  <a:gd name="T4" fmla="*/ 0 w 775"/>
                  <a:gd name="T5" fmla="*/ 225 h 268"/>
                  <a:gd name="T6" fmla="*/ 763 w 775"/>
                  <a:gd name="T7" fmla="*/ 0 h 268"/>
                  <a:gd name="T8" fmla="*/ 775 w 775"/>
                  <a:gd name="T9" fmla="*/ 42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5" h="268">
                    <a:moveTo>
                      <a:pt x="775" y="42"/>
                    </a:moveTo>
                    <a:lnTo>
                      <a:pt x="12" y="268"/>
                    </a:lnTo>
                    <a:lnTo>
                      <a:pt x="0" y="225"/>
                    </a:lnTo>
                    <a:lnTo>
                      <a:pt x="763" y="0"/>
                    </a:lnTo>
                    <a:lnTo>
                      <a:pt x="775" y="42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" name="任意多边形 12"/>
              <p:cNvSpPr/>
              <p:nvPr/>
            </p:nvSpPr>
            <p:spPr bwMode="auto">
              <a:xfrm>
                <a:off x="6794501" y="4864101"/>
                <a:ext cx="1230313" cy="425450"/>
              </a:xfrm>
              <a:custGeom>
                <a:avLst/>
                <a:gdLst>
                  <a:gd name="T0" fmla="*/ 775 w 775"/>
                  <a:gd name="T1" fmla="*/ 44 h 268"/>
                  <a:gd name="T2" fmla="*/ 12 w 775"/>
                  <a:gd name="T3" fmla="*/ 268 h 268"/>
                  <a:gd name="T4" fmla="*/ 0 w 775"/>
                  <a:gd name="T5" fmla="*/ 226 h 268"/>
                  <a:gd name="T6" fmla="*/ 763 w 775"/>
                  <a:gd name="T7" fmla="*/ 0 h 268"/>
                  <a:gd name="T8" fmla="*/ 775 w 775"/>
                  <a:gd name="T9" fmla="*/ 4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5" h="268">
                    <a:moveTo>
                      <a:pt x="775" y="44"/>
                    </a:moveTo>
                    <a:lnTo>
                      <a:pt x="12" y="268"/>
                    </a:lnTo>
                    <a:lnTo>
                      <a:pt x="0" y="226"/>
                    </a:lnTo>
                    <a:lnTo>
                      <a:pt x="763" y="0"/>
                    </a:lnTo>
                    <a:lnTo>
                      <a:pt x="775" y="44"/>
                    </a:lnTo>
                    <a:close/>
                  </a:path>
                </a:pathLst>
              </a:cu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" name="任意多边形 13"/>
              <p:cNvSpPr/>
              <p:nvPr/>
            </p:nvSpPr>
            <p:spPr bwMode="auto">
              <a:xfrm>
                <a:off x="6427788" y="3632201"/>
                <a:ext cx="1220788" cy="392113"/>
              </a:xfrm>
              <a:custGeom>
                <a:avLst/>
                <a:gdLst>
                  <a:gd name="T0" fmla="*/ 769 w 769"/>
                  <a:gd name="T1" fmla="*/ 20 h 247"/>
                  <a:gd name="T2" fmla="*/ 6 w 769"/>
                  <a:gd name="T3" fmla="*/ 247 h 247"/>
                  <a:gd name="T4" fmla="*/ 0 w 769"/>
                  <a:gd name="T5" fmla="*/ 224 h 247"/>
                  <a:gd name="T6" fmla="*/ 763 w 769"/>
                  <a:gd name="T7" fmla="*/ 0 h 247"/>
                  <a:gd name="T8" fmla="*/ 769 w 769"/>
                  <a:gd name="T9" fmla="*/ 2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9" h="246">
                    <a:moveTo>
                      <a:pt x="769" y="20"/>
                    </a:moveTo>
                    <a:lnTo>
                      <a:pt x="6" y="247"/>
                    </a:lnTo>
                    <a:lnTo>
                      <a:pt x="0" y="224"/>
                    </a:lnTo>
                    <a:lnTo>
                      <a:pt x="763" y="0"/>
                    </a:lnTo>
                    <a:lnTo>
                      <a:pt x="769" y="20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" name="任意多边形 14"/>
              <p:cNvSpPr/>
              <p:nvPr/>
            </p:nvSpPr>
            <p:spPr bwMode="auto">
              <a:xfrm>
                <a:off x="6454776" y="3717926"/>
                <a:ext cx="1220788" cy="392113"/>
              </a:xfrm>
              <a:custGeom>
                <a:avLst/>
                <a:gdLst>
                  <a:gd name="T0" fmla="*/ 769 w 769"/>
                  <a:gd name="T1" fmla="*/ 20 h 247"/>
                  <a:gd name="T2" fmla="*/ 6 w 769"/>
                  <a:gd name="T3" fmla="*/ 247 h 247"/>
                  <a:gd name="T4" fmla="*/ 0 w 769"/>
                  <a:gd name="T5" fmla="*/ 226 h 247"/>
                  <a:gd name="T6" fmla="*/ 762 w 769"/>
                  <a:gd name="T7" fmla="*/ 0 h 247"/>
                  <a:gd name="T8" fmla="*/ 769 w 769"/>
                  <a:gd name="T9" fmla="*/ 2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9" h="246">
                    <a:moveTo>
                      <a:pt x="769" y="20"/>
                    </a:moveTo>
                    <a:lnTo>
                      <a:pt x="6" y="247"/>
                    </a:lnTo>
                    <a:lnTo>
                      <a:pt x="0" y="226"/>
                    </a:lnTo>
                    <a:lnTo>
                      <a:pt x="762" y="0"/>
                    </a:lnTo>
                    <a:lnTo>
                      <a:pt x="769" y="20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" name="任意多边形 15"/>
              <p:cNvSpPr/>
              <p:nvPr/>
            </p:nvSpPr>
            <p:spPr bwMode="auto">
              <a:xfrm>
                <a:off x="6480176" y="3803651"/>
                <a:ext cx="1217613" cy="392113"/>
              </a:xfrm>
              <a:custGeom>
                <a:avLst/>
                <a:gdLst>
                  <a:gd name="T0" fmla="*/ 767 w 767"/>
                  <a:gd name="T1" fmla="*/ 22 h 247"/>
                  <a:gd name="T2" fmla="*/ 6 w 767"/>
                  <a:gd name="T3" fmla="*/ 247 h 247"/>
                  <a:gd name="T4" fmla="*/ 0 w 767"/>
                  <a:gd name="T5" fmla="*/ 226 h 247"/>
                  <a:gd name="T6" fmla="*/ 761 w 767"/>
                  <a:gd name="T7" fmla="*/ 0 h 247"/>
                  <a:gd name="T8" fmla="*/ 767 w 767"/>
                  <a:gd name="T9" fmla="*/ 2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7" h="246">
                    <a:moveTo>
                      <a:pt x="767" y="22"/>
                    </a:moveTo>
                    <a:lnTo>
                      <a:pt x="6" y="247"/>
                    </a:lnTo>
                    <a:lnTo>
                      <a:pt x="0" y="226"/>
                    </a:lnTo>
                    <a:lnTo>
                      <a:pt x="761" y="0"/>
                    </a:lnTo>
                    <a:lnTo>
                      <a:pt x="767" y="22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" name="任意多边形 16"/>
              <p:cNvSpPr/>
              <p:nvPr/>
            </p:nvSpPr>
            <p:spPr bwMode="auto">
              <a:xfrm>
                <a:off x="6503988" y="3892551"/>
                <a:ext cx="1220788" cy="388938"/>
              </a:xfrm>
              <a:custGeom>
                <a:avLst/>
                <a:gdLst>
                  <a:gd name="T0" fmla="*/ 769 w 769"/>
                  <a:gd name="T1" fmla="*/ 20 h 245"/>
                  <a:gd name="T2" fmla="*/ 6 w 769"/>
                  <a:gd name="T3" fmla="*/ 245 h 245"/>
                  <a:gd name="T4" fmla="*/ 0 w 769"/>
                  <a:gd name="T5" fmla="*/ 224 h 245"/>
                  <a:gd name="T6" fmla="*/ 763 w 769"/>
                  <a:gd name="T7" fmla="*/ 0 h 245"/>
                  <a:gd name="T8" fmla="*/ 769 w 769"/>
                  <a:gd name="T9" fmla="*/ 2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9" h="245">
                    <a:moveTo>
                      <a:pt x="769" y="20"/>
                    </a:moveTo>
                    <a:lnTo>
                      <a:pt x="6" y="245"/>
                    </a:lnTo>
                    <a:lnTo>
                      <a:pt x="0" y="224"/>
                    </a:lnTo>
                    <a:lnTo>
                      <a:pt x="763" y="0"/>
                    </a:lnTo>
                    <a:lnTo>
                      <a:pt x="769" y="20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" name="任意多边形 17"/>
              <p:cNvSpPr/>
              <p:nvPr/>
            </p:nvSpPr>
            <p:spPr bwMode="auto">
              <a:xfrm>
                <a:off x="6700838" y="4741863"/>
                <a:ext cx="595313" cy="204788"/>
              </a:xfrm>
              <a:custGeom>
                <a:avLst/>
                <a:gdLst>
                  <a:gd name="T0" fmla="*/ 375 w 375"/>
                  <a:gd name="T1" fmla="*/ 21 h 129"/>
                  <a:gd name="T2" fmla="*/ 7 w 375"/>
                  <a:gd name="T3" fmla="*/ 129 h 129"/>
                  <a:gd name="T4" fmla="*/ 0 w 375"/>
                  <a:gd name="T5" fmla="*/ 108 h 129"/>
                  <a:gd name="T6" fmla="*/ 368 w 375"/>
                  <a:gd name="T7" fmla="*/ 0 h 129"/>
                  <a:gd name="T8" fmla="*/ 375 w 375"/>
                  <a:gd name="T9" fmla="*/ 2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129">
                    <a:moveTo>
                      <a:pt x="375" y="21"/>
                    </a:moveTo>
                    <a:lnTo>
                      <a:pt x="7" y="129"/>
                    </a:lnTo>
                    <a:lnTo>
                      <a:pt x="0" y="108"/>
                    </a:lnTo>
                    <a:lnTo>
                      <a:pt x="368" y="0"/>
                    </a:lnTo>
                    <a:lnTo>
                      <a:pt x="375" y="21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" name="任意多边形 18"/>
              <p:cNvSpPr/>
              <p:nvPr/>
            </p:nvSpPr>
            <p:spPr bwMode="auto">
              <a:xfrm>
                <a:off x="6727826" y="4827588"/>
                <a:ext cx="593725" cy="207963"/>
              </a:xfrm>
              <a:custGeom>
                <a:avLst/>
                <a:gdLst>
                  <a:gd name="T0" fmla="*/ 374 w 374"/>
                  <a:gd name="T1" fmla="*/ 21 h 131"/>
                  <a:gd name="T2" fmla="*/ 6 w 374"/>
                  <a:gd name="T3" fmla="*/ 131 h 131"/>
                  <a:gd name="T4" fmla="*/ 0 w 374"/>
                  <a:gd name="T5" fmla="*/ 110 h 131"/>
                  <a:gd name="T6" fmla="*/ 368 w 374"/>
                  <a:gd name="T7" fmla="*/ 0 h 131"/>
                  <a:gd name="T8" fmla="*/ 374 w 374"/>
                  <a:gd name="T9" fmla="*/ 2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4" h="131">
                    <a:moveTo>
                      <a:pt x="374" y="21"/>
                    </a:moveTo>
                    <a:lnTo>
                      <a:pt x="6" y="131"/>
                    </a:lnTo>
                    <a:lnTo>
                      <a:pt x="0" y="110"/>
                    </a:lnTo>
                    <a:lnTo>
                      <a:pt x="368" y="0"/>
                    </a:lnTo>
                    <a:lnTo>
                      <a:pt x="374" y="21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" name="任意多边形 19"/>
              <p:cNvSpPr/>
              <p:nvPr/>
            </p:nvSpPr>
            <p:spPr bwMode="auto">
              <a:xfrm>
                <a:off x="6754813" y="4916488"/>
                <a:ext cx="593725" cy="204788"/>
              </a:xfrm>
              <a:custGeom>
                <a:avLst/>
                <a:gdLst>
                  <a:gd name="T0" fmla="*/ 374 w 374"/>
                  <a:gd name="T1" fmla="*/ 21 h 129"/>
                  <a:gd name="T2" fmla="*/ 6 w 374"/>
                  <a:gd name="T3" fmla="*/ 129 h 129"/>
                  <a:gd name="T4" fmla="*/ 0 w 374"/>
                  <a:gd name="T5" fmla="*/ 108 h 129"/>
                  <a:gd name="T6" fmla="*/ 368 w 374"/>
                  <a:gd name="T7" fmla="*/ 0 h 129"/>
                  <a:gd name="T8" fmla="*/ 374 w 374"/>
                  <a:gd name="T9" fmla="*/ 2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4" h="129">
                    <a:moveTo>
                      <a:pt x="374" y="21"/>
                    </a:moveTo>
                    <a:lnTo>
                      <a:pt x="6" y="129"/>
                    </a:lnTo>
                    <a:lnTo>
                      <a:pt x="0" y="108"/>
                    </a:lnTo>
                    <a:lnTo>
                      <a:pt x="368" y="0"/>
                    </a:lnTo>
                    <a:lnTo>
                      <a:pt x="374" y="21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1" name="任意多边形 20"/>
              <p:cNvSpPr/>
              <p:nvPr/>
            </p:nvSpPr>
            <p:spPr bwMode="auto">
              <a:xfrm>
                <a:off x="7453313" y="4557713"/>
                <a:ext cx="469900" cy="168275"/>
              </a:xfrm>
              <a:custGeom>
                <a:avLst/>
                <a:gdLst>
                  <a:gd name="T0" fmla="*/ 296 w 296"/>
                  <a:gd name="T1" fmla="*/ 21 h 106"/>
                  <a:gd name="T2" fmla="*/ 7 w 296"/>
                  <a:gd name="T3" fmla="*/ 106 h 106"/>
                  <a:gd name="T4" fmla="*/ 0 w 296"/>
                  <a:gd name="T5" fmla="*/ 85 h 106"/>
                  <a:gd name="T6" fmla="*/ 289 w 296"/>
                  <a:gd name="T7" fmla="*/ 0 h 106"/>
                  <a:gd name="T8" fmla="*/ 296 w 296"/>
                  <a:gd name="T9" fmla="*/ 2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105">
                    <a:moveTo>
                      <a:pt x="296" y="21"/>
                    </a:moveTo>
                    <a:lnTo>
                      <a:pt x="7" y="106"/>
                    </a:lnTo>
                    <a:lnTo>
                      <a:pt x="0" y="85"/>
                    </a:lnTo>
                    <a:lnTo>
                      <a:pt x="289" y="0"/>
                    </a:lnTo>
                    <a:lnTo>
                      <a:pt x="296" y="21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2" name="任意多边形 21"/>
              <p:cNvSpPr/>
              <p:nvPr/>
            </p:nvSpPr>
            <p:spPr bwMode="auto">
              <a:xfrm>
                <a:off x="7480301" y="4643438"/>
                <a:ext cx="468313" cy="168275"/>
              </a:xfrm>
              <a:custGeom>
                <a:avLst/>
                <a:gdLst>
                  <a:gd name="T0" fmla="*/ 295 w 295"/>
                  <a:gd name="T1" fmla="*/ 21 h 106"/>
                  <a:gd name="T2" fmla="*/ 6 w 295"/>
                  <a:gd name="T3" fmla="*/ 106 h 106"/>
                  <a:gd name="T4" fmla="*/ 0 w 295"/>
                  <a:gd name="T5" fmla="*/ 85 h 106"/>
                  <a:gd name="T6" fmla="*/ 289 w 295"/>
                  <a:gd name="T7" fmla="*/ 0 h 106"/>
                  <a:gd name="T8" fmla="*/ 295 w 295"/>
                  <a:gd name="T9" fmla="*/ 2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105">
                    <a:moveTo>
                      <a:pt x="295" y="21"/>
                    </a:moveTo>
                    <a:lnTo>
                      <a:pt x="6" y="106"/>
                    </a:lnTo>
                    <a:lnTo>
                      <a:pt x="0" y="85"/>
                    </a:lnTo>
                    <a:lnTo>
                      <a:pt x="289" y="0"/>
                    </a:lnTo>
                    <a:lnTo>
                      <a:pt x="295" y="21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3" name="任意多边形 22"/>
              <p:cNvSpPr/>
              <p:nvPr/>
            </p:nvSpPr>
            <p:spPr bwMode="auto">
              <a:xfrm>
                <a:off x="7507288" y="4729163"/>
                <a:ext cx="465138" cy="171450"/>
              </a:xfrm>
              <a:custGeom>
                <a:avLst/>
                <a:gdLst>
                  <a:gd name="T0" fmla="*/ 293 w 293"/>
                  <a:gd name="T1" fmla="*/ 21 h 108"/>
                  <a:gd name="T2" fmla="*/ 6 w 293"/>
                  <a:gd name="T3" fmla="*/ 108 h 108"/>
                  <a:gd name="T4" fmla="*/ 0 w 293"/>
                  <a:gd name="T5" fmla="*/ 85 h 108"/>
                  <a:gd name="T6" fmla="*/ 287 w 293"/>
                  <a:gd name="T7" fmla="*/ 0 h 108"/>
                  <a:gd name="T8" fmla="*/ 293 w 293"/>
                  <a:gd name="T9" fmla="*/ 2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108">
                    <a:moveTo>
                      <a:pt x="293" y="21"/>
                    </a:moveTo>
                    <a:lnTo>
                      <a:pt x="6" y="108"/>
                    </a:lnTo>
                    <a:lnTo>
                      <a:pt x="0" y="85"/>
                    </a:lnTo>
                    <a:lnTo>
                      <a:pt x="287" y="0"/>
                    </a:lnTo>
                    <a:lnTo>
                      <a:pt x="293" y="21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4" name="任意多边形 23"/>
              <p:cNvSpPr/>
              <p:nvPr/>
            </p:nvSpPr>
            <p:spPr bwMode="auto">
              <a:xfrm>
                <a:off x="6546851" y="4362451"/>
                <a:ext cx="211138" cy="485775"/>
              </a:xfrm>
              <a:custGeom>
                <a:avLst/>
                <a:gdLst>
                  <a:gd name="T0" fmla="*/ 133 w 133"/>
                  <a:gd name="T1" fmla="*/ 291 h 306"/>
                  <a:gd name="T2" fmla="*/ 85 w 133"/>
                  <a:gd name="T3" fmla="*/ 306 h 306"/>
                  <a:gd name="T4" fmla="*/ 0 w 133"/>
                  <a:gd name="T5" fmla="*/ 15 h 306"/>
                  <a:gd name="T6" fmla="*/ 48 w 133"/>
                  <a:gd name="T7" fmla="*/ 0 h 306"/>
                  <a:gd name="T8" fmla="*/ 133 w 133"/>
                  <a:gd name="T9" fmla="*/ 29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306">
                    <a:moveTo>
                      <a:pt x="133" y="291"/>
                    </a:moveTo>
                    <a:lnTo>
                      <a:pt x="85" y="306"/>
                    </a:lnTo>
                    <a:lnTo>
                      <a:pt x="0" y="15"/>
                    </a:lnTo>
                    <a:lnTo>
                      <a:pt x="48" y="0"/>
                    </a:lnTo>
                    <a:lnTo>
                      <a:pt x="133" y="291"/>
                    </a:lnTo>
                    <a:close/>
                  </a:path>
                </a:pathLst>
              </a:cu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5" name="任意多边形 24"/>
              <p:cNvSpPr/>
              <p:nvPr/>
            </p:nvSpPr>
            <p:spPr bwMode="auto">
              <a:xfrm>
                <a:off x="6705601" y="4435476"/>
                <a:ext cx="180975" cy="376238"/>
              </a:xfrm>
              <a:custGeom>
                <a:avLst/>
                <a:gdLst>
                  <a:gd name="T0" fmla="*/ 114 w 114"/>
                  <a:gd name="T1" fmla="*/ 222 h 237"/>
                  <a:gd name="T2" fmla="*/ 66 w 114"/>
                  <a:gd name="T3" fmla="*/ 237 h 237"/>
                  <a:gd name="T4" fmla="*/ 0 w 114"/>
                  <a:gd name="T5" fmla="*/ 15 h 237"/>
                  <a:gd name="T6" fmla="*/ 47 w 114"/>
                  <a:gd name="T7" fmla="*/ 0 h 237"/>
                  <a:gd name="T8" fmla="*/ 114 w 114"/>
                  <a:gd name="T9" fmla="*/ 22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36">
                    <a:moveTo>
                      <a:pt x="114" y="222"/>
                    </a:moveTo>
                    <a:lnTo>
                      <a:pt x="66" y="237"/>
                    </a:lnTo>
                    <a:lnTo>
                      <a:pt x="0" y="15"/>
                    </a:lnTo>
                    <a:lnTo>
                      <a:pt x="47" y="0"/>
                    </a:lnTo>
                    <a:lnTo>
                      <a:pt x="114" y="222"/>
                    </a:lnTo>
                    <a:close/>
                  </a:path>
                </a:pathLst>
              </a:custGeom>
              <a:solidFill>
                <a:srgbClr val="53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6" name="任意多边形 25"/>
              <p:cNvSpPr/>
              <p:nvPr/>
            </p:nvSpPr>
            <p:spPr bwMode="auto">
              <a:xfrm>
                <a:off x="6850063" y="4459288"/>
                <a:ext cx="161925" cy="312738"/>
              </a:xfrm>
              <a:custGeom>
                <a:avLst/>
                <a:gdLst>
                  <a:gd name="T0" fmla="*/ 102 w 102"/>
                  <a:gd name="T1" fmla="*/ 184 h 197"/>
                  <a:gd name="T2" fmla="*/ 54 w 102"/>
                  <a:gd name="T3" fmla="*/ 197 h 197"/>
                  <a:gd name="T4" fmla="*/ 0 w 102"/>
                  <a:gd name="T5" fmla="*/ 12 h 197"/>
                  <a:gd name="T6" fmla="*/ 48 w 102"/>
                  <a:gd name="T7" fmla="*/ 0 h 197"/>
                  <a:gd name="T8" fmla="*/ 102 w 102"/>
                  <a:gd name="T9" fmla="*/ 18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97">
                    <a:moveTo>
                      <a:pt x="102" y="184"/>
                    </a:moveTo>
                    <a:lnTo>
                      <a:pt x="54" y="197"/>
                    </a:lnTo>
                    <a:lnTo>
                      <a:pt x="0" y="12"/>
                    </a:lnTo>
                    <a:lnTo>
                      <a:pt x="48" y="0"/>
                    </a:lnTo>
                    <a:lnTo>
                      <a:pt x="102" y="184"/>
                    </a:lnTo>
                    <a:close/>
                  </a:path>
                </a:pathLst>
              </a:cu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7" name="任意多边形 26"/>
              <p:cNvSpPr/>
              <p:nvPr/>
            </p:nvSpPr>
            <p:spPr bwMode="auto">
              <a:xfrm>
                <a:off x="6975476" y="4419601"/>
                <a:ext cx="165100" cy="315913"/>
              </a:xfrm>
              <a:custGeom>
                <a:avLst/>
                <a:gdLst>
                  <a:gd name="T0" fmla="*/ 104 w 104"/>
                  <a:gd name="T1" fmla="*/ 185 h 199"/>
                  <a:gd name="T2" fmla="*/ 54 w 104"/>
                  <a:gd name="T3" fmla="*/ 199 h 199"/>
                  <a:gd name="T4" fmla="*/ 0 w 104"/>
                  <a:gd name="T5" fmla="*/ 14 h 199"/>
                  <a:gd name="T6" fmla="*/ 48 w 104"/>
                  <a:gd name="T7" fmla="*/ 0 h 199"/>
                  <a:gd name="T8" fmla="*/ 104 w 104"/>
                  <a:gd name="T9" fmla="*/ 18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99">
                    <a:moveTo>
                      <a:pt x="104" y="185"/>
                    </a:moveTo>
                    <a:lnTo>
                      <a:pt x="54" y="199"/>
                    </a:lnTo>
                    <a:lnTo>
                      <a:pt x="0" y="14"/>
                    </a:lnTo>
                    <a:lnTo>
                      <a:pt x="48" y="0"/>
                    </a:lnTo>
                    <a:lnTo>
                      <a:pt x="104" y="185"/>
                    </a:lnTo>
                    <a:close/>
                  </a:path>
                </a:pathLst>
              </a:custGeom>
              <a:solidFill>
                <a:srgbClr val="53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8" name="任意多边形 27"/>
              <p:cNvSpPr/>
              <p:nvPr/>
            </p:nvSpPr>
            <p:spPr bwMode="auto">
              <a:xfrm>
                <a:off x="7134226" y="4484688"/>
                <a:ext cx="131763" cy="214313"/>
              </a:xfrm>
              <a:custGeom>
                <a:avLst/>
                <a:gdLst>
                  <a:gd name="T0" fmla="*/ 83 w 83"/>
                  <a:gd name="T1" fmla="*/ 121 h 135"/>
                  <a:gd name="T2" fmla="*/ 35 w 83"/>
                  <a:gd name="T3" fmla="*/ 135 h 135"/>
                  <a:gd name="T4" fmla="*/ 0 w 83"/>
                  <a:gd name="T5" fmla="*/ 15 h 135"/>
                  <a:gd name="T6" fmla="*/ 48 w 83"/>
                  <a:gd name="T7" fmla="*/ 0 h 135"/>
                  <a:gd name="T8" fmla="*/ 83 w 83"/>
                  <a:gd name="T9" fmla="*/ 12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35">
                    <a:moveTo>
                      <a:pt x="83" y="121"/>
                    </a:moveTo>
                    <a:lnTo>
                      <a:pt x="35" y="135"/>
                    </a:lnTo>
                    <a:lnTo>
                      <a:pt x="0" y="15"/>
                    </a:lnTo>
                    <a:lnTo>
                      <a:pt x="48" y="0"/>
                    </a:lnTo>
                    <a:lnTo>
                      <a:pt x="83" y="121"/>
                    </a:lnTo>
                    <a:close/>
                  </a:path>
                </a:pathLst>
              </a:cu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9" name="任意多边形 28"/>
              <p:cNvSpPr/>
              <p:nvPr/>
            </p:nvSpPr>
            <p:spPr bwMode="auto">
              <a:xfrm>
                <a:off x="7348538" y="4106863"/>
                <a:ext cx="492125" cy="487363"/>
              </a:xfrm>
              <a:custGeom>
                <a:avLst/>
                <a:gdLst>
                  <a:gd name="T0" fmla="*/ 138 w 149"/>
                  <a:gd name="T1" fmla="*/ 55 h 148"/>
                  <a:gd name="T2" fmla="*/ 93 w 149"/>
                  <a:gd name="T3" fmla="*/ 138 h 148"/>
                  <a:gd name="T4" fmla="*/ 10 w 149"/>
                  <a:gd name="T5" fmla="*/ 93 h 148"/>
                  <a:gd name="T6" fmla="*/ 55 w 149"/>
                  <a:gd name="T7" fmla="*/ 10 h 148"/>
                  <a:gd name="T8" fmla="*/ 138 w 149"/>
                  <a:gd name="T9" fmla="*/ 5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138" y="55"/>
                    </a:moveTo>
                    <a:cubicBezTo>
                      <a:pt x="149" y="90"/>
                      <a:pt x="128" y="127"/>
                      <a:pt x="93" y="138"/>
                    </a:cubicBezTo>
                    <a:cubicBezTo>
                      <a:pt x="58" y="148"/>
                      <a:pt x="21" y="128"/>
                      <a:pt x="10" y="93"/>
                    </a:cubicBezTo>
                    <a:cubicBezTo>
                      <a:pt x="0" y="58"/>
                      <a:pt x="20" y="21"/>
                      <a:pt x="55" y="10"/>
                    </a:cubicBezTo>
                    <a:cubicBezTo>
                      <a:pt x="91" y="0"/>
                      <a:pt x="128" y="20"/>
                      <a:pt x="138" y="55"/>
                    </a:cubicBezTo>
                    <a:close/>
                  </a:path>
                </a:pathLst>
              </a:custGeom>
              <a:solidFill>
                <a:srgbClr val="53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0" name="任意多边形 29"/>
              <p:cNvSpPr/>
              <p:nvPr/>
            </p:nvSpPr>
            <p:spPr bwMode="auto">
              <a:xfrm>
                <a:off x="7348538" y="4106863"/>
                <a:ext cx="455613" cy="487363"/>
              </a:xfrm>
              <a:custGeom>
                <a:avLst/>
                <a:gdLst>
                  <a:gd name="T0" fmla="*/ 74 w 138"/>
                  <a:gd name="T1" fmla="*/ 74 h 148"/>
                  <a:gd name="T2" fmla="*/ 124 w 138"/>
                  <a:gd name="T3" fmla="*/ 118 h 148"/>
                  <a:gd name="T4" fmla="*/ 93 w 138"/>
                  <a:gd name="T5" fmla="*/ 138 h 148"/>
                  <a:gd name="T6" fmla="*/ 10 w 138"/>
                  <a:gd name="T7" fmla="*/ 93 h 148"/>
                  <a:gd name="T8" fmla="*/ 55 w 138"/>
                  <a:gd name="T9" fmla="*/ 10 h 148"/>
                  <a:gd name="T10" fmla="*/ 138 w 138"/>
                  <a:gd name="T11" fmla="*/ 55 h 148"/>
                  <a:gd name="T12" fmla="*/ 74 w 138"/>
                  <a:gd name="T13" fmla="*/ 7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48">
                    <a:moveTo>
                      <a:pt x="74" y="74"/>
                    </a:moveTo>
                    <a:cubicBezTo>
                      <a:pt x="124" y="118"/>
                      <a:pt x="124" y="118"/>
                      <a:pt x="124" y="118"/>
                    </a:cubicBezTo>
                    <a:cubicBezTo>
                      <a:pt x="116" y="128"/>
                      <a:pt x="105" y="134"/>
                      <a:pt x="93" y="138"/>
                    </a:cubicBezTo>
                    <a:cubicBezTo>
                      <a:pt x="58" y="148"/>
                      <a:pt x="21" y="128"/>
                      <a:pt x="10" y="93"/>
                    </a:cubicBezTo>
                    <a:cubicBezTo>
                      <a:pt x="0" y="58"/>
                      <a:pt x="20" y="20"/>
                      <a:pt x="55" y="10"/>
                    </a:cubicBezTo>
                    <a:cubicBezTo>
                      <a:pt x="90" y="0"/>
                      <a:pt x="128" y="20"/>
                      <a:pt x="138" y="55"/>
                    </a:cubicBezTo>
                    <a:lnTo>
                      <a:pt x="74" y="74"/>
                    </a:lnTo>
                    <a:close/>
                  </a:path>
                </a:pathLst>
              </a:cu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1" name="任意多边形 30"/>
              <p:cNvSpPr/>
              <p:nvPr/>
            </p:nvSpPr>
            <p:spPr bwMode="auto">
              <a:xfrm>
                <a:off x="7100888" y="3608388"/>
                <a:ext cx="1438275" cy="1987550"/>
              </a:xfrm>
              <a:custGeom>
                <a:avLst/>
                <a:gdLst>
                  <a:gd name="T0" fmla="*/ 436 w 436"/>
                  <a:gd name="T1" fmla="*/ 591 h 603"/>
                  <a:gd name="T2" fmla="*/ 0 w 436"/>
                  <a:gd name="T3" fmla="*/ 603 h 603"/>
                  <a:gd name="T4" fmla="*/ 11 w 436"/>
                  <a:gd name="T5" fmla="*/ 0 h 603"/>
                  <a:gd name="T6" fmla="*/ 436 w 436"/>
                  <a:gd name="T7" fmla="*/ 591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6" h="603">
                    <a:moveTo>
                      <a:pt x="436" y="591"/>
                    </a:moveTo>
                    <a:cubicBezTo>
                      <a:pt x="423" y="591"/>
                      <a:pt x="0" y="603"/>
                      <a:pt x="0" y="603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436" y="591"/>
                    </a:lnTo>
                    <a:close/>
                  </a:path>
                </a:pathLst>
              </a:custGeom>
              <a:solidFill>
                <a:srgbClr val="2E94A1">
                  <a:alpha val="3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2" name="矩形 31"/>
              <p:cNvSpPr/>
              <p:nvPr/>
            </p:nvSpPr>
            <p:spPr bwMode="auto">
              <a:xfrm>
                <a:off x="7137401" y="3608388"/>
                <a:ext cx="1401763" cy="1947863"/>
              </a:xfrm>
              <a:prstGeom prst="rect">
                <a:avLst/>
              </a:prstGeom>
              <a:solidFill>
                <a:srgbClr val="F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3" name="矩形 32"/>
              <p:cNvSpPr/>
              <p:nvPr/>
            </p:nvSpPr>
            <p:spPr bwMode="auto">
              <a:xfrm>
                <a:off x="7207251" y="3846513"/>
                <a:ext cx="1263650" cy="31750"/>
              </a:xfrm>
              <a:prstGeom prst="rect">
                <a:avLst/>
              </a:prstGeom>
              <a:solidFill>
                <a:srgbClr val="53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4" name="矩形 33"/>
              <p:cNvSpPr/>
              <p:nvPr/>
            </p:nvSpPr>
            <p:spPr bwMode="auto">
              <a:xfrm>
                <a:off x="7207251" y="3935413"/>
                <a:ext cx="1263650" cy="31750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5" name="矩形 34"/>
              <p:cNvSpPr/>
              <p:nvPr/>
            </p:nvSpPr>
            <p:spPr bwMode="auto">
              <a:xfrm>
                <a:off x="7207251" y="3700463"/>
                <a:ext cx="1263650" cy="73025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>
                <a:off x="7207251" y="5311776"/>
                <a:ext cx="1263650" cy="69850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7" name="矩形 36"/>
              <p:cNvSpPr/>
              <p:nvPr/>
            </p:nvSpPr>
            <p:spPr bwMode="auto">
              <a:xfrm>
                <a:off x="7207251" y="4024313"/>
                <a:ext cx="1263650" cy="34925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8" name="矩形 37"/>
              <p:cNvSpPr/>
              <p:nvPr/>
            </p:nvSpPr>
            <p:spPr bwMode="auto">
              <a:xfrm>
                <a:off x="7207251" y="4116388"/>
                <a:ext cx="1263650" cy="33338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9" name="矩形 38"/>
              <p:cNvSpPr/>
              <p:nvPr/>
            </p:nvSpPr>
            <p:spPr bwMode="auto">
              <a:xfrm>
                <a:off x="7207251" y="4205288"/>
                <a:ext cx="1263650" cy="36513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0" name="矩形 39"/>
              <p:cNvSpPr/>
              <p:nvPr/>
            </p:nvSpPr>
            <p:spPr bwMode="auto">
              <a:xfrm>
                <a:off x="7207251" y="4297363"/>
                <a:ext cx="1263650" cy="33338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1" name="矩形 40"/>
              <p:cNvSpPr/>
              <p:nvPr/>
            </p:nvSpPr>
            <p:spPr bwMode="auto">
              <a:xfrm>
                <a:off x="7207251" y="4989513"/>
                <a:ext cx="609600" cy="36513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2" name="矩形 41"/>
              <p:cNvSpPr/>
              <p:nvPr/>
            </p:nvSpPr>
            <p:spPr bwMode="auto">
              <a:xfrm>
                <a:off x="7207251" y="5081588"/>
                <a:ext cx="609600" cy="33338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3" name="矩形 42"/>
              <p:cNvSpPr/>
              <p:nvPr/>
            </p:nvSpPr>
            <p:spPr bwMode="auto">
              <a:xfrm>
                <a:off x="7207251" y="5170488"/>
                <a:ext cx="609600" cy="36513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4" name="矩形 43"/>
              <p:cNvSpPr/>
              <p:nvPr/>
            </p:nvSpPr>
            <p:spPr bwMode="auto">
              <a:xfrm>
                <a:off x="7991476" y="4989513"/>
                <a:ext cx="479425" cy="36513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5" name="矩形 44"/>
              <p:cNvSpPr/>
              <p:nvPr/>
            </p:nvSpPr>
            <p:spPr bwMode="auto">
              <a:xfrm>
                <a:off x="7991476" y="5081588"/>
                <a:ext cx="479425" cy="33338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6" name="矩形 45"/>
              <p:cNvSpPr/>
              <p:nvPr/>
            </p:nvSpPr>
            <p:spPr bwMode="auto">
              <a:xfrm>
                <a:off x="7991476" y="5170488"/>
                <a:ext cx="479425" cy="36513"/>
              </a:xfrm>
              <a:prstGeom prst="rect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7" name="矩形 46"/>
              <p:cNvSpPr/>
              <p:nvPr/>
            </p:nvSpPr>
            <p:spPr bwMode="auto">
              <a:xfrm>
                <a:off x="7207251" y="4438651"/>
                <a:ext cx="80963" cy="481013"/>
              </a:xfrm>
              <a:prstGeom prst="rect">
                <a:avLst/>
              </a:pr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7339013" y="4554538"/>
                <a:ext cx="82550" cy="365125"/>
              </a:xfrm>
              <a:prstGeom prst="rect">
                <a:avLst/>
              </a:pr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7470776" y="4613276"/>
                <a:ext cx="82550" cy="306388"/>
              </a:xfrm>
              <a:prstGeom prst="rect">
                <a:avLst/>
              </a:pr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0" name="矩形 49"/>
              <p:cNvSpPr/>
              <p:nvPr/>
            </p:nvSpPr>
            <p:spPr bwMode="auto">
              <a:xfrm>
                <a:off x="7602538" y="4613276"/>
                <a:ext cx="82550" cy="306388"/>
              </a:xfrm>
              <a:prstGeom prst="rect">
                <a:avLst/>
              </a:pr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1" name="矩形 50"/>
              <p:cNvSpPr/>
              <p:nvPr/>
            </p:nvSpPr>
            <p:spPr bwMode="auto">
              <a:xfrm>
                <a:off x="7734301" y="4722813"/>
                <a:ext cx="82550" cy="196850"/>
              </a:xfrm>
              <a:prstGeom prst="rect">
                <a:avLst/>
              </a:pr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2" name="椭圆 51"/>
              <p:cNvSpPr/>
              <p:nvPr/>
            </p:nvSpPr>
            <p:spPr bwMode="auto">
              <a:xfrm>
                <a:off x="8002588" y="4481513"/>
                <a:ext cx="438150" cy="438150"/>
              </a:xfrm>
              <a:prstGeom prst="ellipse">
                <a:avLst/>
              </a:prstGeom>
              <a:solidFill>
                <a:srgbClr val="53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3" name="任意多边形 52"/>
              <p:cNvSpPr/>
              <p:nvPr/>
            </p:nvSpPr>
            <p:spPr bwMode="auto">
              <a:xfrm>
                <a:off x="8002588" y="4481513"/>
                <a:ext cx="438150" cy="438150"/>
              </a:xfrm>
              <a:custGeom>
                <a:avLst/>
                <a:gdLst>
                  <a:gd name="T0" fmla="*/ 67 w 133"/>
                  <a:gd name="T1" fmla="*/ 67 h 133"/>
                  <a:gd name="T2" fmla="*/ 102 w 133"/>
                  <a:gd name="T3" fmla="*/ 123 h 133"/>
                  <a:gd name="T4" fmla="*/ 67 w 133"/>
                  <a:gd name="T5" fmla="*/ 133 h 133"/>
                  <a:gd name="T6" fmla="*/ 0 w 133"/>
                  <a:gd name="T7" fmla="*/ 67 h 133"/>
                  <a:gd name="T8" fmla="*/ 67 w 133"/>
                  <a:gd name="T9" fmla="*/ 0 h 133"/>
                  <a:gd name="T10" fmla="*/ 133 w 133"/>
                  <a:gd name="T11" fmla="*/ 67 h 133"/>
                  <a:gd name="T12" fmla="*/ 67 w 133"/>
                  <a:gd name="T13" fmla="*/ 6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133">
                    <a:moveTo>
                      <a:pt x="67" y="67"/>
                    </a:moveTo>
                    <a:cubicBezTo>
                      <a:pt x="102" y="123"/>
                      <a:pt x="102" y="123"/>
                      <a:pt x="102" y="123"/>
                    </a:cubicBezTo>
                    <a:cubicBezTo>
                      <a:pt x="91" y="130"/>
                      <a:pt x="79" y="133"/>
                      <a:pt x="67" y="133"/>
                    </a:cubicBezTo>
                    <a:cubicBezTo>
                      <a:pt x="30" y="133"/>
                      <a:pt x="0" y="103"/>
                      <a:pt x="0" y="67"/>
                    </a:cubicBezTo>
                    <a:cubicBezTo>
                      <a:pt x="0" y="30"/>
                      <a:pt x="30" y="0"/>
                      <a:pt x="67" y="0"/>
                    </a:cubicBezTo>
                    <a:cubicBezTo>
                      <a:pt x="103" y="0"/>
                      <a:pt x="133" y="30"/>
                      <a:pt x="133" y="67"/>
                    </a:cubicBezTo>
                    <a:lnTo>
                      <a:pt x="67" y="67"/>
                    </a:lnTo>
                    <a:close/>
                  </a:path>
                </a:pathLst>
              </a:cu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4" name="任意多边形 53"/>
              <p:cNvSpPr/>
              <p:nvPr/>
            </p:nvSpPr>
            <p:spPr bwMode="auto">
              <a:xfrm>
                <a:off x="3338513" y="2395538"/>
                <a:ext cx="1165225" cy="1041400"/>
              </a:xfrm>
              <a:custGeom>
                <a:avLst/>
                <a:gdLst>
                  <a:gd name="T0" fmla="*/ 183 w 353"/>
                  <a:gd name="T1" fmla="*/ 161 h 316"/>
                  <a:gd name="T2" fmla="*/ 203 w 353"/>
                  <a:gd name="T3" fmla="*/ 156 h 316"/>
                  <a:gd name="T4" fmla="*/ 242 w 353"/>
                  <a:gd name="T5" fmla="*/ 173 h 316"/>
                  <a:gd name="T6" fmla="*/ 343 w 353"/>
                  <a:gd name="T7" fmla="*/ 105 h 316"/>
                  <a:gd name="T8" fmla="*/ 352 w 353"/>
                  <a:gd name="T9" fmla="*/ 78 h 316"/>
                  <a:gd name="T10" fmla="*/ 343 w 353"/>
                  <a:gd name="T11" fmla="*/ 47 h 316"/>
                  <a:gd name="T12" fmla="*/ 342 w 353"/>
                  <a:gd name="T13" fmla="*/ 31 h 316"/>
                  <a:gd name="T14" fmla="*/ 329 w 353"/>
                  <a:gd name="T15" fmla="*/ 12 h 316"/>
                  <a:gd name="T16" fmla="*/ 229 w 353"/>
                  <a:gd name="T17" fmla="*/ 81 h 316"/>
                  <a:gd name="T18" fmla="*/ 171 w 353"/>
                  <a:gd name="T19" fmla="*/ 147 h 316"/>
                  <a:gd name="T20" fmla="*/ 95 w 353"/>
                  <a:gd name="T21" fmla="*/ 194 h 316"/>
                  <a:gd name="T22" fmla="*/ 10 w 353"/>
                  <a:gd name="T23" fmla="*/ 280 h 316"/>
                  <a:gd name="T24" fmla="*/ 27 w 353"/>
                  <a:gd name="T25" fmla="*/ 296 h 316"/>
                  <a:gd name="T26" fmla="*/ 43 w 353"/>
                  <a:gd name="T27" fmla="*/ 300 h 316"/>
                  <a:gd name="T28" fmla="*/ 72 w 353"/>
                  <a:gd name="T29" fmla="*/ 314 h 316"/>
                  <a:gd name="T30" fmla="*/ 100 w 353"/>
                  <a:gd name="T31" fmla="*/ 310 h 316"/>
                  <a:gd name="T32" fmla="*/ 184 w 353"/>
                  <a:gd name="T33" fmla="*/ 221 h 316"/>
                  <a:gd name="T34" fmla="*/ 173 w 353"/>
                  <a:gd name="T35" fmla="*/ 180 h 316"/>
                  <a:gd name="T36" fmla="*/ 200 w 353"/>
                  <a:gd name="T37" fmla="*/ 135 h 316"/>
                  <a:gd name="T38" fmla="*/ 231 w 353"/>
                  <a:gd name="T39" fmla="*/ 88 h 316"/>
                  <a:gd name="T40" fmla="*/ 311 w 353"/>
                  <a:gd name="T41" fmla="*/ 27 h 316"/>
                  <a:gd name="T42" fmla="*/ 339 w 353"/>
                  <a:gd name="T43" fmla="*/ 59 h 316"/>
                  <a:gd name="T44" fmla="*/ 341 w 353"/>
                  <a:gd name="T45" fmla="*/ 99 h 316"/>
                  <a:gd name="T46" fmla="*/ 281 w 353"/>
                  <a:gd name="T47" fmla="*/ 154 h 316"/>
                  <a:gd name="T48" fmla="*/ 244 w 353"/>
                  <a:gd name="T49" fmla="*/ 167 h 316"/>
                  <a:gd name="T50" fmla="*/ 203 w 353"/>
                  <a:gd name="T51" fmla="*/ 141 h 316"/>
                  <a:gd name="T52" fmla="*/ 154 w 353"/>
                  <a:gd name="T53" fmla="*/ 174 h 316"/>
                  <a:gd name="T54" fmla="*/ 168 w 353"/>
                  <a:gd name="T55" fmla="*/ 190 h 316"/>
                  <a:gd name="T56" fmla="*/ 170 w 353"/>
                  <a:gd name="T57" fmla="*/ 245 h 316"/>
                  <a:gd name="T58" fmla="*/ 102 w 353"/>
                  <a:gd name="T59" fmla="*/ 303 h 316"/>
                  <a:gd name="T60" fmla="*/ 79 w 353"/>
                  <a:gd name="T61" fmla="*/ 310 h 316"/>
                  <a:gd name="T62" fmla="*/ 30 w 353"/>
                  <a:gd name="T63" fmla="*/ 276 h 316"/>
                  <a:gd name="T64" fmla="*/ 43 w 353"/>
                  <a:gd name="T65" fmla="*/ 245 h 316"/>
                  <a:gd name="T66" fmla="*/ 142 w 353"/>
                  <a:gd name="T67" fmla="*/ 17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3" h="316">
                    <a:moveTo>
                      <a:pt x="175" y="169"/>
                    </a:moveTo>
                    <a:cubicBezTo>
                      <a:pt x="177" y="166"/>
                      <a:pt x="180" y="164"/>
                      <a:pt x="183" y="161"/>
                    </a:cubicBezTo>
                    <a:cubicBezTo>
                      <a:pt x="185" y="159"/>
                      <a:pt x="188" y="157"/>
                      <a:pt x="192" y="155"/>
                    </a:cubicBezTo>
                    <a:cubicBezTo>
                      <a:pt x="196" y="153"/>
                      <a:pt x="199" y="153"/>
                      <a:pt x="203" y="156"/>
                    </a:cubicBezTo>
                    <a:cubicBezTo>
                      <a:pt x="207" y="158"/>
                      <a:pt x="211" y="160"/>
                      <a:pt x="215" y="163"/>
                    </a:cubicBezTo>
                    <a:cubicBezTo>
                      <a:pt x="223" y="167"/>
                      <a:pt x="232" y="171"/>
                      <a:pt x="242" y="173"/>
                    </a:cubicBezTo>
                    <a:cubicBezTo>
                      <a:pt x="257" y="176"/>
                      <a:pt x="271" y="167"/>
                      <a:pt x="283" y="159"/>
                    </a:cubicBezTo>
                    <a:cubicBezTo>
                      <a:pt x="307" y="142"/>
                      <a:pt x="324" y="128"/>
                      <a:pt x="343" y="105"/>
                    </a:cubicBezTo>
                    <a:cubicBezTo>
                      <a:pt x="346" y="102"/>
                      <a:pt x="348" y="98"/>
                      <a:pt x="350" y="95"/>
                    </a:cubicBezTo>
                    <a:cubicBezTo>
                      <a:pt x="352" y="90"/>
                      <a:pt x="353" y="84"/>
                      <a:pt x="352" y="78"/>
                    </a:cubicBezTo>
                    <a:cubicBezTo>
                      <a:pt x="351" y="72"/>
                      <a:pt x="349" y="66"/>
                      <a:pt x="347" y="60"/>
                    </a:cubicBezTo>
                    <a:cubicBezTo>
                      <a:pt x="346" y="56"/>
                      <a:pt x="344" y="51"/>
                      <a:pt x="343" y="47"/>
                    </a:cubicBezTo>
                    <a:cubicBezTo>
                      <a:pt x="342" y="44"/>
                      <a:pt x="342" y="41"/>
                      <a:pt x="342" y="39"/>
                    </a:cubicBezTo>
                    <a:cubicBezTo>
                      <a:pt x="342" y="36"/>
                      <a:pt x="342" y="33"/>
                      <a:pt x="342" y="31"/>
                    </a:cubicBezTo>
                    <a:cubicBezTo>
                      <a:pt x="342" y="29"/>
                      <a:pt x="341" y="28"/>
                      <a:pt x="340" y="26"/>
                    </a:cubicBezTo>
                    <a:cubicBezTo>
                      <a:pt x="336" y="22"/>
                      <a:pt x="333" y="17"/>
                      <a:pt x="329" y="12"/>
                    </a:cubicBezTo>
                    <a:cubicBezTo>
                      <a:pt x="319" y="0"/>
                      <a:pt x="249" y="63"/>
                      <a:pt x="240" y="70"/>
                    </a:cubicBezTo>
                    <a:cubicBezTo>
                      <a:pt x="237" y="74"/>
                      <a:pt x="233" y="77"/>
                      <a:pt x="229" y="81"/>
                    </a:cubicBezTo>
                    <a:cubicBezTo>
                      <a:pt x="219" y="91"/>
                      <a:pt x="202" y="108"/>
                      <a:pt x="194" y="120"/>
                    </a:cubicBezTo>
                    <a:cubicBezTo>
                      <a:pt x="190" y="125"/>
                      <a:pt x="177" y="142"/>
                      <a:pt x="171" y="147"/>
                    </a:cubicBezTo>
                    <a:cubicBezTo>
                      <a:pt x="165" y="153"/>
                      <a:pt x="145" y="163"/>
                      <a:pt x="140" y="165"/>
                    </a:cubicBezTo>
                    <a:cubicBezTo>
                      <a:pt x="126" y="171"/>
                      <a:pt x="107" y="185"/>
                      <a:pt x="95" y="194"/>
                    </a:cubicBezTo>
                    <a:cubicBezTo>
                      <a:pt x="91" y="197"/>
                      <a:pt x="87" y="200"/>
                      <a:pt x="83" y="203"/>
                    </a:cubicBezTo>
                    <a:cubicBezTo>
                      <a:pt x="74" y="210"/>
                      <a:pt x="0" y="269"/>
                      <a:pt x="10" y="280"/>
                    </a:cubicBezTo>
                    <a:cubicBezTo>
                      <a:pt x="14" y="285"/>
                      <a:pt x="19" y="289"/>
                      <a:pt x="23" y="293"/>
                    </a:cubicBezTo>
                    <a:cubicBezTo>
                      <a:pt x="24" y="294"/>
                      <a:pt x="25" y="295"/>
                      <a:pt x="27" y="296"/>
                    </a:cubicBezTo>
                    <a:cubicBezTo>
                      <a:pt x="29" y="296"/>
                      <a:pt x="32" y="297"/>
                      <a:pt x="34" y="297"/>
                    </a:cubicBezTo>
                    <a:cubicBezTo>
                      <a:pt x="37" y="298"/>
                      <a:pt x="40" y="298"/>
                      <a:pt x="43" y="300"/>
                    </a:cubicBezTo>
                    <a:cubicBezTo>
                      <a:pt x="47" y="302"/>
                      <a:pt x="51" y="304"/>
                      <a:pt x="55" y="306"/>
                    </a:cubicBezTo>
                    <a:cubicBezTo>
                      <a:pt x="60" y="309"/>
                      <a:pt x="66" y="312"/>
                      <a:pt x="72" y="314"/>
                    </a:cubicBezTo>
                    <a:cubicBezTo>
                      <a:pt x="77" y="316"/>
                      <a:pt x="83" y="316"/>
                      <a:pt x="89" y="315"/>
                    </a:cubicBezTo>
                    <a:cubicBezTo>
                      <a:pt x="92" y="313"/>
                      <a:pt x="96" y="312"/>
                      <a:pt x="100" y="310"/>
                    </a:cubicBezTo>
                    <a:cubicBezTo>
                      <a:pt x="125" y="295"/>
                      <a:pt x="142" y="281"/>
                      <a:pt x="163" y="260"/>
                    </a:cubicBezTo>
                    <a:cubicBezTo>
                      <a:pt x="173" y="249"/>
                      <a:pt x="184" y="237"/>
                      <a:pt x="184" y="221"/>
                    </a:cubicBezTo>
                    <a:cubicBezTo>
                      <a:pt x="184" y="212"/>
                      <a:pt x="181" y="203"/>
                      <a:pt x="178" y="193"/>
                    </a:cubicBezTo>
                    <a:cubicBezTo>
                      <a:pt x="177" y="189"/>
                      <a:pt x="175" y="185"/>
                      <a:pt x="173" y="180"/>
                    </a:cubicBezTo>
                    <a:cubicBezTo>
                      <a:pt x="172" y="176"/>
                      <a:pt x="172" y="173"/>
                      <a:pt x="175" y="169"/>
                    </a:cubicBezTo>
                    <a:moveTo>
                      <a:pt x="200" y="135"/>
                    </a:moveTo>
                    <a:cubicBezTo>
                      <a:pt x="198" y="131"/>
                      <a:pt x="199" y="127"/>
                      <a:pt x="201" y="124"/>
                    </a:cubicBezTo>
                    <a:cubicBezTo>
                      <a:pt x="208" y="111"/>
                      <a:pt x="221" y="98"/>
                      <a:pt x="231" y="88"/>
                    </a:cubicBezTo>
                    <a:cubicBezTo>
                      <a:pt x="249" y="70"/>
                      <a:pt x="269" y="53"/>
                      <a:pt x="289" y="38"/>
                    </a:cubicBezTo>
                    <a:cubicBezTo>
                      <a:pt x="294" y="35"/>
                      <a:pt x="305" y="28"/>
                      <a:pt x="311" y="27"/>
                    </a:cubicBezTo>
                    <a:cubicBezTo>
                      <a:pt x="315" y="26"/>
                      <a:pt x="318" y="28"/>
                      <a:pt x="321" y="31"/>
                    </a:cubicBezTo>
                    <a:cubicBezTo>
                      <a:pt x="329" y="39"/>
                      <a:pt x="335" y="50"/>
                      <a:pt x="339" y="59"/>
                    </a:cubicBezTo>
                    <a:cubicBezTo>
                      <a:pt x="342" y="66"/>
                      <a:pt x="346" y="78"/>
                      <a:pt x="346" y="85"/>
                    </a:cubicBezTo>
                    <a:cubicBezTo>
                      <a:pt x="346" y="90"/>
                      <a:pt x="344" y="95"/>
                      <a:pt x="341" y="99"/>
                    </a:cubicBezTo>
                    <a:cubicBezTo>
                      <a:pt x="340" y="102"/>
                      <a:pt x="338" y="104"/>
                      <a:pt x="336" y="106"/>
                    </a:cubicBezTo>
                    <a:cubicBezTo>
                      <a:pt x="320" y="126"/>
                      <a:pt x="302" y="140"/>
                      <a:pt x="281" y="154"/>
                    </a:cubicBezTo>
                    <a:cubicBezTo>
                      <a:pt x="276" y="157"/>
                      <a:pt x="272" y="160"/>
                      <a:pt x="267" y="163"/>
                    </a:cubicBezTo>
                    <a:cubicBezTo>
                      <a:pt x="259" y="167"/>
                      <a:pt x="252" y="169"/>
                      <a:pt x="244" y="167"/>
                    </a:cubicBezTo>
                    <a:cubicBezTo>
                      <a:pt x="234" y="165"/>
                      <a:pt x="221" y="158"/>
                      <a:pt x="214" y="151"/>
                    </a:cubicBezTo>
                    <a:cubicBezTo>
                      <a:pt x="210" y="148"/>
                      <a:pt x="206" y="145"/>
                      <a:pt x="203" y="141"/>
                    </a:cubicBezTo>
                    <a:cubicBezTo>
                      <a:pt x="202" y="139"/>
                      <a:pt x="200" y="137"/>
                      <a:pt x="200" y="135"/>
                    </a:cubicBezTo>
                    <a:moveTo>
                      <a:pt x="154" y="174"/>
                    </a:moveTo>
                    <a:cubicBezTo>
                      <a:pt x="156" y="175"/>
                      <a:pt x="158" y="177"/>
                      <a:pt x="159" y="178"/>
                    </a:cubicBezTo>
                    <a:cubicBezTo>
                      <a:pt x="163" y="182"/>
                      <a:pt x="165" y="186"/>
                      <a:pt x="168" y="190"/>
                    </a:cubicBezTo>
                    <a:cubicBezTo>
                      <a:pt x="172" y="199"/>
                      <a:pt x="178" y="213"/>
                      <a:pt x="178" y="223"/>
                    </a:cubicBezTo>
                    <a:cubicBezTo>
                      <a:pt x="178" y="231"/>
                      <a:pt x="176" y="237"/>
                      <a:pt x="170" y="245"/>
                    </a:cubicBezTo>
                    <a:cubicBezTo>
                      <a:pt x="166" y="249"/>
                      <a:pt x="162" y="253"/>
                      <a:pt x="159" y="257"/>
                    </a:cubicBezTo>
                    <a:cubicBezTo>
                      <a:pt x="142" y="275"/>
                      <a:pt x="124" y="291"/>
                      <a:pt x="102" y="303"/>
                    </a:cubicBezTo>
                    <a:cubicBezTo>
                      <a:pt x="100" y="305"/>
                      <a:pt x="97" y="306"/>
                      <a:pt x="94" y="307"/>
                    </a:cubicBezTo>
                    <a:cubicBezTo>
                      <a:pt x="90" y="309"/>
                      <a:pt x="85" y="311"/>
                      <a:pt x="79" y="310"/>
                    </a:cubicBezTo>
                    <a:cubicBezTo>
                      <a:pt x="72" y="309"/>
                      <a:pt x="61" y="302"/>
                      <a:pt x="55" y="298"/>
                    </a:cubicBezTo>
                    <a:cubicBezTo>
                      <a:pt x="47" y="292"/>
                      <a:pt x="37" y="284"/>
                      <a:pt x="30" y="276"/>
                    </a:cubicBezTo>
                    <a:cubicBezTo>
                      <a:pt x="28" y="273"/>
                      <a:pt x="27" y="269"/>
                      <a:pt x="28" y="265"/>
                    </a:cubicBezTo>
                    <a:cubicBezTo>
                      <a:pt x="30" y="259"/>
                      <a:pt x="39" y="249"/>
                      <a:pt x="43" y="245"/>
                    </a:cubicBezTo>
                    <a:cubicBezTo>
                      <a:pt x="61" y="228"/>
                      <a:pt x="81" y="211"/>
                      <a:pt x="102" y="196"/>
                    </a:cubicBezTo>
                    <a:cubicBezTo>
                      <a:pt x="113" y="188"/>
                      <a:pt x="129" y="178"/>
                      <a:pt x="142" y="173"/>
                    </a:cubicBezTo>
                    <a:cubicBezTo>
                      <a:pt x="146" y="172"/>
                      <a:pt x="150" y="172"/>
                      <a:pt x="154" y="174"/>
                    </a:cubicBezTo>
                  </a:path>
                </a:pathLst>
              </a:custGeom>
              <a:solidFill>
                <a:srgbClr val="0F7F87">
                  <a:alpha val="3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5" name="任意多边形 54"/>
              <p:cNvSpPr/>
              <p:nvPr/>
            </p:nvSpPr>
            <p:spPr bwMode="auto">
              <a:xfrm>
                <a:off x="3255963" y="2505076"/>
                <a:ext cx="1165225" cy="1044575"/>
              </a:xfrm>
              <a:custGeom>
                <a:avLst/>
                <a:gdLst>
                  <a:gd name="T0" fmla="*/ 183 w 353"/>
                  <a:gd name="T1" fmla="*/ 162 h 317"/>
                  <a:gd name="T2" fmla="*/ 203 w 353"/>
                  <a:gd name="T3" fmla="*/ 156 h 317"/>
                  <a:gd name="T4" fmla="*/ 242 w 353"/>
                  <a:gd name="T5" fmla="*/ 174 h 317"/>
                  <a:gd name="T6" fmla="*/ 343 w 353"/>
                  <a:gd name="T7" fmla="*/ 106 h 317"/>
                  <a:gd name="T8" fmla="*/ 352 w 353"/>
                  <a:gd name="T9" fmla="*/ 79 h 317"/>
                  <a:gd name="T10" fmla="*/ 343 w 353"/>
                  <a:gd name="T11" fmla="*/ 48 h 317"/>
                  <a:gd name="T12" fmla="*/ 342 w 353"/>
                  <a:gd name="T13" fmla="*/ 31 h 317"/>
                  <a:gd name="T14" fmla="*/ 329 w 353"/>
                  <a:gd name="T15" fmla="*/ 13 h 317"/>
                  <a:gd name="T16" fmla="*/ 229 w 353"/>
                  <a:gd name="T17" fmla="*/ 81 h 317"/>
                  <a:gd name="T18" fmla="*/ 171 w 353"/>
                  <a:gd name="T19" fmla="*/ 148 h 317"/>
                  <a:gd name="T20" fmla="*/ 95 w 353"/>
                  <a:gd name="T21" fmla="*/ 194 h 317"/>
                  <a:gd name="T22" fmla="*/ 11 w 353"/>
                  <a:gd name="T23" fmla="*/ 281 h 317"/>
                  <a:gd name="T24" fmla="*/ 27 w 353"/>
                  <a:gd name="T25" fmla="*/ 296 h 317"/>
                  <a:gd name="T26" fmla="*/ 43 w 353"/>
                  <a:gd name="T27" fmla="*/ 300 h 317"/>
                  <a:gd name="T28" fmla="*/ 72 w 353"/>
                  <a:gd name="T29" fmla="*/ 315 h 317"/>
                  <a:gd name="T30" fmla="*/ 100 w 353"/>
                  <a:gd name="T31" fmla="*/ 310 h 317"/>
                  <a:gd name="T32" fmla="*/ 184 w 353"/>
                  <a:gd name="T33" fmla="*/ 222 h 317"/>
                  <a:gd name="T34" fmla="*/ 174 w 353"/>
                  <a:gd name="T35" fmla="*/ 181 h 317"/>
                  <a:gd name="T36" fmla="*/ 200 w 353"/>
                  <a:gd name="T37" fmla="*/ 136 h 317"/>
                  <a:gd name="T38" fmla="*/ 231 w 353"/>
                  <a:gd name="T39" fmla="*/ 88 h 317"/>
                  <a:gd name="T40" fmla="*/ 311 w 353"/>
                  <a:gd name="T41" fmla="*/ 27 h 317"/>
                  <a:gd name="T42" fmla="*/ 339 w 353"/>
                  <a:gd name="T43" fmla="*/ 60 h 317"/>
                  <a:gd name="T44" fmla="*/ 341 w 353"/>
                  <a:gd name="T45" fmla="*/ 100 h 317"/>
                  <a:gd name="T46" fmla="*/ 281 w 353"/>
                  <a:gd name="T47" fmla="*/ 155 h 317"/>
                  <a:gd name="T48" fmla="*/ 244 w 353"/>
                  <a:gd name="T49" fmla="*/ 168 h 317"/>
                  <a:gd name="T50" fmla="*/ 204 w 353"/>
                  <a:gd name="T51" fmla="*/ 142 h 317"/>
                  <a:gd name="T52" fmla="*/ 154 w 353"/>
                  <a:gd name="T53" fmla="*/ 174 h 317"/>
                  <a:gd name="T54" fmla="*/ 168 w 353"/>
                  <a:gd name="T55" fmla="*/ 191 h 317"/>
                  <a:gd name="T56" fmla="*/ 170 w 353"/>
                  <a:gd name="T57" fmla="*/ 245 h 317"/>
                  <a:gd name="T58" fmla="*/ 102 w 353"/>
                  <a:gd name="T59" fmla="*/ 304 h 317"/>
                  <a:gd name="T60" fmla="*/ 79 w 353"/>
                  <a:gd name="T61" fmla="*/ 310 h 317"/>
                  <a:gd name="T62" fmla="*/ 31 w 353"/>
                  <a:gd name="T63" fmla="*/ 276 h 317"/>
                  <a:gd name="T64" fmla="*/ 43 w 353"/>
                  <a:gd name="T65" fmla="*/ 246 h 317"/>
                  <a:gd name="T66" fmla="*/ 143 w 353"/>
                  <a:gd name="T67" fmla="*/ 174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3" h="317">
                    <a:moveTo>
                      <a:pt x="175" y="170"/>
                    </a:moveTo>
                    <a:cubicBezTo>
                      <a:pt x="177" y="167"/>
                      <a:pt x="180" y="164"/>
                      <a:pt x="183" y="162"/>
                    </a:cubicBezTo>
                    <a:cubicBezTo>
                      <a:pt x="185" y="159"/>
                      <a:pt x="189" y="157"/>
                      <a:pt x="192" y="156"/>
                    </a:cubicBezTo>
                    <a:cubicBezTo>
                      <a:pt x="196" y="154"/>
                      <a:pt x="199" y="154"/>
                      <a:pt x="203" y="156"/>
                    </a:cubicBezTo>
                    <a:cubicBezTo>
                      <a:pt x="207" y="158"/>
                      <a:pt x="211" y="161"/>
                      <a:pt x="215" y="163"/>
                    </a:cubicBezTo>
                    <a:cubicBezTo>
                      <a:pt x="223" y="168"/>
                      <a:pt x="232" y="172"/>
                      <a:pt x="242" y="174"/>
                    </a:cubicBezTo>
                    <a:cubicBezTo>
                      <a:pt x="257" y="177"/>
                      <a:pt x="271" y="168"/>
                      <a:pt x="283" y="159"/>
                    </a:cubicBezTo>
                    <a:cubicBezTo>
                      <a:pt x="307" y="142"/>
                      <a:pt x="324" y="128"/>
                      <a:pt x="343" y="106"/>
                    </a:cubicBezTo>
                    <a:cubicBezTo>
                      <a:pt x="346" y="102"/>
                      <a:pt x="348" y="99"/>
                      <a:pt x="350" y="95"/>
                    </a:cubicBezTo>
                    <a:cubicBezTo>
                      <a:pt x="353" y="90"/>
                      <a:pt x="353" y="85"/>
                      <a:pt x="352" y="79"/>
                    </a:cubicBezTo>
                    <a:cubicBezTo>
                      <a:pt x="351" y="72"/>
                      <a:pt x="349" y="66"/>
                      <a:pt x="347" y="61"/>
                    </a:cubicBezTo>
                    <a:cubicBezTo>
                      <a:pt x="346" y="56"/>
                      <a:pt x="345" y="52"/>
                      <a:pt x="343" y="48"/>
                    </a:cubicBezTo>
                    <a:cubicBezTo>
                      <a:pt x="342" y="45"/>
                      <a:pt x="342" y="42"/>
                      <a:pt x="342" y="39"/>
                    </a:cubicBezTo>
                    <a:cubicBezTo>
                      <a:pt x="342" y="37"/>
                      <a:pt x="342" y="34"/>
                      <a:pt x="342" y="31"/>
                    </a:cubicBezTo>
                    <a:cubicBezTo>
                      <a:pt x="342" y="30"/>
                      <a:pt x="341" y="28"/>
                      <a:pt x="340" y="27"/>
                    </a:cubicBezTo>
                    <a:cubicBezTo>
                      <a:pt x="337" y="22"/>
                      <a:pt x="333" y="17"/>
                      <a:pt x="329" y="13"/>
                    </a:cubicBezTo>
                    <a:cubicBezTo>
                      <a:pt x="319" y="0"/>
                      <a:pt x="249" y="64"/>
                      <a:pt x="240" y="71"/>
                    </a:cubicBezTo>
                    <a:cubicBezTo>
                      <a:pt x="237" y="74"/>
                      <a:pt x="233" y="78"/>
                      <a:pt x="229" y="81"/>
                    </a:cubicBezTo>
                    <a:cubicBezTo>
                      <a:pt x="219" y="91"/>
                      <a:pt x="202" y="108"/>
                      <a:pt x="194" y="120"/>
                    </a:cubicBezTo>
                    <a:cubicBezTo>
                      <a:pt x="190" y="125"/>
                      <a:pt x="177" y="143"/>
                      <a:pt x="171" y="148"/>
                    </a:cubicBezTo>
                    <a:cubicBezTo>
                      <a:pt x="165" y="153"/>
                      <a:pt x="145" y="163"/>
                      <a:pt x="140" y="166"/>
                    </a:cubicBezTo>
                    <a:cubicBezTo>
                      <a:pt x="126" y="172"/>
                      <a:pt x="107" y="186"/>
                      <a:pt x="95" y="194"/>
                    </a:cubicBezTo>
                    <a:cubicBezTo>
                      <a:pt x="91" y="197"/>
                      <a:pt x="87" y="200"/>
                      <a:pt x="83" y="203"/>
                    </a:cubicBezTo>
                    <a:cubicBezTo>
                      <a:pt x="75" y="210"/>
                      <a:pt x="0" y="269"/>
                      <a:pt x="11" y="281"/>
                    </a:cubicBezTo>
                    <a:cubicBezTo>
                      <a:pt x="14" y="285"/>
                      <a:pt x="19" y="290"/>
                      <a:pt x="23" y="294"/>
                    </a:cubicBezTo>
                    <a:cubicBezTo>
                      <a:pt x="24" y="295"/>
                      <a:pt x="25" y="296"/>
                      <a:pt x="27" y="296"/>
                    </a:cubicBezTo>
                    <a:cubicBezTo>
                      <a:pt x="29" y="297"/>
                      <a:pt x="32" y="298"/>
                      <a:pt x="34" y="298"/>
                    </a:cubicBezTo>
                    <a:cubicBezTo>
                      <a:pt x="37" y="298"/>
                      <a:pt x="40" y="299"/>
                      <a:pt x="43" y="300"/>
                    </a:cubicBezTo>
                    <a:cubicBezTo>
                      <a:pt x="47" y="303"/>
                      <a:pt x="51" y="305"/>
                      <a:pt x="55" y="307"/>
                    </a:cubicBezTo>
                    <a:cubicBezTo>
                      <a:pt x="60" y="310"/>
                      <a:pt x="66" y="313"/>
                      <a:pt x="72" y="315"/>
                    </a:cubicBezTo>
                    <a:cubicBezTo>
                      <a:pt x="77" y="317"/>
                      <a:pt x="83" y="317"/>
                      <a:pt x="89" y="315"/>
                    </a:cubicBezTo>
                    <a:cubicBezTo>
                      <a:pt x="93" y="314"/>
                      <a:pt x="96" y="312"/>
                      <a:pt x="100" y="310"/>
                    </a:cubicBezTo>
                    <a:cubicBezTo>
                      <a:pt x="125" y="296"/>
                      <a:pt x="142" y="281"/>
                      <a:pt x="163" y="260"/>
                    </a:cubicBezTo>
                    <a:cubicBezTo>
                      <a:pt x="173" y="250"/>
                      <a:pt x="185" y="238"/>
                      <a:pt x="184" y="222"/>
                    </a:cubicBezTo>
                    <a:cubicBezTo>
                      <a:pt x="184" y="212"/>
                      <a:pt x="182" y="203"/>
                      <a:pt x="178" y="194"/>
                    </a:cubicBezTo>
                    <a:cubicBezTo>
                      <a:pt x="177" y="190"/>
                      <a:pt x="175" y="185"/>
                      <a:pt x="174" y="181"/>
                    </a:cubicBezTo>
                    <a:cubicBezTo>
                      <a:pt x="172" y="177"/>
                      <a:pt x="172" y="173"/>
                      <a:pt x="175" y="170"/>
                    </a:cubicBezTo>
                    <a:moveTo>
                      <a:pt x="200" y="136"/>
                    </a:moveTo>
                    <a:cubicBezTo>
                      <a:pt x="199" y="132"/>
                      <a:pt x="199" y="128"/>
                      <a:pt x="201" y="124"/>
                    </a:cubicBezTo>
                    <a:cubicBezTo>
                      <a:pt x="208" y="112"/>
                      <a:pt x="221" y="98"/>
                      <a:pt x="231" y="88"/>
                    </a:cubicBezTo>
                    <a:cubicBezTo>
                      <a:pt x="249" y="70"/>
                      <a:pt x="269" y="53"/>
                      <a:pt x="289" y="38"/>
                    </a:cubicBezTo>
                    <a:cubicBezTo>
                      <a:pt x="294" y="35"/>
                      <a:pt x="305" y="28"/>
                      <a:pt x="311" y="27"/>
                    </a:cubicBezTo>
                    <a:cubicBezTo>
                      <a:pt x="315" y="27"/>
                      <a:pt x="319" y="29"/>
                      <a:pt x="321" y="32"/>
                    </a:cubicBezTo>
                    <a:cubicBezTo>
                      <a:pt x="329" y="39"/>
                      <a:pt x="335" y="50"/>
                      <a:pt x="339" y="60"/>
                    </a:cubicBezTo>
                    <a:cubicBezTo>
                      <a:pt x="343" y="66"/>
                      <a:pt x="347" y="78"/>
                      <a:pt x="347" y="85"/>
                    </a:cubicBezTo>
                    <a:cubicBezTo>
                      <a:pt x="346" y="91"/>
                      <a:pt x="344" y="96"/>
                      <a:pt x="341" y="100"/>
                    </a:cubicBezTo>
                    <a:cubicBezTo>
                      <a:pt x="340" y="102"/>
                      <a:pt x="338" y="105"/>
                      <a:pt x="336" y="107"/>
                    </a:cubicBezTo>
                    <a:cubicBezTo>
                      <a:pt x="320" y="126"/>
                      <a:pt x="302" y="141"/>
                      <a:pt x="281" y="155"/>
                    </a:cubicBezTo>
                    <a:cubicBezTo>
                      <a:pt x="277" y="158"/>
                      <a:pt x="272" y="160"/>
                      <a:pt x="267" y="163"/>
                    </a:cubicBezTo>
                    <a:cubicBezTo>
                      <a:pt x="259" y="168"/>
                      <a:pt x="253" y="169"/>
                      <a:pt x="244" y="168"/>
                    </a:cubicBezTo>
                    <a:cubicBezTo>
                      <a:pt x="234" y="166"/>
                      <a:pt x="221" y="158"/>
                      <a:pt x="214" y="152"/>
                    </a:cubicBezTo>
                    <a:cubicBezTo>
                      <a:pt x="210" y="149"/>
                      <a:pt x="206" y="146"/>
                      <a:pt x="204" y="142"/>
                    </a:cubicBezTo>
                    <a:cubicBezTo>
                      <a:pt x="202" y="140"/>
                      <a:pt x="201" y="138"/>
                      <a:pt x="200" y="136"/>
                    </a:cubicBezTo>
                    <a:moveTo>
                      <a:pt x="154" y="174"/>
                    </a:moveTo>
                    <a:cubicBezTo>
                      <a:pt x="156" y="175"/>
                      <a:pt x="158" y="177"/>
                      <a:pt x="160" y="179"/>
                    </a:cubicBezTo>
                    <a:cubicBezTo>
                      <a:pt x="163" y="183"/>
                      <a:pt x="165" y="187"/>
                      <a:pt x="168" y="191"/>
                    </a:cubicBezTo>
                    <a:cubicBezTo>
                      <a:pt x="172" y="199"/>
                      <a:pt x="178" y="213"/>
                      <a:pt x="178" y="223"/>
                    </a:cubicBezTo>
                    <a:cubicBezTo>
                      <a:pt x="178" y="232"/>
                      <a:pt x="176" y="238"/>
                      <a:pt x="170" y="245"/>
                    </a:cubicBezTo>
                    <a:cubicBezTo>
                      <a:pt x="166" y="249"/>
                      <a:pt x="162" y="254"/>
                      <a:pt x="159" y="258"/>
                    </a:cubicBezTo>
                    <a:cubicBezTo>
                      <a:pt x="142" y="276"/>
                      <a:pt x="124" y="292"/>
                      <a:pt x="102" y="304"/>
                    </a:cubicBezTo>
                    <a:cubicBezTo>
                      <a:pt x="100" y="305"/>
                      <a:pt x="97" y="306"/>
                      <a:pt x="95" y="308"/>
                    </a:cubicBezTo>
                    <a:cubicBezTo>
                      <a:pt x="90" y="310"/>
                      <a:pt x="85" y="311"/>
                      <a:pt x="79" y="310"/>
                    </a:cubicBezTo>
                    <a:cubicBezTo>
                      <a:pt x="72" y="309"/>
                      <a:pt x="61" y="303"/>
                      <a:pt x="55" y="299"/>
                    </a:cubicBezTo>
                    <a:cubicBezTo>
                      <a:pt x="47" y="293"/>
                      <a:pt x="37" y="285"/>
                      <a:pt x="31" y="276"/>
                    </a:cubicBezTo>
                    <a:cubicBezTo>
                      <a:pt x="28" y="273"/>
                      <a:pt x="27" y="269"/>
                      <a:pt x="28" y="265"/>
                    </a:cubicBezTo>
                    <a:cubicBezTo>
                      <a:pt x="30" y="260"/>
                      <a:pt x="39" y="250"/>
                      <a:pt x="43" y="246"/>
                    </a:cubicBezTo>
                    <a:cubicBezTo>
                      <a:pt x="61" y="228"/>
                      <a:pt x="81" y="211"/>
                      <a:pt x="102" y="197"/>
                    </a:cubicBezTo>
                    <a:cubicBezTo>
                      <a:pt x="113" y="189"/>
                      <a:pt x="129" y="178"/>
                      <a:pt x="143" y="174"/>
                    </a:cubicBezTo>
                    <a:cubicBezTo>
                      <a:pt x="146" y="172"/>
                      <a:pt x="150" y="172"/>
                      <a:pt x="154" y="174"/>
                    </a:cubicBezTo>
                  </a:path>
                </a:pathLst>
              </a:custGeom>
              <a:solidFill>
                <a:srgbClr val="2D3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6" name="任意多边形 55"/>
              <p:cNvSpPr/>
              <p:nvPr/>
            </p:nvSpPr>
            <p:spPr bwMode="auto">
              <a:xfrm>
                <a:off x="3916363" y="2768601"/>
                <a:ext cx="131763" cy="276225"/>
              </a:xfrm>
              <a:custGeom>
                <a:avLst/>
                <a:gdLst>
                  <a:gd name="T0" fmla="*/ 22 w 40"/>
                  <a:gd name="T1" fmla="*/ 41 h 84"/>
                  <a:gd name="T2" fmla="*/ 17 w 40"/>
                  <a:gd name="T3" fmla="*/ 42 h 84"/>
                  <a:gd name="T4" fmla="*/ 8 w 40"/>
                  <a:gd name="T5" fmla="*/ 48 h 84"/>
                  <a:gd name="T6" fmla="*/ 0 w 40"/>
                  <a:gd name="T7" fmla="*/ 56 h 84"/>
                  <a:gd name="T8" fmla="*/ 4 w 40"/>
                  <a:gd name="T9" fmla="*/ 62 h 84"/>
                  <a:gd name="T10" fmla="*/ 14 w 40"/>
                  <a:gd name="T11" fmla="*/ 72 h 84"/>
                  <a:gd name="T12" fmla="*/ 14 w 40"/>
                  <a:gd name="T13" fmla="*/ 72 h 84"/>
                  <a:gd name="T14" fmla="*/ 14 w 40"/>
                  <a:gd name="T15" fmla="*/ 72 h 84"/>
                  <a:gd name="T16" fmla="*/ 14 w 40"/>
                  <a:gd name="T17" fmla="*/ 72 h 84"/>
                  <a:gd name="T18" fmla="*/ 14 w 40"/>
                  <a:gd name="T19" fmla="*/ 72 h 84"/>
                  <a:gd name="T20" fmla="*/ 14 w 40"/>
                  <a:gd name="T21" fmla="*/ 72 h 84"/>
                  <a:gd name="T22" fmla="*/ 14 w 40"/>
                  <a:gd name="T23" fmla="*/ 72 h 84"/>
                  <a:gd name="T24" fmla="*/ 14 w 40"/>
                  <a:gd name="T25" fmla="*/ 72 h 84"/>
                  <a:gd name="T26" fmla="*/ 14 w 40"/>
                  <a:gd name="T27" fmla="*/ 72 h 84"/>
                  <a:gd name="T28" fmla="*/ 14 w 40"/>
                  <a:gd name="T29" fmla="*/ 72 h 84"/>
                  <a:gd name="T30" fmla="*/ 14 w 40"/>
                  <a:gd name="T31" fmla="*/ 72 h 84"/>
                  <a:gd name="T32" fmla="*/ 14 w 40"/>
                  <a:gd name="T33" fmla="*/ 72 h 84"/>
                  <a:gd name="T34" fmla="*/ 14 w 40"/>
                  <a:gd name="T35" fmla="*/ 72 h 84"/>
                  <a:gd name="T36" fmla="*/ 14 w 40"/>
                  <a:gd name="T37" fmla="*/ 72 h 84"/>
                  <a:gd name="T38" fmla="*/ 14 w 40"/>
                  <a:gd name="T39" fmla="*/ 72 h 84"/>
                  <a:gd name="T40" fmla="*/ 14 w 40"/>
                  <a:gd name="T41" fmla="*/ 73 h 84"/>
                  <a:gd name="T42" fmla="*/ 14 w 40"/>
                  <a:gd name="T43" fmla="*/ 73 h 84"/>
                  <a:gd name="T44" fmla="*/ 15 w 40"/>
                  <a:gd name="T45" fmla="*/ 73 h 84"/>
                  <a:gd name="T46" fmla="*/ 15 w 40"/>
                  <a:gd name="T47" fmla="*/ 73 h 84"/>
                  <a:gd name="T48" fmla="*/ 15 w 40"/>
                  <a:gd name="T49" fmla="*/ 73 h 84"/>
                  <a:gd name="T50" fmla="*/ 15 w 40"/>
                  <a:gd name="T51" fmla="*/ 73 h 84"/>
                  <a:gd name="T52" fmla="*/ 32 w 40"/>
                  <a:gd name="T53" fmla="*/ 84 h 84"/>
                  <a:gd name="T54" fmla="*/ 32 w 40"/>
                  <a:gd name="T55" fmla="*/ 84 h 84"/>
                  <a:gd name="T56" fmla="*/ 32 w 40"/>
                  <a:gd name="T57" fmla="*/ 84 h 84"/>
                  <a:gd name="T58" fmla="*/ 36 w 40"/>
                  <a:gd name="T59" fmla="*/ 47 h 84"/>
                  <a:gd name="T60" fmla="*/ 28 w 40"/>
                  <a:gd name="T61" fmla="*/ 43 h 84"/>
                  <a:gd name="T62" fmla="*/ 22 w 40"/>
                  <a:gd name="T63" fmla="*/ 41 h 84"/>
                  <a:gd name="T64" fmla="*/ 40 w 40"/>
                  <a:gd name="T65" fmla="*/ 0 h 84"/>
                  <a:gd name="T66" fmla="*/ 31 w 40"/>
                  <a:gd name="T67" fmla="*/ 8 h 84"/>
                  <a:gd name="T68" fmla="*/ 31 w 40"/>
                  <a:gd name="T69" fmla="*/ 8 h 84"/>
                  <a:gd name="T70" fmla="*/ 31 w 40"/>
                  <a:gd name="T71" fmla="*/ 8 h 84"/>
                  <a:gd name="T72" fmla="*/ 25 w 40"/>
                  <a:gd name="T73" fmla="*/ 15 h 84"/>
                  <a:gd name="T74" fmla="*/ 25 w 40"/>
                  <a:gd name="T75" fmla="*/ 22 h 84"/>
                  <a:gd name="T76" fmla="*/ 28 w 40"/>
                  <a:gd name="T77" fmla="*/ 28 h 84"/>
                  <a:gd name="T78" fmla="*/ 36 w 40"/>
                  <a:gd name="T79" fmla="*/ 37 h 84"/>
                  <a:gd name="T80" fmla="*/ 40 w 40"/>
                  <a:gd name="T8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" h="84">
                    <a:moveTo>
                      <a:pt x="22" y="41"/>
                    </a:moveTo>
                    <a:cubicBezTo>
                      <a:pt x="20" y="41"/>
                      <a:pt x="18" y="41"/>
                      <a:pt x="17" y="42"/>
                    </a:cubicBezTo>
                    <a:cubicBezTo>
                      <a:pt x="13" y="44"/>
                      <a:pt x="10" y="46"/>
                      <a:pt x="8" y="48"/>
                    </a:cubicBezTo>
                    <a:cubicBezTo>
                      <a:pt x="5" y="51"/>
                      <a:pt x="2" y="53"/>
                      <a:pt x="0" y="56"/>
                    </a:cubicBezTo>
                    <a:cubicBezTo>
                      <a:pt x="1" y="58"/>
                      <a:pt x="2" y="60"/>
                      <a:pt x="4" y="62"/>
                    </a:cubicBezTo>
                    <a:cubicBezTo>
                      <a:pt x="6" y="66"/>
                      <a:pt x="10" y="69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4" y="73"/>
                      <a:pt x="15" y="73"/>
                    </a:cubicBezTo>
                    <a:cubicBezTo>
                      <a:pt x="15" y="73"/>
                      <a:pt x="15" y="73"/>
                      <a:pt x="15" y="73"/>
                    </a:cubicBezTo>
                    <a:cubicBezTo>
                      <a:pt x="15" y="73"/>
                      <a:pt x="15" y="73"/>
                      <a:pt x="15" y="73"/>
                    </a:cubicBezTo>
                    <a:cubicBezTo>
                      <a:pt x="15" y="73"/>
                      <a:pt x="15" y="73"/>
                      <a:pt x="15" y="73"/>
                    </a:cubicBezTo>
                    <a:cubicBezTo>
                      <a:pt x="19" y="76"/>
                      <a:pt x="26" y="81"/>
                      <a:pt x="32" y="84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3" y="46"/>
                      <a:pt x="30" y="44"/>
                      <a:pt x="28" y="43"/>
                    </a:cubicBezTo>
                    <a:cubicBezTo>
                      <a:pt x="26" y="41"/>
                      <a:pt x="24" y="41"/>
                      <a:pt x="22" y="41"/>
                    </a:cubicBezTo>
                    <a:moveTo>
                      <a:pt x="40" y="0"/>
                    </a:moveTo>
                    <a:cubicBezTo>
                      <a:pt x="37" y="3"/>
                      <a:pt x="34" y="5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9" y="10"/>
                      <a:pt x="27" y="12"/>
                      <a:pt x="25" y="15"/>
                    </a:cubicBezTo>
                    <a:cubicBezTo>
                      <a:pt x="24" y="17"/>
                      <a:pt x="24" y="19"/>
                      <a:pt x="25" y="22"/>
                    </a:cubicBezTo>
                    <a:cubicBezTo>
                      <a:pt x="25" y="24"/>
                      <a:pt x="27" y="26"/>
                      <a:pt x="28" y="28"/>
                    </a:cubicBezTo>
                    <a:cubicBezTo>
                      <a:pt x="31" y="31"/>
                      <a:pt x="34" y="34"/>
                      <a:pt x="36" y="37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9D9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7" name="任意多边形 56"/>
              <p:cNvSpPr/>
              <p:nvPr/>
            </p:nvSpPr>
            <p:spPr bwMode="auto">
              <a:xfrm>
                <a:off x="3913188" y="2817813"/>
                <a:ext cx="122238" cy="134938"/>
              </a:xfrm>
              <a:custGeom>
                <a:avLst/>
                <a:gdLst>
                  <a:gd name="T0" fmla="*/ 26 w 37"/>
                  <a:gd name="T1" fmla="*/ 0 h 41"/>
                  <a:gd name="T2" fmla="*/ 3 w 37"/>
                  <a:gd name="T3" fmla="*/ 29 h 41"/>
                  <a:gd name="T4" fmla="*/ 2 w 37"/>
                  <a:gd name="T5" fmla="*/ 29 h 41"/>
                  <a:gd name="T6" fmla="*/ 1 w 37"/>
                  <a:gd name="T7" fmla="*/ 41 h 41"/>
                  <a:gd name="T8" fmla="*/ 1 w 37"/>
                  <a:gd name="T9" fmla="*/ 41 h 41"/>
                  <a:gd name="T10" fmla="*/ 1 w 37"/>
                  <a:gd name="T11" fmla="*/ 41 h 41"/>
                  <a:gd name="T12" fmla="*/ 9 w 37"/>
                  <a:gd name="T13" fmla="*/ 33 h 41"/>
                  <a:gd name="T14" fmla="*/ 18 w 37"/>
                  <a:gd name="T15" fmla="*/ 27 h 41"/>
                  <a:gd name="T16" fmla="*/ 23 w 37"/>
                  <a:gd name="T17" fmla="*/ 26 h 41"/>
                  <a:gd name="T18" fmla="*/ 29 w 37"/>
                  <a:gd name="T19" fmla="*/ 28 h 41"/>
                  <a:gd name="T20" fmla="*/ 37 w 37"/>
                  <a:gd name="T21" fmla="*/ 32 h 41"/>
                  <a:gd name="T22" fmla="*/ 37 w 37"/>
                  <a:gd name="T23" fmla="*/ 22 h 41"/>
                  <a:gd name="T24" fmla="*/ 29 w 37"/>
                  <a:gd name="T25" fmla="*/ 13 h 41"/>
                  <a:gd name="T26" fmla="*/ 26 w 37"/>
                  <a:gd name="T27" fmla="*/ 7 h 41"/>
                  <a:gd name="T28" fmla="*/ 26 w 37"/>
                  <a:gd name="T2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41">
                    <a:moveTo>
                      <a:pt x="26" y="0"/>
                    </a:moveTo>
                    <a:cubicBezTo>
                      <a:pt x="17" y="8"/>
                      <a:pt x="8" y="19"/>
                      <a:pt x="3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33"/>
                      <a:pt x="0" y="37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3" y="38"/>
                      <a:pt x="6" y="36"/>
                      <a:pt x="9" y="33"/>
                    </a:cubicBezTo>
                    <a:cubicBezTo>
                      <a:pt x="11" y="31"/>
                      <a:pt x="14" y="29"/>
                      <a:pt x="18" y="27"/>
                    </a:cubicBezTo>
                    <a:cubicBezTo>
                      <a:pt x="19" y="26"/>
                      <a:pt x="21" y="26"/>
                      <a:pt x="23" y="26"/>
                    </a:cubicBezTo>
                    <a:cubicBezTo>
                      <a:pt x="25" y="26"/>
                      <a:pt x="27" y="26"/>
                      <a:pt x="29" y="28"/>
                    </a:cubicBezTo>
                    <a:cubicBezTo>
                      <a:pt x="31" y="29"/>
                      <a:pt x="34" y="31"/>
                      <a:pt x="37" y="3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5" y="19"/>
                      <a:pt x="32" y="16"/>
                      <a:pt x="29" y="13"/>
                    </a:cubicBezTo>
                    <a:cubicBezTo>
                      <a:pt x="28" y="11"/>
                      <a:pt x="26" y="9"/>
                      <a:pt x="26" y="7"/>
                    </a:cubicBezTo>
                    <a:cubicBezTo>
                      <a:pt x="25" y="4"/>
                      <a:pt x="25" y="2"/>
                      <a:pt x="26" y="0"/>
                    </a:cubicBezTo>
                  </a:path>
                </a:pathLst>
              </a:custGeom>
              <a:solidFill>
                <a:srgbClr val="69A5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8" name="任意多边形 57"/>
              <p:cNvSpPr/>
              <p:nvPr/>
            </p:nvSpPr>
            <p:spPr bwMode="auto">
              <a:xfrm>
                <a:off x="3913188" y="2913063"/>
                <a:ext cx="52388" cy="95250"/>
              </a:xfrm>
              <a:custGeom>
                <a:avLst/>
                <a:gdLst>
                  <a:gd name="T0" fmla="*/ 16 w 16"/>
                  <a:gd name="T1" fmla="*/ 29 h 29"/>
                  <a:gd name="T2" fmla="*/ 16 w 16"/>
                  <a:gd name="T3" fmla="*/ 29 h 29"/>
                  <a:gd name="T4" fmla="*/ 16 w 16"/>
                  <a:gd name="T5" fmla="*/ 29 h 29"/>
                  <a:gd name="T6" fmla="*/ 16 w 16"/>
                  <a:gd name="T7" fmla="*/ 29 h 29"/>
                  <a:gd name="T8" fmla="*/ 16 w 16"/>
                  <a:gd name="T9" fmla="*/ 29 h 29"/>
                  <a:gd name="T10" fmla="*/ 16 w 16"/>
                  <a:gd name="T11" fmla="*/ 29 h 29"/>
                  <a:gd name="T12" fmla="*/ 15 w 16"/>
                  <a:gd name="T13" fmla="*/ 29 h 29"/>
                  <a:gd name="T14" fmla="*/ 15 w 16"/>
                  <a:gd name="T15" fmla="*/ 29 h 29"/>
                  <a:gd name="T16" fmla="*/ 15 w 16"/>
                  <a:gd name="T17" fmla="*/ 29 h 29"/>
                  <a:gd name="T18" fmla="*/ 15 w 16"/>
                  <a:gd name="T19" fmla="*/ 28 h 29"/>
                  <a:gd name="T20" fmla="*/ 15 w 16"/>
                  <a:gd name="T21" fmla="*/ 28 h 29"/>
                  <a:gd name="T22" fmla="*/ 15 w 16"/>
                  <a:gd name="T23" fmla="*/ 28 h 29"/>
                  <a:gd name="T24" fmla="*/ 15 w 16"/>
                  <a:gd name="T25" fmla="*/ 28 h 29"/>
                  <a:gd name="T26" fmla="*/ 15 w 16"/>
                  <a:gd name="T27" fmla="*/ 28 h 29"/>
                  <a:gd name="T28" fmla="*/ 15 w 16"/>
                  <a:gd name="T29" fmla="*/ 28 h 29"/>
                  <a:gd name="T30" fmla="*/ 15 w 16"/>
                  <a:gd name="T31" fmla="*/ 28 h 29"/>
                  <a:gd name="T32" fmla="*/ 15 w 16"/>
                  <a:gd name="T33" fmla="*/ 28 h 29"/>
                  <a:gd name="T34" fmla="*/ 15 w 16"/>
                  <a:gd name="T35" fmla="*/ 28 h 29"/>
                  <a:gd name="T36" fmla="*/ 15 w 16"/>
                  <a:gd name="T37" fmla="*/ 28 h 29"/>
                  <a:gd name="T38" fmla="*/ 15 w 16"/>
                  <a:gd name="T39" fmla="*/ 28 h 29"/>
                  <a:gd name="T40" fmla="*/ 15 w 16"/>
                  <a:gd name="T41" fmla="*/ 28 h 29"/>
                  <a:gd name="T42" fmla="*/ 15 w 16"/>
                  <a:gd name="T43" fmla="*/ 28 h 29"/>
                  <a:gd name="T44" fmla="*/ 15 w 16"/>
                  <a:gd name="T45" fmla="*/ 28 h 29"/>
                  <a:gd name="T46" fmla="*/ 15 w 16"/>
                  <a:gd name="T47" fmla="*/ 28 h 29"/>
                  <a:gd name="T48" fmla="*/ 15 w 16"/>
                  <a:gd name="T49" fmla="*/ 28 h 29"/>
                  <a:gd name="T50" fmla="*/ 15 w 16"/>
                  <a:gd name="T51" fmla="*/ 28 h 29"/>
                  <a:gd name="T52" fmla="*/ 15 w 16"/>
                  <a:gd name="T53" fmla="*/ 28 h 29"/>
                  <a:gd name="T54" fmla="*/ 15 w 16"/>
                  <a:gd name="T55" fmla="*/ 28 h 29"/>
                  <a:gd name="T56" fmla="*/ 15 w 16"/>
                  <a:gd name="T57" fmla="*/ 28 h 29"/>
                  <a:gd name="T58" fmla="*/ 15 w 16"/>
                  <a:gd name="T59" fmla="*/ 28 h 29"/>
                  <a:gd name="T60" fmla="*/ 3 w 16"/>
                  <a:gd name="T61" fmla="*/ 0 h 29"/>
                  <a:gd name="T62" fmla="*/ 2 w 16"/>
                  <a:gd name="T63" fmla="*/ 0 h 29"/>
                  <a:gd name="T64" fmla="*/ 1 w 16"/>
                  <a:gd name="T65" fmla="*/ 12 h 29"/>
                  <a:gd name="T66" fmla="*/ 2 w 16"/>
                  <a:gd name="T67" fmla="*/ 0 h 29"/>
                  <a:gd name="T68" fmla="*/ 3 w 16"/>
                  <a:gd name="T6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" h="28">
                    <a:moveTo>
                      <a:pt x="16" y="29"/>
                    </a:move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moveTo>
                      <a:pt x="16" y="29"/>
                    </a:move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moveTo>
                      <a:pt x="15" y="29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moveTo>
                      <a:pt x="15" y="28"/>
                    </a:move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moveTo>
                      <a:pt x="15" y="28"/>
                    </a:move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moveTo>
                      <a:pt x="15" y="28"/>
                    </a:move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moveTo>
                      <a:pt x="15" y="28"/>
                    </a:move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moveTo>
                      <a:pt x="15" y="28"/>
                    </a:move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moveTo>
                      <a:pt x="15" y="28"/>
                    </a:move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moveTo>
                      <a:pt x="15" y="28"/>
                    </a:move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4"/>
                      <a:pt x="0" y="8"/>
                      <a:pt x="1" y="12"/>
                    </a:cubicBezTo>
                    <a:cubicBezTo>
                      <a:pt x="0" y="8"/>
                      <a:pt x="0" y="4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</a:path>
                </a:pathLst>
              </a:custGeom>
              <a:solidFill>
                <a:srgbClr val="758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9" name="任意多边形 58"/>
              <p:cNvSpPr/>
              <p:nvPr/>
            </p:nvSpPr>
            <p:spPr bwMode="auto">
              <a:xfrm>
                <a:off x="4068763" y="2593976"/>
                <a:ext cx="331788" cy="463550"/>
              </a:xfrm>
              <a:custGeom>
                <a:avLst/>
                <a:gdLst>
                  <a:gd name="T0" fmla="*/ 96 w 101"/>
                  <a:gd name="T1" fmla="*/ 73 h 141"/>
                  <a:gd name="T2" fmla="*/ 62 w 101"/>
                  <a:gd name="T3" fmla="*/ 99 h 141"/>
                  <a:gd name="T4" fmla="*/ 27 w 101"/>
                  <a:gd name="T5" fmla="*/ 114 h 141"/>
                  <a:gd name="T6" fmla="*/ 21 w 101"/>
                  <a:gd name="T7" fmla="*/ 113 h 141"/>
                  <a:gd name="T8" fmla="*/ 2 w 101"/>
                  <a:gd name="T9" fmla="*/ 107 h 141"/>
                  <a:gd name="T10" fmla="*/ 0 w 101"/>
                  <a:gd name="T11" fmla="*/ 141 h 141"/>
                  <a:gd name="T12" fmla="*/ 5 w 101"/>
                  <a:gd name="T13" fmla="*/ 141 h 141"/>
                  <a:gd name="T14" fmla="*/ 21 w 101"/>
                  <a:gd name="T15" fmla="*/ 136 h 141"/>
                  <a:gd name="T16" fmla="*/ 35 w 101"/>
                  <a:gd name="T17" fmla="*/ 128 h 141"/>
                  <a:gd name="T18" fmla="*/ 40 w 101"/>
                  <a:gd name="T19" fmla="*/ 125 h 141"/>
                  <a:gd name="T20" fmla="*/ 90 w 101"/>
                  <a:gd name="T21" fmla="*/ 80 h 141"/>
                  <a:gd name="T22" fmla="*/ 95 w 101"/>
                  <a:gd name="T23" fmla="*/ 73 h 141"/>
                  <a:gd name="T24" fmla="*/ 95 w 101"/>
                  <a:gd name="T25" fmla="*/ 73 h 141"/>
                  <a:gd name="T26" fmla="*/ 96 w 101"/>
                  <a:gd name="T27" fmla="*/ 73 h 141"/>
                  <a:gd name="T28" fmla="*/ 67 w 101"/>
                  <a:gd name="T29" fmla="*/ 0 h 141"/>
                  <a:gd name="T30" fmla="*/ 65 w 101"/>
                  <a:gd name="T31" fmla="*/ 0 h 141"/>
                  <a:gd name="T32" fmla="*/ 65 w 101"/>
                  <a:gd name="T33" fmla="*/ 0 h 141"/>
                  <a:gd name="T34" fmla="*/ 43 w 101"/>
                  <a:gd name="T35" fmla="*/ 11 h 141"/>
                  <a:gd name="T36" fmla="*/ 42 w 101"/>
                  <a:gd name="T37" fmla="*/ 13 h 141"/>
                  <a:gd name="T38" fmla="*/ 8 w 101"/>
                  <a:gd name="T39" fmla="*/ 39 h 141"/>
                  <a:gd name="T40" fmla="*/ 3 w 101"/>
                  <a:gd name="T41" fmla="*/ 99 h 141"/>
                  <a:gd name="T42" fmla="*/ 23 w 101"/>
                  <a:gd name="T43" fmla="*/ 107 h 141"/>
                  <a:gd name="T44" fmla="*/ 29 w 101"/>
                  <a:gd name="T45" fmla="*/ 108 h 141"/>
                  <a:gd name="T46" fmla="*/ 46 w 101"/>
                  <a:gd name="T47" fmla="*/ 103 h 141"/>
                  <a:gd name="T48" fmla="*/ 60 w 101"/>
                  <a:gd name="T49" fmla="*/ 94 h 141"/>
                  <a:gd name="T50" fmla="*/ 100 w 101"/>
                  <a:gd name="T51" fmla="*/ 63 h 141"/>
                  <a:gd name="T52" fmla="*/ 101 w 101"/>
                  <a:gd name="T53" fmla="*/ 58 h 141"/>
                  <a:gd name="T54" fmla="*/ 101 w 101"/>
                  <a:gd name="T55" fmla="*/ 58 h 141"/>
                  <a:gd name="T56" fmla="*/ 100 w 101"/>
                  <a:gd name="T57" fmla="*/ 56 h 141"/>
                  <a:gd name="T58" fmla="*/ 93 w 101"/>
                  <a:gd name="T59" fmla="*/ 33 h 141"/>
                  <a:gd name="T60" fmla="*/ 75 w 101"/>
                  <a:gd name="T61" fmla="*/ 5 h 141"/>
                  <a:gd name="T62" fmla="*/ 75 w 101"/>
                  <a:gd name="T63" fmla="*/ 5 h 141"/>
                  <a:gd name="T64" fmla="*/ 75 w 101"/>
                  <a:gd name="T65" fmla="*/ 5 h 141"/>
                  <a:gd name="T66" fmla="*/ 67 w 101"/>
                  <a:gd name="T6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" h="141">
                    <a:moveTo>
                      <a:pt x="96" y="73"/>
                    </a:moveTo>
                    <a:cubicBezTo>
                      <a:pt x="85" y="82"/>
                      <a:pt x="75" y="90"/>
                      <a:pt x="62" y="99"/>
                    </a:cubicBezTo>
                    <a:cubicBezTo>
                      <a:pt x="51" y="106"/>
                      <a:pt x="40" y="114"/>
                      <a:pt x="27" y="114"/>
                    </a:cubicBezTo>
                    <a:cubicBezTo>
                      <a:pt x="25" y="114"/>
                      <a:pt x="23" y="113"/>
                      <a:pt x="21" y="113"/>
                    </a:cubicBezTo>
                    <a:cubicBezTo>
                      <a:pt x="14" y="112"/>
                      <a:pt x="8" y="110"/>
                      <a:pt x="2" y="107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1" y="141"/>
                      <a:pt x="3" y="141"/>
                      <a:pt x="5" y="141"/>
                    </a:cubicBezTo>
                    <a:cubicBezTo>
                      <a:pt x="10" y="141"/>
                      <a:pt x="15" y="140"/>
                      <a:pt x="21" y="136"/>
                    </a:cubicBezTo>
                    <a:cubicBezTo>
                      <a:pt x="26" y="133"/>
                      <a:pt x="31" y="131"/>
                      <a:pt x="35" y="128"/>
                    </a:cubicBezTo>
                    <a:cubicBezTo>
                      <a:pt x="37" y="127"/>
                      <a:pt x="38" y="126"/>
                      <a:pt x="40" y="125"/>
                    </a:cubicBezTo>
                    <a:cubicBezTo>
                      <a:pt x="59" y="112"/>
                      <a:pt x="76" y="98"/>
                      <a:pt x="90" y="80"/>
                    </a:cubicBezTo>
                    <a:cubicBezTo>
                      <a:pt x="92" y="78"/>
                      <a:pt x="94" y="76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6" y="73"/>
                      <a:pt x="96" y="73"/>
                    </a:cubicBezTo>
                    <a:moveTo>
                      <a:pt x="67" y="0"/>
                    </a:moveTo>
                    <a:cubicBezTo>
                      <a:pt x="66" y="0"/>
                      <a:pt x="66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9" y="1"/>
                      <a:pt x="48" y="8"/>
                      <a:pt x="43" y="11"/>
                    </a:cubicBezTo>
                    <a:cubicBezTo>
                      <a:pt x="43" y="12"/>
                      <a:pt x="42" y="12"/>
                      <a:pt x="42" y="13"/>
                    </a:cubicBezTo>
                    <a:cubicBezTo>
                      <a:pt x="30" y="21"/>
                      <a:pt x="19" y="30"/>
                      <a:pt x="8" y="3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10" y="103"/>
                      <a:pt x="17" y="106"/>
                      <a:pt x="23" y="107"/>
                    </a:cubicBezTo>
                    <a:cubicBezTo>
                      <a:pt x="25" y="108"/>
                      <a:pt x="27" y="108"/>
                      <a:pt x="29" y="108"/>
                    </a:cubicBezTo>
                    <a:cubicBezTo>
                      <a:pt x="35" y="108"/>
                      <a:pt x="40" y="106"/>
                      <a:pt x="46" y="103"/>
                    </a:cubicBezTo>
                    <a:cubicBezTo>
                      <a:pt x="51" y="100"/>
                      <a:pt x="55" y="97"/>
                      <a:pt x="60" y="94"/>
                    </a:cubicBezTo>
                    <a:cubicBezTo>
                      <a:pt x="75" y="85"/>
                      <a:pt x="88" y="75"/>
                      <a:pt x="100" y="63"/>
                    </a:cubicBezTo>
                    <a:cubicBezTo>
                      <a:pt x="100" y="61"/>
                      <a:pt x="100" y="60"/>
                      <a:pt x="101" y="58"/>
                    </a:cubicBezTo>
                    <a:cubicBezTo>
                      <a:pt x="101" y="58"/>
                      <a:pt x="101" y="58"/>
                      <a:pt x="101" y="58"/>
                    </a:cubicBezTo>
                    <a:cubicBezTo>
                      <a:pt x="101" y="58"/>
                      <a:pt x="100" y="57"/>
                      <a:pt x="100" y="56"/>
                    </a:cubicBezTo>
                    <a:cubicBezTo>
                      <a:pt x="100" y="49"/>
                      <a:pt x="96" y="39"/>
                      <a:pt x="93" y="33"/>
                    </a:cubicBezTo>
                    <a:cubicBezTo>
                      <a:pt x="89" y="23"/>
                      <a:pt x="83" y="12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3" y="2"/>
                      <a:pt x="70" y="0"/>
                      <a:pt x="67" y="0"/>
                    </a:cubicBezTo>
                  </a:path>
                </a:pathLst>
              </a:custGeom>
              <a:solidFill>
                <a:srgbClr val="C9D9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0" name="任意多边形 59"/>
              <p:cNvSpPr/>
              <p:nvPr/>
            </p:nvSpPr>
            <p:spPr bwMode="auto">
              <a:xfrm>
                <a:off x="4075113" y="2800351"/>
                <a:ext cx="322263" cy="168275"/>
              </a:xfrm>
              <a:custGeom>
                <a:avLst/>
                <a:gdLst>
                  <a:gd name="T0" fmla="*/ 98 w 98"/>
                  <a:gd name="T1" fmla="*/ 0 h 51"/>
                  <a:gd name="T2" fmla="*/ 58 w 98"/>
                  <a:gd name="T3" fmla="*/ 31 h 51"/>
                  <a:gd name="T4" fmla="*/ 44 w 98"/>
                  <a:gd name="T5" fmla="*/ 40 h 51"/>
                  <a:gd name="T6" fmla="*/ 27 w 98"/>
                  <a:gd name="T7" fmla="*/ 45 h 51"/>
                  <a:gd name="T8" fmla="*/ 21 w 98"/>
                  <a:gd name="T9" fmla="*/ 44 h 51"/>
                  <a:gd name="T10" fmla="*/ 1 w 98"/>
                  <a:gd name="T11" fmla="*/ 36 h 51"/>
                  <a:gd name="T12" fmla="*/ 0 w 98"/>
                  <a:gd name="T13" fmla="*/ 44 h 51"/>
                  <a:gd name="T14" fmla="*/ 19 w 98"/>
                  <a:gd name="T15" fmla="*/ 50 h 51"/>
                  <a:gd name="T16" fmla="*/ 25 w 98"/>
                  <a:gd name="T17" fmla="*/ 51 h 51"/>
                  <a:gd name="T18" fmla="*/ 60 w 98"/>
                  <a:gd name="T19" fmla="*/ 36 h 51"/>
                  <a:gd name="T20" fmla="*/ 94 w 98"/>
                  <a:gd name="T21" fmla="*/ 10 h 51"/>
                  <a:gd name="T22" fmla="*/ 98 w 98"/>
                  <a:gd name="T2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51">
                    <a:moveTo>
                      <a:pt x="98" y="0"/>
                    </a:moveTo>
                    <a:cubicBezTo>
                      <a:pt x="86" y="12"/>
                      <a:pt x="73" y="22"/>
                      <a:pt x="58" y="31"/>
                    </a:cubicBezTo>
                    <a:cubicBezTo>
                      <a:pt x="53" y="34"/>
                      <a:pt x="49" y="37"/>
                      <a:pt x="44" y="40"/>
                    </a:cubicBezTo>
                    <a:cubicBezTo>
                      <a:pt x="38" y="43"/>
                      <a:pt x="33" y="45"/>
                      <a:pt x="27" y="45"/>
                    </a:cubicBezTo>
                    <a:cubicBezTo>
                      <a:pt x="25" y="45"/>
                      <a:pt x="23" y="45"/>
                      <a:pt x="21" y="44"/>
                    </a:cubicBezTo>
                    <a:cubicBezTo>
                      <a:pt x="15" y="43"/>
                      <a:pt x="8" y="40"/>
                      <a:pt x="1" y="3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47"/>
                      <a:pt x="12" y="49"/>
                      <a:pt x="19" y="50"/>
                    </a:cubicBezTo>
                    <a:cubicBezTo>
                      <a:pt x="21" y="50"/>
                      <a:pt x="23" y="51"/>
                      <a:pt x="25" y="51"/>
                    </a:cubicBezTo>
                    <a:cubicBezTo>
                      <a:pt x="38" y="51"/>
                      <a:pt x="49" y="43"/>
                      <a:pt x="60" y="36"/>
                    </a:cubicBezTo>
                    <a:cubicBezTo>
                      <a:pt x="73" y="27"/>
                      <a:pt x="83" y="19"/>
                      <a:pt x="94" y="10"/>
                    </a:cubicBezTo>
                    <a:cubicBezTo>
                      <a:pt x="96" y="7"/>
                      <a:pt x="97" y="3"/>
                      <a:pt x="98" y="0"/>
                    </a:cubicBezTo>
                  </a:path>
                </a:pathLst>
              </a:custGeom>
              <a:solidFill>
                <a:srgbClr val="69A5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1" name="任意多边形 60"/>
              <p:cNvSpPr/>
              <p:nvPr/>
            </p:nvSpPr>
            <p:spPr bwMode="auto">
              <a:xfrm>
                <a:off x="4200526" y="2593976"/>
                <a:ext cx="200025" cy="411163"/>
              </a:xfrm>
              <a:custGeom>
                <a:avLst/>
                <a:gdLst>
                  <a:gd name="T0" fmla="*/ 55 w 61"/>
                  <a:gd name="T1" fmla="*/ 73 h 125"/>
                  <a:gd name="T2" fmla="*/ 50 w 61"/>
                  <a:gd name="T3" fmla="*/ 80 h 125"/>
                  <a:gd name="T4" fmla="*/ 0 w 61"/>
                  <a:gd name="T5" fmla="*/ 125 h 125"/>
                  <a:gd name="T6" fmla="*/ 50 w 61"/>
                  <a:gd name="T7" fmla="*/ 80 h 125"/>
                  <a:gd name="T8" fmla="*/ 55 w 61"/>
                  <a:gd name="T9" fmla="*/ 73 h 125"/>
                  <a:gd name="T10" fmla="*/ 60 w 61"/>
                  <a:gd name="T11" fmla="*/ 56 h 125"/>
                  <a:gd name="T12" fmla="*/ 61 w 61"/>
                  <a:gd name="T13" fmla="*/ 58 h 125"/>
                  <a:gd name="T14" fmla="*/ 60 w 61"/>
                  <a:gd name="T15" fmla="*/ 56 h 125"/>
                  <a:gd name="T16" fmla="*/ 35 w 61"/>
                  <a:gd name="T17" fmla="*/ 5 h 125"/>
                  <a:gd name="T18" fmla="*/ 35 w 61"/>
                  <a:gd name="T19" fmla="*/ 5 h 125"/>
                  <a:gd name="T20" fmla="*/ 35 w 61"/>
                  <a:gd name="T21" fmla="*/ 5 h 125"/>
                  <a:gd name="T22" fmla="*/ 35 w 61"/>
                  <a:gd name="T23" fmla="*/ 5 h 125"/>
                  <a:gd name="T24" fmla="*/ 35 w 61"/>
                  <a:gd name="T25" fmla="*/ 5 h 125"/>
                  <a:gd name="T26" fmla="*/ 25 w 61"/>
                  <a:gd name="T27" fmla="*/ 0 h 125"/>
                  <a:gd name="T28" fmla="*/ 25 w 61"/>
                  <a:gd name="T29" fmla="*/ 0 h 125"/>
                  <a:gd name="T30" fmla="*/ 3 w 61"/>
                  <a:gd name="T31" fmla="*/ 11 h 125"/>
                  <a:gd name="T32" fmla="*/ 2 w 61"/>
                  <a:gd name="T33" fmla="*/ 13 h 125"/>
                  <a:gd name="T34" fmla="*/ 3 w 61"/>
                  <a:gd name="T35" fmla="*/ 11 h 125"/>
                  <a:gd name="T36" fmla="*/ 25 w 61"/>
                  <a:gd name="T37" fmla="*/ 0 h 125"/>
                  <a:gd name="T38" fmla="*/ 25 w 61"/>
                  <a:gd name="T3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125">
                    <a:moveTo>
                      <a:pt x="55" y="73"/>
                    </a:moveTo>
                    <a:cubicBezTo>
                      <a:pt x="54" y="76"/>
                      <a:pt x="52" y="78"/>
                      <a:pt x="50" y="80"/>
                    </a:cubicBezTo>
                    <a:cubicBezTo>
                      <a:pt x="36" y="98"/>
                      <a:pt x="19" y="112"/>
                      <a:pt x="0" y="125"/>
                    </a:cubicBezTo>
                    <a:cubicBezTo>
                      <a:pt x="19" y="112"/>
                      <a:pt x="36" y="98"/>
                      <a:pt x="50" y="80"/>
                    </a:cubicBezTo>
                    <a:cubicBezTo>
                      <a:pt x="52" y="78"/>
                      <a:pt x="54" y="76"/>
                      <a:pt x="55" y="73"/>
                    </a:cubicBezTo>
                    <a:moveTo>
                      <a:pt x="60" y="56"/>
                    </a:moveTo>
                    <a:cubicBezTo>
                      <a:pt x="60" y="57"/>
                      <a:pt x="61" y="58"/>
                      <a:pt x="61" y="58"/>
                    </a:cubicBezTo>
                    <a:cubicBezTo>
                      <a:pt x="61" y="58"/>
                      <a:pt x="60" y="57"/>
                      <a:pt x="60" y="56"/>
                    </a:cubicBezTo>
                    <a:moveTo>
                      <a:pt x="35" y="5"/>
                    </a:move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"/>
                      <a:pt x="8" y="8"/>
                      <a:pt x="3" y="11"/>
                    </a:cubicBezTo>
                    <a:cubicBezTo>
                      <a:pt x="3" y="12"/>
                      <a:pt x="2" y="12"/>
                      <a:pt x="2" y="13"/>
                    </a:cubicBezTo>
                    <a:cubicBezTo>
                      <a:pt x="2" y="12"/>
                      <a:pt x="3" y="12"/>
                      <a:pt x="3" y="11"/>
                    </a:cubicBezTo>
                    <a:cubicBezTo>
                      <a:pt x="8" y="8"/>
                      <a:pt x="19" y="1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758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2" name="任意多边形 61"/>
              <p:cNvSpPr/>
              <p:nvPr/>
            </p:nvSpPr>
            <p:spPr bwMode="auto">
              <a:xfrm>
                <a:off x="4021138" y="2722563"/>
                <a:ext cx="73025" cy="334963"/>
              </a:xfrm>
              <a:custGeom>
                <a:avLst/>
                <a:gdLst>
                  <a:gd name="T0" fmla="*/ 4 w 22"/>
                  <a:gd name="T1" fmla="*/ 61 h 102"/>
                  <a:gd name="T2" fmla="*/ 0 w 22"/>
                  <a:gd name="T3" fmla="*/ 98 h 102"/>
                  <a:gd name="T4" fmla="*/ 11 w 22"/>
                  <a:gd name="T5" fmla="*/ 101 h 102"/>
                  <a:gd name="T6" fmla="*/ 11 w 22"/>
                  <a:gd name="T7" fmla="*/ 101 h 102"/>
                  <a:gd name="T8" fmla="*/ 11 w 22"/>
                  <a:gd name="T9" fmla="*/ 101 h 102"/>
                  <a:gd name="T10" fmla="*/ 11 w 22"/>
                  <a:gd name="T11" fmla="*/ 101 h 102"/>
                  <a:gd name="T12" fmla="*/ 11 w 22"/>
                  <a:gd name="T13" fmla="*/ 101 h 102"/>
                  <a:gd name="T14" fmla="*/ 11 w 22"/>
                  <a:gd name="T15" fmla="*/ 101 h 102"/>
                  <a:gd name="T16" fmla="*/ 11 w 22"/>
                  <a:gd name="T17" fmla="*/ 101 h 102"/>
                  <a:gd name="T18" fmla="*/ 12 w 22"/>
                  <a:gd name="T19" fmla="*/ 102 h 102"/>
                  <a:gd name="T20" fmla="*/ 12 w 22"/>
                  <a:gd name="T21" fmla="*/ 102 h 102"/>
                  <a:gd name="T22" fmla="*/ 12 w 22"/>
                  <a:gd name="T23" fmla="*/ 102 h 102"/>
                  <a:gd name="T24" fmla="*/ 12 w 22"/>
                  <a:gd name="T25" fmla="*/ 102 h 102"/>
                  <a:gd name="T26" fmla="*/ 12 w 22"/>
                  <a:gd name="T27" fmla="*/ 102 h 102"/>
                  <a:gd name="T28" fmla="*/ 13 w 22"/>
                  <a:gd name="T29" fmla="*/ 102 h 102"/>
                  <a:gd name="T30" fmla="*/ 13 w 22"/>
                  <a:gd name="T31" fmla="*/ 102 h 102"/>
                  <a:gd name="T32" fmla="*/ 13 w 22"/>
                  <a:gd name="T33" fmla="*/ 102 h 102"/>
                  <a:gd name="T34" fmla="*/ 13 w 22"/>
                  <a:gd name="T35" fmla="*/ 102 h 102"/>
                  <a:gd name="T36" fmla="*/ 13 w 22"/>
                  <a:gd name="T37" fmla="*/ 102 h 102"/>
                  <a:gd name="T38" fmla="*/ 14 w 22"/>
                  <a:gd name="T39" fmla="*/ 102 h 102"/>
                  <a:gd name="T40" fmla="*/ 16 w 22"/>
                  <a:gd name="T41" fmla="*/ 68 h 102"/>
                  <a:gd name="T42" fmla="*/ 8 w 22"/>
                  <a:gd name="T43" fmla="*/ 64 h 102"/>
                  <a:gd name="T44" fmla="*/ 4 w 22"/>
                  <a:gd name="T45" fmla="*/ 61 h 102"/>
                  <a:gd name="T46" fmla="*/ 22 w 22"/>
                  <a:gd name="T47" fmla="*/ 0 h 102"/>
                  <a:gd name="T48" fmla="*/ 8 w 22"/>
                  <a:gd name="T49" fmla="*/ 14 h 102"/>
                  <a:gd name="T50" fmla="*/ 8 w 22"/>
                  <a:gd name="T51" fmla="*/ 14 h 102"/>
                  <a:gd name="T52" fmla="*/ 8 w 22"/>
                  <a:gd name="T53" fmla="*/ 14 h 102"/>
                  <a:gd name="T54" fmla="*/ 8 w 22"/>
                  <a:gd name="T55" fmla="*/ 14 h 102"/>
                  <a:gd name="T56" fmla="*/ 4 w 22"/>
                  <a:gd name="T57" fmla="*/ 51 h 102"/>
                  <a:gd name="T58" fmla="*/ 7 w 22"/>
                  <a:gd name="T59" fmla="*/ 52 h 102"/>
                  <a:gd name="T60" fmla="*/ 17 w 22"/>
                  <a:gd name="T61" fmla="*/ 60 h 102"/>
                  <a:gd name="T62" fmla="*/ 22 w 22"/>
                  <a:gd name="T6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02">
                    <a:moveTo>
                      <a:pt x="4" y="61"/>
                    </a:moveTo>
                    <a:cubicBezTo>
                      <a:pt x="0" y="98"/>
                      <a:pt x="0" y="98"/>
                      <a:pt x="0" y="98"/>
                    </a:cubicBezTo>
                    <a:cubicBezTo>
                      <a:pt x="4" y="99"/>
                      <a:pt x="7" y="101"/>
                      <a:pt x="11" y="101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1" y="102"/>
                      <a:pt x="12" y="102"/>
                      <a:pt x="12" y="102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2" y="102"/>
                      <a:pt x="12" y="102"/>
                      <a:pt x="13" y="102"/>
                    </a:cubicBezTo>
                    <a:cubicBezTo>
                      <a:pt x="13" y="102"/>
                      <a:pt x="13" y="102"/>
                      <a:pt x="13" y="102"/>
                    </a:cubicBezTo>
                    <a:cubicBezTo>
                      <a:pt x="13" y="102"/>
                      <a:pt x="13" y="102"/>
                      <a:pt x="13" y="102"/>
                    </a:cubicBezTo>
                    <a:cubicBezTo>
                      <a:pt x="13" y="102"/>
                      <a:pt x="13" y="102"/>
                      <a:pt x="13" y="102"/>
                    </a:cubicBezTo>
                    <a:cubicBezTo>
                      <a:pt x="13" y="102"/>
                      <a:pt x="13" y="102"/>
                      <a:pt x="13" y="102"/>
                    </a:cubicBezTo>
                    <a:cubicBezTo>
                      <a:pt x="13" y="102"/>
                      <a:pt x="13" y="102"/>
                      <a:pt x="14" y="102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4" y="67"/>
                      <a:pt x="11" y="65"/>
                      <a:pt x="8" y="64"/>
                    </a:cubicBezTo>
                    <a:cubicBezTo>
                      <a:pt x="6" y="63"/>
                      <a:pt x="5" y="62"/>
                      <a:pt x="4" y="61"/>
                    </a:cubicBezTo>
                    <a:moveTo>
                      <a:pt x="22" y="0"/>
                    </a:moveTo>
                    <a:cubicBezTo>
                      <a:pt x="17" y="5"/>
                      <a:pt x="12" y="9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1"/>
                      <a:pt x="6" y="52"/>
                      <a:pt x="7" y="52"/>
                    </a:cubicBezTo>
                    <a:cubicBezTo>
                      <a:pt x="10" y="55"/>
                      <a:pt x="13" y="57"/>
                      <a:pt x="17" y="6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3" name="任意多边形 62"/>
              <p:cNvSpPr/>
              <p:nvPr/>
            </p:nvSpPr>
            <p:spPr bwMode="auto">
              <a:xfrm>
                <a:off x="4035426" y="2890838"/>
                <a:ext cx="42863" cy="55563"/>
              </a:xfrm>
              <a:custGeom>
                <a:avLst/>
                <a:gdLst>
                  <a:gd name="T0" fmla="*/ 0 w 13"/>
                  <a:gd name="T1" fmla="*/ 0 h 17"/>
                  <a:gd name="T2" fmla="*/ 0 w 13"/>
                  <a:gd name="T3" fmla="*/ 10 h 17"/>
                  <a:gd name="T4" fmla="*/ 4 w 13"/>
                  <a:gd name="T5" fmla="*/ 13 h 17"/>
                  <a:gd name="T6" fmla="*/ 12 w 13"/>
                  <a:gd name="T7" fmla="*/ 17 h 17"/>
                  <a:gd name="T8" fmla="*/ 13 w 13"/>
                  <a:gd name="T9" fmla="*/ 9 h 17"/>
                  <a:gd name="T10" fmla="*/ 3 w 13"/>
                  <a:gd name="T11" fmla="*/ 1 h 17"/>
                  <a:gd name="T12" fmla="*/ 0 w 13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7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2" y="12"/>
                      <a:pt x="4" y="13"/>
                    </a:cubicBezTo>
                    <a:cubicBezTo>
                      <a:pt x="7" y="14"/>
                      <a:pt x="10" y="16"/>
                      <a:pt x="12" y="1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9" y="6"/>
                      <a:pt x="6" y="4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C9E5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4" name="任意多边形 63"/>
              <p:cNvSpPr/>
              <p:nvPr/>
            </p:nvSpPr>
            <p:spPr bwMode="auto">
              <a:xfrm>
                <a:off x="4057651" y="3054351"/>
                <a:ext cx="6350" cy="3175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2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  <a:gd name="T12" fmla="*/ 1 w 2"/>
                  <a:gd name="T13" fmla="*/ 1 h 1"/>
                  <a:gd name="T14" fmla="*/ 2 w 2"/>
                  <a:gd name="T15" fmla="*/ 1 h 1"/>
                  <a:gd name="T16" fmla="*/ 1 w 2"/>
                  <a:gd name="T17" fmla="*/ 1 h 1"/>
                  <a:gd name="T18" fmla="*/ 1 w 2"/>
                  <a:gd name="T19" fmla="*/ 1 h 1"/>
                  <a:gd name="T20" fmla="*/ 1 w 2"/>
                  <a:gd name="T21" fmla="*/ 1 h 1"/>
                  <a:gd name="T22" fmla="*/ 1 w 2"/>
                  <a:gd name="T23" fmla="*/ 1 h 1"/>
                  <a:gd name="T24" fmla="*/ 0 w 2"/>
                  <a:gd name="T25" fmla="*/ 0 h 1"/>
                  <a:gd name="T26" fmla="*/ 1 w 2"/>
                  <a:gd name="T27" fmla="*/ 1 h 1"/>
                  <a:gd name="T28" fmla="*/ 0 w 2"/>
                  <a:gd name="T29" fmla="*/ 0 h 1"/>
                  <a:gd name="T30" fmla="*/ 0 w 2"/>
                  <a:gd name="T31" fmla="*/ 0 h 1"/>
                  <a:gd name="T32" fmla="*/ 0 w 2"/>
                  <a:gd name="T33" fmla="*/ 0 h 1"/>
                  <a:gd name="T34" fmla="*/ 0 w 2"/>
                  <a:gd name="T35" fmla="*/ 0 h 1"/>
                  <a:gd name="T36" fmla="*/ 0 w 2"/>
                  <a:gd name="T37" fmla="*/ 0 h 1"/>
                  <a:gd name="T38" fmla="*/ 0 w 2"/>
                  <a:gd name="T39" fmla="*/ 0 h 1"/>
                  <a:gd name="T40" fmla="*/ 0 w 2"/>
                  <a:gd name="T41" fmla="*/ 0 h 1"/>
                  <a:gd name="T42" fmla="*/ 0 w 2"/>
                  <a:gd name="T43" fmla="*/ 0 h 1"/>
                  <a:gd name="T44" fmla="*/ 0 w 2"/>
                  <a:gd name="T45" fmla="*/ 0 h 1"/>
                  <a:gd name="T46" fmla="*/ 0 w 2"/>
                  <a:gd name="T4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FD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5" name="任意多边形 64"/>
              <p:cNvSpPr/>
              <p:nvPr/>
            </p:nvSpPr>
            <p:spPr bwMode="auto">
              <a:xfrm>
                <a:off x="4724401" y="2030413"/>
                <a:ext cx="3101975" cy="2514600"/>
              </a:xfrm>
              <a:custGeom>
                <a:avLst/>
                <a:gdLst>
                  <a:gd name="T0" fmla="*/ 0 w 940"/>
                  <a:gd name="T1" fmla="*/ 698 h 763"/>
                  <a:gd name="T2" fmla="*/ 842 w 940"/>
                  <a:gd name="T3" fmla="*/ 759 h 763"/>
                  <a:gd name="T4" fmla="*/ 939 w 940"/>
                  <a:gd name="T5" fmla="*/ 644 h 763"/>
                  <a:gd name="T6" fmla="*/ 935 w 940"/>
                  <a:gd name="T7" fmla="*/ 118 h 763"/>
                  <a:gd name="T8" fmla="*/ 834 w 940"/>
                  <a:gd name="T9" fmla="*/ 6 h 763"/>
                  <a:gd name="T10" fmla="*/ 3 w 940"/>
                  <a:gd name="T11" fmla="*/ 106 h 763"/>
                  <a:gd name="T12" fmla="*/ 0 w 940"/>
                  <a:gd name="T13" fmla="*/ 698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0" h="763">
                    <a:moveTo>
                      <a:pt x="0" y="698"/>
                    </a:moveTo>
                    <a:cubicBezTo>
                      <a:pt x="842" y="759"/>
                      <a:pt x="842" y="759"/>
                      <a:pt x="842" y="759"/>
                    </a:cubicBezTo>
                    <a:cubicBezTo>
                      <a:pt x="895" y="763"/>
                      <a:pt x="940" y="710"/>
                      <a:pt x="939" y="644"/>
                    </a:cubicBezTo>
                    <a:cubicBezTo>
                      <a:pt x="935" y="118"/>
                      <a:pt x="935" y="118"/>
                      <a:pt x="935" y="118"/>
                    </a:cubicBezTo>
                    <a:cubicBezTo>
                      <a:pt x="934" y="52"/>
                      <a:pt x="888" y="0"/>
                      <a:pt x="834" y="6"/>
                    </a:cubicBezTo>
                    <a:cubicBezTo>
                      <a:pt x="3" y="106"/>
                      <a:pt x="3" y="106"/>
                      <a:pt x="3" y="106"/>
                    </a:cubicBezTo>
                    <a:lnTo>
                      <a:pt x="0" y="698"/>
                    </a:lnTo>
                    <a:close/>
                  </a:path>
                </a:pathLst>
              </a:custGeom>
              <a:solidFill>
                <a:srgbClr val="2E94A1">
                  <a:alpha val="3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6" name="任意多边形 65"/>
              <p:cNvSpPr/>
              <p:nvPr/>
            </p:nvSpPr>
            <p:spPr bwMode="auto">
              <a:xfrm>
                <a:off x="4598988" y="2290763"/>
                <a:ext cx="2970213" cy="2046288"/>
              </a:xfrm>
              <a:custGeom>
                <a:avLst/>
                <a:gdLst>
                  <a:gd name="T0" fmla="*/ 898 w 900"/>
                  <a:gd name="T1" fmla="*/ 583 h 621"/>
                  <a:gd name="T2" fmla="*/ 860 w 900"/>
                  <a:gd name="T3" fmla="*/ 621 h 621"/>
                  <a:gd name="T4" fmla="*/ 38 w 900"/>
                  <a:gd name="T5" fmla="*/ 619 h 621"/>
                  <a:gd name="T6" fmla="*/ 0 w 900"/>
                  <a:gd name="T7" fmla="*/ 581 h 621"/>
                  <a:gd name="T8" fmla="*/ 1 w 900"/>
                  <a:gd name="T9" fmla="*/ 37 h 621"/>
                  <a:gd name="T10" fmla="*/ 39 w 900"/>
                  <a:gd name="T11" fmla="*/ 0 h 621"/>
                  <a:gd name="T12" fmla="*/ 862 w 900"/>
                  <a:gd name="T13" fmla="*/ 2 h 621"/>
                  <a:gd name="T14" fmla="*/ 900 w 900"/>
                  <a:gd name="T15" fmla="*/ 40 h 621"/>
                  <a:gd name="T16" fmla="*/ 898 w 900"/>
                  <a:gd name="T17" fmla="*/ 583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0" h="621">
                    <a:moveTo>
                      <a:pt x="898" y="583"/>
                    </a:moveTo>
                    <a:cubicBezTo>
                      <a:pt x="898" y="604"/>
                      <a:pt x="881" y="621"/>
                      <a:pt x="860" y="621"/>
                    </a:cubicBezTo>
                    <a:cubicBezTo>
                      <a:pt x="38" y="619"/>
                      <a:pt x="38" y="619"/>
                      <a:pt x="38" y="619"/>
                    </a:cubicBezTo>
                    <a:cubicBezTo>
                      <a:pt x="17" y="619"/>
                      <a:pt x="0" y="602"/>
                      <a:pt x="0" y="581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17"/>
                      <a:pt x="18" y="0"/>
                      <a:pt x="39" y="0"/>
                    </a:cubicBezTo>
                    <a:cubicBezTo>
                      <a:pt x="862" y="2"/>
                      <a:pt x="862" y="2"/>
                      <a:pt x="862" y="2"/>
                    </a:cubicBezTo>
                    <a:cubicBezTo>
                      <a:pt x="883" y="2"/>
                      <a:pt x="900" y="19"/>
                      <a:pt x="900" y="40"/>
                    </a:cubicBezTo>
                    <a:lnTo>
                      <a:pt x="898" y="583"/>
                    </a:lnTo>
                    <a:close/>
                  </a:path>
                </a:pathLst>
              </a:custGeom>
              <a:solidFill>
                <a:srgbClr val="D8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7" name="任意多边形 66"/>
              <p:cNvSpPr/>
              <p:nvPr/>
            </p:nvSpPr>
            <p:spPr bwMode="auto">
              <a:xfrm>
                <a:off x="5556251" y="3660776"/>
                <a:ext cx="1049338" cy="600075"/>
              </a:xfrm>
              <a:custGeom>
                <a:avLst/>
                <a:gdLst>
                  <a:gd name="T0" fmla="*/ 318 w 318"/>
                  <a:gd name="T1" fmla="*/ 177 h 182"/>
                  <a:gd name="T2" fmla="*/ 313 w 318"/>
                  <a:gd name="T3" fmla="*/ 182 h 182"/>
                  <a:gd name="T4" fmla="*/ 5 w 318"/>
                  <a:gd name="T5" fmla="*/ 181 h 182"/>
                  <a:gd name="T6" fmla="*/ 0 w 318"/>
                  <a:gd name="T7" fmla="*/ 176 h 182"/>
                  <a:gd name="T8" fmla="*/ 1 w 318"/>
                  <a:gd name="T9" fmla="*/ 5 h 182"/>
                  <a:gd name="T10" fmla="*/ 6 w 318"/>
                  <a:gd name="T11" fmla="*/ 0 h 182"/>
                  <a:gd name="T12" fmla="*/ 313 w 318"/>
                  <a:gd name="T13" fmla="*/ 1 h 182"/>
                  <a:gd name="T14" fmla="*/ 318 w 318"/>
                  <a:gd name="T15" fmla="*/ 6 h 182"/>
                  <a:gd name="T16" fmla="*/ 318 w 318"/>
                  <a:gd name="T17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182">
                    <a:moveTo>
                      <a:pt x="318" y="177"/>
                    </a:moveTo>
                    <a:cubicBezTo>
                      <a:pt x="318" y="180"/>
                      <a:pt x="316" y="182"/>
                      <a:pt x="313" y="182"/>
                    </a:cubicBezTo>
                    <a:cubicBezTo>
                      <a:pt x="5" y="181"/>
                      <a:pt x="5" y="181"/>
                      <a:pt x="5" y="181"/>
                    </a:cubicBezTo>
                    <a:cubicBezTo>
                      <a:pt x="3" y="181"/>
                      <a:pt x="0" y="179"/>
                      <a:pt x="0" y="17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313" y="1"/>
                      <a:pt x="313" y="1"/>
                      <a:pt x="313" y="1"/>
                    </a:cubicBezTo>
                    <a:cubicBezTo>
                      <a:pt x="316" y="1"/>
                      <a:pt x="318" y="3"/>
                      <a:pt x="318" y="6"/>
                    </a:cubicBezTo>
                    <a:lnTo>
                      <a:pt x="318" y="177"/>
                    </a:lnTo>
                    <a:close/>
                  </a:path>
                </a:pathLst>
              </a:cu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8" name="任意多边形 67"/>
              <p:cNvSpPr/>
              <p:nvPr/>
            </p:nvSpPr>
            <p:spPr bwMode="auto">
              <a:xfrm>
                <a:off x="4724401" y="2517776"/>
                <a:ext cx="2719388" cy="1041400"/>
              </a:xfrm>
              <a:custGeom>
                <a:avLst/>
                <a:gdLst>
                  <a:gd name="T0" fmla="*/ 823 w 824"/>
                  <a:gd name="T1" fmla="*/ 279 h 316"/>
                  <a:gd name="T2" fmla="*/ 786 w 824"/>
                  <a:gd name="T3" fmla="*/ 316 h 316"/>
                  <a:gd name="T4" fmla="*/ 37 w 824"/>
                  <a:gd name="T5" fmla="*/ 314 h 316"/>
                  <a:gd name="T6" fmla="*/ 0 w 824"/>
                  <a:gd name="T7" fmla="*/ 277 h 316"/>
                  <a:gd name="T8" fmla="*/ 1 w 824"/>
                  <a:gd name="T9" fmla="*/ 36 h 316"/>
                  <a:gd name="T10" fmla="*/ 38 w 824"/>
                  <a:gd name="T11" fmla="*/ 0 h 316"/>
                  <a:gd name="T12" fmla="*/ 787 w 824"/>
                  <a:gd name="T13" fmla="*/ 1 h 316"/>
                  <a:gd name="T14" fmla="*/ 824 w 824"/>
                  <a:gd name="T15" fmla="*/ 38 h 316"/>
                  <a:gd name="T16" fmla="*/ 823 w 824"/>
                  <a:gd name="T17" fmla="*/ 279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4" h="316">
                    <a:moveTo>
                      <a:pt x="823" y="279"/>
                    </a:moveTo>
                    <a:cubicBezTo>
                      <a:pt x="823" y="299"/>
                      <a:pt x="806" y="316"/>
                      <a:pt x="786" y="316"/>
                    </a:cubicBezTo>
                    <a:cubicBezTo>
                      <a:pt x="37" y="314"/>
                      <a:pt x="37" y="314"/>
                      <a:pt x="37" y="314"/>
                    </a:cubicBezTo>
                    <a:cubicBezTo>
                      <a:pt x="17" y="314"/>
                      <a:pt x="0" y="297"/>
                      <a:pt x="0" y="277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16"/>
                      <a:pt x="18" y="0"/>
                      <a:pt x="38" y="0"/>
                    </a:cubicBezTo>
                    <a:cubicBezTo>
                      <a:pt x="787" y="1"/>
                      <a:pt x="787" y="1"/>
                      <a:pt x="787" y="1"/>
                    </a:cubicBezTo>
                    <a:cubicBezTo>
                      <a:pt x="807" y="1"/>
                      <a:pt x="824" y="18"/>
                      <a:pt x="824" y="38"/>
                    </a:cubicBezTo>
                    <a:lnTo>
                      <a:pt x="823" y="279"/>
                    </a:lnTo>
                    <a:close/>
                  </a:path>
                </a:pathLst>
              </a:custGeom>
              <a:solidFill>
                <a:srgbClr val="F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9" name="任意多边形 68"/>
              <p:cNvSpPr/>
              <p:nvPr/>
            </p:nvSpPr>
            <p:spPr bwMode="auto">
              <a:xfrm>
                <a:off x="4222751" y="1262063"/>
                <a:ext cx="3743325" cy="900113"/>
              </a:xfrm>
              <a:custGeom>
                <a:avLst/>
                <a:gdLst>
                  <a:gd name="T0" fmla="*/ 1134 w 1134"/>
                  <a:gd name="T1" fmla="*/ 23 h 273"/>
                  <a:gd name="T2" fmla="*/ 1134 w 1134"/>
                  <a:gd name="T3" fmla="*/ 23 h 273"/>
                  <a:gd name="T4" fmla="*/ 1109 w 1134"/>
                  <a:gd name="T5" fmla="*/ 3 h 273"/>
                  <a:gd name="T6" fmla="*/ 25 w 1134"/>
                  <a:gd name="T7" fmla="*/ 0 h 273"/>
                  <a:gd name="T8" fmla="*/ 0 w 1134"/>
                  <a:gd name="T9" fmla="*/ 20 h 273"/>
                  <a:gd name="T10" fmla="*/ 0 w 1134"/>
                  <a:gd name="T11" fmla="*/ 20 h 273"/>
                  <a:gd name="T12" fmla="*/ 0 w 1134"/>
                  <a:gd name="T13" fmla="*/ 21 h 273"/>
                  <a:gd name="T14" fmla="*/ 0 w 1134"/>
                  <a:gd name="T15" fmla="*/ 21 h 273"/>
                  <a:gd name="T16" fmla="*/ 0 w 1134"/>
                  <a:gd name="T17" fmla="*/ 41 h 273"/>
                  <a:gd name="T18" fmla="*/ 7 w 1134"/>
                  <a:gd name="T19" fmla="*/ 43 h 273"/>
                  <a:gd name="T20" fmla="*/ 100 w 1134"/>
                  <a:gd name="T21" fmla="*/ 237 h 273"/>
                  <a:gd name="T22" fmla="*/ 155 w 1134"/>
                  <a:gd name="T23" fmla="*/ 271 h 273"/>
                  <a:gd name="T24" fmla="*/ 978 w 1134"/>
                  <a:gd name="T25" fmla="*/ 273 h 273"/>
                  <a:gd name="T26" fmla="*/ 1033 w 1134"/>
                  <a:gd name="T27" fmla="*/ 239 h 273"/>
                  <a:gd name="T28" fmla="*/ 1127 w 1134"/>
                  <a:gd name="T29" fmla="*/ 45 h 273"/>
                  <a:gd name="T30" fmla="*/ 1134 w 1134"/>
                  <a:gd name="T31" fmla="*/ 44 h 273"/>
                  <a:gd name="T32" fmla="*/ 1134 w 1134"/>
                  <a:gd name="T33" fmla="*/ 2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4" h="273">
                    <a:moveTo>
                      <a:pt x="1134" y="23"/>
                    </a:moveTo>
                    <a:cubicBezTo>
                      <a:pt x="1134" y="23"/>
                      <a:pt x="1134" y="23"/>
                      <a:pt x="1134" y="23"/>
                    </a:cubicBezTo>
                    <a:cubicBezTo>
                      <a:pt x="1134" y="11"/>
                      <a:pt x="1125" y="3"/>
                      <a:pt x="1109" y="3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9" y="0"/>
                      <a:pt x="0" y="8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00" y="237"/>
                      <a:pt x="100" y="237"/>
                      <a:pt x="100" y="237"/>
                    </a:cubicBezTo>
                    <a:cubicBezTo>
                      <a:pt x="109" y="256"/>
                      <a:pt x="134" y="271"/>
                      <a:pt x="155" y="271"/>
                    </a:cubicBezTo>
                    <a:cubicBezTo>
                      <a:pt x="978" y="273"/>
                      <a:pt x="978" y="273"/>
                      <a:pt x="978" y="273"/>
                    </a:cubicBezTo>
                    <a:cubicBezTo>
                      <a:pt x="999" y="273"/>
                      <a:pt x="1024" y="258"/>
                      <a:pt x="1033" y="239"/>
                    </a:cubicBezTo>
                    <a:cubicBezTo>
                      <a:pt x="1127" y="45"/>
                      <a:pt x="1127" y="45"/>
                      <a:pt x="1127" y="45"/>
                    </a:cubicBezTo>
                    <a:cubicBezTo>
                      <a:pt x="1134" y="44"/>
                      <a:pt x="1134" y="44"/>
                      <a:pt x="1134" y="44"/>
                    </a:cubicBezTo>
                    <a:cubicBezTo>
                      <a:pt x="1134" y="23"/>
                      <a:pt x="1134" y="23"/>
                      <a:pt x="1134" y="23"/>
                    </a:cubicBezTo>
                  </a:path>
                </a:pathLst>
              </a:custGeom>
              <a:solidFill>
                <a:srgbClr val="F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0" name="任意多边形 69"/>
              <p:cNvSpPr/>
              <p:nvPr/>
            </p:nvSpPr>
            <p:spPr bwMode="auto">
              <a:xfrm>
                <a:off x="4203701" y="1328738"/>
                <a:ext cx="3781425" cy="898525"/>
              </a:xfrm>
              <a:custGeom>
                <a:avLst/>
                <a:gdLst>
                  <a:gd name="T0" fmla="*/ 1039 w 1146"/>
                  <a:gd name="T1" fmla="*/ 239 h 273"/>
                  <a:gd name="T2" fmla="*/ 984 w 1146"/>
                  <a:gd name="T3" fmla="*/ 273 h 273"/>
                  <a:gd name="T4" fmla="*/ 161 w 1146"/>
                  <a:gd name="T5" fmla="*/ 271 h 273"/>
                  <a:gd name="T6" fmla="*/ 106 w 1146"/>
                  <a:gd name="T7" fmla="*/ 237 h 273"/>
                  <a:gd name="T8" fmla="*/ 9 w 1146"/>
                  <a:gd name="T9" fmla="*/ 34 h 273"/>
                  <a:gd name="T10" fmla="*/ 31 w 1146"/>
                  <a:gd name="T11" fmla="*/ 0 h 273"/>
                  <a:gd name="T12" fmla="*/ 1115 w 1146"/>
                  <a:gd name="T13" fmla="*/ 3 h 273"/>
                  <a:gd name="T14" fmla="*/ 1137 w 1146"/>
                  <a:gd name="T15" fmla="*/ 37 h 273"/>
                  <a:gd name="T16" fmla="*/ 1039 w 1146"/>
                  <a:gd name="T17" fmla="*/ 23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6" h="273">
                    <a:moveTo>
                      <a:pt x="1039" y="239"/>
                    </a:moveTo>
                    <a:cubicBezTo>
                      <a:pt x="1029" y="258"/>
                      <a:pt x="1005" y="273"/>
                      <a:pt x="984" y="273"/>
                    </a:cubicBezTo>
                    <a:cubicBezTo>
                      <a:pt x="161" y="271"/>
                      <a:pt x="161" y="271"/>
                      <a:pt x="161" y="271"/>
                    </a:cubicBezTo>
                    <a:cubicBezTo>
                      <a:pt x="140" y="271"/>
                      <a:pt x="115" y="256"/>
                      <a:pt x="106" y="237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0" y="16"/>
                      <a:pt x="10" y="0"/>
                      <a:pt x="31" y="0"/>
                    </a:cubicBezTo>
                    <a:cubicBezTo>
                      <a:pt x="1115" y="3"/>
                      <a:pt x="1115" y="3"/>
                      <a:pt x="1115" y="3"/>
                    </a:cubicBezTo>
                    <a:cubicBezTo>
                      <a:pt x="1136" y="3"/>
                      <a:pt x="1146" y="18"/>
                      <a:pt x="1137" y="37"/>
                    </a:cubicBezTo>
                    <a:cubicBezTo>
                      <a:pt x="1039" y="239"/>
                      <a:pt x="1039" y="239"/>
                      <a:pt x="1039" y="239"/>
                    </a:cubicBezTo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1" name="任意多边形 70"/>
              <p:cNvSpPr/>
              <p:nvPr/>
            </p:nvSpPr>
            <p:spPr bwMode="auto">
              <a:xfrm>
                <a:off x="4387851" y="1406526"/>
                <a:ext cx="3429000" cy="741363"/>
              </a:xfrm>
              <a:custGeom>
                <a:avLst/>
                <a:gdLst>
                  <a:gd name="T0" fmla="*/ 1073 w 2160"/>
                  <a:gd name="T1" fmla="*/ 5 h 467"/>
                  <a:gd name="T2" fmla="*/ 1073 w 2160"/>
                  <a:gd name="T3" fmla="*/ 5 h 467"/>
                  <a:gd name="T4" fmla="*/ 0 w 2160"/>
                  <a:gd name="T5" fmla="*/ 0 h 467"/>
                  <a:gd name="T6" fmla="*/ 216 w 2160"/>
                  <a:gd name="T7" fmla="*/ 463 h 467"/>
                  <a:gd name="T8" fmla="*/ 1073 w 2160"/>
                  <a:gd name="T9" fmla="*/ 465 h 467"/>
                  <a:gd name="T10" fmla="*/ 1073 w 2160"/>
                  <a:gd name="T11" fmla="*/ 465 h 467"/>
                  <a:gd name="T12" fmla="*/ 1942 w 2160"/>
                  <a:gd name="T13" fmla="*/ 467 h 467"/>
                  <a:gd name="T14" fmla="*/ 2160 w 2160"/>
                  <a:gd name="T15" fmla="*/ 7 h 467"/>
                  <a:gd name="T16" fmla="*/ 1073 w 2160"/>
                  <a:gd name="T17" fmla="*/ 5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0" h="467">
                    <a:moveTo>
                      <a:pt x="1073" y="5"/>
                    </a:moveTo>
                    <a:lnTo>
                      <a:pt x="1073" y="5"/>
                    </a:lnTo>
                    <a:lnTo>
                      <a:pt x="0" y="0"/>
                    </a:lnTo>
                    <a:lnTo>
                      <a:pt x="216" y="463"/>
                    </a:lnTo>
                    <a:lnTo>
                      <a:pt x="1073" y="465"/>
                    </a:lnTo>
                    <a:lnTo>
                      <a:pt x="1073" y="465"/>
                    </a:lnTo>
                    <a:lnTo>
                      <a:pt x="1942" y="467"/>
                    </a:lnTo>
                    <a:lnTo>
                      <a:pt x="2160" y="7"/>
                    </a:lnTo>
                    <a:lnTo>
                      <a:pt x="1073" y="5"/>
                    </a:lnTo>
                    <a:close/>
                  </a:path>
                </a:pathLst>
              </a:custGeom>
              <a:solidFill>
                <a:srgbClr val="192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2" name="任意多边形 71"/>
              <p:cNvSpPr/>
              <p:nvPr/>
            </p:nvSpPr>
            <p:spPr bwMode="auto">
              <a:xfrm>
                <a:off x="4387851" y="1406526"/>
                <a:ext cx="3429000" cy="741363"/>
              </a:xfrm>
              <a:custGeom>
                <a:avLst/>
                <a:gdLst>
                  <a:gd name="T0" fmla="*/ 1073 w 2160"/>
                  <a:gd name="T1" fmla="*/ 5 h 467"/>
                  <a:gd name="T2" fmla="*/ 1073 w 2160"/>
                  <a:gd name="T3" fmla="*/ 5 h 467"/>
                  <a:gd name="T4" fmla="*/ 0 w 2160"/>
                  <a:gd name="T5" fmla="*/ 0 h 467"/>
                  <a:gd name="T6" fmla="*/ 216 w 2160"/>
                  <a:gd name="T7" fmla="*/ 463 h 467"/>
                  <a:gd name="T8" fmla="*/ 1073 w 2160"/>
                  <a:gd name="T9" fmla="*/ 465 h 467"/>
                  <a:gd name="T10" fmla="*/ 1073 w 2160"/>
                  <a:gd name="T11" fmla="*/ 465 h 467"/>
                  <a:gd name="T12" fmla="*/ 1942 w 2160"/>
                  <a:gd name="T13" fmla="*/ 467 h 467"/>
                  <a:gd name="T14" fmla="*/ 2160 w 2160"/>
                  <a:gd name="T15" fmla="*/ 7 h 467"/>
                  <a:gd name="T16" fmla="*/ 1073 w 2160"/>
                  <a:gd name="T17" fmla="*/ 5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0" h="467">
                    <a:moveTo>
                      <a:pt x="1073" y="5"/>
                    </a:moveTo>
                    <a:lnTo>
                      <a:pt x="1073" y="5"/>
                    </a:lnTo>
                    <a:lnTo>
                      <a:pt x="0" y="0"/>
                    </a:lnTo>
                    <a:lnTo>
                      <a:pt x="216" y="463"/>
                    </a:lnTo>
                    <a:lnTo>
                      <a:pt x="1073" y="465"/>
                    </a:lnTo>
                    <a:lnTo>
                      <a:pt x="1073" y="465"/>
                    </a:lnTo>
                    <a:lnTo>
                      <a:pt x="1942" y="467"/>
                    </a:lnTo>
                    <a:lnTo>
                      <a:pt x="2160" y="7"/>
                    </a:lnTo>
                    <a:lnTo>
                      <a:pt x="107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3" name="任意多边形 72"/>
              <p:cNvSpPr/>
              <p:nvPr/>
            </p:nvSpPr>
            <p:spPr bwMode="auto">
              <a:xfrm>
                <a:off x="5008563" y="2220913"/>
                <a:ext cx="2184400" cy="141288"/>
              </a:xfrm>
              <a:custGeom>
                <a:avLst/>
                <a:gdLst>
                  <a:gd name="T0" fmla="*/ 1376 w 1376"/>
                  <a:gd name="T1" fmla="*/ 89 h 89"/>
                  <a:gd name="T2" fmla="*/ 0 w 1376"/>
                  <a:gd name="T3" fmla="*/ 85 h 89"/>
                  <a:gd name="T4" fmla="*/ 0 w 1376"/>
                  <a:gd name="T5" fmla="*/ 0 h 89"/>
                  <a:gd name="T6" fmla="*/ 1376 w 1376"/>
                  <a:gd name="T7" fmla="*/ 4 h 89"/>
                  <a:gd name="T8" fmla="*/ 1376 w 1376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6" h="89">
                    <a:moveTo>
                      <a:pt x="1376" y="89"/>
                    </a:moveTo>
                    <a:lnTo>
                      <a:pt x="0" y="85"/>
                    </a:lnTo>
                    <a:lnTo>
                      <a:pt x="0" y="0"/>
                    </a:lnTo>
                    <a:lnTo>
                      <a:pt x="1376" y="4"/>
                    </a:lnTo>
                    <a:lnTo>
                      <a:pt x="1376" y="89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4" name="任意多边形 73"/>
              <p:cNvSpPr/>
              <p:nvPr/>
            </p:nvSpPr>
            <p:spPr bwMode="auto">
              <a:xfrm>
                <a:off x="4827588" y="2600326"/>
                <a:ext cx="150813" cy="68263"/>
              </a:xfrm>
              <a:custGeom>
                <a:avLst/>
                <a:gdLst>
                  <a:gd name="T0" fmla="*/ 46 w 46"/>
                  <a:gd name="T1" fmla="*/ 16 h 21"/>
                  <a:gd name="T2" fmla="*/ 40 w 46"/>
                  <a:gd name="T3" fmla="*/ 21 h 21"/>
                  <a:gd name="T4" fmla="*/ 5 w 46"/>
                  <a:gd name="T5" fmla="*/ 21 h 21"/>
                  <a:gd name="T6" fmla="*/ 0 w 46"/>
                  <a:gd name="T7" fmla="*/ 16 h 21"/>
                  <a:gd name="T8" fmla="*/ 0 w 46"/>
                  <a:gd name="T9" fmla="*/ 6 h 21"/>
                  <a:gd name="T10" fmla="*/ 5 w 46"/>
                  <a:gd name="T11" fmla="*/ 0 h 21"/>
                  <a:gd name="T12" fmla="*/ 40 w 46"/>
                  <a:gd name="T13" fmla="*/ 1 h 21"/>
                  <a:gd name="T14" fmla="*/ 46 w 46"/>
                  <a:gd name="T15" fmla="*/ 6 h 21"/>
                  <a:gd name="T16" fmla="*/ 46 w 46"/>
                  <a:gd name="T17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21">
                    <a:moveTo>
                      <a:pt x="46" y="16"/>
                    </a:moveTo>
                    <a:cubicBezTo>
                      <a:pt x="46" y="19"/>
                      <a:pt x="43" y="21"/>
                      <a:pt x="40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8"/>
                      <a:pt x="0" y="1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3" y="1"/>
                      <a:pt x="46" y="3"/>
                      <a:pt x="46" y="6"/>
                    </a:cubicBezTo>
                    <a:lnTo>
                      <a:pt x="46" y="16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5" name="任意多边形 74"/>
              <p:cNvSpPr/>
              <p:nvPr/>
            </p:nvSpPr>
            <p:spPr bwMode="auto">
              <a:xfrm>
                <a:off x="5008563" y="2603501"/>
                <a:ext cx="152400" cy="65088"/>
              </a:xfrm>
              <a:custGeom>
                <a:avLst/>
                <a:gdLst>
                  <a:gd name="T0" fmla="*/ 46 w 46"/>
                  <a:gd name="T1" fmla="*/ 15 h 20"/>
                  <a:gd name="T2" fmla="*/ 41 w 46"/>
                  <a:gd name="T3" fmla="*/ 20 h 20"/>
                  <a:gd name="T4" fmla="*/ 5 w 46"/>
                  <a:gd name="T5" fmla="*/ 20 h 20"/>
                  <a:gd name="T6" fmla="*/ 0 w 46"/>
                  <a:gd name="T7" fmla="*/ 15 h 20"/>
                  <a:gd name="T8" fmla="*/ 0 w 46"/>
                  <a:gd name="T9" fmla="*/ 5 h 20"/>
                  <a:gd name="T10" fmla="*/ 5 w 46"/>
                  <a:gd name="T11" fmla="*/ 0 h 20"/>
                  <a:gd name="T12" fmla="*/ 41 w 46"/>
                  <a:gd name="T13" fmla="*/ 0 h 20"/>
                  <a:gd name="T14" fmla="*/ 46 w 46"/>
                  <a:gd name="T15" fmla="*/ 5 h 20"/>
                  <a:gd name="T16" fmla="*/ 46 w 46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20">
                    <a:moveTo>
                      <a:pt x="46" y="15"/>
                    </a:moveTo>
                    <a:cubicBezTo>
                      <a:pt x="46" y="18"/>
                      <a:pt x="43" y="20"/>
                      <a:pt x="41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6" name="任意多边形 75"/>
              <p:cNvSpPr/>
              <p:nvPr/>
            </p:nvSpPr>
            <p:spPr bwMode="auto">
              <a:xfrm>
                <a:off x="5189538" y="2603501"/>
                <a:ext cx="152400" cy="65088"/>
              </a:xfrm>
              <a:custGeom>
                <a:avLst/>
                <a:gdLst>
                  <a:gd name="T0" fmla="*/ 46 w 46"/>
                  <a:gd name="T1" fmla="*/ 15 h 20"/>
                  <a:gd name="T2" fmla="*/ 41 w 46"/>
                  <a:gd name="T3" fmla="*/ 20 h 20"/>
                  <a:gd name="T4" fmla="*/ 5 w 46"/>
                  <a:gd name="T5" fmla="*/ 20 h 20"/>
                  <a:gd name="T6" fmla="*/ 0 w 46"/>
                  <a:gd name="T7" fmla="*/ 15 h 20"/>
                  <a:gd name="T8" fmla="*/ 0 w 46"/>
                  <a:gd name="T9" fmla="*/ 5 h 20"/>
                  <a:gd name="T10" fmla="*/ 5 w 46"/>
                  <a:gd name="T11" fmla="*/ 0 h 20"/>
                  <a:gd name="T12" fmla="*/ 41 w 46"/>
                  <a:gd name="T13" fmla="*/ 0 h 20"/>
                  <a:gd name="T14" fmla="*/ 46 w 46"/>
                  <a:gd name="T15" fmla="*/ 5 h 20"/>
                  <a:gd name="T16" fmla="*/ 46 w 46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20">
                    <a:moveTo>
                      <a:pt x="46" y="15"/>
                    </a:moveTo>
                    <a:cubicBezTo>
                      <a:pt x="46" y="18"/>
                      <a:pt x="44" y="20"/>
                      <a:pt x="41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7" name="任意多边形 76"/>
              <p:cNvSpPr/>
              <p:nvPr/>
            </p:nvSpPr>
            <p:spPr bwMode="auto">
              <a:xfrm>
                <a:off x="5372101" y="2603501"/>
                <a:ext cx="150813" cy="65088"/>
              </a:xfrm>
              <a:custGeom>
                <a:avLst/>
                <a:gdLst>
                  <a:gd name="T0" fmla="*/ 46 w 46"/>
                  <a:gd name="T1" fmla="*/ 15 h 20"/>
                  <a:gd name="T2" fmla="*/ 41 w 46"/>
                  <a:gd name="T3" fmla="*/ 20 h 20"/>
                  <a:gd name="T4" fmla="*/ 5 w 46"/>
                  <a:gd name="T5" fmla="*/ 20 h 20"/>
                  <a:gd name="T6" fmla="*/ 0 w 46"/>
                  <a:gd name="T7" fmla="*/ 15 h 20"/>
                  <a:gd name="T8" fmla="*/ 0 w 46"/>
                  <a:gd name="T9" fmla="*/ 5 h 20"/>
                  <a:gd name="T10" fmla="*/ 5 w 46"/>
                  <a:gd name="T11" fmla="*/ 0 h 20"/>
                  <a:gd name="T12" fmla="*/ 41 w 46"/>
                  <a:gd name="T13" fmla="*/ 0 h 20"/>
                  <a:gd name="T14" fmla="*/ 46 w 46"/>
                  <a:gd name="T15" fmla="*/ 5 h 20"/>
                  <a:gd name="T16" fmla="*/ 46 w 46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20">
                    <a:moveTo>
                      <a:pt x="46" y="15"/>
                    </a:moveTo>
                    <a:cubicBezTo>
                      <a:pt x="46" y="18"/>
                      <a:pt x="44" y="20"/>
                      <a:pt x="41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8" name="任意多边形 77"/>
              <p:cNvSpPr/>
              <p:nvPr/>
            </p:nvSpPr>
            <p:spPr bwMode="auto">
              <a:xfrm>
                <a:off x="5553076" y="2603501"/>
                <a:ext cx="152400" cy="65088"/>
              </a:xfrm>
              <a:custGeom>
                <a:avLst/>
                <a:gdLst>
                  <a:gd name="T0" fmla="*/ 46 w 46"/>
                  <a:gd name="T1" fmla="*/ 15 h 20"/>
                  <a:gd name="T2" fmla="*/ 41 w 46"/>
                  <a:gd name="T3" fmla="*/ 20 h 20"/>
                  <a:gd name="T4" fmla="*/ 6 w 46"/>
                  <a:gd name="T5" fmla="*/ 20 h 20"/>
                  <a:gd name="T6" fmla="*/ 0 w 46"/>
                  <a:gd name="T7" fmla="*/ 15 h 20"/>
                  <a:gd name="T8" fmla="*/ 1 w 46"/>
                  <a:gd name="T9" fmla="*/ 5 h 20"/>
                  <a:gd name="T10" fmla="*/ 6 w 46"/>
                  <a:gd name="T11" fmla="*/ 0 h 20"/>
                  <a:gd name="T12" fmla="*/ 41 w 46"/>
                  <a:gd name="T13" fmla="*/ 0 h 20"/>
                  <a:gd name="T14" fmla="*/ 46 w 46"/>
                  <a:gd name="T15" fmla="*/ 5 h 20"/>
                  <a:gd name="T16" fmla="*/ 46 w 46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20">
                    <a:moveTo>
                      <a:pt x="46" y="15"/>
                    </a:moveTo>
                    <a:cubicBezTo>
                      <a:pt x="46" y="18"/>
                      <a:pt x="44" y="20"/>
                      <a:pt x="41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9" name="任意多边形 78"/>
              <p:cNvSpPr/>
              <p:nvPr/>
            </p:nvSpPr>
            <p:spPr bwMode="auto">
              <a:xfrm>
                <a:off x="5737226" y="2603501"/>
                <a:ext cx="149225" cy="69850"/>
              </a:xfrm>
              <a:custGeom>
                <a:avLst/>
                <a:gdLst>
                  <a:gd name="T0" fmla="*/ 45 w 45"/>
                  <a:gd name="T1" fmla="*/ 15 h 21"/>
                  <a:gd name="T2" fmla="*/ 40 w 45"/>
                  <a:gd name="T3" fmla="*/ 21 h 21"/>
                  <a:gd name="T4" fmla="*/ 5 w 45"/>
                  <a:gd name="T5" fmla="*/ 20 h 21"/>
                  <a:gd name="T6" fmla="*/ 0 w 45"/>
                  <a:gd name="T7" fmla="*/ 15 h 21"/>
                  <a:gd name="T8" fmla="*/ 0 w 45"/>
                  <a:gd name="T9" fmla="*/ 5 h 21"/>
                  <a:gd name="T10" fmla="*/ 5 w 45"/>
                  <a:gd name="T11" fmla="*/ 0 h 21"/>
                  <a:gd name="T12" fmla="*/ 40 w 45"/>
                  <a:gd name="T13" fmla="*/ 0 h 21"/>
                  <a:gd name="T14" fmla="*/ 45 w 45"/>
                  <a:gd name="T15" fmla="*/ 5 h 21"/>
                  <a:gd name="T16" fmla="*/ 45 w 45"/>
                  <a:gd name="T17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21">
                    <a:moveTo>
                      <a:pt x="45" y="15"/>
                    </a:moveTo>
                    <a:cubicBezTo>
                      <a:pt x="45" y="18"/>
                      <a:pt x="43" y="21"/>
                      <a:pt x="40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3"/>
                      <a:pt x="45" y="5"/>
                    </a:cubicBezTo>
                    <a:lnTo>
                      <a:pt x="45" y="15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0" name="任意多边形 79"/>
              <p:cNvSpPr/>
              <p:nvPr/>
            </p:nvSpPr>
            <p:spPr bwMode="auto">
              <a:xfrm>
                <a:off x="5919788" y="2603501"/>
                <a:ext cx="147638" cy="69850"/>
              </a:xfrm>
              <a:custGeom>
                <a:avLst/>
                <a:gdLst>
                  <a:gd name="T0" fmla="*/ 45 w 45"/>
                  <a:gd name="T1" fmla="*/ 16 h 21"/>
                  <a:gd name="T2" fmla="*/ 40 w 45"/>
                  <a:gd name="T3" fmla="*/ 21 h 21"/>
                  <a:gd name="T4" fmla="*/ 5 w 45"/>
                  <a:gd name="T5" fmla="*/ 21 h 21"/>
                  <a:gd name="T6" fmla="*/ 0 w 45"/>
                  <a:gd name="T7" fmla="*/ 15 h 21"/>
                  <a:gd name="T8" fmla="*/ 0 w 45"/>
                  <a:gd name="T9" fmla="*/ 5 h 21"/>
                  <a:gd name="T10" fmla="*/ 5 w 45"/>
                  <a:gd name="T11" fmla="*/ 0 h 21"/>
                  <a:gd name="T12" fmla="*/ 40 w 45"/>
                  <a:gd name="T13" fmla="*/ 0 h 21"/>
                  <a:gd name="T14" fmla="*/ 45 w 45"/>
                  <a:gd name="T15" fmla="*/ 5 h 21"/>
                  <a:gd name="T16" fmla="*/ 45 w 45"/>
                  <a:gd name="T17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21">
                    <a:moveTo>
                      <a:pt x="45" y="16"/>
                    </a:moveTo>
                    <a:cubicBezTo>
                      <a:pt x="45" y="18"/>
                      <a:pt x="43" y="21"/>
                      <a:pt x="40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3"/>
                      <a:pt x="45" y="5"/>
                    </a:cubicBez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1" name="任意多边形 80"/>
              <p:cNvSpPr/>
              <p:nvPr/>
            </p:nvSpPr>
            <p:spPr bwMode="auto">
              <a:xfrm>
                <a:off x="6100763" y="2603501"/>
                <a:ext cx="152400" cy="69850"/>
              </a:xfrm>
              <a:custGeom>
                <a:avLst/>
                <a:gdLst>
                  <a:gd name="T0" fmla="*/ 46 w 46"/>
                  <a:gd name="T1" fmla="*/ 16 h 21"/>
                  <a:gd name="T2" fmla="*/ 41 w 46"/>
                  <a:gd name="T3" fmla="*/ 21 h 21"/>
                  <a:gd name="T4" fmla="*/ 5 w 46"/>
                  <a:gd name="T5" fmla="*/ 21 h 21"/>
                  <a:gd name="T6" fmla="*/ 0 w 46"/>
                  <a:gd name="T7" fmla="*/ 16 h 21"/>
                  <a:gd name="T8" fmla="*/ 0 w 46"/>
                  <a:gd name="T9" fmla="*/ 5 h 21"/>
                  <a:gd name="T10" fmla="*/ 5 w 46"/>
                  <a:gd name="T11" fmla="*/ 0 h 21"/>
                  <a:gd name="T12" fmla="*/ 41 w 46"/>
                  <a:gd name="T13" fmla="*/ 0 h 21"/>
                  <a:gd name="T14" fmla="*/ 46 w 46"/>
                  <a:gd name="T15" fmla="*/ 6 h 21"/>
                  <a:gd name="T16" fmla="*/ 46 w 46"/>
                  <a:gd name="T17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21">
                    <a:moveTo>
                      <a:pt x="46" y="16"/>
                    </a:moveTo>
                    <a:cubicBezTo>
                      <a:pt x="46" y="18"/>
                      <a:pt x="43" y="21"/>
                      <a:pt x="41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8"/>
                      <a:pt x="0" y="1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3"/>
                      <a:pt x="46" y="6"/>
                    </a:cubicBezTo>
                    <a:lnTo>
                      <a:pt x="46" y="16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2" name="任意多边形 81"/>
              <p:cNvSpPr/>
              <p:nvPr/>
            </p:nvSpPr>
            <p:spPr bwMode="auto">
              <a:xfrm>
                <a:off x="6281738" y="2606676"/>
                <a:ext cx="152400" cy="66675"/>
              </a:xfrm>
              <a:custGeom>
                <a:avLst/>
                <a:gdLst>
                  <a:gd name="T0" fmla="*/ 46 w 46"/>
                  <a:gd name="T1" fmla="*/ 15 h 20"/>
                  <a:gd name="T2" fmla="*/ 41 w 46"/>
                  <a:gd name="T3" fmla="*/ 20 h 20"/>
                  <a:gd name="T4" fmla="*/ 5 w 46"/>
                  <a:gd name="T5" fmla="*/ 20 h 20"/>
                  <a:gd name="T6" fmla="*/ 0 w 46"/>
                  <a:gd name="T7" fmla="*/ 15 h 20"/>
                  <a:gd name="T8" fmla="*/ 0 w 46"/>
                  <a:gd name="T9" fmla="*/ 5 h 20"/>
                  <a:gd name="T10" fmla="*/ 5 w 46"/>
                  <a:gd name="T11" fmla="*/ 0 h 20"/>
                  <a:gd name="T12" fmla="*/ 41 w 46"/>
                  <a:gd name="T13" fmla="*/ 0 h 20"/>
                  <a:gd name="T14" fmla="*/ 46 w 46"/>
                  <a:gd name="T15" fmla="*/ 5 h 20"/>
                  <a:gd name="T16" fmla="*/ 46 w 46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20">
                    <a:moveTo>
                      <a:pt x="46" y="15"/>
                    </a:moveTo>
                    <a:cubicBezTo>
                      <a:pt x="46" y="18"/>
                      <a:pt x="43" y="20"/>
                      <a:pt x="41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3" name="任意多边形 82"/>
              <p:cNvSpPr/>
              <p:nvPr/>
            </p:nvSpPr>
            <p:spPr bwMode="auto">
              <a:xfrm>
                <a:off x="6464301" y="2606676"/>
                <a:ext cx="150813" cy="66675"/>
              </a:xfrm>
              <a:custGeom>
                <a:avLst/>
                <a:gdLst>
                  <a:gd name="T0" fmla="*/ 46 w 46"/>
                  <a:gd name="T1" fmla="*/ 15 h 20"/>
                  <a:gd name="T2" fmla="*/ 41 w 46"/>
                  <a:gd name="T3" fmla="*/ 20 h 20"/>
                  <a:gd name="T4" fmla="*/ 5 w 46"/>
                  <a:gd name="T5" fmla="*/ 20 h 20"/>
                  <a:gd name="T6" fmla="*/ 0 w 46"/>
                  <a:gd name="T7" fmla="*/ 15 h 20"/>
                  <a:gd name="T8" fmla="*/ 0 w 46"/>
                  <a:gd name="T9" fmla="*/ 5 h 20"/>
                  <a:gd name="T10" fmla="*/ 5 w 46"/>
                  <a:gd name="T11" fmla="*/ 0 h 20"/>
                  <a:gd name="T12" fmla="*/ 41 w 46"/>
                  <a:gd name="T13" fmla="*/ 0 h 20"/>
                  <a:gd name="T14" fmla="*/ 46 w 46"/>
                  <a:gd name="T15" fmla="*/ 5 h 20"/>
                  <a:gd name="T16" fmla="*/ 46 w 46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20">
                    <a:moveTo>
                      <a:pt x="46" y="15"/>
                    </a:moveTo>
                    <a:cubicBezTo>
                      <a:pt x="46" y="18"/>
                      <a:pt x="44" y="20"/>
                      <a:pt x="41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4" name="任意多边形 83"/>
              <p:cNvSpPr/>
              <p:nvPr/>
            </p:nvSpPr>
            <p:spPr bwMode="auto">
              <a:xfrm>
                <a:off x="6645276" y="2606676"/>
                <a:ext cx="152400" cy="66675"/>
              </a:xfrm>
              <a:custGeom>
                <a:avLst/>
                <a:gdLst>
                  <a:gd name="T0" fmla="*/ 46 w 46"/>
                  <a:gd name="T1" fmla="*/ 15 h 20"/>
                  <a:gd name="T2" fmla="*/ 41 w 46"/>
                  <a:gd name="T3" fmla="*/ 20 h 20"/>
                  <a:gd name="T4" fmla="*/ 5 w 46"/>
                  <a:gd name="T5" fmla="*/ 20 h 20"/>
                  <a:gd name="T6" fmla="*/ 0 w 46"/>
                  <a:gd name="T7" fmla="*/ 15 h 20"/>
                  <a:gd name="T8" fmla="*/ 0 w 46"/>
                  <a:gd name="T9" fmla="*/ 5 h 20"/>
                  <a:gd name="T10" fmla="*/ 6 w 46"/>
                  <a:gd name="T11" fmla="*/ 0 h 20"/>
                  <a:gd name="T12" fmla="*/ 41 w 46"/>
                  <a:gd name="T13" fmla="*/ 0 h 20"/>
                  <a:gd name="T14" fmla="*/ 46 w 46"/>
                  <a:gd name="T15" fmla="*/ 5 h 20"/>
                  <a:gd name="T16" fmla="*/ 46 w 46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20">
                    <a:moveTo>
                      <a:pt x="46" y="15"/>
                    </a:moveTo>
                    <a:cubicBezTo>
                      <a:pt x="46" y="18"/>
                      <a:pt x="44" y="20"/>
                      <a:pt x="41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5" name="任意多边形 84"/>
              <p:cNvSpPr/>
              <p:nvPr/>
            </p:nvSpPr>
            <p:spPr bwMode="auto">
              <a:xfrm>
                <a:off x="6831013" y="2606676"/>
                <a:ext cx="147638" cy="66675"/>
              </a:xfrm>
              <a:custGeom>
                <a:avLst/>
                <a:gdLst>
                  <a:gd name="T0" fmla="*/ 45 w 45"/>
                  <a:gd name="T1" fmla="*/ 15 h 20"/>
                  <a:gd name="T2" fmla="*/ 40 w 45"/>
                  <a:gd name="T3" fmla="*/ 20 h 20"/>
                  <a:gd name="T4" fmla="*/ 5 w 45"/>
                  <a:gd name="T5" fmla="*/ 20 h 20"/>
                  <a:gd name="T6" fmla="*/ 0 w 45"/>
                  <a:gd name="T7" fmla="*/ 15 h 20"/>
                  <a:gd name="T8" fmla="*/ 0 w 45"/>
                  <a:gd name="T9" fmla="*/ 5 h 20"/>
                  <a:gd name="T10" fmla="*/ 5 w 45"/>
                  <a:gd name="T11" fmla="*/ 0 h 20"/>
                  <a:gd name="T12" fmla="*/ 40 w 45"/>
                  <a:gd name="T13" fmla="*/ 0 h 20"/>
                  <a:gd name="T14" fmla="*/ 45 w 45"/>
                  <a:gd name="T15" fmla="*/ 5 h 20"/>
                  <a:gd name="T16" fmla="*/ 45 w 45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20">
                    <a:moveTo>
                      <a:pt x="45" y="15"/>
                    </a:moveTo>
                    <a:cubicBezTo>
                      <a:pt x="45" y="18"/>
                      <a:pt x="43" y="20"/>
                      <a:pt x="40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lnTo>
                      <a:pt x="45" y="15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6" name="任意多边形 85"/>
              <p:cNvSpPr/>
              <p:nvPr/>
            </p:nvSpPr>
            <p:spPr bwMode="auto">
              <a:xfrm>
                <a:off x="7011988" y="2606676"/>
                <a:ext cx="147638" cy="66675"/>
              </a:xfrm>
              <a:custGeom>
                <a:avLst/>
                <a:gdLst>
                  <a:gd name="T0" fmla="*/ 45 w 45"/>
                  <a:gd name="T1" fmla="*/ 15 h 20"/>
                  <a:gd name="T2" fmla="*/ 40 w 45"/>
                  <a:gd name="T3" fmla="*/ 20 h 20"/>
                  <a:gd name="T4" fmla="*/ 5 w 45"/>
                  <a:gd name="T5" fmla="*/ 20 h 20"/>
                  <a:gd name="T6" fmla="*/ 0 w 45"/>
                  <a:gd name="T7" fmla="*/ 15 h 20"/>
                  <a:gd name="T8" fmla="*/ 0 w 45"/>
                  <a:gd name="T9" fmla="*/ 5 h 20"/>
                  <a:gd name="T10" fmla="*/ 5 w 45"/>
                  <a:gd name="T11" fmla="*/ 0 h 20"/>
                  <a:gd name="T12" fmla="*/ 40 w 45"/>
                  <a:gd name="T13" fmla="*/ 0 h 20"/>
                  <a:gd name="T14" fmla="*/ 45 w 45"/>
                  <a:gd name="T15" fmla="*/ 5 h 20"/>
                  <a:gd name="T16" fmla="*/ 45 w 45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20">
                    <a:moveTo>
                      <a:pt x="45" y="15"/>
                    </a:moveTo>
                    <a:cubicBezTo>
                      <a:pt x="45" y="18"/>
                      <a:pt x="43" y="20"/>
                      <a:pt x="40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lnTo>
                      <a:pt x="45" y="15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7" name="任意多边形 86"/>
              <p:cNvSpPr/>
              <p:nvPr/>
            </p:nvSpPr>
            <p:spPr bwMode="auto">
              <a:xfrm>
                <a:off x="7192963" y="2606676"/>
                <a:ext cx="152400" cy="69850"/>
              </a:xfrm>
              <a:custGeom>
                <a:avLst/>
                <a:gdLst>
                  <a:gd name="T0" fmla="*/ 46 w 46"/>
                  <a:gd name="T1" fmla="*/ 15 h 21"/>
                  <a:gd name="T2" fmla="*/ 40 w 46"/>
                  <a:gd name="T3" fmla="*/ 21 h 21"/>
                  <a:gd name="T4" fmla="*/ 5 w 46"/>
                  <a:gd name="T5" fmla="*/ 20 h 21"/>
                  <a:gd name="T6" fmla="*/ 0 w 46"/>
                  <a:gd name="T7" fmla="*/ 15 h 21"/>
                  <a:gd name="T8" fmla="*/ 0 w 46"/>
                  <a:gd name="T9" fmla="*/ 5 h 21"/>
                  <a:gd name="T10" fmla="*/ 5 w 46"/>
                  <a:gd name="T11" fmla="*/ 0 h 21"/>
                  <a:gd name="T12" fmla="*/ 40 w 46"/>
                  <a:gd name="T13" fmla="*/ 0 h 21"/>
                  <a:gd name="T14" fmla="*/ 46 w 46"/>
                  <a:gd name="T15" fmla="*/ 5 h 21"/>
                  <a:gd name="T16" fmla="*/ 46 w 46"/>
                  <a:gd name="T17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21">
                    <a:moveTo>
                      <a:pt x="46" y="15"/>
                    </a:moveTo>
                    <a:cubicBezTo>
                      <a:pt x="46" y="18"/>
                      <a:pt x="43" y="21"/>
                      <a:pt x="40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6" y="3"/>
                      <a:pt x="46" y="5"/>
                    </a:cubicBez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8" name="任意多边形 87"/>
              <p:cNvSpPr/>
              <p:nvPr/>
            </p:nvSpPr>
            <p:spPr bwMode="auto">
              <a:xfrm>
                <a:off x="4827588" y="2716213"/>
                <a:ext cx="147638" cy="114300"/>
              </a:xfrm>
              <a:custGeom>
                <a:avLst/>
                <a:gdLst>
                  <a:gd name="T0" fmla="*/ 45 w 45"/>
                  <a:gd name="T1" fmla="*/ 30 h 35"/>
                  <a:gd name="T2" fmla="*/ 40 w 45"/>
                  <a:gd name="T3" fmla="*/ 35 h 35"/>
                  <a:gd name="T4" fmla="*/ 5 w 45"/>
                  <a:gd name="T5" fmla="*/ 35 h 35"/>
                  <a:gd name="T6" fmla="*/ 0 w 45"/>
                  <a:gd name="T7" fmla="*/ 30 h 35"/>
                  <a:gd name="T8" fmla="*/ 0 w 45"/>
                  <a:gd name="T9" fmla="*/ 5 h 35"/>
                  <a:gd name="T10" fmla="*/ 5 w 45"/>
                  <a:gd name="T11" fmla="*/ 0 h 35"/>
                  <a:gd name="T12" fmla="*/ 40 w 45"/>
                  <a:gd name="T13" fmla="*/ 0 h 35"/>
                  <a:gd name="T14" fmla="*/ 45 w 45"/>
                  <a:gd name="T15" fmla="*/ 5 h 35"/>
                  <a:gd name="T16" fmla="*/ 45 w 45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5">
                    <a:moveTo>
                      <a:pt x="45" y="30"/>
                    </a:moveTo>
                    <a:cubicBezTo>
                      <a:pt x="45" y="33"/>
                      <a:pt x="43" y="35"/>
                      <a:pt x="4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9" name="任意多边形 88"/>
              <p:cNvSpPr/>
              <p:nvPr/>
            </p:nvSpPr>
            <p:spPr bwMode="auto">
              <a:xfrm>
                <a:off x="5008563" y="2716213"/>
                <a:ext cx="152400" cy="114300"/>
              </a:xfrm>
              <a:custGeom>
                <a:avLst/>
                <a:gdLst>
                  <a:gd name="T0" fmla="*/ 46 w 46"/>
                  <a:gd name="T1" fmla="*/ 30 h 35"/>
                  <a:gd name="T2" fmla="*/ 40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3" y="35"/>
                      <a:pt x="4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0" name="任意多边形 89"/>
              <p:cNvSpPr/>
              <p:nvPr/>
            </p:nvSpPr>
            <p:spPr bwMode="auto">
              <a:xfrm>
                <a:off x="5189538" y="2716213"/>
                <a:ext cx="152400" cy="117475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5 h 36"/>
                  <a:gd name="T6" fmla="*/ 0 w 46"/>
                  <a:gd name="T7" fmla="*/ 30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3"/>
                      <a:pt x="43" y="36"/>
                      <a:pt x="41" y="36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1" name="任意多边形 90"/>
              <p:cNvSpPr/>
              <p:nvPr/>
            </p:nvSpPr>
            <p:spPr bwMode="auto">
              <a:xfrm>
                <a:off x="5372101" y="2716213"/>
                <a:ext cx="150813" cy="117475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3"/>
                      <a:pt x="44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2" name="任意多边形 91"/>
              <p:cNvSpPr/>
              <p:nvPr/>
            </p:nvSpPr>
            <p:spPr bwMode="auto">
              <a:xfrm>
                <a:off x="5553076" y="2716213"/>
                <a:ext cx="152400" cy="117475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6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4"/>
                      <a:pt x="44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3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3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3" name="任意多边形 92"/>
              <p:cNvSpPr/>
              <p:nvPr/>
            </p:nvSpPr>
            <p:spPr bwMode="auto">
              <a:xfrm>
                <a:off x="5737226" y="2716213"/>
                <a:ext cx="149225" cy="117475"/>
              </a:xfrm>
              <a:custGeom>
                <a:avLst/>
                <a:gdLst>
                  <a:gd name="T0" fmla="*/ 45 w 45"/>
                  <a:gd name="T1" fmla="*/ 31 h 36"/>
                  <a:gd name="T2" fmla="*/ 40 w 45"/>
                  <a:gd name="T3" fmla="*/ 36 h 36"/>
                  <a:gd name="T4" fmla="*/ 5 w 45"/>
                  <a:gd name="T5" fmla="*/ 36 h 36"/>
                  <a:gd name="T6" fmla="*/ 0 w 45"/>
                  <a:gd name="T7" fmla="*/ 31 h 36"/>
                  <a:gd name="T8" fmla="*/ 0 w 45"/>
                  <a:gd name="T9" fmla="*/ 5 h 36"/>
                  <a:gd name="T10" fmla="*/ 5 w 45"/>
                  <a:gd name="T11" fmla="*/ 0 h 36"/>
                  <a:gd name="T12" fmla="*/ 40 w 45"/>
                  <a:gd name="T13" fmla="*/ 0 h 36"/>
                  <a:gd name="T14" fmla="*/ 45 w 45"/>
                  <a:gd name="T15" fmla="*/ 6 h 36"/>
                  <a:gd name="T16" fmla="*/ 45 w 4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6">
                    <a:moveTo>
                      <a:pt x="45" y="31"/>
                    </a:moveTo>
                    <a:cubicBezTo>
                      <a:pt x="45" y="34"/>
                      <a:pt x="43" y="36"/>
                      <a:pt x="40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4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3"/>
                      <a:pt x="45" y="6"/>
                    </a:cubicBezTo>
                    <a:lnTo>
                      <a:pt x="45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4" name="任意多边形 93"/>
              <p:cNvSpPr/>
              <p:nvPr/>
            </p:nvSpPr>
            <p:spPr bwMode="auto">
              <a:xfrm>
                <a:off x="5919788" y="2716213"/>
                <a:ext cx="147638" cy="117475"/>
              </a:xfrm>
              <a:custGeom>
                <a:avLst/>
                <a:gdLst>
                  <a:gd name="T0" fmla="*/ 45 w 45"/>
                  <a:gd name="T1" fmla="*/ 31 h 36"/>
                  <a:gd name="T2" fmla="*/ 40 w 45"/>
                  <a:gd name="T3" fmla="*/ 36 h 36"/>
                  <a:gd name="T4" fmla="*/ 5 w 45"/>
                  <a:gd name="T5" fmla="*/ 36 h 36"/>
                  <a:gd name="T6" fmla="*/ 0 w 45"/>
                  <a:gd name="T7" fmla="*/ 31 h 36"/>
                  <a:gd name="T8" fmla="*/ 0 w 45"/>
                  <a:gd name="T9" fmla="*/ 6 h 36"/>
                  <a:gd name="T10" fmla="*/ 5 w 45"/>
                  <a:gd name="T11" fmla="*/ 0 h 36"/>
                  <a:gd name="T12" fmla="*/ 40 w 45"/>
                  <a:gd name="T13" fmla="*/ 1 h 36"/>
                  <a:gd name="T14" fmla="*/ 45 w 45"/>
                  <a:gd name="T15" fmla="*/ 6 h 36"/>
                  <a:gd name="T16" fmla="*/ 45 w 4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6">
                    <a:moveTo>
                      <a:pt x="45" y="31"/>
                    </a:moveTo>
                    <a:cubicBezTo>
                      <a:pt x="45" y="34"/>
                      <a:pt x="43" y="36"/>
                      <a:pt x="40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4"/>
                      <a:pt x="0" y="3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3" y="1"/>
                      <a:pt x="45" y="3"/>
                      <a:pt x="45" y="6"/>
                    </a:cubicBezTo>
                    <a:lnTo>
                      <a:pt x="45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5" name="任意多边形 94"/>
              <p:cNvSpPr/>
              <p:nvPr/>
            </p:nvSpPr>
            <p:spPr bwMode="auto">
              <a:xfrm>
                <a:off x="6100763" y="2719388"/>
                <a:ext cx="152400" cy="114300"/>
              </a:xfrm>
              <a:custGeom>
                <a:avLst/>
                <a:gdLst>
                  <a:gd name="T0" fmla="*/ 45 w 46"/>
                  <a:gd name="T1" fmla="*/ 30 h 35"/>
                  <a:gd name="T2" fmla="*/ 40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0 w 46"/>
                  <a:gd name="T13" fmla="*/ 0 h 35"/>
                  <a:gd name="T14" fmla="*/ 46 w 46"/>
                  <a:gd name="T15" fmla="*/ 5 h 35"/>
                  <a:gd name="T16" fmla="*/ 45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5" y="30"/>
                    </a:moveTo>
                    <a:cubicBezTo>
                      <a:pt x="45" y="33"/>
                      <a:pt x="43" y="35"/>
                      <a:pt x="4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6" name="任意多边形 95"/>
              <p:cNvSpPr/>
              <p:nvPr/>
            </p:nvSpPr>
            <p:spPr bwMode="auto">
              <a:xfrm>
                <a:off x="6281738" y="2719388"/>
                <a:ext cx="152400" cy="114300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3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7" name="任意多边形 96"/>
              <p:cNvSpPr/>
              <p:nvPr/>
            </p:nvSpPr>
            <p:spPr bwMode="auto">
              <a:xfrm>
                <a:off x="6464301" y="2719388"/>
                <a:ext cx="150813" cy="114300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4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8" name="任意多边形 97"/>
              <p:cNvSpPr/>
              <p:nvPr/>
            </p:nvSpPr>
            <p:spPr bwMode="auto">
              <a:xfrm>
                <a:off x="6645276" y="2719388"/>
                <a:ext cx="152400" cy="117475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0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3"/>
                      <a:pt x="44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3" y="36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9" name="任意多边形 98"/>
              <p:cNvSpPr/>
              <p:nvPr/>
            </p:nvSpPr>
            <p:spPr bwMode="auto">
              <a:xfrm>
                <a:off x="6826251" y="2719388"/>
                <a:ext cx="152400" cy="117475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6 w 46"/>
                  <a:gd name="T5" fmla="*/ 36 h 36"/>
                  <a:gd name="T6" fmla="*/ 0 w 46"/>
                  <a:gd name="T7" fmla="*/ 31 h 36"/>
                  <a:gd name="T8" fmla="*/ 1 w 46"/>
                  <a:gd name="T9" fmla="*/ 5 h 36"/>
                  <a:gd name="T10" fmla="*/ 6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3"/>
                      <a:pt x="44" y="36"/>
                      <a:pt x="41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" y="36"/>
                      <a:pt x="0" y="33"/>
                      <a:pt x="0" y="3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3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0" name="任意多边形 99"/>
              <p:cNvSpPr/>
              <p:nvPr/>
            </p:nvSpPr>
            <p:spPr bwMode="auto">
              <a:xfrm>
                <a:off x="7011988" y="2719388"/>
                <a:ext cx="330200" cy="117475"/>
              </a:xfrm>
              <a:custGeom>
                <a:avLst/>
                <a:gdLst>
                  <a:gd name="T0" fmla="*/ 100 w 100"/>
                  <a:gd name="T1" fmla="*/ 31 h 36"/>
                  <a:gd name="T2" fmla="*/ 95 w 100"/>
                  <a:gd name="T3" fmla="*/ 36 h 36"/>
                  <a:gd name="T4" fmla="*/ 5 w 100"/>
                  <a:gd name="T5" fmla="*/ 36 h 36"/>
                  <a:gd name="T6" fmla="*/ 0 w 100"/>
                  <a:gd name="T7" fmla="*/ 31 h 36"/>
                  <a:gd name="T8" fmla="*/ 0 w 100"/>
                  <a:gd name="T9" fmla="*/ 5 h 36"/>
                  <a:gd name="T10" fmla="*/ 5 w 100"/>
                  <a:gd name="T11" fmla="*/ 0 h 36"/>
                  <a:gd name="T12" fmla="*/ 95 w 100"/>
                  <a:gd name="T13" fmla="*/ 0 h 36"/>
                  <a:gd name="T14" fmla="*/ 100 w 100"/>
                  <a:gd name="T15" fmla="*/ 6 h 36"/>
                  <a:gd name="T16" fmla="*/ 100 w 100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36">
                    <a:moveTo>
                      <a:pt x="100" y="31"/>
                    </a:moveTo>
                    <a:cubicBezTo>
                      <a:pt x="100" y="34"/>
                      <a:pt x="98" y="36"/>
                      <a:pt x="9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8" y="0"/>
                      <a:pt x="100" y="3"/>
                      <a:pt x="100" y="6"/>
                    </a:cubicBezTo>
                    <a:lnTo>
                      <a:pt x="100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1" name="任意多边形 100"/>
              <p:cNvSpPr/>
              <p:nvPr/>
            </p:nvSpPr>
            <p:spPr bwMode="auto">
              <a:xfrm>
                <a:off x="4827588" y="2873376"/>
                <a:ext cx="309563" cy="119063"/>
              </a:xfrm>
              <a:custGeom>
                <a:avLst/>
                <a:gdLst>
                  <a:gd name="T0" fmla="*/ 94 w 94"/>
                  <a:gd name="T1" fmla="*/ 31 h 36"/>
                  <a:gd name="T2" fmla="*/ 89 w 94"/>
                  <a:gd name="T3" fmla="*/ 36 h 36"/>
                  <a:gd name="T4" fmla="*/ 5 w 94"/>
                  <a:gd name="T5" fmla="*/ 35 h 36"/>
                  <a:gd name="T6" fmla="*/ 0 w 94"/>
                  <a:gd name="T7" fmla="*/ 30 h 36"/>
                  <a:gd name="T8" fmla="*/ 0 w 94"/>
                  <a:gd name="T9" fmla="*/ 5 h 36"/>
                  <a:gd name="T10" fmla="*/ 5 w 94"/>
                  <a:gd name="T11" fmla="*/ 0 h 36"/>
                  <a:gd name="T12" fmla="*/ 89 w 94"/>
                  <a:gd name="T13" fmla="*/ 0 h 36"/>
                  <a:gd name="T14" fmla="*/ 94 w 94"/>
                  <a:gd name="T15" fmla="*/ 5 h 36"/>
                  <a:gd name="T16" fmla="*/ 94 w 94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6">
                    <a:moveTo>
                      <a:pt x="94" y="31"/>
                    </a:moveTo>
                    <a:cubicBezTo>
                      <a:pt x="94" y="33"/>
                      <a:pt x="92" y="36"/>
                      <a:pt x="89" y="36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2" y="0"/>
                      <a:pt x="94" y="2"/>
                      <a:pt x="94" y="5"/>
                    </a:cubicBezTo>
                    <a:lnTo>
                      <a:pt x="94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2" name="任意多边形 101"/>
              <p:cNvSpPr/>
              <p:nvPr/>
            </p:nvSpPr>
            <p:spPr bwMode="auto">
              <a:xfrm>
                <a:off x="5189538" y="2873376"/>
                <a:ext cx="152400" cy="119063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3"/>
                      <a:pt x="43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3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3" name="任意多边形 102"/>
              <p:cNvSpPr/>
              <p:nvPr/>
            </p:nvSpPr>
            <p:spPr bwMode="auto">
              <a:xfrm>
                <a:off x="5372101" y="2873376"/>
                <a:ext cx="150813" cy="119063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4"/>
                      <a:pt x="43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3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4" name="任意多边形 103"/>
              <p:cNvSpPr/>
              <p:nvPr/>
            </p:nvSpPr>
            <p:spPr bwMode="auto">
              <a:xfrm>
                <a:off x="5553076" y="2873376"/>
                <a:ext cx="152400" cy="119063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6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4"/>
                      <a:pt x="44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3" y="36"/>
                      <a:pt x="0" y="34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1"/>
                      <a:pt x="46" y="3"/>
                      <a:pt x="46" y="6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5" name="任意多边形 104"/>
              <p:cNvSpPr/>
              <p:nvPr/>
            </p:nvSpPr>
            <p:spPr bwMode="auto">
              <a:xfrm>
                <a:off x="5734051" y="2876551"/>
                <a:ext cx="152400" cy="115888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6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4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3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6" name="任意多边形 105"/>
              <p:cNvSpPr/>
              <p:nvPr/>
            </p:nvSpPr>
            <p:spPr bwMode="auto">
              <a:xfrm>
                <a:off x="5919788" y="2876551"/>
                <a:ext cx="147638" cy="115888"/>
              </a:xfrm>
              <a:custGeom>
                <a:avLst/>
                <a:gdLst>
                  <a:gd name="T0" fmla="*/ 45 w 45"/>
                  <a:gd name="T1" fmla="*/ 30 h 35"/>
                  <a:gd name="T2" fmla="*/ 40 w 45"/>
                  <a:gd name="T3" fmla="*/ 35 h 35"/>
                  <a:gd name="T4" fmla="*/ 5 w 45"/>
                  <a:gd name="T5" fmla="*/ 35 h 35"/>
                  <a:gd name="T6" fmla="*/ 0 w 45"/>
                  <a:gd name="T7" fmla="*/ 30 h 35"/>
                  <a:gd name="T8" fmla="*/ 0 w 45"/>
                  <a:gd name="T9" fmla="*/ 5 h 35"/>
                  <a:gd name="T10" fmla="*/ 5 w 45"/>
                  <a:gd name="T11" fmla="*/ 0 h 35"/>
                  <a:gd name="T12" fmla="*/ 40 w 45"/>
                  <a:gd name="T13" fmla="*/ 0 h 35"/>
                  <a:gd name="T14" fmla="*/ 45 w 45"/>
                  <a:gd name="T15" fmla="*/ 5 h 35"/>
                  <a:gd name="T16" fmla="*/ 45 w 45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5">
                    <a:moveTo>
                      <a:pt x="45" y="30"/>
                    </a:moveTo>
                    <a:cubicBezTo>
                      <a:pt x="45" y="33"/>
                      <a:pt x="43" y="35"/>
                      <a:pt x="4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7" name="任意多边形 106"/>
              <p:cNvSpPr/>
              <p:nvPr/>
            </p:nvSpPr>
            <p:spPr bwMode="auto">
              <a:xfrm>
                <a:off x="6100763" y="2876551"/>
                <a:ext cx="149225" cy="115888"/>
              </a:xfrm>
              <a:custGeom>
                <a:avLst/>
                <a:gdLst>
                  <a:gd name="T0" fmla="*/ 45 w 45"/>
                  <a:gd name="T1" fmla="*/ 30 h 35"/>
                  <a:gd name="T2" fmla="*/ 40 w 45"/>
                  <a:gd name="T3" fmla="*/ 35 h 35"/>
                  <a:gd name="T4" fmla="*/ 5 w 45"/>
                  <a:gd name="T5" fmla="*/ 35 h 35"/>
                  <a:gd name="T6" fmla="*/ 0 w 45"/>
                  <a:gd name="T7" fmla="*/ 30 h 35"/>
                  <a:gd name="T8" fmla="*/ 0 w 45"/>
                  <a:gd name="T9" fmla="*/ 5 h 35"/>
                  <a:gd name="T10" fmla="*/ 5 w 45"/>
                  <a:gd name="T11" fmla="*/ 0 h 35"/>
                  <a:gd name="T12" fmla="*/ 40 w 45"/>
                  <a:gd name="T13" fmla="*/ 0 h 35"/>
                  <a:gd name="T14" fmla="*/ 45 w 45"/>
                  <a:gd name="T15" fmla="*/ 5 h 35"/>
                  <a:gd name="T16" fmla="*/ 45 w 45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5">
                    <a:moveTo>
                      <a:pt x="45" y="30"/>
                    </a:moveTo>
                    <a:cubicBezTo>
                      <a:pt x="45" y="33"/>
                      <a:pt x="43" y="35"/>
                      <a:pt x="4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8" name="任意多边形 107"/>
              <p:cNvSpPr/>
              <p:nvPr/>
            </p:nvSpPr>
            <p:spPr bwMode="auto">
              <a:xfrm>
                <a:off x="6281738" y="2876551"/>
                <a:ext cx="152400" cy="119063"/>
              </a:xfrm>
              <a:custGeom>
                <a:avLst/>
                <a:gdLst>
                  <a:gd name="T0" fmla="*/ 46 w 46"/>
                  <a:gd name="T1" fmla="*/ 30 h 36"/>
                  <a:gd name="T2" fmla="*/ 40 w 46"/>
                  <a:gd name="T3" fmla="*/ 36 h 36"/>
                  <a:gd name="T4" fmla="*/ 5 w 46"/>
                  <a:gd name="T5" fmla="*/ 35 h 36"/>
                  <a:gd name="T6" fmla="*/ 0 w 46"/>
                  <a:gd name="T7" fmla="*/ 30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0"/>
                    </a:moveTo>
                    <a:cubicBezTo>
                      <a:pt x="46" y="33"/>
                      <a:pt x="43" y="36"/>
                      <a:pt x="40" y="36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9" name="任意多边形 108"/>
              <p:cNvSpPr/>
              <p:nvPr/>
            </p:nvSpPr>
            <p:spPr bwMode="auto">
              <a:xfrm>
                <a:off x="6464301" y="2876551"/>
                <a:ext cx="150813" cy="119063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0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3"/>
                      <a:pt x="43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0" name="任意多边形 109"/>
              <p:cNvSpPr/>
              <p:nvPr/>
            </p:nvSpPr>
            <p:spPr bwMode="auto">
              <a:xfrm>
                <a:off x="6645276" y="2876551"/>
                <a:ext cx="152400" cy="119063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4"/>
                      <a:pt x="44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3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1" name="任意多边形 110"/>
              <p:cNvSpPr/>
              <p:nvPr/>
            </p:nvSpPr>
            <p:spPr bwMode="auto">
              <a:xfrm>
                <a:off x="6826251" y="2876551"/>
                <a:ext cx="152400" cy="119063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4"/>
                      <a:pt x="44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3" y="36"/>
                      <a:pt x="0" y="34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3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2" name="任意多边形 111"/>
              <p:cNvSpPr/>
              <p:nvPr/>
            </p:nvSpPr>
            <p:spPr bwMode="auto">
              <a:xfrm>
                <a:off x="4827588" y="3032126"/>
                <a:ext cx="211138" cy="119063"/>
              </a:xfrm>
              <a:custGeom>
                <a:avLst/>
                <a:gdLst>
                  <a:gd name="T0" fmla="*/ 64 w 64"/>
                  <a:gd name="T1" fmla="*/ 31 h 36"/>
                  <a:gd name="T2" fmla="*/ 58 w 64"/>
                  <a:gd name="T3" fmla="*/ 36 h 36"/>
                  <a:gd name="T4" fmla="*/ 5 w 64"/>
                  <a:gd name="T5" fmla="*/ 36 h 36"/>
                  <a:gd name="T6" fmla="*/ 0 w 64"/>
                  <a:gd name="T7" fmla="*/ 31 h 36"/>
                  <a:gd name="T8" fmla="*/ 0 w 64"/>
                  <a:gd name="T9" fmla="*/ 5 h 36"/>
                  <a:gd name="T10" fmla="*/ 5 w 64"/>
                  <a:gd name="T11" fmla="*/ 0 h 36"/>
                  <a:gd name="T12" fmla="*/ 59 w 64"/>
                  <a:gd name="T13" fmla="*/ 0 h 36"/>
                  <a:gd name="T14" fmla="*/ 64 w 64"/>
                  <a:gd name="T15" fmla="*/ 5 h 36"/>
                  <a:gd name="T16" fmla="*/ 64 w 64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6">
                    <a:moveTo>
                      <a:pt x="64" y="31"/>
                    </a:moveTo>
                    <a:cubicBezTo>
                      <a:pt x="64" y="33"/>
                      <a:pt x="61" y="36"/>
                      <a:pt x="58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4" y="2"/>
                      <a:pt x="64" y="5"/>
                    </a:cubicBezTo>
                    <a:lnTo>
                      <a:pt x="64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3" name="任意多边形 112"/>
              <p:cNvSpPr/>
              <p:nvPr/>
            </p:nvSpPr>
            <p:spPr bwMode="auto">
              <a:xfrm>
                <a:off x="5070476" y="3032126"/>
                <a:ext cx="149225" cy="119063"/>
              </a:xfrm>
              <a:custGeom>
                <a:avLst/>
                <a:gdLst>
                  <a:gd name="T0" fmla="*/ 45 w 45"/>
                  <a:gd name="T1" fmla="*/ 31 h 36"/>
                  <a:gd name="T2" fmla="*/ 40 w 45"/>
                  <a:gd name="T3" fmla="*/ 36 h 36"/>
                  <a:gd name="T4" fmla="*/ 5 w 45"/>
                  <a:gd name="T5" fmla="*/ 36 h 36"/>
                  <a:gd name="T6" fmla="*/ 0 w 45"/>
                  <a:gd name="T7" fmla="*/ 31 h 36"/>
                  <a:gd name="T8" fmla="*/ 0 w 45"/>
                  <a:gd name="T9" fmla="*/ 5 h 36"/>
                  <a:gd name="T10" fmla="*/ 5 w 45"/>
                  <a:gd name="T11" fmla="*/ 0 h 36"/>
                  <a:gd name="T12" fmla="*/ 40 w 45"/>
                  <a:gd name="T13" fmla="*/ 0 h 36"/>
                  <a:gd name="T14" fmla="*/ 45 w 45"/>
                  <a:gd name="T15" fmla="*/ 5 h 36"/>
                  <a:gd name="T16" fmla="*/ 45 w 4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6">
                    <a:moveTo>
                      <a:pt x="45" y="31"/>
                    </a:moveTo>
                    <a:cubicBezTo>
                      <a:pt x="45" y="34"/>
                      <a:pt x="43" y="36"/>
                      <a:pt x="40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3"/>
                      <a:pt x="45" y="5"/>
                    </a:cubicBezTo>
                    <a:lnTo>
                      <a:pt x="45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4" name="任意多边形 113"/>
              <p:cNvSpPr/>
              <p:nvPr/>
            </p:nvSpPr>
            <p:spPr bwMode="auto">
              <a:xfrm>
                <a:off x="5253038" y="3032126"/>
                <a:ext cx="150813" cy="119063"/>
              </a:xfrm>
              <a:custGeom>
                <a:avLst/>
                <a:gdLst>
                  <a:gd name="T0" fmla="*/ 46 w 46"/>
                  <a:gd name="T1" fmla="*/ 31 h 36"/>
                  <a:gd name="T2" fmla="*/ 40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6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5" y="34"/>
                      <a:pt x="43" y="36"/>
                      <a:pt x="40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4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3"/>
                      <a:pt x="46" y="6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5" name="任意多边形 114"/>
              <p:cNvSpPr/>
              <p:nvPr/>
            </p:nvSpPr>
            <p:spPr bwMode="auto">
              <a:xfrm>
                <a:off x="5434013" y="3035301"/>
                <a:ext cx="152400" cy="115888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3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6" name="任意多边形 115"/>
              <p:cNvSpPr/>
              <p:nvPr/>
            </p:nvSpPr>
            <p:spPr bwMode="auto">
              <a:xfrm>
                <a:off x="5614988" y="3035301"/>
                <a:ext cx="152400" cy="115888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4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7" name="任意多边形 116"/>
              <p:cNvSpPr/>
              <p:nvPr/>
            </p:nvSpPr>
            <p:spPr bwMode="auto">
              <a:xfrm>
                <a:off x="5797551" y="3035301"/>
                <a:ext cx="150813" cy="115888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4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3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8" name="任意多边形 117"/>
              <p:cNvSpPr/>
              <p:nvPr/>
            </p:nvSpPr>
            <p:spPr bwMode="auto">
              <a:xfrm>
                <a:off x="5978526" y="3035301"/>
                <a:ext cx="152400" cy="115888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6 w 46"/>
                  <a:gd name="T5" fmla="*/ 35 h 35"/>
                  <a:gd name="T6" fmla="*/ 0 w 46"/>
                  <a:gd name="T7" fmla="*/ 30 h 35"/>
                  <a:gd name="T8" fmla="*/ 1 w 46"/>
                  <a:gd name="T9" fmla="*/ 5 h 35"/>
                  <a:gd name="T10" fmla="*/ 6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4" y="35"/>
                      <a:pt x="41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3" y="35"/>
                      <a:pt x="0" y="33"/>
                      <a:pt x="0" y="3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9" name="任意多边形 118"/>
              <p:cNvSpPr/>
              <p:nvPr/>
            </p:nvSpPr>
            <p:spPr bwMode="auto">
              <a:xfrm>
                <a:off x="6164263" y="3035301"/>
                <a:ext cx="147638" cy="119063"/>
              </a:xfrm>
              <a:custGeom>
                <a:avLst/>
                <a:gdLst>
                  <a:gd name="T0" fmla="*/ 45 w 45"/>
                  <a:gd name="T1" fmla="*/ 31 h 36"/>
                  <a:gd name="T2" fmla="*/ 40 w 45"/>
                  <a:gd name="T3" fmla="*/ 36 h 36"/>
                  <a:gd name="T4" fmla="*/ 5 w 45"/>
                  <a:gd name="T5" fmla="*/ 36 h 36"/>
                  <a:gd name="T6" fmla="*/ 0 w 45"/>
                  <a:gd name="T7" fmla="*/ 30 h 36"/>
                  <a:gd name="T8" fmla="*/ 0 w 45"/>
                  <a:gd name="T9" fmla="*/ 5 h 36"/>
                  <a:gd name="T10" fmla="*/ 5 w 45"/>
                  <a:gd name="T11" fmla="*/ 0 h 36"/>
                  <a:gd name="T12" fmla="*/ 40 w 45"/>
                  <a:gd name="T13" fmla="*/ 0 h 36"/>
                  <a:gd name="T14" fmla="*/ 45 w 45"/>
                  <a:gd name="T15" fmla="*/ 5 h 36"/>
                  <a:gd name="T16" fmla="*/ 45 w 4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6">
                    <a:moveTo>
                      <a:pt x="45" y="31"/>
                    </a:moveTo>
                    <a:cubicBezTo>
                      <a:pt x="45" y="33"/>
                      <a:pt x="43" y="36"/>
                      <a:pt x="40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lnTo>
                      <a:pt x="45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0" name="任意多边形 119"/>
              <p:cNvSpPr/>
              <p:nvPr/>
            </p:nvSpPr>
            <p:spPr bwMode="auto">
              <a:xfrm>
                <a:off x="6345238" y="3035301"/>
                <a:ext cx="147638" cy="119063"/>
              </a:xfrm>
              <a:custGeom>
                <a:avLst/>
                <a:gdLst>
                  <a:gd name="T0" fmla="*/ 45 w 45"/>
                  <a:gd name="T1" fmla="*/ 31 h 36"/>
                  <a:gd name="T2" fmla="*/ 40 w 45"/>
                  <a:gd name="T3" fmla="*/ 36 h 36"/>
                  <a:gd name="T4" fmla="*/ 5 w 45"/>
                  <a:gd name="T5" fmla="*/ 36 h 36"/>
                  <a:gd name="T6" fmla="*/ 0 w 45"/>
                  <a:gd name="T7" fmla="*/ 31 h 36"/>
                  <a:gd name="T8" fmla="*/ 0 w 45"/>
                  <a:gd name="T9" fmla="*/ 5 h 36"/>
                  <a:gd name="T10" fmla="*/ 5 w 45"/>
                  <a:gd name="T11" fmla="*/ 0 h 36"/>
                  <a:gd name="T12" fmla="*/ 40 w 45"/>
                  <a:gd name="T13" fmla="*/ 0 h 36"/>
                  <a:gd name="T14" fmla="*/ 45 w 45"/>
                  <a:gd name="T15" fmla="*/ 5 h 36"/>
                  <a:gd name="T16" fmla="*/ 45 w 4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6">
                    <a:moveTo>
                      <a:pt x="45" y="31"/>
                    </a:moveTo>
                    <a:cubicBezTo>
                      <a:pt x="45" y="33"/>
                      <a:pt x="43" y="36"/>
                      <a:pt x="40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3"/>
                      <a:pt x="45" y="5"/>
                    </a:cubicBezTo>
                    <a:lnTo>
                      <a:pt x="45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1" name="任意多边形 120"/>
              <p:cNvSpPr/>
              <p:nvPr/>
            </p:nvSpPr>
            <p:spPr bwMode="auto">
              <a:xfrm>
                <a:off x="6526213" y="3035301"/>
                <a:ext cx="152400" cy="119063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4"/>
                      <a:pt x="43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3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2" name="任意多边形 121"/>
              <p:cNvSpPr/>
              <p:nvPr/>
            </p:nvSpPr>
            <p:spPr bwMode="auto">
              <a:xfrm>
                <a:off x="6708776" y="3035301"/>
                <a:ext cx="150813" cy="119063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6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4"/>
                      <a:pt x="43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4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1"/>
                      <a:pt x="46" y="3"/>
                      <a:pt x="46" y="6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3" name="任意多边形 122"/>
              <p:cNvSpPr/>
              <p:nvPr/>
            </p:nvSpPr>
            <p:spPr bwMode="auto">
              <a:xfrm>
                <a:off x="6889751" y="3038476"/>
                <a:ext cx="152400" cy="115888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4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3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4" name="任意多边形 123"/>
              <p:cNvSpPr/>
              <p:nvPr/>
            </p:nvSpPr>
            <p:spPr bwMode="auto">
              <a:xfrm>
                <a:off x="7042151" y="2876551"/>
                <a:ext cx="300038" cy="277813"/>
              </a:xfrm>
              <a:custGeom>
                <a:avLst/>
                <a:gdLst>
                  <a:gd name="T0" fmla="*/ 51 w 91"/>
                  <a:gd name="T1" fmla="*/ 1 h 84"/>
                  <a:gd name="T2" fmla="*/ 41 w 91"/>
                  <a:gd name="T3" fmla="*/ 1 h 84"/>
                  <a:gd name="T4" fmla="*/ 5 w 91"/>
                  <a:gd name="T5" fmla="*/ 0 h 84"/>
                  <a:gd name="T6" fmla="*/ 0 w 91"/>
                  <a:gd name="T7" fmla="*/ 6 h 84"/>
                  <a:gd name="T8" fmla="*/ 0 w 91"/>
                  <a:gd name="T9" fmla="*/ 31 h 84"/>
                  <a:gd name="T10" fmla="*/ 5 w 91"/>
                  <a:gd name="T11" fmla="*/ 36 h 84"/>
                  <a:gd name="T12" fmla="*/ 8 w 91"/>
                  <a:gd name="T13" fmla="*/ 36 h 84"/>
                  <a:gd name="T14" fmla="*/ 13 w 91"/>
                  <a:gd name="T15" fmla="*/ 41 h 84"/>
                  <a:gd name="T16" fmla="*/ 13 w 91"/>
                  <a:gd name="T17" fmla="*/ 79 h 84"/>
                  <a:gd name="T18" fmla="*/ 18 w 91"/>
                  <a:gd name="T19" fmla="*/ 84 h 84"/>
                  <a:gd name="T20" fmla="*/ 40 w 91"/>
                  <a:gd name="T21" fmla="*/ 84 h 84"/>
                  <a:gd name="T22" fmla="*/ 51 w 91"/>
                  <a:gd name="T23" fmla="*/ 84 h 84"/>
                  <a:gd name="T24" fmla="*/ 54 w 91"/>
                  <a:gd name="T25" fmla="*/ 84 h 84"/>
                  <a:gd name="T26" fmla="*/ 64 w 91"/>
                  <a:gd name="T27" fmla="*/ 84 h 84"/>
                  <a:gd name="T28" fmla="*/ 86 w 91"/>
                  <a:gd name="T29" fmla="*/ 84 h 84"/>
                  <a:gd name="T30" fmla="*/ 91 w 91"/>
                  <a:gd name="T31" fmla="*/ 79 h 84"/>
                  <a:gd name="T32" fmla="*/ 91 w 91"/>
                  <a:gd name="T33" fmla="*/ 41 h 84"/>
                  <a:gd name="T34" fmla="*/ 91 w 91"/>
                  <a:gd name="T35" fmla="*/ 31 h 84"/>
                  <a:gd name="T36" fmla="*/ 91 w 91"/>
                  <a:gd name="T37" fmla="*/ 22 h 84"/>
                  <a:gd name="T38" fmla="*/ 91 w 91"/>
                  <a:gd name="T39" fmla="*/ 6 h 84"/>
                  <a:gd name="T40" fmla="*/ 86 w 91"/>
                  <a:gd name="T41" fmla="*/ 1 h 84"/>
                  <a:gd name="T42" fmla="*/ 51 w 91"/>
                  <a:gd name="T43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84">
                    <a:moveTo>
                      <a:pt x="51" y="1"/>
                    </a:moveTo>
                    <a:cubicBezTo>
                      <a:pt x="48" y="1"/>
                      <a:pt x="43" y="1"/>
                      <a:pt x="41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4"/>
                      <a:pt x="2" y="36"/>
                      <a:pt x="5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11" y="36"/>
                      <a:pt x="13" y="38"/>
                      <a:pt x="13" y="41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3" y="82"/>
                      <a:pt x="15" y="84"/>
                      <a:pt x="18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3" y="84"/>
                      <a:pt x="48" y="84"/>
                      <a:pt x="51" y="84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57" y="84"/>
                      <a:pt x="61" y="84"/>
                      <a:pt x="64" y="84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9" y="84"/>
                      <a:pt x="91" y="82"/>
                      <a:pt x="91" y="79"/>
                    </a:cubicBezTo>
                    <a:cubicBezTo>
                      <a:pt x="91" y="41"/>
                      <a:pt x="91" y="41"/>
                      <a:pt x="91" y="41"/>
                    </a:cubicBezTo>
                    <a:cubicBezTo>
                      <a:pt x="91" y="38"/>
                      <a:pt x="91" y="34"/>
                      <a:pt x="91" y="31"/>
                    </a:cubicBezTo>
                    <a:cubicBezTo>
                      <a:pt x="91" y="29"/>
                      <a:pt x="91" y="24"/>
                      <a:pt x="91" y="22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91" y="3"/>
                      <a:pt x="89" y="1"/>
                      <a:pt x="86" y="1"/>
                    </a:cubicBez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5" name="任意多边形 124"/>
              <p:cNvSpPr/>
              <p:nvPr/>
            </p:nvSpPr>
            <p:spPr bwMode="auto">
              <a:xfrm>
                <a:off x="4824413" y="3189288"/>
                <a:ext cx="150813" cy="119063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6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4"/>
                      <a:pt x="44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3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3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6" name="任意多边形 125"/>
              <p:cNvSpPr/>
              <p:nvPr/>
            </p:nvSpPr>
            <p:spPr bwMode="auto">
              <a:xfrm>
                <a:off x="5008563" y="3189288"/>
                <a:ext cx="149225" cy="119063"/>
              </a:xfrm>
              <a:custGeom>
                <a:avLst/>
                <a:gdLst>
                  <a:gd name="T0" fmla="*/ 45 w 45"/>
                  <a:gd name="T1" fmla="*/ 31 h 36"/>
                  <a:gd name="T2" fmla="*/ 40 w 45"/>
                  <a:gd name="T3" fmla="*/ 36 h 36"/>
                  <a:gd name="T4" fmla="*/ 5 w 45"/>
                  <a:gd name="T5" fmla="*/ 36 h 36"/>
                  <a:gd name="T6" fmla="*/ 0 w 45"/>
                  <a:gd name="T7" fmla="*/ 31 h 36"/>
                  <a:gd name="T8" fmla="*/ 0 w 45"/>
                  <a:gd name="T9" fmla="*/ 5 h 36"/>
                  <a:gd name="T10" fmla="*/ 5 w 45"/>
                  <a:gd name="T11" fmla="*/ 0 h 36"/>
                  <a:gd name="T12" fmla="*/ 40 w 45"/>
                  <a:gd name="T13" fmla="*/ 0 h 36"/>
                  <a:gd name="T14" fmla="*/ 45 w 45"/>
                  <a:gd name="T15" fmla="*/ 6 h 36"/>
                  <a:gd name="T16" fmla="*/ 45 w 4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6">
                    <a:moveTo>
                      <a:pt x="45" y="31"/>
                    </a:moveTo>
                    <a:cubicBezTo>
                      <a:pt x="45" y="34"/>
                      <a:pt x="43" y="36"/>
                      <a:pt x="40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4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3"/>
                      <a:pt x="45" y="6"/>
                    </a:cubicBezTo>
                    <a:lnTo>
                      <a:pt x="45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7" name="任意多边形 126"/>
              <p:cNvSpPr/>
              <p:nvPr/>
            </p:nvSpPr>
            <p:spPr bwMode="auto">
              <a:xfrm>
                <a:off x="5189538" y="3194051"/>
                <a:ext cx="149225" cy="114300"/>
              </a:xfrm>
              <a:custGeom>
                <a:avLst/>
                <a:gdLst>
                  <a:gd name="T0" fmla="*/ 45 w 45"/>
                  <a:gd name="T1" fmla="*/ 30 h 35"/>
                  <a:gd name="T2" fmla="*/ 40 w 45"/>
                  <a:gd name="T3" fmla="*/ 35 h 35"/>
                  <a:gd name="T4" fmla="*/ 5 w 45"/>
                  <a:gd name="T5" fmla="*/ 35 h 35"/>
                  <a:gd name="T6" fmla="*/ 0 w 45"/>
                  <a:gd name="T7" fmla="*/ 30 h 35"/>
                  <a:gd name="T8" fmla="*/ 0 w 45"/>
                  <a:gd name="T9" fmla="*/ 5 h 35"/>
                  <a:gd name="T10" fmla="*/ 5 w 45"/>
                  <a:gd name="T11" fmla="*/ 0 h 35"/>
                  <a:gd name="T12" fmla="*/ 40 w 45"/>
                  <a:gd name="T13" fmla="*/ 0 h 35"/>
                  <a:gd name="T14" fmla="*/ 45 w 45"/>
                  <a:gd name="T15" fmla="*/ 5 h 35"/>
                  <a:gd name="T16" fmla="*/ 45 w 45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5">
                    <a:moveTo>
                      <a:pt x="45" y="30"/>
                    </a:moveTo>
                    <a:cubicBezTo>
                      <a:pt x="45" y="33"/>
                      <a:pt x="43" y="35"/>
                      <a:pt x="4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8" name="任意多边形 127"/>
              <p:cNvSpPr/>
              <p:nvPr/>
            </p:nvSpPr>
            <p:spPr bwMode="auto">
              <a:xfrm>
                <a:off x="5372101" y="3194051"/>
                <a:ext cx="150813" cy="114300"/>
              </a:xfrm>
              <a:custGeom>
                <a:avLst/>
                <a:gdLst>
                  <a:gd name="T0" fmla="*/ 46 w 46"/>
                  <a:gd name="T1" fmla="*/ 30 h 35"/>
                  <a:gd name="T2" fmla="*/ 40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3" y="35"/>
                      <a:pt x="4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9" name="任意多边形 128"/>
              <p:cNvSpPr/>
              <p:nvPr/>
            </p:nvSpPr>
            <p:spPr bwMode="auto">
              <a:xfrm>
                <a:off x="5553076" y="3194051"/>
                <a:ext cx="152400" cy="114300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3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0" name="任意多边形 129"/>
              <p:cNvSpPr/>
              <p:nvPr/>
            </p:nvSpPr>
            <p:spPr bwMode="auto">
              <a:xfrm>
                <a:off x="5734051" y="3194051"/>
                <a:ext cx="152400" cy="114300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4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1" name="任意多边形 130"/>
              <p:cNvSpPr/>
              <p:nvPr/>
            </p:nvSpPr>
            <p:spPr bwMode="auto">
              <a:xfrm>
                <a:off x="5916613" y="3194051"/>
                <a:ext cx="150813" cy="117475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0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3"/>
                      <a:pt x="44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3" y="36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2" name="任意多边形 131"/>
              <p:cNvSpPr/>
              <p:nvPr/>
            </p:nvSpPr>
            <p:spPr bwMode="auto">
              <a:xfrm>
                <a:off x="6097588" y="3194051"/>
                <a:ext cx="152400" cy="117475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6 w 46"/>
                  <a:gd name="T5" fmla="*/ 36 h 36"/>
                  <a:gd name="T6" fmla="*/ 0 w 46"/>
                  <a:gd name="T7" fmla="*/ 31 h 36"/>
                  <a:gd name="T8" fmla="*/ 1 w 46"/>
                  <a:gd name="T9" fmla="*/ 5 h 36"/>
                  <a:gd name="T10" fmla="*/ 6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3"/>
                      <a:pt x="44" y="36"/>
                      <a:pt x="41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" y="36"/>
                      <a:pt x="0" y="33"/>
                      <a:pt x="0" y="3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3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3" name="任意多边形 132"/>
              <p:cNvSpPr/>
              <p:nvPr/>
            </p:nvSpPr>
            <p:spPr bwMode="auto">
              <a:xfrm>
                <a:off x="6281738" y="3194051"/>
                <a:ext cx="149225" cy="117475"/>
              </a:xfrm>
              <a:custGeom>
                <a:avLst/>
                <a:gdLst>
                  <a:gd name="T0" fmla="*/ 45 w 45"/>
                  <a:gd name="T1" fmla="*/ 31 h 36"/>
                  <a:gd name="T2" fmla="*/ 40 w 45"/>
                  <a:gd name="T3" fmla="*/ 36 h 36"/>
                  <a:gd name="T4" fmla="*/ 5 w 45"/>
                  <a:gd name="T5" fmla="*/ 36 h 36"/>
                  <a:gd name="T6" fmla="*/ 0 w 45"/>
                  <a:gd name="T7" fmla="*/ 31 h 36"/>
                  <a:gd name="T8" fmla="*/ 0 w 45"/>
                  <a:gd name="T9" fmla="*/ 5 h 36"/>
                  <a:gd name="T10" fmla="*/ 5 w 45"/>
                  <a:gd name="T11" fmla="*/ 0 h 36"/>
                  <a:gd name="T12" fmla="*/ 40 w 45"/>
                  <a:gd name="T13" fmla="*/ 0 h 36"/>
                  <a:gd name="T14" fmla="*/ 45 w 45"/>
                  <a:gd name="T15" fmla="*/ 5 h 36"/>
                  <a:gd name="T16" fmla="*/ 45 w 4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6">
                    <a:moveTo>
                      <a:pt x="45" y="31"/>
                    </a:moveTo>
                    <a:cubicBezTo>
                      <a:pt x="45" y="34"/>
                      <a:pt x="43" y="36"/>
                      <a:pt x="40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3"/>
                      <a:pt x="45" y="5"/>
                    </a:cubicBezTo>
                    <a:lnTo>
                      <a:pt x="45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4" name="任意多边形 133"/>
              <p:cNvSpPr/>
              <p:nvPr/>
            </p:nvSpPr>
            <p:spPr bwMode="auto">
              <a:xfrm>
                <a:off x="6464301" y="3194051"/>
                <a:ext cx="150813" cy="117475"/>
              </a:xfrm>
              <a:custGeom>
                <a:avLst/>
                <a:gdLst>
                  <a:gd name="T0" fmla="*/ 45 w 46"/>
                  <a:gd name="T1" fmla="*/ 31 h 36"/>
                  <a:gd name="T2" fmla="*/ 40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0 w 46"/>
                  <a:gd name="T13" fmla="*/ 1 h 36"/>
                  <a:gd name="T14" fmla="*/ 46 w 46"/>
                  <a:gd name="T15" fmla="*/ 6 h 36"/>
                  <a:gd name="T16" fmla="*/ 45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5" y="31"/>
                    </a:moveTo>
                    <a:cubicBezTo>
                      <a:pt x="45" y="34"/>
                      <a:pt x="43" y="36"/>
                      <a:pt x="40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4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3" y="1"/>
                      <a:pt x="46" y="3"/>
                      <a:pt x="46" y="6"/>
                    </a:cubicBezTo>
                    <a:lnTo>
                      <a:pt x="45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5" name="任意多边形 134"/>
              <p:cNvSpPr/>
              <p:nvPr/>
            </p:nvSpPr>
            <p:spPr bwMode="auto">
              <a:xfrm>
                <a:off x="6645276" y="3197226"/>
                <a:ext cx="152400" cy="114300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3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6" name="任意多边形 135"/>
              <p:cNvSpPr/>
              <p:nvPr/>
            </p:nvSpPr>
            <p:spPr bwMode="auto">
              <a:xfrm>
                <a:off x="6826251" y="3197226"/>
                <a:ext cx="152400" cy="114300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3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7" name="任意多边形 136"/>
              <p:cNvSpPr/>
              <p:nvPr/>
            </p:nvSpPr>
            <p:spPr bwMode="auto">
              <a:xfrm>
                <a:off x="7008813" y="3197226"/>
                <a:ext cx="333375" cy="117475"/>
              </a:xfrm>
              <a:custGeom>
                <a:avLst/>
                <a:gdLst>
                  <a:gd name="T0" fmla="*/ 101 w 101"/>
                  <a:gd name="T1" fmla="*/ 30 h 36"/>
                  <a:gd name="T2" fmla="*/ 96 w 101"/>
                  <a:gd name="T3" fmla="*/ 36 h 36"/>
                  <a:gd name="T4" fmla="*/ 5 w 101"/>
                  <a:gd name="T5" fmla="*/ 35 h 36"/>
                  <a:gd name="T6" fmla="*/ 0 w 101"/>
                  <a:gd name="T7" fmla="*/ 30 h 36"/>
                  <a:gd name="T8" fmla="*/ 0 w 101"/>
                  <a:gd name="T9" fmla="*/ 5 h 36"/>
                  <a:gd name="T10" fmla="*/ 5 w 101"/>
                  <a:gd name="T11" fmla="*/ 0 h 36"/>
                  <a:gd name="T12" fmla="*/ 96 w 101"/>
                  <a:gd name="T13" fmla="*/ 0 h 36"/>
                  <a:gd name="T14" fmla="*/ 101 w 101"/>
                  <a:gd name="T15" fmla="*/ 5 h 36"/>
                  <a:gd name="T16" fmla="*/ 101 w 101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36">
                    <a:moveTo>
                      <a:pt x="101" y="30"/>
                    </a:moveTo>
                    <a:cubicBezTo>
                      <a:pt x="101" y="33"/>
                      <a:pt x="99" y="36"/>
                      <a:pt x="96" y="36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3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9" y="0"/>
                      <a:pt x="101" y="2"/>
                      <a:pt x="101" y="5"/>
                    </a:cubicBezTo>
                    <a:lnTo>
                      <a:pt x="101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8" name="任意多边形 137"/>
              <p:cNvSpPr/>
              <p:nvPr/>
            </p:nvSpPr>
            <p:spPr bwMode="auto">
              <a:xfrm>
                <a:off x="4824413" y="3348038"/>
                <a:ext cx="150813" cy="119063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1 h 36"/>
                  <a:gd name="T14" fmla="*/ 46 w 46"/>
                  <a:gd name="T15" fmla="*/ 6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4"/>
                      <a:pt x="44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3" y="36"/>
                      <a:pt x="0" y="34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3" y="0"/>
                      <a:pt x="5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4" y="1"/>
                      <a:pt x="46" y="3"/>
                      <a:pt x="46" y="6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9" name="任意多边形 138"/>
              <p:cNvSpPr/>
              <p:nvPr/>
            </p:nvSpPr>
            <p:spPr bwMode="auto">
              <a:xfrm>
                <a:off x="5005388" y="3351213"/>
                <a:ext cx="152400" cy="115888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6 w 46"/>
                  <a:gd name="T5" fmla="*/ 35 h 35"/>
                  <a:gd name="T6" fmla="*/ 0 w 46"/>
                  <a:gd name="T7" fmla="*/ 30 h 35"/>
                  <a:gd name="T8" fmla="*/ 1 w 46"/>
                  <a:gd name="T9" fmla="*/ 5 h 35"/>
                  <a:gd name="T10" fmla="*/ 6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4" y="35"/>
                      <a:pt x="41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3" y="35"/>
                      <a:pt x="0" y="33"/>
                      <a:pt x="0" y="3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0" name="任意多边形 139"/>
              <p:cNvSpPr/>
              <p:nvPr/>
            </p:nvSpPr>
            <p:spPr bwMode="auto">
              <a:xfrm>
                <a:off x="5189538" y="3351213"/>
                <a:ext cx="149225" cy="115888"/>
              </a:xfrm>
              <a:custGeom>
                <a:avLst/>
                <a:gdLst>
                  <a:gd name="T0" fmla="*/ 45 w 45"/>
                  <a:gd name="T1" fmla="*/ 30 h 35"/>
                  <a:gd name="T2" fmla="*/ 40 w 45"/>
                  <a:gd name="T3" fmla="*/ 35 h 35"/>
                  <a:gd name="T4" fmla="*/ 5 w 45"/>
                  <a:gd name="T5" fmla="*/ 35 h 35"/>
                  <a:gd name="T6" fmla="*/ 0 w 45"/>
                  <a:gd name="T7" fmla="*/ 30 h 35"/>
                  <a:gd name="T8" fmla="*/ 0 w 45"/>
                  <a:gd name="T9" fmla="*/ 5 h 35"/>
                  <a:gd name="T10" fmla="*/ 5 w 45"/>
                  <a:gd name="T11" fmla="*/ 0 h 35"/>
                  <a:gd name="T12" fmla="*/ 40 w 45"/>
                  <a:gd name="T13" fmla="*/ 0 h 35"/>
                  <a:gd name="T14" fmla="*/ 45 w 45"/>
                  <a:gd name="T15" fmla="*/ 5 h 35"/>
                  <a:gd name="T16" fmla="*/ 45 w 45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5">
                    <a:moveTo>
                      <a:pt x="45" y="30"/>
                    </a:moveTo>
                    <a:cubicBezTo>
                      <a:pt x="45" y="33"/>
                      <a:pt x="43" y="35"/>
                      <a:pt x="4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1" name="任意多边形 140"/>
              <p:cNvSpPr/>
              <p:nvPr/>
            </p:nvSpPr>
            <p:spPr bwMode="auto">
              <a:xfrm>
                <a:off x="5372101" y="3351213"/>
                <a:ext cx="147638" cy="115888"/>
              </a:xfrm>
              <a:custGeom>
                <a:avLst/>
                <a:gdLst>
                  <a:gd name="T0" fmla="*/ 45 w 45"/>
                  <a:gd name="T1" fmla="*/ 30 h 35"/>
                  <a:gd name="T2" fmla="*/ 40 w 45"/>
                  <a:gd name="T3" fmla="*/ 35 h 35"/>
                  <a:gd name="T4" fmla="*/ 5 w 45"/>
                  <a:gd name="T5" fmla="*/ 35 h 35"/>
                  <a:gd name="T6" fmla="*/ 0 w 45"/>
                  <a:gd name="T7" fmla="*/ 30 h 35"/>
                  <a:gd name="T8" fmla="*/ 0 w 45"/>
                  <a:gd name="T9" fmla="*/ 5 h 35"/>
                  <a:gd name="T10" fmla="*/ 5 w 45"/>
                  <a:gd name="T11" fmla="*/ 0 h 35"/>
                  <a:gd name="T12" fmla="*/ 40 w 45"/>
                  <a:gd name="T13" fmla="*/ 0 h 35"/>
                  <a:gd name="T14" fmla="*/ 45 w 45"/>
                  <a:gd name="T15" fmla="*/ 5 h 35"/>
                  <a:gd name="T16" fmla="*/ 45 w 45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5">
                    <a:moveTo>
                      <a:pt x="45" y="30"/>
                    </a:moveTo>
                    <a:cubicBezTo>
                      <a:pt x="45" y="33"/>
                      <a:pt x="43" y="35"/>
                      <a:pt x="4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2" name="任意多边形 141"/>
              <p:cNvSpPr/>
              <p:nvPr/>
            </p:nvSpPr>
            <p:spPr bwMode="auto">
              <a:xfrm>
                <a:off x="5553076" y="3351213"/>
                <a:ext cx="865188" cy="119063"/>
              </a:xfrm>
              <a:custGeom>
                <a:avLst/>
                <a:gdLst>
                  <a:gd name="T0" fmla="*/ 51 w 262"/>
                  <a:gd name="T1" fmla="*/ 0 h 36"/>
                  <a:gd name="T2" fmla="*/ 44 w 262"/>
                  <a:gd name="T3" fmla="*/ 0 h 36"/>
                  <a:gd name="T4" fmla="*/ 37 w 262"/>
                  <a:gd name="T5" fmla="*/ 0 h 36"/>
                  <a:gd name="T6" fmla="*/ 5 w 262"/>
                  <a:gd name="T7" fmla="*/ 0 h 36"/>
                  <a:gd name="T8" fmla="*/ 0 w 262"/>
                  <a:gd name="T9" fmla="*/ 5 h 36"/>
                  <a:gd name="T10" fmla="*/ 0 w 262"/>
                  <a:gd name="T11" fmla="*/ 30 h 36"/>
                  <a:gd name="T12" fmla="*/ 5 w 262"/>
                  <a:gd name="T13" fmla="*/ 35 h 36"/>
                  <a:gd name="T14" fmla="*/ 37 w 262"/>
                  <a:gd name="T15" fmla="*/ 36 h 36"/>
                  <a:gd name="T16" fmla="*/ 44 w 262"/>
                  <a:gd name="T17" fmla="*/ 36 h 36"/>
                  <a:gd name="T18" fmla="*/ 51 w 262"/>
                  <a:gd name="T19" fmla="*/ 36 h 36"/>
                  <a:gd name="T20" fmla="*/ 257 w 262"/>
                  <a:gd name="T21" fmla="*/ 36 h 36"/>
                  <a:gd name="T22" fmla="*/ 262 w 262"/>
                  <a:gd name="T23" fmla="*/ 31 h 36"/>
                  <a:gd name="T24" fmla="*/ 262 w 262"/>
                  <a:gd name="T25" fmla="*/ 6 h 36"/>
                  <a:gd name="T26" fmla="*/ 257 w 262"/>
                  <a:gd name="T27" fmla="*/ 1 h 36"/>
                  <a:gd name="T28" fmla="*/ 51 w 262"/>
                  <a:gd name="T2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36">
                    <a:moveTo>
                      <a:pt x="51" y="0"/>
                    </a:moveTo>
                    <a:cubicBezTo>
                      <a:pt x="48" y="0"/>
                      <a:pt x="45" y="0"/>
                      <a:pt x="44" y="0"/>
                    </a:cubicBezTo>
                    <a:cubicBezTo>
                      <a:pt x="43" y="0"/>
                      <a:pt x="40" y="0"/>
                      <a:pt x="3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3"/>
                      <a:pt x="2" y="35"/>
                      <a:pt x="5" y="35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9" y="36"/>
                      <a:pt x="43" y="36"/>
                      <a:pt x="44" y="36"/>
                    </a:cubicBezTo>
                    <a:cubicBezTo>
                      <a:pt x="45" y="36"/>
                      <a:pt x="48" y="36"/>
                      <a:pt x="51" y="36"/>
                    </a:cubicBezTo>
                    <a:cubicBezTo>
                      <a:pt x="257" y="36"/>
                      <a:pt x="257" y="36"/>
                      <a:pt x="257" y="36"/>
                    </a:cubicBezTo>
                    <a:cubicBezTo>
                      <a:pt x="260" y="36"/>
                      <a:pt x="262" y="34"/>
                      <a:pt x="262" y="31"/>
                    </a:cubicBezTo>
                    <a:cubicBezTo>
                      <a:pt x="262" y="6"/>
                      <a:pt x="262" y="6"/>
                      <a:pt x="262" y="6"/>
                    </a:cubicBezTo>
                    <a:cubicBezTo>
                      <a:pt x="262" y="3"/>
                      <a:pt x="260" y="1"/>
                      <a:pt x="257" y="1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3" name="任意多边形 142"/>
              <p:cNvSpPr/>
              <p:nvPr/>
            </p:nvSpPr>
            <p:spPr bwMode="auto">
              <a:xfrm>
                <a:off x="6464301" y="3354388"/>
                <a:ext cx="147638" cy="115888"/>
              </a:xfrm>
              <a:custGeom>
                <a:avLst/>
                <a:gdLst>
                  <a:gd name="T0" fmla="*/ 45 w 45"/>
                  <a:gd name="T1" fmla="*/ 30 h 35"/>
                  <a:gd name="T2" fmla="*/ 40 w 45"/>
                  <a:gd name="T3" fmla="*/ 35 h 35"/>
                  <a:gd name="T4" fmla="*/ 5 w 45"/>
                  <a:gd name="T5" fmla="*/ 35 h 35"/>
                  <a:gd name="T6" fmla="*/ 0 w 45"/>
                  <a:gd name="T7" fmla="*/ 30 h 35"/>
                  <a:gd name="T8" fmla="*/ 0 w 45"/>
                  <a:gd name="T9" fmla="*/ 5 h 35"/>
                  <a:gd name="T10" fmla="*/ 5 w 45"/>
                  <a:gd name="T11" fmla="*/ 0 h 35"/>
                  <a:gd name="T12" fmla="*/ 40 w 45"/>
                  <a:gd name="T13" fmla="*/ 0 h 35"/>
                  <a:gd name="T14" fmla="*/ 45 w 45"/>
                  <a:gd name="T15" fmla="*/ 5 h 35"/>
                  <a:gd name="T16" fmla="*/ 45 w 45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5">
                    <a:moveTo>
                      <a:pt x="45" y="30"/>
                    </a:moveTo>
                    <a:cubicBezTo>
                      <a:pt x="45" y="33"/>
                      <a:pt x="43" y="35"/>
                      <a:pt x="4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4" name="任意多边形 143"/>
              <p:cNvSpPr/>
              <p:nvPr/>
            </p:nvSpPr>
            <p:spPr bwMode="auto">
              <a:xfrm>
                <a:off x="6645276" y="3354388"/>
                <a:ext cx="152400" cy="115888"/>
              </a:xfrm>
              <a:custGeom>
                <a:avLst/>
                <a:gdLst>
                  <a:gd name="T0" fmla="*/ 45 w 46"/>
                  <a:gd name="T1" fmla="*/ 30 h 35"/>
                  <a:gd name="T2" fmla="*/ 40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5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5" y="30"/>
                    </a:moveTo>
                    <a:cubicBezTo>
                      <a:pt x="45" y="33"/>
                      <a:pt x="43" y="35"/>
                      <a:pt x="40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5" name="任意多边形 144"/>
              <p:cNvSpPr/>
              <p:nvPr/>
            </p:nvSpPr>
            <p:spPr bwMode="auto">
              <a:xfrm>
                <a:off x="6826251" y="3354388"/>
                <a:ext cx="152400" cy="115888"/>
              </a:xfrm>
              <a:custGeom>
                <a:avLst/>
                <a:gdLst>
                  <a:gd name="T0" fmla="*/ 46 w 46"/>
                  <a:gd name="T1" fmla="*/ 30 h 35"/>
                  <a:gd name="T2" fmla="*/ 41 w 46"/>
                  <a:gd name="T3" fmla="*/ 35 h 35"/>
                  <a:gd name="T4" fmla="*/ 5 w 46"/>
                  <a:gd name="T5" fmla="*/ 35 h 35"/>
                  <a:gd name="T6" fmla="*/ 0 w 46"/>
                  <a:gd name="T7" fmla="*/ 30 h 35"/>
                  <a:gd name="T8" fmla="*/ 0 w 46"/>
                  <a:gd name="T9" fmla="*/ 5 h 35"/>
                  <a:gd name="T10" fmla="*/ 5 w 46"/>
                  <a:gd name="T11" fmla="*/ 0 h 35"/>
                  <a:gd name="T12" fmla="*/ 41 w 46"/>
                  <a:gd name="T13" fmla="*/ 0 h 35"/>
                  <a:gd name="T14" fmla="*/ 46 w 46"/>
                  <a:gd name="T15" fmla="*/ 5 h 35"/>
                  <a:gd name="T16" fmla="*/ 46 w 46"/>
                  <a:gd name="T1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5">
                    <a:moveTo>
                      <a:pt x="46" y="30"/>
                    </a:moveTo>
                    <a:cubicBezTo>
                      <a:pt x="46" y="33"/>
                      <a:pt x="43" y="35"/>
                      <a:pt x="41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6" y="2"/>
                      <a:pt x="46" y="5"/>
                    </a:cubicBez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6" name="任意多边形 145"/>
              <p:cNvSpPr/>
              <p:nvPr/>
            </p:nvSpPr>
            <p:spPr bwMode="auto">
              <a:xfrm>
                <a:off x="7008813" y="3354388"/>
                <a:ext cx="150813" cy="46038"/>
              </a:xfrm>
              <a:custGeom>
                <a:avLst/>
                <a:gdLst>
                  <a:gd name="T0" fmla="*/ 46 w 46"/>
                  <a:gd name="T1" fmla="*/ 9 h 14"/>
                  <a:gd name="T2" fmla="*/ 41 w 46"/>
                  <a:gd name="T3" fmla="*/ 14 h 14"/>
                  <a:gd name="T4" fmla="*/ 5 w 46"/>
                  <a:gd name="T5" fmla="*/ 14 h 14"/>
                  <a:gd name="T6" fmla="*/ 0 w 46"/>
                  <a:gd name="T7" fmla="*/ 9 h 14"/>
                  <a:gd name="T8" fmla="*/ 0 w 46"/>
                  <a:gd name="T9" fmla="*/ 5 h 14"/>
                  <a:gd name="T10" fmla="*/ 5 w 46"/>
                  <a:gd name="T11" fmla="*/ 0 h 14"/>
                  <a:gd name="T12" fmla="*/ 41 w 46"/>
                  <a:gd name="T13" fmla="*/ 0 h 14"/>
                  <a:gd name="T14" fmla="*/ 46 w 46"/>
                  <a:gd name="T15" fmla="*/ 5 h 14"/>
                  <a:gd name="T16" fmla="*/ 46 w 46"/>
                  <a:gd name="T1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4">
                    <a:moveTo>
                      <a:pt x="46" y="9"/>
                    </a:moveTo>
                    <a:cubicBezTo>
                      <a:pt x="46" y="11"/>
                      <a:pt x="44" y="14"/>
                      <a:pt x="41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2" y="14"/>
                      <a:pt x="0" y="11"/>
                      <a:pt x="0" y="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9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7" name="任意多边形 146"/>
              <p:cNvSpPr/>
              <p:nvPr/>
            </p:nvSpPr>
            <p:spPr bwMode="auto">
              <a:xfrm>
                <a:off x="7008813" y="3427413"/>
                <a:ext cx="150813" cy="46038"/>
              </a:xfrm>
              <a:custGeom>
                <a:avLst/>
                <a:gdLst>
                  <a:gd name="T0" fmla="*/ 46 w 46"/>
                  <a:gd name="T1" fmla="*/ 9 h 14"/>
                  <a:gd name="T2" fmla="*/ 41 w 46"/>
                  <a:gd name="T3" fmla="*/ 14 h 14"/>
                  <a:gd name="T4" fmla="*/ 5 w 46"/>
                  <a:gd name="T5" fmla="*/ 13 h 14"/>
                  <a:gd name="T6" fmla="*/ 0 w 46"/>
                  <a:gd name="T7" fmla="*/ 8 h 14"/>
                  <a:gd name="T8" fmla="*/ 0 w 46"/>
                  <a:gd name="T9" fmla="*/ 5 h 14"/>
                  <a:gd name="T10" fmla="*/ 5 w 46"/>
                  <a:gd name="T11" fmla="*/ 0 h 14"/>
                  <a:gd name="T12" fmla="*/ 41 w 46"/>
                  <a:gd name="T13" fmla="*/ 0 h 14"/>
                  <a:gd name="T14" fmla="*/ 46 w 46"/>
                  <a:gd name="T15" fmla="*/ 5 h 14"/>
                  <a:gd name="T16" fmla="*/ 46 w 46"/>
                  <a:gd name="T1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4">
                    <a:moveTo>
                      <a:pt x="46" y="9"/>
                    </a:moveTo>
                    <a:cubicBezTo>
                      <a:pt x="46" y="11"/>
                      <a:pt x="44" y="14"/>
                      <a:pt x="41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2" y="13"/>
                      <a:pt x="0" y="11"/>
                      <a:pt x="0" y="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9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8" name="任意多边形 147"/>
              <p:cNvSpPr/>
              <p:nvPr/>
            </p:nvSpPr>
            <p:spPr bwMode="auto">
              <a:xfrm>
                <a:off x="7189788" y="3354388"/>
                <a:ext cx="152400" cy="119063"/>
              </a:xfrm>
              <a:custGeom>
                <a:avLst/>
                <a:gdLst>
                  <a:gd name="T0" fmla="*/ 46 w 46"/>
                  <a:gd name="T1" fmla="*/ 31 h 36"/>
                  <a:gd name="T2" fmla="*/ 41 w 46"/>
                  <a:gd name="T3" fmla="*/ 36 h 36"/>
                  <a:gd name="T4" fmla="*/ 5 w 46"/>
                  <a:gd name="T5" fmla="*/ 36 h 36"/>
                  <a:gd name="T6" fmla="*/ 0 w 46"/>
                  <a:gd name="T7" fmla="*/ 31 h 36"/>
                  <a:gd name="T8" fmla="*/ 0 w 46"/>
                  <a:gd name="T9" fmla="*/ 5 h 36"/>
                  <a:gd name="T10" fmla="*/ 5 w 46"/>
                  <a:gd name="T11" fmla="*/ 0 h 36"/>
                  <a:gd name="T12" fmla="*/ 41 w 46"/>
                  <a:gd name="T13" fmla="*/ 0 h 36"/>
                  <a:gd name="T14" fmla="*/ 46 w 46"/>
                  <a:gd name="T15" fmla="*/ 5 h 36"/>
                  <a:gd name="T16" fmla="*/ 46 w 46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46" y="31"/>
                    </a:moveTo>
                    <a:cubicBezTo>
                      <a:pt x="46" y="33"/>
                      <a:pt x="44" y="36"/>
                      <a:pt x="41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3" y="36"/>
                      <a:pt x="0" y="33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2"/>
                      <a:pt x="46" y="5"/>
                    </a:cubicBez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4A4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9" name="任意多边形 148"/>
              <p:cNvSpPr/>
              <p:nvPr/>
            </p:nvSpPr>
            <p:spPr bwMode="auto">
              <a:xfrm>
                <a:off x="4385617" y="1400177"/>
                <a:ext cx="2234260" cy="735013"/>
              </a:xfrm>
              <a:custGeom>
                <a:avLst/>
                <a:gdLst>
                  <a:gd name="connsiteX0" fmla="*/ 0 w 2234260"/>
                  <a:gd name="connsiteY0" fmla="*/ 0 h 735013"/>
                  <a:gd name="connsiteX1" fmla="*/ 2234260 w 2234260"/>
                  <a:gd name="connsiteY1" fmla="*/ 0 h 735013"/>
                  <a:gd name="connsiteX2" fmla="*/ 2234260 w 2234260"/>
                  <a:gd name="connsiteY2" fmla="*/ 17015 h 735013"/>
                  <a:gd name="connsiteX3" fmla="*/ 493509 w 2234260"/>
                  <a:gd name="connsiteY3" fmla="*/ 735013 h 735013"/>
                  <a:gd name="connsiteX4" fmla="*/ 339337 w 2234260"/>
                  <a:gd name="connsiteY4" fmla="*/ 735013 h 735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4260" h="735013">
                    <a:moveTo>
                      <a:pt x="0" y="0"/>
                    </a:moveTo>
                    <a:lnTo>
                      <a:pt x="2234260" y="0"/>
                    </a:lnTo>
                    <a:lnTo>
                      <a:pt x="2234260" y="17015"/>
                    </a:lnTo>
                    <a:lnTo>
                      <a:pt x="493509" y="735013"/>
                    </a:lnTo>
                    <a:lnTo>
                      <a:pt x="339337" y="735013"/>
                    </a:ln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0" name="任意多边形 149"/>
              <p:cNvSpPr/>
              <p:nvPr/>
            </p:nvSpPr>
            <p:spPr bwMode="auto">
              <a:xfrm>
                <a:off x="3962401" y="4056063"/>
                <a:ext cx="577850" cy="1255713"/>
              </a:xfrm>
              <a:custGeom>
                <a:avLst/>
                <a:gdLst>
                  <a:gd name="T0" fmla="*/ 101 w 175"/>
                  <a:gd name="T1" fmla="*/ 0 h 381"/>
                  <a:gd name="T2" fmla="*/ 142 w 175"/>
                  <a:gd name="T3" fmla="*/ 341 h 381"/>
                  <a:gd name="T4" fmla="*/ 123 w 175"/>
                  <a:gd name="T5" fmla="*/ 366 h 381"/>
                  <a:gd name="T6" fmla="*/ 0 w 175"/>
                  <a:gd name="T7" fmla="*/ 381 h 381"/>
                  <a:gd name="T8" fmla="*/ 144 w 175"/>
                  <a:gd name="T9" fmla="*/ 376 h 381"/>
                  <a:gd name="T10" fmla="*/ 173 w 175"/>
                  <a:gd name="T11" fmla="*/ 341 h 381"/>
                  <a:gd name="T12" fmla="*/ 133 w 175"/>
                  <a:gd name="T13" fmla="*/ 27 h 381"/>
                  <a:gd name="T14" fmla="*/ 102 w 175"/>
                  <a:gd name="T15" fmla="*/ 0 h 381"/>
                  <a:gd name="T16" fmla="*/ 102 w 175"/>
                  <a:gd name="T17" fmla="*/ 0 h 381"/>
                  <a:gd name="T18" fmla="*/ 101 w 175"/>
                  <a:gd name="T19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5" h="381">
                    <a:moveTo>
                      <a:pt x="101" y="0"/>
                    </a:moveTo>
                    <a:cubicBezTo>
                      <a:pt x="142" y="341"/>
                      <a:pt x="142" y="341"/>
                      <a:pt x="142" y="341"/>
                    </a:cubicBezTo>
                    <a:cubicBezTo>
                      <a:pt x="144" y="353"/>
                      <a:pt x="135" y="365"/>
                      <a:pt x="123" y="366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144" y="376"/>
                      <a:pt x="144" y="376"/>
                      <a:pt x="144" y="376"/>
                    </a:cubicBezTo>
                    <a:cubicBezTo>
                      <a:pt x="162" y="375"/>
                      <a:pt x="175" y="359"/>
                      <a:pt x="173" y="341"/>
                    </a:cubicBezTo>
                    <a:cubicBezTo>
                      <a:pt x="133" y="27"/>
                      <a:pt x="133" y="27"/>
                      <a:pt x="133" y="27"/>
                    </a:cubicBezTo>
                    <a:cubicBezTo>
                      <a:pt x="131" y="12"/>
                      <a:pt x="118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1" y="0"/>
                      <a:pt x="101" y="0"/>
                      <a:pt x="101" y="0"/>
                    </a:cubicBezTo>
                  </a:path>
                </a:pathLst>
              </a:custGeom>
              <a:solidFill>
                <a:srgbClr val="333333">
                  <a:alpha val="4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1" name="任意多边形 150"/>
              <p:cNvSpPr/>
              <p:nvPr/>
            </p:nvSpPr>
            <p:spPr bwMode="auto">
              <a:xfrm>
                <a:off x="3622676" y="3941763"/>
                <a:ext cx="814388" cy="1390650"/>
              </a:xfrm>
              <a:custGeom>
                <a:avLst/>
                <a:gdLst>
                  <a:gd name="T0" fmla="*/ 177 w 247"/>
                  <a:gd name="T1" fmla="*/ 2 h 422"/>
                  <a:gd name="T2" fmla="*/ 21 w 247"/>
                  <a:gd name="T3" fmla="*/ 21 h 422"/>
                  <a:gd name="T4" fmla="*/ 1 w 247"/>
                  <a:gd name="T5" fmla="*/ 46 h 422"/>
                  <a:gd name="T6" fmla="*/ 44 w 247"/>
                  <a:gd name="T7" fmla="*/ 401 h 422"/>
                  <a:gd name="T8" fmla="*/ 69 w 247"/>
                  <a:gd name="T9" fmla="*/ 420 h 422"/>
                  <a:gd name="T10" fmla="*/ 226 w 247"/>
                  <a:gd name="T11" fmla="*/ 401 h 422"/>
                  <a:gd name="T12" fmla="*/ 245 w 247"/>
                  <a:gd name="T13" fmla="*/ 376 h 422"/>
                  <a:gd name="T14" fmla="*/ 202 w 247"/>
                  <a:gd name="T15" fmla="*/ 21 h 422"/>
                  <a:gd name="T16" fmla="*/ 177 w 247"/>
                  <a:gd name="T17" fmla="*/ 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422">
                    <a:moveTo>
                      <a:pt x="177" y="2"/>
                    </a:moveTo>
                    <a:cubicBezTo>
                      <a:pt x="21" y="21"/>
                      <a:pt x="21" y="21"/>
                      <a:pt x="21" y="21"/>
                    </a:cubicBezTo>
                    <a:cubicBezTo>
                      <a:pt x="8" y="23"/>
                      <a:pt x="0" y="34"/>
                      <a:pt x="1" y="46"/>
                    </a:cubicBezTo>
                    <a:cubicBezTo>
                      <a:pt x="44" y="401"/>
                      <a:pt x="44" y="401"/>
                      <a:pt x="44" y="401"/>
                    </a:cubicBezTo>
                    <a:cubicBezTo>
                      <a:pt x="46" y="413"/>
                      <a:pt x="57" y="422"/>
                      <a:pt x="69" y="420"/>
                    </a:cubicBezTo>
                    <a:cubicBezTo>
                      <a:pt x="226" y="401"/>
                      <a:pt x="226" y="401"/>
                      <a:pt x="226" y="401"/>
                    </a:cubicBezTo>
                    <a:cubicBezTo>
                      <a:pt x="238" y="400"/>
                      <a:pt x="247" y="388"/>
                      <a:pt x="245" y="376"/>
                    </a:cubicBezTo>
                    <a:cubicBezTo>
                      <a:pt x="202" y="21"/>
                      <a:pt x="202" y="21"/>
                      <a:pt x="202" y="21"/>
                    </a:cubicBezTo>
                    <a:cubicBezTo>
                      <a:pt x="200" y="9"/>
                      <a:pt x="189" y="0"/>
                      <a:pt x="177" y="2"/>
                    </a:cubicBezTo>
                  </a:path>
                </a:pathLst>
              </a:custGeom>
              <a:solidFill>
                <a:srgbClr val="192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2" name="任意多边形 151"/>
              <p:cNvSpPr/>
              <p:nvPr/>
            </p:nvSpPr>
            <p:spPr bwMode="auto">
              <a:xfrm>
                <a:off x="3622676" y="3948113"/>
                <a:ext cx="808038" cy="1381125"/>
              </a:xfrm>
              <a:custGeom>
                <a:avLst/>
                <a:gdLst>
                  <a:gd name="T0" fmla="*/ 199 w 245"/>
                  <a:gd name="T1" fmla="*/ 10 h 419"/>
                  <a:gd name="T2" fmla="*/ 194 w 245"/>
                  <a:gd name="T3" fmla="*/ 5 h 419"/>
                  <a:gd name="T4" fmla="*/ 193 w 245"/>
                  <a:gd name="T5" fmla="*/ 4 h 419"/>
                  <a:gd name="T6" fmla="*/ 191 w 245"/>
                  <a:gd name="T7" fmla="*/ 3 h 419"/>
                  <a:gd name="T8" fmla="*/ 187 w 245"/>
                  <a:gd name="T9" fmla="*/ 1 h 419"/>
                  <a:gd name="T10" fmla="*/ 184 w 245"/>
                  <a:gd name="T11" fmla="*/ 0 h 419"/>
                  <a:gd name="T12" fmla="*/ 177 w 245"/>
                  <a:gd name="T13" fmla="*/ 0 h 419"/>
                  <a:gd name="T14" fmla="*/ 21 w 245"/>
                  <a:gd name="T15" fmla="*/ 19 h 419"/>
                  <a:gd name="T16" fmla="*/ 1 w 245"/>
                  <a:gd name="T17" fmla="*/ 44 h 419"/>
                  <a:gd name="T18" fmla="*/ 3 w 245"/>
                  <a:gd name="T19" fmla="*/ 59 h 419"/>
                  <a:gd name="T20" fmla="*/ 39 w 245"/>
                  <a:gd name="T21" fmla="*/ 358 h 419"/>
                  <a:gd name="T22" fmla="*/ 44 w 245"/>
                  <a:gd name="T23" fmla="*/ 399 h 419"/>
                  <a:gd name="T24" fmla="*/ 48 w 245"/>
                  <a:gd name="T25" fmla="*/ 409 h 419"/>
                  <a:gd name="T26" fmla="*/ 69 w 245"/>
                  <a:gd name="T27" fmla="*/ 418 h 419"/>
                  <a:gd name="T28" fmla="*/ 226 w 245"/>
                  <a:gd name="T29" fmla="*/ 399 h 419"/>
                  <a:gd name="T30" fmla="*/ 226 w 245"/>
                  <a:gd name="T31" fmla="*/ 399 h 419"/>
                  <a:gd name="T32" fmla="*/ 245 w 245"/>
                  <a:gd name="T33" fmla="*/ 381 h 419"/>
                  <a:gd name="T34" fmla="*/ 245 w 245"/>
                  <a:gd name="T35" fmla="*/ 374 h 419"/>
                  <a:gd name="T36" fmla="*/ 240 w 245"/>
                  <a:gd name="T37" fmla="*/ 333 h 419"/>
                  <a:gd name="T38" fmla="*/ 204 w 245"/>
                  <a:gd name="T39" fmla="*/ 34 h 419"/>
                  <a:gd name="T40" fmla="*/ 202 w 245"/>
                  <a:gd name="T41" fmla="*/ 19 h 419"/>
                  <a:gd name="T42" fmla="*/ 199 w 245"/>
                  <a:gd name="T43" fmla="*/ 10 h 419"/>
                  <a:gd name="T44" fmla="*/ 229 w 245"/>
                  <a:gd name="T45" fmla="*/ 334 h 419"/>
                  <a:gd name="T46" fmla="*/ 51 w 245"/>
                  <a:gd name="T47" fmla="*/ 356 h 419"/>
                  <a:gd name="T48" fmla="*/ 14 w 245"/>
                  <a:gd name="T49" fmla="*/ 57 h 419"/>
                  <a:gd name="T50" fmla="*/ 192 w 245"/>
                  <a:gd name="T51" fmla="*/ 35 h 419"/>
                  <a:gd name="T52" fmla="*/ 229 w 245"/>
                  <a:gd name="T53" fmla="*/ 334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5" h="419">
                    <a:moveTo>
                      <a:pt x="199" y="10"/>
                    </a:moveTo>
                    <a:cubicBezTo>
                      <a:pt x="197" y="8"/>
                      <a:pt x="195" y="6"/>
                      <a:pt x="194" y="5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93" y="4"/>
                      <a:pt x="192" y="3"/>
                      <a:pt x="191" y="3"/>
                    </a:cubicBezTo>
                    <a:cubicBezTo>
                      <a:pt x="190" y="2"/>
                      <a:pt x="189" y="2"/>
                      <a:pt x="187" y="1"/>
                    </a:cubicBezTo>
                    <a:cubicBezTo>
                      <a:pt x="186" y="1"/>
                      <a:pt x="185" y="0"/>
                      <a:pt x="184" y="0"/>
                    </a:cubicBezTo>
                    <a:cubicBezTo>
                      <a:pt x="182" y="0"/>
                      <a:pt x="179" y="0"/>
                      <a:pt x="177" y="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8" y="21"/>
                      <a:pt x="0" y="32"/>
                      <a:pt x="1" y="44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9" y="358"/>
                      <a:pt x="39" y="358"/>
                      <a:pt x="39" y="358"/>
                    </a:cubicBezTo>
                    <a:cubicBezTo>
                      <a:pt x="44" y="399"/>
                      <a:pt x="44" y="399"/>
                      <a:pt x="44" y="399"/>
                    </a:cubicBezTo>
                    <a:cubicBezTo>
                      <a:pt x="45" y="403"/>
                      <a:pt x="46" y="406"/>
                      <a:pt x="48" y="409"/>
                    </a:cubicBezTo>
                    <a:cubicBezTo>
                      <a:pt x="53" y="415"/>
                      <a:pt x="61" y="419"/>
                      <a:pt x="69" y="418"/>
                    </a:cubicBezTo>
                    <a:cubicBezTo>
                      <a:pt x="226" y="399"/>
                      <a:pt x="226" y="399"/>
                      <a:pt x="226" y="399"/>
                    </a:cubicBezTo>
                    <a:cubicBezTo>
                      <a:pt x="226" y="399"/>
                      <a:pt x="226" y="399"/>
                      <a:pt x="226" y="399"/>
                    </a:cubicBezTo>
                    <a:cubicBezTo>
                      <a:pt x="236" y="398"/>
                      <a:pt x="243" y="390"/>
                      <a:pt x="245" y="381"/>
                    </a:cubicBezTo>
                    <a:cubicBezTo>
                      <a:pt x="245" y="379"/>
                      <a:pt x="245" y="377"/>
                      <a:pt x="245" y="374"/>
                    </a:cubicBezTo>
                    <a:cubicBezTo>
                      <a:pt x="240" y="333"/>
                      <a:pt x="240" y="333"/>
                      <a:pt x="240" y="333"/>
                    </a:cubicBezTo>
                    <a:cubicBezTo>
                      <a:pt x="204" y="34"/>
                      <a:pt x="204" y="34"/>
                      <a:pt x="204" y="34"/>
                    </a:cubicBezTo>
                    <a:cubicBezTo>
                      <a:pt x="202" y="19"/>
                      <a:pt x="202" y="19"/>
                      <a:pt x="202" y="19"/>
                    </a:cubicBezTo>
                    <a:cubicBezTo>
                      <a:pt x="201" y="16"/>
                      <a:pt x="200" y="13"/>
                      <a:pt x="199" y="10"/>
                    </a:cubicBezTo>
                    <a:close/>
                    <a:moveTo>
                      <a:pt x="229" y="334"/>
                    </a:moveTo>
                    <a:cubicBezTo>
                      <a:pt x="51" y="356"/>
                      <a:pt x="51" y="356"/>
                      <a:pt x="51" y="356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92" y="35"/>
                      <a:pt x="192" y="35"/>
                      <a:pt x="192" y="35"/>
                    </a:cubicBezTo>
                    <a:lnTo>
                      <a:pt x="229" y="334"/>
                    </a:lnTo>
                    <a:close/>
                  </a:path>
                </a:pathLst>
              </a:custGeom>
              <a:solidFill>
                <a:srgbClr val="F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3" name="椭圆 152"/>
              <p:cNvSpPr/>
              <p:nvPr/>
            </p:nvSpPr>
            <p:spPr bwMode="auto">
              <a:xfrm>
                <a:off x="4032251" y="5114926"/>
                <a:ext cx="125413" cy="125413"/>
              </a:xfrm>
              <a:prstGeom prst="ellipse">
                <a:avLst/>
              </a:prstGeom>
              <a:solidFill>
                <a:srgbClr val="B4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4" name="任意多边形 153"/>
              <p:cNvSpPr/>
              <p:nvPr/>
            </p:nvSpPr>
            <p:spPr bwMode="auto">
              <a:xfrm>
                <a:off x="5018088" y="4627563"/>
                <a:ext cx="892175" cy="358775"/>
              </a:xfrm>
              <a:custGeom>
                <a:avLst/>
                <a:gdLst>
                  <a:gd name="T0" fmla="*/ 0 w 270"/>
                  <a:gd name="T1" fmla="*/ 107 h 109"/>
                  <a:gd name="T2" fmla="*/ 33 w 270"/>
                  <a:gd name="T3" fmla="*/ 109 h 109"/>
                  <a:gd name="T4" fmla="*/ 245 w 270"/>
                  <a:gd name="T5" fmla="*/ 35 h 109"/>
                  <a:gd name="T6" fmla="*/ 270 w 270"/>
                  <a:gd name="T7" fmla="*/ 7 h 109"/>
                  <a:gd name="T8" fmla="*/ 223 w 270"/>
                  <a:gd name="T9" fmla="*/ 0 h 109"/>
                  <a:gd name="T10" fmla="*/ 12 w 270"/>
                  <a:gd name="T11" fmla="*/ 78 h 109"/>
                  <a:gd name="T12" fmla="*/ 0 w 270"/>
                  <a:gd name="T13" fmla="*/ 10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109">
                    <a:moveTo>
                      <a:pt x="0" y="107"/>
                    </a:moveTo>
                    <a:cubicBezTo>
                      <a:pt x="33" y="109"/>
                      <a:pt x="33" y="109"/>
                      <a:pt x="33" y="109"/>
                    </a:cubicBezTo>
                    <a:cubicBezTo>
                      <a:pt x="245" y="35"/>
                      <a:pt x="245" y="35"/>
                      <a:pt x="245" y="35"/>
                    </a:cubicBezTo>
                    <a:cubicBezTo>
                      <a:pt x="270" y="7"/>
                      <a:pt x="270" y="7"/>
                      <a:pt x="270" y="7"/>
                    </a:cubicBezTo>
                    <a:cubicBezTo>
                      <a:pt x="270" y="7"/>
                      <a:pt x="225" y="0"/>
                      <a:pt x="223" y="0"/>
                    </a:cubicBezTo>
                    <a:cubicBezTo>
                      <a:pt x="221" y="1"/>
                      <a:pt x="12" y="78"/>
                      <a:pt x="12" y="78"/>
                    </a:cubicBez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2E94A1">
                  <a:alpha val="3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5" name="任意多边形 154"/>
              <p:cNvSpPr/>
              <p:nvPr/>
            </p:nvSpPr>
            <p:spPr bwMode="auto">
              <a:xfrm>
                <a:off x="4965701" y="4860926"/>
                <a:ext cx="109538" cy="125413"/>
              </a:xfrm>
              <a:custGeom>
                <a:avLst/>
                <a:gdLst>
                  <a:gd name="T0" fmla="*/ 21 w 33"/>
                  <a:gd name="T1" fmla="*/ 0 h 38"/>
                  <a:gd name="T2" fmla="*/ 11 w 33"/>
                  <a:gd name="T3" fmla="*/ 3 h 38"/>
                  <a:gd name="T4" fmla="*/ 2 w 33"/>
                  <a:gd name="T5" fmla="*/ 22 h 38"/>
                  <a:gd name="T6" fmla="*/ 4 w 33"/>
                  <a:gd name="T7" fmla="*/ 26 h 38"/>
                  <a:gd name="T8" fmla="*/ 23 w 33"/>
                  <a:gd name="T9" fmla="*/ 35 h 38"/>
                  <a:gd name="T10" fmla="*/ 33 w 33"/>
                  <a:gd name="T11" fmla="*/ 32 h 38"/>
                  <a:gd name="T12" fmla="*/ 21 w 33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8">
                    <a:moveTo>
                      <a:pt x="21" y="0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4" y="6"/>
                      <a:pt x="0" y="15"/>
                      <a:pt x="2" y="22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7" y="34"/>
                      <a:pt x="15" y="38"/>
                      <a:pt x="23" y="35"/>
                    </a:cubicBezTo>
                    <a:cubicBezTo>
                      <a:pt x="33" y="32"/>
                      <a:pt x="33" y="32"/>
                      <a:pt x="33" y="32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16F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6" name="任意多边形 155"/>
              <p:cNvSpPr/>
              <p:nvPr/>
            </p:nvSpPr>
            <p:spPr bwMode="auto">
              <a:xfrm>
                <a:off x="5035551" y="4597401"/>
                <a:ext cx="768350" cy="368300"/>
              </a:xfrm>
              <a:custGeom>
                <a:avLst/>
                <a:gdLst>
                  <a:gd name="T0" fmla="*/ 0 w 484"/>
                  <a:gd name="T1" fmla="*/ 166 h 232"/>
                  <a:gd name="T2" fmla="*/ 25 w 484"/>
                  <a:gd name="T3" fmla="*/ 232 h 232"/>
                  <a:gd name="T4" fmla="*/ 484 w 484"/>
                  <a:gd name="T5" fmla="*/ 64 h 232"/>
                  <a:gd name="T6" fmla="*/ 459 w 484"/>
                  <a:gd name="T7" fmla="*/ 0 h 232"/>
                  <a:gd name="T8" fmla="*/ 0 w 484"/>
                  <a:gd name="T9" fmla="*/ 16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231">
                    <a:moveTo>
                      <a:pt x="0" y="166"/>
                    </a:moveTo>
                    <a:lnTo>
                      <a:pt x="25" y="232"/>
                    </a:lnTo>
                    <a:lnTo>
                      <a:pt x="484" y="64"/>
                    </a:lnTo>
                    <a:lnTo>
                      <a:pt x="459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EFE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7" name="任意多边形 156"/>
              <p:cNvSpPr/>
              <p:nvPr/>
            </p:nvSpPr>
            <p:spPr bwMode="auto">
              <a:xfrm>
                <a:off x="5048251" y="4640263"/>
                <a:ext cx="712788" cy="273050"/>
              </a:xfrm>
              <a:custGeom>
                <a:avLst/>
                <a:gdLst>
                  <a:gd name="T0" fmla="*/ 449 w 449"/>
                  <a:gd name="T1" fmla="*/ 10 h 172"/>
                  <a:gd name="T2" fmla="*/ 4 w 449"/>
                  <a:gd name="T3" fmla="*/ 172 h 172"/>
                  <a:gd name="T4" fmla="*/ 0 w 449"/>
                  <a:gd name="T5" fmla="*/ 162 h 172"/>
                  <a:gd name="T6" fmla="*/ 445 w 449"/>
                  <a:gd name="T7" fmla="*/ 0 h 172"/>
                  <a:gd name="T8" fmla="*/ 449 w 449"/>
                  <a:gd name="T9" fmla="*/ 1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172">
                    <a:moveTo>
                      <a:pt x="449" y="10"/>
                    </a:moveTo>
                    <a:lnTo>
                      <a:pt x="4" y="172"/>
                    </a:lnTo>
                    <a:lnTo>
                      <a:pt x="0" y="162"/>
                    </a:lnTo>
                    <a:lnTo>
                      <a:pt x="445" y="0"/>
                    </a:lnTo>
                    <a:lnTo>
                      <a:pt x="449" y="10"/>
                    </a:lnTo>
                    <a:close/>
                  </a:path>
                </a:pathLst>
              </a:custGeom>
              <a:solidFill>
                <a:srgbClr val="2B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8" name="任意多边形 157"/>
              <p:cNvSpPr/>
              <p:nvPr/>
            </p:nvSpPr>
            <p:spPr bwMode="auto">
              <a:xfrm>
                <a:off x="5067301" y="4695826"/>
                <a:ext cx="709613" cy="269875"/>
              </a:xfrm>
              <a:custGeom>
                <a:avLst/>
                <a:gdLst>
                  <a:gd name="T0" fmla="*/ 447 w 447"/>
                  <a:gd name="T1" fmla="*/ 8 h 170"/>
                  <a:gd name="T2" fmla="*/ 5 w 447"/>
                  <a:gd name="T3" fmla="*/ 170 h 170"/>
                  <a:gd name="T4" fmla="*/ 0 w 447"/>
                  <a:gd name="T5" fmla="*/ 162 h 170"/>
                  <a:gd name="T6" fmla="*/ 445 w 447"/>
                  <a:gd name="T7" fmla="*/ 0 h 170"/>
                  <a:gd name="T8" fmla="*/ 447 w 447"/>
                  <a:gd name="T9" fmla="*/ 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7" h="170">
                    <a:moveTo>
                      <a:pt x="447" y="8"/>
                    </a:moveTo>
                    <a:lnTo>
                      <a:pt x="5" y="170"/>
                    </a:lnTo>
                    <a:lnTo>
                      <a:pt x="0" y="162"/>
                    </a:lnTo>
                    <a:lnTo>
                      <a:pt x="445" y="0"/>
                    </a:lnTo>
                    <a:lnTo>
                      <a:pt x="447" y="8"/>
                    </a:lnTo>
                    <a:close/>
                  </a:path>
                </a:pathLst>
              </a:custGeom>
              <a:solidFill>
                <a:srgbClr val="2B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9" name="任意多边形 158"/>
              <p:cNvSpPr/>
              <p:nvPr/>
            </p:nvSpPr>
            <p:spPr bwMode="auto">
              <a:xfrm>
                <a:off x="5035551" y="4603751"/>
                <a:ext cx="709613" cy="263525"/>
              </a:xfrm>
              <a:custGeom>
                <a:avLst/>
                <a:gdLst>
                  <a:gd name="T0" fmla="*/ 447 w 447"/>
                  <a:gd name="T1" fmla="*/ 6 h 166"/>
                  <a:gd name="T2" fmla="*/ 2 w 447"/>
                  <a:gd name="T3" fmla="*/ 166 h 166"/>
                  <a:gd name="T4" fmla="*/ 0 w 447"/>
                  <a:gd name="T5" fmla="*/ 162 h 166"/>
                  <a:gd name="T6" fmla="*/ 444 w 447"/>
                  <a:gd name="T7" fmla="*/ 0 h 166"/>
                  <a:gd name="T8" fmla="*/ 447 w 447"/>
                  <a:gd name="T9" fmla="*/ 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7" h="166">
                    <a:moveTo>
                      <a:pt x="447" y="6"/>
                    </a:moveTo>
                    <a:lnTo>
                      <a:pt x="2" y="166"/>
                    </a:lnTo>
                    <a:lnTo>
                      <a:pt x="0" y="162"/>
                    </a:lnTo>
                    <a:lnTo>
                      <a:pt x="444" y="0"/>
                    </a:lnTo>
                    <a:lnTo>
                      <a:pt x="447" y="6"/>
                    </a:lnTo>
                    <a:close/>
                  </a:path>
                </a:pathLst>
              </a:custGeom>
              <a:solidFill>
                <a:srgbClr val="2B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0" name="任意多边形 159"/>
              <p:cNvSpPr/>
              <p:nvPr/>
            </p:nvSpPr>
            <p:spPr bwMode="auto">
              <a:xfrm>
                <a:off x="5727701" y="4594226"/>
                <a:ext cx="198438" cy="119063"/>
              </a:xfrm>
              <a:custGeom>
                <a:avLst/>
                <a:gdLst>
                  <a:gd name="T0" fmla="*/ 13 w 60"/>
                  <a:gd name="T1" fmla="*/ 0 h 36"/>
                  <a:gd name="T2" fmla="*/ 3 w 60"/>
                  <a:gd name="T3" fmla="*/ 4 h 36"/>
                  <a:gd name="T4" fmla="*/ 0 w 60"/>
                  <a:gd name="T5" fmla="*/ 9 h 36"/>
                  <a:gd name="T6" fmla="*/ 6 w 60"/>
                  <a:gd name="T7" fmla="*/ 12 h 36"/>
                  <a:gd name="T8" fmla="*/ 3 w 60"/>
                  <a:gd name="T9" fmla="*/ 17 h 36"/>
                  <a:gd name="T10" fmla="*/ 9 w 60"/>
                  <a:gd name="T11" fmla="*/ 20 h 36"/>
                  <a:gd name="T12" fmla="*/ 6 w 60"/>
                  <a:gd name="T13" fmla="*/ 25 h 36"/>
                  <a:gd name="T14" fmla="*/ 11 w 60"/>
                  <a:gd name="T15" fmla="*/ 28 h 36"/>
                  <a:gd name="T16" fmla="*/ 9 w 60"/>
                  <a:gd name="T17" fmla="*/ 33 h 36"/>
                  <a:gd name="T18" fmla="*/ 14 w 60"/>
                  <a:gd name="T19" fmla="*/ 35 h 36"/>
                  <a:gd name="T20" fmla="*/ 25 w 60"/>
                  <a:gd name="T21" fmla="*/ 32 h 36"/>
                  <a:gd name="T22" fmla="*/ 60 w 60"/>
                  <a:gd name="T23" fmla="*/ 1 h 36"/>
                  <a:gd name="T24" fmla="*/ 13 w 60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36">
                    <a:moveTo>
                      <a:pt x="13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0" y="7"/>
                      <a:pt x="0" y="9"/>
                    </a:cubicBezTo>
                    <a:cubicBezTo>
                      <a:pt x="1" y="11"/>
                      <a:pt x="4" y="12"/>
                      <a:pt x="6" y="12"/>
                    </a:cubicBezTo>
                    <a:cubicBezTo>
                      <a:pt x="4" y="12"/>
                      <a:pt x="2" y="15"/>
                      <a:pt x="3" y="17"/>
                    </a:cubicBezTo>
                    <a:cubicBezTo>
                      <a:pt x="4" y="19"/>
                      <a:pt x="6" y="20"/>
                      <a:pt x="9" y="20"/>
                    </a:cubicBezTo>
                    <a:cubicBezTo>
                      <a:pt x="6" y="20"/>
                      <a:pt x="5" y="23"/>
                      <a:pt x="6" y="25"/>
                    </a:cubicBezTo>
                    <a:cubicBezTo>
                      <a:pt x="7" y="27"/>
                      <a:pt x="9" y="28"/>
                      <a:pt x="11" y="28"/>
                    </a:cubicBezTo>
                    <a:cubicBezTo>
                      <a:pt x="9" y="29"/>
                      <a:pt x="8" y="31"/>
                      <a:pt x="9" y="33"/>
                    </a:cubicBezTo>
                    <a:cubicBezTo>
                      <a:pt x="10" y="35"/>
                      <a:pt x="12" y="36"/>
                      <a:pt x="14" y="35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60" y="1"/>
                      <a:pt x="60" y="1"/>
                      <a:pt x="60" y="1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1" name="任意多边形 160"/>
              <p:cNvSpPr/>
              <p:nvPr/>
            </p:nvSpPr>
            <p:spPr bwMode="auto">
              <a:xfrm>
                <a:off x="5856288" y="4594226"/>
                <a:ext cx="69850" cy="46038"/>
              </a:xfrm>
              <a:custGeom>
                <a:avLst/>
                <a:gdLst>
                  <a:gd name="T0" fmla="*/ 2 w 21"/>
                  <a:gd name="T1" fmla="*/ 0 h 14"/>
                  <a:gd name="T2" fmla="*/ 1 w 21"/>
                  <a:gd name="T3" fmla="*/ 9 h 14"/>
                  <a:gd name="T4" fmla="*/ 6 w 21"/>
                  <a:gd name="T5" fmla="*/ 14 h 14"/>
                  <a:gd name="T6" fmla="*/ 21 w 21"/>
                  <a:gd name="T7" fmla="*/ 1 h 14"/>
                  <a:gd name="T8" fmla="*/ 2 w 2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2" y="0"/>
                    </a:moveTo>
                    <a:cubicBezTo>
                      <a:pt x="0" y="3"/>
                      <a:pt x="0" y="6"/>
                      <a:pt x="1" y="9"/>
                    </a:cubicBezTo>
                    <a:cubicBezTo>
                      <a:pt x="2" y="11"/>
                      <a:pt x="4" y="13"/>
                      <a:pt x="6" y="14"/>
                    </a:cubicBezTo>
                    <a:cubicBezTo>
                      <a:pt x="21" y="1"/>
                      <a:pt x="21" y="1"/>
                      <a:pt x="21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14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2" name="任意多边形 161"/>
              <p:cNvSpPr/>
              <p:nvPr/>
            </p:nvSpPr>
            <p:spPr bwMode="auto">
              <a:xfrm>
                <a:off x="4057651" y="3394076"/>
                <a:ext cx="192088" cy="293688"/>
              </a:xfrm>
              <a:custGeom>
                <a:avLst/>
                <a:gdLst>
                  <a:gd name="T0" fmla="*/ 8 w 58"/>
                  <a:gd name="T1" fmla="*/ 3 h 89"/>
                  <a:gd name="T2" fmla="*/ 24 w 58"/>
                  <a:gd name="T3" fmla="*/ 9 h 89"/>
                  <a:gd name="T4" fmla="*/ 55 w 58"/>
                  <a:gd name="T5" fmla="*/ 68 h 89"/>
                  <a:gd name="T6" fmla="*/ 50 w 58"/>
                  <a:gd name="T7" fmla="*/ 85 h 89"/>
                  <a:gd name="T8" fmla="*/ 50 w 58"/>
                  <a:gd name="T9" fmla="*/ 85 h 89"/>
                  <a:gd name="T10" fmla="*/ 33 w 58"/>
                  <a:gd name="T11" fmla="*/ 79 h 89"/>
                  <a:gd name="T12" fmla="*/ 33 w 58"/>
                  <a:gd name="T13" fmla="*/ 76 h 89"/>
                  <a:gd name="T14" fmla="*/ 36 w 58"/>
                  <a:gd name="T15" fmla="*/ 77 h 89"/>
                  <a:gd name="T16" fmla="*/ 48 w 58"/>
                  <a:gd name="T17" fmla="*/ 82 h 89"/>
                  <a:gd name="T18" fmla="*/ 48 w 58"/>
                  <a:gd name="T19" fmla="*/ 82 h 89"/>
                  <a:gd name="T20" fmla="*/ 51 w 58"/>
                  <a:gd name="T21" fmla="*/ 69 h 89"/>
                  <a:gd name="T22" fmla="*/ 21 w 58"/>
                  <a:gd name="T23" fmla="*/ 11 h 89"/>
                  <a:gd name="T24" fmla="*/ 10 w 58"/>
                  <a:gd name="T25" fmla="*/ 7 h 89"/>
                  <a:gd name="T26" fmla="*/ 7 w 58"/>
                  <a:gd name="T27" fmla="*/ 18 h 89"/>
                  <a:gd name="T28" fmla="*/ 28 w 58"/>
                  <a:gd name="T29" fmla="*/ 58 h 89"/>
                  <a:gd name="T30" fmla="*/ 35 w 58"/>
                  <a:gd name="T31" fmla="*/ 61 h 89"/>
                  <a:gd name="T32" fmla="*/ 37 w 58"/>
                  <a:gd name="T33" fmla="*/ 54 h 89"/>
                  <a:gd name="T34" fmla="*/ 22 w 58"/>
                  <a:gd name="T35" fmla="*/ 24 h 89"/>
                  <a:gd name="T36" fmla="*/ 22 w 58"/>
                  <a:gd name="T37" fmla="*/ 21 h 89"/>
                  <a:gd name="T38" fmla="*/ 25 w 58"/>
                  <a:gd name="T39" fmla="*/ 22 h 89"/>
                  <a:gd name="T40" fmla="*/ 41 w 58"/>
                  <a:gd name="T41" fmla="*/ 52 h 89"/>
                  <a:gd name="T42" fmla="*/ 37 w 58"/>
                  <a:gd name="T43" fmla="*/ 65 h 89"/>
                  <a:gd name="T44" fmla="*/ 25 w 58"/>
                  <a:gd name="T45" fmla="*/ 60 h 89"/>
                  <a:gd name="T46" fmla="*/ 4 w 58"/>
                  <a:gd name="T47" fmla="*/ 19 h 89"/>
                  <a:gd name="T48" fmla="*/ 8 w 58"/>
                  <a:gd name="T49" fmla="*/ 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" h="89">
                    <a:moveTo>
                      <a:pt x="8" y="3"/>
                    </a:moveTo>
                    <a:cubicBezTo>
                      <a:pt x="14" y="0"/>
                      <a:pt x="21" y="3"/>
                      <a:pt x="24" y="9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8" y="74"/>
                      <a:pt x="56" y="82"/>
                      <a:pt x="50" y="85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44" y="89"/>
                      <a:pt x="36" y="86"/>
                      <a:pt x="33" y="79"/>
                    </a:cubicBezTo>
                    <a:cubicBezTo>
                      <a:pt x="32" y="78"/>
                      <a:pt x="32" y="77"/>
                      <a:pt x="33" y="76"/>
                    </a:cubicBezTo>
                    <a:cubicBezTo>
                      <a:pt x="34" y="76"/>
                      <a:pt x="35" y="76"/>
                      <a:pt x="36" y="77"/>
                    </a:cubicBezTo>
                    <a:cubicBezTo>
                      <a:pt x="38" y="82"/>
                      <a:pt x="44" y="84"/>
                      <a:pt x="48" y="82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52" y="79"/>
                      <a:pt x="54" y="74"/>
                      <a:pt x="51" y="69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18" y="6"/>
                      <a:pt x="14" y="5"/>
                      <a:pt x="10" y="7"/>
                    </a:cubicBezTo>
                    <a:cubicBezTo>
                      <a:pt x="6" y="8"/>
                      <a:pt x="5" y="13"/>
                      <a:pt x="7" y="1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30" y="61"/>
                      <a:pt x="33" y="62"/>
                      <a:pt x="35" y="61"/>
                    </a:cubicBezTo>
                    <a:cubicBezTo>
                      <a:pt x="38" y="60"/>
                      <a:pt x="39" y="56"/>
                      <a:pt x="37" y="5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1" y="23"/>
                      <a:pt x="22" y="22"/>
                      <a:pt x="22" y="21"/>
                    </a:cubicBezTo>
                    <a:cubicBezTo>
                      <a:pt x="23" y="21"/>
                      <a:pt x="25" y="21"/>
                      <a:pt x="25" y="22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3" y="57"/>
                      <a:pt x="42" y="62"/>
                      <a:pt x="37" y="65"/>
                    </a:cubicBezTo>
                    <a:cubicBezTo>
                      <a:pt x="33" y="67"/>
                      <a:pt x="27" y="65"/>
                      <a:pt x="25" y="6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3"/>
                      <a:pt x="2" y="6"/>
                      <a:pt x="8" y="3"/>
                    </a:cubicBezTo>
                    <a:close/>
                  </a:path>
                </a:pathLst>
              </a:custGeom>
              <a:solidFill>
                <a:srgbClr val="53B59E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3" name="任意多边形 162"/>
              <p:cNvSpPr/>
              <p:nvPr/>
            </p:nvSpPr>
            <p:spPr bwMode="auto">
              <a:xfrm>
                <a:off x="3513138" y="2030413"/>
                <a:ext cx="601663" cy="628650"/>
              </a:xfrm>
              <a:custGeom>
                <a:avLst/>
                <a:gdLst>
                  <a:gd name="T0" fmla="*/ 65 w 182"/>
                  <a:gd name="T1" fmla="*/ 187 h 191"/>
                  <a:gd name="T2" fmla="*/ 78 w 182"/>
                  <a:gd name="T3" fmla="*/ 172 h 191"/>
                  <a:gd name="T4" fmla="*/ 109 w 182"/>
                  <a:gd name="T5" fmla="*/ 136 h 191"/>
                  <a:gd name="T6" fmla="*/ 169 w 182"/>
                  <a:gd name="T7" fmla="*/ 67 h 191"/>
                  <a:gd name="T8" fmla="*/ 169 w 182"/>
                  <a:gd name="T9" fmla="*/ 67 h 191"/>
                  <a:gd name="T10" fmla="*/ 175 w 182"/>
                  <a:gd name="T11" fmla="*/ 59 h 191"/>
                  <a:gd name="T12" fmla="*/ 179 w 182"/>
                  <a:gd name="T13" fmla="*/ 33 h 191"/>
                  <a:gd name="T14" fmla="*/ 174 w 182"/>
                  <a:gd name="T15" fmla="*/ 25 h 191"/>
                  <a:gd name="T16" fmla="*/ 140 w 182"/>
                  <a:gd name="T17" fmla="*/ 3 h 191"/>
                  <a:gd name="T18" fmla="*/ 127 w 182"/>
                  <a:gd name="T19" fmla="*/ 4 h 191"/>
                  <a:gd name="T20" fmla="*/ 87 w 182"/>
                  <a:gd name="T21" fmla="*/ 51 h 191"/>
                  <a:gd name="T22" fmla="*/ 79 w 182"/>
                  <a:gd name="T23" fmla="*/ 60 h 191"/>
                  <a:gd name="T24" fmla="*/ 3 w 182"/>
                  <a:gd name="T25" fmla="*/ 126 h 191"/>
                  <a:gd name="T26" fmla="*/ 5 w 182"/>
                  <a:gd name="T27" fmla="*/ 144 h 191"/>
                  <a:gd name="T28" fmla="*/ 52 w 182"/>
                  <a:gd name="T29" fmla="*/ 188 h 191"/>
                  <a:gd name="T30" fmla="*/ 65 w 182"/>
                  <a:gd name="T31" fmla="*/ 18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2" h="191">
                    <a:moveTo>
                      <a:pt x="65" y="187"/>
                    </a:moveTo>
                    <a:cubicBezTo>
                      <a:pt x="78" y="172"/>
                      <a:pt x="78" y="172"/>
                      <a:pt x="78" y="172"/>
                    </a:cubicBezTo>
                    <a:cubicBezTo>
                      <a:pt x="109" y="136"/>
                      <a:pt x="109" y="136"/>
                      <a:pt x="109" y="136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80" y="52"/>
                      <a:pt x="182" y="42"/>
                      <a:pt x="179" y="33"/>
                    </a:cubicBezTo>
                    <a:cubicBezTo>
                      <a:pt x="177" y="29"/>
                      <a:pt x="176" y="26"/>
                      <a:pt x="174" y="25"/>
                    </a:cubicBezTo>
                    <a:cubicBezTo>
                      <a:pt x="140" y="3"/>
                      <a:pt x="140" y="3"/>
                      <a:pt x="140" y="3"/>
                    </a:cubicBezTo>
                    <a:cubicBezTo>
                      <a:pt x="136" y="0"/>
                      <a:pt x="131" y="1"/>
                      <a:pt x="127" y="4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79" y="60"/>
                      <a:pt x="79" y="60"/>
                      <a:pt x="79" y="60"/>
                    </a:cubicBezTo>
                    <a:cubicBezTo>
                      <a:pt x="3" y="126"/>
                      <a:pt x="3" y="126"/>
                      <a:pt x="3" y="126"/>
                    </a:cubicBezTo>
                    <a:cubicBezTo>
                      <a:pt x="0" y="130"/>
                      <a:pt x="1" y="141"/>
                      <a:pt x="5" y="144"/>
                    </a:cubicBezTo>
                    <a:cubicBezTo>
                      <a:pt x="52" y="188"/>
                      <a:pt x="52" y="188"/>
                      <a:pt x="52" y="188"/>
                    </a:cubicBezTo>
                    <a:cubicBezTo>
                      <a:pt x="56" y="191"/>
                      <a:pt x="61" y="191"/>
                      <a:pt x="65" y="187"/>
                    </a:cubicBezTo>
                    <a:close/>
                  </a:path>
                </a:pathLst>
              </a:custGeom>
              <a:solidFill>
                <a:srgbClr val="2E94A1">
                  <a:alpha val="3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4" name="任意多边形 163"/>
              <p:cNvSpPr/>
              <p:nvPr/>
            </p:nvSpPr>
            <p:spPr bwMode="auto">
              <a:xfrm>
                <a:off x="3519488" y="2024063"/>
                <a:ext cx="544513" cy="579438"/>
              </a:xfrm>
              <a:custGeom>
                <a:avLst/>
                <a:gdLst>
                  <a:gd name="T0" fmla="*/ 57 w 165"/>
                  <a:gd name="T1" fmla="*/ 172 h 176"/>
                  <a:gd name="T2" fmla="*/ 161 w 165"/>
                  <a:gd name="T3" fmla="*/ 52 h 176"/>
                  <a:gd name="T4" fmla="*/ 161 w 165"/>
                  <a:gd name="T5" fmla="*/ 39 h 176"/>
                  <a:gd name="T6" fmla="*/ 120 w 165"/>
                  <a:gd name="T7" fmla="*/ 3 h 176"/>
                  <a:gd name="T8" fmla="*/ 107 w 165"/>
                  <a:gd name="T9" fmla="*/ 4 h 176"/>
                  <a:gd name="T10" fmla="*/ 3 w 165"/>
                  <a:gd name="T11" fmla="*/ 125 h 176"/>
                  <a:gd name="T12" fmla="*/ 4 w 165"/>
                  <a:gd name="T13" fmla="*/ 138 h 176"/>
                  <a:gd name="T14" fmla="*/ 45 w 165"/>
                  <a:gd name="T15" fmla="*/ 173 h 176"/>
                  <a:gd name="T16" fmla="*/ 57 w 165"/>
                  <a:gd name="T17" fmla="*/ 17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76">
                    <a:moveTo>
                      <a:pt x="57" y="172"/>
                    </a:moveTo>
                    <a:cubicBezTo>
                      <a:pt x="161" y="52"/>
                      <a:pt x="161" y="52"/>
                      <a:pt x="161" y="52"/>
                    </a:cubicBezTo>
                    <a:cubicBezTo>
                      <a:pt x="165" y="48"/>
                      <a:pt x="164" y="42"/>
                      <a:pt x="161" y="39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16" y="0"/>
                      <a:pt x="110" y="1"/>
                      <a:pt x="107" y="4"/>
                    </a:cubicBezTo>
                    <a:cubicBezTo>
                      <a:pt x="3" y="125"/>
                      <a:pt x="3" y="125"/>
                      <a:pt x="3" y="125"/>
                    </a:cubicBezTo>
                    <a:cubicBezTo>
                      <a:pt x="0" y="129"/>
                      <a:pt x="0" y="134"/>
                      <a:pt x="4" y="138"/>
                    </a:cubicBezTo>
                    <a:cubicBezTo>
                      <a:pt x="45" y="173"/>
                      <a:pt x="45" y="173"/>
                      <a:pt x="45" y="173"/>
                    </a:cubicBezTo>
                    <a:cubicBezTo>
                      <a:pt x="48" y="176"/>
                      <a:pt x="54" y="176"/>
                      <a:pt x="57" y="172"/>
                    </a:cubicBezTo>
                    <a:close/>
                  </a:path>
                </a:pathLst>
              </a:custGeom>
              <a:solidFill>
                <a:srgbClr val="D04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5" name="任意多边形 164"/>
              <p:cNvSpPr/>
              <p:nvPr/>
            </p:nvSpPr>
            <p:spPr bwMode="auto">
              <a:xfrm>
                <a:off x="3562351" y="1973263"/>
                <a:ext cx="544513" cy="581025"/>
              </a:xfrm>
              <a:custGeom>
                <a:avLst/>
                <a:gdLst>
                  <a:gd name="T0" fmla="*/ 58 w 165"/>
                  <a:gd name="T1" fmla="*/ 172 h 176"/>
                  <a:gd name="T2" fmla="*/ 162 w 165"/>
                  <a:gd name="T3" fmla="*/ 51 h 176"/>
                  <a:gd name="T4" fmla="*/ 161 w 165"/>
                  <a:gd name="T5" fmla="*/ 39 h 176"/>
                  <a:gd name="T6" fmla="*/ 120 w 165"/>
                  <a:gd name="T7" fmla="*/ 3 h 176"/>
                  <a:gd name="T8" fmla="*/ 107 w 165"/>
                  <a:gd name="T9" fmla="*/ 4 h 176"/>
                  <a:gd name="T10" fmla="*/ 3 w 165"/>
                  <a:gd name="T11" fmla="*/ 125 h 176"/>
                  <a:gd name="T12" fmla="*/ 4 w 165"/>
                  <a:gd name="T13" fmla="*/ 137 h 176"/>
                  <a:gd name="T14" fmla="*/ 45 w 165"/>
                  <a:gd name="T15" fmla="*/ 173 h 176"/>
                  <a:gd name="T16" fmla="*/ 58 w 165"/>
                  <a:gd name="T17" fmla="*/ 17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76">
                    <a:moveTo>
                      <a:pt x="58" y="172"/>
                    </a:moveTo>
                    <a:cubicBezTo>
                      <a:pt x="162" y="51"/>
                      <a:pt x="162" y="51"/>
                      <a:pt x="162" y="51"/>
                    </a:cubicBezTo>
                    <a:cubicBezTo>
                      <a:pt x="165" y="48"/>
                      <a:pt x="164" y="42"/>
                      <a:pt x="161" y="39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16" y="0"/>
                      <a:pt x="110" y="0"/>
                      <a:pt x="107" y="4"/>
                    </a:cubicBezTo>
                    <a:cubicBezTo>
                      <a:pt x="3" y="125"/>
                      <a:pt x="3" y="125"/>
                      <a:pt x="3" y="125"/>
                    </a:cubicBezTo>
                    <a:cubicBezTo>
                      <a:pt x="0" y="128"/>
                      <a:pt x="0" y="134"/>
                      <a:pt x="4" y="137"/>
                    </a:cubicBezTo>
                    <a:cubicBezTo>
                      <a:pt x="45" y="173"/>
                      <a:pt x="45" y="173"/>
                      <a:pt x="45" y="173"/>
                    </a:cubicBezTo>
                    <a:cubicBezTo>
                      <a:pt x="48" y="176"/>
                      <a:pt x="54" y="176"/>
                      <a:pt x="58" y="172"/>
                    </a:cubicBezTo>
                    <a:close/>
                  </a:path>
                </a:pathLst>
              </a:custGeom>
              <a:solidFill>
                <a:srgbClr val="F76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6" name="任意多边形 165"/>
              <p:cNvSpPr/>
              <p:nvPr/>
            </p:nvSpPr>
            <p:spPr bwMode="auto">
              <a:xfrm>
                <a:off x="3784601" y="1973263"/>
                <a:ext cx="322263" cy="323850"/>
              </a:xfrm>
              <a:custGeom>
                <a:avLst/>
                <a:gdLst>
                  <a:gd name="T0" fmla="*/ 55 w 98"/>
                  <a:gd name="T1" fmla="*/ 98 h 98"/>
                  <a:gd name="T2" fmla="*/ 95 w 98"/>
                  <a:gd name="T3" fmla="*/ 51 h 98"/>
                  <a:gd name="T4" fmla="*/ 94 w 98"/>
                  <a:gd name="T5" fmla="*/ 39 h 98"/>
                  <a:gd name="T6" fmla="*/ 53 w 98"/>
                  <a:gd name="T7" fmla="*/ 3 h 98"/>
                  <a:gd name="T8" fmla="*/ 40 w 98"/>
                  <a:gd name="T9" fmla="*/ 4 h 98"/>
                  <a:gd name="T10" fmla="*/ 0 w 98"/>
                  <a:gd name="T11" fmla="*/ 50 h 98"/>
                  <a:gd name="T12" fmla="*/ 55 w 98"/>
                  <a:gd name="T1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98">
                    <a:moveTo>
                      <a:pt x="55" y="98"/>
                    </a:moveTo>
                    <a:cubicBezTo>
                      <a:pt x="95" y="51"/>
                      <a:pt x="95" y="51"/>
                      <a:pt x="95" y="51"/>
                    </a:cubicBezTo>
                    <a:cubicBezTo>
                      <a:pt x="98" y="48"/>
                      <a:pt x="97" y="42"/>
                      <a:pt x="94" y="39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49" y="0"/>
                      <a:pt x="43" y="0"/>
                      <a:pt x="40" y="4"/>
                    </a:cubicBezTo>
                    <a:cubicBezTo>
                      <a:pt x="0" y="50"/>
                      <a:pt x="0" y="50"/>
                      <a:pt x="0" y="50"/>
                    </a:cubicBezTo>
                    <a:lnTo>
                      <a:pt x="55" y="98"/>
                    </a:lnTo>
                    <a:close/>
                  </a:path>
                </a:pathLst>
              </a:custGeom>
              <a:solidFill>
                <a:srgbClr val="7E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7" name="任意多边形 166"/>
              <p:cNvSpPr/>
              <p:nvPr/>
            </p:nvSpPr>
            <p:spPr bwMode="auto">
              <a:xfrm>
                <a:off x="6067426" y="4857751"/>
                <a:ext cx="171450" cy="300038"/>
              </a:xfrm>
              <a:custGeom>
                <a:avLst/>
                <a:gdLst>
                  <a:gd name="T0" fmla="*/ 44 w 52"/>
                  <a:gd name="T1" fmla="*/ 89 h 91"/>
                  <a:gd name="T2" fmla="*/ 28 w 52"/>
                  <a:gd name="T3" fmla="*/ 81 h 91"/>
                  <a:gd name="T4" fmla="*/ 3 w 52"/>
                  <a:gd name="T5" fmla="*/ 20 h 91"/>
                  <a:gd name="T6" fmla="*/ 9 w 52"/>
                  <a:gd name="T7" fmla="*/ 3 h 91"/>
                  <a:gd name="T8" fmla="*/ 9 w 52"/>
                  <a:gd name="T9" fmla="*/ 3 h 91"/>
                  <a:gd name="T10" fmla="*/ 25 w 52"/>
                  <a:gd name="T11" fmla="*/ 11 h 91"/>
                  <a:gd name="T12" fmla="*/ 25 w 52"/>
                  <a:gd name="T13" fmla="*/ 13 h 91"/>
                  <a:gd name="T14" fmla="*/ 22 w 52"/>
                  <a:gd name="T15" fmla="*/ 12 h 91"/>
                  <a:gd name="T16" fmla="*/ 10 w 52"/>
                  <a:gd name="T17" fmla="*/ 7 h 91"/>
                  <a:gd name="T18" fmla="*/ 10 w 52"/>
                  <a:gd name="T19" fmla="*/ 7 h 91"/>
                  <a:gd name="T20" fmla="*/ 6 w 52"/>
                  <a:gd name="T21" fmla="*/ 19 h 91"/>
                  <a:gd name="T22" fmla="*/ 32 w 52"/>
                  <a:gd name="T23" fmla="*/ 80 h 91"/>
                  <a:gd name="T24" fmla="*/ 42 w 52"/>
                  <a:gd name="T25" fmla="*/ 85 h 91"/>
                  <a:gd name="T26" fmla="*/ 46 w 52"/>
                  <a:gd name="T27" fmla="*/ 74 h 91"/>
                  <a:gd name="T28" fmla="*/ 28 w 52"/>
                  <a:gd name="T29" fmla="*/ 32 h 91"/>
                  <a:gd name="T30" fmla="*/ 21 w 52"/>
                  <a:gd name="T31" fmla="*/ 28 h 91"/>
                  <a:gd name="T32" fmla="*/ 19 w 52"/>
                  <a:gd name="T33" fmla="*/ 36 h 91"/>
                  <a:gd name="T34" fmla="*/ 32 w 52"/>
                  <a:gd name="T35" fmla="*/ 66 h 91"/>
                  <a:gd name="T36" fmla="*/ 31 w 52"/>
                  <a:gd name="T37" fmla="*/ 69 h 91"/>
                  <a:gd name="T38" fmla="*/ 28 w 52"/>
                  <a:gd name="T39" fmla="*/ 68 h 91"/>
                  <a:gd name="T40" fmla="*/ 15 w 52"/>
                  <a:gd name="T41" fmla="*/ 37 h 91"/>
                  <a:gd name="T42" fmla="*/ 20 w 52"/>
                  <a:gd name="T43" fmla="*/ 25 h 91"/>
                  <a:gd name="T44" fmla="*/ 32 w 52"/>
                  <a:gd name="T45" fmla="*/ 30 h 91"/>
                  <a:gd name="T46" fmla="*/ 49 w 52"/>
                  <a:gd name="T47" fmla="*/ 73 h 91"/>
                  <a:gd name="T48" fmla="*/ 44 w 52"/>
                  <a:gd name="T49" fmla="*/ 8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" h="91">
                    <a:moveTo>
                      <a:pt x="44" y="89"/>
                    </a:moveTo>
                    <a:cubicBezTo>
                      <a:pt x="38" y="91"/>
                      <a:pt x="31" y="88"/>
                      <a:pt x="28" y="81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13"/>
                      <a:pt x="2" y="6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5" y="0"/>
                      <a:pt x="23" y="4"/>
                      <a:pt x="25" y="11"/>
                    </a:cubicBezTo>
                    <a:cubicBezTo>
                      <a:pt x="26" y="12"/>
                      <a:pt x="25" y="13"/>
                      <a:pt x="25" y="13"/>
                    </a:cubicBezTo>
                    <a:cubicBezTo>
                      <a:pt x="24" y="14"/>
                      <a:pt x="22" y="13"/>
                      <a:pt x="22" y="12"/>
                    </a:cubicBezTo>
                    <a:cubicBezTo>
                      <a:pt x="20" y="7"/>
                      <a:pt x="15" y="5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6" y="9"/>
                      <a:pt x="4" y="14"/>
                      <a:pt x="6" y="19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4" y="84"/>
                      <a:pt x="38" y="86"/>
                      <a:pt x="42" y="85"/>
                    </a:cubicBezTo>
                    <a:cubicBezTo>
                      <a:pt x="46" y="83"/>
                      <a:pt x="48" y="78"/>
                      <a:pt x="46" y="74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7" y="29"/>
                      <a:pt x="24" y="27"/>
                      <a:pt x="21" y="28"/>
                    </a:cubicBezTo>
                    <a:cubicBezTo>
                      <a:pt x="19" y="30"/>
                      <a:pt x="18" y="33"/>
                      <a:pt x="19" y="36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32" y="67"/>
                      <a:pt x="32" y="69"/>
                      <a:pt x="31" y="69"/>
                    </a:cubicBezTo>
                    <a:cubicBezTo>
                      <a:pt x="30" y="69"/>
                      <a:pt x="29" y="69"/>
                      <a:pt x="28" y="68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3" y="32"/>
                      <a:pt x="15" y="26"/>
                      <a:pt x="20" y="25"/>
                    </a:cubicBezTo>
                    <a:cubicBezTo>
                      <a:pt x="24" y="23"/>
                      <a:pt x="29" y="25"/>
                      <a:pt x="32" y="30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52" y="79"/>
                      <a:pt x="50" y="86"/>
                      <a:pt x="44" y="89"/>
                    </a:cubicBezTo>
                    <a:close/>
                  </a:path>
                </a:pathLst>
              </a:custGeom>
              <a:solidFill>
                <a:srgbClr val="192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8" name="任意多边形 167"/>
              <p:cNvSpPr/>
              <p:nvPr/>
            </p:nvSpPr>
            <p:spPr bwMode="auto">
              <a:xfrm>
                <a:off x="5619751" y="4851401"/>
                <a:ext cx="300038" cy="160338"/>
              </a:xfrm>
              <a:custGeom>
                <a:avLst/>
                <a:gdLst>
                  <a:gd name="T0" fmla="*/ 89 w 91"/>
                  <a:gd name="T1" fmla="*/ 9 h 49"/>
                  <a:gd name="T2" fmla="*/ 81 w 91"/>
                  <a:gd name="T3" fmla="*/ 24 h 49"/>
                  <a:gd name="T4" fmla="*/ 19 w 91"/>
                  <a:gd name="T5" fmla="*/ 47 h 49"/>
                  <a:gd name="T6" fmla="*/ 2 w 91"/>
                  <a:gd name="T7" fmla="*/ 40 h 49"/>
                  <a:gd name="T8" fmla="*/ 2 w 91"/>
                  <a:gd name="T9" fmla="*/ 40 h 49"/>
                  <a:gd name="T10" fmla="*/ 11 w 91"/>
                  <a:gd name="T11" fmla="*/ 23 h 49"/>
                  <a:gd name="T12" fmla="*/ 13 w 91"/>
                  <a:gd name="T13" fmla="*/ 25 h 49"/>
                  <a:gd name="T14" fmla="*/ 12 w 91"/>
                  <a:gd name="T15" fmla="*/ 27 h 49"/>
                  <a:gd name="T16" fmla="*/ 6 w 91"/>
                  <a:gd name="T17" fmla="*/ 38 h 49"/>
                  <a:gd name="T18" fmla="*/ 6 w 91"/>
                  <a:gd name="T19" fmla="*/ 38 h 49"/>
                  <a:gd name="T20" fmla="*/ 18 w 91"/>
                  <a:gd name="T21" fmla="*/ 43 h 49"/>
                  <a:gd name="T22" fmla="*/ 80 w 91"/>
                  <a:gd name="T23" fmla="*/ 21 h 49"/>
                  <a:gd name="T24" fmla="*/ 85 w 91"/>
                  <a:gd name="T25" fmla="*/ 11 h 49"/>
                  <a:gd name="T26" fmla="*/ 75 w 91"/>
                  <a:gd name="T27" fmla="*/ 6 h 49"/>
                  <a:gd name="T28" fmla="*/ 32 w 91"/>
                  <a:gd name="T29" fmla="*/ 22 h 49"/>
                  <a:gd name="T30" fmla="*/ 28 w 91"/>
                  <a:gd name="T31" fmla="*/ 29 h 49"/>
                  <a:gd name="T32" fmla="*/ 35 w 91"/>
                  <a:gd name="T33" fmla="*/ 31 h 49"/>
                  <a:gd name="T34" fmla="*/ 66 w 91"/>
                  <a:gd name="T35" fmla="*/ 20 h 49"/>
                  <a:gd name="T36" fmla="*/ 69 w 91"/>
                  <a:gd name="T37" fmla="*/ 21 h 49"/>
                  <a:gd name="T38" fmla="*/ 68 w 91"/>
                  <a:gd name="T39" fmla="*/ 24 h 49"/>
                  <a:gd name="T40" fmla="*/ 36 w 91"/>
                  <a:gd name="T41" fmla="*/ 35 h 49"/>
                  <a:gd name="T42" fmla="*/ 24 w 91"/>
                  <a:gd name="T43" fmla="*/ 30 h 49"/>
                  <a:gd name="T44" fmla="*/ 30 w 91"/>
                  <a:gd name="T45" fmla="*/ 18 h 49"/>
                  <a:gd name="T46" fmla="*/ 74 w 91"/>
                  <a:gd name="T47" fmla="*/ 3 h 49"/>
                  <a:gd name="T48" fmla="*/ 89 w 91"/>
                  <a:gd name="T49" fmla="*/ 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49">
                    <a:moveTo>
                      <a:pt x="89" y="9"/>
                    </a:moveTo>
                    <a:cubicBezTo>
                      <a:pt x="91" y="15"/>
                      <a:pt x="88" y="22"/>
                      <a:pt x="81" y="24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2" y="49"/>
                      <a:pt x="4" y="46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0" y="33"/>
                      <a:pt x="3" y="26"/>
                      <a:pt x="11" y="23"/>
                    </a:cubicBezTo>
                    <a:cubicBezTo>
                      <a:pt x="12" y="23"/>
                      <a:pt x="13" y="24"/>
                      <a:pt x="13" y="25"/>
                    </a:cubicBezTo>
                    <a:cubicBezTo>
                      <a:pt x="14" y="26"/>
                      <a:pt x="13" y="27"/>
                      <a:pt x="12" y="27"/>
                    </a:cubicBezTo>
                    <a:cubicBezTo>
                      <a:pt x="7" y="29"/>
                      <a:pt x="4" y="34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7" y="43"/>
                      <a:pt x="13" y="45"/>
                      <a:pt x="18" y="43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4" y="19"/>
                      <a:pt x="87" y="15"/>
                      <a:pt x="85" y="11"/>
                    </a:cubicBezTo>
                    <a:cubicBezTo>
                      <a:pt x="84" y="7"/>
                      <a:pt x="79" y="5"/>
                      <a:pt x="75" y="6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29" y="23"/>
                      <a:pt x="27" y="26"/>
                      <a:pt x="28" y="29"/>
                    </a:cubicBezTo>
                    <a:cubicBezTo>
                      <a:pt x="29" y="31"/>
                      <a:pt x="32" y="32"/>
                      <a:pt x="35" y="3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7" y="20"/>
                      <a:pt x="69" y="20"/>
                      <a:pt x="69" y="21"/>
                    </a:cubicBezTo>
                    <a:cubicBezTo>
                      <a:pt x="69" y="22"/>
                      <a:pt x="69" y="23"/>
                      <a:pt x="68" y="24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1" y="37"/>
                      <a:pt x="26" y="35"/>
                      <a:pt x="24" y="30"/>
                    </a:cubicBezTo>
                    <a:cubicBezTo>
                      <a:pt x="22" y="25"/>
                      <a:pt x="25" y="20"/>
                      <a:pt x="30" y="18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80" y="0"/>
                      <a:pt x="87" y="3"/>
                      <a:pt x="89" y="9"/>
                    </a:cubicBezTo>
                    <a:close/>
                  </a:path>
                </a:pathLst>
              </a:custGeom>
              <a:solidFill>
                <a:srgbClr val="53B59E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9" name="椭圆 168"/>
              <p:cNvSpPr/>
              <p:nvPr/>
            </p:nvSpPr>
            <p:spPr bwMode="auto">
              <a:xfrm>
                <a:off x="7843838" y="2144713"/>
                <a:ext cx="1055688" cy="1055688"/>
              </a:xfrm>
              <a:prstGeom prst="ellipse">
                <a:avLst/>
              </a:prstGeom>
              <a:solidFill>
                <a:srgbClr val="0F7F87">
                  <a:alpha val="3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0" name="椭圆 169"/>
              <p:cNvSpPr/>
              <p:nvPr/>
            </p:nvSpPr>
            <p:spPr bwMode="auto">
              <a:xfrm>
                <a:off x="7764463" y="2049463"/>
                <a:ext cx="1055688" cy="1054100"/>
              </a:xfrm>
              <a:prstGeom prst="ellipse">
                <a:avLst/>
              </a:prstGeom>
              <a:solidFill>
                <a:srgbClr val="F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1" name="矩形 170"/>
              <p:cNvSpPr/>
              <p:nvPr/>
            </p:nvSpPr>
            <p:spPr bwMode="auto">
              <a:xfrm>
                <a:off x="8731251" y="2284413"/>
                <a:ext cx="1588" cy="1588"/>
              </a:xfrm>
              <a:prstGeom prst="rect">
                <a:avLst/>
              </a:prstGeom>
              <a:solidFill>
                <a:srgbClr val="CFE5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2" name="任意多边形 171"/>
              <p:cNvSpPr/>
              <p:nvPr/>
            </p:nvSpPr>
            <p:spPr bwMode="auto">
              <a:xfrm>
                <a:off x="8731251" y="2284413"/>
                <a:ext cx="88900" cy="319088"/>
              </a:xfrm>
              <a:custGeom>
                <a:avLst/>
                <a:gdLst>
                  <a:gd name="T0" fmla="*/ 27 w 27"/>
                  <a:gd name="T1" fmla="*/ 97 h 97"/>
                  <a:gd name="T2" fmla="*/ 27 w 27"/>
                  <a:gd name="T3" fmla="*/ 96 h 97"/>
                  <a:gd name="T4" fmla="*/ 27 w 27"/>
                  <a:gd name="T5" fmla="*/ 95 h 97"/>
                  <a:gd name="T6" fmla="*/ 27 w 27"/>
                  <a:gd name="T7" fmla="*/ 95 h 97"/>
                  <a:gd name="T8" fmla="*/ 27 w 27"/>
                  <a:gd name="T9" fmla="*/ 94 h 97"/>
                  <a:gd name="T10" fmla="*/ 27 w 27"/>
                  <a:gd name="T11" fmla="*/ 93 h 97"/>
                  <a:gd name="T12" fmla="*/ 27 w 27"/>
                  <a:gd name="T13" fmla="*/ 93 h 97"/>
                  <a:gd name="T14" fmla="*/ 27 w 27"/>
                  <a:gd name="T15" fmla="*/ 92 h 97"/>
                  <a:gd name="T16" fmla="*/ 27 w 27"/>
                  <a:gd name="T17" fmla="*/ 92 h 97"/>
                  <a:gd name="T18" fmla="*/ 27 w 27"/>
                  <a:gd name="T19" fmla="*/ 91 h 97"/>
                  <a:gd name="T20" fmla="*/ 27 w 27"/>
                  <a:gd name="T21" fmla="*/ 91 h 97"/>
                  <a:gd name="T22" fmla="*/ 27 w 27"/>
                  <a:gd name="T23" fmla="*/ 90 h 97"/>
                  <a:gd name="T24" fmla="*/ 27 w 27"/>
                  <a:gd name="T25" fmla="*/ 90 h 97"/>
                  <a:gd name="T26" fmla="*/ 27 w 27"/>
                  <a:gd name="T27" fmla="*/ 89 h 97"/>
                  <a:gd name="T28" fmla="*/ 27 w 27"/>
                  <a:gd name="T29" fmla="*/ 89 h 97"/>
                  <a:gd name="T30" fmla="*/ 27 w 27"/>
                  <a:gd name="T31" fmla="*/ 88 h 97"/>
                  <a:gd name="T32" fmla="*/ 27 w 27"/>
                  <a:gd name="T33" fmla="*/ 87 h 97"/>
                  <a:gd name="T34" fmla="*/ 27 w 27"/>
                  <a:gd name="T35" fmla="*/ 86 h 97"/>
                  <a:gd name="T36" fmla="*/ 27 w 27"/>
                  <a:gd name="T37" fmla="*/ 86 h 97"/>
                  <a:gd name="T38" fmla="*/ 27 w 27"/>
                  <a:gd name="T39" fmla="*/ 85 h 97"/>
                  <a:gd name="T40" fmla="*/ 27 w 27"/>
                  <a:gd name="T41" fmla="*/ 85 h 97"/>
                  <a:gd name="T42" fmla="*/ 27 w 27"/>
                  <a:gd name="T43" fmla="*/ 84 h 97"/>
                  <a:gd name="T44" fmla="*/ 27 w 27"/>
                  <a:gd name="T45" fmla="*/ 84 h 97"/>
                  <a:gd name="T46" fmla="*/ 27 w 27"/>
                  <a:gd name="T47" fmla="*/ 83 h 97"/>
                  <a:gd name="T48" fmla="*/ 27 w 27"/>
                  <a:gd name="T49" fmla="*/ 83 h 97"/>
                  <a:gd name="T50" fmla="*/ 27 w 27"/>
                  <a:gd name="T51" fmla="*/ 82 h 97"/>
                  <a:gd name="T52" fmla="*/ 27 w 27"/>
                  <a:gd name="T53" fmla="*/ 82 h 97"/>
                  <a:gd name="T54" fmla="*/ 27 w 27"/>
                  <a:gd name="T55" fmla="*/ 81 h 97"/>
                  <a:gd name="T56" fmla="*/ 27 w 27"/>
                  <a:gd name="T57" fmla="*/ 80 h 97"/>
                  <a:gd name="T58" fmla="*/ 27 w 27"/>
                  <a:gd name="T59" fmla="*/ 80 h 97"/>
                  <a:gd name="T60" fmla="*/ 27 w 27"/>
                  <a:gd name="T61" fmla="*/ 79 h 97"/>
                  <a:gd name="T62" fmla="*/ 27 w 27"/>
                  <a:gd name="T63" fmla="*/ 79 h 97"/>
                  <a:gd name="T64" fmla="*/ 27 w 27"/>
                  <a:gd name="T65" fmla="*/ 78 h 97"/>
                  <a:gd name="T66" fmla="*/ 27 w 27"/>
                  <a:gd name="T67" fmla="*/ 78 h 97"/>
                  <a:gd name="T68" fmla="*/ 26 w 27"/>
                  <a:gd name="T69" fmla="*/ 77 h 97"/>
                  <a:gd name="T70" fmla="*/ 26 w 27"/>
                  <a:gd name="T71" fmla="*/ 77 h 97"/>
                  <a:gd name="T72" fmla="*/ 26 w 27"/>
                  <a:gd name="T73" fmla="*/ 76 h 97"/>
                  <a:gd name="T74" fmla="*/ 26 w 27"/>
                  <a:gd name="T75" fmla="*/ 76 h 97"/>
                  <a:gd name="T76" fmla="*/ 26 w 27"/>
                  <a:gd name="T77" fmla="*/ 75 h 97"/>
                  <a:gd name="T78" fmla="*/ 26 w 27"/>
                  <a:gd name="T79" fmla="*/ 75 h 97"/>
                  <a:gd name="T80" fmla="*/ 26 w 27"/>
                  <a:gd name="T81" fmla="*/ 74 h 97"/>
                  <a:gd name="T82" fmla="*/ 26 w 27"/>
                  <a:gd name="T83" fmla="*/ 74 h 97"/>
                  <a:gd name="T84" fmla="*/ 26 w 27"/>
                  <a:gd name="T85" fmla="*/ 73 h 97"/>
                  <a:gd name="T86" fmla="*/ 26 w 27"/>
                  <a:gd name="T87" fmla="*/ 72 h 97"/>
                  <a:gd name="T88" fmla="*/ 26 w 27"/>
                  <a:gd name="T89" fmla="*/ 71 h 97"/>
                  <a:gd name="T90" fmla="*/ 14 w 27"/>
                  <a:gd name="T91" fmla="*/ 27 h 97"/>
                  <a:gd name="T92" fmla="*/ 14 w 27"/>
                  <a:gd name="T93" fmla="*/ 26 h 97"/>
                  <a:gd name="T94" fmla="*/ 14 w 27"/>
                  <a:gd name="T95" fmla="*/ 26 h 97"/>
                  <a:gd name="T96" fmla="*/ 14 w 27"/>
                  <a:gd name="T97" fmla="*/ 25 h 97"/>
                  <a:gd name="T98" fmla="*/ 13 w 27"/>
                  <a:gd name="T99" fmla="*/ 25 h 97"/>
                  <a:gd name="T100" fmla="*/ 13 w 27"/>
                  <a:gd name="T101" fmla="*/ 24 h 97"/>
                  <a:gd name="T102" fmla="*/ 13 w 27"/>
                  <a:gd name="T103" fmla="*/ 24 h 97"/>
                  <a:gd name="T104" fmla="*/ 13 w 27"/>
                  <a:gd name="T105" fmla="*/ 24 h 97"/>
                  <a:gd name="T106" fmla="*/ 13 w 27"/>
                  <a:gd name="T107" fmla="*/ 23 h 97"/>
                  <a:gd name="T108" fmla="*/ 12 w 27"/>
                  <a:gd name="T109" fmla="*/ 2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" h="97">
                    <a:moveTo>
                      <a:pt x="27" y="97"/>
                    </a:move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7" y="97"/>
                      <a:pt x="27" y="97"/>
                    </a:cubicBezTo>
                    <a:moveTo>
                      <a:pt x="27" y="97"/>
                    </a:move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7" y="97"/>
                      <a:pt x="27" y="97"/>
                    </a:cubicBezTo>
                    <a:moveTo>
                      <a:pt x="27" y="96"/>
                    </a:moveTo>
                    <a:cubicBezTo>
                      <a:pt x="27" y="96"/>
                      <a:pt x="27" y="96"/>
                      <a:pt x="27" y="96"/>
                    </a:cubicBezTo>
                    <a:cubicBezTo>
                      <a:pt x="27" y="96"/>
                      <a:pt x="27" y="96"/>
                      <a:pt x="27" y="96"/>
                    </a:cubicBezTo>
                    <a:moveTo>
                      <a:pt x="27" y="96"/>
                    </a:moveTo>
                    <a:cubicBezTo>
                      <a:pt x="27" y="96"/>
                      <a:pt x="27" y="96"/>
                      <a:pt x="27" y="96"/>
                    </a:cubicBezTo>
                    <a:cubicBezTo>
                      <a:pt x="27" y="96"/>
                      <a:pt x="27" y="96"/>
                      <a:pt x="27" y="96"/>
                    </a:cubicBezTo>
                    <a:moveTo>
                      <a:pt x="27" y="95"/>
                    </a:moveTo>
                    <a:cubicBezTo>
                      <a:pt x="27" y="95"/>
                      <a:pt x="27" y="95"/>
                      <a:pt x="27" y="95"/>
                    </a:cubicBezTo>
                    <a:cubicBezTo>
                      <a:pt x="27" y="95"/>
                      <a:pt x="27" y="95"/>
                      <a:pt x="27" y="95"/>
                    </a:cubicBezTo>
                    <a:moveTo>
                      <a:pt x="27" y="95"/>
                    </a:moveTo>
                    <a:cubicBezTo>
                      <a:pt x="27" y="95"/>
                      <a:pt x="27" y="95"/>
                      <a:pt x="27" y="95"/>
                    </a:cubicBezTo>
                    <a:cubicBezTo>
                      <a:pt x="27" y="95"/>
                      <a:pt x="27" y="95"/>
                      <a:pt x="27" y="95"/>
                    </a:cubicBezTo>
                    <a:moveTo>
                      <a:pt x="27" y="95"/>
                    </a:moveTo>
                    <a:cubicBezTo>
                      <a:pt x="27" y="95"/>
                      <a:pt x="27" y="95"/>
                      <a:pt x="27" y="95"/>
                    </a:cubicBezTo>
                    <a:cubicBezTo>
                      <a:pt x="27" y="95"/>
                      <a:pt x="27" y="95"/>
                      <a:pt x="27" y="95"/>
                    </a:cubicBezTo>
                    <a:moveTo>
                      <a:pt x="27" y="95"/>
                    </a:moveTo>
                    <a:cubicBezTo>
                      <a:pt x="27" y="95"/>
                      <a:pt x="27" y="95"/>
                      <a:pt x="27" y="95"/>
                    </a:cubicBezTo>
                    <a:cubicBezTo>
                      <a:pt x="27" y="95"/>
                      <a:pt x="27" y="95"/>
                      <a:pt x="27" y="95"/>
                    </a:cubicBezTo>
                    <a:moveTo>
                      <a:pt x="27" y="94"/>
                    </a:moveTo>
                    <a:cubicBezTo>
                      <a:pt x="27" y="94"/>
                      <a:pt x="27" y="94"/>
                      <a:pt x="27" y="94"/>
                    </a:cubicBezTo>
                    <a:cubicBezTo>
                      <a:pt x="27" y="94"/>
                      <a:pt x="27" y="94"/>
                      <a:pt x="27" y="94"/>
                    </a:cubicBezTo>
                    <a:moveTo>
                      <a:pt x="27" y="94"/>
                    </a:moveTo>
                    <a:cubicBezTo>
                      <a:pt x="27" y="94"/>
                      <a:pt x="27" y="94"/>
                      <a:pt x="27" y="94"/>
                    </a:cubicBezTo>
                    <a:cubicBezTo>
                      <a:pt x="27" y="94"/>
                      <a:pt x="27" y="94"/>
                      <a:pt x="27" y="94"/>
                    </a:cubicBezTo>
                    <a:moveTo>
                      <a:pt x="27" y="93"/>
                    </a:moveTo>
                    <a:cubicBezTo>
                      <a:pt x="27" y="94"/>
                      <a:pt x="27" y="94"/>
                      <a:pt x="27" y="94"/>
                    </a:cubicBezTo>
                    <a:cubicBezTo>
                      <a:pt x="27" y="94"/>
                      <a:pt x="27" y="94"/>
                      <a:pt x="27" y="93"/>
                    </a:cubicBezTo>
                    <a:moveTo>
                      <a:pt x="27" y="93"/>
                    </a:moveTo>
                    <a:cubicBezTo>
                      <a:pt x="27" y="93"/>
                      <a:pt x="27" y="93"/>
                      <a:pt x="27" y="93"/>
                    </a:cubicBezTo>
                    <a:cubicBezTo>
                      <a:pt x="27" y="93"/>
                      <a:pt x="27" y="93"/>
                      <a:pt x="27" y="93"/>
                    </a:cubicBezTo>
                    <a:moveTo>
                      <a:pt x="27" y="93"/>
                    </a:moveTo>
                    <a:cubicBezTo>
                      <a:pt x="27" y="93"/>
                      <a:pt x="27" y="93"/>
                      <a:pt x="27" y="93"/>
                    </a:cubicBezTo>
                    <a:cubicBezTo>
                      <a:pt x="27" y="93"/>
                      <a:pt x="27" y="93"/>
                      <a:pt x="27" y="93"/>
                    </a:cubicBezTo>
                    <a:moveTo>
                      <a:pt x="27" y="93"/>
                    </a:moveTo>
                    <a:cubicBezTo>
                      <a:pt x="27" y="93"/>
                      <a:pt x="27" y="93"/>
                      <a:pt x="27" y="93"/>
                    </a:cubicBezTo>
                    <a:cubicBezTo>
                      <a:pt x="27" y="93"/>
                      <a:pt x="27" y="93"/>
                      <a:pt x="27" y="93"/>
                    </a:cubicBezTo>
                    <a:moveTo>
                      <a:pt x="27" y="92"/>
                    </a:moveTo>
                    <a:cubicBezTo>
                      <a:pt x="27" y="92"/>
                      <a:pt x="27" y="93"/>
                      <a:pt x="27" y="93"/>
                    </a:cubicBezTo>
                    <a:cubicBezTo>
                      <a:pt x="27" y="93"/>
                      <a:pt x="27" y="92"/>
                      <a:pt x="27" y="92"/>
                    </a:cubicBezTo>
                    <a:moveTo>
                      <a:pt x="27" y="92"/>
                    </a:moveTo>
                    <a:cubicBezTo>
                      <a:pt x="27" y="92"/>
                      <a:pt x="27" y="92"/>
                      <a:pt x="27" y="92"/>
                    </a:cubicBezTo>
                    <a:cubicBezTo>
                      <a:pt x="27" y="92"/>
                      <a:pt x="27" y="92"/>
                      <a:pt x="27" y="92"/>
                    </a:cubicBezTo>
                    <a:moveTo>
                      <a:pt x="27" y="92"/>
                    </a:moveTo>
                    <a:cubicBezTo>
                      <a:pt x="27" y="92"/>
                      <a:pt x="27" y="92"/>
                      <a:pt x="27" y="92"/>
                    </a:cubicBezTo>
                    <a:cubicBezTo>
                      <a:pt x="27" y="92"/>
                      <a:pt x="27" y="92"/>
                      <a:pt x="27" y="92"/>
                    </a:cubicBezTo>
                    <a:moveTo>
                      <a:pt x="27" y="92"/>
                    </a:moveTo>
                    <a:cubicBezTo>
                      <a:pt x="27" y="92"/>
                      <a:pt x="27" y="92"/>
                      <a:pt x="27" y="92"/>
                    </a:cubicBezTo>
                    <a:cubicBezTo>
                      <a:pt x="27" y="92"/>
                      <a:pt x="27" y="92"/>
                      <a:pt x="27" y="92"/>
                    </a:cubicBezTo>
                    <a:moveTo>
                      <a:pt x="27" y="91"/>
                    </a:moveTo>
                    <a:cubicBezTo>
                      <a:pt x="27" y="91"/>
                      <a:pt x="27" y="92"/>
                      <a:pt x="27" y="92"/>
                    </a:cubicBezTo>
                    <a:cubicBezTo>
                      <a:pt x="27" y="92"/>
                      <a:pt x="27" y="91"/>
                      <a:pt x="27" y="91"/>
                    </a:cubicBezTo>
                    <a:moveTo>
                      <a:pt x="27" y="91"/>
                    </a:moveTo>
                    <a:cubicBezTo>
                      <a:pt x="27" y="91"/>
                      <a:pt x="27" y="91"/>
                      <a:pt x="27" y="91"/>
                    </a:cubicBezTo>
                    <a:cubicBezTo>
                      <a:pt x="27" y="91"/>
                      <a:pt x="27" y="91"/>
                      <a:pt x="27" y="91"/>
                    </a:cubicBezTo>
                    <a:moveTo>
                      <a:pt x="27" y="91"/>
                    </a:moveTo>
                    <a:cubicBezTo>
                      <a:pt x="27" y="91"/>
                      <a:pt x="27" y="91"/>
                      <a:pt x="27" y="91"/>
                    </a:cubicBezTo>
                    <a:cubicBezTo>
                      <a:pt x="27" y="91"/>
                      <a:pt x="27" y="91"/>
                      <a:pt x="27" y="91"/>
                    </a:cubicBezTo>
                    <a:moveTo>
                      <a:pt x="27" y="91"/>
                    </a:moveTo>
                    <a:cubicBezTo>
                      <a:pt x="27" y="91"/>
                      <a:pt x="27" y="91"/>
                      <a:pt x="27" y="91"/>
                    </a:cubicBezTo>
                    <a:cubicBezTo>
                      <a:pt x="27" y="91"/>
                      <a:pt x="27" y="91"/>
                      <a:pt x="27" y="91"/>
                    </a:cubicBezTo>
                    <a:moveTo>
                      <a:pt x="27" y="90"/>
                    </a:moveTo>
                    <a:cubicBezTo>
                      <a:pt x="27" y="90"/>
                      <a:pt x="27" y="90"/>
                      <a:pt x="27" y="91"/>
                    </a:cubicBezTo>
                    <a:cubicBezTo>
                      <a:pt x="27" y="90"/>
                      <a:pt x="27" y="90"/>
                      <a:pt x="27" y="90"/>
                    </a:cubicBezTo>
                    <a:moveTo>
                      <a:pt x="27" y="90"/>
                    </a:moveTo>
                    <a:cubicBezTo>
                      <a:pt x="27" y="90"/>
                      <a:pt x="27" y="90"/>
                      <a:pt x="27" y="90"/>
                    </a:cubicBezTo>
                    <a:cubicBezTo>
                      <a:pt x="27" y="90"/>
                      <a:pt x="27" y="90"/>
                      <a:pt x="27" y="90"/>
                    </a:cubicBezTo>
                    <a:moveTo>
                      <a:pt x="27" y="90"/>
                    </a:moveTo>
                    <a:cubicBezTo>
                      <a:pt x="27" y="90"/>
                      <a:pt x="27" y="90"/>
                      <a:pt x="27" y="90"/>
                    </a:cubicBezTo>
                    <a:cubicBezTo>
                      <a:pt x="27" y="90"/>
                      <a:pt x="27" y="90"/>
                      <a:pt x="27" y="90"/>
                    </a:cubicBezTo>
                    <a:moveTo>
                      <a:pt x="27" y="90"/>
                    </a:moveTo>
                    <a:cubicBezTo>
                      <a:pt x="27" y="90"/>
                      <a:pt x="27" y="90"/>
                      <a:pt x="27" y="90"/>
                    </a:cubicBezTo>
                    <a:cubicBezTo>
                      <a:pt x="27" y="90"/>
                      <a:pt x="27" y="90"/>
                      <a:pt x="27" y="90"/>
                    </a:cubicBezTo>
                    <a:moveTo>
                      <a:pt x="27" y="89"/>
                    </a:moveTo>
                    <a:cubicBezTo>
                      <a:pt x="27" y="89"/>
                      <a:pt x="27" y="89"/>
                      <a:pt x="27" y="90"/>
                    </a:cubicBezTo>
                    <a:cubicBezTo>
                      <a:pt x="27" y="89"/>
                      <a:pt x="27" y="89"/>
                      <a:pt x="27" y="89"/>
                    </a:cubicBezTo>
                    <a:moveTo>
                      <a:pt x="27" y="89"/>
                    </a:moveTo>
                    <a:cubicBezTo>
                      <a:pt x="27" y="89"/>
                      <a:pt x="27" y="89"/>
                      <a:pt x="27" y="89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7" y="89"/>
                      <a:pt x="27" y="89"/>
                      <a:pt x="27" y="89"/>
                    </a:cubicBezTo>
                    <a:moveTo>
                      <a:pt x="27" y="89"/>
                    </a:moveTo>
                    <a:cubicBezTo>
                      <a:pt x="27" y="89"/>
                      <a:pt x="27" y="89"/>
                      <a:pt x="27" y="89"/>
                    </a:cubicBezTo>
                    <a:cubicBezTo>
                      <a:pt x="27" y="89"/>
                      <a:pt x="27" y="89"/>
                      <a:pt x="27" y="89"/>
                    </a:cubicBezTo>
                    <a:moveTo>
                      <a:pt x="27" y="88"/>
                    </a:moveTo>
                    <a:cubicBezTo>
                      <a:pt x="27" y="88"/>
                      <a:pt x="27" y="89"/>
                      <a:pt x="27" y="89"/>
                    </a:cubicBezTo>
                    <a:cubicBezTo>
                      <a:pt x="27" y="89"/>
                      <a:pt x="27" y="88"/>
                      <a:pt x="27" y="88"/>
                    </a:cubicBezTo>
                    <a:moveTo>
                      <a:pt x="27" y="88"/>
                    </a:moveTo>
                    <a:cubicBezTo>
                      <a:pt x="27" y="88"/>
                      <a:pt x="27" y="88"/>
                      <a:pt x="27" y="88"/>
                    </a:cubicBezTo>
                    <a:cubicBezTo>
                      <a:pt x="27" y="88"/>
                      <a:pt x="27" y="88"/>
                      <a:pt x="27" y="88"/>
                    </a:cubicBezTo>
                    <a:moveTo>
                      <a:pt x="27" y="87"/>
                    </a:moveTo>
                    <a:cubicBezTo>
                      <a:pt x="27" y="88"/>
                      <a:pt x="27" y="88"/>
                      <a:pt x="27" y="88"/>
                    </a:cubicBezTo>
                    <a:cubicBezTo>
                      <a:pt x="27" y="88"/>
                      <a:pt x="27" y="88"/>
                      <a:pt x="27" y="87"/>
                    </a:cubicBezTo>
                    <a:moveTo>
                      <a:pt x="27" y="87"/>
                    </a:move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7"/>
                      <a:pt x="27" y="87"/>
                      <a:pt x="27" y="87"/>
                    </a:cubicBezTo>
                    <a:moveTo>
                      <a:pt x="27" y="87"/>
                    </a:move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7"/>
                      <a:pt x="27" y="87"/>
                      <a:pt x="27" y="87"/>
                    </a:cubicBezTo>
                    <a:moveTo>
                      <a:pt x="27" y="86"/>
                    </a:move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7"/>
                      <a:pt x="27" y="87"/>
                      <a:pt x="27" y="86"/>
                    </a:cubicBezTo>
                    <a:moveTo>
                      <a:pt x="27" y="86"/>
                    </a:move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moveTo>
                      <a:pt x="27" y="86"/>
                    </a:move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moveTo>
                      <a:pt x="27" y="85"/>
                    </a:moveTo>
                    <a:cubicBezTo>
                      <a:pt x="27" y="85"/>
                      <a:pt x="27" y="86"/>
                      <a:pt x="27" y="86"/>
                    </a:cubicBezTo>
                    <a:cubicBezTo>
                      <a:pt x="27" y="86"/>
                      <a:pt x="27" y="85"/>
                      <a:pt x="27" y="85"/>
                    </a:cubicBezTo>
                    <a:moveTo>
                      <a:pt x="27" y="85"/>
                    </a:moveTo>
                    <a:cubicBezTo>
                      <a:pt x="27" y="85"/>
                      <a:pt x="27" y="85"/>
                      <a:pt x="27" y="85"/>
                    </a:cubicBezTo>
                    <a:cubicBezTo>
                      <a:pt x="27" y="85"/>
                      <a:pt x="27" y="85"/>
                      <a:pt x="27" y="85"/>
                    </a:cubicBezTo>
                    <a:moveTo>
                      <a:pt x="27" y="85"/>
                    </a:moveTo>
                    <a:cubicBezTo>
                      <a:pt x="27" y="85"/>
                      <a:pt x="27" y="85"/>
                      <a:pt x="27" y="85"/>
                    </a:cubicBezTo>
                    <a:cubicBezTo>
                      <a:pt x="27" y="85"/>
                      <a:pt x="27" y="85"/>
                      <a:pt x="27" y="85"/>
                    </a:cubicBezTo>
                    <a:moveTo>
                      <a:pt x="27" y="85"/>
                    </a:moveTo>
                    <a:cubicBezTo>
                      <a:pt x="27" y="85"/>
                      <a:pt x="27" y="85"/>
                      <a:pt x="27" y="85"/>
                    </a:cubicBezTo>
                    <a:cubicBezTo>
                      <a:pt x="27" y="85"/>
                      <a:pt x="27" y="85"/>
                      <a:pt x="27" y="85"/>
                    </a:cubicBezTo>
                    <a:moveTo>
                      <a:pt x="27" y="84"/>
                    </a:moveTo>
                    <a:cubicBezTo>
                      <a:pt x="27" y="84"/>
                      <a:pt x="27" y="85"/>
                      <a:pt x="27" y="85"/>
                    </a:cubicBezTo>
                    <a:cubicBezTo>
                      <a:pt x="27" y="85"/>
                      <a:pt x="27" y="84"/>
                      <a:pt x="27" y="84"/>
                    </a:cubicBezTo>
                    <a:moveTo>
                      <a:pt x="27" y="84"/>
                    </a:moveTo>
                    <a:cubicBezTo>
                      <a:pt x="27" y="84"/>
                      <a:pt x="27" y="84"/>
                      <a:pt x="27" y="84"/>
                    </a:cubicBezTo>
                    <a:cubicBezTo>
                      <a:pt x="27" y="84"/>
                      <a:pt x="27" y="84"/>
                      <a:pt x="27" y="84"/>
                    </a:cubicBezTo>
                    <a:moveTo>
                      <a:pt x="27" y="84"/>
                    </a:moveTo>
                    <a:cubicBezTo>
                      <a:pt x="27" y="84"/>
                      <a:pt x="27" y="84"/>
                      <a:pt x="27" y="84"/>
                    </a:cubicBezTo>
                    <a:cubicBezTo>
                      <a:pt x="27" y="84"/>
                      <a:pt x="27" y="84"/>
                      <a:pt x="27" y="84"/>
                    </a:cubicBezTo>
                    <a:moveTo>
                      <a:pt x="27" y="84"/>
                    </a:moveTo>
                    <a:cubicBezTo>
                      <a:pt x="27" y="84"/>
                      <a:pt x="27" y="84"/>
                      <a:pt x="27" y="84"/>
                    </a:cubicBezTo>
                    <a:cubicBezTo>
                      <a:pt x="27" y="84"/>
                      <a:pt x="27" y="84"/>
                      <a:pt x="27" y="84"/>
                    </a:cubicBezTo>
                    <a:moveTo>
                      <a:pt x="27" y="83"/>
                    </a:moveTo>
                    <a:cubicBezTo>
                      <a:pt x="27" y="83"/>
                      <a:pt x="27" y="84"/>
                      <a:pt x="27" y="84"/>
                    </a:cubicBezTo>
                    <a:cubicBezTo>
                      <a:pt x="27" y="84"/>
                      <a:pt x="27" y="83"/>
                      <a:pt x="27" y="83"/>
                    </a:cubicBezTo>
                    <a:moveTo>
                      <a:pt x="27" y="83"/>
                    </a:moveTo>
                    <a:cubicBezTo>
                      <a:pt x="27" y="83"/>
                      <a:pt x="27" y="83"/>
                      <a:pt x="27" y="83"/>
                    </a:cubicBezTo>
                    <a:cubicBezTo>
                      <a:pt x="27" y="83"/>
                      <a:pt x="27" y="83"/>
                      <a:pt x="27" y="83"/>
                    </a:cubicBezTo>
                    <a:moveTo>
                      <a:pt x="27" y="83"/>
                    </a:moveTo>
                    <a:cubicBezTo>
                      <a:pt x="27" y="83"/>
                      <a:pt x="27" y="83"/>
                      <a:pt x="27" y="83"/>
                    </a:cubicBezTo>
                    <a:cubicBezTo>
                      <a:pt x="27" y="83"/>
                      <a:pt x="27" y="83"/>
                      <a:pt x="27" y="83"/>
                    </a:cubicBezTo>
                    <a:moveTo>
                      <a:pt x="27" y="83"/>
                    </a:moveTo>
                    <a:cubicBezTo>
                      <a:pt x="27" y="83"/>
                      <a:pt x="27" y="83"/>
                      <a:pt x="27" y="83"/>
                    </a:cubicBezTo>
                    <a:cubicBezTo>
                      <a:pt x="27" y="83"/>
                      <a:pt x="27" y="83"/>
                      <a:pt x="27" y="83"/>
                    </a:cubicBezTo>
                    <a:moveTo>
                      <a:pt x="27" y="82"/>
                    </a:moveTo>
                    <a:cubicBezTo>
                      <a:pt x="27" y="82"/>
                      <a:pt x="27" y="82"/>
                      <a:pt x="27" y="83"/>
                    </a:cubicBezTo>
                    <a:cubicBezTo>
                      <a:pt x="27" y="82"/>
                      <a:pt x="27" y="82"/>
                      <a:pt x="27" y="82"/>
                    </a:cubicBezTo>
                    <a:moveTo>
                      <a:pt x="27" y="82"/>
                    </a:moveTo>
                    <a:cubicBezTo>
                      <a:pt x="27" y="82"/>
                      <a:pt x="27" y="82"/>
                      <a:pt x="27" y="82"/>
                    </a:cubicBezTo>
                    <a:cubicBezTo>
                      <a:pt x="27" y="82"/>
                      <a:pt x="27" y="82"/>
                      <a:pt x="27" y="82"/>
                    </a:cubicBezTo>
                    <a:moveTo>
                      <a:pt x="27" y="82"/>
                    </a:moveTo>
                    <a:cubicBezTo>
                      <a:pt x="27" y="82"/>
                      <a:pt x="27" y="82"/>
                      <a:pt x="27" y="82"/>
                    </a:cubicBezTo>
                    <a:cubicBezTo>
                      <a:pt x="27" y="82"/>
                      <a:pt x="27" y="82"/>
                      <a:pt x="27" y="82"/>
                    </a:cubicBezTo>
                    <a:moveTo>
                      <a:pt x="27" y="82"/>
                    </a:moveTo>
                    <a:cubicBezTo>
                      <a:pt x="27" y="82"/>
                      <a:pt x="27" y="82"/>
                      <a:pt x="27" y="82"/>
                    </a:cubicBezTo>
                    <a:cubicBezTo>
                      <a:pt x="27" y="82"/>
                      <a:pt x="27" y="82"/>
                      <a:pt x="27" y="82"/>
                    </a:cubicBezTo>
                    <a:moveTo>
                      <a:pt x="27" y="81"/>
                    </a:moveTo>
                    <a:cubicBezTo>
                      <a:pt x="27" y="81"/>
                      <a:pt x="27" y="81"/>
                      <a:pt x="27" y="82"/>
                    </a:cubicBezTo>
                    <a:cubicBezTo>
                      <a:pt x="27" y="81"/>
                      <a:pt x="27" y="81"/>
                      <a:pt x="27" y="81"/>
                    </a:cubicBezTo>
                    <a:moveTo>
                      <a:pt x="27" y="81"/>
                    </a:moveTo>
                    <a:cubicBezTo>
                      <a:pt x="27" y="81"/>
                      <a:pt x="27" y="81"/>
                      <a:pt x="27" y="81"/>
                    </a:cubicBezTo>
                    <a:cubicBezTo>
                      <a:pt x="27" y="81"/>
                      <a:pt x="27" y="81"/>
                      <a:pt x="27" y="81"/>
                    </a:cubicBezTo>
                    <a:moveTo>
                      <a:pt x="27" y="81"/>
                    </a:moveTo>
                    <a:cubicBezTo>
                      <a:pt x="27" y="81"/>
                      <a:pt x="27" y="81"/>
                      <a:pt x="27" y="81"/>
                    </a:cubicBezTo>
                    <a:cubicBezTo>
                      <a:pt x="27" y="81"/>
                      <a:pt x="27" y="81"/>
                      <a:pt x="27" y="81"/>
                    </a:cubicBezTo>
                    <a:moveTo>
                      <a:pt x="27" y="81"/>
                    </a:moveTo>
                    <a:cubicBezTo>
                      <a:pt x="27" y="81"/>
                      <a:pt x="27" y="81"/>
                      <a:pt x="27" y="81"/>
                    </a:cubicBezTo>
                    <a:cubicBezTo>
                      <a:pt x="27" y="81"/>
                      <a:pt x="27" y="81"/>
                      <a:pt x="27" y="81"/>
                    </a:cubicBezTo>
                    <a:moveTo>
                      <a:pt x="27" y="80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27" y="80"/>
                      <a:pt x="27" y="80"/>
                      <a:pt x="27" y="80"/>
                    </a:cubicBezTo>
                    <a:moveTo>
                      <a:pt x="27" y="80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27" y="80"/>
                      <a:pt x="27" y="80"/>
                      <a:pt x="27" y="80"/>
                    </a:cubicBezTo>
                    <a:moveTo>
                      <a:pt x="27" y="80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27" y="80"/>
                      <a:pt x="27" y="80"/>
                      <a:pt x="27" y="80"/>
                    </a:cubicBezTo>
                    <a:moveTo>
                      <a:pt x="27" y="80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27" y="80"/>
                      <a:pt x="27" y="80"/>
                      <a:pt x="27" y="80"/>
                    </a:cubicBezTo>
                    <a:moveTo>
                      <a:pt x="27" y="79"/>
                    </a:moveTo>
                    <a:cubicBezTo>
                      <a:pt x="27" y="79"/>
                      <a:pt x="27" y="79"/>
                      <a:pt x="27" y="79"/>
                    </a:cubicBezTo>
                    <a:cubicBezTo>
                      <a:pt x="27" y="79"/>
                      <a:pt x="27" y="79"/>
                      <a:pt x="27" y="79"/>
                    </a:cubicBezTo>
                    <a:moveTo>
                      <a:pt x="27" y="79"/>
                    </a:moveTo>
                    <a:cubicBezTo>
                      <a:pt x="27" y="79"/>
                      <a:pt x="27" y="79"/>
                      <a:pt x="27" y="79"/>
                    </a:cubicBezTo>
                    <a:cubicBezTo>
                      <a:pt x="27" y="79"/>
                      <a:pt x="27" y="79"/>
                      <a:pt x="27" y="79"/>
                    </a:cubicBezTo>
                    <a:moveTo>
                      <a:pt x="27" y="79"/>
                    </a:moveTo>
                    <a:cubicBezTo>
                      <a:pt x="27" y="79"/>
                      <a:pt x="27" y="79"/>
                      <a:pt x="27" y="79"/>
                    </a:cubicBezTo>
                    <a:cubicBezTo>
                      <a:pt x="27" y="79"/>
                      <a:pt x="27" y="79"/>
                      <a:pt x="27" y="79"/>
                    </a:cubicBezTo>
                    <a:moveTo>
                      <a:pt x="27" y="79"/>
                    </a:moveTo>
                    <a:cubicBezTo>
                      <a:pt x="27" y="79"/>
                      <a:pt x="27" y="79"/>
                      <a:pt x="27" y="79"/>
                    </a:cubicBezTo>
                    <a:cubicBezTo>
                      <a:pt x="27" y="79"/>
                      <a:pt x="27" y="79"/>
                      <a:pt x="27" y="79"/>
                    </a:cubicBezTo>
                    <a:moveTo>
                      <a:pt x="27" y="78"/>
                    </a:move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moveTo>
                      <a:pt x="27" y="78"/>
                    </a:move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moveTo>
                      <a:pt x="27" y="78"/>
                    </a:move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moveTo>
                      <a:pt x="26" y="78"/>
                    </a:moveTo>
                    <a:cubicBezTo>
                      <a:pt x="26" y="78"/>
                      <a:pt x="26" y="78"/>
                      <a:pt x="26" y="78"/>
                    </a:cubicBezTo>
                    <a:cubicBezTo>
                      <a:pt x="26" y="78"/>
                      <a:pt x="26" y="78"/>
                      <a:pt x="26" y="78"/>
                    </a:cubicBezTo>
                    <a:moveTo>
                      <a:pt x="26" y="77"/>
                    </a:move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moveTo>
                      <a:pt x="26" y="77"/>
                    </a:move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moveTo>
                      <a:pt x="26" y="77"/>
                    </a:move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moveTo>
                      <a:pt x="26" y="77"/>
                    </a:move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moveTo>
                      <a:pt x="26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6" y="76"/>
                      <a:pt x="26" y="76"/>
                      <a:pt x="26" y="76"/>
                    </a:cubicBezTo>
                    <a:moveTo>
                      <a:pt x="26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6" y="76"/>
                      <a:pt x="26" y="76"/>
                      <a:pt x="26" y="76"/>
                    </a:cubicBezTo>
                    <a:moveTo>
                      <a:pt x="26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6" y="76"/>
                      <a:pt x="26" y="76"/>
                      <a:pt x="26" y="76"/>
                    </a:cubicBezTo>
                    <a:moveTo>
                      <a:pt x="26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6" y="76"/>
                      <a:pt x="26" y="76"/>
                      <a:pt x="26" y="76"/>
                    </a:cubicBezTo>
                    <a:moveTo>
                      <a:pt x="26" y="75"/>
                    </a:move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5"/>
                      <a:pt x="26" y="75"/>
                      <a:pt x="26" y="75"/>
                    </a:cubicBezTo>
                    <a:moveTo>
                      <a:pt x="26" y="75"/>
                    </a:move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5"/>
                      <a:pt x="26" y="75"/>
                      <a:pt x="26" y="75"/>
                    </a:cubicBezTo>
                    <a:moveTo>
                      <a:pt x="26" y="75"/>
                    </a:move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5"/>
                      <a:pt x="26" y="75"/>
                      <a:pt x="26" y="75"/>
                    </a:cubicBezTo>
                    <a:moveTo>
                      <a:pt x="26" y="74"/>
                    </a:move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5"/>
                      <a:pt x="26" y="75"/>
                      <a:pt x="26" y="74"/>
                    </a:cubicBezTo>
                    <a:moveTo>
                      <a:pt x="26" y="74"/>
                    </a:move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4"/>
                      <a:pt x="26" y="74"/>
                      <a:pt x="26" y="74"/>
                    </a:cubicBezTo>
                    <a:moveTo>
                      <a:pt x="26" y="74"/>
                    </a:move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4"/>
                      <a:pt x="26" y="74"/>
                      <a:pt x="26" y="74"/>
                    </a:cubicBezTo>
                    <a:moveTo>
                      <a:pt x="26" y="74"/>
                    </a:move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4"/>
                      <a:pt x="26" y="74"/>
                      <a:pt x="26" y="74"/>
                    </a:cubicBezTo>
                    <a:moveTo>
                      <a:pt x="26" y="74"/>
                    </a:move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4"/>
                      <a:pt x="26" y="74"/>
                      <a:pt x="26" y="74"/>
                    </a:cubicBezTo>
                    <a:moveTo>
                      <a:pt x="26" y="73"/>
                    </a:move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moveTo>
                      <a:pt x="26" y="72"/>
                    </a:moveTo>
                    <a:cubicBezTo>
                      <a:pt x="26" y="72"/>
                      <a:pt x="26" y="72"/>
                      <a:pt x="26" y="72"/>
                    </a:cubicBezTo>
                    <a:cubicBezTo>
                      <a:pt x="26" y="72"/>
                      <a:pt x="26" y="72"/>
                      <a:pt x="26" y="72"/>
                    </a:cubicBezTo>
                    <a:moveTo>
                      <a:pt x="26" y="72"/>
                    </a:moveTo>
                    <a:cubicBezTo>
                      <a:pt x="26" y="72"/>
                      <a:pt x="26" y="72"/>
                      <a:pt x="26" y="72"/>
                    </a:cubicBezTo>
                    <a:cubicBezTo>
                      <a:pt x="26" y="72"/>
                      <a:pt x="26" y="72"/>
                      <a:pt x="26" y="72"/>
                    </a:cubicBezTo>
                    <a:moveTo>
                      <a:pt x="26" y="71"/>
                    </a:move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moveTo>
                      <a:pt x="26" y="71"/>
                    </a:move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moveTo>
                      <a:pt x="26" y="70"/>
                    </a:move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0"/>
                      <a:pt x="26" y="70"/>
                      <a:pt x="26" y="70"/>
                    </a:cubicBezTo>
                    <a:moveTo>
                      <a:pt x="14" y="27"/>
                    </a:move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moveTo>
                      <a:pt x="14" y="27"/>
                    </a:move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moveTo>
                      <a:pt x="14" y="26"/>
                    </a:move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moveTo>
                      <a:pt x="14" y="26"/>
                    </a:move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moveTo>
                      <a:pt x="14" y="26"/>
                    </a:move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moveTo>
                      <a:pt x="14" y="26"/>
                    </a:move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moveTo>
                      <a:pt x="14" y="25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moveTo>
                      <a:pt x="13" y="25"/>
                    </a:moveTo>
                    <a:cubicBezTo>
                      <a:pt x="13" y="25"/>
                      <a:pt x="14" y="25"/>
                      <a:pt x="14" y="25"/>
                    </a:cubicBezTo>
                    <a:cubicBezTo>
                      <a:pt x="14" y="25"/>
                      <a:pt x="13" y="25"/>
                      <a:pt x="13" y="25"/>
                    </a:cubicBezTo>
                    <a:moveTo>
                      <a:pt x="13" y="25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moveTo>
                      <a:pt x="13" y="25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moveTo>
                      <a:pt x="13" y="24"/>
                    </a:move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moveTo>
                      <a:pt x="13" y="24"/>
                    </a:move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moveTo>
                      <a:pt x="13" y="24"/>
                    </a:move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moveTo>
                      <a:pt x="13" y="24"/>
                    </a:move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moveTo>
                      <a:pt x="13" y="23"/>
                    </a:move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3"/>
                    </a:cubicBezTo>
                    <a:moveTo>
                      <a:pt x="13" y="23"/>
                    </a:move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moveTo>
                      <a:pt x="13" y="23"/>
                    </a:move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moveTo>
                      <a:pt x="12" y="22"/>
                    </a:moveTo>
                    <a:cubicBezTo>
                      <a:pt x="12" y="23"/>
                      <a:pt x="12" y="23"/>
                      <a:pt x="13" y="23"/>
                    </a:cubicBezTo>
                    <a:cubicBezTo>
                      <a:pt x="12" y="23"/>
                      <a:pt x="12" y="23"/>
                      <a:pt x="12" y="22"/>
                    </a:cubicBezTo>
                    <a:moveTo>
                      <a:pt x="0" y="0"/>
                    </a:moveTo>
                    <a:cubicBezTo>
                      <a:pt x="5" y="7"/>
                      <a:pt x="9" y="15"/>
                      <a:pt x="12" y="22"/>
                    </a:cubicBezTo>
                    <a:cubicBezTo>
                      <a:pt x="9" y="15"/>
                      <a:pt x="5" y="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F7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3" name="任意多边形 172"/>
              <p:cNvSpPr/>
              <p:nvPr/>
            </p:nvSpPr>
            <p:spPr bwMode="auto">
              <a:xfrm>
                <a:off x="7935913" y="2217738"/>
                <a:ext cx="884238" cy="876300"/>
              </a:xfrm>
              <a:custGeom>
                <a:avLst/>
                <a:gdLst>
                  <a:gd name="T0" fmla="*/ 268 w 268"/>
                  <a:gd name="T1" fmla="*/ 117 h 266"/>
                  <a:gd name="T2" fmla="*/ 268 w 268"/>
                  <a:gd name="T3" fmla="*/ 116 h 266"/>
                  <a:gd name="T4" fmla="*/ 268 w 268"/>
                  <a:gd name="T5" fmla="*/ 115 h 266"/>
                  <a:gd name="T6" fmla="*/ 268 w 268"/>
                  <a:gd name="T7" fmla="*/ 115 h 266"/>
                  <a:gd name="T8" fmla="*/ 268 w 268"/>
                  <a:gd name="T9" fmla="*/ 114 h 266"/>
                  <a:gd name="T10" fmla="*/ 268 w 268"/>
                  <a:gd name="T11" fmla="*/ 114 h 266"/>
                  <a:gd name="T12" fmla="*/ 268 w 268"/>
                  <a:gd name="T13" fmla="*/ 113 h 266"/>
                  <a:gd name="T14" fmla="*/ 268 w 268"/>
                  <a:gd name="T15" fmla="*/ 113 h 266"/>
                  <a:gd name="T16" fmla="*/ 268 w 268"/>
                  <a:gd name="T17" fmla="*/ 112 h 266"/>
                  <a:gd name="T18" fmla="*/ 268 w 268"/>
                  <a:gd name="T19" fmla="*/ 112 h 266"/>
                  <a:gd name="T20" fmla="*/ 268 w 268"/>
                  <a:gd name="T21" fmla="*/ 111 h 266"/>
                  <a:gd name="T22" fmla="*/ 268 w 268"/>
                  <a:gd name="T23" fmla="*/ 111 h 266"/>
                  <a:gd name="T24" fmla="*/ 268 w 268"/>
                  <a:gd name="T25" fmla="*/ 110 h 266"/>
                  <a:gd name="T26" fmla="*/ 268 w 268"/>
                  <a:gd name="T27" fmla="*/ 110 h 266"/>
                  <a:gd name="T28" fmla="*/ 268 w 268"/>
                  <a:gd name="T29" fmla="*/ 109 h 266"/>
                  <a:gd name="T30" fmla="*/ 268 w 268"/>
                  <a:gd name="T31" fmla="*/ 108 h 266"/>
                  <a:gd name="T32" fmla="*/ 268 w 268"/>
                  <a:gd name="T33" fmla="*/ 107 h 266"/>
                  <a:gd name="T34" fmla="*/ 268 w 268"/>
                  <a:gd name="T35" fmla="*/ 107 h 266"/>
                  <a:gd name="T36" fmla="*/ 268 w 268"/>
                  <a:gd name="T37" fmla="*/ 106 h 266"/>
                  <a:gd name="T38" fmla="*/ 268 w 268"/>
                  <a:gd name="T39" fmla="*/ 105 h 266"/>
                  <a:gd name="T40" fmla="*/ 268 w 268"/>
                  <a:gd name="T41" fmla="*/ 105 h 266"/>
                  <a:gd name="T42" fmla="*/ 268 w 268"/>
                  <a:gd name="T43" fmla="*/ 104 h 266"/>
                  <a:gd name="T44" fmla="*/ 268 w 268"/>
                  <a:gd name="T45" fmla="*/ 104 h 266"/>
                  <a:gd name="T46" fmla="*/ 268 w 268"/>
                  <a:gd name="T47" fmla="*/ 103 h 266"/>
                  <a:gd name="T48" fmla="*/ 268 w 268"/>
                  <a:gd name="T49" fmla="*/ 103 h 266"/>
                  <a:gd name="T50" fmla="*/ 268 w 268"/>
                  <a:gd name="T51" fmla="*/ 102 h 266"/>
                  <a:gd name="T52" fmla="*/ 268 w 268"/>
                  <a:gd name="T53" fmla="*/ 102 h 266"/>
                  <a:gd name="T54" fmla="*/ 268 w 268"/>
                  <a:gd name="T55" fmla="*/ 101 h 266"/>
                  <a:gd name="T56" fmla="*/ 268 w 268"/>
                  <a:gd name="T57" fmla="*/ 101 h 266"/>
                  <a:gd name="T58" fmla="*/ 268 w 268"/>
                  <a:gd name="T59" fmla="*/ 100 h 266"/>
                  <a:gd name="T60" fmla="*/ 268 w 268"/>
                  <a:gd name="T61" fmla="*/ 100 h 266"/>
                  <a:gd name="T62" fmla="*/ 268 w 268"/>
                  <a:gd name="T63" fmla="*/ 99 h 266"/>
                  <a:gd name="T64" fmla="*/ 268 w 268"/>
                  <a:gd name="T65" fmla="*/ 99 h 266"/>
                  <a:gd name="T66" fmla="*/ 268 w 268"/>
                  <a:gd name="T67" fmla="*/ 98 h 266"/>
                  <a:gd name="T68" fmla="*/ 267 w 268"/>
                  <a:gd name="T69" fmla="*/ 98 h 266"/>
                  <a:gd name="T70" fmla="*/ 267 w 268"/>
                  <a:gd name="T71" fmla="*/ 97 h 266"/>
                  <a:gd name="T72" fmla="*/ 267 w 268"/>
                  <a:gd name="T73" fmla="*/ 97 h 266"/>
                  <a:gd name="T74" fmla="*/ 267 w 268"/>
                  <a:gd name="T75" fmla="*/ 96 h 266"/>
                  <a:gd name="T76" fmla="*/ 267 w 268"/>
                  <a:gd name="T77" fmla="*/ 96 h 266"/>
                  <a:gd name="T78" fmla="*/ 267 w 268"/>
                  <a:gd name="T79" fmla="*/ 95 h 266"/>
                  <a:gd name="T80" fmla="*/ 267 w 268"/>
                  <a:gd name="T81" fmla="*/ 95 h 266"/>
                  <a:gd name="T82" fmla="*/ 267 w 268"/>
                  <a:gd name="T83" fmla="*/ 94 h 266"/>
                  <a:gd name="T84" fmla="*/ 267 w 268"/>
                  <a:gd name="T85" fmla="*/ 94 h 266"/>
                  <a:gd name="T86" fmla="*/ 267 w 268"/>
                  <a:gd name="T87" fmla="*/ 92 h 266"/>
                  <a:gd name="T88" fmla="*/ 267 w 268"/>
                  <a:gd name="T89" fmla="*/ 91 h 266"/>
                  <a:gd name="T90" fmla="*/ 267 w 268"/>
                  <a:gd name="T91" fmla="*/ 90 h 266"/>
                  <a:gd name="T92" fmla="*/ 255 w 268"/>
                  <a:gd name="T93" fmla="*/ 47 h 266"/>
                  <a:gd name="T94" fmla="*/ 255 w 268"/>
                  <a:gd name="T95" fmla="*/ 46 h 266"/>
                  <a:gd name="T96" fmla="*/ 255 w 268"/>
                  <a:gd name="T97" fmla="*/ 46 h 266"/>
                  <a:gd name="T98" fmla="*/ 255 w 268"/>
                  <a:gd name="T99" fmla="*/ 45 h 266"/>
                  <a:gd name="T100" fmla="*/ 254 w 268"/>
                  <a:gd name="T101" fmla="*/ 45 h 266"/>
                  <a:gd name="T102" fmla="*/ 254 w 268"/>
                  <a:gd name="T103" fmla="*/ 44 h 266"/>
                  <a:gd name="T104" fmla="*/ 254 w 268"/>
                  <a:gd name="T105" fmla="*/ 44 h 266"/>
                  <a:gd name="T106" fmla="*/ 254 w 268"/>
                  <a:gd name="T107" fmla="*/ 43 h 266"/>
                  <a:gd name="T108" fmla="*/ 254 w 268"/>
                  <a:gd name="T109" fmla="*/ 43 h 266"/>
                  <a:gd name="T110" fmla="*/ 241 w 268"/>
                  <a:gd name="T111" fmla="*/ 2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8" h="266">
                    <a:moveTo>
                      <a:pt x="138" y="0"/>
                    </a:moveTo>
                    <a:cubicBezTo>
                      <a:pt x="65" y="0"/>
                      <a:pt x="0" y="40"/>
                      <a:pt x="0" y="113"/>
                    </a:cubicBezTo>
                    <a:cubicBezTo>
                      <a:pt x="0" y="169"/>
                      <a:pt x="74" y="237"/>
                      <a:pt x="142" y="266"/>
                    </a:cubicBezTo>
                    <a:cubicBezTo>
                      <a:pt x="212" y="251"/>
                      <a:pt x="264" y="190"/>
                      <a:pt x="268" y="117"/>
                    </a:cubicBezTo>
                    <a:cubicBezTo>
                      <a:pt x="268" y="117"/>
                      <a:pt x="268" y="117"/>
                      <a:pt x="268" y="117"/>
                    </a:cubicBezTo>
                    <a:cubicBezTo>
                      <a:pt x="268" y="117"/>
                      <a:pt x="268" y="117"/>
                      <a:pt x="268" y="117"/>
                    </a:cubicBezTo>
                    <a:cubicBezTo>
                      <a:pt x="268" y="117"/>
                      <a:pt x="268" y="117"/>
                      <a:pt x="268" y="117"/>
                    </a:cubicBezTo>
                    <a:cubicBezTo>
                      <a:pt x="268" y="117"/>
                      <a:pt x="268" y="116"/>
                      <a:pt x="268" y="116"/>
                    </a:cubicBezTo>
                    <a:cubicBezTo>
                      <a:pt x="268" y="116"/>
                      <a:pt x="268" y="116"/>
                      <a:pt x="268" y="116"/>
                    </a:cubicBezTo>
                    <a:cubicBezTo>
                      <a:pt x="268" y="116"/>
                      <a:pt x="268" y="116"/>
                      <a:pt x="268" y="116"/>
                    </a:cubicBezTo>
                    <a:cubicBezTo>
                      <a:pt x="268" y="116"/>
                      <a:pt x="268" y="116"/>
                      <a:pt x="268" y="116"/>
                    </a:cubicBezTo>
                    <a:cubicBezTo>
                      <a:pt x="268" y="115"/>
                      <a:pt x="268" y="115"/>
                      <a:pt x="268" y="115"/>
                    </a:cubicBezTo>
                    <a:cubicBezTo>
                      <a:pt x="268" y="115"/>
                      <a:pt x="268" y="115"/>
                      <a:pt x="268" y="115"/>
                    </a:cubicBezTo>
                    <a:cubicBezTo>
                      <a:pt x="268" y="115"/>
                      <a:pt x="268" y="115"/>
                      <a:pt x="268" y="115"/>
                    </a:cubicBezTo>
                    <a:cubicBezTo>
                      <a:pt x="268" y="115"/>
                      <a:pt x="268" y="115"/>
                      <a:pt x="268" y="115"/>
                    </a:cubicBezTo>
                    <a:cubicBezTo>
                      <a:pt x="268" y="115"/>
                      <a:pt x="268" y="115"/>
                      <a:pt x="268" y="115"/>
                    </a:cubicBezTo>
                    <a:cubicBezTo>
                      <a:pt x="268" y="115"/>
                      <a:pt x="268" y="115"/>
                      <a:pt x="268" y="115"/>
                    </a:cubicBezTo>
                    <a:cubicBezTo>
                      <a:pt x="268" y="115"/>
                      <a:pt x="268" y="115"/>
                      <a:pt x="268" y="115"/>
                    </a:cubicBezTo>
                    <a:cubicBezTo>
                      <a:pt x="268" y="115"/>
                      <a:pt x="268" y="115"/>
                      <a:pt x="268" y="115"/>
                    </a:cubicBezTo>
                    <a:cubicBezTo>
                      <a:pt x="268" y="114"/>
                      <a:pt x="268" y="114"/>
                      <a:pt x="268" y="114"/>
                    </a:cubicBezTo>
                    <a:cubicBezTo>
                      <a:pt x="268" y="114"/>
                      <a:pt x="268" y="114"/>
                      <a:pt x="268" y="114"/>
                    </a:cubicBezTo>
                    <a:cubicBezTo>
                      <a:pt x="268" y="114"/>
                      <a:pt x="268" y="114"/>
                      <a:pt x="268" y="114"/>
                    </a:cubicBezTo>
                    <a:cubicBezTo>
                      <a:pt x="268" y="114"/>
                      <a:pt x="268" y="114"/>
                      <a:pt x="268" y="114"/>
                    </a:cubicBezTo>
                    <a:cubicBezTo>
                      <a:pt x="268" y="114"/>
                      <a:pt x="268" y="114"/>
                      <a:pt x="268" y="114"/>
                    </a:cubicBezTo>
                    <a:cubicBezTo>
                      <a:pt x="268" y="114"/>
                      <a:pt x="268" y="114"/>
                      <a:pt x="268" y="113"/>
                    </a:cubicBezTo>
                    <a:cubicBezTo>
                      <a:pt x="268" y="113"/>
                      <a:pt x="268" y="113"/>
                      <a:pt x="268" y="113"/>
                    </a:cubicBezTo>
                    <a:cubicBezTo>
                      <a:pt x="268" y="113"/>
                      <a:pt x="268" y="113"/>
                      <a:pt x="268" y="113"/>
                    </a:cubicBezTo>
                    <a:cubicBezTo>
                      <a:pt x="268" y="113"/>
                      <a:pt x="268" y="113"/>
                      <a:pt x="268" y="113"/>
                    </a:cubicBezTo>
                    <a:cubicBezTo>
                      <a:pt x="268" y="113"/>
                      <a:pt x="268" y="113"/>
                      <a:pt x="268" y="113"/>
                    </a:cubicBezTo>
                    <a:cubicBezTo>
                      <a:pt x="268" y="113"/>
                      <a:pt x="268" y="113"/>
                      <a:pt x="268" y="113"/>
                    </a:cubicBezTo>
                    <a:cubicBezTo>
                      <a:pt x="268" y="113"/>
                      <a:pt x="268" y="113"/>
                      <a:pt x="268" y="113"/>
                    </a:cubicBezTo>
                    <a:cubicBezTo>
                      <a:pt x="268" y="113"/>
                      <a:pt x="268" y="113"/>
                      <a:pt x="268" y="113"/>
                    </a:cubicBezTo>
                    <a:cubicBezTo>
                      <a:pt x="268" y="113"/>
                      <a:pt x="268" y="112"/>
                      <a:pt x="268" y="112"/>
                    </a:cubicBezTo>
                    <a:cubicBezTo>
                      <a:pt x="268" y="112"/>
                      <a:pt x="268" y="112"/>
                      <a:pt x="268" y="112"/>
                    </a:cubicBezTo>
                    <a:cubicBezTo>
                      <a:pt x="268" y="112"/>
                      <a:pt x="268" y="112"/>
                      <a:pt x="268" y="112"/>
                    </a:cubicBezTo>
                    <a:cubicBezTo>
                      <a:pt x="268" y="112"/>
                      <a:pt x="268" y="112"/>
                      <a:pt x="268" y="112"/>
                    </a:cubicBezTo>
                    <a:cubicBezTo>
                      <a:pt x="268" y="112"/>
                      <a:pt x="268" y="112"/>
                      <a:pt x="268" y="112"/>
                    </a:cubicBezTo>
                    <a:cubicBezTo>
                      <a:pt x="268" y="112"/>
                      <a:pt x="268" y="112"/>
                      <a:pt x="268" y="112"/>
                    </a:cubicBezTo>
                    <a:cubicBezTo>
                      <a:pt x="268" y="112"/>
                      <a:pt x="268" y="112"/>
                      <a:pt x="268" y="112"/>
                    </a:cubicBezTo>
                    <a:cubicBezTo>
                      <a:pt x="268" y="112"/>
                      <a:pt x="268" y="112"/>
                      <a:pt x="268" y="112"/>
                    </a:cubicBezTo>
                    <a:cubicBezTo>
                      <a:pt x="268" y="112"/>
                      <a:pt x="268" y="111"/>
                      <a:pt x="268" y="111"/>
                    </a:cubicBezTo>
                    <a:cubicBezTo>
                      <a:pt x="268" y="111"/>
                      <a:pt x="268" y="111"/>
                      <a:pt x="268" y="111"/>
                    </a:cubicBezTo>
                    <a:cubicBezTo>
                      <a:pt x="268" y="111"/>
                      <a:pt x="268" y="111"/>
                      <a:pt x="268" y="111"/>
                    </a:cubicBezTo>
                    <a:cubicBezTo>
                      <a:pt x="268" y="111"/>
                      <a:pt x="268" y="111"/>
                      <a:pt x="268" y="111"/>
                    </a:cubicBezTo>
                    <a:cubicBezTo>
                      <a:pt x="268" y="111"/>
                      <a:pt x="268" y="111"/>
                      <a:pt x="268" y="111"/>
                    </a:cubicBezTo>
                    <a:cubicBezTo>
                      <a:pt x="268" y="111"/>
                      <a:pt x="268" y="111"/>
                      <a:pt x="268" y="111"/>
                    </a:cubicBezTo>
                    <a:cubicBezTo>
                      <a:pt x="268" y="111"/>
                      <a:pt x="268" y="111"/>
                      <a:pt x="268" y="111"/>
                    </a:cubicBezTo>
                    <a:cubicBezTo>
                      <a:pt x="268" y="111"/>
                      <a:pt x="268" y="111"/>
                      <a:pt x="268" y="111"/>
                    </a:cubicBezTo>
                    <a:cubicBezTo>
                      <a:pt x="268" y="110"/>
                      <a:pt x="268" y="110"/>
                      <a:pt x="268" y="110"/>
                    </a:cubicBezTo>
                    <a:cubicBezTo>
                      <a:pt x="268" y="110"/>
                      <a:pt x="268" y="110"/>
                      <a:pt x="268" y="110"/>
                    </a:cubicBezTo>
                    <a:cubicBezTo>
                      <a:pt x="268" y="110"/>
                      <a:pt x="268" y="110"/>
                      <a:pt x="268" y="110"/>
                    </a:cubicBezTo>
                    <a:cubicBezTo>
                      <a:pt x="268" y="110"/>
                      <a:pt x="268" y="110"/>
                      <a:pt x="268" y="110"/>
                    </a:cubicBezTo>
                    <a:cubicBezTo>
                      <a:pt x="268" y="110"/>
                      <a:pt x="268" y="110"/>
                      <a:pt x="268" y="110"/>
                    </a:cubicBezTo>
                    <a:cubicBezTo>
                      <a:pt x="268" y="110"/>
                      <a:pt x="268" y="110"/>
                      <a:pt x="268" y="110"/>
                    </a:cubicBezTo>
                    <a:cubicBezTo>
                      <a:pt x="268" y="110"/>
                      <a:pt x="268" y="110"/>
                      <a:pt x="268" y="110"/>
                    </a:cubicBezTo>
                    <a:cubicBezTo>
                      <a:pt x="268" y="110"/>
                      <a:pt x="268" y="110"/>
                      <a:pt x="268" y="110"/>
                    </a:cubicBezTo>
                    <a:cubicBezTo>
                      <a:pt x="268" y="109"/>
                      <a:pt x="268" y="109"/>
                      <a:pt x="268" y="109"/>
                    </a:cubicBezTo>
                    <a:cubicBezTo>
                      <a:pt x="268" y="109"/>
                      <a:pt x="268" y="109"/>
                      <a:pt x="268" y="109"/>
                    </a:cubicBezTo>
                    <a:cubicBezTo>
                      <a:pt x="268" y="109"/>
                      <a:pt x="268" y="109"/>
                      <a:pt x="268" y="109"/>
                    </a:cubicBezTo>
                    <a:cubicBezTo>
                      <a:pt x="268" y="109"/>
                      <a:pt x="268" y="109"/>
                      <a:pt x="268" y="109"/>
                    </a:cubicBezTo>
                    <a:cubicBezTo>
                      <a:pt x="268" y="109"/>
                      <a:pt x="268" y="109"/>
                      <a:pt x="268" y="109"/>
                    </a:cubicBezTo>
                    <a:cubicBezTo>
                      <a:pt x="268" y="109"/>
                      <a:pt x="268" y="109"/>
                      <a:pt x="268" y="109"/>
                    </a:cubicBezTo>
                    <a:cubicBezTo>
                      <a:pt x="268" y="109"/>
                      <a:pt x="268" y="108"/>
                      <a:pt x="268" y="108"/>
                    </a:cubicBezTo>
                    <a:cubicBezTo>
                      <a:pt x="268" y="108"/>
                      <a:pt x="268" y="108"/>
                      <a:pt x="268" y="108"/>
                    </a:cubicBezTo>
                    <a:cubicBezTo>
                      <a:pt x="268" y="108"/>
                      <a:pt x="268" y="108"/>
                      <a:pt x="268" y="108"/>
                    </a:cubicBezTo>
                    <a:cubicBezTo>
                      <a:pt x="268" y="108"/>
                      <a:pt x="268" y="108"/>
                      <a:pt x="268" y="108"/>
                    </a:cubicBezTo>
                    <a:cubicBezTo>
                      <a:pt x="268" y="108"/>
                      <a:pt x="268" y="108"/>
                      <a:pt x="268" y="107"/>
                    </a:cubicBezTo>
                    <a:cubicBezTo>
                      <a:pt x="268" y="107"/>
                      <a:pt x="268" y="107"/>
                      <a:pt x="268" y="107"/>
                    </a:cubicBezTo>
                    <a:cubicBezTo>
                      <a:pt x="268" y="107"/>
                      <a:pt x="268" y="107"/>
                      <a:pt x="268" y="107"/>
                    </a:cubicBezTo>
                    <a:cubicBezTo>
                      <a:pt x="268" y="107"/>
                      <a:pt x="268" y="107"/>
                      <a:pt x="268" y="107"/>
                    </a:cubicBezTo>
                    <a:cubicBezTo>
                      <a:pt x="268" y="107"/>
                      <a:pt x="268" y="107"/>
                      <a:pt x="268" y="107"/>
                    </a:cubicBezTo>
                    <a:cubicBezTo>
                      <a:pt x="268" y="107"/>
                      <a:pt x="268" y="107"/>
                      <a:pt x="268" y="107"/>
                    </a:cubicBezTo>
                    <a:cubicBezTo>
                      <a:pt x="268" y="107"/>
                      <a:pt x="268" y="107"/>
                      <a:pt x="268" y="106"/>
                    </a:cubicBezTo>
                    <a:cubicBezTo>
                      <a:pt x="268" y="106"/>
                      <a:pt x="268" y="106"/>
                      <a:pt x="268" y="106"/>
                    </a:cubicBezTo>
                    <a:cubicBezTo>
                      <a:pt x="268" y="106"/>
                      <a:pt x="268" y="106"/>
                      <a:pt x="268" y="106"/>
                    </a:cubicBezTo>
                    <a:cubicBezTo>
                      <a:pt x="268" y="106"/>
                      <a:pt x="268" y="106"/>
                      <a:pt x="268" y="106"/>
                    </a:cubicBezTo>
                    <a:cubicBezTo>
                      <a:pt x="268" y="106"/>
                      <a:pt x="268" y="106"/>
                      <a:pt x="268" y="106"/>
                    </a:cubicBezTo>
                    <a:cubicBezTo>
                      <a:pt x="268" y="106"/>
                      <a:pt x="268" y="106"/>
                      <a:pt x="268" y="106"/>
                    </a:cubicBezTo>
                    <a:cubicBezTo>
                      <a:pt x="268" y="106"/>
                      <a:pt x="268" y="105"/>
                      <a:pt x="268" y="105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68" y="105"/>
                      <a:pt x="268" y="104"/>
                      <a:pt x="268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68" y="104"/>
                      <a:pt x="268" y="103"/>
                      <a:pt x="268" y="103"/>
                    </a:cubicBezTo>
                    <a:cubicBezTo>
                      <a:pt x="268" y="103"/>
                      <a:pt x="268" y="103"/>
                      <a:pt x="268" y="103"/>
                    </a:cubicBezTo>
                    <a:cubicBezTo>
                      <a:pt x="268" y="103"/>
                      <a:pt x="268" y="103"/>
                      <a:pt x="268" y="103"/>
                    </a:cubicBezTo>
                    <a:cubicBezTo>
                      <a:pt x="268" y="103"/>
                      <a:pt x="268" y="103"/>
                      <a:pt x="268" y="103"/>
                    </a:cubicBezTo>
                    <a:cubicBezTo>
                      <a:pt x="268" y="103"/>
                      <a:pt x="268" y="103"/>
                      <a:pt x="268" y="103"/>
                    </a:cubicBezTo>
                    <a:cubicBezTo>
                      <a:pt x="268" y="103"/>
                      <a:pt x="268" y="103"/>
                      <a:pt x="268" y="103"/>
                    </a:cubicBezTo>
                    <a:cubicBezTo>
                      <a:pt x="268" y="103"/>
                      <a:pt x="268" y="103"/>
                      <a:pt x="268" y="103"/>
                    </a:cubicBezTo>
                    <a:cubicBezTo>
                      <a:pt x="268" y="103"/>
                      <a:pt x="268" y="103"/>
                      <a:pt x="268" y="103"/>
                    </a:cubicBezTo>
                    <a:cubicBezTo>
                      <a:pt x="268" y="102"/>
                      <a:pt x="268" y="102"/>
                      <a:pt x="268" y="102"/>
                    </a:cubicBezTo>
                    <a:cubicBezTo>
                      <a:pt x="268" y="102"/>
                      <a:pt x="268" y="102"/>
                      <a:pt x="268" y="102"/>
                    </a:cubicBezTo>
                    <a:cubicBezTo>
                      <a:pt x="268" y="102"/>
                      <a:pt x="268" y="102"/>
                      <a:pt x="268" y="102"/>
                    </a:cubicBezTo>
                    <a:cubicBezTo>
                      <a:pt x="268" y="102"/>
                      <a:pt x="268" y="102"/>
                      <a:pt x="268" y="102"/>
                    </a:cubicBezTo>
                    <a:cubicBezTo>
                      <a:pt x="268" y="102"/>
                      <a:pt x="268" y="102"/>
                      <a:pt x="268" y="102"/>
                    </a:cubicBezTo>
                    <a:cubicBezTo>
                      <a:pt x="268" y="102"/>
                      <a:pt x="268" y="102"/>
                      <a:pt x="268" y="102"/>
                    </a:cubicBezTo>
                    <a:cubicBezTo>
                      <a:pt x="268" y="102"/>
                      <a:pt x="268" y="102"/>
                      <a:pt x="268" y="102"/>
                    </a:cubicBezTo>
                    <a:cubicBezTo>
                      <a:pt x="268" y="102"/>
                      <a:pt x="268" y="102"/>
                      <a:pt x="268" y="102"/>
                    </a:cubicBezTo>
                    <a:cubicBezTo>
                      <a:pt x="268" y="101"/>
                      <a:pt x="268" y="101"/>
                      <a:pt x="268" y="101"/>
                    </a:cubicBezTo>
                    <a:cubicBezTo>
                      <a:pt x="268" y="101"/>
                      <a:pt x="268" y="101"/>
                      <a:pt x="268" y="101"/>
                    </a:cubicBezTo>
                    <a:cubicBezTo>
                      <a:pt x="268" y="101"/>
                      <a:pt x="268" y="101"/>
                      <a:pt x="268" y="101"/>
                    </a:cubicBezTo>
                    <a:cubicBezTo>
                      <a:pt x="268" y="101"/>
                      <a:pt x="268" y="101"/>
                      <a:pt x="268" y="101"/>
                    </a:cubicBezTo>
                    <a:cubicBezTo>
                      <a:pt x="268" y="101"/>
                      <a:pt x="268" y="101"/>
                      <a:pt x="268" y="101"/>
                    </a:cubicBezTo>
                    <a:cubicBezTo>
                      <a:pt x="268" y="101"/>
                      <a:pt x="268" y="101"/>
                      <a:pt x="268" y="101"/>
                    </a:cubicBezTo>
                    <a:cubicBezTo>
                      <a:pt x="268" y="101"/>
                      <a:pt x="268" y="101"/>
                      <a:pt x="268" y="101"/>
                    </a:cubicBezTo>
                    <a:cubicBezTo>
                      <a:pt x="268" y="101"/>
                      <a:pt x="268" y="101"/>
                      <a:pt x="268" y="100"/>
                    </a:cubicBezTo>
                    <a:cubicBezTo>
                      <a:pt x="268" y="100"/>
                      <a:pt x="268" y="100"/>
                      <a:pt x="268" y="100"/>
                    </a:cubicBezTo>
                    <a:cubicBezTo>
                      <a:pt x="268" y="100"/>
                      <a:pt x="268" y="100"/>
                      <a:pt x="268" y="100"/>
                    </a:cubicBezTo>
                    <a:cubicBezTo>
                      <a:pt x="268" y="100"/>
                      <a:pt x="268" y="100"/>
                      <a:pt x="268" y="100"/>
                    </a:cubicBezTo>
                    <a:cubicBezTo>
                      <a:pt x="268" y="100"/>
                      <a:pt x="268" y="100"/>
                      <a:pt x="268" y="100"/>
                    </a:cubicBezTo>
                    <a:cubicBezTo>
                      <a:pt x="268" y="100"/>
                      <a:pt x="268" y="100"/>
                      <a:pt x="268" y="100"/>
                    </a:cubicBezTo>
                    <a:cubicBezTo>
                      <a:pt x="268" y="100"/>
                      <a:pt x="268" y="100"/>
                      <a:pt x="268" y="100"/>
                    </a:cubicBezTo>
                    <a:cubicBezTo>
                      <a:pt x="268" y="100"/>
                      <a:pt x="268" y="100"/>
                      <a:pt x="268" y="100"/>
                    </a:cubicBezTo>
                    <a:cubicBezTo>
                      <a:pt x="268" y="100"/>
                      <a:pt x="268" y="100"/>
                      <a:pt x="268" y="99"/>
                    </a:cubicBezTo>
                    <a:cubicBezTo>
                      <a:pt x="268" y="99"/>
                      <a:pt x="268" y="99"/>
                      <a:pt x="268" y="99"/>
                    </a:cubicBezTo>
                    <a:cubicBezTo>
                      <a:pt x="268" y="99"/>
                      <a:pt x="268" y="99"/>
                      <a:pt x="268" y="99"/>
                    </a:cubicBezTo>
                    <a:cubicBezTo>
                      <a:pt x="268" y="99"/>
                      <a:pt x="268" y="99"/>
                      <a:pt x="268" y="99"/>
                    </a:cubicBezTo>
                    <a:cubicBezTo>
                      <a:pt x="268" y="99"/>
                      <a:pt x="268" y="99"/>
                      <a:pt x="268" y="99"/>
                    </a:cubicBezTo>
                    <a:cubicBezTo>
                      <a:pt x="268" y="99"/>
                      <a:pt x="268" y="99"/>
                      <a:pt x="268" y="99"/>
                    </a:cubicBezTo>
                    <a:cubicBezTo>
                      <a:pt x="268" y="99"/>
                      <a:pt x="268" y="99"/>
                      <a:pt x="268" y="99"/>
                    </a:cubicBezTo>
                    <a:cubicBezTo>
                      <a:pt x="268" y="99"/>
                      <a:pt x="268" y="99"/>
                      <a:pt x="268" y="99"/>
                    </a:cubicBezTo>
                    <a:cubicBezTo>
                      <a:pt x="268" y="99"/>
                      <a:pt x="268" y="98"/>
                      <a:pt x="268" y="98"/>
                    </a:cubicBezTo>
                    <a:cubicBezTo>
                      <a:pt x="268" y="98"/>
                      <a:pt x="268" y="98"/>
                      <a:pt x="268" y="98"/>
                    </a:cubicBezTo>
                    <a:cubicBezTo>
                      <a:pt x="268" y="98"/>
                      <a:pt x="268" y="98"/>
                      <a:pt x="268" y="98"/>
                    </a:cubicBezTo>
                    <a:cubicBezTo>
                      <a:pt x="268" y="98"/>
                      <a:pt x="268" y="98"/>
                      <a:pt x="268" y="98"/>
                    </a:cubicBezTo>
                    <a:cubicBezTo>
                      <a:pt x="268" y="98"/>
                      <a:pt x="268" y="98"/>
                      <a:pt x="268" y="98"/>
                    </a:cubicBezTo>
                    <a:cubicBezTo>
                      <a:pt x="268" y="98"/>
                      <a:pt x="268" y="98"/>
                      <a:pt x="268" y="98"/>
                    </a:cubicBezTo>
                    <a:cubicBezTo>
                      <a:pt x="267" y="98"/>
                      <a:pt x="267" y="98"/>
                      <a:pt x="267" y="98"/>
                    </a:cubicBezTo>
                    <a:cubicBezTo>
                      <a:pt x="267" y="98"/>
                      <a:pt x="267" y="98"/>
                      <a:pt x="267" y="98"/>
                    </a:cubicBezTo>
                    <a:cubicBezTo>
                      <a:pt x="267" y="97"/>
                      <a:pt x="267" y="97"/>
                      <a:pt x="267" y="97"/>
                    </a:cubicBezTo>
                    <a:cubicBezTo>
                      <a:pt x="267" y="97"/>
                      <a:pt x="267" y="97"/>
                      <a:pt x="267" y="97"/>
                    </a:cubicBezTo>
                    <a:cubicBezTo>
                      <a:pt x="267" y="97"/>
                      <a:pt x="267" y="97"/>
                      <a:pt x="267" y="97"/>
                    </a:cubicBezTo>
                    <a:cubicBezTo>
                      <a:pt x="267" y="97"/>
                      <a:pt x="267" y="97"/>
                      <a:pt x="267" y="97"/>
                    </a:cubicBezTo>
                    <a:cubicBezTo>
                      <a:pt x="267" y="97"/>
                      <a:pt x="267" y="97"/>
                      <a:pt x="267" y="97"/>
                    </a:cubicBezTo>
                    <a:cubicBezTo>
                      <a:pt x="267" y="97"/>
                      <a:pt x="267" y="97"/>
                      <a:pt x="267" y="97"/>
                    </a:cubicBezTo>
                    <a:cubicBezTo>
                      <a:pt x="267" y="97"/>
                      <a:pt x="267" y="97"/>
                      <a:pt x="267" y="97"/>
                    </a:cubicBezTo>
                    <a:cubicBezTo>
                      <a:pt x="267" y="97"/>
                      <a:pt x="267" y="97"/>
                      <a:pt x="267" y="97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267" y="95"/>
                      <a:pt x="267" y="95"/>
                      <a:pt x="267" y="94"/>
                    </a:cubicBezTo>
                    <a:cubicBezTo>
                      <a:pt x="267" y="94"/>
                      <a:pt x="267" y="94"/>
                      <a:pt x="267" y="94"/>
                    </a:cubicBezTo>
                    <a:cubicBezTo>
                      <a:pt x="267" y="94"/>
                      <a:pt x="267" y="94"/>
                      <a:pt x="267" y="94"/>
                    </a:cubicBezTo>
                    <a:cubicBezTo>
                      <a:pt x="267" y="94"/>
                      <a:pt x="267" y="94"/>
                      <a:pt x="267" y="94"/>
                    </a:cubicBezTo>
                    <a:cubicBezTo>
                      <a:pt x="267" y="94"/>
                      <a:pt x="267" y="94"/>
                      <a:pt x="267" y="94"/>
                    </a:cubicBezTo>
                    <a:cubicBezTo>
                      <a:pt x="267" y="94"/>
                      <a:pt x="267" y="94"/>
                      <a:pt x="267" y="94"/>
                    </a:cubicBezTo>
                    <a:cubicBezTo>
                      <a:pt x="267" y="94"/>
                      <a:pt x="267" y="94"/>
                      <a:pt x="267" y="94"/>
                    </a:cubicBezTo>
                    <a:cubicBezTo>
                      <a:pt x="267" y="94"/>
                      <a:pt x="267" y="94"/>
                      <a:pt x="267" y="94"/>
                    </a:cubicBezTo>
                    <a:cubicBezTo>
                      <a:pt x="267" y="94"/>
                      <a:pt x="267" y="94"/>
                      <a:pt x="267" y="94"/>
                    </a:cubicBezTo>
                    <a:cubicBezTo>
                      <a:pt x="267" y="93"/>
                      <a:pt x="267" y="93"/>
                      <a:pt x="267" y="93"/>
                    </a:cubicBezTo>
                    <a:cubicBezTo>
                      <a:pt x="267" y="93"/>
                      <a:pt x="267" y="93"/>
                      <a:pt x="267" y="93"/>
                    </a:cubicBezTo>
                    <a:cubicBezTo>
                      <a:pt x="267" y="93"/>
                      <a:pt x="267" y="92"/>
                      <a:pt x="267" y="92"/>
                    </a:cubicBezTo>
                    <a:cubicBezTo>
                      <a:pt x="267" y="92"/>
                      <a:pt x="267" y="92"/>
                      <a:pt x="267" y="92"/>
                    </a:cubicBezTo>
                    <a:cubicBezTo>
                      <a:pt x="267" y="92"/>
                      <a:pt x="267" y="92"/>
                      <a:pt x="267" y="92"/>
                    </a:cubicBezTo>
                    <a:cubicBezTo>
                      <a:pt x="267" y="92"/>
                      <a:pt x="267" y="92"/>
                      <a:pt x="267" y="92"/>
                    </a:cubicBezTo>
                    <a:cubicBezTo>
                      <a:pt x="267" y="92"/>
                      <a:pt x="267" y="92"/>
                      <a:pt x="267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7" y="90"/>
                      <a:pt x="267" y="90"/>
                      <a:pt x="267" y="90"/>
                    </a:cubicBezTo>
                    <a:cubicBezTo>
                      <a:pt x="267" y="90"/>
                      <a:pt x="267" y="90"/>
                      <a:pt x="267" y="90"/>
                    </a:cubicBezTo>
                    <a:cubicBezTo>
                      <a:pt x="265" y="75"/>
                      <a:pt x="261" y="60"/>
                      <a:pt x="255" y="47"/>
                    </a:cubicBezTo>
                    <a:cubicBezTo>
                      <a:pt x="255" y="47"/>
                      <a:pt x="255" y="47"/>
                      <a:pt x="255" y="47"/>
                    </a:cubicBezTo>
                    <a:cubicBezTo>
                      <a:pt x="255" y="47"/>
                      <a:pt x="255" y="47"/>
                      <a:pt x="255" y="47"/>
                    </a:cubicBezTo>
                    <a:cubicBezTo>
                      <a:pt x="255" y="47"/>
                      <a:pt x="255" y="47"/>
                      <a:pt x="255" y="47"/>
                    </a:cubicBezTo>
                    <a:cubicBezTo>
                      <a:pt x="255" y="47"/>
                      <a:pt x="255" y="47"/>
                      <a:pt x="255" y="46"/>
                    </a:cubicBezTo>
                    <a:cubicBezTo>
                      <a:pt x="255" y="46"/>
                      <a:pt x="255" y="46"/>
                      <a:pt x="255" y="46"/>
                    </a:cubicBezTo>
                    <a:cubicBezTo>
                      <a:pt x="255" y="46"/>
                      <a:pt x="255" y="46"/>
                      <a:pt x="255" y="46"/>
                    </a:cubicBezTo>
                    <a:cubicBezTo>
                      <a:pt x="255" y="46"/>
                      <a:pt x="255" y="46"/>
                      <a:pt x="255" y="46"/>
                    </a:cubicBezTo>
                    <a:cubicBezTo>
                      <a:pt x="255" y="46"/>
                      <a:pt x="255" y="46"/>
                      <a:pt x="255" y="46"/>
                    </a:cubicBezTo>
                    <a:cubicBezTo>
                      <a:pt x="255" y="46"/>
                      <a:pt x="255" y="46"/>
                      <a:pt x="255" y="46"/>
                    </a:cubicBezTo>
                    <a:cubicBezTo>
                      <a:pt x="255" y="46"/>
                      <a:pt x="255" y="46"/>
                      <a:pt x="255" y="46"/>
                    </a:cubicBezTo>
                    <a:cubicBezTo>
                      <a:pt x="255" y="46"/>
                      <a:pt x="255" y="46"/>
                      <a:pt x="255" y="46"/>
                    </a:cubicBezTo>
                    <a:cubicBezTo>
                      <a:pt x="255" y="45"/>
                      <a:pt x="255" y="45"/>
                      <a:pt x="255" y="45"/>
                    </a:cubicBezTo>
                    <a:cubicBezTo>
                      <a:pt x="255" y="45"/>
                      <a:pt x="255" y="45"/>
                      <a:pt x="255" y="45"/>
                    </a:cubicBezTo>
                    <a:cubicBezTo>
                      <a:pt x="255" y="45"/>
                      <a:pt x="255" y="45"/>
                      <a:pt x="255" y="45"/>
                    </a:cubicBezTo>
                    <a:cubicBezTo>
                      <a:pt x="255" y="45"/>
                      <a:pt x="254" y="45"/>
                      <a:pt x="254" y="45"/>
                    </a:cubicBezTo>
                    <a:cubicBezTo>
                      <a:pt x="254" y="45"/>
                      <a:pt x="254" y="45"/>
                      <a:pt x="254" y="45"/>
                    </a:cubicBezTo>
                    <a:cubicBezTo>
                      <a:pt x="254" y="45"/>
                      <a:pt x="254" y="45"/>
                      <a:pt x="254" y="45"/>
                    </a:cubicBezTo>
                    <a:cubicBezTo>
                      <a:pt x="254" y="45"/>
                      <a:pt x="254" y="45"/>
                      <a:pt x="254" y="45"/>
                    </a:cubicBezTo>
                    <a:cubicBezTo>
                      <a:pt x="254" y="45"/>
                      <a:pt x="254" y="45"/>
                      <a:pt x="254" y="45"/>
                    </a:cubicBezTo>
                    <a:cubicBezTo>
                      <a:pt x="254" y="45"/>
                      <a:pt x="254" y="44"/>
                      <a:pt x="254" y="44"/>
                    </a:cubicBezTo>
                    <a:cubicBezTo>
                      <a:pt x="254" y="44"/>
                      <a:pt x="254" y="44"/>
                      <a:pt x="254" y="44"/>
                    </a:cubicBezTo>
                    <a:cubicBezTo>
                      <a:pt x="254" y="44"/>
                      <a:pt x="254" y="44"/>
                      <a:pt x="254" y="44"/>
                    </a:cubicBezTo>
                    <a:cubicBezTo>
                      <a:pt x="254" y="44"/>
                      <a:pt x="254" y="44"/>
                      <a:pt x="254" y="44"/>
                    </a:cubicBezTo>
                    <a:cubicBezTo>
                      <a:pt x="254" y="44"/>
                      <a:pt x="254" y="44"/>
                      <a:pt x="254" y="44"/>
                    </a:cubicBezTo>
                    <a:cubicBezTo>
                      <a:pt x="254" y="44"/>
                      <a:pt x="254" y="44"/>
                      <a:pt x="254" y="44"/>
                    </a:cubicBezTo>
                    <a:cubicBezTo>
                      <a:pt x="254" y="44"/>
                      <a:pt x="254" y="44"/>
                      <a:pt x="254" y="44"/>
                    </a:cubicBezTo>
                    <a:cubicBezTo>
                      <a:pt x="254" y="44"/>
                      <a:pt x="254" y="44"/>
                      <a:pt x="254" y="44"/>
                    </a:cubicBezTo>
                    <a:cubicBezTo>
                      <a:pt x="254" y="44"/>
                      <a:pt x="254" y="44"/>
                      <a:pt x="254" y="44"/>
                    </a:cubicBezTo>
                    <a:cubicBezTo>
                      <a:pt x="254" y="44"/>
                      <a:pt x="254" y="44"/>
                      <a:pt x="254" y="43"/>
                    </a:cubicBezTo>
                    <a:cubicBezTo>
                      <a:pt x="254" y="43"/>
                      <a:pt x="254" y="43"/>
                      <a:pt x="254" y="43"/>
                    </a:cubicBezTo>
                    <a:cubicBezTo>
                      <a:pt x="254" y="43"/>
                      <a:pt x="254" y="43"/>
                      <a:pt x="254" y="43"/>
                    </a:cubicBezTo>
                    <a:cubicBezTo>
                      <a:pt x="254" y="43"/>
                      <a:pt x="254" y="43"/>
                      <a:pt x="254" y="43"/>
                    </a:cubicBezTo>
                    <a:cubicBezTo>
                      <a:pt x="254" y="43"/>
                      <a:pt x="254" y="43"/>
                      <a:pt x="254" y="43"/>
                    </a:cubicBezTo>
                    <a:cubicBezTo>
                      <a:pt x="254" y="43"/>
                      <a:pt x="254" y="43"/>
                      <a:pt x="254" y="43"/>
                    </a:cubicBezTo>
                    <a:cubicBezTo>
                      <a:pt x="253" y="43"/>
                      <a:pt x="253" y="43"/>
                      <a:pt x="253" y="42"/>
                    </a:cubicBezTo>
                    <a:cubicBezTo>
                      <a:pt x="253" y="42"/>
                      <a:pt x="253" y="42"/>
                      <a:pt x="253" y="42"/>
                    </a:cubicBezTo>
                    <a:cubicBezTo>
                      <a:pt x="250" y="35"/>
                      <a:pt x="246" y="27"/>
                      <a:pt x="241" y="20"/>
                    </a:cubicBezTo>
                    <a:cubicBezTo>
                      <a:pt x="241" y="20"/>
                      <a:pt x="241" y="20"/>
                      <a:pt x="241" y="20"/>
                    </a:cubicBezTo>
                    <a:cubicBezTo>
                      <a:pt x="207" y="6"/>
                      <a:pt x="167" y="0"/>
                      <a:pt x="138" y="0"/>
                    </a:cubicBezTo>
                  </a:path>
                </a:pathLst>
              </a:custGeom>
              <a:solidFill>
                <a:srgbClr val="C9E5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4" name="任意多边形 173"/>
              <p:cNvSpPr/>
              <p:nvPr/>
            </p:nvSpPr>
            <p:spPr bwMode="auto">
              <a:xfrm>
                <a:off x="8572501" y="2554288"/>
                <a:ext cx="241300" cy="79375"/>
              </a:xfrm>
              <a:custGeom>
                <a:avLst/>
                <a:gdLst>
                  <a:gd name="T0" fmla="*/ 61 w 73"/>
                  <a:gd name="T1" fmla="*/ 24 h 24"/>
                  <a:gd name="T2" fmla="*/ 12 w 73"/>
                  <a:gd name="T3" fmla="*/ 24 h 24"/>
                  <a:gd name="T4" fmla="*/ 0 w 73"/>
                  <a:gd name="T5" fmla="*/ 12 h 24"/>
                  <a:gd name="T6" fmla="*/ 12 w 73"/>
                  <a:gd name="T7" fmla="*/ 0 h 24"/>
                  <a:gd name="T8" fmla="*/ 61 w 73"/>
                  <a:gd name="T9" fmla="*/ 0 h 24"/>
                  <a:gd name="T10" fmla="*/ 73 w 73"/>
                  <a:gd name="T11" fmla="*/ 12 h 24"/>
                  <a:gd name="T12" fmla="*/ 61 w 73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24">
                    <a:moveTo>
                      <a:pt x="61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24"/>
                      <a:pt x="0" y="19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7" y="0"/>
                      <a:pt x="73" y="5"/>
                      <a:pt x="73" y="12"/>
                    </a:cubicBezTo>
                    <a:cubicBezTo>
                      <a:pt x="73" y="19"/>
                      <a:pt x="67" y="24"/>
                      <a:pt x="61" y="24"/>
                    </a:cubicBezTo>
                    <a:close/>
                  </a:path>
                </a:pathLst>
              </a:custGeom>
              <a:solidFill>
                <a:srgbClr val="F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5" name="任意多边形 174"/>
              <p:cNvSpPr/>
              <p:nvPr/>
            </p:nvSpPr>
            <p:spPr bwMode="auto">
              <a:xfrm>
                <a:off x="8077201" y="2300288"/>
                <a:ext cx="427038" cy="447675"/>
              </a:xfrm>
              <a:custGeom>
                <a:avLst/>
                <a:gdLst>
                  <a:gd name="T0" fmla="*/ 15 w 129"/>
                  <a:gd name="T1" fmla="*/ 39 h 136"/>
                  <a:gd name="T2" fmla="*/ 2 w 129"/>
                  <a:gd name="T3" fmla="*/ 57 h 136"/>
                  <a:gd name="T4" fmla="*/ 21 w 129"/>
                  <a:gd name="T5" fmla="*/ 74 h 136"/>
                  <a:gd name="T6" fmla="*/ 25 w 129"/>
                  <a:gd name="T7" fmla="*/ 127 h 136"/>
                  <a:gd name="T8" fmla="*/ 51 w 129"/>
                  <a:gd name="T9" fmla="*/ 136 h 136"/>
                  <a:gd name="T10" fmla="*/ 79 w 129"/>
                  <a:gd name="T11" fmla="*/ 128 h 136"/>
                  <a:gd name="T12" fmla="*/ 89 w 129"/>
                  <a:gd name="T13" fmla="*/ 114 h 136"/>
                  <a:gd name="T14" fmla="*/ 109 w 129"/>
                  <a:gd name="T15" fmla="*/ 113 h 136"/>
                  <a:gd name="T16" fmla="*/ 124 w 129"/>
                  <a:gd name="T17" fmla="*/ 87 h 136"/>
                  <a:gd name="T18" fmla="*/ 113 w 129"/>
                  <a:gd name="T19" fmla="*/ 71 h 136"/>
                  <a:gd name="T20" fmla="*/ 110 w 129"/>
                  <a:gd name="T21" fmla="*/ 49 h 136"/>
                  <a:gd name="T22" fmla="*/ 103 w 129"/>
                  <a:gd name="T23" fmla="*/ 29 h 136"/>
                  <a:gd name="T24" fmla="*/ 78 w 129"/>
                  <a:gd name="T25" fmla="*/ 23 h 136"/>
                  <a:gd name="T26" fmla="*/ 46 w 129"/>
                  <a:gd name="T27" fmla="*/ 16 h 136"/>
                  <a:gd name="T28" fmla="*/ 39 w 129"/>
                  <a:gd name="T29" fmla="*/ 30 h 136"/>
                  <a:gd name="T30" fmla="*/ 15 w 129"/>
                  <a:gd name="T31" fmla="*/ 3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9" h="136">
                    <a:moveTo>
                      <a:pt x="15" y="39"/>
                    </a:moveTo>
                    <a:cubicBezTo>
                      <a:pt x="7" y="42"/>
                      <a:pt x="0" y="50"/>
                      <a:pt x="2" y="57"/>
                    </a:cubicBezTo>
                    <a:cubicBezTo>
                      <a:pt x="5" y="65"/>
                      <a:pt x="16" y="67"/>
                      <a:pt x="21" y="74"/>
                    </a:cubicBezTo>
                    <a:cubicBezTo>
                      <a:pt x="33" y="88"/>
                      <a:pt x="14" y="112"/>
                      <a:pt x="25" y="127"/>
                    </a:cubicBezTo>
                    <a:cubicBezTo>
                      <a:pt x="31" y="135"/>
                      <a:pt x="41" y="136"/>
                      <a:pt x="51" y="136"/>
                    </a:cubicBezTo>
                    <a:cubicBezTo>
                      <a:pt x="61" y="136"/>
                      <a:pt x="72" y="136"/>
                      <a:pt x="79" y="128"/>
                    </a:cubicBezTo>
                    <a:cubicBezTo>
                      <a:pt x="82" y="123"/>
                      <a:pt x="84" y="117"/>
                      <a:pt x="89" y="114"/>
                    </a:cubicBezTo>
                    <a:cubicBezTo>
                      <a:pt x="94" y="110"/>
                      <a:pt x="102" y="114"/>
                      <a:pt x="109" y="113"/>
                    </a:cubicBezTo>
                    <a:cubicBezTo>
                      <a:pt x="121" y="112"/>
                      <a:pt x="129" y="97"/>
                      <a:pt x="124" y="87"/>
                    </a:cubicBezTo>
                    <a:cubicBezTo>
                      <a:pt x="121" y="81"/>
                      <a:pt x="115" y="77"/>
                      <a:pt x="113" y="71"/>
                    </a:cubicBezTo>
                    <a:cubicBezTo>
                      <a:pt x="109" y="64"/>
                      <a:pt x="110" y="57"/>
                      <a:pt x="110" y="49"/>
                    </a:cubicBezTo>
                    <a:cubicBezTo>
                      <a:pt x="111" y="42"/>
                      <a:pt x="109" y="34"/>
                      <a:pt x="103" y="29"/>
                    </a:cubicBezTo>
                    <a:cubicBezTo>
                      <a:pt x="96" y="24"/>
                      <a:pt x="85" y="27"/>
                      <a:pt x="78" y="23"/>
                    </a:cubicBezTo>
                    <a:cubicBezTo>
                      <a:pt x="67" y="15"/>
                      <a:pt x="58" y="0"/>
                      <a:pt x="46" y="16"/>
                    </a:cubicBezTo>
                    <a:cubicBezTo>
                      <a:pt x="43" y="21"/>
                      <a:pt x="44" y="26"/>
                      <a:pt x="39" y="30"/>
                    </a:cubicBezTo>
                    <a:cubicBezTo>
                      <a:pt x="33" y="36"/>
                      <a:pt x="22" y="36"/>
                      <a:pt x="15" y="39"/>
                    </a:cubicBezTo>
                    <a:close/>
                  </a:path>
                </a:pathLst>
              </a:custGeom>
              <a:solidFill>
                <a:srgbClr val="4C2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6" name="任意多边形 175"/>
              <p:cNvSpPr/>
              <p:nvPr/>
            </p:nvSpPr>
            <p:spPr bwMode="auto">
              <a:xfrm>
                <a:off x="8012113" y="2297113"/>
                <a:ext cx="560388" cy="563563"/>
              </a:xfrm>
              <a:custGeom>
                <a:avLst/>
                <a:gdLst>
                  <a:gd name="T0" fmla="*/ 85 w 170"/>
                  <a:gd name="T1" fmla="*/ 0 h 171"/>
                  <a:gd name="T2" fmla="*/ 0 w 170"/>
                  <a:gd name="T3" fmla="*/ 85 h 171"/>
                  <a:gd name="T4" fmla="*/ 85 w 170"/>
                  <a:gd name="T5" fmla="*/ 171 h 171"/>
                  <a:gd name="T6" fmla="*/ 170 w 170"/>
                  <a:gd name="T7" fmla="*/ 85 h 171"/>
                  <a:gd name="T8" fmla="*/ 85 w 170"/>
                  <a:gd name="T9" fmla="*/ 0 h 171"/>
                  <a:gd name="T10" fmla="*/ 129 w 170"/>
                  <a:gd name="T11" fmla="*/ 114 h 171"/>
                  <a:gd name="T12" fmla="*/ 109 w 170"/>
                  <a:gd name="T13" fmla="*/ 115 h 171"/>
                  <a:gd name="T14" fmla="*/ 99 w 170"/>
                  <a:gd name="T15" fmla="*/ 129 h 171"/>
                  <a:gd name="T16" fmla="*/ 71 w 170"/>
                  <a:gd name="T17" fmla="*/ 137 h 171"/>
                  <a:gd name="T18" fmla="*/ 45 w 170"/>
                  <a:gd name="T19" fmla="*/ 128 h 171"/>
                  <a:gd name="T20" fmla="*/ 41 w 170"/>
                  <a:gd name="T21" fmla="*/ 75 h 171"/>
                  <a:gd name="T22" fmla="*/ 22 w 170"/>
                  <a:gd name="T23" fmla="*/ 58 h 171"/>
                  <a:gd name="T24" fmla="*/ 35 w 170"/>
                  <a:gd name="T25" fmla="*/ 40 h 171"/>
                  <a:gd name="T26" fmla="*/ 59 w 170"/>
                  <a:gd name="T27" fmla="*/ 31 h 171"/>
                  <a:gd name="T28" fmla="*/ 66 w 170"/>
                  <a:gd name="T29" fmla="*/ 17 h 171"/>
                  <a:gd name="T30" fmla="*/ 98 w 170"/>
                  <a:gd name="T31" fmla="*/ 24 h 171"/>
                  <a:gd name="T32" fmla="*/ 123 w 170"/>
                  <a:gd name="T33" fmla="*/ 30 h 171"/>
                  <a:gd name="T34" fmla="*/ 130 w 170"/>
                  <a:gd name="T35" fmla="*/ 50 h 171"/>
                  <a:gd name="T36" fmla="*/ 133 w 170"/>
                  <a:gd name="T37" fmla="*/ 72 h 171"/>
                  <a:gd name="T38" fmla="*/ 144 w 170"/>
                  <a:gd name="T39" fmla="*/ 88 h 171"/>
                  <a:gd name="T40" fmla="*/ 129 w 170"/>
                  <a:gd name="T41" fmla="*/ 11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0" h="171">
                    <a:moveTo>
                      <a:pt x="85" y="0"/>
                    </a:moveTo>
                    <a:cubicBezTo>
                      <a:pt x="38" y="0"/>
                      <a:pt x="0" y="38"/>
                      <a:pt x="0" y="85"/>
                    </a:cubicBezTo>
                    <a:cubicBezTo>
                      <a:pt x="0" y="132"/>
                      <a:pt x="38" y="171"/>
                      <a:pt x="85" y="171"/>
                    </a:cubicBezTo>
                    <a:cubicBezTo>
                      <a:pt x="132" y="171"/>
                      <a:pt x="170" y="132"/>
                      <a:pt x="170" y="85"/>
                    </a:cubicBezTo>
                    <a:cubicBezTo>
                      <a:pt x="170" y="38"/>
                      <a:pt x="132" y="0"/>
                      <a:pt x="85" y="0"/>
                    </a:cubicBezTo>
                    <a:close/>
                    <a:moveTo>
                      <a:pt x="129" y="114"/>
                    </a:moveTo>
                    <a:cubicBezTo>
                      <a:pt x="122" y="115"/>
                      <a:pt x="114" y="111"/>
                      <a:pt x="109" y="115"/>
                    </a:cubicBezTo>
                    <a:cubicBezTo>
                      <a:pt x="104" y="118"/>
                      <a:pt x="102" y="124"/>
                      <a:pt x="99" y="129"/>
                    </a:cubicBezTo>
                    <a:cubicBezTo>
                      <a:pt x="92" y="137"/>
                      <a:pt x="81" y="137"/>
                      <a:pt x="71" y="137"/>
                    </a:cubicBezTo>
                    <a:cubicBezTo>
                      <a:pt x="61" y="137"/>
                      <a:pt x="51" y="136"/>
                      <a:pt x="45" y="128"/>
                    </a:cubicBezTo>
                    <a:cubicBezTo>
                      <a:pt x="34" y="113"/>
                      <a:pt x="53" y="89"/>
                      <a:pt x="41" y="75"/>
                    </a:cubicBezTo>
                    <a:cubicBezTo>
                      <a:pt x="36" y="68"/>
                      <a:pt x="25" y="66"/>
                      <a:pt x="22" y="58"/>
                    </a:cubicBezTo>
                    <a:cubicBezTo>
                      <a:pt x="20" y="51"/>
                      <a:pt x="27" y="43"/>
                      <a:pt x="35" y="40"/>
                    </a:cubicBezTo>
                    <a:cubicBezTo>
                      <a:pt x="42" y="37"/>
                      <a:pt x="53" y="37"/>
                      <a:pt x="59" y="31"/>
                    </a:cubicBezTo>
                    <a:cubicBezTo>
                      <a:pt x="64" y="27"/>
                      <a:pt x="63" y="22"/>
                      <a:pt x="66" y="17"/>
                    </a:cubicBezTo>
                    <a:cubicBezTo>
                      <a:pt x="78" y="1"/>
                      <a:pt x="87" y="16"/>
                      <a:pt x="98" y="24"/>
                    </a:cubicBezTo>
                    <a:cubicBezTo>
                      <a:pt x="105" y="28"/>
                      <a:pt x="116" y="25"/>
                      <a:pt x="123" y="30"/>
                    </a:cubicBezTo>
                    <a:cubicBezTo>
                      <a:pt x="129" y="35"/>
                      <a:pt x="131" y="43"/>
                      <a:pt x="130" y="50"/>
                    </a:cubicBezTo>
                    <a:cubicBezTo>
                      <a:pt x="130" y="58"/>
                      <a:pt x="129" y="65"/>
                      <a:pt x="133" y="72"/>
                    </a:cubicBezTo>
                    <a:cubicBezTo>
                      <a:pt x="135" y="78"/>
                      <a:pt x="141" y="82"/>
                      <a:pt x="144" y="88"/>
                    </a:cubicBezTo>
                    <a:cubicBezTo>
                      <a:pt x="149" y="98"/>
                      <a:pt x="141" y="113"/>
                      <a:pt x="129" y="114"/>
                    </a:cubicBezTo>
                    <a:close/>
                  </a:path>
                </a:pathLst>
              </a:cu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7" name="任意多边形 176"/>
              <p:cNvSpPr/>
              <p:nvPr/>
            </p:nvSpPr>
            <p:spPr bwMode="auto">
              <a:xfrm>
                <a:off x="8012113" y="2297113"/>
                <a:ext cx="428625" cy="542925"/>
              </a:xfrm>
              <a:custGeom>
                <a:avLst/>
                <a:gdLst>
                  <a:gd name="T0" fmla="*/ 14 w 130"/>
                  <a:gd name="T1" fmla="*/ 93 h 165"/>
                  <a:gd name="T2" fmla="*/ 100 w 130"/>
                  <a:gd name="T3" fmla="*/ 7 h 165"/>
                  <a:gd name="T4" fmla="*/ 130 w 130"/>
                  <a:gd name="T5" fmla="*/ 13 h 165"/>
                  <a:gd name="T6" fmla="*/ 85 w 130"/>
                  <a:gd name="T7" fmla="*/ 0 h 165"/>
                  <a:gd name="T8" fmla="*/ 0 w 130"/>
                  <a:gd name="T9" fmla="*/ 85 h 165"/>
                  <a:gd name="T10" fmla="*/ 54 w 130"/>
                  <a:gd name="T11" fmla="*/ 165 h 165"/>
                  <a:gd name="T12" fmla="*/ 14 w 130"/>
                  <a:gd name="T13" fmla="*/ 9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165">
                    <a:moveTo>
                      <a:pt x="14" y="93"/>
                    </a:moveTo>
                    <a:cubicBezTo>
                      <a:pt x="14" y="46"/>
                      <a:pt x="53" y="7"/>
                      <a:pt x="100" y="7"/>
                    </a:cubicBezTo>
                    <a:cubicBezTo>
                      <a:pt x="110" y="7"/>
                      <a:pt x="121" y="9"/>
                      <a:pt x="130" y="13"/>
                    </a:cubicBezTo>
                    <a:cubicBezTo>
                      <a:pt x="117" y="5"/>
                      <a:pt x="102" y="0"/>
                      <a:pt x="85" y="0"/>
                    </a:cubicBezTo>
                    <a:cubicBezTo>
                      <a:pt x="38" y="0"/>
                      <a:pt x="0" y="38"/>
                      <a:pt x="0" y="85"/>
                    </a:cubicBezTo>
                    <a:cubicBezTo>
                      <a:pt x="0" y="122"/>
                      <a:pt x="22" y="153"/>
                      <a:pt x="54" y="165"/>
                    </a:cubicBezTo>
                    <a:cubicBezTo>
                      <a:pt x="30" y="150"/>
                      <a:pt x="14" y="123"/>
                      <a:pt x="14" y="93"/>
                    </a:cubicBezTo>
                    <a:close/>
                  </a:path>
                </a:pathLst>
              </a:custGeom>
              <a:solidFill>
                <a:srgbClr val="3C1F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8" name="椭圆 177"/>
              <p:cNvSpPr/>
              <p:nvPr/>
            </p:nvSpPr>
            <p:spPr bwMode="auto">
              <a:xfrm>
                <a:off x="8364538" y="2370138"/>
                <a:ext cx="26988" cy="25400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9" name="椭圆 178"/>
              <p:cNvSpPr/>
              <p:nvPr/>
            </p:nvSpPr>
            <p:spPr bwMode="auto">
              <a:xfrm>
                <a:off x="8296276" y="2373313"/>
                <a:ext cx="25400" cy="28575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0" name="椭圆 179"/>
              <p:cNvSpPr/>
              <p:nvPr/>
            </p:nvSpPr>
            <p:spPr bwMode="auto">
              <a:xfrm>
                <a:off x="8328026" y="2422526"/>
                <a:ext cx="26988" cy="25400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1" name="椭圆 180"/>
              <p:cNvSpPr/>
              <p:nvPr/>
            </p:nvSpPr>
            <p:spPr bwMode="auto">
              <a:xfrm>
                <a:off x="8331201" y="2373313"/>
                <a:ext cx="33338" cy="34925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2" name="椭圆 181"/>
              <p:cNvSpPr/>
              <p:nvPr/>
            </p:nvSpPr>
            <p:spPr bwMode="auto">
              <a:xfrm>
                <a:off x="8177213" y="2711451"/>
                <a:ext cx="31750" cy="33338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3" name="椭圆 182"/>
              <p:cNvSpPr/>
              <p:nvPr/>
            </p:nvSpPr>
            <p:spPr bwMode="auto">
              <a:xfrm>
                <a:off x="8216901" y="2692401"/>
                <a:ext cx="25400" cy="26988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4" name="椭圆 183"/>
              <p:cNvSpPr/>
              <p:nvPr/>
            </p:nvSpPr>
            <p:spPr bwMode="auto">
              <a:xfrm>
                <a:off x="8401051" y="2649538"/>
                <a:ext cx="26988" cy="26988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5" name="椭圆 184"/>
              <p:cNvSpPr/>
              <p:nvPr/>
            </p:nvSpPr>
            <p:spPr bwMode="auto">
              <a:xfrm>
                <a:off x="8275638" y="2719388"/>
                <a:ext cx="26988" cy="25400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6" name="椭圆 185"/>
              <p:cNvSpPr/>
              <p:nvPr/>
            </p:nvSpPr>
            <p:spPr bwMode="auto">
              <a:xfrm>
                <a:off x="8147051" y="2698751"/>
                <a:ext cx="26988" cy="26988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7" name="椭圆 186"/>
              <p:cNvSpPr/>
              <p:nvPr/>
            </p:nvSpPr>
            <p:spPr bwMode="auto">
              <a:xfrm>
                <a:off x="8374063" y="2327276"/>
                <a:ext cx="17463" cy="15875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8" name="椭圆 187"/>
              <p:cNvSpPr/>
              <p:nvPr/>
            </p:nvSpPr>
            <p:spPr bwMode="auto">
              <a:xfrm>
                <a:off x="8394701" y="2389188"/>
                <a:ext cx="15875" cy="15875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9" name="椭圆 188"/>
              <p:cNvSpPr/>
              <p:nvPr/>
            </p:nvSpPr>
            <p:spPr bwMode="auto">
              <a:xfrm>
                <a:off x="8339138" y="2300288"/>
                <a:ext cx="15875" cy="15875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0" name="椭圆 189"/>
              <p:cNvSpPr/>
              <p:nvPr/>
            </p:nvSpPr>
            <p:spPr bwMode="auto">
              <a:xfrm>
                <a:off x="8334376" y="2322513"/>
                <a:ext cx="20638" cy="17463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1" name="椭圆 190"/>
              <p:cNvSpPr/>
              <p:nvPr/>
            </p:nvSpPr>
            <p:spPr bwMode="auto">
              <a:xfrm>
                <a:off x="8143876" y="2668588"/>
                <a:ext cx="15875" cy="17463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2" name="椭圆 191"/>
              <p:cNvSpPr/>
              <p:nvPr/>
            </p:nvSpPr>
            <p:spPr bwMode="auto">
              <a:xfrm>
                <a:off x="8431213" y="2600326"/>
                <a:ext cx="15875" cy="15875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3" name="椭圆 192"/>
              <p:cNvSpPr/>
              <p:nvPr/>
            </p:nvSpPr>
            <p:spPr bwMode="auto">
              <a:xfrm>
                <a:off x="8424863" y="2659063"/>
                <a:ext cx="19050" cy="20638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4" name="椭圆 193"/>
              <p:cNvSpPr/>
              <p:nvPr/>
            </p:nvSpPr>
            <p:spPr bwMode="auto">
              <a:xfrm>
                <a:off x="8150226" y="2649538"/>
                <a:ext cx="9525" cy="12700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5" name="椭圆 194"/>
              <p:cNvSpPr/>
              <p:nvPr/>
            </p:nvSpPr>
            <p:spPr bwMode="auto">
              <a:xfrm>
                <a:off x="8305801" y="2695576"/>
                <a:ext cx="12700" cy="9525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6" name="椭圆 195"/>
              <p:cNvSpPr/>
              <p:nvPr/>
            </p:nvSpPr>
            <p:spPr bwMode="auto">
              <a:xfrm>
                <a:off x="8140701" y="2686051"/>
                <a:ext cx="15875" cy="15875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7" name="椭圆 196"/>
              <p:cNvSpPr/>
              <p:nvPr/>
            </p:nvSpPr>
            <p:spPr bwMode="auto">
              <a:xfrm>
                <a:off x="8367713" y="2401888"/>
                <a:ext cx="17463" cy="17463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8" name="椭圆 197"/>
              <p:cNvSpPr/>
              <p:nvPr/>
            </p:nvSpPr>
            <p:spPr bwMode="auto">
              <a:xfrm>
                <a:off x="8421688" y="2630488"/>
                <a:ext cx="15875" cy="15875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9" name="椭圆 198"/>
              <p:cNvSpPr/>
              <p:nvPr/>
            </p:nvSpPr>
            <p:spPr bwMode="auto">
              <a:xfrm>
                <a:off x="8278813" y="2705101"/>
                <a:ext cx="17463" cy="17463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0" name="椭圆 199"/>
              <p:cNvSpPr/>
              <p:nvPr/>
            </p:nvSpPr>
            <p:spPr bwMode="auto">
              <a:xfrm>
                <a:off x="8428038" y="2330451"/>
                <a:ext cx="15875" cy="15875"/>
              </a:xfrm>
              <a:prstGeom prst="ellipse">
                <a:avLst/>
              </a:prstGeom>
              <a:solidFill>
                <a:srgbClr val="815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1" name="任意多边形 200"/>
              <p:cNvSpPr/>
              <p:nvPr/>
            </p:nvSpPr>
            <p:spPr bwMode="auto">
              <a:xfrm>
                <a:off x="7966076" y="2254251"/>
                <a:ext cx="649288" cy="649288"/>
              </a:xfrm>
              <a:custGeom>
                <a:avLst/>
                <a:gdLst>
                  <a:gd name="T0" fmla="*/ 99 w 197"/>
                  <a:gd name="T1" fmla="*/ 0 h 197"/>
                  <a:gd name="T2" fmla="*/ 0 w 197"/>
                  <a:gd name="T3" fmla="*/ 98 h 197"/>
                  <a:gd name="T4" fmla="*/ 99 w 197"/>
                  <a:gd name="T5" fmla="*/ 197 h 197"/>
                  <a:gd name="T6" fmla="*/ 197 w 197"/>
                  <a:gd name="T7" fmla="*/ 98 h 197"/>
                  <a:gd name="T8" fmla="*/ 99 w 197"/>
                  <a:gd name="T9" fmla="*/ 0 h 197"/>
                  <a:gd name="T10" fmla="*/ 99 w 197"/>
                  <a:gd name="T11" fmla="*/ 184 h 197"/>
                  <a:gd name="T12" fmla="*/ 14 w 197"/>
                  <a:gd name="T13" fmla="*/ 98 h 197"/>
                  <a:gd name="T14" fmla="*/ 99 w 197"/>
                  <a:gd name="T15" fmla="*/ 13 h 197"/>
                  <a:gd name="T16" fmla="*/ 184 w 197"/>
                  <a:gd name="T17" fmla="*/ 98 h 197"/>
                  <a:gd name="T18" fmla="*/ 99 w 197"/>
                  <a:gd name="T19" fmla="*/ 18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197">
                    <a:moveTo>
                      <a:pt x="99" y="0"/>
                    </a:moveTo>
                    <a:cubicBezTo>
                      <a:pt x="44" y="0"/>
                      <a:pt x="0" y="44"/>
                      <a:pt x="0" y="98"/>
                    </a:cubicBezTo>
                    <a:cubicBezTo>
                      <a:pt x="0" y="153"/>
                      <a:pt x="44" y="197"/>
                      <a:pt x="99" y="197"/>
                    </a:cubicBezTo>
                    <a:cubicBezTo>
                      <a:pt x="153" y="197"/>
                      <a:pt x="197" y="153"/>
                      <a:pt x="197" y="98"/>
                    </a:cubicBezTo>
                    <a:cubicBezTo>
                      <a:pt x="197" y="44"/>
                      <a:pt x="153" y="0"/>
                      <a:pt x="99" y="0"/>
                    </a:cubicBezTo>
                    <a:close/>
                    <a:moveTo>
                      <a:pt x="99" y="184"/>
                    </a:moveTo>
                    <a:cubicBezTo>
                      <a:pt x="52" y="184"/>
                      <a:pt x="14" y="145"/>
                      <a:pt x="14" y="98"/>
                    </a:cubicBezTo>
                    <a:cubicBezTo>
                      <a:pt x="14" y="51"/>
                      <a:pt x="52" y="13"/>
                      <a:pt x="99" y="13"/>
                    </a:cubicBezTo>
                    <a:cubicBezTo>
                      <a:pt x="146" y="13"/>
                      <a:pt x="184" y="51"/>
                      <a:pt x="184" y="98"/>
                    </a:cubicBezTo>
                    <a:cubicBezTo>
                      <a:pt x="184" y="145"/>
                      <a:pt x="146" y="184"/>
                      <a:pt x="99" y="184"/>
                    </a:cubicBezTo>
                    <a:close/>
                  </a:path>
                </a:pathLst>
              </a:custGeom>
              <a:solidFill>
                <a:srgbClr val="F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2" name="任意多边形 201"/>
              <p:cNvSpPr/>
              <p:nvPr/>
            </p:nvSpPr>
            <p:spPr bwMode="auto">
              <a:xfrm>
                <a:off x="4787901" y="3789363"/>
                <a:ext cx="698500" cy="738188"/>
              </a:xfrm>
              <a:custGeom>
                <a:avLst/>
                <a:gdLst>
                  <a:gd name="T0" fmla="*/ 54 w 440"/>
                  <a:gd name="T1" fmla="*/ 372 h 465"/>
                  <a:gd name="T2" fmla="*/ 0 w 440"/>
                  <a:gd name="T3" fmla="*/ 424 h 465"/>
                  <a:gd name="T4" fmla="*/ 372 w 440"/>
                  <a:gd name="T5" fmla="*/ 465 h 465"/>
                  <a:gd name="T6" fmla="*/ 440 w 440"/>
                  <a:gd name="T7" fmla="*/ 0 h 465"/>
                  <a:gd name="T8" fmla="*/ 54 w 440"/>
                  <a:gd name="T9" fmla="*/ 372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" h="465">
                    <a:moveTo>
                      <a:pt x="54" y="372"/>
                    </a:moveTo>
                    <a:lnTo>
                      <a:pt x="0" y="424"/>
                    </a:lnTo>
                    <a:lnTo>
                      <a:pt x="372" y="465"/>
                    </a:lnTo>
                    <a:lnTo>
                      <a:pt x="440" y="0"/>
                    </a:lnTo>
                    <a:lnTo>
                      <a:pt x="54" y="372"/>
                    </a:lnTo>
                    <a:close/>
                  </a:path>
                </a:pathLst>
              </a:custGeom>
              <a:solidFill>
                <a:srgbClr val="2E94A1">
                  <a:alpha val="3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3" name="任意多边形 202"/>
              <p:cNvSpPr/>
              <p:nvPr/>
            </p:nvSpPr>
            <p:spPr bwMode="auto">
              <a:xfrm>
                <a:off x="4787901" y="3789363"/>
                <a:ext cx="706438" cy="673100"/>
              </a:xfrm>
              <a:custGeom>
                <a:avLst/>
                <a:gdLst>
                  <a:gd name="T0" fmla="*/ 445 w 445"/>
                  <a:gd name="T1" fmla="*/ 391 h 424"/>
                  <a:gd name="T2" fmla="*/ 0 w 445"/>
                  <a:gd name="T3" fmla="*/ 424 h 424"/>
                  <a:gd name="T4" fmla="*/ 0 w 445"/>
                  <a:gd name="T5" fmla="*/ 0 h 424"/>
                  <a:gd name="T6" fmla="*/ 440 w 445"/>
                  <a:gd name="T7" fmla="*/ 0 h 424"/>
                  <a:gd name="T8" fmla="*/ 445 w 445"/>
                  <a:gd name="T9" fmla="*/ 391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5" h="423">
                    <a:moveTo>
                      <a:pt x="445" y="391"/>
                    </a:moveTo>
                    <a:lnTo>
                      <a:pt x="0" y="424"/>
                    </a:lnTo>
                    <a:lnTo>
                      <a:pt x="0" y="0"/>
                    </a:lnTo>
                    <a:lnTo>
                      <a:pt x="440" y="0"/>
                    </a:lnTo>
                    <a:lnTo>
                      <a:pt x="445" y="391"/>
                    </a:lnTo>
                    <a:close/>
                  </a:path>
                </a:pathLst>
              </a:custGeom>
              <a:solidFill>
                <a:srgbClr val="EFE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4" name="矩形 203"/>
              <p:cNvSpPr/>
              <p:nvPr/>
            </p:nvSpPr>
            <p:spPr bwMode="auto">
              <a:xfrm>
                <a:off x="4883151" y="3889376"/>
                <a:ext cx="508000" cy="52388"/>
              </a:xfrm>
              <a:prstGeom prst="rect">
                <a:avLst/>
              </a:prstGeom>
              <a:solidFill>
                <a:srgbClr val="585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5" name="矩形 204"/>
              <p:cNvSpPr/>
              <p:nvPr/>
            </p:nvSpPr>
            <p:spPr bwMode="auto">
              <a:xfrm>
                <a:off x="4883151" y="4017963"/>
                <a:ext cx="508000" cy="49213"/>
              </a:xfrm>
              <a:prstGeom prst="rect">
                <a:avLst/>
              </a:prstGeom>
              <a:solidFill>
                <a:srgbClr val="585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6" name="矩形 205"/>
              <p:cNvSpPr/>
              <p:nvPr/>
            </p:nvSpPr>
            <p:spPr bwMode="auto">
              <a:xfrm>
                <a:off x="4883151" y="4141788"/>
                <a:ext cx="312738" cy="50800"/>
              </a:xfrm>
              <a:prstGeom prst="rect">
                <a:avLst/>
              </a:prstGeom>
              <a:solidFill>
                <a:srgbClr val="585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7" name="任意多边形 206"/>
              <p:cNvSpPr/>
              <p:nvPr/>
            </p:nvSpPr>
            <p:spPr bwMode="auto">
              <a:xfrm>
                <a:off x="8074025" y="3789363"/>
                <a:ext cx="700088" cy="738188"/>
              </a:xfrm>
              <a:custGeom>
                <a:avLst/>
                <a:gdLst>
                  <a:gd name="T0" fmla="*/ 54 w 441"/>
                  <a:gd name="T1" fmla="*/ 372 h 465"/>
                  <a:gd name="T2" fmla="*/ 0 w 441"/>
                  <a:gd name="T3" fmla="*/ 424 h 465"/>
                  <a:gd name="T4" fmla="*/ 372 w 441"/>
                  <a:gd name="T5" fmla="*/ 465 h 465"/>
                  <a:gd name="T6" fmla="*/ 441 w 441"/>
                  <a:gd name="T7" fmla="*/ 0 h 465"/>
                  <a:gd name="T8" fmla="*/ 54 w 441"/>
                  <a:gd name="T9" fmla="*/ 372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1" h="465">
                    <a:moveTo>
                      <a:pt x="54" y="372"/>
                    </a:moveTo>
                    <a:lnTo>
                      <a:pt x="0" y="424"/>
                    </a:lnTo>
                    <a:lnTo>
                      <a:pt x="372" y="465"/>
                    </a:lnTo>
                    <a:lnTo>
                      <a:pt x="441" y="0"/>
                    </a:lnTo>
                    <a:lnTo>
                      <a:pt x="54" y="372"/>
                    </a:lnTo>
                    <a:close/>
                  </a:path>
                </a:pathLst>
              </a:custGeom>
              <a:solidFill>
                <a:srgbClr val="2E94A1">
                  <a:alpha val="3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8" name="任意多边形 207"/>
              <p:cNvSpPr/>
              <p:nvPr/>
            </p:nvSpPr>
            <p:spPr bwMode="auto">
              <a:xfrm>
                <a:off x="8074025" y="3789363"/>
                <a:ext cx="706438" cy="673100"/>
              </a:xfrm>
              <a:custGeom>
                <a:avLst/>
                <a:gdLst>
                  <a:gd name="T0" fmla="*/ 445 w 445"/>
                  <a:gd name="T1" fmla="*/ 391 h 424"/>
                  <a:gd name="T2" fmla="*/ 0 w 445"/>
                  <a:gd name="T3" fmla="*/ 424 h 424"/>
                  <a:gd name="T4" fmla="*/ 0 w 445"/>
                  <a:gd name="T5" fmla="*/ 0 h 424"/>
                  <a:gd name="T6" fmla="*/ 441 w 445"/>
                  <a:gd name="T7" fmla="*/ 0 h 424"/>
                  <a:gd name="T8" fmla="*/ 445 w 445"/>
                  <a:gd name="T9" fmla="*/ 391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5" h="423">
                    <a:moveTo>
                      <a:pt x="445" y="391"/>
                    </a:moveTo>
                    <a:lnTo>
                      <a:pt x="0" y="424"/>
                    </a:lnTo>
                    <a:lnTo>
                      <a:pt x="0" y="0"/>
                    </a:lnTo>
                    <a:lnTo>
                      <a:pt x="441" y="0"/>
                    </a:lnTo>
                    <a:lnTo>
                      <a:pt x="445" y="391"/>
                    </a:lnTo>
                    <a:close/>
                  </a:path>
                </a:pathLst>
              </a:custGeom>
              <a:solidFill>
                <a:srgbClr val="EFE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9" name="直角三角形 208"/>
              <p:cNvSpPr/>
              <p:nvPr/>
            </p:nvSpPr>
            <p:spPr>
              <a:xfrm rot="21176672" flipV="1">
                <a:off x="3724588" y="4105882"/>
                <a:ext cx="446118" cy="936933"/>
              </a:xfrm>
              <a:prstGeom prst="rtTriangle">
                <a:avLst/>
              </a:prstGeom>
              <a:solidFill>
                <a:schemeClr val="bg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87829" y="1586546"/>
            <a:ext cx="4076700" cy="102870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087829" y="2619375"/>
            <a:ext cx="4076700" cy="20574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538538" y="4807268"/>
            <a:ext cx="2057400" cy="20574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95299" y="4807268"/>
            <a:ext cx="2743200" cy="2057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895975" y="4807268"/>
            <a:ext cx="2743200" cy="205740"/>
          </a:xfrm>
        </p:spPr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5300" y="96440"/>
            <a:ext cx="8143875" cy="6750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3538538" y="4807268"/>
            <a:ext cx="2057400" cy="2057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95299" y="4807268"/>
            <a:ext cx="2743200" cy="20574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895975" y="4807268"/>
            <a:ext cx="2743200" cy="205740"/>
          </a:xfrm>
        </p:spPr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6" Type="http://schemas.openxmlformats.org/officeDocument/2006/relationships/theme" Target="../theme/theme6.xml"/><Relationship Id="rId25" Type="http://schemas.openxmlformats.org/officeDocument/2006/relationships/tags" Target="../tags/tag162.xml"/><Relationship Id="rId24" Type="http://schemas.openxmlformats.org/officeDocument/2006/relationships/tags" Target="../tags/tag161.xml"/><Relationship Id="rId23" Type="http://schemas.openxmlformats.org/officeDocument/2006/relationships/tags" Target="../tags/tag160.xml"/><Relationship Id="rId22" Type="http://schemas.openxmlformats.org/officeDocument/2006/relationships/tags" Target="../tags/tag159.xml"/><Relationship Id="rId21" Type="http://schemas.openxmlformats.org/officeDocument/2006/relationships/tags" Target="../tags/tag158.xml"/><Relationship Id="rId20" Type="http://schemas.openxmlformats.org/officeDocument/2006/relationships/tags" Target="../tags/tag157.xml"/><Relationship Id="rId2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 userDrawn="1"/>
        </p:nvSpPr>
        <p:spPr>
          <a:xfrm>
            <a:off x="4860032" y="2310008"/>
            <a:ext cx="4283968" cy="579940"/>
          </a:xfrm>
          <a:custGeom>
            <a:avLst/>
            <a:gdLst>
              <a:gd name="connsiteX0" fmla="*/ 88900 w 4635500"/>
              <a:gd name="connsiteY0" fmla="*/ 0 h 1460500"/>
              <a:gd name="connsiteX1" fmla="*/ 546100 w 4635500"/>
              <a:gd name="connsiteY1" fmla="*/ 1460500 h 1460500"/>
              <a:gd name="connsiteX2" fmla="*/ 4635500 w 4635500"/>
              <a:gd name="connsiteY2" fmla="*/ 1460500 h 1460500"/>
              <a:gd name="connsiteX3" fmla="*/ 4635500 w 4635500"/>
              <a:gd name="connsiteY3" fmla="*/ 12700 h 1460500"/>
              <a:gd name="connsiteX4" fmla="*/ 0 w 4635500"/>
              <a:gd name="connsiteY4" fmla="*/ 12700 h 1460500"/>
              <a:gd name="connsiteX0-1" fmla="*/ 88900 w 4635500"/>
              <a:gd name="connsiteY0-2" fmla="*/ 0 h 1454695"/>
              <a:gd name="connsiteX1-3" fmla="*/ 546100 w 4635500"/>
              <a:gd name="connsiteY1-4" fmla="*/ 1454695 h 1454695"/>
              <a:gd name="connsiteX2-5" fmla="*/ 4635500 w 4635500"/>
              <a:gd name="connsiteY2-6" fmla="*/ 1454695 h 1454695"/>
              <a:gd name="connsiteX3-7" fmla="*/ 4635500 w 4635500"/>
              <a:gd name="connsiteY3-8" fmla="*/ 6895 h 1454695"/>
              <a:gd name="connsiteX4-9" fmla="*/ 0 w 4635500"/>
              <a:gd name="connsiteY4-10" fmla="*/ 6895 h 1454695"/>
              <a:gd name="connsiteX0-11" fmla="*/ 15602 w 4562202"/>
              <a:gd name="connsiteY0-12" fmla="*/ 0 h 1454695"/>
              <a:gd name="connsiteX1-13" fmla="*/ 472802 w 4562202"/>
              <a:gd name="connsiteY1-14" fmla="*/ 1454695 h 1454695"/>
              <a:gd name="connsiteX2-15" fmla="*/ 4562202 w 4562202"/>
              <a:gd name="connsiteY2-16" fmla="*/ 1454695 h 1454695"/>
              <a:gd name="connsiteX3-17" fmla="*/ 4562202 w 4562202"/>
              <a:gd name="connsiteY3-18" fmla="*/ 6895 h 1454695"/>
              <a:gd name="connsiteX4-19" fmla="*/ 0 w 4562202"/>
              <a:gd name="connsiteY4-20" fmla="*/ 3992 h 1454695"/>
              <a:gd name="connsiteX0-21" fmla="*/ 15602 w 4562202"/>
              <a:gd name="connsiteY0-22" fmla="*/ 0 h 1454695"/>
              <a:gd name="connsiteX1-23" fmla="*/ 256404 w 4562202"/>
              <a:gd name="connsiteY1-24" fmla="*/ 1454695 h 1454695"/>
              <a:gd name="connsiteX2-25" fmla="*/ 4562202 w 4562202"/>
              <a:gd name="connsiteY2-26" fmla="*/ 1454695 h 1454695"/>
              <a:gd name="connsiteX3-27" fmla="*/ 4562202 w 4562202"/>
              <a:gd name="connsiteY3-28" fmla="*/ 6895 h 1454695"/>
              <a:gd name="connsiteX4-29" fmla="*/ 0 w 4562202"/>
              <a:gd name="connsiteY4-30" fmla="*/ 3992 h 14546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62202" h="1454695">
                <a:moveTo>
                  <a:pt x="15602" y="0"/>
                </a:moveTo>
                <a:lnTo>
                  <a:pt x="256404" y="1454695"/>
                </a:lnTo>
                <a:lnTo>
                  <a:pt x="4562202" y="1454695"/>
                </a:lnTo>
                <a:lnTo>
                  <a:pt x="4562202" y="6895"/>
                </a:lnTo>
                <a:lnTo>
                  <a:pt x="0" y="3992"/>
                </a:lnTo>
              </a:path>
            </a:pathLst>
          </a:custGeom>
          <a:solidFill>
            <a:srgbClr val="2E6D7A">
              <a:alpha val="3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2" name="任意多边形 31"/>
          <p:cNvSpPr/>
          <p:nvPr userDrawn="1"/>
        </p:nvSpPr>
        <p:spPr>
          <a:xfrm>
            <a:off x="5364088" y="1992260"/>
            <a:ext cx="3779911" cy="1156004"/>
          </a:xfrm>
          <a:custGeom>
            <a:avLst/>
            <a:gdLst>
              <a:gd name="connsiteX0" fmla="*/ 88900 w 4635500"/>
              <a:gd name="connsiteY0" fmla="*/ 0 h 1460500"/>
              <a:gd name="connsiteX1" fmla="*/ 546100 w 4635500"/>
              <a:gd name="connsiteY1" fmla="*/ 1460500 h 1460500"/>
              <a:gd name="connsiteX2" fmla="*/ 4635500 w 4635500"/>
              <a:gd name="connsiteY2" fmla="*/ 1460500 h 1460500"/>
              <a:gd name="connsiteX3" fmla="*/ 4635500 w 4635500"/>
              <a:gd name="connsiteY3" fmla="*/ 12700 h 1460500"/>
              <a:gd name="connsiteX4" fmla="*/ 0 w 4635500"/>
              <a:gd name="connsiteY4" fmla="*/ 12700 h 1460500"/>
              <a:gd name="connsiteX0-1" fmla="*/ 88900 w 4635500"/>
              <a:gd name="connsiteY0-2" fmla="*/ 0 h 1454695"/>
              <a:gd name="connsiteX1-3" fmla="*/ 546100 w 4635500"/>
              <a:gd name="connsiteY1-4" fmla="*/ 1454695 h 1454695"/>
              <a:gd name="connsiteX2-5" fmla="*/ 4635500 w 4635500"/>
              <a:gd name="connsiteY2-6" fmla="*/ 1454695 h 1454695"/>
              <a:gd name="connsiteX3-7" fmla="*/ 4635500 w 4635500"/>
              <a:gd name="connsiteY3-8" fmla="*/ 6895 h 1454695"/>
              <a:gd name="connsiteX4-9" fmla="*/ 0 w 4635500"/>
              <a:gd name="connsiteY4-10" fmla="*/ 6895 h 1454695"/>
              <a:gd name="connsiteX0-11" fmla="*/ 15602 w 4562202"/>
              <a:gd name="connsiteY0-12" fmla="*/ 0 h 1454695"/>
              <a:gd name="connsiteX1-13" fmla="*/ 472802 w 4562202"/>
              <a:gd name="connsiteY1-14" fmla="*/ 1454695 h 1454695"/>
              <a:gd name="connsiteX2-15" fmla="*/ 4562202 w 4562202"/>
              <a:gd name="connsiteY2-16" fmla="*/ 1454695 h 1454695"/>
              <a:gd name="connsiteX3-17" fmla="*/ 4562202 w 4562202"/>
              <a:gd name="connsiteY3-18" fmla="*/ 6895 h 1454695"/>
              <a:gd name="connsiteX4-19" fmla="*/ 0 w 4562202"/>
              <a:gd name="connsiteY4-20" fmla="*/ 3992 h 1454695"/>
              <a:gd name="connsiteX0-21" fmla="*/ 15602 w 4562202"/>
              <a:gd name="connsiteY0-22" fmla="*/ 0 h 1454695"/>
              <a:gd name="connsiteX1-23" fmla="*/ 256404 w 4562202"/>
              <a:gd name="connsiteY1-24" fmla="*/ 1454695 h 1454695"/>
              <a:gd name="connsiteX2-25" fmla="*/ 4562202 w 4562202"/>
              <a:gd name="connsiteY2-26" fmla="*/ 1454695 h 1454695"/>
              <a:gd name="connsiteX3-27" fmla="*/ 4562202 w 4562202"/>
              <a:gd name="connsiteY3-28" fmla="*/ 6895 h 1454695"/>
              <a:gd name="connsiteX4-29" fmla="*/ 0 w 4562202"/>
              <a:gd name="connsiteY4-30" fmla="*/ 3992 h 1454695"/>
              <a:gd name="connsiteX0-31" fmla="*/ 15602 w 4562202"/>
              <a:gd name="connsiteY0-32" fmla="*/ 0 h 1454695"/>
              <a:gd name="connsiteX1-33" fmla="*/ 486330 w 4562202"/>
              <a:gd name="connsiteY1-34" fmla="*/ 1454695 h 1454695"/>
              <a:gd name="connsiteX2-35" fmla="*/ 4562202 w 4562202"/>
              <a:gd name="connsiteY2-36" fmla="*/ 1454695 h 1454695"/>
              <a:gd name="connsiteX3-37" fmla="*/ 4562202 w 4562202"/>
              <a:gd name="connsiteY3-38" fmla="*/ 6895 h 1454695"/>
              <a:gd name="connsiteX4-39" fmla="*/ 0 w 4562202"/>
              <a:gd name="connsiteY4-40" fmla="*/ 3992 h 14546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62202" h="1454695">
                <a:moveTo>
                  <a:pt x="15602" y="0"/>
                </a:moveTo>
                <a:lnTo>
                  <a:pt x="486330" y="1454695"/>
                </a:lnTo>
                <a:lnTo>
                  <a:pt x="4562202" y="1454695"/>
                </a:lnTo>
                <a:lnTo>
                  <a:pt x="4562202" y="6895"/>
                </a:lnTo>
                <a:lnTo>
                  <a:pt x="0" y="3992"/>
                </a:lnTo>
              </a:path>
            </a:pathLst>
          </a:custGeom>
          <a:noFill/>
          <a:ln>
            <a:solidFill>
              <a:srgbClr val="2E6D7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1" name="任意多边形 30"/>
          <p:cNvSpPr/>
          <p:nvPr userDrawn="1"/>
        </p:nvSpPr>
        <p:spPr>
          <a:xfrm>
            <a:off x="6406463" y="3920024"/>
            <a:ext cx="2737536" cy="897688"/>
          </a:xfrm>
          <a:custGeom>
            <a:avLst/>
            <a:gdLst>
              <a:gd name="connsiteX0" fmla="*/ 88900 w 4635500"/>
              <a:gd name="connsiteY0" fmla="*/ 0 h 1460500"/>
              <a:gd name="connsiteX1" fmla="*/ 546100 w 4635500"/>
              <a:gd name="connsiteY1" fmla="*/ 1460500 h 1460500"/>
              <a:gd name="connsiteX2" fmla="*/ 4635500 w 4635500"/>
              <a:gd name="connsiteY2" fmla="*/ 1460500 h 1460500"/>
              <a:gd name="connsiteX3" fmla="*/ 4635500 w 4635500"/>
              <a:gd name="connsiteY3" fmla="*/ 12700 h 1460500"/>
              <a:gd name="connsiteX4" fmla="*/ 0 w 4635500"/>
              <a:gd name="connsiteY4" fmla="*/ 12700 h 1460500"/>
              <a:gd name="connsiteX0-1" fmla="*/ 88900 w 4635500"/>
              <a:gd name="connsiteY0-2" fmla="*/ 0 h 1454695"/>
              <a:gd name="connsiteX1-3" fmla="*/ 546100 w 4635500"/>
              <a:gd name="connsiteY1-4" fmla="*/ 1454695 h 1454695"/>
              <a:gd name="connsiteX2-5" fmla="*/ 4635500 w 4635500"/>
              <a:gd name="connsiteY2-6" fmla="*/ 1454695 h 1454695"/>
              <a:gd name="connsiteX3-7" fmla="*/ 4635500 w 4635500"/>
              <a:gd name="connsiteY3-8" fmla="*/ 6895 h 1454695"/>
              <a:gd name="connsiteX4-9" fmla="*/ 0 w 4635500"/>
              <a:gd name="connsiteY4-10" fmla="*/ 6895 h 1454695"/>
              <a:gd name="connsiteX0-11" fmla="*/ 15602 w 4562202"/>
              <a:gd name="connsiteY0-12" fmla="*/ 0 h 1454695"/>
              <a:gd name="connsiteX1-13" fmla="*/ 472802 w 4562202"/>
              <a:gd name="connsiteY1-14" fmla="*/ 1454695 h 1454695"/>
              <a:gd name="connsiteX2-15" fmla="*/ 4562202 w 4562202"/>
              <a:gd name="connsiteY2-16" fmla="*/ 1454695 h 1454695"/>
              <a:gd name="connsiteX3-17" fmla="*/ 4562202 w 4562202"/>
              <a:gd name="connsiteY3-18" fmla="*/ 6895 h 1454695"/>
              <a:gd name="connsiteX4-19" fmla="*/ 0 w 4562202"/>
              <a:gd name="connsiteY4-20" fmla="*/ 3992 h 1454695"/>
              <a:gd name="connsiteX0-21" fmla="*/ 15602 w 4562202"/>
              <a:gd name="connsiteY0-22" fmla="*/ 0 h 1454695"/>
              <a:gd name="connsiteX1-23" fmla="*/ 256404 w 4562202"/>
              <a:gd name="connsiteY1-24" fmla="*/ 1454695 h 1454695"/>
              <a:gd name="connsiteX2-25" fmla="*/ 4562202 w 4562202"/>
              <a:gd name="connsiteY2-26" fmla="*/ 1454695 h 1454695"/>
              <a:gd name="connsiteX3-27" fmla="*/ 4562202 w 4562202"/>
              <a:gd name="connsiteY3-28" fmla="*/ 6895 h 1454695"/>
              <a:gd name="connsiteX4-29" fmla="*/ 0 w 4562202"/>
              <a:gd name="connsiteY4-30" fmla="*/ 3992 h 1454695"/>
              <a:gd name="connsiteX0-31" fmla="*/ 338652 w 4885252"/>
              <a:gd name="connsiteY0-32" fmla="*/ 0 h 1454695"/>
              <a:gd name="connsiteX1-33" fmla="*/ 579454 w 4885252"/>
              <a:gd name="connsiteY1-34" fmla="*/ 1454695 h 1454695"/>
              <a:gd name="connsiteX2-35" fmla="*/ 4885252 w 4885252"/>
              <a:gd name="connsiteY2-36" fmla="*/ 1454695 h 1454695"/>
              <a:gd name="connsiteX3-37" fmla="*/ 4885252 w 4885252"/>
              <a:gd name="connsiteY3-38" fmla="*/ 6895 h 1454695"/>
              <a:gd name="connsiteX4-39" fmla="*/ 0 w 4885252"/>
              <a:gd name="connsiteY4-40" fmla="*/ 19426 h 1454695"/>
              <a:gd name="connsiteX0-41" fmla="*/ 0 w 4886653"/>
              <a:gd name="connsiteY0-42" fmla="*/ 0 h 1454695"/>
              <a:gd name="connsiteX1-43" fmla="*/ 580855 w 4886653"/>
              <a:gd name="connsiteY1-44" fmla="*/ 1454695 h 1454695"/>
              <a:gd name="connsiteX2-45" fmla="*/ 4886653 w 4886653"/>
              <a:gd name="connsiteY2-46" fmla="*/ 1454695 h 1454695"/>
              <a:gd name="connsiteX3-47" fmla="*/ 4886653 w 4886653"/>
              <a:gd name="connsiteY3-48" fmla="*/ 6895 h 1454695"/>
              <a:gd name="connsiteX4-49" fmla="*/ 1401 w 4886653"/>
              <a:gd name="connsiteY4-50" fmla="*/ 19426 h 14546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86653" h="1454695">
                <a:moveTo>
                  <a:pt x="0" y="0"/>
                </a:moveTo>
                <a:lnTo>
                  <a:pt x="580855" y="1454695"/>
                </a:lnTo>
                <a:lnTo>
                  <a:pt x="4886653" y="1454695"/>
                </a:lnTo>
                <a:lnTo>
                  <a:pt x="4886653" y="6895"/>
                </a:lnTo>
                <a:lnTo>
                  <a:pt x="1401" y="19426"/>
                </a:lnTo>
              </a:path>
            </a:pathLst>
          </a:custGeom>
          <a:solidFill>
            <a:srgbClr val="2E6D7A">
              <a:alpha val="3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0" name="任意多边形 29"/>
          <p:cNvSpPr/>
          <p:nvPr userDrawn="1"/>
        </p:nvSpPr>
        <p:spPr>
          <a:xfrm>
            <a:off x="3995936" y="3920024"/>
            <a:ext cx="5148064" cy="579940"/>
          </a:xfrm>
          <a:custGeom>
            <a:avLst/>
            <a:gdLst>
              <a:gd name="connsiteX0" fmla="*/ 88900 w 4635500"/>
              <a:gd name="connsiteY0" fmla="*/ 0 h 1460500"/>
              <a:gd name="connsiteX1" fmla="*/ 546100 w 4635500"/>
              <a:gd name="connsiteY1" fmla="*/ 1460500 h 1460500"/>
              <a:gd name="connsiteX2" fmla="*/ 4635500 w 4635500"/>
              <a:gd name="connsiteY2" fmla="*/ 1460500 h 1460500"/>
              <a:gd name="connsiteX3" fmla="*/ 4635500 w 4635500"/>
              <a:gd name="connsiteY3" fmla="*/ 12700 h 1460500"/>
              <a:gd name="connsiteX4" fmla="*/ 0 w 4635500"/>
              <a:gd name="connsiteY4" fmla="*/ 12700 h 1460500"/>
              <a:gd name="connsiteX0-1" fmla="*/ 88900 w 4635500"/>
              <a:gd name="connsiteY0-2" fmla="*/ 0 h 1454695"/>
              <a:gd name="connsiteX1-3" fmla="*/ 546100 w 4635500"/>
              <a:gd name="connsiteY1-4" fmla="*/ 1454695 h 1454695"/>
              <a:gd name="connsiteX2-5" fmla="*/ 4635500 w 4635500"/>
              <a:gd name="connsiteY2-6" fmla="*/ 1454695 h 1454695"/>
              <a:gd name="connsiteX3-7" fmla="*/ 4635500 w 4635500"/>
              <a:gd name="connsiteY3-8" fmla="*/ 6895 h 1454695"/>
              <a:gd name="connsiteX4-9" fmla="*/ 0 w 4635500"/>
              <a:gd name="connsiteY4-10" fmla="*/ 6895 h 1454695"/>
              <a:gd name="connsiteX0-11" fmla="*/ 15602 w 4562202"/>
              <a:gd name="connsiteY0-12" fmla="*/ 0 h 1454695"/>
              <a:gd name="connsiteX1-13" fmla="*/ 472802 w 4562202"/>
              <a:gd name="connsiteY1-14" fmla="*/ 1454695 h 1454695"/>
              <a:gd name="connsiteX2-15" fmla="*/ 4562202 w 4562202"/>
              <a:gd name="connsiteY2-16" fmla="*/ 1454695 h 1454695"/>
              <a:gd name="connsiteX3-17" fmla="*/ 4562202 w 4562202"/>
              <a:gd name="connsiteY3-18" fmla="*/ 6895 h 1454695"/>
              <a:gd name="connsiteX4-19" fmla="*/ 0 w 4562202"/>
              <a:gd name="connsiteY4-20" fmla="*/ 3992 h 1454695"/>
              <a:gd name="connsiteX0-21" fmla="*/ 15602 w 4562202"/>
              <a:gd name="connsiteY0-22" fmla="*/ 0 h 1454695"/>
              <a:gd name="connsiteX1-23" fmla="*/ 256404 w 4562202"/>
              <a:gd name="connsiteY1-24" fmla="*/ 1454695 h 1454695"/>
              <a:gd name="connsiteX2-25" fmla="*/ 4562202 w 4562202"/>
              <a:gd name="connsiteY2-26" fmla="*/ 1454695 h 1454695"/>
              <a:gd name="connsiteX3-27" fmla="*/ 4562202 w 4562202"/>
              <a:gd name="connsiteY3-28" fmla="*/ 6895 h 1454695"/>
              <a:gd name="connsiteX4-29" fmla="*/ 0 w 4562202"/>
              <a:gd name="connsiteY4-30" fmla="*/ 3992 h 14546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62202" h="1454695">
                <a:moveTo>
                  <a:pt x="15602" y="0"/>
                </a:moveTo>
                <a:lnTo>
                  <a:pt x="256404" y="1454695"/>
                </a:lnTo>
                <a:lnTo>
                  <a:pt x="4562202" y="1454695"/>
                </a:lnTo>
                <a:lnTo>
                  <a:pt x="4562202" y="6895"/>
                </a:lnTo>
                <a:lnTo>
                  <a:pt x="0" y="3992"/>
                </a:lnTo>
              </a:path>
            </a:pathLst>
          </a:custGeom>
          <a:solidFill>
            <a:srgbClr val="2E6D7A">
              <a:alpha val="3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tx1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 cstate="email"/>
          <a:srcRect r="10"/>
          <a:stretch>
            <a:fillRect/>
          </a:stretch>
        </p:blipFill>
        <p:spPr>
          <a:xfrm>
            <a:off x="0" y="699992"/>
            <a:ext cx="5079308" cy="3388252"/>
          </a:xfrm>
          <a:custGeom>
            <a:avLst/>
            <a:gdLst>
              <a:gd name="connsiteX0" fmla="*/ 0 w 5079308"/>
              <a:gd name="connsiteY0" fmla="*/ 0 h 3388252"/>
              <a:gd name="connsiteX1" fmla="*/ 4061756 w 5079308"/>
              <a:gd name="connsiteY1" fmla="*/ 0 h 3388252"/>
              <a:gd name="connsiteX2" fmla="*/ 5079308 w 5079308"/>
              <a:gd name="connsiteY2" fmla="*/ 3388252 h 3388252"/>
              <a:gd name="connsiteX3" fmla="*/ 0 w 5079308"/>
              <a:gd name="connsiteY3" fmla="*/ 3388252 h 338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9308" h="3388252">
                <a:moveTo>
                  <a:pt x="0" y="0"/>
                </a:moveTo>
                <a:lnTo>
                  <a:pt x="4061756" y="0"/>
                </a:lnTo>
                <a:lnTo>
                  <a:pt x="5079308" y="3388252"/>
                </a:lnTo>
                <a:lnTo>
                  <a:pt x="0" y="3388252"/>
                </a:lnTo>
                <a:close/>
              </a:path>
            </a:pathLst>
          </a:custGeom>
          <a:effectLst>
            <a:outerShdw blurRad="254000" dist="254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任意多边形 7"/>
          <p:cNvSpPr/>
          <p:nvPr userDrawn="1"/>
        </p:nvSpPr>
        <p:spPr>
          <a:xfrm>
            <a:off x="5314717" y="2428184"/>
            <a:ext cx="3900561" cy="1818934"/>
          </a:xfrm>
          <a:custGeom>
            <a:avLst/>
            <a:gdLst>
              <a:gd name="connsiteX0" fmla="*/ 88900 w 4635500"/>
              <a:gd name="connsiteY0" fmla="*/ 0 h 1460500"/>
              <a:gd name="connsiteX1" fmla="*/ 546100 w 4635500"/>
              <a:gd name="connsiteY1" fmla="*/ 1460500 h 1460500"/>
              <a:gd name="connsiteX2" fmla="*/ 4635500 w 4635500"/>
              <a:gd name="connsiteY2" fmla="*/ 1460500 h 1460500"/>
              <a:gd name="connsiteX3" fmla="*/ 4635500 w 4635500"/>
              <a:gd name="connsiteY3" fmla="*/ 12700 h 1460500"/>
              <a:gd name="connsiteX4" fmla="*/ 0 w 4635500"/>
              <a:gd name="connsiteY4" fmla="*/ 12700 h 1460500"/>
              <a:gd name="connsiteX0-1" fmla="*/ 88900 w 4635500"/>
              <a:gd name="connsiteY0-2" fmla="*/ 0 h 1454695"/>
              <a:gd name="connsiteX1-3" fmla="*/ 546100 w 4635500"/>
              <a:gd name="connsiteY1-4" fmla="*/ 1454695 h 1454695"/>
              <a:gd name="connsiteX2-5" fmla="*/ 4635500 w 4635500"/>
              <a:gd name="connsiteY2-6" fmla="*/ 1454695 h 1454695"/>
              <a:gd name="connsiteX3-7" fmla="*/ 4635500 w 4635500"/>
              <a:gd name="connsiteY3-8" fmla="*/ 6895 h 1454695"/>
              <a:gd name="connsiteX4-9" fmla="*/ 0 w 4635500"/>
              <a:gd name="connsiteY4-10" fmla="*/ 6895 h 1454695"/>
              <a:gd name="connsiteX0-11" fmla="*/ 15602 w 4562202"/>
              <a:gd name="connsiteY0-12" fmla="*/ 0 h 1454695"/>
              <a:gd name="connsiteX1-13" fmla="*/ 472802 w 4562202"/>
              <a:gd name="connsiteY1-14" fmla="*/ 1454695 h 1454695"/>
              <a:gd name="connsiteX2-15" fmla="*/ 4562202 w 4562202"/>
              <a:gd name="connsiteY2-16" fmla="*/ 1454695 h 1454695"/>
              <a:gd name="connsiteX3-17" fmla="*/ 4562202 w 4562202"/>
              <a:gd name="connsiteY3-18" fmla="*/ 6895 h 1454695"/>
              <a:gd name="connsiteX4-19" fmla="*/ 0 w 4562202"/>
              <a:gd name="connsiteY4-20" fmla="*/ 3992 h 1454695"/>
              <a:gd name="connsiteX0-21" fmla="*/ 15602 w 4562202"/>
              <a:gd name="connsiteY0-22" fmla="*/ 0 h 1454695"/>
              <a:gd name="connsiteX1-23" fmla="*/ 256404 w 4562202"/>
              <a:gd name="connsiteY1-24" fmla="*/ 1454695 h 1454695"/>
              <a:gd name="connsiteX2-25" fmla="*/ 4562202 w 4562202"/>
              <a:gd name="connsiteY2-26" fmla="*/ 1454695 h 1454695"/>
              <a:gd name="connsiteX3-27" fmla="*/ 4562202 w 4562202"/>
              <a:gd name="connsiteY3-28" fmla="*/ 6895 h 1454695"/>
              <a:gd name="connsiteX4-29" fmla="*/ 0 w 4562202"/>
              <a:gd name="connsiteY4-30" fmla="*/ 3992 h 1454695"/>
              <a:gd name="connsiteX0-31" fmla="*/ 15602 w 4562202"/>
              <a:gd name="connsiteY0-32" fmla="*/ 0 h 1454695"/>
              <a:gd name="connsiteX1-33" fmla="*/ 486330 w 4562202"/>
              <a:gd name="connsiteY1-34" fmla="*/ 1454695 h 1454695"/>
              <a:gd name="connsiteX2-35" fmla="*/ 4562202 w 4562202"/>
              <a:gd name="connsiteY2-36" fmla="*/ 1454695 h 1454695"/>
              <a:gd name="connsiteX3-37" fmla="*/ 4562202 w 4562202"/>
              <a:gd name="connsiteY3-38" fmla="*/ 6895 h 1454695"/>
              <a:gd name="connsiteX4-39" fmla="*/ 0 w 4562202"/>
              <a:gd name="connsiteY4-40" fmla="*/ 3992 h 1454695"/>
              <a:gd name="connsiteX0-41" fmla="*/ 161222 w 4707822"/>
              <a:gd name="connsiteY0-42" fmla="*/ 0 h 1454695"/>
              <a:gd name="connsiteX1-43" fmla="*/ 631950 w 4707822"/>
              <a:gd name="connsiteY1-44" fmla="*/ 1454695 h 1454695"/>
              <a:gd name="connsiteX2-45" fmla="*/ 4707822 w 4707822"/>
              <a:gd name="connsiteY2-46" fmla="*/ 1454695 h 1454695"/>
              <a:gd name="connsiteX3-47" fmla="*/ 4707822 w 4707822"/>
              <a:gd name="connsiteY3-48" fmla="*/ 6895 h 1454695"/>
              <a:gd name="connsiteX4-49" fmla="*/ 0 w 4707822"/>
              <a:gd name="connsiteY4-50" fmla="*/ 3992 h 1454695"/>
              <a:gd name="connsiteX0-51" fmla="*/ 15602 w 4707822"/>
              <a:gd name="connsiteY0-52" fmla="*/ 0 h 1454695"/>
              <a:gd name="connsiteX1-53" fmla="*/ 631950 w 4707822"/>
              <a:gd name="connsiteY1-54" fmla="*/ 1454695 h 1454695"/>
              <a:gd name="connsiteX2-55" fmla="*/ 4707822 w 4707822"/>
              <a:gd name="connsiteY2-56" fmla="*/ 1454695 h 1454695"/>
              <a:gd name="connsiteX3-57" fmla="*/ 4707822 w 4707822"/>
              <a:gd name="connsiteY3-58" fmla="*/ 6895 h 1454695"/>
              <a:gd name="connsiteX4-59" fmla="*/ 0 w 4707822"/>
              <a:gd name="connsiteY4-60" fmla="*/ 3992 h 14546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07822" h="1454695">
                <a:moveTo>
                  <a:pt x="15602" y="0"/>
                </a:moveTo>
                <a:lnTo>
                  <a:pt x="631950" y="1454695"/>
                </a:lnTo>
                <a:lnTo>
                  <a:pt x="4707822" y="1454695"/>
                </a:lnTo>
                <a:lnTo>
                  <a:pt x="4707822" y="6895"/>
                </a:lnTo>
                <a:lnTo>
                  <a:pt x="0" y="3992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任意多边形 6"/>
          <p:cNvSpPr/>
          <p:nvPr userDrawn="1"/>
        </p:nvSpPr>
        <p:spPr>
          <a:xfrm>
            <a:off x="3923928" y="2572200"/>
            <a:ext cx="5220072" cy="1516044"/>
          </a:xfrm>
          <a:custGeom>
            <a:avLst/>
            <a:gdLst>
              <a:gd name="connsiteX0" fmla="*/ 88900 w 4635500"/>
              <a:gd name="connsiteY0" fmla="*/ 0 h 1460500"/>
              <a:gd name="connsiteX1" fmla="*/ 546100 w 4635500"/>
              <a:gd name="connsiteY1" fmla="*/ 1460500 h 1460500"/>
              <a:gd name="connsiteX2" fmla="*/ 4635500 w 4635500"/>
              <a:gd name="connsiteY2" fmla="*/ 1460500 h 1460500"/>
              <a:gd name="connsiteX3" fmla="*/ 4635500 w 4635500"/>
              <a:gd name="connsiteY3" fmla="*/ 12700 h 1460500"/>
              <a:gd name="connsiteX4" fmla="*/ 0 w 4635500"/>
              <a:gd name="connsiteY4" fmla="*/ 12700 h 1460500"/>
              <a:gd name="connsiteX0-1" fmla="*/ 88900 w 4635500"/>
              <a:gd name="connsiteY0-2" fmla="*/ 0 h 1454695"/>
              <a:gd name="connsiteX1-3" fmla="*/ 546100 w 4635500"/>
              <a:gd name="connsiteY1-4" fmla="*/ 1454695 h 1454695"/>
              <a:gd name="connsiteX2-5" fmla="*/ 4635500 w 4635500"/>
              <a:gd name="connsiteY2-6" fmla="*/ 1454695 h 1454695"/>
              <a:gd name="connsiteX3-7" fmla="*/ 4635500 w 4635500"/>
              <a:gd name="connsiteY3-8" fmla="*/ 6895 h 1454695"/>
              <a:gd name="connsiteX4-9" fmla="*/ 0 w 4635500"/>
              <a:gd name="connsiteY4-10" fmla="*/ 6895 h 1454695"/>
              <a:gd name="connsiteX0-11" fmla="*/ 15602 w 4562202"/>
              <a:gd name="connsiteY0-12" fmla="*/ 0 h 1454695"/>
              <a:gd name="connsiteX1-13" fmla="*/ 472802 w 4562202"/>
              <a:gd name="connsiteY1-14" fmla="*/ 1454695 h 1454695"/>
              <a:gd name="connsiteX2-15" fmla="*/ 4562202 w 4562202"/>
              <a:gd name="connsiteY2-16" fmla="*/ 1454695 h 1454695"/>
              <a:gd name="connsiteX3-17" fmla="*/ 4562202 w 4562202"/>
              <a:gd name="connsiteY3-18" fmla="*/ 6895 h 1454695"/>
              <a:gd name="connsiteX4-19" fmla="*/ 0 w 4562202"/>
              <a:gd name="connsiteY4-20" fmla="*/ 3992 h 14546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62202" h="1454695">
                <a:moveTo>
                  <a:pt x="15602" y="0"/>
                </a:moveTo>
                <a:lnTo>
                  <a:pt x="472802" y="1454695"/>
                </a:lnTo>
                <a:lnTo>
                  <a:pt x="4562202" y="1454695"/>
                </a:lnTo>
                <a:lnTo>
                  <a:pt x="4562202" y="6895"/>
                </a:lnTo>
                <a:lnTo>
                  <a:pt x="0" y="3992"/>
                </a:ln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</a:t>
            </a:r>
            <a:endParaRPr lang="en-US" altLang="zh-CN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276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364222" y="168071"/>
            <a:ext cx="288031" cy="285727"/>
            <a:chOff x="121853" y="604312"/>
            <a:chExt cx="2745946" cy="2723981"/>
          </a:xfrm>
          <a:solidFill>
            <a:srgbClr val="01458E"/>
          </a:solidFill>
        </p:grpSpPr>
        <p:sp>
          <p:nvSpPr>
            <p:cNvPr id="38" name="圆角矩形 37"/>
            <p:cNvSpPr/>
            <p:nvPr/>
          </p:nvSpPr>
          <p:spPr>
            <a:xfrm rot="2630793">
              <a:off x="945637" y="604312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 rot="2630793">
              <a:off x="121853" y="1417113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 rot="2630793">
              <a:off x="1780404" y="1439080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 rot="2630793">
              <a:off x="956620" y="2240898"/>
              <a:ext cx="1087395" cy="1087395"/>
            </a:xfrm>
            <a:prstGeom prst="roundRect">
              <a:avLst/>
            </a:prstGeom>
            <a:solidFill>
              <a:srgbClr val="1A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 rot="2630793">
              <a:off x="1057230" y="1537119"/>
              <a:ext cx="887968" cy="8879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 userDrawn="1"/>
        </p:nvSpPr>
        <p:spPr>
          <a:xfrm flipH="1">
            <a:off x="5292080" y="4198668"/>
            <a:ext cx="3851920" cy="94528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email"/>
          <a:srcRect l="10239" r="21360"/>
          <a:stretch>
            <a:fillRect/>
          </a:stretch>
        </p:blipFill>
        <p:spPr>
          <a:xfrm>
            <a:off x="0" y="450"/>
            <a:ext cx="5292080" cy="5143500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1183925">
            <a:off x="-226333" y="-487332"/>
            <a:ext cx="10345344" cy="4026721"/>
          </a:xfrm>
          <a:custGeom>
            <a:avLst/>
            <a:gdLst>
              <a:gd name="connsiteX0" fmla="*/ 0 w 10345344"/>
              <a:gd name="connsiteY0" fmla="*/ 2247968 h 4026721"/>
              <a:gd name="connsiteX1" fmla="*/ 6267270 w 10345344"/>
              <a:gd name="connsiteY1" fmla="*/ 0 h 4026721"/>
              <a:gd name="connsiteX2" fmla="*/ 8910028 w 10345344"/>
              <a:gd name="connsiteY2" fmla="*/ 0 h 4026721"/>
              <a:gd name="connsiteX3" fmla="*/ 10345344 w 10345344"/>
              <a:gd name="connsiteY3" fmla="*/ 4001620 h 4026721"/>
              <a:gd name="connsiteX4" fmla="*/ 10275362 w 10345344"/>
              <a:gd name="connsiteY4" fmla="*/ 4026721 h 4026721"/>
              <a:gd name="connsiteX5" fmla="*/ 638010 w 10345344"/>
              <a:gd name="connsiteY5" fmla="*/ 4026721 h 402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5344" h="4026721">
                <a:moveTo>
                  <a:pt x="0" y="2247968"/>
                </a:moveTo>
                <a:lnTo>
                  <a:pt x="6267270" y="0"/>
                </a:lnTo>
                <a:lnTo>
                  <a:pt x="8910028" y="0"/>
                </a:lnTo>
                <a:lnTo>
                  <a:pt x="10345344" y="4001620"/>
                </a:lnTo>
                <a:lnTo>
                  <a:pt x="10275362" y="4026721"/>
                </a:lnTo>
                <a:lnTo>
                  <a:pt x="638010" y="4026721"/>
                </a:lnTo>
                <a:close/>
              </a:path>
            </a:pathLst>
          </a:custGeom>
          <a:solidFill>
            <a:srgbClr val="1A3F4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 userDrawn="1"/>
        </p:nvSpPr>
        <p:spPr>
          <a:xfrm rot="5400000">
            <a:off x="452943" y="1249827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目录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0" name="TextBox 139"/>
          <p:cNvSpPr txBox="1"/>
          <p:nvPr userDrawn="1"/>
        </p:nvSpPr>
        <p:spPr>
          <a:xfrm rot="5400000">
            <a:off x="-193098" y="2876695"/>
            <a:ext cx="21729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CONTENTS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2051720" y="450"/>
            <a:ext cx="0" cy="5143500"/>
          </a:xfrm>
          <a:prstGeom prst="line">
            <a:avLst/>
          </a:prstGeom>
          <a:ln w="15875">
            <a:solidFill>
              <a:srgbClr val="01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/>
        </p:nvSpPr>
        <p:spPr>
          <a:xfrm>
            <a:off x="1835696" y="916016"/>
            <a:ext cx="432048" cy="432048"/>
          </a:xfrm>
          <a:prstGeom prst="ellips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+mn-ea"/>
                <a:cs typeface="+mn-ea"/>
              </a:rPr>
              <a:t>1</a:t>
            </a:r>
            <a:endParaRPr lang="zh-CN" altLang="en-US" sz="2400" dirty="0">
              <a:latin typeface="+mn-ea"/>
              <a:cs typeface="+mn-ea"/>
            </a:endParaRPr>
          </a:p>
        </p:txBody>
      </p:sp>
      <p:sp>
        <p:nvSpPr>
          <p:cNvPr id="141" name="椭圆 140"/>
          <p:cNvSpPr/>
          <p:nvPr userDrawn="1"/>
        </p:nvSpPr>
        <p:spPr>
          <a:xfrm>
            <a:off x="1835696" y="1924128"/>
            <a:ext cx="432048" cy="432048"/>
          </a:xfrm>
          <a:prstGeom prst="ellips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+mn-ea"/>
                <a:cs typeface="+mn-ea"/>
              </a:rPr>
              <a:t>2</a:t>
            </a:r>
            <a:endParaRPr lang="zh-CN" altLang="en-US" sz="2400" dirty="0">
              <a:latin typeface="+mn-ea"/>
              <a:cs typeface="+mn-ea"/>
            </a:endParaRPr>
          </a:p>
        </p:txBody>
      </p:sp>
      <p:sp>
        <p:nvSpPr>
          <p:cNvPr id="142" name="椭圆 141"/>
          <p:cNvSpPr/>
          <p:nvPr userDrawn="1"/>
        </p:nvSpPr>
        <p:spPr>
          <a:xfrm>
            <a:off x="1835696" y="2932240"/>
            <a:ext cx="432048" cy="432048"/>
          </a:xfrm>
          <a:prstGeom prst="ellips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+mn-ea"/>
                <a:cs typeface="+mn-ea"/>
              </a:rPr>
              <a:t>3</a:t>
            </a:r>
            <a:endParaRPr lang="zh-CN" altLang="en-US" sz="2400" dirty="0">
              <a:latin typeface="+mn-ea"/>
              <a:cs typeface="+mn-ea"/>
            </a:endParaRPr>
          </a:p>
        </p:txBody>
      </p:sp>
      <p:sp>
        <p:nvSpPr>
          <p:cNvPr id="143" name="椭圆 142"/>
          <p:cNvSpPr/>
          <p:nvPr userDrawn="1"/>
        </p:nvSpPr>
        <p:spPr>
          <a:xfrm>
            <a:off x="1835696" y="3940352"/>
            <a:ext cx="432048" cy="432048"/>
          </a:xfrm>
          <a:prstGeom prst="ellips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+mn-ea"/>
                <a:cs typeface="+mn-ea"/>
              </a:rPr>
              <a:t>4</a:t>
            </a:r>
            <a:endParaRPr lang="zh-CN" altLang="en-US" sz="2400" dirty="0">
              <a:latin typeface="+mn-ea"/>
              <a:cs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395605" y="1387290"/>
            <a:ext cx="5666105" cy="2018030"/>
            <a:chOff x="237666" y="104964"/>
            <a:chExt cx="6181004" cy="1597849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20034" y="104964"/>
              <a:ext cx="0" cy="1597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/>
            <p:cNvGrpSpPr/>
            <p:nvPr/>
          </p:nvGrpSpPr>
          <p:grpSpPr>
            <a:xfrm rot="5400000" flipV="1">
              <a:off x="2574504" y="-2186614"/>
              <a:ext cx="1507328" cy="6181004"/>
              <a:chOff x="837731" y="1756272"/>
              <a:chExt cx="4394669" cy="1307683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837732" y="1756272"/>
                <a:ext cx="4394668" cy="1110830"/>
              </a:xfrm>
              <a:prstGeom prst="ellipse">
                <a:avLst/>
              </a:prstGeom>
              <a:gradFill flip="none" rotWithShape="1">
                <a:gsLst>
                  <a:gs pos="86000">
                    <a:schemeClr val="bg1">
                      <a:alpha val="0"/>
                    </a:schemeClr>
                  </a:gs>
                  <a:gs pos="15000">
                    <a:schemeClr val="tx1">
                      <a:lumMod val="95000"/>
                      <a:lumOff val="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  <p:sp useBgFill="1">
            <p:nvSpPr>
              <p:cNvPr id="23" name="矩形 22"/>
              <p:cNvSpPr/>
              <p:nvPr/>
            </p:nvSpPr>
            <p:spPr>
              <a:xfrm>
                <a:off x="837731" y="2165053"/>
                <a:ext cx="4394669" cy="126680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</p:grpSp>
      </p:grpSp>
      <p:grpSp>
        <p:nvGrpSpPr>
          <p:cNvPr id="7" name="组合 6"/>
          <p:cNvGrpSpPr/>
          <p:nvPr userDrawn="1"/>
        </p:nvGrpSpPr>
        <p:grpSpPr>
          <a:xfrm>
            <a:off x="5483225" y="-141790"/>
            <a:ext cx="4745355" cy="5285740"/>
            <a:chOff x="7686" y="-224"/>
            <a:chExt cx="8422" cy="832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 cstate="email"/>
            <a:srcRect l="43752" t="7805" b="7805"/>
            <a:stretch>
              <a:fillRect/>
            </a:stretch>
          </p:blipFill>
          <p:spPr>
            <a:xfrm>
              <a:off x="8008" y="0"/>
              <a:ext cx="8100" cy="8100"/>
            </a:xfrm>
            <a:custGeom>
              <a:avLst/>
              <a:gdLst>
                <a:gd name="connsiteX0" fmla="*/ 1024538 w 5143301"/>
                <a:gd name="connsiteY0" fmla="*/ 0 h 5143500"/>
                <a:gd name="connsiteX1" fmla="*/ 5143301 w 5143301"/>
                <a:gd name="connsiteY1" fmla="*/ 0 h 5143500"/>
                <a:gd name="connsiteX2" fmla="*/ 5143301 w 5143301"/>
                <a:gd name="connsiteY2" fmla="*/ 5143500 h 5143500"/>
                <a:gd name="connsiteX3" fmla="*/ 0 w 5143301"/>
                <a:gd name="connsiteY3" fmla="*/ 514350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301" h="5143500">
                  <a:moveTo>
                    <a:pt x="1024538" y="0"/>
                  </a:moveTo>
                  <a:lnTo>
                    <a:pt x="5143301" y="0"/>
                  </a:lnTo>
                  <a:lnTo>
                    <a:pt x="5143301" y="5143500"/>
                  </a:lnTo>
                  <a:lnTo>
                    <a:pt x="0" y="5143500"/>
                  </a:lnTo>
                  <a:close/>
                </a:path>
              </a:pathLst>
            </a:cu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任意多边形 7"/>
            <p:cNvSpPr/>
            <p:nvPr/>
          </p:nvSpPr>
          <p:spPr>
            <a:xfrm>
              <a:off x="8217" y="-224"/>
              <a:ext cx="1701" cy="5861"/>
            </a:xfrm>
            <a:custGeom>
              <a:avLst/>
              <a:gdLst>
                <a:gd name="connsiteX0" fmla="*/ 371475 w 481013"/>
                <a:gd name="connsiteY0" fmla="*/ 4763 h 1871663"/>
                <a:gd name="connsiteX1" fmla="*/ 0 w 481013"/>
                <a:gd name="connsiteY1" fmla="*/ 1871663 h 1871663"/>
                <a:gd name="connsiteX2" fmla="*/ 104775 w 481013"/>
                <a:gd name="connsiteY2" fmla="*/ 1871663 h 1871663"/>
                <a:gd name="connsiteX3" fmla="*/ 481013 w 481013"/>
                <a:gd name="connsiteY3" fmla="*/ 0 h 1871663"/>
                <a:gd name="connsiteX4" fmla="*/ 371475 w 481013"/>
                <a:gd name="connsiteY4" fmla="*/ 4763 h 187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013" h="1871663">
                  <a:moveTo>
                    <a:pt x="371475" y="4763"/>
                  </a:moveTo>
                  <a:lnTo>
                    <a:pt x="0" y="1871663"/>
                  </a:lnTo>
                  <a:lnTo>
                    <a:pt x="104775" y="1871663"/>
                  </a:lnTo>
                  <a:lnTo>
                    <a:pt x="481013" y="0"/>
                  </a:lnTo>
                  <a:lnTo>
                    <a:pt x="371475" y="4763"/>
                  </a:lnTo>
                  <a:close/>
                </a:path>
              </a:pathLst>
            </a:custGeom>
            <a:solidFill>
              <a:srgbClr val="2E6D7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8348" y="-140"/>
              <a:ext cx="957" cy="3299"/>
            </a:xfrm>
            <a:custGeom>
              <a:avLst/>
              <a:gdLst>
                <a:gd name="connsiteX0" fmla="*/ 371475 w 481013"/>
                <a:gd name="connsiteY0" fmla="*/ 4763 h 1871663"/>
                <a:gd name="connsiteX1" fmla="*/ 0 w 481013"/>
                <a:gd name="connsiteY1" fmla="*/ 1871663 h 1871663"/>
                <a:gd name="connsiteX2" fmla="*/ 104775 w 481013"/>
                <a:gd name="connsiteY2" fmla="*/ 1871663 h 1871663"/>
                <a:gd name="connsiteX3" fmla="*/ 481013 w 481013"/>
                <a:gd name="connsiteY3" fmla="*/ 0 h 1871663"/>
                <a:gd name="connsiteX4" fmla="*/ 371475 w 481013"/>
                <a:gd name="connsiteY4" fmla="*/ 4763 h 187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013" h="1871663">
                  <a:moveTo>
                    <a:pt x="371475" y="4763"/>
                  </a:moveTo>
                  <a:lnTo>
                    <a:pt x="0" y="1871663"/>
                  </a:lnTo>
                  <a:lnTo>
                    <a:pt x="104775" y="1871663"/>
                  </a:lnTo>
                  <a:lnTo>
                    <a:pt x="481013" y="0"/>
                  </a:lnTo>
                  <a:lnTo>
                    <a:pt x="371475" y="476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7686" y="6473"/>
              <a:ext cx="472" cy="1627"/>
            </a:xfrm>
            <a:custGeom>
              <a:avLst/>
              <a:gdLst>
                <a:gd name="connsiteX0" fmla="*/ 371475 w 481013"/>
                <a:gd name="connsiteY0" fmla="*/ 4763 h 1871663"/>
                <a:gd name="connsiteX1" fmla="*/ 0 w 481013"/>
                <a:gd name="connsiteY1" fmla="*/ 1871663 h 1871663"/>
                <a:gd name="connsiteX2" fmla="*/ 104775 w 481013"/>
                <a:gd name="connsiteY2" fmla="*/ 1871663 h 1871663"/>
                <a:gd name="connsiteX3" fmla="*/ 481013 w 481013"/>
                <a:gd name="connsiteY3" fmla="*/ 0 h 1871663"/>
                <a:gd name="connsiteX4" fmla="*/ 371475 w 481013"/>
                <a:gd name="connsiteY4" fmla="*/ 4763 h 187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013" h="1871663">
                  <a:moveTo>
                    <a:pt x="371475" y="4763"/>
                  </a:moveTo>
                  <a:lnTo>
                    <a:pt x="0" y="1871663"/>
                  </a:lnTo>
                  <a:lnTo>
                    <a:pt x="104775" y="1871663"/>
                  </a:lnTo>
                  <a:lnTo>
                    <a:pt x="481013" y="0"/>
                  </a:lnTo>
                  <a:lnTo>
                    <a:pt x="371475" y="476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14381"/>
            <a:ext cx="8139178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 userDrawn="1"/>
        </p:nvSpPr>
        <p:spPr>
          <a:xfrm>
            <a:off x="4860032" y="2310008"/>
            <a:ext cx="4283968" cy="579940"/>
          </a:xfrm>
          <a:custGeom>
            <a:avLst/>
            <a:gdLst>
              <a:gd name="connsiteX0" fmla="*/ 88900 w 4635500"/>
              <a:gd name="connsiteY0" fmla="*/ 0 h 1460500"/>
              <a:gd name="connsiteX1" fmla="*/ 546100 w 4635500"/>
              <a:gd name="connsiteY1" fmla="*/ 1460500 h 1460500"/>
              <a:gd name="connsiteX2" fmla="*/ 4635500 w 4635500"/>
              <a:gd name="connsiteY2" fmla="*/ 1460500 h 1460500"/>
              <a:gd name="connsiteX3" fmla="*/ 4635500 w 4635500"/>
              <a:gd name="connsiteY3" fmla="*/ 12700 h 1460500"/>
              <a:gd name="connsiteX4" fmla="*/ 0 w 4635500"/>
              <a:gd name="connsiteY4" fmla="*/ 12700 h 1460500"/>
              <a:gd name="connsiteX0-1" fmla="*/ 88900 w 4635500"/>
              <a:gd name="connsiteY0-2" fmla="*/ 0 h 1454695"/>
              <a:gd name="connsiteX1-3" fmla="*/ 546100 w 4635500"/>
              <a:gd name="connsiteY1-4" fmla="*/ 1454695 h 1454695"/>
              <a:gd name="connsiteX2-5" fmla="*/ 4635500 w 4635500"/>
              <a:gd name="connsiteY2-6" fmla="*/ 1454695 h 1454695"/>
              <a:gd name="connsiteX3-7" fmla="*/ 4635500 w 4635500"/>
              <a:gd name="connsiteY3-8" fmla="*/ 6895 h 1454695"/>
              <a:gd name="connsiteX4-9" fmla="*/ 0 w 4635500"/>
              <a:gd name="connsiteY4-10" fmla="*/ 6895 h 1454695"/>
              <a:gd name="connsiteX0-11" fmla="*/ 15602 w 4562202"/>
              <a:gd name="connsiteY0-12" fmla="*/ 0 h 1454695"/>
              <a:gd name="connsiteX1-13" fmla="*/ 472802 w 4562202"/>
              <a:gd name="connsiteY1-14" fmla="*/ 1454695 h 1454695"/>
              <a:gd name="connsiteX2-15" fmla="*/ 4562202 w 4562202"/>
              <a:gd name="connsiteY2-16" fmla="*/ 1454695 h 1454695"/>
              <a:gd name="connsiteX3-17" fmla="*/ 4562202 w 4562202"/>
              <a:gd name="connsiteY3-18" fmla="*/ 6895 h 1454695"/>
              <a:gd name="connsiteX4-19" fmla="*/ 0 w 4562202"/>
              <a:gd name="connsiteY4-20" fmla="*/ 3992 h 1454695"/>
              <a:gd name="connsiteX0-21" fmla="*/ 15602 w 4562202"/>
              <a:gd name="connsiteY0-22" fmla="*/ 0 h 1454695"/>
              <a:gd name="connsiteX1-23" fmla="*/ 256404 w 4562202"/>
              <a:gd name="connsiteY1-24" fmla="*/ 1454695 h 1454695"/>
              <a:gd name="connsiteX2-25" fmla="*/ 4562202 w 4562202"/>
              <a:gd name="connsiteY2-26" fmla="*/ 1454695 h 1454695"/>
              <a:gd name="connsiteX3-27" fmla="*/ 4562202 w 4562202"/>
              <a:gd name="connsiteY3-28" fmla="*/ 6895 h 1454695"/>
              <a:gd name="connsiteX4-29" fmla="*/ 0 w 4562202"/>
              <a:gd name="connsiteY4-30" fmla="*/ 3992 h 14546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62202" h="1454695">
                <a:moveTo>
                  <a:pt x="15602" y="0"/>
                </a:moveTo>
                <a:lnTo>
                  <a:pt x="256404" y="1454695"/>
                </a:lnTo>
                <a:lnTo>
                  <a:pt x="4562202" y="1454695"/>
                </a:lnTo>
                <a:lnTo>
                  <a:pt x="4562202" y="6895"/>
                </a:lnTo>
                <a:lnTo>
                  <a:pt x="0" y="3992"/>
                </a:lnTo>
              </a:path>
            </a:pathLst>
          </a:custGeom>
          <a:solidFill>
            <a:srgbClr val="2E6D7A">
              <a:alpha val="3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2" name="任意多边形 31"/>
          <p:cNvSpPr/>
          <p:nvPr userDrawn="1"/>
        </p:nvSpPr>
        <p:spPr>
          <a:xfrm>
            <a:off x="5364088" y="1992260"/>
            <a:ext cx="3779911" cy="1156004"/>
          </a:xfrm>
          <a:custGeom>
            <a:avLst/>
            <a:gdLst>
              <a:gd name="connsiteX0" fmla="*/ 88900 w 4635500"/>
              <a:gd name="connsiteY0" fmla="*/ 0 h 1460500"/>
              <a:gd name="connsiteX1" fmla="*/ 546100 w 4635500"/>
              <a:gd name="connsiteY1" fmla="*/ 1460500 h 1460500"/>
              <a:gd name="connsiteX2" fmla="*/ 4635500 w 4635500"/>
              <a:gd name="connsiteY2" fmla="*/ 1460500 h 1460500"/>
              <a:gd name="connsiteX3" fmla="*/ 4635500 w 4635500"/>
              <a:gd name="connsiteY3" fmla="*/ 12700 h 1460500"/>
              <a:gd name="connsiteX4" fmla="*/ 0 w 4635500"/>
              <a:gd name="connsiteY4" fmla="*/ 12700 h 1460500"/>
              <a:gd name="connsiteX0-1" fmla="*/ 88900 w 4635500"/>
              <a:gd name="connsiteY0-2" fmla="*/ 0 h 1454695"/>
              <a:gd name="connsiteX1-3" fmla="*/ 546100 w 4635500"/>
              <a:gd name="connsiteY1-4" fmla="*/ 1454695 h 1454695"/>
              <a:gd name="connsiteX2-5" fmla="*/ 4635500 w 4635500"/>
              <a:gd name="connsiteY2-6" fmla="*/ 1454695 h 1454695"/>
              <a:gd name="connsiteX3-7" fmla="*/ 4635500 w 4635500"/>
              <a:gd name="connsiteY3-8" fmla="*/ 6895 h 1454695"/>
              <a:gd name="connsiteX4-9" fmla="*/ 0 w 4635500"/>
              <a:gd name="connsiteY4-10" fmla="*/ 6895 h 1454695"/>
              <a:gd name="connsiteX0-11" fmla="*/ 15602 w 4562202"/>
              <a:gd name="connsiteY0-12" fmla="*/ 0 h 1454695"/>
              <a:gd name="connsiteX1-13" fmla="*/ 472802 w 4562202"/>
              <a:gd name="connsiteY1-14" fmla="*/ 1454695 h 1454695"/>
              <a:gd name="connsiteX2-15" fmla="*/ 4562202 w 4562202"/>
              <a:gd name="connsiteY2-16" fmla="*/ 1454695 h 1454695"/>
              <a:gd name="connsiteX3-17" fmla="*/ 4562202 w 4562202"/>
              <a:gd name="connsiteY3-18" fmla="*/ 6895 h 1454695"/>
              <a:gd name="connsiteX4-19" fmla="*/ 0 w 4562202"/>
              <a:gd name="connsiteY4-20" fmla="*/ 3992 h 1454695"/>
              <a:gd name="connsiteX0-21" fmla="*/ 15602 w 4562202"/>
              <a:gd name="connsiteY0-22" fmla="*/ 0 h 1454695"/>
              <a:gd name="connsiteX1-23" fmla="*/ 256404 w 4562202"/>
              <a:gd name="connsiteY1-24" fmla="*/ 1454695 h 1454695"/>
              <a:gd name="connsiteX2-25" fmla="*/ 4562202 w 4562202"/>
              <a:gd name="connsiteY2-26" fmla="*/ 1454695 h 1454695"/>
              <a:gd name="connsiteX3-27" fmla="*/ 4562202 w 4562202"/>
              <a:gd name="connsiteY3-28" fmla="*/ 6895 h 1454695"/>
              <a:gd name="connsiteX4-29" fmla="*/ 0 w 4562202"/>
              <a:gd name="connsiteY4-30" fmla="*/ 3992 h 1454695"/>
              <a:gd name="connsiteX0-31" fmla="*/ 15602 w 4562202"/>
              <a:gd name="connsiteY0-32" fmla="*/ 0 h 1454695"/>
              <a:gd name="connsiteX1-33" fmla="*/ 486330 w 4562202"/>
              <a:gd name="connsiteY1-34" fmla="*/ 1454695 h 1454695"/>
              <a:gd name="connsiteX2-35" fmla="*/ 4562202 w 4562202"/>
              <a:gd name="connsiteY2-36" fmla="*/ 1454695 h 1454695"/>
              <a:gd name="connsiteX3-37" fmla="*/ 4562202 w 4562202"/>
              <a:gd name="connsiteY3-38" fmla="*/ 6895 h 1454695"/>
              <a:gd name="connsiteX4-39" fmla="*/ 0 w 4562202"/>
              <a:gd name="connsiteY4-40" fmla="*/ 3992 h 14546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62202" h="1454695">
                <a:moveTo>
                  <a:pt x="15602" y="0"/>
                </a:moveTo>
                <a:lnTo>
                  <a:pt x="486330" y="1454695"/>
                </a:lnTo>
                <a:lnTo>
                  <a:pt x="4562202" y="1454695"/>
                </a:lnTo>
                <a:lnTo>
                  <a:pt x="4562202" y="6895"/>
                </a:lnTo>
                <a:lnTo>
                  <a:pt x="0" y="3992"/>
                </a:lnTo>
              </a:path>
            </a:pathLst>
          </a:custGeom>
          <a:noFill/>
          <a:ln>
            <a:solidFill>
              <a:srgbClr val="2E6D7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1" name="任意多边形 30"/>
          <p:cNvSpPr/>
          <p:nvPr userDrawn="1"/>
        </p:nvSpPr>
        <p:spPr>
          <a:xfrm>
            <a:off x="6406463" y="3920024"/>
            <a:ext cx="2737536" cy="897688"/>
          </a:xfrm>
          <a:custGeom>
            <a:avLst/>
            <a:gdLst>
              <a:gd name="connsiteX0" fmla="*/ 88900 w 4635500"/>
              <a:gd name="connsiteY0" fmla="*/ 0 h 1460500"/>
              <a:gd name="connsiteX1" fmla="*/ 546100 w 4635500"/>
              <a:gd name="connsiteY1" fmla="*/ 1460500 h 1460500"/>
              <a:gd name="connsiteX2" fmla="*/ 4635500 w 4635500"/>
              <a:gd name="connsiteY2" fmla="*/ 1460500 h 1460500"/>
              <a:gd name="connsiteX3" fmla="*/ 4635500 w 4635500"/>
              <a:gd name="connsiteY3" fmla="*/ 12700 h 1460500"/>
              <a:gd name="connsiteX4" fmla="*/ 0 w 4635500"/>
              <a:gd name="connsiteY4" fmla="*/ 12700 h 1460500"/>
              <a:gd name="connsiteX0-1" fmla="*/ 88900 w 4635500"/>
              <a:gd name="connsiteY0-2" fmla="*/ 0 h 1454695"/>
              <a:gd name="connsiteX1-3" fmla="*/ 546100 w 4635500"/>
              <a:gd name="connsiteY1-4" fmla="*/ 1454695 h 1454695"/>
              <a:gd name="connsiteX2-5" fmla="*/ 4635500 w 4635500"/>
              <a:gd name="connsiteY2-6" fmla="*/ 1454695 h 1454695"/>
              <a:gd name="connsiteX3-7" fmla="*/ 4635500 w 4635500"/>
              <a:gd name="connsiteY3-8" fmla="*/ 6895 h 1454695"/>
              <a:gd name="connsiteX4-9" fmla="*/ 0 w 4635500"/>
              <a:gd name="connsiteY4-10" fmla="*/ 6895 h 1454695"/>
              <a:gd name="connsiteX0-11" fmla="*/ 15602 w 4562202"/>
              <a:gd name="connsiteY0-12" fmla="*/ 0 h 1454695"/>
              <a:gd name="connsiteX1-13" fmla="*/ 472802 w 4562202"/>
              <a:gd name="connsiteY1-14" fmla="*/ 1454695 h 1454695"/>
              <a:gd name="connsiteX2-15" fmla="*/ 4562202 w 4562202"/>
              <a:gd name="connsiteY2-16" fmla="*/ 1454695 h 1454695"/>
              <a:gd name="connsiteX3-17" fmla="*/ 4562202 w 4562202"/>
              <a:gd name="connsiteY3-18" fmla="*/ 6895 h 1454695"/>
              <a:gd name="connsiteX4-19" fmla="*/ 0 w 4562202"/>
              <a:gd name="connsiteY4-20" fmla="*/ 3992 h 1454695"/>
              <a:gd name="connsiteX0-21" fmla="*/ 15602 w 4562202"/>
              <a:gd name="connsiteY0-22" fmla="*/ 0 h 1454695"/>
              <a:gd name="connsiteX1-23" fmla="*/ 256404 w 4562202"/>
              <a:gd name="connsiteY1-24" fmla="*/ 1454695 h 1454695"/>
              <a:gd name="connsiteX2-25" fmla="*/ 4562202 w 4562202"/>
              <a:gd name="connsiteY2-26" fmla="*/ 1454695 h 1454695"/>
              <a:gd name="connsiteX3-27" fmla="*/ 4562202 w 4562202"/>
              <a:gd name="connsiteY3-28" fmla="*/ 6895 h 1454695"/>
              <a:gd name="connsiteX4-29" fmla="*/ 0 w 4562202"/>
              <a:gd name="connsiteY4-30" fmla="*/ 3992 h 1454695"/>
              <a:gd name="connsiteX0-31" fmla="*/ 338652 w 4885252"/>
              <a:gd name="connsiteY0-32" fmla="*/ 0 h 1454695"/>
              <a:gd name="connsiteX1-33" fmla="*/ 579454 w 4885252"/>
              <a:gd name="connsiteY1-34" fmla="*/ 1454695 h 1454695"/>
              <a:gd name="connsiteX2-35" fmla="*/ 4885252 w 4885252"/>
              <a:gd name="connsiteY2-36" fmla="*/ 1454695 h 1454695"/>
              <a:gd name="connsiteX3-37" fmla="*/ 4885252 w 4885252"/>
              <a:gd name="connsiteY3-38" fmla="*/ 6895 h 1454695"/>
              <a:gd name="connsiteX4-39" fmla="*/ 0 w 4885252"/>
              <a:gd name="connsiteY4-40" fmla="*/ 19426 h 1454695"/>
              <a:gd name="connsiteX0-41" fmla="*/ 0 w 4886653"/>
              <a:gd name="connsiteY0-42" fmla="*/ 0 h 1454695"/>
              <a:gd name="connsiteX1-43" fmla="*/ 580855 w 4886653"/>
              <a:gd name="connsiteY1-44" fmla="*/ 1454695 h 1454695"/>
              <a:gd name="connsiteX2-45" fmla="*/ 4886653 w 4886653"/>
              <a:gd name="connsiteY2-46" fmla="*/ 1454695 h 1454695"/>
              <a:gd name="connsiteX3-47" fmla="*/ 4886653 w 4886653"/>
              <a:gd name="connsiteY3-48" fmla="*/ 6895 h 1454695"/>
              <a:gd name="connsiteX4-49" fmla="*/ 1401 w 4886653"/>
              <a:gd name="connsiteY4-50" fmla="*/ 19426 h 14546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86653" h="1454695">
                <a:moveTo>
                  <a:pt x="0" y="0"/>
                </a:moveTo>
                <a:lnTo>
                  <a:pt x="580855" y="1454695"/>
                </a:lnTo>
                <a:lnTo>
                  <a:pt x="4886653" y="1454695"/>
                </a:lnTo>
                <a:lnTo>
                  <a:pt x="4886653" y="6895"/>
                </a:lnTo>
                <a:lnTo>
                  <a:pt x="1401" y="19426"/>
                </a:lnTo>
              </a:path>
            </a:pathLst>
          </a:custGeom>
          <a:solidFill>
            <a:srgbClr val="2E6D7A">
              <a:alpha val="3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0" name="任意多边形 29"/>
          <p:cNvSpPr/>
          <p:nvPr userDrawn="1"/>
        </p:nvSpPr>
        <p:spPr>
          <a:xfrm>
            <a:off x="3995936" y="3920024"/>
            <a:ext cx="5148064" cy="579940"/>
          </a:xfrm>
          <a:custGeom>
            <a:avLst/>
            <a:gdLst>
              <a:gd name="connsiteX0" fmla="*/ 88900 w 4635500"/>
              <a:gd name="connsiteY0" fmla="*/ 0 h 1460500"/>
              <a:gd name="connsiteX1" fmla="*/ 546100 w 4635500"/>
              <a:gd name="connsiteY1" fmla="*/ 1460500 h 1460500"/>
              <a:gd name="connsiteX2" fmla="*/ 4635500 w 4635500"/>
              <a:gd name="connsiteY2" fmla="*/ 1460500 h 1460500"/>
              <a:gd name="connsiteX3" fmla="*/ 4635500 w 4635500"/>
              <a:gd name="connsiteY3" fmla="*/ 12700 h 1460500"/>
              <a:gd name="connsiteX4" fmla="*/ 0 w 4635500"/>
              <a:gd name="connsiteY4" fmla="*/ 12700 h 1460500"/>
              <a:gd name="connsiteX0-1" fmla="*/ 88900 w 4635500"/>
              <a:gd name="connsiteY0-2" fmla="*/ 0 h 1454695"/>
              <a:gd name="connsiteX1-3" fmla="*/ 546100 w 4635500"/>
              <a:gd name="connsiteY1-4" fmla="*/ 1454695 h 1454695"/>
              <a:gd name="connsiteX2-5" fmla="*/ 4635500 w 4635500"/>
              <a:gd name="connsiteY2-6" fmla="*/ 1454695 h 1454695"/>
              <a:gd name="connsiteX3-7" fmla="*/ 4635500 w 4635500"/>
              <a:gd name="connsiteY3-8" fmla="*/ 6895 h 1454695"/>
              <a:gd name="connsiteX4-9" fmla="*/ 0 w 4635500"/>
              <a:gd name="connsiteY4-10" fmla="*/ 6895 h 1454695"/>
              <a:gd name="connsiteX0-11" fmla="*/ 15602 w 4562202"/>
              <a:gd name="connsiteY0-12" fmla="*/ 0 h 1454695"/>
              <a:gd name="connsiteX1-13" fmla="*/ 472802 w 4562202"/>
              <a:gd name="connsiteY1-14" fmla="*/ 1454695 h 1454695"/>
              <a:gd name="connsiteX2-15" fmla="*/ 4562202 w 4562202"/>
              <a:gd name="connsiteY2-16" fmla="*/ 1454695 h 1454695"/>
              <a:gd name="connsiteX3-17" fmla="*/ 4562202 w 4562202"/>
              <a:gd name="connsiteY3-18" fmla="*/ 6895 h 1454695"/>
              <a:gd name="connsiteX4-19" fmla="*/ 0 w 4562202"/>
              <a:gd name="connsiteY4-20" fmla="*/ 3992 h 1454695"/>
              <a:gd name="connsiteX0-21" fmla="*/ 15602 w 4562202"/>
              <a:gd name="connsiteY0-22" fmla="*/ 0 h 1454695"/>
              <a:gd name="connsiteX1-23" fmla="*/ 256404 w 4562202"/>
              <a:gd name="connsiteY1-24" fmla="*/ 1454695 h 1454695"/>
              <a:gd name="connsiteX2-25" fmla="*/ 4562202 w 4562202"/>
              <a:gd name="connsiteY2-26" fmla="*/ 1454695 h 1454695"/>
              <a:gd name="connsiteX3-27" fmla="*/ 4562202 w 4562202"/>
              <a:gd name="connsiteY3-28" fmla="*/ 6895 h 1454695"/>
              <a:gd name="connsiteX4-29" fmla="*/ 0 w 4562202"/>
              <a:gd name="connsiteY4-30" fmla="*/ 3992 h 14546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62202" h="1454695">
                <a:moveTo>
                  <a:pt x="15602" y="0"/>
                </a:moveTo>
                <a:lnTo>
                  <a:pt x="256404" y="1454695"/>
                </a:lnTo>
                <a:lnTo>
                  <a:pt x="4562202" y="1454695"/>
                </a:lnTo>
                <a:lnTo>
                  <a:pt x="4562202" y="6895"/>
                </a:lnTo>
                <a:lnTo>
                  <a:pt x="0" y="3992"/>
                </a:lnTo>
              </a:path>
            </a:pathLst>
          </a:custGeom>
          <a:solidFill>
            <a:srgbClr val="2E6D7A">
              <a:alpha val="3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tx1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/>
          <a:srcRect r="10"/>
          <a:stretch>
            <a:fillRect/>
          </a:stretch>
        </p:blipFill>
        <p:spPr>
          <a:xfrm>
            <a:off x="0" y="699992"/>
            <a:ext cx="5079308" cy="3388252"/>
          </a:xfrm>
          <a:custGeom>
            <a:avLst/>
            <a:gdLst>
              <a:gd name="connsiteX0" fmla="*/ 0 w 5079308"/>
              <a:gd name="connsiteY0" fmla="*/ 0 h 3388252"/>
              <a:gd name="connsiteX1" fmla="*/ 4061756 w 5079308"/>
              <a:gd name="connsiteY1" fmla="*/ 0 h 3388252"/>
              <a:gd name="connsiteX2" fmla="*/ 5079308 w 5079308"/>
              <a:gd name="connsiteY2" fmla="*/ 3388252 h 3388252"/>
              <a:gd name="connsiteX3" fmla="*/ 0 w 5079308"/>
              <a:gd name="connsiteY3" fmla="*/ 3388252 h 338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9308" h="3388252">
                <a:moveTo>
                  <a:pt x="0" y="0"/>
                </a:moveTo>
                <a:lnTo>
                  <a:pt x="4061756" y="0"/>
                </a:lnTo>
                <a:lnTo>
                  <a:pt x="5079308" y="3388252"/>
                </a:lnTo>
                <a:lnTo>
                  <a:pt x="0" y="3388252"/>
                </a:lnTo>
                <a:close/>
              </a:path>
            </a:pathLst>
          </a:custGeom>
          <a:effectLst>
            <a:outerShdw blurRad="254000" dist="254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任意多边形 7"/>
          <p:cNvSpPr/>
          <p:nvPr userDrawn="1"/>
        </p:nvSpPr>
        <p:spPr>
          <a:xfrm>
            <a:off x="5314717" y="2428184"/>
            <a:ext cx="3900561" cy="1818934"/>
          </a:xfrm>
          <a:custGeom>
            <a:avLst/>
            <a:gdLst>
              <a:gd name="connsiteX0" fmla="*/ 88900 w 4635500"/>
              <a:gd name="connsiteY0" fmla="*/ 0 h 1460500"/>
              <a:gd name="connsiteX1" fmla="*/ 546100 w 4635500"/>
              <a:gd name="connsiteY1" fmla="*/ 1460500 h 1460500"/>
              <a:gd name="connsiteX2" fmla="*/ 4635500 w 4635500"/>
              <a:gd name="connsiteY2" fmla="*/ 1460500 h 1460500"/>
              <a:gd name="connsiteX3" fmla="*/ 4635500 w 4635500"/>
              <a:gd name="connsiteY3" fmla="*/ 12700 h 1460500"/>
              <a:gd name="connsiteX4" fmla="*/ 0 w 4635500"/>
              <a:gd name="connsiteY4" fmla="*/ 12700 h 1460500"/>
              <a:gd name="connsiteX0-1" fmla="*/ 88900 w 4635500"/>
              <a:gd name="connsiteY0-2" fmla="*/ 0 h 1454695"/>
              <a:gd name="connsiteX1-3" fmla="*/ 546100 w 4635500"/>
              <a:gd name="connsiteY1-4" fmla="*/ 1454695 h 1454695"/>
              <a:gd name="connsiteX2-5" fmla="*/ 4635500 w 4635500"/>
              <a:gd name="connsiteY2-6" fmla="*/ 1454695 h 1454695"/>
              <a:gd name="connsiteX3-7" fmla="*/ 4635500 w 4635500"/>
              <a:gd name="connsiteY3-8" fmla="*/ 6895 h 1454695"/>
              <a:gd name="connsiteX4-9" fmla="*/ 0 w 4635500"/>
              <a:gd name="connsiteY4-10" fmla="*/ 6895 h 1454695"/>
              <a:gd name="connsiteX0-11" fmla="*/ 15602 w 4562202"/>
              <a:gd name="connsiteY0-12" fmla="*/ 0 h 1454695"/>
              <a:gd name="connsiteX1-13" fmla="*/ 472802 w 4562202"/>
              <a:gd name="connsiteY1-14" fmla="*/ 1454695 h 1454695"/>
              <a:gd name="connsiteX2-15" fmla="*/ 4562202 w 4562202"/>
              <a:gd name="connsiteY2-16" fmla="*/ 1454695 h 1454695"/>
              <a:gd name="connsiteX3-17" fmla="*/ 4562202 w 4562202"/>
              <a:gd name="connsiteY3-18" fmla="*/ 6895 h 1454695"/>
              <a:gd name="connsiteX4-19" fmla="*/ 0 w 4562202"/>
              <a:gd name="connsiteY4-20" fmla="*/ 3992 h 1454695"/>
              <a:gd name="connsiteX0-21" fmla="*/ 15602 w 4562202"/>
              <a:gd name="connsiteY0-22" fmla="*/ 0 h 1454695"/>
              <a:gd name="connsiteX1-23" fmla="*/ 256404 w 4562202"/>
              <a:gd name="connsiteY1-24" fmla="*/ 1454695 h 1454695"/>
              <a:gd name="connsiteX2-25" fmla="*/ 4562202 w 4562202"/>
              <a:gd name="connsiteY2-26" fmla="*/ 1454695 h 1454695"/>
              <a:gd name="connsiteX3-27" fmla="*/ 4562202 w 4562202"/>
              <a:gd name="connsiteY3-28" fmla="*/ 6895 h 1454695"/>
              <a:gd name="connsiteX4-29" fmla="*/ 0 w 4562202"/>
              <a:gd name="connsiteY4-30" fmla="*/ 3992 h 1454695"/>
              <a:gd name="connsiteX0-31" fmla="*/ 15602 w 4562202"/>
              <a:gd name="connsiteY0-32" fmla="*/ 0 h 1454695"/>
              <a:gd name="connsiteX1-33" fmla="*/ 486330 w 4562202"/>
              <a:gd name="connsiteY1-34" fmla="*/ 1454695 h 1454695"/>
              <a:gd name="connsiteX2-35" fmla="*/ 4562202 w 4562202"/>
              <a:gd name="connsiteY2-36" fmla="*/ 1454695 h 1454695"/>
              <a:gd name="connsiteX3-37" fmla="*/ 4562202 w 4562202"/>
              <a:gd name="connsiteY3-38" fmla="*/ 6895 h 1454695"/>
              <a:gd name="connsiteX4-39" fmla="*/ 0 w 4562202"/>
              <a:gd name="connsiteY4-40" fmla="*/ 3992 h 1454695"/>
              <a:gd name="connsiteX0-41" fmla="*/ 161222 w 4707822"/>
              <a:gd name="connsiteY0-42" fmla="*/ 0 h 1454695"/>
              <a:gd name="connsiteX1-43" fmla="*/ 631950 w 4707822"/>
              <a:gd name="connsiteY1-44" fmla="*/ 1454695 h 1454695"/>
              <a:gd name="connsiteX2-45" fmla="*/ 4707822 w 4707822"/>
              <a:gd name="connsiteY2-46" fmla="*/ 1454695 h 1454695"/>
              <a:gd name="connsiteX3-47" fmla="*/ 4707822 w 4707822"/>
              <a:gd name="connsiteY3-48" fmla="*/ 6895 h 1454695"/>
              <a:gd name="connsiteX4-49" fmla="*/ 0 w 4707822"/>
              <a:gd name="connsiteY4-50" fmla="*/ 3992 h 1454695"/>
              <a:gd name="connsiteX0-51" fmla="*/ 15602 w 4707822"/>
              <a:gd name="connsiteY0-52" fmla="*/ 0 h 1454695"/>
              <a:gd name="connsiteX1-53" fmla="*/ 631950 w 4707822"/>
              <a:gd name="connsiteY1-54" fmla="*/ 1454695 h 1454695"/>
              <a:gd name="connsiteX2-55" fmla="*/ 4707822 w 4707822"/>
              <a:gd name="connsiteY2-56" fmla="*/ 1454695 h 1454695"/>
              <a:gd name="connsiteX3-57" fmla="*/ 4707822 w 4707822"/>
              <a:gd name="connsiteY3-58" fmla="*/ 6895 h 1454695"/>
              <a:gd name="connsiteX4-59" fmla="*/ 0 w 4707822"/>
              <a:gd name="connsiteY4-60" fmla="*/ 3992 h 14546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07822" h="1454695">
                <a:moveTo>
                  <a:pt x="15602" y="0"/>
                </a:moveTo>
                <a:lnTo>
                  <a:pt x="631950" y="1454695"/>
                </a:lnTo>
                <a:lnTo>
                  <a:pt x="4707822" y="1454695"/>
                </a:lnTo>
                <a:lnTo>
                  <a:pt x="4707822" y="6895"/>
                </a:lnTo>
                <a:lnTo>
                  <a:pt x="0" y="3992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任意多边形 6"/>
          <p:cNvSpPr/>
          <p:nvPr userDrawn="1"/>
        </p:nvSpPr>
        <p:spPr>
          <a:xfrm>
            <a:off x="3923928" y="2572200"/>
            <a:ext cx="5220072" cy="1516044"/>
          </a:xfrm>
          <a:custGeom>
            <a:avLst/>
            <a:gdLst>
              <a:gd name="connsiteX0" fmla="*/ 88900 w 4635500"/>
              <a:gd name="connsiteY0" fmla="*/ 0 h 1460500"/>
              <a:gd name="connsiteX1" fmla="*/ 546100 w 4635500"/>
              <a:gd name="connsiteY1" fmla="*/ 1460500 h 1460500"/>
              <a:gd name="connsiteX2" fmla="*/ 4635500 w 4635500"/>
              <a:gd name="connsiteY2" fmla="*/ 1460500 h 1460500"/>
              <a:gd name="connsiteX3" fmla="*/ 4635500 w 4635500"/>
              <a:gd name="connsiteY3" fmla="*/ 12700 h 1460500"/>
              <a:gd name="connsiteX4" fmla="*/ 0 w 4635500"/>
              <a:gd name="connsiteY4" fmla="*/ 12700 h 1460500"/>
              <a:gd name="connsiteX0-1" fmla="*/ 88900 w 4635500"/>
              <a:gd name="connsiteY0-2" fmla="*/ 0 h 1454695"/>
              <a:gd name="connsiteX1-3" fmla="*/ 546100 w 4635500"/>
              <a:gd name="connsiteY1-4" fmla="*/ 1454695 h 1454695"/>
              <a:gd name="connsiteX2-5" fmla="*/ 4635500 w 4635500"/>
              <a:gd name="connsiteY2-6" fmla="*/ 1454695 h 1454695"/>
              <a:gd name="connsiteX3-7" fmla="*/ 4635500 w 4635500"/>
              <a:gd name="connsiteY3-8" fmla="*/ 6895 h 1454695"/>
              <a:gd name="connsiteX4-9" fmla="*/ 0 w 4635500"/>
              <a:gd name="connsiteY4-10" fmla="*/ 6895 h 1454695"/>
              <a:gd name="connsiteX0-11" fmla="*/ 15602 w 4562202"/>
              <a:gd name="connsiteY0-12" fmla="*/ 0 h 1454695"/>
              <a:gd name="connsiteX1-13" fmla="*/ 472802 w 4562202"/>
              <a:gd name="connsiteY1-14" fmla="*/ 1454695 h 1454695"/>
              <a:gd name="connsiteX2-15" fmla="*/ 4562202 w 4562202"/>
              <a:gd name="connsiteY2-16" fmla="*/ 1454695 h 1454695"/>
              <a:gd name="connsiteX3-17" fmla="*/ 4562202 w 4562202"/>
              <a:gd name="connsiteY3-18" fmla="*/ 6895 h 1454695"/>
              <a:gd name="connsiteX4-19" fmla="*/ 0 w 4562202"/>
              <a:gd name="connsiteY4-20" fmla="*/ 3992 h 14546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62202" h="1454695">
                <a:moveTo>
                  <a:pt x="15602" y="0"/>
                </a:moveTo>
                <a:lnTo>
                  <a:pt x="472802" y="1454695"/>
                </a:lnTo>
                <a:lnTo>
                  <a:pt x="4562202" y="1454695"/>
                </a:lnTo>
                <a:lnTo>
                  <a:pt x="4562202" y="6895"/>
                </a:lnTo>
                <a:lnTo>
                  <a:pt x="0" y="3992"/>
                </a:ln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</a:t>
            </a:r>
            <a:endParaRPr lang="en-US" altLang="zh-CN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0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89.xml"/><Relationship Id="rId8" Type="http://schemas.openxmlformats.org/officeDocument/2006/relationships/tags" Target="../tags/tag388.xml"/><Relationship Id="rId7" Type="http://schemas.openxmlformats.org/officeDocument/2006/relationships/tags" Target="../tags/tag387.xml"/><Relationship Id="rId6" Type="http://schemas.openxmlformats.org/officeDocument/2006/relationships/tags" Target="../tags/tag386.xml"/><Relationship Id="rId5" Type="http://schemas.openxmlformats.org/officeDocument/2006/relationships/tags" Target="../tags/tag385.xml"/><Relationship Id="rId4" Type="http://schemas.openxmlformats.org/officeDocument/2006/relationships/tags" Target="../tags/tag384.xml"/><Relationship Id="rId34" Type="http://schemas.openxmlformats.org/officeDocument/2006/relationships/notesSlide" Target="../notesSlides/notesSlide10.xml"/><Relationship Id="rId33" Type="http://schemas.openxmlformats.org/officeDocument/2006/relationships/slideLayout" Target="../slideLayouts/slideLayout16.xml"/><Relationship Id="rId32" Type="http://schemas.openxmlformats.org/officeDocument/2006/relationships/tags" Target="../tags/tag412.xml"/><Relationship Id="rId31" Type="http://schemas.openxmlformats.org/officeDocument/2006/relationships/tags" Target="../tags/tag411.xml"/><Relationship Id="rId30" Type="http://schemas.openxmlformats.org/officeDocument/2006/relationships/tags" Target="../tags/tag410.xml"/><Relationship Id="rId3" Type="http://schemas.openxmlformats.org/officeDocument/2006/relationships/tags" Target="../tags/tag383.xml"/><Relationship Id="rId29" Type="http://schemas.openxmlformats.org/officeDocument/2006/relationships/tags" Target="../tags/tag409.xml"/><Relationship Id="rId28" Type="http://schemas.openxmlformats.org/officeDocument/2006/relationships/tags" Target="../tags/tag408.xml"/><Relationship Id="rId27" Type="http://schemas.openxmlformats.org/officeDocument/2006/relationships/tags" Target="../tags/tag407.xml"/><Relationship Id="rId26" Type="http://schemas.openxmlformats.org/officeDocument/2006/relationships/tags" Target="../tags/tag406.xml"/><Relationship Id="rId25" Type="http://schemas.openxmlformats.org/officeDocument/2006/relationships/tags" Target="../tags/tag405.xml"/><Relationship Id="rId24" Type="http://schemas.openxmlformats.org/officeDocument/2006/relationships/tags" Target="../tags/tag404.xml"/><Relationship Id="rId23" Type="http://schemas.openxmlformats.org/officeDocument/2006/relationships/tags" Target="../tags/tag403.xml"/><Relationship Id="rId22" Type="http://schemas.openxmlformats.org/officeDocument/2006/relationships/tags" Target="../tags/tag402.xml"/><Relationship Id="rId21" Type="http://schemas.openxmlformats.org/officeDocument/2006/relationships/tags" Target="../tags/tag401.xml"/><Relationship Id="rId20" Type="http://schemas.openxmlformats.org/officeDocument/2006/relationships/tags" Target="../tags/tag400.xml"/><Relationship Id="rId2" Type="http://schemas.openxmlformats.org/officeDocument/2006/relationships/tags" Target="../tags/tag382.xml"/><Relationship Id="rId19" Type="http://schemas.openxmlformats.org/officeDocument/2006/relationships/tags" Target="../tags/tag399.xml"/><Relationship Id="rId18" Type="http://schemas.openxmlformats.org/officeDocument/2006/relationships/tags" Target="../tags/tag398.xml"/><Relationship Id="rId17" Type="http://schemas.openxmlformats.org/officeDocument/2006/relationships/tags" Target="../tags/tag397.xml"/><Relationship Id="rId16" Type="http://schemas.openxmlformats.org/officeDocument/2006/relationships/tags" Target="../tags/tag396.xml"/><Relationship Id="rId15" Type="http://schemas.openxmlformats.org/officeDocument/2006/relationships/tags" Target="../tags/tag395.xml"/><Relationship Id="rId14" Type="http://schemas.openxmlformats.org/officeDocument/2006/relationships/tags" Target="../tags/tag394.xml"/><Relationship Id="rId13" Type="http://schemas.openxmlformats.org/officeDocument/2006/relationships/tags" Target="../tags/tag393.xml"/><Relationship Id="rId12" Type="http://schemas.openxmlformats.org/officeDocument/2006/relationships/tags" Target="../tags/tag392.xml"/><Relationship Id="rId11" Type="http://schemas.openxmlformats.org/officeDocument/2006/relationships/tags" Target="../tags/tag391.xml"/><Relationship Id="rId10" Type="http://schemas.openxmlformats.org/officeDocument/2006/relationships/tags" Target="../tags/tag390.xml"/><Relationship Id="rId1" Type="http://schemas.openxmlformats.org/officeDocument/2006/relationships/tags" Target="../tags/tag38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21.xml"/><Relationship Id="rId8" Type="http://schemas.openxmlformats.org/officeDocument/2006/relationships/tags" Target="../tags/tag420.xml"/><Relationship Id="rId7" Type="http://schemas.openxmlformats.org/officeDocument/2006/relationships/tags" Target="../tags/tag419.xml"/><Relationship Id="rId6" Type="http://schemas.openxmlformats.org/officeDocument/2006/relationships/tags" Target="../tags/tag418.xml"/><Relationship Id="rId5" Type="http://schemas.openxmlformats.org/officeDocument/2006/relationships/tags" Target="../tags/tag417.xml"/><Relationship Id="rId4" Type="http://schemas.openxmlformats.org/officeDocument/2006/relationships/tags" Target="../tags/tag416.xml"/><Relationship Id="rId3" Type="http://schemas.openxmlformats.org/officeDocument/2006/relationships/tags" Target="../tags/tag415.xml"/><Relationship Id="rId26" Type="http://schemas.openxmlformats.org/officeDocument/2006/relationships/notesSlide" Target="../notesSlides/notesSlide11.xml"/><Relationship Id="rId25" Type="http://schemas.openxmlformats.org/officeDocument/2006/relationships/slideLayout" Target="../slideLayouts/slideLayout16.xml"/><Relationship Id="rId24" Type="http://schemas.openxmlformats.org/officeDocument/2006/relationships/tags" Target="../tags/tag436.xml"/><Relationship Id="rId23" Type="http://schemas.openxmlformats.org/officeDocument/2006/relationships/tags" Target="../tags/tag435.xml"/><Relationship Id="rId22" Type="http://schemas.openxmlformats.org/officeDocument/2006/relationships/tags" Target="../tags/tag434.xml"/><Relationship Id="rId21" Type="http://schemas.openxmlformats.org/officeDocument/2006/relationships/tags" Target="../tags/tag433.xml"/><Relationship Id="rId20" Type="http://schemas.openxmlformats.org/officeDocument/2006/relationships/tags" Target="../tags/tag432.xml"/><Relationship Id="rId2" Type="http://schemas.openxmlformats.org/officeDocument/2006/relationships/tags" Target="../tags/tag414.xml"/><Relationship Id="rId19" Type="http://schemas.openxmlformats.org/officeDocument/2006/relationships/tags" Target="../tags/tag431.xml"/><Relationship Id="rId18" Type="http://schemas.openxmlformats.org/officeDocument/2006/relationships/tags" Target="../tags/tag430.xml"/><Relationship Id="rId17" Type="http://schemas.openxmlformats.org/officeDocument/2006/relationships/tags" Target="../tags/tag429.xml"/><Relationship Id="rId16" Type="http://schemas.openxmlformats.org/officeDocument/2006/relationships/tags" Target="../tags/tag428.xml"/><Relationship Id="rId15" Type="http://schemas.openxmlformats.org/officeDocument/2006/relationships/tags" Target="../tags/tag427.xml"/><Relationship Id="rId14" Type="http://schemas.openxmlformats.org/officeDocument/2006/relationships/tags" Target="../tags/tag426.xml"/><Relationship Id="rId13" Type="http://schemas.openxmlformats.org/officeDocument/2006/relationships/tags" Target="../tags/tag425.xml"/><Relationship Id="rId12" Type="http://schemas.openxmlformats.org/officeDocument/2006/relationships/tags" Target="../tags/tag424.xml"/><Relationship Id="rId11" Type="http://schemas.openxmlformats.org/officeDocument/2006/relationships/tags" Target="../tags/tag423.xml"/><Relationship Id="rId10" Type="http://schemas.openxmlformats.org/officeDocument/2006/relationships/tags" Target="../tags/tag422.xml"/><Relationship Id="rId1" Type="http://schemas.openxmlformats.org/officeDocument/2006/relationships/tags" Target="../tags/tag41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45.xml"/><Relationship Id="rId8" Type="http://schemas.openxmlformats.org/officeDocument/2006/relationships/tags" Target="../tags/tag444.xml"/><Relationship Id="rId7" Type="http://schemas.openxmlformats.org/officeDocument/2006/relationships/tags" Target="../tags/tag443.xml"/><Relationship Id="rId6" Type="http://schemas.openxmlformats.org/officeDocument/2006/relationships/tags" Target="../tags/tag442.xml"/><Relationship Id="rId5" Type="http://schemas.openxmlformats.org/officeDocument/2006/relationships/tags" Target="../tags/tag441.xml"/><Relationship Id="rId4" Type="http://schemas.openxmlformats.org/officeDocument/2006/relationships/tags" Target="../tags/tag440.xml"/><Relationship Id="rId3" Type="http://schemas.openxmlformats.org/officeDocument/2006/relationships/tags" Target="../tags/tag439.xml"/><Relationship Id="rId28" Type="http://schemas.openxmlformats.org/officeDocument/2006/relationships/notesSlide" Target="../notesSlides/notesSlide12.xml"/><Relationship Id="rId27" Type="http://schemas.openxmlformats.org/officeDocument/2006/relationships/slideLayout" Target="../slideLayouts/slideLayout16.xml"/><Relationship Id="rId26" Type="http://schemas.openxmlformats.org/officeDocument/2006/relationships/tags" Target="../tags/tag462.xml"/><Relationship Id="rId25" Type="http://schemas.openxmlformats.org/officeDocument/2006/relationships/tags" Target="../tags/tag461.xml"/><Relationship Id="rId24" Type="http://schemas.openxmlformats.org/officeDocument/2006/relationships/tags" Target="../tags/tag460.xml"/><Relationship Id="rId23" Type="http://schemas.openxmlformats.org/officeDocument/2006/relationships/tags" Target="../tags/tag459.xml"/><Relationship Id="rId22" Type="http://schemas.openxmlformats.org/officeDocument/2006/relationships/tags" Target="../tags/tag458.xml"/><Relationship Id="rId21" Type="http://schemas.openxmlformats.org/officeDocument/2006/relationships/tags" Target="../tags/tag457.xml"/><Relationship Id="rId20" Type="http://schemas.openxmlformats.org/officeDocument/2006/relationships/tags" Target="../tags/tag456.xml"/><Relationship Id="rId2" Type="http://schemas.openxmlformats.org/officeDocument/2006/relationships/tags" Target="../tags/tag438.xml"/><Relationship Id="rId19" Type="http://schemas.openxmlformats.org/officeDocument/2006/relationships/tags" Target="../tags/tag455.xml"/><Relationship Id="rId18" Type="http://schemas.openxmlformats.org/officeDocument/2006/relationships/tags" Target="../tags/tag454.xml"/><Relationship Id="rId17" Type="http://schemas.openxmlformats.org/officeDocument/2006/relationships/tags" Target="../tags/tag453.xml"/><Relationship Id="rId16" Type="http://schemas.openxmlformats.org/officeDocument/2006/relationships/tags" Target="../tags/tag452.xml"/><Relationship Id="rId15" Type="http://schemas.openxmlformats.org/officeDocument/2006/relationships/tags" Target="../tags/tag451.xml"/><Relationship Id="rId14" Type="http://schemas.openxmlformats.org/officeDocument/2006/relationships/tags" Target="../tags/tag450.xml"/><Relationship Id="rId13" Type="http://schemas.openxmlformats.org/officeDocument/2006/relationships/tags" Target="../tags/tag449.xml"/><Relationship Id="rId12" Type="http://schemas.openxmlformats.org/officeDocument/2006/relationships/tags" Target="../tags/tag448.xml"/><Relationship Id="rId11" Type="http://schemas.openxmlformats.org/officeDocument/2006/relationships/tags" Target="../tags/tag447.xml"/><Relationship Id="rId10" Type="http://schemas.openxmlformats.org/officeDocument/2006/relationships/tags" Target="../tags/tag446.xml"/><Relationship Id="rId1" Type="http://schemas.openxmlformats.org/officeDocument/2006/relationships/tags" Target="../tags/tag437.xml"/></Relationships>
</file>

<file path=ppt/slides/_rels/slide13.xml.rels><?xml version="1.0" encoding="UTF-8" standalone="yes"?>
<Relationships xmlns="http://schemas.openxmlformats.org/package/2006/relationships"><Relationship Id="rId99" Type="http://schemas.openxmlformats.org/officeDocument/2006/relationships/tags" Target="../tags/tag561.xml"/><Relationship Id="rId98" Type="http://schemas.openxmlformats.org/officeDocument/2006/relationships/tags" Target="../tags/tag560.xml"/><Relationship Id="rId97" Type="http://schemas.openxmlformats.org/officeDocument/2006/relationships/tags" Target="../tags/tag559.xml"/><Relationship Id="rId96" Type="http://schemas.openxmlformats.org/officeDocument/2006/relationships/tags" Target="../tags/tag558.xml"/><Relationship Id="rId95" Type="http://schemas.openxmlformats.org/officeDocument/2006/relationships/tags" Target="../tags/tag557.xml"/><Relationship Id="rId94" Type="http://schemas.openxmlformats.org/officeDocument/2006/relationships/tags" Target="../tags/tag556.xml"/><Relationship Id="rId93" Type="http://schemas.openxmlformats.org/officeDocument/2006/relationships/tags" Target="../tags/tag555.xml"/><Relationship Id="rId92" Type="http://schemas.openxmlformats.org/officeDocument/2006/relationships/tags" Target="../tags/tag554.xml"/><Relationship Id="rId91" Type="http://schemas.openxmlformats.org/officeDocument/2006/relationships/tags" Target="../tags/tag553.xml"/><Relationship Id="rId90" Type="http://schemas.openxmlformats.org/officeDocument/2006/relationships/tags" Target="../tags/tag552.xml"/><Relationship Id="rId9" Type="http://schemas.openxmlformats.org/officeDocument/2006/relationships/tags" Target="../tags/tag471.xml"/><Relationship Id="rId89" Type="http://schemas.openxmlformats.org/officeDocument/2006/relationships/tags" Target="../tags/tag551.xml"/><Relationship Id="rId88" Type="http://schemas.openxmlformats.org/officeDocument/2006/relationships/tags" Target="../tags/tag550.xml"/><Relationship Id="rId87" Type="http://schemas.openxmlformats.org/officeDocument/2006/relationships/tags" Target="../tags/tag549.xml"/><Relationship Id="rId86" Type="http://schemas.openxmlformats.org/officeDocument/2006/relationships/tags" Target="../tags/tag548.xml"/><Relationship Id="rId85" Type="http://schemas.openxmlformats.org/officeDocument/2006/relationships/tags" Target="../tags/tag547.xml"/><Relationship Id="rId84" Type="http://schemas.openxmlformats.org/officeDocument/2006/relationships/tags" Target="../tags/tag546.xml"/><Relationship Id="rId83" Type="http://schemas.openxmlformats.org/officeDocument/2006/relationships/tags" Target="../tags/tag545.xml"/><Relationship Id="rId82" Type="http://schemas.openxmlformats.org/officeDocument/2006/relationships/tags" Target="../tags/tag544.xml"/><Relationship Id="rId81" Type="http://schemas.openxmlformats.org/officeDocument/2006/relationships/tags" Target="../tags/tag543.xml"/><Relationship Id="rId80" Type="http://schemas.openxmlformats.org/officeDocument/2006/relationships/tags" Target="../tags/tag542.xml"/><Relationship Id="rId8" Type="http://schemas.openxmlformats.org/officeDocument/2006/relationships/tags" Target="../tags/tag470.xml"/><Relationship Id="rId79" Type="http://schemas.openxmlformats.org/officeDocument/2006/relationships/tags" Target="../tags/tag541.xml"/><Relationship Id="rId78" Type="http://schemas.openxmlformats.org/officeDocument/2006/relationships/tags" Target="../tags/tag540.xml"/><Relationship Id="rId77" Type="http://schemas.openxmlformats.org/officeDocument/2006/relationships/tags" Target="../tags/tag539.xml"/><Relationship Id="rId76" Type="http://schemas.openxmlformats.org/officeDocument/2006/relationships/tags" Target="../tags/tag538.xml"/><Relationship Id="rId75" Type="http://schemas.openxmlformats.org/officeDocument/2006/relationships/tags" Target="../tags/tag537.xml"/><Relationship Id="rId74" Type="http://schemas.openxmlformats.org/officeDocument/2006/relationships/tags" Target="../tags/tag536.xml"/><Relationship Id="rId73" Type="http://schemas.openxmlformats.org/officeDocument/2006/relationships/tags" Target="../tags/tag535.xml"/><Relationship Id="rId72" Type="http://schemas.openxmlformats.org/officeDocument/2006/relationships/tags" Target="../tags/tag534.xml"/><Relationship Id="rId71" Type="http://schemas.openxmlformats.org/officeDocument/2006/relationships/tags" Target="../tags/tag533.xml"/><Relationship Id="rId70" Type="http://schemas.openxmlformats.org/officeDocument/2006/relationships/tags" Target="../tags/tag532.xml"/><Relationship Id="rId7" Type="http://schemas.openxmlformats.org/officeDocument/2006/relationships/tags" Target="../tags/tag469.xml"/><Relationship Id="rId69" Type="http://schemas.openxmlformats.org/officeDocument/2006/relationships/tags" Target="../tags/tag531.xml"/><Relationship Id="rId68" Type="http://schemas.openxmlformats.org/officeDocument/2006/relationships/tags" Target="../tags/tag530.xml"/><Relationship Id="rId67" Type="http://schemas.openxmlformats.org/officeDocument/2006/relationships/tags" Target="../tags/tag529.xml"/><Relationship Id="rId66" Type="http://schemas.openxmlformats.org/officeDocument/2006/relationships/tags" Target="../tags/tag528.xml"/><Relationship Id="rId65" Type="http://schemas.openxmlformats.org/officeDocument/2006/relationships/tags" Target="../tags/tag527.xml"/><Relationship Id="rId64" Type="http://schemas.openxmlformats.org/officeDocument/2006/relationships/tags" Target="../tags/tag526.xml"/><Relationship Id="rId63" Type="http://schemas.openxmlformats.org/officeDocument/2006/relationships/tags" Target="../tags/tag525.xml"/><Relationship Id="rId62" Type="http://schemas.openxmlformats.org/officeDocument/2006/relationships/tags" Target="../tags/tag524.xml"/><Relationship Id="rId61" Type="http://schemas.openxmlformats.org/officeDocument/2006/relationships/tags" Target="../tags/tag523.xml"/><Relationship Id="rId60" Type="http://schemas.openxmlformats.org/officeDocument/2006/relationships/tags" Target="../tags/tag522.xml"/><Relationship Id="rId6" Type="http://schemas.openxmlformats.org/officeDocument/2006/relationships/tags" Target="../tags/tag468.xml"/><Relationship Id="rId59" Type="http://schemas.openxmlformats.org/officeDocument/2006/relationships/tags" Target="../tags/tag521.xml"/><Relationship Id="rId58" Type="http://schemas.openxmlformats.org/officeDocument/2006/relationships/tags" Target="../tags/tag520.xml"/><Relationship Id="rId57" Type="http://schemas.openxmlformats.org/officeDocument/2006/relationships/tags" Target="../tags/tag519.xml"/><Relationship Id="rId56" Type="http://schemas.openxmlformats.org/officeDocument/2006/relationships/tags" Target="../tags/tag518.xml"/><Relationship Id="rId55" Type="http://schemas.openxmlformats.org/officeDocument/2006/relationships/tags" Target="../tags/tag517.xml"/><Relationship Id="rId54" Type="http://schemas.openxmlformats.org/officeDocument/2006/relationships/tags" Target="../tags/tag516.xml"/><Relationship Id="rId53" Type="http://schemas.openxmlformats.org/officeDocument/2006/relationships/tags" Target="../tags/tag515.xml"/><Relationship Id="rId52" Type="http://schemas.openxmlformats.org/officeDocument/2006/relationships/tags" Target="../tags/tag514.xml"/><Relationship Id="rId51" Type="http://schemas.openxmlformats.org/officeDocument/2006/relationships/tags" Target="../tags/tag513.xml"/><Relationship Id="rId50" Type="http://schemas.openxmlformats.org/officeDocument/2006/relationships/tags" Target="../tags/tag512.xml"/><Relationship Id="rId5" Type="http://schemas.openxmlformats.org/officeDocument/2006/relationships/tags" Target="../tags/tag467.xml"/><Relationship Id="rId49" Type="http://schemas.openxmlformats.org/officeDocument/2006/relationships/tags" Target="../tags/tag511.xml"/><Relationship Id="rId48" Type="http://schemas.openxmlformats.org/officeDocument/2006/relationships/tags" Target="../tags/tag510.xml"/><Relationship Id="rId47" Type="http://schemas.openxmlformats.org/officeDocument/2006/relationships/tags" Target="../tags/tag509.xml"/><Relationship Id="rId46" Type="http://schemas.openxmlformats.org/officeDocument/2006/relationships/tags" Target="../tags/tag508.xml"/><Relationship Id="rId45" Type="http://schemas.openxmlformats.org/officeDocument/2006/relationships/tags" Target="../tags/tag507.xml"/><Relationship Id="rId44" Type="http://schemas.openxmlformats.org/officeDocument/2006/relationships/tags" Target="../tags/tag506.xml"/><Relationship Id="rId43" Type="http://schemas.openxmlformats.org/officeDocument/2006/relationships/tags" Target="../tags/tag505.xml"/><Relationship Id="rId42" Type="http://schemas.openxmlformats.org/officeDocument/2006/relationships/tags" Target="../tags/tag504.xml"/><Relationship Id="rId41" Type="http://schemas.openxmlformats.org/officeDocument/2006/relationships/tags" Target="../tags/tag503.xml"/><Relationship Id="rId40" Type="http://schemas.openxmlformats.org/officeDocument/2006/relationships/tags" Target="../tags/tag502.xml"/><Relationship Id="rId4" Type="http://schemas.openxmlformats.org/officeDocument/2006/relationships/tags" Target="../tags/tag466.xml"/><Relationship Id="rId39" Type="http://schemas.openxmlformats.org/officeDocument/2006/relationships/tags" Target="../tags/tag501.xml"/><Relationship Id="rId38" Type="http://schemas.openxmlformats.org/officeDocument/2006/relationships/tags" Target="../tags/tag500.xml"/><Relationship Id="rId37" Type="http://schemas.openxmlformats.org/officeDocument/2006/relationships/tags" Target="../tags/tag499.xml"/><Relationship Id="rId36" Type="http://schemas.openxmlformats.org/officeDocument/2006/relationships/tags" Target="../tags/tag498.xml"/><Relationship Id="rId35" Type="http://schemas.openxmlformats.org/officeDocument/2006/relationships/tags" Target="../tags/tag497.xml"/><Relationship Id="rId34" Type="http://schemas.openxmlformats.org/officeDocument/2006/relationships/tags" Target="../tags/tag496.xml"/><Relationship Id="rId33" Type="http://schemas.openxmlformats.org/officeDocument/2006/relationships/tags" Target="../tags/tag495.xml"/><Relationship Id="rId32" Type="http://schemas.openxmlformats.org/officeDocument/2006/relationships/tags" Target="../tags/tag494.xml"/><Relationship Id="rId31" Type="http://schemas.openxmlformats.org/officeDocument/2006/relationships/tags" Target="../tags/tag493.xml"/><Relationship Id="rId30" Type="http://schemas.openxmlformats.org/officeDocument/2006/relationships/tags" Target="../tags/tag492.xml"/><Relationship Id="rId3" Type="http://schemas.openxmlformats.org/officeDocument/2006/relationships/tags" Target="../tags/tag465.xml"/><Relationship Id="rId29" Type="http://schemas.openxmlformats.org/officeDocument/2006/relationships/tags" Target="../tags/tag491.xml"/><Relationship Id="rId28" Type="http://schemas.openxmlformats.org/officeDocument/2006/relationships/tags" Target="../tags/tag490.xml"/><Relationship Id="rId27" Type="http://schemas.openxmlformats.org/officeDocument/2006/relationships/tags" Target="../tags/tag489.xml"/><Relationship Id="rId26" Type="http://schemas.openxmlformats.org/officeDocument/2006/relationships/tags" Target="../tags/tag488.xml"/><Relationship Id="rId25" Type="http://schemas.openxmlformats.org/officeDocument/2006/relationships/tags" Target="../tags/tag487.xml"/><Relationship Id="rId24" Type="http://schemas.openxmlformats.org/officeDocument/2006/relationships/tags" Target="../tags/tag486.xml"/><Relationship Id="rId23" Type="http://schemas.openxmlformats.org/officeDocument/2006/relationships/tags" Target="../tags/tag485.xml"/><Relationship Id="rId22" Type="http://schemas.openxmlformats.org/officeDocument/2006/relationships/tags" Target="../tags/tag484.xml"/><Relationship Id="rId21" Type="http://schemas.openxmlformats.org/officeDocument/2006/relationships/tags" Target="../tags/tag483.xml"/><Relationship Id="rId20" Type="http://schemas.openxmlformats.org/officeDocument/2006/relationships/tags" Target="../tags/tag482.xml"/><Relationship Id="rId2" Type="http://schemas.openxmlformats.org/officeDocument/2006/relationships/tags" Target="../tags/tag464.xml"/><Relationship Id="rId19" Type="http://schemas.openxmlformats.org/officeDocument/2006/relationships/tags" Target="../tags/tag481.xml"/><Relationship Id="rId18" Type="http://schemas.openxmlformats.org/officeDocument/2006/relationships/tags" Target="../tags/tag480.xml"/><Relationship Id="rId17" Type="http://schemas.openxmlformats.org/officeDocument/2006/relationships/tags" Target="../tags/tag479.xml"/><Relationship Id="rId16" Type="http://schemas.openxmlformats.org/officeDocument/2006/relationships/tags" Target="../tags/tag478.xml"/><Relationship Id="rId15" Type="http://schemas.openxmlformats.org/officeDocument/2006/relationships/tags" Target="../tags/tag477.xml"/><Relationship Id="rId14" Type="http://schemas.openxmlformats.org/officeDocument/2006/relationships/tags" Target="../tags/tag476.xml"/><Relationship Id="rId13" Type="http://schemas.openxmlformats.org/officeDocument/2006/relationships/tags" Target="../tags/tag475.xml"/><Relationship Id="rId12" Type="http://schemas.openxmlformats.org/officeDocument/2006/relationships/tags" Target="../tags/tag474.xml"/><Relationship Id="rId11" Type="http://schemas.openxmlformats.org/officeDocument/2006/relationships/tags" Target="../tags/tag473.xml"/><Relationship Id="rId107" Type="http://schemas.openxmlformats.org/officeDocument/2006/relationships/notesSlide" Target="../notesSlides/notesSlide13.xml"/><Relationship Id="rId106" Type="http://schemas.openxmlformats.org/officeDocument/2006/relationships/slideLayout" Target="../slideLayouts/slideLayout16.xml"/><Relationship Id="rId105" Type="http://schemas.openxmlformats.org/officeDocument/2006/relationships/tags" Target="../tags/tag567.xml"/><Relationship Id="rId104" Type="http://schemas.openxmlformats.org/officeDocument/2006/relationships/tags" Target="../tags/tag566.xml"/><Relationship Id="rId103" Type="http://schemas.openxmlformats.org/officeDocument/2006/relationships/tags" Target="../tags/tag565.xml"/><Relationship Id="rId102" Type="http://schemas.openxmlformats.org/officeDocument/2006/relationships/tags" Target="../tags/tag564.xml"/><Relationship Id="rId101" Type="http://schemas.openxmlformats.org/officeDocument/2006/relationships/tags" Target="../tags/tag563.xml"/><Relationship Id="rId100" Type="http://schemas.openxmlformats.org/officeDocument/2006/relationships/tags" Target="../tags/tag562.xml"/><Relationship Id="rId10" Type="http://schemas.openxmlformats.org/officeDocument/2006/relationships/tags" Target="../tags/tag472.xml"/><Relationship Id="rId1" Type="http://schemas.openxmlformats.org/officeDocument/2006/relationships/tags" Target="../tags/tag46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576.xml"/><Relationship Id="rId8" Type="http://schemas.openxmlformats.org/officeDocument/2006/relationships/tags" Target="../tags/tag575.xml"/><Relationship Id="rId7" Type="http://schemas.openxmlformats.org/officeDocument/2006/relationships/tags" Target="../tags/tag574.xml"/><Relationship Id="rId6" Type="http://schemas.openxmlformats.org/officeDocument/2006/relationships/tags" Target="../tags/tag573.xml"/><Relationship Id="rId5" Type="http://schemas.openxmlformats.org/officeDocument/2006/relationships/tags" Target="../tags/tag572.xml"/><Relationship Id="rId4" Type="http://schemas.openxmlformats.org/officeDocument/2006/relationships/tags" Target="../tags/tag571.xml"/><Relationship Id="rId3" Type="http://schemas.openxmlformats.org/officeDocument/2006/relationships/tags" Target="../tags/tag570.xml"/><Relationship Id="rId24" Type="http://schemas.openxmlformats.org/officeDocument/2006/relationships/notesSlide" Target="../notesSlides/notesSlide14.xml"/><Relationship Id="rId23" Type="http://schemas.openxmlformats.org/officeDocument/2006/relationships/slideLayout" Target="../slideLayouts/slideLayout16.xml"/><Relationship Id="rId22" Type="http://schemas.openxmlformats.org/officeDocument/2006/relationships/tags" Target="../tags/tag589.xml"/><Relationship Id="rId21" Type="http://schemas.openxmlformats.org/officeDocument/2006/relationships/tags" Target="../tags/tag588.xml"/><Relationship Id="rId20" Type="http://schemas.openxmlformats.org/officeDocument/2006/relationships/tags" Target="../tags/tag587.xml"/><Relationship Id="rId2" Type="http://schemas.openxmlformats.org/officeDocument/2006/relationships/tags" Target="../tags/tag569.xml"/><Relationship Id="rId19" Type="http://schemas.openxmlformats.org/officeDocument/2006/relationships/tags" Target="../tags/tag586.xml"/><Relationship Id="rId18" Type="http://schemas.openxmlformats.org/officeDocument/2006/relationships/tags" Target="../tags/tag585.xml"/><Relationship Id="rId17" Type="http://schemas.openxmlformats.org/officeDocument/2006/relationships/tags" Target="../tags/tag584.xml"/><Relationship Id="rId16" Type="http://schemas.openxmlformats.org/officeDocument/2006/relationships/tags" Target="../tags/tag583.xml"/><Relationship Id="rId15" Type="http://schemas.openxmlformats.org/officeDocument/2006/relationships/tags" Target="../tags/tag582.xml"/><Relationship Id="rId14" Type="http://schemas.openxmlformats.org/officeDocument/2006/relationships/tags" Target="../tags/tag581.xml"/><Relationship Id="rId13" Type="http://schemas.openxmlformats.org/officeDocument/2006/relationships/tags" Target="../tags/tag580.xml"/><Relationship Id="rId12" Type="http://schemas.openxmlformats.org/officeDocument/2006/relationships/tags" Target="../tags/tag579.xml"/><Relationship Id="rId11" Type="http://schemas.openxmlformats.org/officeDocument/2006/relationships/tags" Target="../tags/tag578.xml"/><Relationship Id="rId10" Type="http://schemas.openxmlformats.org/officeDocument/2006/relationships/tags" Target="../tags/tag577.xml"/><Relationship Id="rId1" Type="http://schemas.openxmlformats.org/officeDocument/2006/relationships/tags" Target="../tags/tag56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98.xml"/><Relationship Id="rId8" Type="http://schemas.openxmlformats.org/officeDocument/2006/relationships/tags" Target="../tags/tag597.xml"/><Relationship Id="rId77" Type="http://schemas.openxmlformats.org/officeDocument/2006/relationships/notesSlide" Target="../notesSlides/notesSlide15.xml"/><Relationship Id="rId76" Type="http://schemas.openxmlformats.org/officeDocument/2006/relationships/slideLayout" Target="../slideLayouts/slideLayout16.xml"/><Relationship Id="rId75" Type="http://schemas.openxmlformats.org/officeDocument/2006/relationships/tags" Target="../tags/tag664.xml"/><Relationship Id="rId74" Type="http://schemas.openxmlformats.org/officeDocument/2006/relationships/tags" Target="../tags/tag663.xml"/><Relationship Id="rId73" Type="http://schemas.openxmlformats.org/officeDocument/2006/relationships/tags" Target="../tags/tag662.xml"/><Relationship Id="rId72" Type="http://schemas.openxmlformats.org/officeDocument/2006/relationships/tags" Target="../tags/tag661.xml"/><Relationship Id="rId71" Type="http://schemas.openxmlformats.org/officeDocument/2006/relationships/tags" Target="../tags/tag660.xml"/><Relationship Id="rId70" Type="http://schemas.openxmlformats.org/officeDocument/2006/relationships/tags" Target="../tags/tag659.xml"/><Relationship Id="rId7" Type="http://schemas.openxmlformats.org/officeDocument/2006/relationships/tags" Target="../tags/tag596.xml"/><Relationship Id="rId69" Type="http://schemas.openxmlformats.org/officeDocument/2006/relationships/tags" Target="../tags/tag658.xml"/><Relationship Id="rId68" Type="http://schemas.openxmlformats.org/officeDocument/2006/relationships/tags" Target="../tags/tag657.xml"/><Relationship Id="rId67" Type="http://schemas.openxmlformats.org/officeDocument/2006/relationships/tags" Target="../tags/tag656.xml"/><Relationship Id="rId66" Type="http://schemas.openxmlformats.org/officeDocument/2006/relationships/tags" Target="../tags/tag655.xml"/><Relationship Id="rId65" Type="http://schemas.openxmlformats.org/officeDocument/2006/relationships/tags" Target="../tags/tag654.xml"/><Relationship Id="rId64" Type="http://schemas.openxmlformats.org/officeDocument/2006/relationships/tags" Target="../tags/tag653.xml"/><Relationship Id="rId63" Type="http://schemas.openxmlformats.org/officeDocument/2006/relationships/tags" Target="../tags/tag652.xml"/><Relationship Id="rId62" Type="http://schemas.openxmlformats.org/officeDocument/2006/relationships/tags" Target="../tags/tag651.xml"/><Relationship Id="rId61" Type="http://schemas.openxmlformats.org/officeDocument/2006/relationships/tags" Target="../tags/tag650.xml"/><Relationship Id="rId60" Type="http://schemas.openxmlformats.org/officeDocument/2006/relationships/tags" Target="../tags/tag649.xml"/><Relationship Id="rId6" Type="http://schemas.openxmlformats.org/officeDocument/2006/relationships/tags" Target="../tags/tag595.xml"/><Relationship Id="rId59" Type="http://schemas.openxmlformats.org/officeDocument/2006/relationships/tags" Target="../tags/tag648.xml"/><Relationship Id="rId58" Type="http://schemas.openxmlformats.org/officeDocument/2006/relationships/tags" Target="../tags/tag647.xml"/><Relationship Id="rId57" Type="http://schemas.openxmlformats.org/officeDocument/2006/relationships/tags" Target="../tags/tag646.xml"/><Relationship Id="rId56" Type="http://schemas.openxmlformats.org/officeDocument/2006/relationships/tags" Target="../tags/tag645.xml"/><Relationship Id="rId55" Type="http://schemas.openxmlformats.org/officeDocument/2006/relationships/tags" Target="../tags/tag644.xml"/><Relationship Id="rId54" Type="http://schemas.openxmlformats.org/officeDocument/2006/relationships/tags" Target="../tags/tag643.xml"/><Relationship Id="rId53" Type="http://schemas.openxmlformats.org/officeDocument/2006/relationships/tags" Target="../tags/tag642.xml"/><Relationship Id="rId52" Type="http://schemas.openxmlformats.org/officeDocument/2006/relationships/tags" Target="../tags/tag641.xml"/><Relationship Id="rId51" Type="http://schemas.openxmlformats.org/officeDocument/2006/relationships/tags" Target="../tags/tag640.xml"/><Relationship Id="rId50" Type="http://schemas.openxmlformats.org/officeDocument/2006/relationships/tags" Target="../tags/tag639.xml"/><Relationship Id="rId5" Type="http://schemas.openxmlformats.org/officeDocument/2006/relationships/tags" Target="../tags/tag594.xml"/><Relationship Id="rId49" Type="http://schemas.openxmlformats.org/officeDocument/2006/relationships/tags" Target="../tags/tag638.xml"/><Relationship Id="rId48" Type="http://schemas.openxmlformats.org/officeDocument/2006/relationships/tags" Target="../tags/tag637.xml"/><Relationship Id="rId47" Type="http://schemas.openxmlformats.org/officeDocument/2006/relationships/tags" Target="../tags/tag636.xml"/><Relationship Id="rId46" Type="http://schemas.openxmlformats.org/officeDocument/2006/relationships/tags" Target="../tags/tag635.xml"/><Relationship Id="rId45" Type="http://schemas.openxmlformats.org/officeDocument/2006/relationships/tags" Target="../tags/tag634.xml"/><Relationship Id="rId44" Type="http://schemas.openxmlformats.org/officeDocument/2006/relationships/tags" Target="../tags/tag633.xml"/><Relationship Id="rId43" Type="http://schemas.openxmlformats.org/officeDocument/2006/relationships/tags" Target="../tags/tag632.xml"/><Relationship Id="rId42" Type="http://schemas.openxmlformats.org/officeDocument/2006/relationships/tags" Target="../tags/tag631.xml"/><Relationship Id="rId41" Type="http://schemas.openxmlformats.org/officeDocument/2006/relationships/tags" Target="../tags/tag630.xml"/><Relationship Id="rId40" Type="http://schemas.openxmlformats.org/officeDocument/2006/relationships/tags" Target="../tags/tag629.xml"/><Relationship Id="rId4" Type="http://schemas.openxmlformats.org/officeDocument/2006/relationships/tags" Target="../tags/tag593.xml"/><Relationship Id="rId39" Type="http://schemas.openxmlformats.org/officeDocument/2006/relationships/tags" Target="../tags/tag628.xml"/><Relationship Id="rId38" Type="http://schemas.openxmlformats.org/officeDocument/2006/relationships/tags" Target="../tags/tag627.xml"/><Relationship Id="rId37" Type="http://schemas.openxmlformats.org/officeDocument/2006/relationships/tags" Target="../tags/tag626.xml"/><Relationship Id="rId36" Type="http://schemas.openxmlformats.org/officeDocument/2006/relationships/tags" Target="../tags/tag625.xml"/><Relationship Id="rId35" Type="http://schemas.openxmlformats.org/officeDocument/2006/relationships/tags" Target="../tags/tag624.xml"/><Relationship Id="rId34" Type="http://schemas.openxmlformats.org/officeDocument/2006/relationships/tags" Target="../tags/tag623.xml"/><Relationship Id="rId33" Type="http://schemas.openxmlformats.org/officeDocument/2006/relationships/tags" Target="../tags/tag622.xml"/><Relationship Id="rId32" Type="http://schemas.openxmlformats.org/officeDocument/2006/relationships/tags" Target="../tags/tag621.xml"/><Relationship Id="rId31" Type="http://schemas.openxmlformats.org/officeDocument/2006/relationships/tags" Target="../tags/tag620.xml"/><Relationship Id="rId30" Type="http://schemas.openxmlformats.org/officeDocument/2006/relationships/tags" Target="../tags/tag619.xml"/><Relationship Id="rId3" Type="http://schemas.openxmlformats.org/officeDocument/2006/relationships/tags" Target="../tags/tag592.xml"/><Relationship Id="rId29" Type="http://schemas.openxmlformats.org/officeDocument/2006/relationships/tags" Target="../tags/tag618.xml"/><Relationship Id="rId28" Type="http://schemas.openxmlformats.org/officeDocument/2006/relationships/tags" Target="../tags/tag617.xml"/><Relationship Id="rId27" Type="http://schemas.openxmlformats.org/officeDocument/2006/relationships/tags" Target="../tags/tag616.xml"/><Relationship Id="rId26" Type="http://schemas.openxmlformats.org/officeDocument/2006/relationships/tags" Target="../tags/tag615.xml"/><Relationship Id="rId25" Type="http://schemas.openxmlformats.org/officeDocument/2006/relationships/tags" Target="../tags/tag614.xml"/><Relationship Id="rId24" Type="http://schemas.openxmlformats.org/officeDocument/2006/relationships/tags" Target="../tags/tag613.xml"/><Relationship Id="rId23" Type="http://schemas.openxmlformats.org/officeDocument/2006/relationships/tags" Target="../tags/tag612.xml"/><Relationship Id="rId22" Type="http://schemas.openxmlformats.org/officeDocument/2006/relationships/tags" Target="../tags/tag611.xml"/><Relationship Id="rId21" Type="http://schemas.openxmlformats.org/officeDocument/2006/relationships/tags" Target="../tags/tag610.xml"/><Relationship Id="rId20" Type="http://schemas.openxmlformats.org/officeDocument/2006/relationships/tags" Target="../tags/tag609.xml"/><Relationship Id="rId2" Type="http://schemas.openxmlformats.org/officeDocument/2006/relationships/tags" Target="../tags/tag591.xml"/><Relationship Id="rId19" Type="http://schemas.openxmlformats.org/officeDocument/2006/relationships/tags" Target="../tags/tag608.xml"/><Relationship Id="rId18" Type="http://schemas.openxmlformats.org/officeDocument/2006/relationships/tags" Target="../tags/tag607.xml"/><Relationship Id="rId17" Type="http://schemas.openxmlformats.org/officeDocument/2006/relationships/tags" Target="../tags/tag606.xml"/><Relationship Id="rId16" Type="http://schemas.openxmlformats.org/officeDocument/2006/relationships/tags" Target="../tags/tag605.xml"/><Relationship Id="rId15" Type="http://schemas.openxmlformats.org/officeDocument/2006/relationships/tags" Target="../tags/tag604.xml"/><Relationship Id="rId14" Type="http://schemas.openxmlformats.org/officeDocument/2006/relationships/tags" Target="../tags/tag603.xml"/><Relationship Id="rId13" Type="http://schemas.openxmlformats.org/officeDocument/2006/relationships/tags" Target="../tags/tag602.xml"/><Relationship Id="rId12" Type="http://schemas.openxmlformats.org/officeDocument/2006/relationships/tags" Target="../tags/tag601.xml"/><Relationship Id="rId11" Type="http://schemas.openxmlformats.org/officeDocument/2006/relationships/tags" Target="../tags/tag600.xml"/><Relationship Id="rId10" Type="http://schemas.openxmlformats.org/officeDocument/2006/relationships/tags" Target="../tags/tag599.xml"/><Relationship Id="rId1" Type="http://schemas.openxmlformats.org/officeDocument/2006/relationships/tags" Target="../tags/tag59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673.xml"/><Relationship Id="rId8" Type="http://schemas.openxmlformats.org/officeDocument/2006/relationships/tags" Target="../tags/tag672.xml"/><Relationship Id="rId7" Type="http://schemas.openxmlformats.org/officeDocument/2006/relationships/tags" Target="../tags/tag671.xml"/><Relationship Id="rId6" Type="http://schemas.openxmlformats.org/officeDocument/2006/relationships/tags" Target="../tags/tag670.xml"/><Relationship Id="rId5" Type="http://schemas.openxmlformats.org/officeDocument/2006/relationships/tags" Target="../tags/tag669.xml"/><Relationship Id="rId4" Type="http://schemas.openxmlformats.org/officeDocument/2006/relationships/tags" Target="../tags/tag668.xml"/><Relationship Id="rId3" Type="http://schemas.openxmlformats.org/officeDocument/2006/relationships/tags" Target="../tags/tag667.xml"/><Relationship Id="rId28" Type="http://schemas.openxmlformats.org/officeDocument/2006/relationships/notesSlide" Target="../notesSlides/notesSlide16.xml"/><Relationship Id="rId27" Type="http://schemas.openxmlformats.org/officeDocument/2006/relationships/slideLayout" Target="../slideLayouts/slideLayout16.xml"/><Relationship Id="rId26" Type="http://schemas.openxmlformats.org/officeDocument/2006/relationships/tags" Target="../tags/tag690.xml"/><Relationship Id="rId25" Type="http://schemas.openxmlformats.org/officeDocument/2006/relationships/tags" Target="../tags/tag689.xml"/><Relationship Id="rId24" Type="http://schemas.openxmlformats.org/officeDocument/2006/relationships/tags" Target="../tags/tag688.xml"/><Relationship Id="rId23" Type="http://schemas.openxmlformats.org/officeDocument/2006/relationships/tags" Target="../tags/tag687.xml"/><Relationship Id="rId22" Type="http://schemas.openxmlformats.org/officeDocument/2006/relationships/tags" Target="../tags/tag686.xml"/><Relationship Id="rId21" Type="http://schemas.openxmlformats.org/officeDocument/2006/relationships/tags" Target="../tags/tag685.xml"/><Relationship Id="rId20" Type="http://schemas.openxmlformats.org/officeDocument/2006/relationships/tags" Target="../tags/tag684.xml"/><Relationship Id="rId2" Type="http://schemas.openxmlformats.org/officeDocument/2006/relationships/tags" Target="../tags/tag666.xml"/><Relationship Id="rId19" Type="http://schemas.openxmlformats.org/officeDocument/2006/relationships/tags" Target="../tags/tag683.xml"/><Relationship Id="rId18" Type="http://schemas.openxmlformats.org/officeDocument/2006/relationships/tags" Target="../tags/tag682.xml"/><Relationship Id="rId17" Type="http://schemas.openxmlformats.org/officeDocument/2006/relationships/tags" Target="../tags/tag681.xml"/><Relationship Id="rId16" Type="http://schemas.openxmlformats.org/officeDocument/2006/relationships/tags" Target="../tags/tag680.xml"/><Relationship Id="rId15" Type="http://schemas.openxmlformats.org/officeDocument/2006/relationships/tags" Target="../tags/tag679.xml"/><Relationship Id="rId14" Type="http://schemas.openxmlformats.org/officeDocument/2006/relationships/tags" Target="../tags/tag678.xml"/><Relationship Id="rId13" Type="http://schemas.openxmlformats.org/officeDocument/2006/relationships/tags" Target="../tags/tag677.xml"/><Relationship Id="rId12" Type="http://schemas.openxmlformats.org/officeDocument/2006/relationships/tags" Target="../tags/tag676.xml"/><Relationship Id="rId11" Type="http://schemas.openxmlformats.org/officeDocument/2006/relationships/tags" Target="../tags/tag675.xml"/><Relationship Id="rId10" Type="http://schemas.openxmlformats.org/officeDocument/2006/relationships/tags" Target="../tags/tag674.xml"/><Relationship Id="rId1" Type="http://schemas.openxmlformats.org/officeDocument/2006/relationships/tags" Target="../tags/tag66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699.xml"/><Relationship Id="rId87" Type="http://schemas.openxmlformats.org/officeDocument/2006/relationships/notesSlide" Target="../notesSlides/notesSlide17.xml"/><Relationship Id="rId86" Type="http://schemas.openxmlformats.org/officeDocument/2006/relationships/slideLayout" Target="../slideLayouts/slideLayout16.xml"/><Relationship Id="rId85" Type="http://schemas.openxmlformats.org/officeDocument/2006/relationships/tags" Target="../tags/tag775.xml"/><Relationship Id="rId84" Type="http://schemas.openxmlformats.org/officeDocument/2006/relationships/tags" Target="../tags/tag774.xml"/><Relationship Id="rId83" Type="http://schemas.openxmlformats.org/officeDocument/2006/relationships/tags" Target="../tags/tag773.xml"/><Relationship Id="rId82" Type="http://schemas.openxmlformats.org/officeDocument/2006/relationships/tags" Target="../tags/tag772.xml"/><Relationship Id="rId81" Type="http://schemas.openxmlformats.org/officeDocument/2006/relationships/tags" Target="../tags/tag771.xml"/><Relationship Id="rId80" Type="http://schemas.openxmlformats.org/officeDocument/2006/relationships/tags" Target="../tags/tag770.xml"/><Relationship Id="rId8" Type="http://schemas.openxmlformats.org/officeDocument/2006/relationships/tags" Target="../tags/tag698.xml"/><Relationship Id="rId79" Type="http://schemas.openxmlformats.org/officeDocument/2006/relationships/tags" Target="../tags/tag769.xml"/><Relationship Id="rId78" Type="http://schemas.openxmlformats.org/officeDocument/2006/relationships/tags" Target="../tags/tag768.xml"/><Relationship Id="rId77" Type="http://schemas.openxmlformats.org/officeDocument/2006/relationships/tags" Target="../tags/tag767.xml"/><Relationship Id="rId76" Type="http://schemas.openxmlformats.org/officeDocument/2006/relationships/tags" Target="../tags/tag766.xml"/><Relationship Id="rId75" Type="http://schemas.openxmlformats.org/officeDocument/2006/relationships/tags" Target="../tags/tag765.xml"/><Relationship Id="rId74" Type="http://schemas.openxmlformats.org/officeDocument/2006/relationships/tags" Target="../tags/tag764.xml"/><Relationship Id="rId73" Type="http://schemas.openxmlformats.org/officeDocument/2006/relationships/tags" Target="../tags/tag763.xml"/><Relationship Id="rId72" Type="http://schemas.openxmlformats.org/officeDocument/2006/relationships/tags" Target="../tags/tag762.xml"/><Relationship Id="rId71" Type="http://schemas.openxmlformats.org/officeDocument/2006/relationships/tags" Target="../tags/tag761.xml"/><Relationship Id="rId70" Type="http://schemas.openxmlformats.org/officeDocument/2006/relationships/tags" Target="../tags/tag760.xml"/><Relationship Id="rId7" Type="http://schemas.openxmlformats.org/officeDocument/2006/relationships/tags" Target="../tags/tag697.xml"/><Relationship Id="rId69" Type="http://schemas.openxmlformats.org/officeDocument/2006/relationships/tags" Target="../tags/tag759.xml"/><Relationship Id="rId68" Type="http://schemas.openxmlformats.org/officeDocument/2006/relationships/tags" Target="../tags/tag758.xml"/><Relationship Id="rId67" Type="http://schemas.openxmlformats.org/officeDocument/2006/relationships/tags" Target="../tags/tag757.xml"/><Relationship Id="rId66" Type="http://schemas.openxmlformats.org/officeDocument/2006/relationships/tags" Target="../tags/tag756.xml"/><Relationship Id="rId65" Type="http://schemas.openxmlformats.org/officeDocument/2006/relationships/tags" Target="../tags/tag755.xml"/><Relationship Id="rId64" Type="http://schemas.openxmlformats.org/officeDocument/2006/relationships/tags" Target="../tags/tag754.xml"/><Relationship Id="rId63" Type="http://schemas.openxmlformats.org/officeDocument/2006/relationships/tags" Target="../tags/tag753.xml"/><Relationship Id="rId62" Type="http://schemas.openxmlformats.org/officeDocument/2006/relationships/tags" Target="../tags/tag752.xml"/><Relationship Id="rId61" Type="http://schemas.openxmlformats.org/officeDocument/2006/relationships/tags" Target="../tags/tag751.xml"/><Relationship Id="rId60" Type="http://schemas.openxmlformats.org/officeDocument/2006/relationships/tags" Target="../tags/tag750.xml"/><Relationship Id="rId6" Type="http://schemas.openxmlformats.org/officeDocument/2006/relationships/tags" Target="../tags/tag696.xml"/><Relationship Id="rId59" Type="http://schemas.openxmlformats.org/officeDocument/2006/relationships/tags" Target="../tags/tag749.xml"/><Relationship Id="rId58" Type="http://schemas.openxmlformats.org/officeDocument/2006/relationships/tags" Target="../tags/tag748.xml"/><Relationship Id="rId57" Type="http://schemas.openxmlformats.org/officeDocument/2006/relationships/tags" Target="../tags/tag747.xml"/><Relationship Id="rId56" Type="http://schemas.openxmlformats.org/officeDocument/2006/relationships/tags" Target="../tags/tag746.xml"/><Relationship Id="rId55" Type="http://schemas.openxmlformats.org/officeDocument/2006/relationships/tags" Target="../tags/tag745.xml"/><Relationship Id="rId54" Type="http://schemas.openxmlformats.org/officeDocument/2006/relationships/tags" Target="../tags/tag744.xml"/><Relationship Id="rId53" Type="http://schemas.openxmlformats.org/officeDocument/2006/relationships/tags" Target="../tags/tag743.xml"/><Relationship Id="rId52" Type="http://schemas.openxmlformats.org/officeDocument/2006/relationships/tags" Target="../tags/tag742.xml"/><Relationship Id="rId51" Type="http://schemas.openxmlformats.org/officeDocument/2006/relationships/tags" Target="../tags/tag741.xml"/><Relationship Id="rId50" Type="http://schemas.openxmlformats.org/officeDocument/2006/relationships/tags" Target="../tags/tag740.xml"/><Relationship Id="rId5" Type="http://schemas.openxmlformats.org/officeDocument/2006/relationships/tags" Target="../tags/tag695.xml"/><Relationship Id="rId49" Type="http://schemas.openxmlformats.org/officeDocument/2006/relationships/tags" Target="../tags/tag739.xml"/><Relationship Id="rId48" Type="http://schemas.openxmlformats.org/officeDocument/2006/relationships/tags" Target="../tags/tag738.xml"/><Relationship Id="rId47" Type="http://schemas.openxmlformats.org/officeDocument/2006/relationships/tags" Target="../tags/tag737.xml"/><Relationship Id="rId46" Type="http://schemas.openxmlformats.org/officeDocument/2006/relationships/tags" Target="../tags/tag736.xml"/><Relationship Id="rId45" Type="http://schemas.openxmlformats.org/officeDocument/2006/relationships/tags" Target="../tags/tag735.xml"/><Relationship Id="rId44" Type="http://schemas.openxmlformats.org/officeDocument/2006/relationships/tags" Target="../tags/tag734.xml"/><Relationship Id="rId43" Type="http://schemas.openxmlformats.org/officeDocument/2006/relationships/tags" Target="../tags/tag733.xml"/><Relationship Id="rId42" Type="http://schemas.openxmlformats.org/officeDocument/2006/relationships/tags" Target="../tags/tag732.xml"/><Relationship Id="rId41" Type="http://schemas.openxmlformats.org/officeDocument/2006/relationships/tags" Target="../tags/tag731.xml"/><Relationship Id="rId40" Type="http://schemas.openxmlformats.org/officeDocument/2006/relationships/tags" Target="../tags/tag730.xml"/><Relationship Id="rId4" Type="http://schemas.openxmlformats.org/officeDocument/2006/relationships/tags" Target="../tags/tag694.xml"/><Relationship Id="rId39" Type="http://schemas.openxmlformats.org/officeDocument/2006/relationships/tags" Target="../tags/tag729.xml"/><Relationship Id="rId38" Type="http://schemas.openxmlformats.org/officeDocument/2006/relationships/tags" Target="../tags/tag728.xml"/><Relationship Id="rId37" Type="http://schemas.openxmlformats.org/officeDocument/2006/relationships/tags" Target="../tags/tag727.xml"/><Relationship Id="rId36" Type="http://schemas.openxmlformats.org/officeDocument/2006/relationships/tags" Target="../tags/tag726.xml"/><Relationship Id="rId35" Type="http://schemas.openxmlformats.org/officeDocument/2006/relationships/tags" Target="../tags/tag725.xml"/><Relationship Id="rId34" Type="http://schemas.openxmlformats.org/officeDocument/2006/relationships/tags" Target="../tags/tag724.xml"/><Relationship Id="rId33" Type="http://schemas.openxmlformats.org/officeDocument/2006/relationships/tags" Target="../tags/tag723.xml"/><Relationship Id="rId32" Type="http://schemas.openxmlformats.org/officeDocument/2006/relationships/tags" Target="../tags/tag722.xml"/><Relationship Id="rId31" Type="http://schemas.openxmlformats.org/officeDocument/2006/relationships/tags" Target="../tags/tag721.xml"/><Relationship Id="rId30" Type="http://schemas.openxmlformats.org/officeDocument/2006/relationships/tags" Target="../tags/tag720.xml"/><Relationship Id="rId3" Type="http://schemas.openxmlformats.org/officeDocument/2006/relationships/tags" Target="../tags/tag693.xml"/><Relationship Id="rId29" Type="http://schemas.openxmlformats.org/officeDocument/2006/relationships/tags" Target="../tags/tag719.xml"/><Relationship Id="rId28" Type="http://schemas.openxmlformats.org/officeDocument/2006/relationships/tags" Target="../tags/tag718.xml"/><Relationship Id="rId27" Type="http://schemas.openxmlformats.org/officeDocument/2006/relationships/tags" Target="../tags/tag717.xml"/><Relationship Id="rId26" Type="http://schemas.openxmlformats.org/officeDocument/2006/relationships/tags" Target="../tags/tag716.xml"/><Relationship Id="rId25" Type="http://schemas.openxmlformats.org/officeDocument/2006/relationships/tags" Target="../tags/tag715.xml"/><Relationship Id="rId24" Type="http://schemas.openxmlformats.org/officeDocument/2006/relationships/tags" Target="../tags/tag714.xml"/><Relationship Id="rId23" Type="http://schemas.openxmlformats.org/officeDocument/2006/relationships/tags" Target="../tags/tag713.xml"/><Relationship Id="rId22" Type="http://schemas.openxmlformats.org/officeDocument/2006/relationships/tags" Target="../tags/tag712.xml"/><Relationship Id="rId21" Type="http://schemas.openxmlformats.org/officeDocument/2006/relationships/tags" Target="../tags/tag711.xml"/><Relationship Id="rId20" Type="http://schemas.openxmlformats.org/officeDocument/2006/relationships/tags" Target="../tags/tag710.xml"/><Relationship Id="rId2" Type="http://schemas.openxmlformats.org/officeDocument/2006/relationships/tags" Target="../tags/tag692.xml"/><Relationship Id="rId19" Type="http://schemas.openxmlformats.org/officeDocument/2006/relationships/tags" Target="../tags/tag709.xml"/><Relationship Id="rId18" Type="http://schemas.openxmlformats.org/officeDocument/2006/relationships/tags" Target="../tags/tag708.xml"/><Relationship Id="rId17" Type="http://schemas.openxmlformats.org/officeDocument/2006/relationships/tags" Target="../tags/tag707.xml"/><Relationship Id="rId16" Type="http://schemas.openxmlformats.org/officeDocument/2006/relationships/tags" Target="../tags/tag706.xml"/><Relationship Id="rId15" Type="http://schemas.openxmlformats.org/officeDocument/2006/relationships/tags" Target="../tags/tag705.xml"/><Relationship Id="rId14" Type="http://schemas.openxmlformats.org/officeDocument/2006/relationships/tags" Target="../tags/tag704.xml"/><Relationship Id="rId13" Type="http://schemas.openxmlformats.org/officeDocument/2006/relationships/tags" Target="../tags/tag703.xml"/><Relationship Id="rId12" Type="http://schemas.openxmlformats.org/officeDocument/2006/relationships/tags" Target="../tags/tag702.xml"/><Relationship Id="rId11" Type="http://schemas.openxmlformats.org/officeDocument/2006/relationships/tags" Target="../tags/tag701.xml"/><Relationship Id="rId10" Type="http://schemas.openxmlformats.org/officeDocument/2006/relationships/tags" Target="../tags/tag700.xml"/><Relationship Id="rId1" Type="http://schemas.openxmlformats.org/officeDocument/2006/relationships/tags" Target="../tags/tag69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784.xml"/><Relationship Id="rId8" Type="http://schemas.openxmlformats.org/officeDocument/2006/relationships/tags" Target="../tags/tag783.xml"/><Relationship Id="rId7" Type="http://schemas.openxmlformats.org/officeDocument/2006/relationships/tags" Target="../tags/tag782.xml"/><Relationship Id="rId6" Type="http://schemas.openxmlformats.org/officeDocument/2006/relationships/tags" Target="../tags/tag781.xml"/><Relationship Id="rId5" Type="http://schemas.openxmlformats.org/officeDocument/2006/relationships/tags" Target="../tags/tag780.xml"/><Relationship Id="rId4" Type="http://schemas.openxmlformats.org/officeDocument/2006/relationships/tags" Target="../tags/tag779.xml"/><Relationship Id="rId3" Type="http://schemas.openxmlformats.org/officeDocument/2006/relationships/tags" Target="../tags/tag778.xml"/><Relationship Id="rId2" Type="http://schemas.openxmlformats.org/officeDocument/2006/relationships/tags" Target="../tags/tag777.xml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16.xml"/><Relationship Id="rId1" Type="http://schemas.openxmlformats.org/officeDocument/2006/relationships/tags" Target="../tags/tag776.xml"/></Relationships>
</file>

<file path=ppt/slides/_rels/slide19.xml.rels><?xml version="1.0" encoding="UTF-8" standalone="yes"?>
<Relationships xmlns="http://schemas.openxmlformats.org/package/2006/relationships"><Relationship Id="rId99" Type="http://schemas.openxmlformats.org/officeDocument/2006/relationships/tags" Target="../tags/tag883.xml"/><Relationship Id="rId98" Type="http://schemas.openxmlformats.org/officeDocument/2006/relationships/tags" Target="../tags/tag882.xml"/><Relationship Id="rId97" Type="http://schemas.openxmlformats.org/officeDocument/2006/relationships/tags" Target="../tags/tag881.xml"/><Relationship Id="rId96" Type="http://schemas.openxmlformats.org/officeDocument/2006/relationships/tags" Target="../tags/tag880.xml"/><Relationship Id="rId95" Type="http://schemas.openxmlformats.org/officeDocument/2006/relationships/tags" Target="../tags/tag879.xml"/><Relationship Id="rId94" Type="http://schemas.openxmlformats.org/officeDocument/2006/relationships/tags" Target="../tags/tag878.xml"/><Relationship Id="rId93" Type="http://schemas.openxmlformats.org/officeDocument/2006/relationships/tags" Target="../tags/tag877.xml"/><Relationship Id="rId92" Type="http://schemas.openxmlformats.org/officeDocument/2006/relationships/tags" Target="../tags/tag876.xml"/><Relationship Id="rId91" Type="http://schemas.openxmlformats.org/officeDocument/2006/relationships/tags" Target="../tags/tag875.xml"/><Relationship Id="rId90" Type="http://schemas.openxmlformats.org/officeDocument/2006/relationships/tags" Target="../tags/tag874.xml"/><Relationship Id="rId9" Type="http://schemas.openxmlformats.org/officeDocument/2006/relationships/tags" Target="../tags/tag793.xml"/><Relationship Id="rId89" Type="http://schemas.openxmlformats.org/officeDocument/2006/relationships/tags" Target="../tags/tag873.xml"/><Relationship Id="rId88" Type="http://schemas.openxmlformats.org/officeDocument/2006/relationships/tags" Target="../tags/tag872.xml"/><Relationship Id="rId87" Type="http://schemas.openxmlformats.org/officeDocument/2006/relationships/tags" Target="../tags/tag871.xml"/><Relationship Id="rId86" Type="http://schemas.openxmlformats.org/officeDocument/2006/relationships/tags" Target="../tags/tag870.xml"/><Relationship Id="rId85" Type="http://schemas.openxmlformats.org/officeDocument/2006/relationships/tags" Target="../tags/tag869.xml"/><Relationship Id="rId84" Type="http://schemas.openxmlformats.org/officeDocument/2006/relationships/tags" Target="../tags/tag868.xml"/><Relationship Id="rId83" Type="http://schemas.openxmlformats.org/officeDocument/2006/relationships/tags" Target="../tags/tag867.xml"/><Relationship Id="rId82" Type="http://schemas.openxmlformats.org/officeDocument/2006/relationships/tags" Target="../tags/tag866.xml"/><Relationship Id="rId81" Type="http://schemas.openxmlformats.org/officeDocument/2006/relationships/tags" Target="../tags/tag865.xml"/><Relationship Id="rId80" Type="http://schemas.openxmlformats.org/officeDocument/2006/relationships/tags" Target="../tags/tag864.xml"/><Relationship Id="rId8" Type="http://schemas.openxmlformats.org/officeDocument/2006/relationships/tags" Target="../tags/tag792.xml"/><Relationship Id="rId79" Type="http://schemas.openxmlformats.org/officeDocument/2006/relationships/tags" Target="../tags/tag863.xml"/><Relationship Id="rId78" Type="http://schemas.openxmlformats.org/officeDocument/2006/relationships/tags" Target="../tags/tag862.xml"/><Relationship Id="rId77" Type="http://schemas.openxmlformats.org/officeDocument/2006/relationships/tags" Target="../tags/tag861.xml"/><Relationship Id="rId76" Type="http://schemas.openxmlformats.org/officeDocument/2006/relationships/tags" Target="../tags/tag860.xml"/><Relationship Id="rId75" Type="http://schemas.openxmlformats.org/officeDocument/2006/relationships/tags" Target="../tags/tag859.xml"/><Relationship Id="rId74" Type="http://schemas.openxmlformats.org/officeDocument/2006/relationships/tags" Target="../tags/tag858.xml"/><Relationship Id="rId73" Type="http://schemas.openxmlformats.org/officeDocument/2006/relationships/tags" Target="../tags/tag857.xml"/><Relationship Id="rId72" Type="http://schemas.openxmlformats.org/officeDocument/2006/relationships/tags" Target="../tags/tag856.xml"/><Relationship Id="rId71" Type="http://schemas.openxmlformats.org/officeDocument/2006/relationships/tags" Target="../tags/tag855.xml"/><Relationship Id="rId70" Type="http://schemas.openxmlformats.org/officeDocument/2006/relationships/tags" Target="../tags/tag854.xml"/><Relationship Id="rId7" Type="http://schemas.openxmlformats.org/officeDocument/2006/relationships/tags" Target="../tags/tag791.xml"/><Relationship Id="rId69" Type="http://schemas.openxmlformats.org/officeDocument/2006/relationships/tags" Target="../tags/tag853.xml"/><Relationship Id="rId68" Type="http://schemas.openxmlformats.org/officeDocument/2006/relationships/tags" Target="../tags/tag852.xml"/><Relationship Id="rId67" Type="http://schemas.openxmlformats.org/officeDocument/2006/relationships/tags" Target="../tags/tag851.xml"/><Relationship Id="rId66" Type="http://schemas.openxmlformats.org/officeDocument/2006/relationships/tags" Target="../tags/tag850.xml"/><Relationship Id="rId65" Type="http://schemas.openxmlformats.org/officeDocument/2006/relationships/tags" Target="../tags/tag849.xml"/><Relationship Id="rId64" Type="http://schemas.openxmlformats.org/officeDocument/2006/relationships/tags" Target="../tags/tag848.xml"/><Relationship Id="rId63" Type="http://schemas.openxmlformats.org/officeDocument/2006/relationships/tags" Target="../tags/tag847.xml"/><Relationship Id="rId62" Type="http://schemas.openxmlformats.org/officeDocument/2006/relationships/tags" Target="../tags/tag846.xml"/><Relationship Id="rId61" Type="http://schemas.openxmlformats.org/officeDocument/2006/relationships/tags" Target="../tags/tag845.xml"/><Relationship Id="rId60" Type="http://schemas.openxmlformats.org/officeDocument/2006/relationships/tags" Target="../tags/tag844.xml"/><Relationship Id="rId6" Type="http://schemas.openxmlformats.org/officeDocument/2006/relationships/tags" Target="../tags/tag790.xml"/><Relationship Id="rId59" Type="http://schemas.openxmlformats.org/officeDocument/2006/relationships/tags" Target="../tags/tag843.xml"/><Relationship Id="rId58" Type="http://schemas.openxmlformats.org/officeDocument/2006/relationships/tags" Target="../tags/tag842.xml"/><Relationship Id="rId57" Type="http://schemas.openxmlformats.org/officeDocument/2006/relationships/tags" Target="../tags/tag841.xml"/><Relationship Id="rId56" Type="http://schemas.openxmlformats.org/officeDocument/2006/relationships/tags" Target="../tags/tag840.xml"/><Relationship Id="rId55" Type="http://schemas.openxmlformats.org/officeDocument/2006/relationships/tags" Target="../tags/tag839.xml"/><Relationship Id="rId54" Type="http://schemas.openxmlformats.org/officeDocument/2006/relationships/tags" Target="../tags/tag838.xml"/><Relationship Id="rId53" Type="http://schemas.openxmlformats.org/officeDocument/2006/relationships/tags" Target="../tags/tag837.xml"/><Relationship Id="rId52" Type="http://schemas.openxmlformats.org/officeDocument/2006/relationships/tags" Target="../tags/tag836.xml"/><Relationship Id="rId51" Type="http://schemas.openxmlformats.org/officeDocument/2006/relationships/tags" Target="../tags/tag835.xml"/><Relationship Id="rId50" Type="http://schemas.openxmlformats.org/officeDocument/2006/relationships/tags" Target="../tags/tag834.xml"/><Relationship Id="rId5" Type="http://schemas.openxmlformats.org/officeDocument/2006/relationships/tags" Target="../tags/tag789.xml"/><Relationship Id="rId49" Type="http://schemas.openxmlformats.org/officeDocument/2006/relationships/tags" Target="../tags/tag833.xml"/><Relationship Id="rId48" Type="http://schemas.openxmlformats.org/officeDocument/2006/relationships/tags" Target="../tags/tag832.xml"/><Relationship Id="rId47" Type="http://schemas.openxmlformats.org/officeDocument/2006/relationships/tags" Target="../tags/tag831.xml"/><Relationship Id="rId46" Type="http://schemas.openxmlformats.org/officeDocument/2006/relationships/tags" Target="../tags/tag830.xml"/><Relationship Id="rId45" Type="http://schemas.openxmlformats.org/officeDocument/2006/relationships/tags" Target="../tags/tag829.xml"/><Relationship Id="rId44" Type="http://schemas.openxmlformats.org/officeDocument/2006/relationships/tags" Target="../tags/tag828.xml"/><Relationship Id="rId43" Type="http://schemas.openxmlformats.org/officeDocument/2006/relationships/tags" Target="../tags/tag827.xml"/><Relationship Id="rId42" Type="http://schemas.openxmlformats.org/officeDocument/2006/relationships/tags" Target="../tags/tag826.xml"/><Relationship Id="rId41" Type="http://schemas.openxmlformats.org/officeDocument/2006/relationships/tags" Target="../tags/tag825.xml"/><Relationship Id="rId40" Type="http://schemas.openxmlformats.org/officeDocument/2006/relationships/tags" Target="../tags/tag824.xml"/><Relationship Id="rId4" Type="http://schemas.openxmlformats.org/officeDocument/2006/relationships/tags" Target="../tags/tag788.xml"/><Relationship Id="rId39" Type="http://schemas.openxmlformats.org/officeDocument/2006/relationships/tags" Target="../tags/tag823.xml"/><Relationship Id="rId38" Type="http://schemas.openxmlformats.org/officeDocument/2006/relationships/tags" Target="../tags/tag822.xml"/><Relationship Id="rId37" Type="http://schemas.openxmlformats.org/officeDocument/2006/relationships/tags" Target="../tags/tag821.xml"/><Relationship Id="rId36" Type="http://schemas.openxmlformats.org/officeDocument/2006/relationships/tags" Target="../tags/tag820.xml"/><Relationship Id="rId35" Type="http://schemas.openxmlformats.org/officeDocument/2006/relationships/tags" Target="../tags/tag819.xml"/><Relationship Id="rId34" Type="http://schemas.openxmlformats.org/officeDocument/2006/relationships/tags" Target="../tags/tag818.xml"/><Relationship Id="rId33" Type="http://schemas.openxmlformats.org/officeDocument/2006/relationships/tags" Target="../tags/tag817.xml"/><Relationship Id="rId32" Type="http://schemas.openxmlformats.org/officeDocument/2006/relationships/tags" Target="../tags/tag816.xml"/><Relationship Id="rId31" Type="http://schemas.openxmlformats.org/officeDocument/2006/relationships/tags" Target="../tags/tag815.xml"/><Relationship Id="rId30" Type="http://schemas.openxmlformats.org/officeDocument/2006/relationships/tags" Target="../tags/tag814.xml"/><Relationship Id="rId3" Type="http://schemas.openxmlformats.org/officeDocument/2006/relationships/tags" Target="../tags/tag787.xml"/><Relationship Id="rId29" Type="http://schemas.openxmlformats.org/officeDocument/2006/relationships/tags" Target="../tags/tag813.xml"/><Relationship Id="rId28" Type="http://schemas.openxmlformats.org/officeDocument/2006/relationships/tags" Target="../tags/tag812.xml"/><Relationship Id="rId27" Type="http://schemas.openxmlformats.org/officeDocument/2006/relationships/tags" Target="../tags/tag811.xml"/><Relationship Id="rId26" Type="http://schemas.openxmlformats.org/officeDocument/2006/relationships/tags" Target="../tags/tag810.xml"/><Relationship Id="rId25" Type="http://schemas.openxmlformats.org/officeDocument/2006/relationships/tags" Target="../tags/tag809.xml"/><Relationship Id="rId24" Type="http://schemas.openxmlformats.org/officeDocument/2006/relationships/tags" Target="../tags/tag808.xml"/><Relationship Id="rId23" Type="http://schemas.openxmlformats.org/officeDocument/2006/relationships/tags" Target="../tags/tag807.xml"/><Relationship Id="rId22" Type="http://schemas.openxmlformats.org/officeDocument/2006/relationships/tags" Target="../tags/tag806.xml"/><Relationship Id="rId21" Type="http://schemas.openxmlformats.org/officeDocument/2006/relationships/tags" Target="../tags/tag805.xml"/><Relationship Id="rId20" Type="http://schemas.openxmlformats.org/officeDocument/2006/relationships/tags" Target="../tags/tag804.xml"/><Relationship Id="rId2" Type="http://schemas.openxmlformats.org/officeDocument/2006/relationships/tags" Target="../tags/tag786.xml"/><Relationship Id="rId19" Type="http://schemas.openxmlformats.org/officeDocument/2006/relationships/tags" Target="../tags/tag803.xml"/><Relationship Id="rId18" Type="http://schemas.openxmlformats.org/officeDocument/2006/relationships/tags" Target="../tags/tag802.xml"/><Relationship Id="rId17" Type="http://schemas.openxmlformats.org/officeDocument/2006/relationships/tags" Target="../tags/tag801.xml"/><Relationship Id="rId16" Type="http://schemas.openxmlformats.org/officeDocument/2006/relationships/tags" Target="../tags/tag800.xml"/><Relationship Id="rId15" Type="http://schemas.openxmlformats.org/officeDocument/2006/relationships/tags" Target="../tags/tag799.xml"/><Relationship Id="rId149" Type="http://schemas.openxmlformats.org/officeDocument/2006/relationships/notesSlide" Target="../notesSlides/notesSlide19.xml"/><Relationship Id="rId148" Type="http://schemas.openxmlformats.org/officeDocument/2006/relationships/slideLayout" Target="../slideLayouts/slideLayout16.xml"/><Relationship Id="rId147" Type="http://schemas.openxmlformats.org/officeDocument/2006/relationships/tags" Target="../tags/tag931.xml"/><Relationship Id="rId146" Type="http://schemas.openxmlformats.org/officeDocument/2006/relationships/tags" Target="../tags/tag930.xml"/><Relationship Id="rId145" Type="http://schemas.openxmlformats.org/officeDocument/2006/relationships/tags" Target="../tags/tag929.xml"/><Relationship Id="rId144" Type="http://schemas.openxmlformats.org/officeDocument/2006/relationships/tags" Target="../tags/tag928.xml"/><Relationship Id="rId143" Type="http://schemas.openxmlformats.org/officeDocument/2006/relationships/tags" Target="../tags/tag927.xml"/><Relationship Id="rId142" Type="http://schemas.openxmlformats.org/officeDocument/2006/relationships/tags" Target="../tags/tag926.xml"/><Relationship Id="rId141" Type="http://schemas.openxmlformats.org/officeDocument/2006/relationships/tags" Target="../tags/tag925.xml"/><Relationship Id="rId140" Type="http://schemas.openxmlformats.org/officeDocument/2006/relationships/tags" Target="../tags/tag924.xml"/><Relationship Id="rId14" Type="http://schemas.openxmlformats.org/officeDocument/2006/relationships/tags" Target="../tags/tag798.xml"/><Relationship Id="rId139" Type="http://schemas.openxmlformats.org/officeDocument/2006/relationships/tags" Target="../tags/tag923.xml"/><Relationship Id="rId138" Type="http://schemas.openxmlformats.org/officeDocument/2006/relationships/tags" Target="../tags/tag922.xml"/><Relationship Id="rId137" Type="http://schemas.openxmlformats.org/officeDocument/2006/relationships/tags" Target="../tags/tag921.xml"/><Relationship Id="rId136" Type="http://schemas.openxmlformats.org/officeDocument/2006/relationships/tags" Target="../tags/tag920.xml"/><Relationship Id="rId135" Type="http://schemas.openxmlformats.org/officeDocument/2006/relationships/tags" Target="../tags/tag919.xml"/><Relationship Id="rId134" Type="http://schemas.openxmlformats.org/officeDocument/2006/relationships/tags" Target="../tags/tag918.xml"/><Relationship Id="rId133" Type="http://schemas.openxmlformats.org/officeDocument/2006/relationships/tags" Target="../tags/tag917.xml"/><Relationship Id="rId132" Type="http://schemas.openxmlformats.org/officeDocument/2006/relationships/tags" Target="../tags/tag916.xml"/><Relationship Id="rId131" Type="http://schemas.openxmlformats.org/officeDocument/2006/relationships/tags" Target="../tags/tag915.xml"/><Relationship Id="rId130" Type="http://schemas.openxmlformats.org/officeDocument/2006/relationships/tags" Target="../tags/tag914.xml"/><Relationship Id="rId13" Type="http://schemas.openxmlformats.org/officeDocument/2006/relationships/tags" Target="../tags/tag797.xml"/><Relationship Id="rId129" Type="http://schemas.openxmlformats.org/officeDocument/2006/relationships/tags" Target="../tags/tag913.xml"/><Relationship Id="rId128" Type="http://schemas.openxmlformats.org/officeDocument/2006/relationships/tags" Target="../tags/tag912.xml"/><Relationship Id="rId127" Type="http://schemas.openxmlformats.org/officeDocument/2006/relationships/tags" Target="../tags/tag911.xml"/><Relationship Id="rId126" Type="http://schemas.openxmlformats.org/officeDocument/2006/relationships/tags" Target="../tags/tag910.xml"/><Relationship Id="rId125" Type="http://schemas.openxmlformats.org/officeDocument/2006/relationships/tags" Target="../tags/tag909.xml"/><Relationship Id="rId124" Type="http://schemas.openxmlformats.org/officeDocument/2006/relationships/tags" Target="../tags/tag908.xml"/><Relationship Id="rId123" Type="http://schemas.openxmlformats.org/officeDocument/2006/relationships/tags" Target="../tags/tag907.xml"/><Relationship Id="rId122" Type="http://schemas.openxmlformats.org/officeDocument/2006/relationships/tags" Target="../tags/tag906.xml"/><Relationship Id="rId121" Type="http://schemas.openxmlformats.org/officeDocument/2006/relationships/tags" Target="../tags/tag905.xml"/><Relationship Id="rId120" Type="http://schemas.openxmlformats.org/officeDocument/2006/relationships/tags" Target="../tags/tag904.xml"/><Relationship Id="rId12" Type="http://schemas.openxmlformats.org/officeDocument/2006/relationships/tags" Target="../tags/tag796.xml"/><Relationship Id="rId119" Type="http://schemas.openxmlformats.org/officeDocument/2006/relationships/tags" Target="../tags/tag903.xml"/><Relationship Id="rId118" Type="http://schemas.openxmlformats.org/officeDocument/2006/relationships/tags" Target="../tags/tag902.xml"/><Relationship Id="rId117" Type="http://schemas.openxmlformats.org/officeDocument/2006/relationships/tags" Target="../tags/tag901.xml"/><Relationship Id="rId116" Type="http://schemas.openxmlformats.org/officeDocument/2006/relationships/tags" Target="../tags/tag900.xml"/><Relationship Id="rId115" Type="http://schemas.openxmlformats.org/officeDocument/2006/relationships/tags" Target="../tags/tag899.xml"/><Relationship Id="rId114" Type="http://schemas.openxmlformats.org/officeDocument/2006/relationships/tags" Target="../tags/tag898.xml"/><Relationship Id="rId113" Type="http://schemas.openxmlformats.org/officeDocument/2006/relationships/tags" Target="../tags/tag897.xml"/><Relationship Id="rId112" Type="http://schemas.openxmlformats.org/officeDocument/2006/relationships/tags" Target="../tags/tag896.xml"/><Relationship Id="rId111" Type="http://schemas.openxmlformats.org/officeDocument/2006/relationships/tags" Target="../tags/tag895.xml"/><Relationship Id="rId110" Type="http://schemas.openxmlformats.org/officeDocument/2006/relationships/tags" Target="../tags/tag894.xml"/><Relationship Id="rId11" Type="http://schemas.openxmlformats.org/officeDocument/2006/relationships/tags" Target="../tags/tag795.xml"/><Relationship Id="rId109" Type="http://schemas.openxmlformats.org/officeDocument/2006/relationships/tags" Target="../tags/tag893.xml"/><Relationship Id="rId108" Type="http://schemas.openxmlformats.org/officeDocument/2006/relationships/tags" Target="../tags/tag892.xml"/><Relationship Id="rId107" Type="http://schemas.openxmlformats.org/officeDocument/2006/relationships/tags" Target="../tags/tag891.xml"/><Relationship Id="rId106" Type="http://schemas.openxmlformats.org/officeDocument/2006/relationships/tags" Target="../tags/tag890.xml"/><Relationship Id="rId105" Type="http://schemas.openxmlformats.org/officeDocument/2006/relationships/tags" Target="../tags/tag889.xml"/><Relationship Id="rId104" Type="http://schemas.openxmlformats.org/officeDocument/2006/relationships/tags" Target="../tags/tag888.xml"/><Relationship Id="rId103" Type="http://schemas.openxmlformats.org/officeDocument/2006/relationships/tags" Target="../tags/tag887.xml"/><Relationship Id="rId102" Type="http://schemas.openxmlformats.org/officeDocument/2006/relationships/tags" Target="../tags/tag886.xml"/><Relationship Id="rId101" Type="http://schemas.openxmlformats.org/officeDocument/2006/relationships/tags" Target="../tags/tag885.xml"/><Relationship Id="rId100" Type="http://schemas.openxmlformats.org/officeDocument/2006/relationships/tags" Target="../tags/tag884.xml"/><Relationship Id="rId10" Type="http://schemas.openxmlformats.org/officeDocument/2006/relationships/tags" Target="../tags/tag794.xml"/><Relationship Id="rId1" Type="http://schemas.openxmlformats.org/officeDocument/2006/relationships/tags" Target="../tags/tag78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5" Type="http://schemas.openxmlformats.org/officeDocument/2006/relationships/notesSlide" Target="../notesSlides/notesSlide2.xml"/><Relationship Id="rId44" Type="http://schemas.openxmlformats.org/officeDocument/2006/relationships/slideLayout" Target="../slideLayouts/slideLayout15.xml"/><Relationship Id="rId43" Type="http://schemas.openxmlformats.org/officeDocument/2006/relationships/tags" Target="../tags/tag206.xml"/><Relationship Id="rId42" Type="http://schemas.openxmlformats.org/officeDocument/2006/relationships/tags" Target="../tags/tag205.xml"/><Relationship Id="rId41" Type="http://schemas.openxmlformats.org/officeDocument/2006/relationships/tags" Target="../tags/tag204.xml"/><Relationship Id="rId40" Type="http://schemas.openxmlformats.org/officeDocument/2006/relationships/tags" Target="../tags/tag203.xml"/><Relationship Id="rId4" Type="http://schemas.openxmlformats.org/officeDocument/2006/relationships/image" Target="../media/image5.png"/><Relationship Id="rId39" Type="http://schemas.openxmlformats.org/officeDocument/2006/relationships/tags" Target="../tags/tag202.xml"/><Relationship Id="rId38" Type="http://schemas.openxmlformats.org/officeDocument/2006/relationships/tags" Target="../tags/tag201.xml"/><Relationship Id="rId37" Type="http://schemas.openxmlformats.org/officeDocument/2006/relationships/tags" Target="../tags/tag200.xml"/><Relationship Id="rId36" Type="http://schemas.openxmlformats.org/officeDocument/2006/relationships/tags" Target="../tags/tag199.xml"/><Relationship Id="rId35" Type="http://schemas.openxmlformats.org/officeDocument/2006/relationships/tags" Target="../tags/tag198.xml"/><Relationship Id="rId34" Type="http://schemas.openxmlformats.org/officeDocument/2006/relationships/tags" Target="../tags/tag197.xml"/><Relationship Id="rId33" Type="http://schemas.openxmlformats.org/officeDocument/2006/relationships/tags" Target="../tags/tag196.xml"/><Relationship Id="rId32" Type="http://schemas.openxmlformats.org/officeDocument/2006/relationships/tags" Target="../tags/tag195.xml"/><Relationship Id="rId31" Type="http://schemas.openxmlformats.org/officeDocument/2006/relationships/tags" Target="../tags/tag194.xml"/><Relationship Id="rId30" Type="http://schemas.openxmlformats.org/officeDocument/2006/relationships/tags" Target="../tags/tag193.xml"/><Relationship Id="rId3" Type="http://schemas.openxmlformats.org/officeDocument/2006/relationships/tags" Target="../tags/tag167.xml"/><Relationship Id="rId29" Type="http://schemas.openxmlformats.org/officeDocument/2006/relationships/tags" Target="../tags/tag192.xml"/><Relationship Id="rId28" Type="http://schemas.openxmlformats.org/officeDocument/2006/relationships/tags" Target="../tags/tag191.xml"/><Relationship Id="rId27" Type="http://schemas.openxmlformats.org/officeDocument/2006/relationships/tags" Target="../tags/tag190.xml"/><Relationship Id="rId26" Type="http://schemas.openxmlformats.org/officeDocument/2006/relationships/tags" Target="../tags/tag189.xml"/><Relationship Id="rId25" Type="http://schemas.openxmlformats.org/officeDocument/2006/relationships/tags" Target="../tags/tag188.xml"/><Relationship Id="rId24" Type="http://schemas.openxmlformats.org/officeDocument/2006/relationships/tags" Target="../tags/tag187.xml"/><Relationship Id="rId23" Type="http://schemas.openxmlformats.org/officeDocument/2006/relationships/tags" Target="../tags/tag186.xml"/><Relationship Id="rId22" Type="http://schemas.openxmlformats.org/officeDocument/2006/relationships/tags" Target="../tags/tag185.xml"/><Relationship Id="rId21" Type="http://schemas.openxmlformats.org/officeDocument/2006/relationships/tags" Target="../tags/tag184.xml"/><Relationship Id="rId20" Type="http://schemas.openxmlformats.org/officeDocument/2006/relationships/tags" Target="../tags/tag183.xml"/><Relationship Id="rId2" Type="http://schemas.openxmlformats.org/officeDocument/2006/relationships/image" Target="../media/image4.png"/><Relationship Id="rId19" Type="http://schemas.openxmlformats.org/officeDocument/2006/relationships/tags" Target="../tags/tag182.xml"/><Relationship Id="rId18" Type="http://schemas.openxmlformats.org/officeDocument/2006/relationships/tags" Target="../tags/tag181.xml"/><Relationship Id="rId17" Type="http://schemas.openxmlformats.org/officeDocument/2006/relationships/tags" Target="../tags/tag180.xml"/><Relationship Id="rId16" Type="http://schemas.openxmlformats.org/officeDocument/2006/relationships/tags" Target="../tags/tag179.xml"/><Relationship Id="rId15" Type="http://schemas.openxmlformats.org/officeDocument/2006/relationships/tags" Target="../tags/tag178.xml"/><Relationship Id="rId14" Type="http://schemas.openxmlformats.org/officeDocument/2006/relationships/tags" Target="../tags/tag177.xml"/><Relationship Id="rId13" Type="http://schemas.openxmlformats.org/officeDocument/2006/relationships/tags" Target="../tags/tag176.xml"/><Relationship Id="rId12" Type="http://schemas.openxmlformats.org/officeDocument/2006/relationships/tags" Target="../tags/tag175.xml"/><Relationship Id="rId11" Type="http://schemas.openxmlformats.org/officeDocument/2006/relationships/tags" Target="../tags/tag174.xml"/><Relationship Id="rId10" Type="http://schemas.openxmlformats.org/officeDocument/2006/relationships/tags" Target="../tags/tag173.xml"/><Relationship Id="rId1" Type="http://schemas.openxmlformats.org/officeDocument/2006/relationships/tags" Target="../tags/tag166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940.xml"/><Relationship Id="rId8" Type="http://schemas.openxmlformats.org/officeDocument/2006/relationships/tags" Target="../tags/tag939.xml"/><Relationship Id="rId7" Type="http://schemas.openxmlformats.org/officeDocument/2006/relationships/tags" Target="../tags/tag938.xml"/><Relationship Id="rId6" Type="http://schemas.openxmlformats.org/officeDocument/2006/relationships/tags" Target="../tags/tag937.xml"/><Relationship Id="rId5" Type="http://schemas.openxmlformats.org/officeDocument/2006/relationships/tags" Target="../tags/tag936.xml"/><Relationship Id="rId40" Type="http://schemas.openxmlformats.org/officeDocument/2006/relationships/notesSlide" Target="../notesSlides/notesSlide20.xml"/><Relationship Id="rId4" Type="http://schemas.openxmlformats.org/officeDocument/2006/relationships/tags" Target="../tags/tag935.xml"/><Relationship Id="rId39" Type="http://schemas.openxmlformats.org/officeDocument/2006/relationships/slideLayout" Target="../slideLayouts/slideLayout16.xml"/><Relationship Id="rId38" Type="http://schemas.openxmlformats.org/officeDocument/2006/relationships/tags" Target="../tags/tag969.xml"/><Relationship Id="rId37" Type="http://schemas.openxmlformats.org/officeDocument/2006/relationships/tags" Target="../tags/tag968.xml"/><Relationship Id="rId36" Type="http://schemas.openxmlformats.org/officeDocument/2006/relationships/tags" Target="../tags/tag967.xml"/><Relationship Id="rId35" Type="http://schemas.openxmlformats.org/officeDocument/2006/relationships/tags" Target="../tags/tag966.xml"/><Relationship Id="rId34" Type="http://schemas.openxmlformats.org/officeDocument/2006/relationships/tags" Target="../tags/tag965.xml"/><Relationship Id="rId33" Type="http://schemas.openxmlformats.org/officeDocument/2006/relationships/tags" Target="../tags/tag964.xml"/><Relationship Id="rId32" Type="http://schemas.openxmlformats.org/officeDocument/2006/relationships/tags" Target="../tags/tag963.xml"/><Relationship Id="rId31" Type="http://schemas.openxmlformats.org/officeDocument/2006/relationships/tags" Target="../tags/tag962.xml"/><Relationship Id="rId30" Type="http://schemas.openxmlformats.org/officeDocument/2006/relationships/tags" Target="../tags/tag961.xml"/><Relationship Id="rId3" Type="http://schemas.openxmlformats.org/officeDocument/2006/relationships/tags" Target="../tags/tag934.xml"/><Relationship Id="rId29" Type="http://schemas.openxmlformats.org/officeDocument/2006/relationships/tags" Target="../tags/tag960.xml"/><Relationship Id="rId28" Type="http://schemas.openxmlformats.org/officeDocument/2006/relationships/tags" Target="../tags/tag959.xml"/><Relationship Id="rId27" Type="http://schemas.openxmlformats.org/officeDocument/2006/relationships/tags" Target="../tags/tag958.xml"/><Relationship Id="rId26" Type="http://schemas.openxmlformats.org/officeDocument/2006/relationships/tags" Target="../tags/tag957.xml"/><Relationship Id="rId25" Type="http://schemas.openxmlformats.org/officeDocument/2006/relationships/tags" Target="../tags/tag956.xml"/><Relationship Id="rId24" Type="http://schemas.openxmlformats.org/officeDocument/2006/relationships/tags" Target="../tags/tag955.xml"/><Relationship Id="rId23" Type="http://schemas.openxmlformats.org/officeDocument/2006/relationships/tags" Target="../tags/tag954.xml"/><Relationship Id="rId22" Type="http://schemas.openxmlformats.org/officeDocument/2006/relationships/tags" Target="../tags/tag953.xml"/><Relationship Id="rId21" Type="http://schemas.openxmlformats.org/officeDocument/2006/relationships/tags" Target="../tags/tag952.xml"/><Relationship Id="rId20" Type="http://schemas.openxmlformats.org/officeDocument/2006/relationships/tags" Target="../tags/tag951.xml"/><Relationship Id="rId2" Type="http://schemas.openxmlformats.org/officeDocument/2006/relationships/tags" Target="../tags/tag933.xml"/><Relationship Id="rId19" Type="http://schemas.openxmlformats.org/officeDocument/2006/relationships/tags" Target="../tags/tag950.xml"/><Relationship Id="rId18" Type="http://schemas.openxmlformats.org/officeDocument/2006/relationships/tags" Target="../tags/tag949.xml"/><Relationship Id="rId17" Type="http://schemas.openxmlformats.org/officeDocument/2006/relationships/tags" Target="../tags/tag948.xml"/><Relationship Id="rId16" Type="http://schemas.openxmlformats.org/officeDocument/2006/relationships/tags" Target="../tags/tag947.xml"/><Relationship Id="rId15" Type="http://schemas.openxmlformats.org/officeDocument/2006/relationships/tags" Target="../tags/tag946.xml"/><Relationship Id="rId14" Type="http://schemas.openxmlformats.org/officeDocument/2006/relationships/tags" Target="../tags/tag945.xml"/><Relationship Id="rId13" Type="http://schemas.openxmlformats.org/officeDocument/2006/relationships/tags" Target="../tags/tag944.xml"/><Relationship Id="rId12" Type="http://schemas.openxmlformats.org/officeDocument/2006/relationships/tags" Target="../tags/tag943.xml"/><Relationship Id="rId11" Type="http://schemas.openxmlformats.org/officeDocument/2006/relationships/tags" Target="../tags/tag942.xml"/><Relationship Id="rId10" Type="http://schemas.openxmlformats.org/officeDocument/2006/relationships/tags" Target="../tags/tag941.xml"/><Relationship Id="rId1" Type="http://schemas.openxmlformats.org/officeDocument/2006/relationships/tags" Target="../tags/tag932.xml"/></Relationships>
</file>

<file path=ppt/slides/_rels/slide21.xml.rels><?xml version="1.0" encoding="UTF-8" standalone="yes"?>
<Relationships xmlns="http://schemas.openxmlformats.org/package/2006/relationships"><Relationship Id="rId99" Type="http://schemas.openxmlformats.org/officeDocument/2006/relationships/tags" Target="../tags/tag1068.xml"/><Relationship Id="rId98" Type="http://schemas.openxmlformats.org/officeDocument/2006/relationships/tags" Target="../tags/tag1067.xml"/><Relationship Id="rId97" Type="http://schemas.openxmlformats.org/officeDocument/2006/relationships/tags" Target="../tags/tag1066.xml"/><Relationship Id="rId96" Type="http://schemas.openxmlformats.org/officeDocument/2006/relationships/tags" Target="../tags/tag1065.xml"/><Relationship Id="rId95" Type="http://schemas.openxmlformats.org/officeDocument/2006/relationships/tags" Target="../tags/tag1064.xml"/><Relationship Id="rId94" Type="http://schemas.openxmlformats.org/officeDocument/2006/relationships/tags" Target="../tags/tag1063.xml"/><Relationship Id="rId93" Type="http://schemas.openxmlformats.org/officeDocument/2006/relationships/tags" Target="../tags/tag1062.xml"/><Relationship Id="rId92" Type="http://schemas.openxmlformats.org/officeDocument/2006/relationships/tags" Target="../tags/tag1061.xml"/><Relationship Id="rId91" Type="http://schemas.openxmlformats.org/officeDocument/2006/relationships/tags" Target="../tags/tag1060.xml"/><Relationship Id="rId90" Type="http://schemas.openxmlformats.org/officeDocument/2006/relationships/tags" Target="../tags/tag1059.xml"/><Relationship Id="rId9" Type="http://schemas.openxmlformats.org/officeDocument/2006/relationships/tags" Target="../tags/tag978.xml"/><Relationship Id="rId89" Type="http://schemas.openxmlformats.org/officeDocument/2006/relationships/tags" Target="../tags/tag1058.xml"/><Relationship Id="rId88" Type="http://schemas.openxmlformats.org/officeDocument/2006/relationships/tags" Target="../tags/tag1057.xml"/><Relationship Id="rId87" Type="http://schemas.openxmlformats.org/officeDocument/2006/relationships/tags" Target="../tags/tag1056.xml"/><Relationship Id="rId86" Type="http://schemas.openxmlformats.org/officeDocument/2006/relationships/tags" Target="../tags/tag1055.xml"/><Relationship Id="rId85" Type="http://schemas.openxmlformats.org/officeDocument/2006/relationships/tags" Target="../tags/tag1054.xml"/><Relationship Id="rId84" Type="http://schemas.openxmlformats.org/officeDocument/2006/relationships/tags" Target="../tags/tag1053.xml"/><Relationship Id="rId83" Type="http://schemas.openxmlformats.org/officeDocument/2006/relationships/tags" Target="../tags/tag1052.xml"/><Relationship Id="rId82" Type="http://schemas.openxmlformats.org/officeDocument/2006/relationships/tags" Target="../tags/tag1051.xml"/><Relationship Id="rId81" Type="http://schemas.openxmlformats.org/officeDocument/2006/relationships/tags" Target="../tags/tag1050.xml"/><Relationship Id="rId80" Type="http://schemas.openxmlformats.org/officeDocument/2006/relationships/tags" Target="../tags/tag1049.xml"/><Relationship Id="rId8" Type="http://schemas.openxmlformats.org/officeDocument/2006/relationships/tags" Target="../tags/tag977.xml"/><Relationship Id="rId79" Type="http://schemas.openxmlformats.org/officeDocument/2006/relationships/tags" Target="../tags/tag1048.xml"/><Relationship Id="rId78" Type="http://schemas.openxmlformats.org/officeDocument/2006/relationships/tags" Target="../tags/tag1047.xml"/><Relationship Id="rId77" Type="http://schemas.openxmlformats.org/officeDocument/2006/relationships/tags" Target="../tags/tag1046.xml"/><Relationship Id="rId76" Type="http://schemas.openxmlformats.org/officeDocument/2006/relationships/tags" Target="../tags/tag1045.xml"/><Relationship Id="rId75" Type="http://schemas.openxmlformats.org/officeDocument/2006/relationships/tags" Target="../tags/tag1044.xml"/><Relationship Id="rId74" Type="http://schemas.openxmlformats.org/officeDocument/2006/relationships/tags" Target="../tags/tag1043.xml"/><Relationship Id="rId73" Type="http://schemas.openxmlformats.org/officeDocument/2006/relationships/tags" Target="../tags/tag1042.xml"/><Relationship Id="rId72" Type="http://schemas.openxmlformats.org/officeDocument/2006/relationships/tags" Target="../tags/tag1041.xml"/><Relationship Id="rId71" Type="http://schemas.openxmlformats.org/officeDocument/2006/relationships/tags" Target="../tags/tag1040.xml"/><Relationship Id="rId70" Type="http://schemas.openxmlformats.org/officeDocument/2006/relationships/tags" Target="../tags/tag1039.xml"/><Relationship Id="rId7" Type="http://schemas.openxmlformats.org/officeDocument/2006/relationships/tags" Target="../tags/tag976.xml"/><Relationship Id="rId69" Type="http://schemas.openxmlformats.org/officeDocument/2006/relationships/tags" Target="../tags/tag1038.xml"/><Relationship Id="rId68" Type="http://schemas.openxmlformats.org/officeDocument/2006/relationships/tags" Target="../tags/tag1037.xml"/><Relationship Id="rId67" Type="http://schemas.openxmlformats.org/officeDocument/2006/relationships/tags" Target="../tags/tag1036.xml"/><Relationship Id="rId66" Type="http://schemas.openxmlformats.org/officeDocument/2006/relationships/tags" Target="../tags/tag1035.xml"/><Relationship Id="rId65" Type="http://schemas.openxmlformats.org/officeDocument/2006/relationships/tags" Target="../tags/tag1034.xml"/><Relationship Id="rId64" Type="http://schemas.openxmlformats.org/officeDocument/2006/relationships/tags" Target="../tags/tag1033.xml"/><Relationship Id="rId63" Type="http://schemas.openxmlformats.org/officeDocument/2006/relationships/tags" Target="../tags/tag1032.xml"/><Relationship Id="rId62" Type="http://schemas.openxmlformats.org/officeDocument/2006/relationships/tags" Target="../tags/tag1031.xml"/><Relationship Id="rId61" Type="http://schemas.openxmlformats.org/officeDocument/2006/relationships/tags" Target="../tags/tag1030.xml"/><Relationship Id="rId60" Type="http://schemas.openxmlformats.org/officeDocument/2006/relationships/tags" Target="../tags/tag1029.xml"/><Relationship Id="rId6" Type="http://schemas.openxmlformats.org/officeDocument/2006/relationships/tags" Target="../tags/tag975.xml"/><Relationship Id="rId59" Type="http://schemas.openxmlformats.org/officeDocument/2006/relationships/tags" Target="../tags/tag1028.xml"/><Relationship Id="rId58" Type="http://schemas.openxmlformats.org/officeDocument/2006/relationships/tags" Target="../tags/tag1027.xml"/><Relationship Id="rId57" Type="http://schemas.openxmlformats.org/officeDocument/2006/relationships/tags" Target="../tags/tag1026.xml"/><Relationship Id="rId56" Type="http://schemas.openxmlformats.org/officeDocument/2006/relationships/tags" Target="../tags/tag1025.xml"/><Relationship Id="rId55" Type="http://schemas.openxmlformats.org/officeDocument/2006/relationships/tags" Target="../tags/tag1024.xml"/><Relationship Id="rId54" Type="http://schemas.openxmlformats.org/officeDocument/2006/relationships/tags" Target="../tags/tag1023.xml"/><Relationship Id="rId53" Type="http://schemas.openxmlformats.org/officeDocument/2006/relationships/tags" Target="../tags/tag1022.xml"/><Relationship Id="rId52" Type="http://schemas.openxmlformats.org/officeDocument/2006/relationships/tags" Target="../tags/tag1021.xml"/><Relationship Id="rId51" Type="http://schemas.openxmlformats.org/officeDocument/2006/relationships/tags" Target="../tags/tag1020.xml"/><Relationship Id="rId50" Type="http://schemas.openxmlformats.org/officeDocument/2006/relationships/tags" Target="../tags/tag1019.xml"/><Relationship Id="rId5" Type="http://schemas.openxmlformats.org/officeDocument/2006/relationships/tags" Target="../tags/tag974.xml"/><Relationship Id="rId49" Type="http://schemas.openxmlformats.org/officeDocument/2006/relationships/tags" Target="../tags/tag1018.xml"/><Relationship Id="rId48" Type="http://schemas.openxmlformats.org/officeDocument/2006/relationships/tags" Target="../tags/tag1017.xml"/><Relationship Id="rId47" Type="http://schemas.openxmlformats.org/officeDocument/2006/relationships/tags" Target="../tags/tag1016.xml"/><Relationship Id="rId46" Type="http://schemas.openxmlformats.org/officeDocument/2006/relationships/tags" Target="../tags/tag1015.xml"/><Relationship Id="rId45" Type="http://schemas.openxmlformats.org/officeDocument/2006/relationships/tags" Target="../tags/tag1014.xml"/><Relationship Id="rId44" Type="http://schemas.openxmlformats.org/officeDocument/2006/relationships/tags" Target="../tags/tag1013.xml"/><Relationship Id="rId43" Type="http://schemas.openxmlformats.org/officeDocument/2006/relationships/tags" Target="../tags/tag1012.xml"/><Relationship Id="rId42" Type="http://schemas.openxmlformats.org/officeDocument/2006/relationships/tags" Target="../tags/tag1011.xml"/><Relationship Id="rId41" Type="http://schemas.openxmlformats.org/officeDocument/2006/relationships/tags" Target="../tags/tag1010.xml"/><Relationship Id="rId40" Type="http://schemas.openxmlformats.org/officeDocument/2006/relationships/tags" Target="../tags/tag1009.xml"/><Relationship Id="rId4" Type="http://schemas.openxmlformats.org/officeDocument/2006/relationships/tags" Target="../tags/tag973.xml"/><Relationship Id="rId39" Type="http://schemas.openxmlformats.org/officeDocument/2006/relationships/tags" Target="../tags/tag1008.xml"/><Relationship Id="rId38" Type="http://schemas.openxmlformats.org/officeDocument/2006/relationships/tags" Target="../tags/tag1007.xml"/><Relationship Id="rId37" Type="http://schemas.openxmlformats.org/officeDocument/2006/relationships/tags" Target="../tags/tag1006.xml"/><Relationship Id="rId36" Type="http://schemas.openxmlformats.org/officeDocument/2006/relationships/tags" Target="../tags/tag1005.xml"/><Relationship Id="rId35" Type="http://schemas.openxmlformats.org/officeDocument/2006/relationships/tags" Target="../tags/tag1004.xml"/><Relationship Id="rId34" Type="http://schemas.openxmlformats.org/officeDocument/2006/relationships/tags" Target="../tags/tag1003.xml"/><Relationship Id="rId33" Type="http://schemas.openxmlformats.org/officeDocument/2006/relationships/tags" Target="../tags/tag1002.xml"/><Relationship Id="rId32" Type="http://schemas.openxmlformats.org/officeDocument/2006/relationships/tags" Target="../tags/tag1001.xml"/><Relationship Id="rId31" Type="http://schemas.openxmlformats.org/officeDocument/2006/relationships/tags" Target="../tags/tag1000.xml"/><Relationship Id="rId30" Type="http://schemas.openxmlformats.org/officeDocument/2006/relationships/tags" Target="../tags/tag999.xml"/><Relationship Id="rId3" Type="http://schemas.openxmlformats.org/officeDocument/2006/relationships/tags" Target="../tags/tag972.xml"/><Relationship Id="rId29" Type="http://schemas.openxmlformats.org/officeDocument/2006/relationships/tags" Target="../tags/tag998.xml"/><Relationship Id="rId28" Type="http://schemas.openxmlformats.org/officeDocument/2006/relationships/tags" Target="../tags/tag997.xml"/><Relationship Id="rId27" Type="http://schemas.openxmlformats.org/officeDocument/2006/relationships/tags" Target="../tags/tag996.xml"/><Relationship Id="rId26" Type="http://schemas.openxmlformats.org/officeDocument/2006/relationships/tags" Target="../tags/tag995.xml"/><Relationship Id="rId25" Type="http://schemas.openxmlformats.org/officeDocument/2006/relationships/tags" Target="../tags/tag994.xml"/><Relationship Id="rId24" Type="http://schemas.openxmlformats.org/officeDocument/2006/relationships/tags" Target="../tags/tag993.xml"/><Relationship Id="rId23" Type="http://schemas.openxmlformats.org/officeDocument/2006/relationships/tags" Target="../tags/tag992.xml"/><Relationship Id="rId22" Type="http://schemas.openxmlformats.org/officeDocument/2006/relationships/tags" Target="../tags/tag991.xml"/><Relationship Id="rId21" Type="http://schemas.openxmlformats.org/officeDocument/2006/relationships/tags" Target="../tags/tag990.xml"/><Relationship Id="rId20" Type="http://schemas.openxmlformats.org/officeDocument/2006/relationships/tags" Target="../tags/tag989.xml"/><Relationship Id="rId2" Type="http://schemas.openxmlformats.org/officeDocument/2006/relationships/tags" Target="../tags/tag971.xml"/><Relationship Id="rId19" Type="http://schemas.openxmlformats.org/officeDocument/2006/relationships/tags" Target="../tags/tag988.xml"/><Relationship Id="rId18" Type="http://schemas.openxmlformats.org/officeDocument/2006/relationships/tags" Target="../tags/tag987.xml"/><Relationship Id="rId17" Type="http://schemas.openxmlformats.org/officeDocument/2006/relationships/tags" Target="../tags/tag986.xml"/><Relationship Id="rId16" Type="http://schemas.openxmlformats.org/officeDocument/2006/relationships/tags" Target="../tags/tag985.xml"/><Relationship Id="rId15" Type="http://schemas.openxmlformats.org/officeDocument/2006/relationships/tags" Target="../tags/tag984.xml"/><Relationship Id="rId14" Type="http://schemas.openxmlformats.org/officeDocument/2006/relationships/tags" Target="../tags/tag983.xml"/><Relationship Id="rId13" Type="http://schemas.openxmlformats.org/officeDocument/2006/relationships/tags" Target="../tags/tag982.xml"/><Relationship Id="rId120" Type="http://schemas.openxmlformats.org/officeDocument/2006/relationships/notesSlide" Target="../notesSlides/notesSlide21.xml"/><Relationship Id="rId12" Type="http://schemas.openxmlformats.org/officeDocument/2006/relationships/tags" Target="../tags/tag981.xml"/><Relationship Id="rId119" Type="http://schemas.openxmlformats.org/officeDocument/2006/relationships/slideLayout" Target="../slideLayouts/slideLayout16.xml"/><Relationship Id="rId118" Type="http://schemas.openxmlformats.org/officeDocument/2006/relationships/tags" Target="../tags/tag1087.xml"/><Relationship Id="rId117" Type="http://schemas.openxmlformats.org/officeDocument/2006/relationships/tags" Target="../tags/tag1086.xml"/><Relationship Id="rId116" Type="http://schemas.openxmlformats.org/officeDocument/2006/relationships/tags" Target="../tags/tag1085.xml"/><Relationship Id="rId115" Type="http://schemas.openxmlformats.org/officeDocument/2006/relationships/tags" Target="../tags/tag1084.xml"/><Relationship Id="rId114" Type="http://schemas.openxmlformats.org/officeDocument/2006/relationships/tags" Target="../tags/tag1083.xml"/><Relationship Id="rId113" Type="http://schemas.openxmlformats.org/officeDocument/2006/relationships/tags" Target="../tags/tag1082.xml"/><Relationship Id="rId112" Type="http://schemas.openxmlformats.org/officeDocument/2006/relationships/tags" Target="../tags/tag1081.xml"/><Relationship Id="rId111" Type="http://schemas.openxmlformats.org/officeDocument/2006/relationships/tags" Target="../tags/tag1080.xml"/><Relationship Id="rId110" Type="http://schemas.openxmlformats.org/officeDocument/2006/relationships/tags" Target="../tags/tag1079.xml"/><Relationship Id="rId11" Type="http://schemas.openxmlformats.org/officeDocument/2006/relationships/tags" Target="../tags/tag980.xml"/><Relationship Id="rId109" Type="http://schemas.openxmlformats.org/officeDocument/2006/relationships/tags" Target="../tags/tag1078.xml"/><Relationship Id="rId108" Type="http://schemas.openxmlformats.org/officeDocument/2006/relationships/tags" Target="../tags/tag1077.xml"/><Relationship Id="rId107" Type="http://schemas.openxmlformats.org/officeDocument/2006/relationships/tags" Target="../tags/tag1076.xml"/><Relationship Id="rId106" Type="http://schemas.openxmlformats.org/officeDocument/2006/relationships/tags" Target="../tags/tag1075.xml"/><Relationship Id="rId105" Type="http://schemas.openxmlformats.org/officeDocument/2006/relationships/tags" Target="../tags/tag1074.xml"/><Relationship Id="rId104" Type="http://schemas.openxmlformats.org/officeDocument/2006/relationships/tags" Target="../tags/tag1073.xml"/><Relationship Id="rId103" Type="http://schemas.openxmlformats.org/officeDocument/2006/relationships/tags" Target="../tags/tag1072.xml"/><Relationship Id="rId102" Type="http://schemas.openxmlformats.org/officeDocument/2006/relationships/tags" Target="../tags/tag1071.xml"/><Relationship Id="rId101" Type="http://schemas.openxmlformats.org/officeDocument/2006/relationships/tags" Target="../tags/tag1070.xml"/><Relationship Id="rId100" Type="http://schemas.openxmlformats.org/officeDocument/2006/relationships/tags" Target="../tags/tag1069.xml"/><Relationship Id="rId10" Type="http://schemas.openxmlformats.org/officeDocument/2006/relationships/tags" Target="../tags/tag979.xml"/><Relationship Id="rId1" Type="http://schemas.openxmlformats.org/officeDocument/2006/relationships/tags" Target="../tags/tag970.xml"/></Relationships>
</file>

<file path=ppt/slides/_rels/slide22.xml.rels><?xml version="1.0" encoding="UTF-8" standalone="yes"?>
<Relationships xmlns="http://schemas.openxmlformats.org/package/2006/relationships"><Relationship Id="rId99" Type="http://schemas.openxmlformats.org/officeDocument/2006/relationships/tags" Target="../tags/tag1186.xml"/><Relationship Id="rId98" Type="http://schemas.openxmlformats.org/officeDocument/2006/relationships/tags" Target="../tags/tag1185.xml"/><Relationship Id="rId97" Type="http://schemas.openxmlformats.org/officeDocument/2006/relationships/tags" Target="../tags/tag1184.xml"/><Relationship Id="rId96" Type="http://schemas.openxmlformats.org/officeDocument/2006/relationships/tags" Target="../tags/tag1183.xml"/><Relationship Id="rId95" Type="http://schemas.openxmlformats.org/officeDocument/2006/relationships/tags" Target="../tags/tag1182.xml"/><Relationship Id="rId94" Type="http://schemas.openxmlformats.org/officeDocument/2006/relationships/tags" Target="../tags/tag1181.xml"/><Relationship Id="rId93" Type="http://schemas.openxmlformats.org/officeDocument/2006/relationships/tags" Target="../tags/tag1180.xml"/><Relationship Id="rId92" Type="http://schemas.openxmlformats.org/officeDocument/2006/relationships/tags" Target="../tags/tag1179.xml"/><Relationship Id="rId91" Type="http://schemas.openxmlformats.org/officeDocument/2006/relationships/tags" Target="../tags/tag1178.xml"/><Relationship Id="rId90" Type="http://schemas.openxmlformats.org/officeDocument/2006/relationships/tags" Target="../tags/tag1177.xml"/><Relationship Id="rId9" Type="http://schemas.openxmlformats.org/officeDocument/2006/relationships/tags" Target="../tags/tag1096.xml"/><Relationship Id="rId89" Type="http://schemas.openxmlformats.org/officeDocument/2006/relationships/tags" Target="../tags/tag1176.xml"/><Relationship Id="rId88" Type="http://schemas.openxmlformats.org/officeDocument/2006/relationships/tags" Target="../tags/tag1175.xml"/><Relationship Id="rId87" Type="http://schemas.openxmlformats.org/officeDocument/2006/relationships/tags" Target="../tags/tag1174.xml"/><Relationship Id="rId86" Type="http://schemas.openxmlformats.org/officeDocument/2006/relationships/tags" Target="../tags/tag1173.xml"/><Relationship Id="rId85" Type="http://schemas.openxmlformats.org/officeDocument/2006/relationships/tags" Target="../tags/tag1172.xml"/><Relationship Id="rId84" Type="http://schemas.openxmlformats.org/officeDocument/2006/relationships/tags" Target="../tags/tag1171.xml"/><Relationship Id="rId83" Type="http://schemas.openxmlformats.org/officeDocument/2006/relationships/tags" Target="../tags/tag1170.xml"/><Relationship Id="rId82" Type="http://schemas.openxmlformats.org/officeDocument/2006/relationships/tags" Target="../tags/tag1169.xml"/><Relationship Id="rId81" Type="http://schemas.openxmlformats.org/officeDocument/2006/relationships/tags" Target="../tags/tag1168.xml"/><Relationship Id="rId80" Type="http://schemas.openxmlformats.org/officeDocument/2006/relationships/tags" Target="../tags/tag1167.xml"/><Relationship Id="rId8" Type="http://schemas.openxmlformats.org/officeDocument/2006/relationships/tags" Target="../tags/tag1095.xml"/><Relationship Id="rId79" Type="http://schemas.openxmlformats.org/officeDocument/2006/relationships/tags" Target="../tags/tag1166.xml"/><Relationship Id="rId78" Type="http://schemas.openxmlformats.org/officeDocument/2006/relationships/tags" Target="../tags/tag1165.xml"/><Relationship Id="rId77" Type="http://schemas.openxmlformats.org/officeDocument/2006/relationships/tags" Target="../tags/tag1164.xml"/><Relationship Id="rId76" Type="http://schemas.openxmlformats.org/officeDocument/2006/relationships/tags" Target="../tags/tag1163.xml"/><Relationship Id="rId75" Type="http://schemas.openxmlformats.org/officeDocument/2006/relationships/tags" Target="../tags/tag1162.xml"/><Relationship Id="rId74" Type="http://schemas.openxmlformats.org/officeDocument/2006/relationships/tags" Target="../tags/tag1161.xml"/><Relationship Id="rId73" Type="http://schemas.openxmlformats.org/officeDocument/2006/relationships/tags" Target="../tags/tag1160.xml"/><Relationship Id="rId72" Type="http://schemas.openxmlformats.org/officeDocument/2006/relationships/tags" Target="../tags/tag1159.xml"/><Relationship Id="rId71" Type="http://schemas.openxmlformats.org/officeDocument/2006/relationships/tags" Target="../tags/tag1158.xml"/><Relationship Id="rId70" Type="http://schemas.openxmlformats.org/officeDocument/2006/relationships/tags" Target="../tags/tag1157.xml"/><Relationship Id="rId7" Type="http://schemas.openxmlformats.org/officeDocument/2006/relationships/tags" Target="../tags/tag1094.xml"/><Relationship Id="rId69" Type="http://schemas.openxmlformats.org/officeDocument/2006/relationships/tags" Target="../tags/tag1156.xml"/><Relationship Id="rId68" Type="http://schemas.openxmlformats.org/officeDocument/2006/relationships/tags" Target="../tags/tag1155.xml"/><Relationship Id="rId67" Type="http://schemas.openxmlformats.org/officeDocument/2006/relationships/tags" Target="../tags/tag1154.xml"/><Relationship Id="rId66" Type="http://schemas.openxmlformats.org/officeDocument/2006/relationships/tags" Target="../tags/tag1153.xml"/><Relationship Id="rId65" Type="http://schemas.openxmlformats.org/officeDocument/2006/relationships/tags" Target="../tags/tag1152.xml"/><Relationship Id="rId64" Type="http://schemas.openxmlformats.org/officeDocument/2006/relationships/tags" Target="../tags/tag1151.xml"/><Relationship Id="rId63" Type="http://schemas.openxmlformats.org/officeDocument/2006/relationships/tags" Target="../tags/tag1150.xml"/><Relationship Id="rId62" Type="http://schemas.openxmlformats.org/officeDocument/2006/relationships/tags" Target="../tags/tag1149.xml"/><Relationship Id="rId61" Type="http://schemas.openxmlformats.org/officeDocument/2006/relationships/tags" Target="../tags/tag1148.xml"/><Relationship Id="rId60" Type="http://schemas.openxmlformats.org/officeDocument/2006/relationships/tags" Target="../tags/tag1147.xml"/><Relationship Id="rId6" Type="http://schemas.openxmlformats.org/officeDocument/2006/relationships/tags" Target="../tags/tag1093.xml"/><Relationship Id="rId59" Type="http://schemas.openxmlformats.org/officeDocument/2006/relationships/tags" Target="../tags/tag1146.xml"/><Relationship Id="rId58" Type="http://schemas.openxmlformats.org/officeDocument/2006/relationships/tags" Target="../tags/tag1145.xml"/><Relationship Id="rId57" Type="http://schemas.openxmlformats.org/officeDocument/2006/relationships/tags" Target="../tags/tag1144.xml"/><Relationship Id="rId56" Type="http://schemas.openxmlformats.org/officeDocument/2006/relationships/tags" Target="../tags/tag1143.xml"/><Relationship Id="rId55" Type="http://schemas.openxmlformats.org/officeDocument/2006/relationships/tags" Target="../tags/tag1142.xml"/><Relationship Id="rId54" Type="http://schemas.openxmlformats.org/officeDocument/2006/relationships/tags" Target="../tags/tag1141.xml"/><Relationship Id="rId53" Type="http://schemas.openxmlformats.org/officeDocument/2006/relationships/tags" Target="../tags/tag1140.xml"/><Relationship Id="rId52" Type="http://schemas.openxmlformats.org/officeDocument/2006/relationships/tags" Target="../tags/tag1139.xml"/><Relationship Id="rId51" Type="http://schemas.openxmlformats.org/officeDocument/2006/relationships/tags" Target="../tags/tag1138.xml"/><Relationship Id="rId50" Type="http://schemas.openxmlformats.org/officeDocument/2006/relationships/tags" Target="../tags/tag1137.xml"/><Relationship Id="rId5" Type="http://schemas.openxmlformats.org/officeDocument/2006/relationships/tags" Target="../tags/tag1092.xml"/><Relationship Id="rId49" Type="http://schemas.openxmlformats.org/officeDocument/2006/relationships/tags" Target="../tags/tag1136.xml"/><Relationship Id="rId48" Type="http://schemas.openxmlformats.org/officeDocument/2006/relationships/tags" Target="../tags/tag1135.xml"/><Relationship Id="rId47" Type="http://schemas.openxmlformats.org/officeDocument/2006/relationships/tags" Target="../tags/tag1134.xml"/><Relationship Id="rId46" Type="http://schemas.openxmlformats.org/officeDocument/2006/relationships/tags" Target="../tags/tag1133.xml"/><Relationship Id="rId45" Type="http://schemas.openxmlformats.org/officeDocument/2006/relationships/tags" Target="../tags/tag1132.xml"/><Relationship Id="rId44" Type="http://schemas.openxmlformats.org/officeDocument/2006/relationships/tags" Target="../tags/tag1131.xml"/><Relationship Id="rId43" Type="http://schemas.openxmlformats.org/officeDocument/2006/relationships/tags" Target="../tags/tag1130.xml"/><Relationship Id="rId42" Type="http://schemas.openxmlformats.org/officeDocument/2006/relationships/tags" Target="../tags/tag1129.xml"/><Relationship Id="rId41" Type="http://schemas.openxmlformats.org/officeDocument/2006/relationships/tags" Target="../tags/tag1128.xml"/><Relationship Id="rId40" Type="http://schemas.openxmlformats.org/officeDocument/2006/relationships/tags" Target="../tags/tag1127.xml"/><Relationship Id="rId4" Type="http://schemas.openxmlformats.org/officeDocument/2006/relationships/tags" Target="../tags/tag1091.xml"/><Relationship Id="rId39" Type="http://schemas.openxmlformats.org/officeDocument/2006/relationships/tags" Target="../tags/tag1126.xml"/><Relationship Id="rId38" Type="http://schemas.openxmlformats.org/officeDocument/2006/relationships/tags" Target="../tags/tag1125.xml"/><Relationship Id="rId37" Type="http://schemas.openxmlformats.org/officeDocument/2006/relationships/tags" Target="../tags/tag1124.xml"/><Relationship Id="rId36" Type="http://schemas.openxmlformats.org/officeDocument/2006/relationships/tags" Target="../tags/tag1123.xml"/><Relationship Id="rId35" Type="http://schemas.openxmlformats.org/officeDocument/2006/relationships/tags" Target="../tags/tag1122.xml"/><Relationship Id="rId34" Type="http://schemas.openxmlformats.org/officeDocument/2006/relationships/tags" Target="../tags/tag1121.xml"/><Relationship Id="rId33" Type="http://schemas.openxmlformats.org/officeDocument/2006/relationships/tags" Target="../tags/tag1120.xml"/><Relationship Id="rId32" Type="http://schemas.openxmlformats.org/officeDocument/2006/relationships/tags" Target="../tags/tag1119.xml"/><Relationship Id="rId31" Type="http://schemas.openxmlformats.org/officeDocument/2006/relationships/tags" Target="../tags/tag1118.xml"/><Relationship Id="rId30" Type="http://schemas.openxmlformats.org/officeDocument/2006/relationships/tags" Target="../tags/tag1117.xml"/><Relationship Id="rId3" Type="http://schemas.openxmlformats.org/officeDocument/2006/relationships/tags" Target="../tags/tag1090.xml"/><Relationship Id="rId29" Type="http://schemas.openxmlformats.org/officeDocument/2006/relationships/tags" Target="../tags/tag1116.xml"/><Relationship Id="rId28" Type="http://schemas.openxmlformats.org/officeDocument/2006/relationships/tags" Target="../tags/tag1115.xml"/><Relationship Id="rId27" Type="http://schemas.openxmlformats.org/officeDocument/2006/relationships/tags" Target="../tags/tag1114.xml"/><Relationship Id="rId26" Type="http://schemas.openxmlformats.org/officeDocument/2006/relationships/tags" Target="../tags/tag1113.xml"/><Relationship Id="rId25" Type="http://schemas.openxmlformats.org/officeDocument/2006/relationships/tags" Target="../tags/tag1112.xml"/><Relationship Id="rId24" Type="http://schemas.openxmlformats.org/officeDocument/2006/relationships/tags" Target="../tags/tag1111.xml"/><Relationship Id="rId23" Type="http://schemas.openxmlformats.org/officeDocument/2006/relationships/tags" Target="../tags/tag1110.xml"/><Relationship Id="rId22" Type="http://schemas.openxmlformats.org/officeDocument/2006/relationships/tags" Target="../tags/tag1109.xml"/><Relationship Id="rId21" Type="http://schemas.openxmlformats.org/officeDocument/2006/relationships/tags" Target="../tags/tag1108.xml"/><Relationship Id="rId20" Type="http://schemas.openxmlformats.org/officeDocument/2006/relationships/tags" Target="../tags/tag1107.xml"/><Relationship Id="rId2" Type="http://schemas.openxmlformats.org/officeDocument/2006/relationships/tags" Target="../tags/tag1089.xml"/><Relationship Id="rId19" Type="http://schemas.openxmlformats.org/officeDocument/2006/relationships/tags" Target="../tags/tag1106.xml"/><Relationship Id="rId18" Type="http://schemas.openxmlformats.org/officeDocument/2006/relationships/tags" Target="../tags/tag1105.xml"/><Relationship Id="rId17" Type="http://schemas.openxmlformats.org/officeDocument/2006/relationships/tags" Target="../tags/tag1104.xml"/><Relationship Id="rId16" Type="http://schemas.openxmlformats.org/officeDocument/2006/relationships/tags" Target="../tags/tag1103.xml"/><Relationship Id="rId15" Type="http://schemas.openxmlformats.org/officeDocument/2006/relationships/tags" Target="../tags/tag1102.xml"/><Relationship Id="rId147" Type="http://schemas.openxmlformats.org/officeDocument/2006/relationships/notesSlide" Target="../notesSlides/notesSlide22.xml"/><Relationship Id="rId146" Type="http://schemas.openxmlformats.org/officeDocument/2006/relationships/slideLayout" Target="../slideLayouts/slideLayout16.xml"/><Relationship Id="rId145" Type="http://schemas.openxmlformats.org/officeDocument/2006/relationships/tags" Target="../tags/tag1232.xml"/><Relationship Id="rId144" Type="http://schemas.openxmlformats.org/officeDocument/2006/relationships/tags" Target="../tags/tag1231.xml"/><Relationship Id="rId143" Type="http://schemas.openxmlformats.org/officeDocument/2006/relationships/tags" Target="../tags/tag1230.xml"/><Relationship Id="rId142" Type="http://schemas.openxmlformats.org/officeDocument/2006/relationships/tags" Target="../tags/tag1229.xml"/><Relationship Id="rId141" Type="http://schemas.openxmlformats.org/officeDocument/2006/relationships/tags" Target="../tags/tag1228.xml"/><Relationship Id="rId140" Type="http://schemas.openxmlformats.org/officeDocument/2006/relationships/tags" Target="../tags/tag1227.xml"/><Relationship Id="rId14" Type="http://schemas.openxmlformats.org/officeDocument/2006/relationships/tags" Target="../tags/tag1101.xml"/><Relationship Id="rId139" Type="http://schemas.openxmlformats.org/officeDocument/2006/relationships/tags" Target="../tags/tag1226.xml"/><Relationship Id="rId138" Type="http://schemas.openxmlformats.org/officeDocument/2006/relationships/tags" Target="../tags/tag1225.xml"/><Relationship Id="rId137" Type="http://schemas.openxmlformats.org/officeDocument/2006/relationships/tags" Target="../tags/tag1224.xml"/><Relationship Id="rId136" Type="http://schemas.openxmlformats.org/officeDocument/2006/relationships/tags" Target="../tags/tag1223.xml"/><Relationship Id="rId135" Type="http://schemas.openxmlformats.org/officeDocument/2006/relationships/tags" Target="../tags/tag1222.xml"/><Relationship Id="rId134" Type="http://schemas.openxmlformats.org/officeDocument/2006/relationships/tags" Target="../tags/tag1221.xml"/><Relationship Id="rId133" Type="http://schemas.openxmlformats.org/officeDocument/2006/relationships/tags" Target="../tags/tag1220.xml"/><Relationship Id="rId132" Type="http://schemas.openxmlformats.org/officeDocument/2006/relationships/tags" Target="../tags/tag1219.xml"/><Relationship Id="rId131" Type="http://schemas.openxmlformats.org/officeDocument/2006/relationships/tags" Target="../tags/tag1218.xml"/><Relationship Id="rId130" Type="http://schemas.openxmlformats.org/officeDocument/2006/relationships/tags" Target="../tags/tag1217.xml"/><Relationship Id="rId13" Type="http://schemas.openxmlformats.org/officeDocument/2006/relationships/tags" Target="../tags/tag1100.xml"/><Relationship Id="rId129" Type="http://schemas.openxmlformats.org/officeDocument/2006/relationships/tags" Target="../tags/tag1216.xml"/><Relationship Id="rId128" Type="http://schemas.openxmlformats.org/officeDocument/2006/relationships/tags" Target="../tags/tag1215.xml"/><Relationship Id="rId127" Type="http://schemas.openxmlformats.org/officeDocument/2006/relationships/tags" Target="../tags/tag1214.xml"/><Relationship Id="rId126" Type="http://schemas.openxmlformats.org/officeDocument/2006/relationships/tags" Target="../tags/tag1213.xml"/><Relationship Id="rId125" Type="http://schemas.openxmlformats.org/officeDocument/2006/relationships/tags" Target="../tags/tag1212.xml"/><Relationship Id="rId124" Type="http://schemas.openxmlformats.org/officeDocument/2006/relationships/tags" Target="../tags/tag1211.xml"/><Relationship Id="rId123" Type="http://schemas.openxmlformats.org/officeDocument/2006/relationships/tags" Target="../tags/tag1210.xml"/><Relationship Id="rId122" Type="http://schemas.openxmlformats.org/officeDocument/2006/relationships/tags" Target="../tags/tag1209.xml"/><Relationship Id="rId121" Type="http://schemas.openxmlformats.org/officeDocument/2006/relationships/tags" Target="../tags/tag1208.xml"/><Relationship Id="rId120" Type="http://schemas.openxmlformats.org/officeDocument/2006/relationships/tags" Target="../tags/tag1207.xml"/><Relationship Id="rId12" Type="http://schemas.openxmlformats.org/officeDocument/2006/relationships/tags" Target="../tags/tag1099.xml"/><Relationship Id="rId119" Type="http://schemas.openxmlformats.org/officeDocument/2006/relationships/tags" Target="../tags/tag1206.xml"/><Relationship Id="rId118" Type="http://schemas.openxmlformats.org/officeDocument/2006/relationships/tags" Target="../tags/tag1205.xml"/><Relationship Id="rId117" Type="http://schemas.openxmlformats.org/officeDocument/2006/relationships/tags" Target="../tags/tag1204.xml"/><Relationship Id="rId116" Type="http://schemas.openxmlformats.org/officeDocument/2006/relationships/tags" Target="../tags/tag1203.xml"/><Relationship Id="rId115" Type="http://schemas.openxmlformats.org/officeDocument/2006/relationships/tags" Target="../tags/tag1202.xml"/><Relationship Id="rId114" Type="http://schemas.openxmlformats.org/officeDocument/2006/relationships/tags" Target="../tags/tag1201.xml"/><Relationship Id="rId113" Type="http://schemas.openxmlformats.org/officeDocument/2006/relationships/tags" Target="../tags/tag1200.xml"/><Relationship Id="rId112" Type="http://schemas.openxmlformats.org/officeDocument/2006/relationships/tags" Target="../tags/tag1199.xml"/><Relationship Id="rId111" Type="http://schemas.openxmlformats.org/officeDocument/2006/relationships/tags" Target="../tags/tag1198.xml"/><Relationship Id="rId110" Type="http://schemas.openxmlformats.org/officeDocument/2006/relationships/tags" Target="../tags/tag1197.xml"/><Relationship Id="rId11" Type="http://schemas.openxmlformats.org/officeDocument/2006/relationships/tags" Target="../tags/tag1098.xml"/><Relationship Id="rId109" Type="http://schemas.openxmlformats.org/officeDocument/2006/relationships/tags" Target="../tags/tag1196.xml"/><Relationship Id="rId108" Type="http://schemas.openxmlformats.org/officeDocument/2006/relationships/tags" Target="../tags/tag1195.xml"/><Relationship Id="rId107" Type="http://schemas.openxmlformats.org/officeDocument/2006/relationships/tags" Target="../tags/tag1194.xml"/><Relationship Id="rId106" Type="http://schemas.openxmlformats.org/officeDocument/2006/relationships/tags" Target="../tags/tag1193.xml"/><Relationship Id="rId105" Type="http://schemas.openxmlformats.org/officeDocument/2006/relationships/tags" Target="../tags/tag1192.xml"/><Relationship Id="rId104" Type="http://schemas.openxmlformats.org/officeDocument/2006/relationships/tags" Target="../tags/tag1191.xml"/><Relationship Id="rId103" Type="http://schemas.openxmlformats.org/officeDocument/2006/relationships/tags" Target="../tags/tag1190.xml"/><Relationship Id="rId102" Type="http://schemas.openxmlformats.org/officeDocument/2006/relationships/tags" Target="../tags/tag1189.xml"/><Relationship Id="rId101" Type="http://schemas.openxmlformats.org/officeDocument/2006/relationships/tags" Target="../tags/tag1188.xml"/><Relationship Id="rId100" Type="http://schemas.openxmlformats.org/officeDocument/2006/relationships/tags" Target="../tags/tag1187.xml"/><Relationship Id="rId10" Type="http://schemas.openxmlformats.org/officeDocument/2006/relationships/tags" Target="../tags/tag1097.xml"/><Relationship Id="rId1" Type="http://schemas.openxmlformats.org/officeDocument/2006/relationships/tags" Target="../tags/tag1088.xml"/></Relationships>
</file>

<file path=ppt/slides/_rels/slide23.xml.rels><?xml version="1.0" encoding="UTF-8" standalone="yes"?>
<Relationships xmlns="http://schemas.openxmlformats.org/package/2006/relationships"><Relationship Id="rId99" Type="http://schemas.openxmlformats.org/officeDocument/2006/relationships/tags" Target="../tags/tag1331.xml"/><Relationship Id="rId98" Type="http://schemas.openxmlformats.org/officeDocument/2006/relationships/tags" Target="../tags/tag1330.xml"/><Relationship Id="rId97" Type="http://schemas.openxmlformats.org/officeDocument/2006/relationships/tags" Target="../tags/tag1329.xml"/><Relationship Id="rId96" Type="http://schemas.openxmlformats.org/officeDocument/2006/relationships/tags" Target="../tags/tag1328.xml"/><Relationship Id="rId95" Type="http://schemas.openxmlformats.org/officeDocument/2006/relationships/tags" Target="../tags/tag1327.xml"/><Relationship Id="rId94" Type="http://schemas.openxmlformats.org/officeDocument/2006/relationships/tags" Target="../tags/tag1326.xml"/><Relationship Id="rId93" Type="http://schemas.openxmlformats.org/officeDocument/2006/relationships/tags" Target="../tags/tag1325.xml"/><Relationship Id="rId92" Type="http://schemas.openxmlformats.org/officeDocument/2006/relationships/tags" Target="../tags/tag1324.xml"/><Relationship Id="rId91" Type="http://schemas.openxmlformats.org/officeDocument/2006/relationships/tags" Target="../tags/tag1323.xml"/><Relationship Id="rId90" Type="http://schemas.openxmlformats.org/officeDocument/2006/relationships/tags" Target="../tags/tag1322.xml"/><Relationship Id="rId9" Type="http://schemas.openxmlformats.org/officeDocument/2006/relationships/tags" Target="../tags/tag1241.xml"/><Relationship Id="rId89" Type="http://schemas.openxmlformats.org/officeDocument/2006/relationships/tags" Target="../tags/tag1321.xml"/><Relationship Id="rId88" Type="http://schemas.openxmlformats.org/officeDocument/2006/relationships/tags" Target="../tags/tag1320.xml"/><Relationship Id="rId87" Type="http://schemas.openxmlformats.org/officeDocument/2006/relationships/tags" Target="../tags/tag1319.xml"/><Relationship Id="rId86" Type="http://schemas.openxmlformats.org/officeDocument/2006/relationships/tags" Target="../tags/tag1318.xml"/><Relationship Id="rId85" Type="http://schemas.openxmlformats.org/officeDocument/2006/relationships/tags" Target="../tags/tag1317.xml"/><Relationship Id="rId84" Type="http://schemas.openxmlformats.org/officeDocument/2006/relationships/tags" Target="../tags/tag1316.xml"/><Relationship Id="rId83" Type="http://schemas.openxmlformats.org/officeDocument/2006/relationships/tags" Target="../tags/tag1315.xml"/><Relationship Id="rId82" Type="http://schemas.openxmlformats.org/officeDocument/2006/relationships/tags" Target="../tags/tag1314.xml"/><Relationship Id="rId81" Type="http://schemas.openxmlformats.org/officeDocument/2006/relationships/tags" Target="../tags/tag1313.xml"/><Relationship Id="rId80" Type="http://schemas.openxmlformats.org/officeDocument/2006/relationships/tags" Target="../tags/tag1312.xml"/><Relationship Id="rId8" Type="http://schemas.openxmlformats.org/officeDocument/2006/relationships/tags" Target="../tags/tag1240.xml"/><Relationship Id="rId79" Type="http://schemas.openxmlformats.org/officeDocument/2006/relationships/tags" Target="../tags/tag1311.xml"/><Relationship Id="rId78" Type="http://schemas.openxmlformats.org/officeDocument/2006/relationships/tags" Target="../tags/tag1310.xml"/><Relationship Id="rId77" Type="http://schemas.openxmlformats.org/officeDocument/2006/relationships/tags" Target="../tags/tag1309.xml"/><Relationship Id="rId76" Type="http://schemas.openxmlformats.org/officeDocument/2006/relationships/tags" Target="../tags/tag1308.xml"/><Relationship Id="rId75" Type="http://schemas.openxmlformats.org/officeDocument/2006/relationships/tags" Target="../tags/tag1307.xml"/><Relationship Id="rId74" Type="http://schemas.openxmlformats.org/officeDocument/2006/relationships/tags" Target="../tags/tag1306.xml"/><Relationship Id="rId73" Type="http://schemas.openxmlformats.org/officeDocument/2006/relationships/tags" Target="../tags/tag1305.xml"/><Relationship Id="rId72" Type="http://schemas.openxmlformats.org/officeDocument/2006/relationships/tags" Target="../tags/tag1304.xml"/><Relationship Id="rId71" Type="http://schemas.openxmlformats.org/officeDocument/2006/relationships/tags" Target="../tags/tag1303.xml"/><Relationship Id="rId70" Type="http://schemas.openxmlformats.org/officeDocument/2006/relationships/tags" Target="../tags/tag1302.xml"/><Relationship Id="rId7" Type="http://schemas.openxmlformats.org/officeDocument/2006/relationships/tags" Target="../tags/tag1239.xml"/><Relationship Id="rId69" Type="http://schemas.openxmlformats.org/officeDocument/2006/relationships/tags" Target="../tags/tag1301.xml"/><Relationship Id="rId68" Type="http://schemas.openxmlformats.org/officeDocument/2006/relationships/tags" Target="../tags/tag1300.xml"/><Relationship Id="rId67" Type="http://schemas.openxmlformats.org/officeDocument/2006/relationships/tags" Target="../tags/tag1299.xml"/><Relationship Id="rId66" Type="http://schemas.openxmlformats.org/officeDocument/2006/relationships/tags" Target="../tags/tag1298.xml"/><Relationship Id="rId65" Type="http://schemas.openxmlformats.org/officeDocument/2006/relationships/tags" Target="../tags/tag1297.xml"/><Relationship Id="rId64" Type="http://schemas.openxmlformats.org/officeDocument/2006/relationships/tags" Target="../tags/tag1296.xml"/><Relationship Id="rId63" Type="http://schemas.openxmlformats.org/officeDocument/2006/relationships/tags" Target="../tags/tag1295.xml"/><Relationship Id="rId62" Type="http://schemas.openxmlformats.org/officeDocument/2006/relationships/tags" Target="../tags/tag1294.xml"/><Relationship Id="rId61" Type="http://schemas.openxmlformats.org/officeDocument/2006/relationships/tags" Target="../tags/tag1293.xml"/><Relationship Id="rId60" Type="http://schemas.openxmlformats.org/officeDocument/2006/relationships/tags" Target="../tags/tag1292.xml"/><Relationship Id="rId6" Type="http://schemas.openxmlformats.org/officeDocument/2006/relationships/tags" Target="../tags/tag1238.xml"/><Relationship Id="rId59" Type="http://schemas.openxmlformats.org/officeDocument/2006/relationships/tags" Target="../tags/tag1291.xml"/><Relationship Id="rId58" Type="http://schemas.openxmlformats.org/officeDocument/2006/relationships/tags" Target="../tags/tag1290.xml"/><Relationship Id="rId57" Type="http://schemas.openxmlformats.org/officeDocument/2006/relationships/tags" Target="../tags/tag1289.xml"/><Relationship Id="rId56" Type="http://schemas.openxmlformats.org/officeDocument/2006/relationships/tags" Target="../tags/tag1288.xml"/><Relationship Id="rId55" Type="http://schemas.openxmlformats.org/officeDocument/2006/relationships/tags" Target="../tags/tag1287.xml"/><Relationship Id="rId54" Type="http://schemas.openxmlformats.org/officeDocument/2006/relationships/tags" Target="../tags/tag1286.xml"/><Relationship Id="rId53" Type="http://schemas.openxmlformats.org/officeDocument/2006/relationships/tags" Target="../tags/tag1285.xml"/><Relationship Id="rId52" Type="http://schemas.openxmlformats.org/officeDocument/2006/relationships/tags" Target="../tags/tag1284.xml"/><Relationship Id="rId51" Type="http://schemas.openxmlformats.org/officeDocument/2006/relationships/tags" Target="../tags/tag1283.xml"/><Relationship Id="rId50" Type="http://schemas.openxmlformats.org/officeDocument/2006/relationships/tags" Target="../tags/tag1282.xml"/><Relationship Id="rId5" Type="http://schemas.openxmlformats.org/officeDocument/2006/relationships/tags" Target="../tags/tag1237.xml"/><Relationship Id="rId49" Type="http://schemas.openxmlformats.org/officeDocument/2006/relationships/tags" Target="../tags/tag1281.xml"/><Relationship Id="rId48" Type="http://schemas.openxmlformats.org/officeDocument/2006/relationships/tags" Target="../tags/tag1280.xml"/><Relationship Id="rId47" Type="http://schemas.openxmlformats.org/officeDocument/2006/relationships/tags" Target="../tags/tag1279.xml"/><Relationship Id="rId46" Type="http://schemas.openxmlformats.org/officeDocument/2006/relationships/tags" Target="../tags/tag1278.xml"/><Relationship Id="rId45" Type="http://schemas.openxmlformats.org/officeDocument/2006/relationships/tags" Target="../tags/tag1277.xml"/><Relationship Id="rId44" Type="http://schemas.openxmlformats.org/officeDocument/2006/relationships/tags" Target="../tags/tag1276.xml"/><Relationship Id="rId43" Type="http://schemas.openxmlformats.org/officeDocument/2006/relationships/tags" Target="../tags/tag1275.xml"/><Relationship Id="rId42" Type="http://schemas.openxmlformats.org/officeDocument/2006/relationships/tags" Target="../tags/tag1274.xml"/><Relationship Id="rId41" Type="http://schemas.openxmlformats.org/officeDocument/2006/relationships/tags" Target="../tags/tag1273.xml"/><Relationship Id="rId40" Type="http://schemas.openxmlformats.org/officeDocument/2006/relationships/tags" Target="../tags/tag1272.xml"/><Relationship Id="rId4" Type="http://schemas.openxmlformats.org/officeDocument/2006/relationships/tags" Target="../tags/tag1236.xml"/><Relationship Id="rId39" Type="http://schemas.openxmlformats.org/officeDocument/2006/relationships/tags" Target="../tags/tag1271.xml"/><Relationship Id="rId38" Type="http://schemas.openxmlformats.org/officeDocument/2006/relationships/tags" Target="../tags/tag1270.xml"/><Relationship Id="rId37" Type="http://schemas.openxmlformats.org/officeDocument/2006/relationships/tags" Target="../tags/tag1269.xml"/><Relationship Id="rId36" Type="http://schemas.openxmlformats.org/officeDocument/2006/relationships/tags" Target="../tags/tag1268.xml"/><Relationship Id="rId35" Type="http://schemas.openxmlformats.org/officeDocument/2006/relationships/tags" Target="../tags/tag1267.xml"/><Relationship Id="rId34" Type="http://schemas.openxmlformats.org/officeDocument/2006/relationships/tags" Target="../tags/tag1266.xml"/><Relationship Id="rId33" Type="http://schemas.openxmlformats.org/officeDocument/2006/relationships/tags" Target="../tags/tag1265.xml"/><Relationship Id="rId32" Type="http://schemas.openxmlformats.org/officeDocument/2006/relationships/tags" Target="../tags/tag1264.xml"/><Relationship Id="rId31" Type="http://schemas.openxmlformats.org/officeDocument/2006/relationships/tags" Target="../tags/tag1263.xml"/><Relationship Id="rId30" Type="http://schemas.openxmlformats.org/officeDocument/2006/relationships/tags" Target="../tags/tag1262.xml"/><Relationship Id="rId3" Type="http://schemas.openxmlformats.org/officeDocument/2006/relationships/tags" Target="../tags/tag1235.xml"/><Relationship Id="rId29" Type="http://schemas.openxmlformats.org/officeDocument/2006/relationships/tags" Target="../tags/tag1261.xml"/><Relationship Id="rId28" Type="http://schemas.openxmlformats.org/officeDocument/2006/relationships/tags" Target="../tags/tag1260.xml"/><Relationship Id="rId27" Type="http://schemas.openxmlformats.org/officeDocument/2006/relationships/tags" Target="../tags/tag1259.xml"/><Relationship Id="rId26" Type="http://schemas.openxmlformats.org/officeDocument/2006/relationships/tags" Target="../tags/tag1258.xml"/><Relationship Id="rId25" Type="http://schemas.openxmlformats.org/officeDocument/2006/relationships/tags" Target="../tags/tag1257.xml"/><Relationship Id="rId24" Type="http://schemas.openxmlformats.org/officeDocument/2006/relationships/tags" Target="../tags/tag1256.xml"/><Relationship Id="rId23" Type="http://schemas.openxmlformats.org/officeDocument/2006/relationships/tags" Target="../tags/tag1255.xml"/><Relationship Id="rId22" Type="http://schemas.openxmlformats.org/officeDocument/2006/relationships/tags" Target="../tags/tag1254.xml"/><Relationship Id="rId21" Type="http://schemas.openxmlformats.org/officeDocument/2006/relationships/tags" Target="../tags/tag1253.xml"/><Relationship Id="rId20" Type="http://schemas.openxmlformats.org/officeDocument/2006/relationships/tags" Target="../tags/tag1252.xml"/><Relationship Id="rId2" Type="http://schemas.openxmlformats.org/officeDocument/2006/relationships/tags" Target="../tags/tag1234.xml"/><Relationship Id="rId19" Type="http://schemas.openxmlformats.org/officeDocument/2006/relationships/tags" Target="../tags/tag1251.xml"/><Relationship Id="rId18" Type="http://schemas.openxmlformats.org/officeDocument/2006/relationships/tags" Target="../tags/tag1250.xml"/><Relationship Id="rId17" Type="http://schemas.openxmlformats.org/officeDocument/2006/relationships/tags" Target="../tags/tag1249.xml"/><Relationship Id="rId16" Type="http://schemas.openxmlformats.org/officeDocument/2006/relationships/tags" Target="../tags/tag1248.xml"/><Relationship Id="rId15" Type="http://schemas.openxmlformats.org/officeDocument/2006/relationships/tags" Target="../tags/tag1247.xml"/><Relationship Id="rId147" Type="http://schemas.openxmlformats.org/officeDocument/2006/relationships/notesSlide" Target="../notesSlides/notesSlide23.xml"/><Relationship Id="rId146" Type="http://schemas.openxmlformats.org/officeDocument/2006/relationships/slideLayout" Target="../slideLayouts/slideLayout16.xml"/><Relationship Id="rId145" Type="http://schemas.openxmlformats.org/officeDocument/2006/relationships/tags" Target="../tags/tag1377.xml"/><Relationship Id="rId144" Type="http://schemas.openxmlformats.org/officeDocument/2006/relationships/tags" Target="../tags/tag1376.xml"/><Relationship Id="rId143" Type="http://schemas.openxmlformats.org/officeDocument/2006/relationships/tags" Target="../tags/tag1375.xml"/><Relationship Id="rId142" Type="http://schemas.openxmlformats.org/officeDocument/2006/relationships/tags" Target="../tags/tag1374.xml"/><Relationship Id="rId141" Type="http://schemas.openxmlformats.org/officeDocument/2006/relationships/tags" Target="../tags/tag1373.xml"/><Relationship Id="rId140" Type="http://schemas.openxmlformats.org/officeDocument/2006/relationships/tags" Target="../tags/tag1372.xml"/><Relationship Id="rId14" Type="http://schemas.openxmlformats.org/officeDocument/2006/relationships/tags" Target="../tags/tag1246.xml"/><Relationship Id="rId139" Type="http://schemas.openxmlformats.org/officeDocument/2006/relationships/tags" Target="../tags/tag1371.xml"/><Relationship Id="rId138" Type="http://schemas.openxmlformats.org/officeDocument/2006/relationships/tags" Target="../tags/tag1370.xml"/><Relationship Id="rId137" Type="http://schemas.openxmlformats.org/officeDocument/2006/relationships/tags" Target="../tags/tag1369.xml"/><Relationship Id="rId136" Type="http://schemas.openxmlformats.org/officeDocument/2006/relationships/tags" Target="../tags/tag1368.xml"/><Relationship Id="rId135" Type="http://schemas.openxmlformats.org/officeDocument/2006/relationships/tags" Target="../tags/tag1367.xml"/><Relationship Id="rId134" Type="http://schemas.openxmlformats.org/officeDocument/2006/relationships/tags" Target="../tags/tag1366.xml"/><Relationship Id="rId133" Type="http://schemas.openxmlformats.org/officeDocument/2006/relationships/tags" Target="../tags/tag1365.xml"/><Relationship Id="rId132" Type="http://schemas.openxmlformats.org/officeDocument/2006/relationships/tags" Target="../tags/tag1364.xml"/><Relationship Id="rId131" Type="http://schemas.openxmlformats.org/officeDocument/2006/relationships/tags" Target="../tags/tag1363.xml"/><Relationship Id="rId130" Type="http://schemas.openxmlformats.org/officeDocument/2006/relationships/tags" Target="../tags/tag1362.xml"/><Relationship Id="rId13" Type="http://schemas.openxmlformats.org/officeDocument/2006/relationships/tags" Target="../tags/tag1245.xml"/><Relationship Id="rId129" Type="http://schemas.openxmlformats.org/officeDocument/2006/relationships/tags" Target="../tags/tag1361.xml"/><Relationship Id="rId128" Type="http://schemas.openxmlformats.org/officeDocument/2006/relationships/tags" Target="../tags/tag1360.xml"/><Relationship Id="rId127" Type="http://schemas.openxmlformats.org/officeDocument/2006/relationships/tags" Target="../tags/tag1359.xml"/><Relationship Id="rId126" Type="http://schemas.openxmlformats.org/officeDocument/2006/relationships/tags" Target="../tags/tag1358.xml"/><Relationship Id="rId125" Type="http://schemas.openxmlformats.org/officeDocument/2006/relationships/tags" Target="../tags/tag1357.xml"/><Relationship Id="rId124" Type="http://schemas.openxmlformats.org/officeDocument/2006/relationships/tags" Target="../tags/tag1356.xml"/><Relationship Id="rId123" Type="http://schemas.openxmlformats.org/officeDocument/2006/relationships/tags" Target="../tags/tag1355.xml"/><Relationship Id="rId122" Type="http://schemas.openxmlformats.org/officeDocument/2006/relationships/tags" Target="../tags/tag1354.xml"/><Relationship Id="rId121" Type="http://schemas.openxmlformats.org/officeDocument/2006/relationships/tags" Target="../tags/tag1353.xml"/><Relationship Id="rId120" Type="http://schemas.openxmlformats.org/officeDocument/2006/relationships/tags" Target="../tags/tag1352.xml"/><Relationship Id="rId12" Type="http://schemas.openxmlformats.org/officeDocument/2006/relationships/tags" Target="../tags/tag1244.xml"/><Relationship Id="rId119" Type="http://schemas.openxmlformats.org/officeDocument/2006/relationships/tags" Target="../tags/tag1351.xml"/><Relationship Id="rId118" Type="http://schemas.openxmlformats.org/officeDocument/2006/relationships/tags" Target="../tags/tag1350.xml"/><Relationship Id="rId117" Type="http://schemas.openxmlformats.org/officeDocument/2006/relationships/tags" Target="../tags/tag1349.xml"/><Relationship Id="rId116" Type="http://schemas.openxmlformats.org/officeDocument/2006/relationships/tags" Target="../tags/tag1348.xml"/><Relationship Id="rId115" Type="http://schemas.openxmlformats.org/officeDocument/2006/relationships/tags" Target="../tags/tag1347.xml"/><Relationship Id="rId114" Type="http://schemas.openxmlformats.org/officeDocument/2006/relationships/tags" Target="../tags/tag1346.xml"/><Relationship Id="rId113" Type="http://schemas.openxmlformats.org/officeDocument/2006/relationships/tags" Target="../tags/tag1345.xml"/><Relationship Id="rId112" Type="http://schemas.openxmlformats.org/officeDocument/2006/relationships/tags" Target="../tags/tag1344.xml"/><Relationship Id="rId111" Type="http://schemas.openxmlformats.org/officeDocument/2006/relationships/tags" Target="../tags/tag1343.xml"/><Relationship Id="rId110" Type="http://schemas.openxmlformats.org/officeDocument/2006/relationships/tags" Target="../tags/tag1342.xml"/><Relationship Id="rId11" Type="http://schemas.openxmlformats.org/officeDocument/2006/relationships/tags" Target="../tags/tag1243.xml"/><Relationship Id="rId109" Type="http://schemas.openxmlformats.org/officeDocument/2006/relationships/tags" Target="../tags/tag1341.xml"/><Relationship Id="rId108" Type="http://schemas.openxmlformats.org/officeDocument/2006/relationships/tags" Target="../tags/tag1340.xml"/><Relationship Id="rId107" Type="http://schemas.openxmlformats.org/officeDocument/2006/relationships/tags" Target="../tags/tag1339.xml"/><Relationship Id="rId106" Type="http://schemas.openxmlformats.org/officeDocument/2006/relationships/tags" Target="../tags/tag1338.xml"/><Relationship Id="rId105" Type="http://schemas.openxmlformats.org/officeDocument/2006/relationships/tags" Target="../tags/tag1337.xml"/><Relationship Id="rId104" Type="http://schemas.openxmlformats.org/officeDocument/2006/relationships/tags" Target="../tags/tag1336.xml"/><Relationship Id="rId103" Type="http://schemas.openxmlformats.org/officeDocument/2006/relationships/tags" Target="../tags/tag1335.xml"/><Relationship Id="rId102" Type="http://schemas.openxmlformats.org/officeDocument/2006/relationships/tags" Target="../tags/tag1334.xml"/><Relationship Id="rId101" Type="http://schemas.openxmlformats.org/officeDocument/2006/relationships/tags" Target="../tags/tag1333.xml"/><Relationship Id="rId100" Type="http://schemas.openxmlformats.org/officeDocument/2006/relationships/tags" Target="../tags/tag1332.xml"/><Relationship Id="rId10" Type="http://schemas.openxmlformats.org/officeDocument/2006/relationships/tags" Target="../tags/tag1242.xml"/><Relationship Id="rId1" Type="http://schemas.openxmlformats.org/officeDocument/2006/relationships/tags" Target="../tags/tag1233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386.xml"/><Relationship Id="rId88" Type="http://schemas.openxmlformats.org/officeDocument/2006/relationships/notesSlide" Target="../notesSlides/notesSlide24.xml"/><Relationship Id="rId87" Type="http://schemas.openxmlformats.org/officeDocument/2006/relationships/slideLayout" Target="../slideLayouts/slideLayout16.xml"/><Relationship Id="rId86" Type="http://schemas.openxmlformats.org/officeDocument/2006/relationships/tags" Target="../tags/tag1463.xml"/><Relationship Id="rId85" Type="http://schemas.openxmlformats.org/officeDocument/2006/relationships/tags" Target="../tags/tag1462.xml"/><Relationship Id="rId84" Type="http://schemas.openxmlformats.org/officeDocument/2006/relationships/tags" Target="../tags/tag1461.xml"/><Relationship Id="rId83" Type="http://schemas.openxmlformats.org/officeDocument/2006/relationships/tags" Target="../tags/tag1460.xml"/><Relationship Id="rId82" Type="http://schemas.openxmlformats.org/officeDocument/2006/relationships/tags" Target="../tags/tag1459.xml"/><Relationship Id="rId81" Type="http://schemas.openxmlformats.org/officeDocument/2006/relationships/tags" Target="../tags/tag1458.xml"/><Relationship Id="rId80" Type="http://schemas.openxmlformats.org/officeDocument/2006/relationships/tags" Target="../tags/tag1457.xml"/><Relationship Id="rId8" Type="http://schemas.openxmlformats.org/officeDocument/2006/relationships/tags" Target="../tags/tag1385.xml"/><Relationship Id="rId79" Type="http://schemas.openxmlformats.org/officeDocument/2006/relationships/tags" Target="../tags/tag1456.xml"/><Relationship Id="rId78" Type="http://schemas.openxmlformats.org/officeDocument/2006/relationships/tags" Target="../tags/tag1455.xml"/><Relationship Id="rId77" Type="http://schemas.openxmlformats.org/officeDocument/2006/relationships/tags" Target="../tags/tag1454.xml"/><Relationship Id="rId76" Type="http://schemas.openxmlformats.org/officeDocument/2006/relationships/tags" Target="../tags/tag1453.xml"/><Relationship Id="rId75" Type="http://schemas.openxmlformats.org/officeDocument/2006/relationships/tags" Target="../tags/tag1452.xml"/><Relationship Id="rId74" Type="http://schemas.openxmlformats.org/officeDocument/2006/relationships/tags" Target="../tags/tag1451.xml"/><Relationship Id="rId73" Type="http://schemas.openxmlformats.org/officeDocument/2006/relationships/tags" Target="../tags/tag1450.xml"/><Relationship Id="rId72" Type="http://schemas.openxmlformats.org/officeDocument/2006/relationships/tags" Target="../tags/tag1449.xml"/><Relationship Id="rId71" Type="http://schemas.openxmlformats.org/officeDocument/2006/relationships/tags" Target="../tags/tag1448.xml"/><Relationship Id="rId70" Type="http://schemas.openxmlformats.org/officeDocument/2006/relationships/tags" Target="../tags/tag1447.xml"/><Relationship Id="rId7" Type="http://schemas.openxmlformats.org/officeDocument/2006/relationships/tags" Target="../tags/tag1384.xml"/><Relationship Id="rId69" Type="http://schemas.openxmlformats.org/officeDocument/2006/relationships/tags" Target="../tags/tag1446.xml"/><Relationship Id="rId68" Type="http://schemas.openxmlformats.org/officeDocument/2006/relationships/tags" Target="../tags/tag1445.xml"/><Relationship Id="rId67" Type="http://schemas.openxmlformats.org/officeDocument/2006/relationships/tags" Target="../tags/tag1444.xml"/><Relationship Id="rId66" Type="http://schemas.openxmlformats.org/officeDocument/2006/relationships/tags" Target="../tags/tag1443.xml"/><Relationship Id="rId65" Type="http://schemas.openxmlformats.org/officeDocument/2006/relationships/tags" Target="../tags/tag1442.xml"/><Relationship Id="rId64" Type="http://schemas.openxmlformats.org/officeDocument/2006/relationships/tags" Target="../tags/tag1441.xml"/><Relationship Id="rId63" Type="http://schemas.openxmlformats.org/officeDocument/2006/relationships/tags" Target="../tags/tag1440.xml"/><Relationship Id="rId62" Type="http://schemas.openxmlformats.org/officeDocument/2006/relationships/tags" Target="../tags/tag1439.xml"/><Relationship Id="rId61" Type="http://schemas.openxmlformats.org/officeDocument/2006/relationships/tags" Target="../tags/tag1438.xml"/><Relationship Id="rId60" Type="http://schemas.openxmlformats.org/officeDocument/2006/relationships/tags" Target="../tags/tag1437.xml"/><Relationship Id="rId6" Type="http://schemas.openxmlformats.org/officeDocument/2006/relationships/tags" Target="../tags/tag1383.xml"/><Relationship Id="rId59" Type="http://schemas.openxmlformats.org/officeDocument/2006/relationships/tags" Target="../tags/tag1436.xml"/><Relationship Id="rId58" Type="http://schemas.openxmlformats.org/officeDocument/2006/relationships/tags" Target="../tags/tag1435.xml"/><Relationship Id="rId57" Type="http://schemas.openxmlformats.org/officeDocument/2006/relationships/tags" Target="../tags/tag1434.xml"/><Relationship Id="rId56" Type="http://schemas.openxmlformats.org/officeDocument/2006/relationships/tags" Target="../tags/tag1433.xml"/><Relationship Id="rId55" Type="http://schemas.openxmlformats.org/officeDocument/2006/relationships/tags" Target="../tags/tag1432.xml"/><Relationship Id="rId54" Type="http://schemas.openxmlformats.org/officeDocument/2006/relationships/tags" Target="../tags/tag1431.xml"/><Relationship Id="rId53" Type="http://schemas.openxmlformats.org/officeDocument/2006/relationships/tags" Target="../tags/tag1430.xml"/><Relationship Id="rId52" Type="http://schemas.openxmlformats.org/officeDocument/2006/relationships/tags" Target="../tags/tag1429.xml"/><Relationship Id="rId51" Type="http://schemas.openxmlformats.org/officeDocument/2006/relationships/tags" Target="../tags/tag1428.xml"/><Relationship Id="rId50" Type="http://schemas.openxmlformats.org/officeDocument/2006/relationships/tags" Target="../tags/tag1427.xml"/><Relationship Id="rId5" Type="http://schemas.openxmlformats.org/officeDocument/2006/relationships/tags" Target="../tags/tag1382.xml"/><Relationship Id="rId49" Type="http://schemas.openxmlformats.org/officeDocument/2006/relationships/tags" Target="../tags/tag1426.xml"/><Relationship Id="rId48" Type="http://schemas.openxmlformats.org/officeDocument/2006/relationships/tags" Target="../tags/tag1425.xml"/><Relationship Id="rId47" Type="http://schemas.openxmlformats.org/officeDocument/2006/relationships/tags" Target="../tags/tag1424.xml"/><Relationship Id="rId46" Type="http://schemas.openxmlformats.org/officeDocument/2006/relationships/tags" Target="../tags/tag1423.xml"/><Relationship Id="rId45" Type="http://schemas.openxmlformats.org/officeDocument/2006/relationships/tags" Target="../tags/tag1422.xml"/><Relationship Id="rId44" Type="http://schemas.openxmlformats.org/officeDocument/2006/relationships/tags" Target="../tags/tag1421.xml"/><Relationship Id="rId43" Type="http://schemas.openxmlformats.org/officeDocument/2006/relationships/tags" Target="../tags/tag1420.xml"/><Relationship Id="rId42" Type="http://schemas.openxmlformats.org/officeDocument/2006/relationships/tags" Target="../tags/tag1419.xml"/><Relationship Id="rId41" Type="http://schemas.openxmlformats.org/officeDocument/2006/relationships/tags" Target="../tags/tag1418.xml"/><Relationship Id="rId40" Type="http://schemas.openxmlformats.org/officeDocument/2006/relationships/tags" Target="../tags/tag1417.xml"/><Relationship Id="rId4" Type="http://schemas.openxmlformats.org/officeDocument/2006/relationships/tags" Target="../tags/tag1381.xml"/><Relationship Id="rId39" Type="http://schemas.openxmlformats.org/officeDocument/2006/relationships/tags" Target="../tags/tag1416.xml"/><Relationship Id="rId38" Type="http://schemas.openxmlformats.org/officeDocument/2006/relationships/tags" Target="../tags/tag1415.xml"/><Relationship Id="rId37" Type="http://schemas.openxmlformats.org/officeDocument/2006/relationships/tags" Target="../tags/tag1414.xml"/><Relationship Id="rId36" Type="http://schemas.openxmlformats.org/officeDocument/2006/relationships/tags" Target="../tags/tag1413.xml"/><Relationship Id="rId35" Type="http://schemas.openxmlformats.org/officeDocument/2006/relationships/tags" Target="../tags/tag1412.xml"/><Relationship Id="rId34" Type="http://schemas.openxmlformats.org/officeDocument/2006/relationships/tags" Target="../tags/tag1411.xml"/><Relationship Id="rId33" Type="http://schemas.openxmlformats.org/officeDocument/2006/relationships/tags" Target="../tags/tag1410.xml"/><Relationship Id="rId32" Type="http://schemas.openxmlformats.org/officeDocument/2006/relationships/tags" Target="../tags/tag1409.xml"/><Relationship Id="rId31" Type="http://schemas.openxmlformats.org/officeDocument/2006/relationships/tags" Target="../tags/tag1408.xml"/><Relationship Id="rId30" Type="http://schemas.openxmlformats.org/officeDocument/2006/relationships/tags" Target="../tags/tag1407.xml"/><Relationship Id="rId3" Type="http://schemas.openxmlformats.org/officeDocument/2006/relationships/tags" Target="../tags/tag1380.xml"/><Relationship Id="rId29" Type="http://schemas.openxmlformats.org/officeDocument/2006/relationships/tags" Target="../tags/tag1406.xml"/><Relationship Id="rId28" Type="http://schemas.openxmlformats.org/officeDocument/2006/relationships/tags" Target="../tags/tag1405.xml"/><Relationship Id="rId27" Type="http://schemas.openxmlformats.org/officeDocument/2006/relationships/tags" Target="../tags/tag1404.xml"/><Relationship Id="rId26" Type="http://schemas.openxmlformats.org/officeDocument/2006/relationships/tags" Target="../tags/tag1403.xml"/><Relationship Id="rId25" Type="http://schemas.openxmlformats.org/officeDocument/2006/relationships/tags" Target="../tags/tag1402.xml"/><Relationship Id="rId24" Type="http://schemas.openxmlformats.org/officeDocument/2006/relationships/tags" Target="../tags/tag1401.xml"/><Relationship Id="rId23" Type="http://schemas.openxmlformats.org/officeDocument/2006/relationships/tags" Target="../tags/tag1400.xml"/><Relationship Id="rId22" Type="http://schemas.openxmlformats.org/officeDocument/2006/relationships/tags" Target="../tags/tag1399.xml"/><Relationship Id="rId21" Type="http://schemas.openxmlformats.org/officeDocument/2006/relationships/tags" Target="../tags/tag1398.xml"/><Relationship Id="rId20" Type="http://schemas.openxmlformats.org/officeDocument/2006/relationships/tags" Target="../tags/tag1397.xml"/><Relationship Id="rId2" Type="http://schemas.openxmlformats.org/officeDocument/2006/relationships/tags" Target="../tags/tag1379.xml"/><Relationship Id="rId19" Type="http://schemas.openxmlformats.org/officeDocument/2006/relationships/tags" Target="../tags/tag1396.xml"/><Relationship Id="rId18" Type="http://schemas.openxmlformats.org/officeDocument/2006/relationships/tags" Target="../tags/tag1395.xml"/><Relationship Id="rId17" Type="http://schemas.openxmlformats.org/officeDocument/2006/relationships/tags" Target="../tags/tag1394.xml"/><Relationship Id="rId16" Type="http://schemas.openxmlformats.org/officeDocument/2006/relationships/tags" Target="../tags/tag1393.xml"/><Relationship Id="rId15" Type="http://schemas.openxmlformats.org/officeDocument/2006/relationships/tags" Target="../tags/tag1392.xml"/><Relationship Id="rId14" Type="http://schemas.openxmlformats.org/officeDocument/2006/relationships/tags" Target="../tags/tag1391.xml"/><Relationship Id="rId13" Type="http://schemas.openxmlformats.org/officeDocument/2006/relationships/tags" Target="../tags/tag1390.xml"/><Relationship Id="rId12" Type="http://schemas.openxmlformats.org/officeDocument/2006/relationships/tags" Target="../tags/tag1389.xml"/><Relationship Id="rId11" Type="http://schemas.openxmlformats.org/officeDocument/2006/relationships/tags" Target="../tags/tag1388.xml"/><Relationship Id="rId10" Type="http://schemas.openxmlformats.org/officeDocument/2006/relationships/tags" Target="../tags/tag1387.xml"/><Relationship Id="rId1" Type="http://schemas.openxmlformats.org/officeDocument/2006/relationships/tags" Target="../tags/tag1378.xml"/></Relationships>
</file>

<file path=ppt/slides/_rels/slide25.xml.rels><?xml version="1.0" encoding="UTF-8" standalone="yes"?>
<Relationships xmlns="http://schemas.openxmlformats.org/package/2006/relationships"><Relationship Id="rId99" Type="http://schemas.openxmlformats.org/officeDocument/2006/relationships/tags" Target="../tags/tag1562.xml"/><Relationship Id="rId98" Type="http://schemas.openxmlformats.org/officeDocument/2006/relationships/tags" Target="../tags/tag1561.xml"/><Relationship Id="rId97" Type="http://schemas.openxmlformats.org/officeDocument/2006/relationships/tags" Target="../tags/tag1560.xml"/><Relationship Id="rId96" Type="http://schemas.openxmlformats.org/officeDocument/2006/relationships/tags" Target="../tags/tag1559.xml"/><Relationship Id="rId95" Type="http://schemas.openxmlformats.org/officeDocument/2006/relationships/tags" Target="../tags/tag1558.xml"/><Relationship Id="rId94" Type="http://schemas.openxmlformats.org/officeDocument/2006/relationships/tags" Target="../tags/tag1557.xml"/><Relationship Id="rId93" Type="http://schemas.openxmlformats.org/officeDocument/2006/relationships/tags" Target="../tags/tag1556.xml"/><Relationship Id="rId92" Type="http://schemas.openxmlformats.org/officeDocument/2006/relationships/tags" Target="../tags/tag1555.xml"/><Relationship Id="rId91" Type="http://schemas.openxmlformats.org/officeDocument/2006/relationships/tags" Target="../tags/tag1554.xml"/><Relationship Id="rId90" Type="http://schemas.openxmlformats.org/officeDocument/2006/relationships/tags" Target="../tags/tag1553.xml"/><Relationship Id="rId9" Type="http://schemas.openxmlformats.org/officeDocument/2006/relationships/tags" Target="../tags/tag1472.xml"/><Relationship Id="rId89" Type="http://schemas.openxmlformats.org/officeDocument/2006/relationships/tags" Target="../tags/tag1552.xml"/><Relationship Id="rId88" Type="http://schemas.openxmlformats.org/officeDocument/2006/relationships/tags" Target="../tags/tag1551.xml"/><Relationship Id="rId87" Type="http://schemas.openxmlformats.org/officeDocument/2006/relationships/tags" Target="../tags/tag1550.xml"/><Relationship Id="rId86" Type="http://schemas.openxmlformats.org/officeDocument/2006/relationships/tags" Target="../tags/tag1549.xml"/><Relationship Id="rId85" Type="http://schemas.openxmlformats.org/officeDocument/2006/relationships/tags" Target="../tags/tag1548.xml"/><Relationship Id="rId84" Type="http://schemas.openxmlformats.org/officeDocument/2006/relationships/tags" Target="../tags/tag1547.xml"/><Relationship Id="rId83" Type="http://schemas.openxmlformats.org/officeDocument/2006/relationships/tags" Target="../tags/tag1546.xml"/><Relationship Id="rId82" Type="http://schemas.openxmlformats.org/officeDocument/2006/relationships/tags" Target="../tags/tag1545.xml"/><Relationship Id="rId81" Type="http://schemas.openxmlformats.org/officeDocument/2006/relationships/tags" Target="../tags/tag1544.xml"/><Relationship Id="rId80" Type="http://schemas.openxmlformats.org/officeDocument/2006/relationships/tags" Target="../tags/tag1543.xml"/><Relationship Id="rId8" Type="http://schemas.openxmlformats.org/officeDocument/2006/relationships/tags" Target="../tags/tag1471.xml"/><Relationship Id="rId79" Type="http://schemas.openxmlformats.org/officeDocument/2006/relationships/tags" Target="../tags/tag1542.xml"/><Relationship Id="rId78" Type="http://schemas.openxmlformats.org/officeDocument/2006/relationships/tags" Target="../tags/tag1541.xml"/><Relationship Id="rId77" Type="http://schemas.openxmlformats.org/officeDocument/2006/relationships/tags" Target="../tags/tag1540.xml"/><Relationship Id="rId76" Type="http://schemas.openxmlformats.org/officeDocument/2006/relationships/tags" Target="../tags/tag1539.xml"/><Relationship Id="rId75" Type="http://schemas.openxmlformats.org/officeDocument/2006/relationships/tags" Target="../tags/tag1538.xml"/><Relationship Id="rId74" Type="http://schemas.openxmlformats.org/officeDocument/2006/relationships/tags" Target="../tags/tag1537.xml"/><Relationship Id="rId73" Type="http://schemas.openxmlformats.org/officeDocument/2006/relationships/tags" Target="../tags/tag1536.xml"/><Relationship Id="rId72" Type="http://schemas.openxmlformats.org/officeDocument/2006/relationships/tags" Target="../tags/tag1535.xml"/><Relationship Id="rId71" Type="http://schemas.openxmlformats.org/officeDocument/2006/relationships/tags" Target="../tags/tag1534.xml"/><Relationship Id="rId70" Type="http://schemas.openxmlformats.org/officeDocument/2006/relationships/tags" Target="../tags/tag1533.xml"/><Relationship Id="rId7" Type="http://schemas.openxmlformats.org/officeDocument/2006/relationships/tags" Target="../tags/tag1470.xml"/><Relationship Id="rId69" Type="http://schemas.openxmlformats.org/officeDocument/2006/relationships/tags" Target="../tags/tag1532.xml"/><Relationship Id="rId68" Type="http://schemas.openxmlformats.org/officeDocument/2006/relationships/tags" Target="../tags/tag1531.xml"/><Relationship Id="rId67" Type="http://schemas.openxmlformats.org/officeDocument/2006/relationships/tags" Target="../tags/tag1530.xml"/><Relationship Id="rId66" Type="http://schemas.openxmlformats.org/officeDocument/2006/relationships/tags" Target="../tags/tag1529.xml"/><Relationship Id="rId65" Type="http://schemas.openxmlformats.org/officeDocument/2006/relationships/tags" Target="../tags/tag1528.xml"/><Relationship Id="rId64" Type="http://schemas.openxmlformats.org/officeDocument/2006/relationships/tags" Target="../tags/tag1527.xml"/><Relationship Id="rId63" Type="http://schemas.openxmlformats.org/officeDocument/2006/relationships/tags" Target="../tags/tag1526.xml"/><Relationship Id="rId62" Type="http://schemas.openxmlformats.org/officeDocument/2006/relationships/tags" Target="../tags/tag1525.xml"/><Relationship Id="rId61" Type="http://schemas.openxmlformats.org/officeDocument/2006/relationships/tags" Target="../tags/tag1524.xml"/><Relationship Id="rId60" Type="http://schemas.openxmlformats.org/officeDocument/2006/relationships/tags" Target="../tags/tag1523.xml"/><Relationship Id="rId6" Type="http://schemas.openxmlformats.org/officeDocument/2006/relationships/tags" Target="../tags/tag1469.xml"/><Relationship Id="rId59" Type="http://schemas.openxmlformats.org/officeDocument/2006/relationships/tags" Target="../tags/tag1522.xml"/><Relationship Id="rId58" Type="http://schemas.openxmlformats.org/officeDocument/2006/relationships/tags" Target="../tags/tag1521.xml"/><Relationship Id="rId57" Type="http://schemas.openxmlformats.org/officeDocument/2006/relationships/tags" Target="../tags/tag1520.xml"/><Relationship Id="rId56" Type="http://schemas.openxmlformats.org/officeDocument/2006/relationships/tags" Target="../tags/tag1519.xml"/><Relationship Id="rId55" Type="http://schemas.openxmlformats.org/officeDocument/2006/relationships/tags" Target="../tags/tag1518.xml"/><Relationship Id="rId54" Type="http://schemas.openxmlformats.org/officeDocument/2006/relationships/tags" Target="../tags/tag1517.xml"/><Relationship Id="rId53" Type="http://schemas.openxmlformats.org/officeDocument/2006/relationships/tags" Target="../tags/tag1516.xml"/><Relationship Id="rId52" Type="http://schemas.openxmlformats.org/officeDocument/2006/relationships/tags" Target="../tags/tag1515.xml"/><Relationship Id="rId51" Type="http://schemas.openxmlformats.org/officeDocument/2006/relationships/tags" Target="../tags/tag1514.xml"/><Relationship Id="rId50" Type="http://schemas.openxmlformats.org/officeDocument/2006/relationships/tags" Target="../tags/tag1513.xml"/><Relationship Id="rId5" Type="http://schemas.openxmlformats.org/officeDocument/2006/relationships/tags" Target="../tags/tag1468.xml"/><Relationship Id="rId49" Type="http://schemas.openxmlformats.org/officeDocument/2006/relationships/tags" Target="../tags/tag1512.xml"/><Relationship Id="rId48" Type="http://schemas.openxmlformats.org/officeDocument/2006/relationships/tags" Target="../tags/tag1511.xml"/><Relationship Id="rId47" Type="http://schemas.openxmlformats.org/officeDocument/2006/relationships/tags" Target="../tags/tag1510.xml"/><Relationship Id="rId46" Type="http://schemas.openxmlformats.org/officeDocument/2006/relationships/tags" Target="../tags/tag1509.xml"/><Relationship Id="rId45" Type="http://schemas.openxmlformats.org/officeDocument/2006/relationships/tags" Target="../tags/tag1508.xml"/><Relationship Id="rId44" Type="http://schemas.openxmlformats.org/officeDocument/2006/relationships/tags" Target="../tags/tag1507.xml"/><Relationship Id="rId43" Type="http://schemas.openxmlformats.org/officeDocument/2006/relationships/tags" Target="../tags/tag1506.xml"/><Relationship Id="rId42" Type="http://schemas.openxmlformats.org/officeDocument/2006/relationships/tags" Target="../tags/tag1505.xml"/><Relationship Id="rId41" Type="http://schemas.openxmlformats.org/officeDocument/2006/relationships/tags" Target="../tags/tag1504.xml"/><Relationship Id="rId40" Type="http://schemas.openxmlformats.org/officeDocument/2006/relationships/tags" Target="../tags/tag1503.xml"/><Relationship Id="rId4" Type="http://schemas.openxmlformats.org/officeDocument/2006/relationships/tags" Target="../tags/tag1467.xml"/><Relationship Id="rId39" Type="http://schemas.openxmlformats.org/officeDocument/2006/relationships/tags" Target="../tags/tag1502.xml"/><Relationship Id="rId38" Type="http://schemas.openxmlformats.org/officeDocument/2006/relationships/tags" Target="../tags/tag1501.xml"/><Relationship Id="rId37" Type="http://schemas.openxmlformats.org/officeDocument/2006/relationships/tags" Target="../tags/tag1500.xml"/><Relationship Id="rId36" Type="http://schemas.openxmlformats.org/officeDocument/2006/relationships/tags" Target="../tags/tag1499.xml"/><Relationship Id="rId35" Type="http://schemas.openxmlformats.org/officeDocument/2006/relationships/tags" Target="../tags/tag1498.xml"/><Relationship Id="rId34" Type="http://schemas.openxmlformats.org/officeDocument/2006/relationships/tags" Target="../tags/tag1497.xml"/><Relationship Id="rId33" Type="http://schemas.openxmlformats.org/officeDocument/2006/relationships/tags" Target="../tags/tag1496.xml"/><Relationship Id="rId32" Type="http://schemas.openxmlformats.org/officeDocument/2006/relationships/tags" Target="../tags/tag1495.xml"/><Relationship Id="rId31" Type="http://schemas.openxmlformats.org/officeDocument/2006/relationships/tags" Target="../tags/tag1494.xml"/><Relationship Id="rId30" Type="http://schemas.openxmlformats.org/officeDocument/2006/relationships/tags" Target="../tags/tag1493.xml"/><Relationship Id="rId3" Type="http://schemas.openxmlformats.org/officeDocument/2006/relationships/tags" Target="../tags/tag1466.xml"/><Relationship Id="rId29" Type="http://schemas.openxmlformats.org/officeDocument/2006/relationships/tags" Target="../tags/tag1492.xml"/><Relationship Id="rId28" Type="http://schemas.openxmlformats.org/officeDocument/2006/relationships/tags" Target="../tags/tag1491.xml"/><Relationship Id="rId27" Type="http://schemas.openxmlformats.org/officeDocument/2006/relationships/tags" Target="../tags/tag1490.xml"/><Relationship Id="rId26" Type="http://schemas.openxmlformats.org/officeDocument/2006/relationships/tags" Target="../tags/tag1489.xml"/><Relationship Id="rId25" Type="http://schemas.openxmlformats.org/officeDocument/2006/relationships/tags" Target="../tags/tag1488.xml"/><Relationship Id="rId24" Type="http://schemas.openxmlformats.org/officeDocument/2006/relationships/tags" Target="../tags/tag1487.xml"/><Relationship Id="rId231" Type="http://schemas.openxmlformats.org/officeDocument/2006/relationships/notesSlide" Target="../notesSlides/notesSlide25.xml"/><Relationship Id="rId230" Type="http://schemas.openxmlformats.org/officeDocument/2006/relationships/slideLayout" Target="../slideLayouts/slideLayout16.xml"/><Relationship Id="rId23" Type="http://schemas.openxmlformats.org/officeDocument/2006/relationships/tags" Target="../tags/tag1486.xml"/><Relationship Id="rId229" Type="http://schemas.openxmlformats.org/officeDocument/2006/relationships/tags" Target="../tags/tag1692.xml"/><Relationship Id="rId228" Type="http://schemas.openxmlformats.org/officeDocument/2006/relationships/tags" Target="../tags/tag1691.xml"/><Relationship Id="rId227" Type="http://schemas.openxmlformats.org/officeDocument/2006/relationships/tags" Target="../tags/tag1690.xml"/><Relationship Id="rId226" Type="http://schemas.openxmlformats.org/officeDocument/2006/relationships/tags" Target="../tags/tag1689.xml"/><Relationship Id="rId225" Type="http://schemas.openxmlformats.org/officeDocument/2006/relationships/tags" Target="../tags/tag1688.xml"/><Relationship Id="rId224" Type="http://schemas.openxmlformats.org/officeDocument/2006/relationships/tags" Target="../tags/tag1687.xml"/><Relationship Id="rId223" Type="http://schemas.openxmlformats.org/officeDocument/2006/relationships/tags" Target="../tags/tag1686.xml"/><Relationship Id="rId222" Type="http://schemas.openxmlformats.org/officeDocument/2006/relationships/tags" Target="../tags/tag1685.xml"/><Relationship Id="rId221" Type="http://schemas.openxmlformats.org/officeDocument/2006/relationships/tags" Target="../tags/tag1684.xml"/><Relationship Id="rId220" Type="http://schemas.openxmlformats.org/officeDocument/2006/relationships/tags" Target="../tags/tag1683.xml"/><Relationship Id="rId22" Type="http://schemas.openxmlformats.org/officeDocument/2006/relationships/tags" Target="../tags/tag1485.xml"/><Relationship Id="rId219" Type="http://schemas.openxmlformats.org/officeDocument/2006/relationships/tags" Target="../tags/tag1682.xml"/><Relationship Id="rId218" Type="http://schemas.openxmlformats.org/officeDocument/2006/relationships/tags" Target="../tags/tag1681.xml"/><Relationship Id="rId217" Type="http://schemas.openxmlformats.org/officeDocument/2006/relationships/tags" Target="../tags/tag1680.xml"/><Relationship Id="rId216" Type="http://schemas.openxmlformats.org/officeDocument/2006/relationships/tags" Target="../tags/tag1679.xml"/><Relationship Id="rId215" Type="http://schemas.openxmlformats.org/officeDocument/2006/relationships/tags" Target="../tags/tag1678.xml"/><Relationship Id="rId214" Type="http://schemas.openxmlformats.org/officeDocument/2006/relationships/tags" Target="../tags/tag1677.xml"/><Relationship Id="rId213" Type="http://schemas.openxmlformats.org/officeDocument/2006/relationships/tags" Target="../tags/tag1676.xml"/><Relationship Id="rId212" Type="http://schemas.openxmlformats.org/officeDocument/2006/relationships/tags" Target="../tags/tag1675.xml"/><Relationship Id="rId211" Type="http://schemas.openxmlformats.org/officeDocument/2006/relationships/tags" Target="../tags/tag1674.xml"/><Relationship Id="rId210" Type="http://schemas.openxmlformats.org/officeDocument/2006/relationships/tags" Target="../tags/tag1673.xml"/><Relationship Id="rId21" Type="http://schemas.openxmlformats.org/officeDocument/2006/relationships/tags" Target="../tags/tag1484.xml"/><Relationship Id="rId209" Type="http://schemas.openxmlformats.org/officeDocument/2006/relationships/tags" Target="../tags/tag1672.xml"/><Relationship Id="rId208" Type="http://schemas.openxmlformats.org/officeDocument/2006/relationships/tags" Target="../tags/tag1671.xml"/><Relationship Id="rId207" Type="http://schemas.openxmlformats.org/officeDocument/2006/relationships/tags" Target="../tags/tag1670.xml"/><Relationship Id="rId206" Type="http://schemas.openxmlformats.org/officeDocument/2006/relationships/tags" Target="../tags/tag1669.xml"/><Relationship Id="rId205" Type="http://schemas.openxmlformats.org/officeDocument/2006/relationships/tags" Target="../tags/tag1668.xml"/><Relationship Id="rId204" Type="http://schemas.openxmlformats.org/officeDocument/2006/relationships/tags" Target="../tags/tag1667.xml"/><Relationship Id="rId203" Type="http://schemas.openxmlformats.org/officeDocument/2006/relationships/tags" Target="../tags/tag1666.xml"/><Relationship Id="rId202" Type="http://schemas.openxmlformats.org/officeDocument/2006/relationships/tags" Target="../tags/tag1665.xml"/><Relationship Id="rId201" Type="http://schemas.openxmlformats.org/officeDocument/2006/relationships/tags" Target="../tags/tag1664.xml"/><Relationship Id="rId200" Type="http://schemas.openxmlformats.org/officeDocument/2006/relationships/tags" Target="../tags/tag1663.xml"/><Relationship Id="rId20" Type="http://schemas.openxmlformats.org/officeDocument/2006/relationships/tags" Target="../tags/tag1483.xml"/><Relationship Id="rId2" Type="http://schemas.openxmlformats.org/officeDocument/2006/relationships/tags" Target="../tags/tag1465.xml"/><Relationship Id="rId199" Type="http://schemas.openxmlformats.org/officeDocument/2006/relationships/tags" Target="../tags/tag1662.xml"/><Relationship Id="rId198" Type="http://schemas.openxmlformats.org/officeDocument/2006/relationships/tags" Target="../tags/tag1661.xml"/><Relationship Id="rId197" Type="http://schemas.openxmlformats.org/officeDocument/2006/relationships/tags" Target="../tags/tag1660.xml"/><Relationship Id="rId196" Type="http://schemas.openxmlformats.org/officeDocument/2006/relationships/tags" Target="../tags/tag1659.xml"/><Relationship Id="rId195" Type="http://schemas.openxmlformats.org/officeDocument/2006/relationships/tags" Target="../tags/tag1658.xml"/><Relationship Id="rId194" Type="http://schemas.openxmlformats.org/officeDocument/2006/relationships/tags" Target="../tags/tag1657.xml"/><Relationship Id="rId193" Type="http://schemas.openxmlformats.org/officeDocument/2006/relationships/tags" Target="../tags/tag1656.xml"/><Relationship Id="rId192" Type="http://schemas.openxmlformats.org/officeDocument/2006/relationships/tags" Target="../tags/tag1655.xml"/><Relationship Id="rId191" Type="http://schemas.openxmlformats.org/officeDocument/2006/relationships/tags" Target="../tags/tag1654.xml"/><Relationship Id="rId190" Type="http://schemas.openxmlformats.org/officeDocument/2006/relationships/tags" Target="../tags/tag1653.xml"/><Relationship Id="rId19" Type="http://schemas.openxmlformats.org/officeDocument/2006/relationships/tags" Target="../tags/tag1482.xml"/><Relationship Id="rId189" Type="http://schemas.openxmlformats.org/officeDocument/2006/relationships/tags" Target="../tags/tag1652.xml"/><Relationship Id="rId188" Type="http://schemas.openxmlformats.org/officeDocument/2006/relationships/tags" Target="../tags/tag1651.xml"/><Relationship Id="rId187" Type="http://schemas.openxmlformats.org/officeDocument/2006/relationships/tags" Target="../tags/tag1650.xml"/><Relationship Id="rId186" Type="http://schemas.openxmlformats.org/officeDocument/2006/relationships/tags" Target="../tags/tag1649.xml"/><Relationship Id="rId185" Type="http://schemas.openxmlformats.org/officeDocument/2006/relationships/tags" Target="../tags/tag1648.xml"/><Relationship Id="rId184" Type="http://schemas.openxmlformats.org/officeDocument/2006/relationships/tags" Target="../tags/tag1647.xml"/><Relationship Id="rId183" Type="http://schemas.openxmlformats.org/officeDocument/2006/relationships/tags" Target="../tags/tag1646.xml"/><Relationship Id="rId182" Type="http://schemas.openxmlformats.org/officeDocument/2006/relationships/tags" Target="../tags/tag1645.xml"/><Relationship Id="rId181" Type="http://schemas.openxmlformats.org/officeDocument/2006/relationships/tags" Target="../tags/tag1644.xml"/><Relationship Id="rId180" Type="http://schemas.openxmlformats.org/officeDocument/2006/relationships/tags" Target="../tags/tag1643.xml"/><Relationship Id="rId18" Type="http://schemas.openxmlformats.org/officeDocument/2006/relationships/tags" Target="../tags/tag1481.xml"/><Relationship Id="rId179" Type="http://schemas.openxmlformats.org/officeDocument/2006/relationships/tags" Target="../tags/tag1642.xml"/><Relationship Id="rId178" Type="http://schemas.openxmlformats.org/officeDocument/2006/relationships/tags" Target="../tags/tag1641.xml"/><Relationship Id="rId177" Type="http://schemas.openxmlformats.org/officeDocument/2006/relationships/tags" Target="../tags/tag1640.xml"/><Relationship Id="rId176" Type="http://schemas.openxmlformats.org/officeDocument/2006/relationships/tags" Target="../tags/tag1639.xml"/><Relationship Id="rId175" Type="http://schemas.openxmlformats.org/officeDocument/2006/relationships/tags" Target="../tags/tag1638.xml"/><Relationship Id="rId174" Type="http://schemas.openxmlformats.org/officeDocument/2006/relationships/tags" Target="../tags/tag1637.xml"/><Relationship Id="rId173" Type="http://schemas.openxmlformats.org/officeDocument/2006/relationships/tags" Target="../tags/tag1636.xml"/><Relationship Id="rId172" Type="http://schemas.openxmlformats.org/officeDocument/2006/relationships/tags" Target="../tags/tag1635.xml"/><Relationship Id="rId171" Type="http://schemas.openxmlformats.org/officeDocument/2006/relationships/tags" Target="../tags/tag1634.xml"/><Relationship Id="rId170" Type="http://schemas.openxmlformats.org/officeDocument/2006/relationships/tags" Target="../tags/tag1633.xml"/><Relationship Id="rId17" Type="http://schemas.openxmlformats.org/officeDocument/2006/relationships/tags" Target="../tags/tag1480.xml"/><Relationship Id="rId169" Type="http://schemas.openxmlformats.org/officeDocument/2006/relationships/tags" Target="../tags/tag1632.xml"/><Relationship Id="rId168" Type="http://schemas.openxmlformats.org/officeDocument/2006/relationships/tags" Target="../tags/tag1631.xml"/><Relationship Id="rId167" Type="http://schemas.openxmlformats.org/officeDocument/2006/relationships/tags" Target="../tags/tag1630.xml"/><Relationship Id="rId166" Type="http://schemas.openxmlformats.org/officeDocument/2006/relationships/tags" Target="../tags/tag1629.xml"/><Relationship Id="rId165" Type="http://schemas.openxmlformats.org/officeDocument/2006/relationships/tags" Target="../tags/tag1628.xml"/><Relationship Id="rId164" Type="http://schemas.openxmlformats.org/officeDocument/2006/relationships/tags" Target="../tags/tag1627.xml"/><Relationship Id="rId163" Type="http://schemas.openxmlformats.org/officeDocument/2006/relationships/tags" Target="../tags/tag1626.xml"/><Relationship Id="rId162" Type="http://schemas.openxmlformats.org/officeDocument/2006/relationships/tags" Target="../tags/tag1625.xml"/><Relationship Id="rId161" Type="http://schemas.openxmlformats.org/officeDocument/2006/relationships/tags" Target="../tags/tag1624.xml"/><Relationship Id="rId160" Type="http://schemas.openxmlformats.org/officeDocument/2006/relationships/tags" Target="../tags/tag1623.xml"/><Relationship Id="rId16" Type="http://schemas.openxmlformats.org/officeDocument/2006/relationships/tags" Target="../tags/tag1479.xml"/><Relationship Id="rId159" Type="http://schemas.openxmlformats.org/officeDocument/2006/relationships/tags" Target="../tags/tag1622.xml"/><Relationship Id="rId158" Type="http://schemas.openxmlformats.org/officeDocument/2006/relationships/tags" Target="../tags/tag1621.xml"/><Relationship Id="rId157" Type="http://schemas.openxmlformats.org/officeDocument/2006/relationships/tags" Target="../tags/tag1620.xml"/><Relationship Id="rId156" Type="http://schemas.openxmlformats.org/officeDocument/2006/relationships/tags" Target="../tags/tag1619.xml"/><Relationship Id="rId155" Type="http://schemas.openxmlformats.org/officeDocument/2006/relationships/tags" Target="../tags/tag1618.xml"/><Relationship Id="rId154" Type="http://schemas.openxmlformats.org/officeDocument/2006/relationships/tags" Target="../tags/tag1617.xml"/><Relationship Id="rId153" Type="http://schemas.openxmlformats.org/officeDocument/2006/relationships/tags" Target="../tags/tag1616.xml"/><Relationship Id="rId152" Type="http://schemas.openxmlformats.org/officeDocument/2006/relationships/tags" Target="../tags/tag1615.xml"/><Relationship Id="rId151" Type="http://schemas.openxmlformats.org/officeDocument/2006/relationships/tags" Target="../tags/tag1614.xml"/><Relationship Id="rId150" Type="http://schemas.openxmlformats.org/officeDocument/2006/relationships/tags" Target="../tags/tag1613.xml"/><Relationship Id="rId15" Type="http://schemas.openxmlformats.org/officeDocument/2006/relationships/tags" Target="../tags/tag1478.xml"/><Relationship Id="rId149" Type="http://schemas.openxmlformats.org/officeDocument/2006/relationships/tags" Target="../tags/tag1612.xml"/><Relationship Id="rId148" Type="http://schemas.openxmlformats.org/officeDocument/2006/relationships/tags" Target="../tags/tag1611.xml"/><Relationship Id="rId147" Type="http://schemas.openxmlformats.org/officeDocument/2006/relationships/tags" Target="../tags/tag1610.xml"/><Relationship Id="rId146" Type="http://schemas.openxmlformats.org/officeDocument/2006/relationships/tags" Target="../tags/tag1609.xml"/><Relationship Id="rId145" Type="http://schemas.openxmlformats.org/officeDocument/2006/relationships/tags" Target="../tags/tag1608.xml"/><Relationship Id="rId144" Type="http://schemas.openxmlformats.org/officeDocument/2006/relationships/tags" Target="../tags/tag1607.xml"/><Relationship Id="rId143" Type="http://schemas.openxmlformats.org/officeDocument/2006/relationships/tags" Target="../tags/tag1606.xml"/><Relationship Id="rId142" Type="http://schemas.openxmlformats.org/officeDocument/2006/relationships/tags" Target="../tags/tag1605.xml"/><Relationship Id="rId141" Type="http://schemas.openxmlformats.org/officeDocument/2006/relationships/tags" Target="../tags/tag1604.xml"/><Relationship Id="rId140" Type="http://schemas.openxmlformats.org/officeDocument/2006/relationships/tags" Target="../tags/tag1603.xml"/><Relationship Id="rId14" Type="http://schemas.openxmlformats.org/officeDocument/2006/relationships/tags" Target="../tags/tag1477.xml"/><Relationship Id="rId139" Type="http://schemas.openxmlformats.org/officeDocument/2006/relationships/tags" Target="../tags/tag1602.xml"/><Relationship Id="rId138" Type="http://schemas.openxmlformats.org/officeDocument/2006/relationships/tags" Target="../tags/tag1601.xml"/><Relationship Id="rId137" Type="http://schemas.openxmlformats.org/officeDocument/2006/relationships/tags" Target="../tags/tag1600.xml"/><Relationship Id="rId136" Type="http://schemas.openxmlformats.org/officeDocument/2006/relationships/tags" Target="../tags/tag1599.xml"/><Relationship Id="rId135" Type="http://schemas.openxmlformats.org/officeDocument/2006/relationships/tags" Target="../tags/tag1598.xml"/><Relationship Id="rId134" Type="http://schemas.openxmlformats.org/officeDocument/2006/relationships/tags" Target="../tags/tag1597.xml"/><Relationship Id="rId133" Type="http://schemas.openxmlformats.org/officeDocument/2006/relationships/tags" Target="../tags/tag1596.xml"/><Relationship Id="rId132" Type="http://schemas.openxmlformats.org/officeDocument/2006/relationships/tags" Target="../tags/tag1595.xml"/><Relationship Id="rId131" Type="http://schemas.openxmlformats.org/officeDocument/2006/relationships/tags" Target="../tags/tag1594.xml"/><Relationship Id="rId130" Type="http://schemas.openxmlformats.org/officeDocument/2006/relationships/tags" Target="../tags/tag1593.xml"/><Relationship Id="rId13" Type="http://schemas.openxmlformats.org/officeDocument/2006/relationships/tags" Target="../tags/tag1476.xml"/><Relationship Id="rId129" Type="http://schemas.openxmlformats.org/officeDocument/2006/relationships/tags" Target="../tags/tag1592.xml"/><Relationship Id="rId128" Type="http://schemas.openxmlformats.org/officeDocument/2006/relationships/tags" Target="../tags/tag1591.xml"/><Relationship Id="rId127" Type="http://schemas.openxmlformats.org/officeDocument/2006/relationships/tags" Target="../tags/tag1590.xml"/><Relationship Id="rId126" Type="http://schemas.openxmlformats.org/officeDocument/2006/relationships/tags" Target="../tags/tag1589.xml"/><Relationship Id="rId125" Type="http://schemas.openxmlformats.org/officeDocument/2006/relationships/tags" Target="../tags/tag1588.xml"/><Relationship Id="rId124" Type="http://schemas.openxmlformats.org/officeDocument/2006/relationships/tags" Target="../tags/tag1587.xml"/><Relationship Id="rId123" Type="http://schemas.openxmlformats.org/officeDocument/2006/relationships/tags" Target="../tags/tag1586.xml"/><Relationship Id="rId122" Type="http://schemas.openxmlformats.org/officeDocument/2006/relationships/tags" Target="../tags/tag1585.xml"/><Relationship Id="rId121" Type="http://schemas.openxmlformats.org/officeDocument/2006/relationships/tags" Target="../tags/tag1584.xml"/><Relationship Id="rId120" Type="http://schemas.openxmlformats.org/officeDocument/2006/relationships/tags" Target="../tags/tag1583.xml"/><Relationship Id="rId12" Type="http://schemas.openxmlformats.org/officeDocument/2006/relationships/tags" Target="../tags/tag1475.xml"/><Relationship Id="rId119" Type="http://schemas.openxmlformats.org/officeDocument/2006/relationships/tags" Target="../tags/tag1582.xml"/><Relationship Id="rId118" Type="http://schemas.openxmlformats.org/officeDocument/2006/relationships/tags" Target="../tags/tag1581.xml"/><Relationship Id="rId117" Type="http://schemas.openxmlformats.org/officeDocument/2006/relationships/tags" Target="../tags/tag1580.xml"/><Relationship Id="rId116" Type="http://schemas.openxmlformats.org/officeDocument/2006/relationships/tags" Target="../tags/tag1579.xml"/><Relationship Id="rId115" Type="http://schemas.openxmlformats.org/officeDocument/2006/relationships/tags" Target="../tags/tag1578.xml"/><Relationship Id="rId114" Type="http://schemas.openxmlformats.org/officeDocument/2006/relationships/tags" Target="../tags/tag1577.xml"/><Relationship Id="rId113" Type="http://schemas.openxmlformats.org/officeDocument/2006/relationships/tags" Target="../tags/tag1576.xml"/><Relationship Id="rId112" Type="http://schemas.openxmlformats.org/officeDocument/2006/relationships/tags" Target="../tags/tag1575.xml"/><Relationship Id="rId111" Type="http://schemas.openxmlformats.org/officeDocument/2006/relationships/tags" Target="../tags/tag1574.xml"/><Relationship Id="rId110" Type="http://schemas.openxmlformats.org/officeDocument/2006/relationships/tags" Target="../tags/tag1573.xml"/><Relationship Id="rId11" Type="http://schemas.openxmlformats.org/officeDocument/2006/relationships/tags" Target="../tags/tag1474.xml"/><Relationship Id="rId109" Type="http://schemas.openxmlformats.org/officeDocument/2006/relationships/tags" Target="../tags/tag1572.xml"/><Relationship Id="rId108" Type="http://schemas.openxmlformats.org/officeDocument/2006/relationships/tags" Target="../tags/tag1571.xml"/><Relationship Id="rId107" Type="http://schemas.openxmlformats.org/officeDocument/2006/relationships/tags" Target="../tags/tag1570.xml"/><Relationship Id="rId106" Type="http://schemas.openxmlformats.org/officeDocument/2006/relationships/tags" Target="../tags/tag1569.xml"/><Relationship Id="rId105" Type="http://schemas.openxmlformats.org/officeDocument/2006/relationships/tags" Target="../tags/tag1568.xml"/><Relationship Id="rId104" Type="http://schemas.openxmlformats.org/officeDocument/2006/relationships/tags" Target="../tags/tag1567.xml"/><Relationship Id="rId103" Type="http://schemas.openxmlformats.org/officeDocument/2006/relationships/tags" Target="../tags/tag1566.xml"/><Relationship Id="rId102" Type="http://schemas.openxmlformats.org/officeDocument/2006/relationships/tags" Target="../tags/tag1565.xml"/><Relationship Id="rId101" Type="http://schemas.openxmlformats.org/officeDocument/2006/relationships/tags" Target="../tags/tag1564.xml"/><Relationship Id="rId100" Type="http://schemas.openxmlformats.org/officeDocument/2006/relationships/tags" Target="../tags/tag1563.xml"/><Relationship Id="rId10" Type="http://schemas.openxmlformats.org/officeDocument/2006/relationships/tags" Target="../tags/tag1473.xml"/><Relationship Id="rId1" Type="http://schemas.openxmlformats.org/officeDocument/2006/relationships/tags" Target="../tags/tag1464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slideLayout" Target="../slideLayouts/slideLayout16.xml"/><Relationship Id="rId7" Type="http://schemas.openxmlformats.org/officeDocument/2006/relationships/tags" Target="../tags/tag1699.xml"/><Relationship Id="rId6" Type="http://schemas.openxmlformats.org/officeDocument/2006/relationships/tags" Target="../tags/tag1698.xml"/><Relationship Id="rId5" Type="http://schemas.openxmlformats.org/officeDocument/2006/relationships/tags" Target="../tags/tag1697.xml"/><Relationship Id="rId4" Type="http://schemas.openxmlformats.org/officeDocument/2006/relationships/tags" Target="../tags/tag1696.xml"/><Relationship Id="rId3" Type="http://schemas.openxmlformats.org/officeDocument/2006/relationships/tags" Target="../tags/tag1695.xml"/><Relationship Id="rId2" Type="http://schemas.openxmlformats.org/officeDocument/2006/relationships/tags" Target="../tags/tag1694.xml"/><Relationship Id="rId1" Type="http://schemas.openxmlformats.org/officeDocument/2006/relationships/tags" Target="../tags/tag1693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1708.xml"/><Relationship Id="rId8" Type="http://schemas.openxmlformats.org/officeDocument/2006/relationships/tags" Target="../tags/tag1707.xml"/><Relationship Id="rId7" Type="http://schemas.openxmlformats.org/officeDocument/2006/relationships/tags" Target="../tags/tag1706.xml"/><Relationship Id="rId6" Type="http://schemas.openxmlformats.org/officeDocument/2006/relationships/tags" Target="../tags/tag1705.xml"/><Relationship Id="rId5" Type="http://schemas.openxmlformats.org/officeDocument/2006/relationships/tags" Target="../tags/tag1704.xml"/><Relationship Id="rId4" Type="http://schemas.openxmlformats.org/officeDocument/2006/relationships/tags" Target="../tags/tag1703.xml"/><Relationship Id="rId3" Type="http://schemas.openxmlformats.org/officeDocument/2006/relationships/tags" Target="../tags/tag1702.xml"/><Relationship Id="rId2" Type="http://schemas.openxmlformats.org/officeDocument/2006/relationships/tags" Target="../tags/tag1701.xml"/><Relationship Id="rId15" Type="http://schemas.openxmlformats.org/officeDocument/2006/relationships/notesSlide" Target="../notesSlides/notesSlide27.xml"/><Relationship Id="rId14" Type="http://schemas.openxmlformats.org/officeDocument/2006/relationships/slideLayout" Target="../slideLayouts/slideLayout16.xml"/><Relationship Id="rId13" Type="http://schemas.openxmlformats.org/officeDocument/2006/relationships/tags" Target="../tags/tag1712.xml"/><Relationship Id="rId12" Type="http://schemas.openxmlformats.org/officeDocument/2006/relationships/tags" Target="../tags/tag1711.xml"/><Relationship Id="rId11" Type="http://schemas.openxmlformats.org/officeDocument/2006/relationships/tags" Target="../tags/tag1710.xml"/><Relationship Id="rId10" Type="http://schemas.openxmlformats.org/officeDocument/2006/relationships/tags" Target="../tags/tag1709.xml"/><Relationship Id="rId1" Type="http://schemas.openxmlformats.org/officeDocument/2006/relationships/tags" Target="../tags/tag170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7" Type="http://schemas.openxmlformats.org/officeDocument/2006/relationships/slideLayout" Target="../slideLayouts/slideLayout16.xml"/><Relationship Id="rId6" Type="http://schemas.openxmlformats.org/officeDocument/2006/relationships/tags" Target="../tags/tag1717.xml"/><Relationship Id="rId5" Type="http://schemas.openxmlformats.org/officeDocument/2006/relationships/image" Target="../media/image8.jpeg"/><Relationship Id="rId4" Type="http://schemas.openxmlformats.org/officeDocument/2006/relationships/tags" Target="../tags/tag1716.xml"/><Relationship Id="rId3" Type="http://schemas.openxmlformats.org/officeDocument/2006/relationships/tags" Target="../tags/tag1715.xml"/><Relationship Id="rId2" Type="http://schemas.openxmlformats.org/officeDocument/2006/relationships/tags" Target="../tags/tag1714.xml"/><Relationship Id="rId1" Type="http://schemas.openxmlformats.org/officeDocument/2006/relationships/tags" Target="../tags/tag1713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9.xml"/><Relationship Id="rId8" Type="http://schemas.openxmlformats.org/officeDocument/2006/relationships/slideLayout" Target="../slideLayouts/slideLayout16.xml"/><Relationship Id="rId7" Type="http://schemas.openxmlformats.org/officeDocument/2006/relationships/tags" Target="../tags/tag1724.xml"/><Relationship Id="rId6" Type="http://schemas.openxmlformats.org/officeDocument/2006/relationships/tags" Target="../tags/tag1723.xml"/><Relationship Id="rId5" Type="http://schemas.openxmlformats.org/officeDocument/2006/relationships/tags" Target="../tags/tag1722.xml"/><Relationship Id="rId4" Type="http://schemas.openxmlformats.org/officeDocument/2006/relationships/tags" Target="../tags/tag1721.xml"/><Relationship Id="rId3" Type="http://schemas.openxmlformats.org/officeDocument/2006/relationships/tags" Target="../tags/tag1720.xml"/><Relationship Id="rId2" Type="http://schemas.openxmlformats.org/officeDocument/2006/relationships/tags" Target="../tags/tag1719.xml"/><Relationship Id="rId1" Type="http://schemas.openxmlformats.org/officeDocument/2006/relationships/tags" Target="../tags/tag171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image" Target="../media/image7.png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image" Target="../media/image6.png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16.xml"/><Relationship Id="rId10" Type="http://schemas.openxmlformats.org/officeDocument/2006/relationships/tags" Target="../tags/tag214.xml"/><Relationship Id="rId1" Type="http://schemas.openxmlformats.org/officeDocument/2006/relationships/tags" Target="../tags/tag207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1733.xml"/><Relationship Id="rId8" Type="http://schemas.openxmlformats.org/officeDocument/2006/relationships/tags" Target="../tags/tag1732.xml"/><Relationship Id="rId7" Type="http://schemas.openxmlformats.org/officeDocument/2006/relationships/tags" Target="../tags/tag1731.xml"/><Relationship Id="rId6" Type="http://schemas.openxmlformats.org/officeDocument/2006/relationships/tags" Target="../tags/tag1730.xml"/><Relationship Id="rId5" Type="http://schemas.openxmlformats.org/officeDocument/2006/relationships/tags" Target="../tags/tag1729.xml"/><Relationship Id="rId4" Type="http://schemas.openxmlformats.org/officeDocument/2006/relationships/tags" Target="../tags/tag1728.xml"/><Relationship Id="rId3" Type="http://schemas.openxmlformats.org/officeDocument/2006/relationships/tags" Target="../tags/tag1727.xml"/><Relationship Id="rId2" Type="http://schemas.openxmlformats.org/officeDocument/2006/relationships/tags" Target="../tags/tag1726.xml"/><Relationship Id="rId18" Type="http://schemas.openxmlformats.org/officeDocument/2006/relationships/notesSlide" Target="../notesSlides/notesSlide30.xml"/><Relationship Id="rId17" Type="http://schemas.openxmlformats.org/officeDocument/2006/relationships/slideLayout" Target="../slideLayouts/slideLayout16.xml"/><Relationship Id="rId16" Type="http://schemas.openxmlformats.org/officeDocument/2006/relationships/tags" Target="../tags/tag1740.xml"/><Relationship Id="rId15" Type="http://schemas.openxmlformats.org/officeDocument/2006/relationships/tags" Target="../tags/tag1739.xml"/><Relationship Id="rId14" Type="http://schemas.openxmlformats.org/officeDocument/2006/relationships/tags" Target="../tags/tag1738.xml"/><Relationship Id="rId13" Type="http://schemas.openxmlformats.org/officeDocument/2006/relationships/tags" Target="../tags/tag1737.xml"/><Relationship Id="rId12" Type="http://schemas.openxmlformats.org/officeDocument/2006/relationships/tags" Target="../tags/tag1736.xml"/><Relationship Id="rId11" Type="http://schemas.openxmlformats.org/officeDocument/2006/relationships/tags" Target="../tags/tag1735.xml"/><Relationship Id="rId10" Type="http://schemas.openxmlformats.org/officeDocument/2006/relationships/tags" Target="../tags/tag1734.xml"/><Relationship Id="rId1" Type="http://schemas.openxmlformats.org/officeDocument/2006/relationships/tags" Target="../tags/tag1725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1749.xml"/><Relationship Id="rId8" Type="http://schemas.openxmlformats.org/officeDocument/2006/relationships/tags" Target="../tags/tag1748.xml"/><Relationship Id="rId7" Type="http://schemas.openxmlformats.org/officeDocument/2006/relationships/tags" Target="../tags/tag1747.xml"/><Relationship Id="rId6" Type="http://schemas.openxmlformats.org/officeDocument/2006/relationships/tags" Target="../tags/tag1746.xml"/><Relationship Id="rId5" Type="http://schemas.openxmlformats.org/officeDocument/2006/relationships/tags" Target="../tags/tag1745.xml"/><Relationship Id="rId4" Type="http://schemas.openxmlformats.org/officeDocument/2006/relationships/tags" Target="../tags/tag1744.xml"/><Relationship Id="rId3" Type="http://schemas.openxmlformats.org/officeDocument/2006/relationships/tags" Target="../tags/tag1743.xml"/><Relationship Id="rId22" Type="http://schemas.openxmlformats.org/officeDocument/2006/relationships/notesSlide" Target="../notesSlides/notesSlide31.xml"/><Relationship Id="rId21" Type="http://schemas.openxmlformats.org/officeDocument/2006/relationships/slideLayout" Target="../slideLayouts/slideLayout16.xml"/><Relationship Id="rId20" Type="http://schemas.openxmlformats.org/officeDocument/2006/relationships/tags" Target="../tags/tag1760.xml"/><Relationship Id="rId2" Type="http://schemas.openxmlformats.org/officeDocument/2006/relationships/tags" Target="../tags/tag1742.xml"/><Relationship Id="rId19" Type="http://schemas.openxmlformats.org/officeDocument/2006/relationships/tags" Target="../tags/tag1759.xml"/><Relationship Id="rId18" Type="http://schemas.openxmlformats.org/officeDocument/2006/relationships/tags" Target="../tags/tag1758.xml"/><Relationship Id="rId17" Type="http://schemas.openxmlformats.org/officeDocument/2006/relationships/tags" Target="../tags/tag1757.xml"/><Relationship Id="rId16" Type="http://schemas.openxmlformats.org/officeDocument/2006/relationships/tags" Target="../tags/tag1756.xml"/><Relationship Id="rId15" Type="http://schemas.openxmlformats.org/officeDocument/2006/relationships/tags" Target="../tags/tag1755.xml"/><Relationship Id="rId14" Type="http://schemas.openxmlformats.org/officeDocument/2006/relationships/tags" Target="../tags/tag1754.xml"/><Relationship Id="rId13" Type="http://schemas.openxmlformats.org/officeDocument/2006/relationships/tags" Target="../tags/tag1753.xml"/><Relationship Id="rId12" Type="http://schemas.openxmlformats.org/officeDocument/2006/relationships/tags" Target="../tags/tag1752.xml"/><Relationship Id="rId11" Type="http://schemas.openxmlformats.org/officeDocument/2006/relationships/tags" Target="../tags/tag1751.xml"/><Relationship Id="rId10" Type="http://schemas.openxmlformats.org/officeDocument/2006/relationships/tags" Target="../tags/tag1750.xml"/><Relationship Id="rId1" Type="http://schemas.openxmlformats.org/officeDocument/2006/relationships/tags" Target="../tags/tag1741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1769.xml"/><Relationship Id="rId8" Type="http://schemas.openxmlformats.org/officeDocument/2006/relationships/tags" Target="../tags/tag1768.xml"/><Relationship Id="rId7" Type="http://schemas.openxmlformats.org/officeDocument/2006/relationships/tags" Target="../tags/tag1767.xml"/><Relationship Id="rId6" Type="http://schemas.openxmlformats.org/officeDocument/2006/relationships/tags" Target="../tags/tag1766.xml"/><Relationship Id="rId5" Type="http://schemas.openxmlformats.org/officeDocument/2006/relationships/tags" Target="../tags/tag1765.xml"/><Relationship Id="rId4" Type="http://schemas.openxmlformats.org/officeDocument/2006/relationships/tags" Target="../tags/tag1764.xml"/><Relationship Id="rId3" Type="http://schemas.openxmlformats.org/officeDocument/2006/relationships/tags" Target="../tags/tag1763.xml"/><Relationship Id="rId25" Type="http://schemas.openxmlformats.org/officeDocument/2006/relationships/notesSlide" Target="../notesSlides/notesSlide32.xml"/><Relationship Id="rId24" Type="http://schemas.openxmlformats.org/officeDocument/2006/relationships/slideLayout" Target="../slideLayouts/slideLayout16.xml"/><Relationship Id="rId23" Type="http://schemas.openxmlformats.org/officeDocument/2006/relationships/tags" Target="../tags/tag1783.xml"/><Relationship Id="rId22" Type="http://schemas.openxmlformats.org/officeDocument/2006/relationships/tags" Target="../tags/tag1782.xml"/><Relationship Id="rId21" Type="http://schemas.openxmlformats.org/officeDocument/2006/relationships/tags" Target="../tags/tag1781.xml"/><Relationship Id="rId20" Type="http://schemas.openxmlformats.org/officeDocument/2006/relationships/tags" Target="../tags/tag1780.xml"/><Relationship Id="rId2" Type="http://schemas.openxmlformats.org/officeDocument/2006/relationships/tags" Target="../tags/tag1762.xml"/><Relationship Id="rId19" Type="http://schemas.openxmlformats.org/officeDocument/2006/relationships/tags" Target="../tags/tag1779.xml"/><Relationship Id="rId18" Type="http://schemas.openxmlformats.org/officeDocument/2006/relationships/tags" Target="../tags/tag1778.xml"/><Relationship Id="rId17" Type="http://schemas.openxmlformats.org/officeDocument/2006/relationships/tags" Target="../tags/tag1777.xml"/><Relationship Id="rId16" Type="http://schemas.openxmlformats.org/officeDocument/2006/relationships/tags" Target="../tags/tag1776.xml"/><Relationship Id="rId15" Type="http://schemas.openxmlformats.org/officeDocument/2006/relationships/tags" Target="../tags/tag1775.xml"/><Relationship Id="rId14" Type="http://schemas.openxmlformats.org/officeDocument/2006/relationships/tags" Target="../tags/tag1774.xml"/><Relationship Id="rId13" Type="http://schemas.openxmlformats.org/officeDocument/2006/relationships/tags" Target="../tags/tag1773.xml"/><Relationship Id="rId12" Type="http://schemas.openxmlformats.org/officeDocument/2006/relationships/tags" Target="../tags/tag1772.xml"/><Relationship Id="rId11" Type="http://schemas.openxmlformats.org/officeDocument/2006/relationships/tags" Target="../tags/tag1771.xml"/><Relationship Id="rId10" Type="http://schemas.openxmlformats.org/officeDocument/2006/relationships/tags" Target="../tags/tag1770.xml"/><Relationship Id="rId1" Type="http://schemas.openxmlformats.org/officeDocument/2006/relationships/tags" Target="../tags/tag1761.xml"/></Relationships>
</file>

<file path=ppt/slides/_rels/slide33.xml.rels><?xml version="1.0" encoding="UTF-8" standalone="yes"?>
<Relationships xmlns="http://schemas.openxmlformats.org/package/2006/relationships"><Relationship Id="rId99" Type="http://schemas.openxmlformats.org/officeDocument/2006/relationships/tags" Target="../tags/tag1882.xml"/><Relationship Id="rId98" Type="http://schemas.openxmlformats.org/officeDocument/2006/relationships/tags" Target="../tags/tag1881.xml"/><Relationship Id="rId97" Type="http://schemas.openxmlformats.org/officeDocument/2006/relationships/tags" Target="../tags/tag1880.xml"/><Relationship Id="rId96" Type="http://schemas.openxmlformats.org/officeDocument/2006/relationships/tags" Target="../tags/tag1879.xml"/><Relationship Id="rId95" Type="http://schemas.openxmlformats.org/officeDocument/2006/relationships/tags" Target="../tags/tag1878.xml"/><Relationship Id="rId94" Type="http://schemas.openxmlformats.org/officeDocument/2006/relationships/tags" Target="../tags/tag1877.xml"/><Relationship Id="rId93" Type="http://schemas.openxmlformats.org/officeDocument/2006/relationships/tags" Target="../tags/tag1876.xml"/><Relationship Id="rId92" Type="http://schemas.openxmlformats.org/officeDocument/2006/relationships/tags" Target="../tags/tag1875.xml"/><Relationship Id="rId91" Type="http://schemas.openxmlformats.org/officeDocument/2006/relationships/tags" Target="../tags/tag1874.xml"/><Relationship Id="rId90" Type="http://schemas.openxmlformats.org/officeDocument/2006/relationships/tags" Target="../tags/tag1873.xml"/><Relationship Id="rId9" Type="http://schemas.openxmlformats.org/officeDocument/2006/relationships/tags" Target="../tags/tag1792.xml"/><Relationship Id="rId89" Type="http://schemas.openxmlformats.org/officeDocument/2006/relationships/tags" Target="../tags/tag1872.xml"/><Relationship Id="rId88" Type="http://schemas.openxmlformats.org/officeDocument/2006/relationships/tags" Target="../tags/tag1871.xml"/><Relationship Id="rId87" Type="http://schemas.openxmlformats.org/officeDocument/2006/relationships/tags" Target="../tags/tag1870.xml"/><Relationship Id="rId86" Type="http://schemas.openxmlformats.org/officeDocument/2006/relationships/tags" Target="../tags/tag1869.xml"/><Relationship Id="rId85" Type="http://schemas.openxmlformats.org/officeDocument/2006/relationships/tags" Target="../tags/tag1868.xml"/><Relationship Id="rId84" Type="http://schemas.openxmlformats.org/officeDocument/2006/relationships/tags" Target="../tags/tag1867.xml"/><Relationship Id="rId83" Type="http://schemas.openxmlformats.org/officeDocument/2006/relationships/tags" Target="../tags/tag1866.xml"/><Relationship Id="rId82" Type="http://schemas.openxmlformats.org/officeDocument/2006/relationships/tags" Target="../tags/tag1865.xml"/><Relationship Id="rId81" Type="http://schemas.openxmlformats.org/officeDocument/2006/relationships/tags" Target="../tags/tag1864.xml"/><Relationship Id="rId80" Type="http://schemas.openxmlformats.org/officeDocument/2006/relationships/tags" Target="../tags/tag1863.xml"/><Relationship Id="rId8" Type="http://schemas.openxmlformats.org/officeDocument/2006/relationships/tags" Target="../tags/tag1791.xml"/><Relationship Id="rId79" Type="http://schemas.openxmlformats.org/officeDocument/2006/relationships/tags" Target="../tags/tag1862.xml"/><Relationship Id="rId78" Type="http://schemas.openxmlformats.org/officeDocument/2006/relationships/tags" Target="../tags/tag1861.xml"/><Relationship Id="rId77" Type="http://schemas.openxmlformats.org/officeDocument/2006/relationships/tags" Target="../tags/tag1860.xml"/><Relationship Id="rId76" Type="http://schemas.openxmlformats.org/officeDocument/2006/relationships/tags" Target="../tags/tag1859.xml"/><Relationship Id="rId75" Type="http://schemas.openxmlformats.org/officeDocument/2006/relationships/tags" Target="../tags/tag1858.xml"/><Relationship Id="rId74" Type="http://schemas.openxmlformats.org/officeDocument/2006/relationships/tags" Target="../tags/tag1857.xml"/><Relationship Id="rId73" Type="http://schemas.openxmlformats.org/officeDocument/2006/relationships/tags" Target="../tags/tag1856.xml"/><Relationship Id="rId72" Type="http://schemas.openxmlformats.org/officeDocument/2006/relationships/tags" Target="../tags/tag1855.xml"/><Relationship Id="rId71" Type="http://schemas.openxmlformats.org/officeDocument/2006/relationships/tags" Target="../tags/tag1854.xml"/><Relationship Id="rId70" Type="http://schemas.openxmlformats.org/officeDocument/2006/relationships/tags" Target="../tags/tag1853.xml"/><Relationship Id="rId7" Type="http://schemas.openxmlformats.org/officeDocument/2006/relationships/tags" Target="../tags/tag1790.xml"/><Relationship Id="rId69" Type="http://schemas.openxmlformats.org/officeDocument/2006/relationships/tags" Target="../tags/tag1852.xml"/><Relationship Id="rId68" Type="http://schemas.openxmlformats.org/officeDocument/2006/relationships/tags" Target="../tags/tag1851.xml"/><Relationship Id="rId67" Type="http://schemas.openxmlformats.org/officeDocument/2006/relationships/tags" Target="../tags/tag1850.xml"/><Relationship Id="rId66" Type="http://schemas.openxmlformats.org/officeDocument/2006/relationships/tags" Target="../tags/tag1849.xml"/><Relationship Id="rId65" Type="http://schemas.openxmlformats.org/officeDocument/2006/relationships/tags" Target="../tags/tag1848.xml"/><Relationship Id="rId64" Type="http://schemas.openxmlformats.org/officeDocument/2006/relationships/tags" Target="../tags/tag1847.xml"/><Relationship Id="rId63" Type="http://schemas.openxmlformats.org/officeDocument/2006/relationships/tags" Target="../tags/tag1846.xml"/><Relationship Id="rId62" Type="http://schemas.openxmlformats.org/officeDocument/2006/relationships/tags" Target="../tags/tag1845.xml"/><Relationship Id="rId61" Type="http://schemas.openxmlformats.org/officeDocument/2006/relationships/tags" Target="../tags/tag1844.xml"/><Relationship Id="rId60" Type="http://schemas.openxmlformats.org/officeDocument/2006/relationships/tags" Target="../tags/tag1843.xml"/><Relationship Id="rId6" Type="http://schemas.openxmlformats.org/officeDocument/2006/relationships/tags" Target="../tags/tag1789.xml"/><Relationship Id="rId59" Type="http://schemas.openxmlformats.org/officeDocument/2006/relationships/tags" Target="../tags/tag1842.xml"/><Relationship Id="rId58" Type="http://schemas.openxmlformats.org/officeDocument/2006/relationships/tags" Target="../tags/tag1841.xml"/><Relationship Id="rId57" Type="http://schemas.openxmlformats.org/officeDocument/2006/relationships/tags" Target="../tags/tag1840.xml"/><Relationship Id="rId56" Type="http://schemas.openxmlformats.org/officeDocument/2006/relationships/tags" Target="../tags/tag1839.xml"/><Relationship Id="rId55" Type="http://schemas.openxmlformats.org/officeDocument/2006/relationships/tags" Target="../tags/tag1838.xml"/><Relationship Id="rId54" Type="http://schemas.openxmlformats.org/officeDocument/2006/relationships/tags" Target="../tags/tag1837.xml"/><Relationship Id="rId53" Type="http://schemas.openxmlformats.org/officeDocument/2006/relationships/tags" Target="../tags/tag1836.xml"/><Relationship Id="rId52" Type="http://schemas.openxmlformats.org/officeDocument/2006/relationships/tags" Target="../tags/tag1835.xml"/><Relationship Id="rId51" Type="http://schemas.openxmlformats.org/officeDocument/2006/relationships/tags" Target="../tags/tag1834.xml"/><Relationship Id="rId50" Type="http://schemas.openxmlformats.org/officeDocument/2006/relationships/tags" Target="../tags/tag1833.xml"/><Relationship Id="rId5" Type="http://schemas.openxmlformats.org/officeDocument/2006/relationships/tags" Target="../tags/tag1788.xml"/><Relationship Id="rId49" Type="http://schemas.openxmlformats.org/officeDocument/2006/relationships/tags" Target="../tags/tag1832.xml"/><Relationship Id="rId48" Type="http://schemas.openxmlformats.org/officeDocument/2006/relationships/tags" Target="../tags/tag1831.xml"/><Relationship Id="rId47" Type="http://schemas.openxmlformats.org/officeDocument/2006/relationships/tags" Target="../tags/tag1830.xml"/><Relationship Id="rId46" Type="http://schemas.openxmlformats.org/officeDocument/2006/relationships/tags" Target="../tags/tag1829.xml"/><Relationship Id="rId45" Type="http://schemas.openxmlformats.org/officeDocument/2006/relationships/tags" Target="../tags/tag1828.xml"/><Relationship Id="rId44" Type="http://schemas.openxmlformats.org/officeDocument/2006/relationships/tags" Target="../tags/tag1827.xml"/><Relationship Id="rId43" Type="http://schemas.openxmlformats.org/officeDocument/2006/relationships/tags" Target="../tags/tag1826.xml"/><Relationship Id="rId42" Type="http://schemas.openxmlformats.org/officeDocument/2006/relationships/tags" Target="../tags/tag1825.xml"/><Relationship Id="rId41" Type="http://schemas.openxmlformats.org/officeDocument/2006/relationships/tags" Target="../tags/tag1824.xml"/><Relationship Id="rId40" Type="http://schemas.openxmlformats.org/officeDocument/2006/relationships/tags" Target="../tags/tag1823.xml"/><Relationship Id="rId4" Type="http://schemas.openxmlformats.org/officeDocument/2006/relationships/tags" Target="../tags/tag1787.xml"/><Relationship Id="rId39" Type="http://schemas.openxmlformats.org/officeDocument/2006/relationships/tags" Target="../tags/tag1822.xml"/><Relationship Id="rId38" Type="http://schemas.openxmlformats.org/officeDocument/2006/relationships/tags" Target="../tags/tag1821.xml"/><Relationship Id="rId37" Type="http://schemas.openxmlformats.org/officeDocument/2006/relationships/tags" Target="../tags/tag1820.xml"/><Relationship Id="rId36" Type="http://schemas.openxmlformats.org/officeDocument/2006/relationships/tags" Target="../tags/tag1819.xml"/><Relationship Id="rId35" Type="http://schemas.openxmlformats.org/officeDocument/2006/relationships/tags" Target="../tags/tag1818.xml"/><Relationship Id="rId34" Type="http://schemas.openxmlformats.org/officeDocument/2006/relationships/tags" Target="../tags/tag1817.xml"/><Relationship Id="rId33" Type="http://schemas.openxmlformats.org/officeDocument/2006/relationships/tags" Target="../tags/tag1816.xml"/><Relationship Id="rId32" Type="http://schemas.openxmlformats.org/officeDocument/2006/relationships/tags" Target="../tags/tag1815.xml"/><Relationship Id="rId31" Type="http://schemas.openxmlformats.org/officeDocument/2006/relationships/tags" Target="../tags/tag1814.xml"/><Relationship Id="rId30" Type="http://schemas.openxmlformats.org/officeDocument/2006/relationships/tags" Target="../tags/tag1813.xml"/><Relationship Id="rId3" Type="http://schemas.openxmlformats.org/officeDocument/2006/relationships/tags" Target="../tags/tag1786.xml"/><Relationship Id="rId29" Type="http://schemas.openxmlformats.org/officeDocument/2006/relationships/tags" Target="../tags/tag1812.xml"/><Relationship Id="rId28" Type="http://schemas.openxmlformats.org/officeDocument/2006/relationships/tags" Target="../tags/tag1811.xml"/><Relationship Id="rId27" Type="http://schemas.openxmlformats.org/officeDocument/2006/relationships/tags" Target="../tags/tag1810.xml"/><Relationship Id="rId26" Type="http://schemas.openxmlformats.org/officeDocument/2006/relationships/tags" Target="../tags/tag1809.xml"/><Relationship Id="rId25" Type="http://schemas.openxmlformats.org/officeDocument/2006/relationships/tags" Target="../tags/tag1808.xml"/><Relationship Id="rId24" Type="http://schemas.openxmlformats.org/officeDocument/2006/relationships/tags" Target="../tags/tag1807.xml"/><Relationship Id="rId23" Type="http://schemas.openxmlformats.org/officeDocument/2006/relationships/tags" Target="../tags/tag1806.xml"/><Relationship Id="rId22" Type="http://schemas.openxmlformats.org/officeDocument/2006/relationships/tags" Target="../tags/tag1805.xml"/><Relationship Id="rId21" Type="http://schemas.openxmlformats.org/officeDocument/2006/relationships/tags" Target="../tags/tag1804.xml"/><Relationship Id="rId20" Type="http://schemas.openxmlformats.org/officeDocument/2006/relationships/tags" Target="../tags/tag1803.xml"/><Relationship Id="rId2" Type="http://schemas.openxmlformats.org/officeDocument/2006/relationships/tags" Target="../tags/tag1785.xml"/><Relationship Id="rId19" Type="http://schemas.openxmlformats.org/officeDocument/2006/relationships/tags" Target="../tags/tag1802.xml"/><Relationship Id="rId18" Type="http://schemas.openxmlformats.org/officeDocument/2006/relationships/tags" Target="../tags/tag1801.xml"/><Relationship Id="rId17" Type="http://schemas.openxmlformats.org/officeDocument/2006/relationships/tags" Target="../tags/tag1800.xml"/><Relationship Id="rId16" Type="http://schemas.openxmlformats.org/officeDocument/2006/relationships/tags" Target="../tags/tag1799.xml"/><Relationship Id="rId15" Type="http://schemas.openxmlformats.org/officeDocument/2006/relationships/tags" Target="../tags/tag1798.xml"/><Relationship Id="rId14" Type="http://schemas.openxmlformats.org/officeDocument/2006/relationships/tags" Target="../tags/tag1797.xml"/><Relationship Id="rId13" Type="http://schemas.openxmlformats.org/officeDocument/2006/relationships/tags" Target="../tags/tag1796.xml"/><Relationship Id="rId12" Type="http://schemas.openxmlformats.org/officeDocument/2006/relationships/tags" Target="../tags/tag1795.xml"/><Relationship Id="rId11" Type="http://schemas.openxmlformats.org/officeDocument/2006/relationships/tags" Target="../tags/tag1794.xml"/><Relationship Id="rId105" Type="http://schemas.openxmlformats.org/officeDocument/2006/relationships/notesSlide" Target="../notesSlides/notesSlide33.xml"/><Relationship Id="rId104" Type="http://schemas.openxmlformats.org/officeDocument/2006/relationships/slideLayout" Target="../slideLayouts/slideLayout16.xml"/><Relationship Id="rId103" Type="http://schemas.openxmlformats.org/officeDocument/2006/relationships/tags" Target="../tags/tag1886.xml"/><Relationship Id="rId102" Type="http://schemas.openxmlformats.org/officeDocument/2006/relationships/tags" Target="../tags/tag1885.xml"/><Relationship Id="rId101" Type="http://schemas.openxmlformats.org/officeDocument/2006/relationships/tags" Target="../tags/tag1884.xml"/><Relationship Id="rId100" Type="http://schemas.openxmlformats.org/officeDocument/2006/relationships/tags" Target="../tags/tag1883.xml"/><Relationship Id="rId10" Type="http://schemas.openxmlformats.org/officeDocument/2006/relationships/tags" Target="../tags/tag1793.xml"/><Relationship Id="rId1" Type="http://schemas.openxmlformats.org/officeDocument/2006/relationships/tags" Target="../tags/tag1784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1895.xml"/><Relationship Id="rId8" Type="http://schemas.openxmlformats.org/officeDocument/2006/relationships/tags" Target="../tags/tag1894.xml"/><Relationship Id="rId78" Type="http://schemas.openxmlformats.org/officeDocument/2006/relationships/notesSlide" Target="../notesSlides/notesSlide34.xml"/><Relationship Id="rId77" Type="http://schemas.openxmlformats.org/officeDocument/2006/relationships/slideLayout" Target="../slideLayouts/slideLayout16.xml"/><Relationship Id="rId76" Type="http://schemas.openxmlformats.org/officeDocument/2006/relationships/tags" Target="../tags/tag1962.xml"/><Relationship Id="rId75" Type="http://schemas.openxmlformats.org/officeDocument/2006/relationships/tags" Target="../tags/tag1961.xml"/><Relationship Id="rId74" Type="http://schemas.openxmlformats.org/officeDocument/2006/relationships/tags" Target="../tags/tag1960.xml"/><Relationship Id="rId73" Type="http://schemas.openxmlformats.org/officeDocument/2006/relationships/tags" Target="../tags/tag1959.xml"/><Relationship Id="rId72" Type="http://schemas.openxmlformats.org/officeDocument/2006/relationships/tags" Target="../tags/tag1958.xml"/><Relationship Id="rId71" Type="http://schemas.openxmlformats.org/officeDocument/2006/relationships/tags" Target="../tags/tag1957.xml"/><Relationship Id="rId70" Type="http://schemas.openxmlformats.org/officeDocument/2006/relationships/tags" Target="../tags/tag1956.xml"/><Relationship Id="rId7" Type="http://schemas.openxmlformats.org/officeDocument/2006/relationships/tags" Target="../tags/tag1893.xml"/><Relationship Id="rId69" Type="http://schemas.openxmlformats.org/officeDocument/2006/relationships/tags" Target="../tags/tag1955.xml"/><Relationship Id="rId68" Type="http://schemas.openxmlformats.org/officeDocument/2006/relationships/tags" Target="../tags/tag1954.xml"/><Relationship Id="rId67" Type="http://schemas.openxmlformats.org/officeDocument/2006/relationships/tags" Target="../tags/tag1953.xml"/><Relationship Id="rId66" Type="http://schemas.openxmlformats.org/officeDocument/2006/relationships/tags" Target="../tags/tag1952.xml"/><Relationship Id="rId65" Type="http://schemas.openxmlformats.org/officeDocument/2006/relationships/tags" Target="../tags/tag1951.xml"/><Relationship Id="rId64" Type="http://schemas.openxmlformats.org/officeDocument/2006/relationships/tags" Target="../tags/tag1950.xml"/><Relationship Id="rId63" Type="http://schemas.openxmlformats.org/officeDocument/2006/relationships/tags" Target="../tags/tag1949.xml"/><Relationship Id="rId62" Type="http://schemas.openxmlformats.org/officeDocument/2006/relationships/tags" Target="../tags/tag1948.xml"/><Relationship Id="rId61" Type="http://schemas.openxmlformats.org/officeDocument/2006/relationships/tags" Target="../tags/tag1947.xml"/><Relationship Id="rId60" Type="http://schemas.openxmlformats.org/officeDocument/2006/relationships/tags" Target="../tags/tag1946.xml"/><Relationship Id="rId6" Type="http://schemas.openxmlformats.org/officeDocument/2006/relationships/tags" Target="../tags/tag1892.xml"/><Relationship Id="rId59" Type="http://schemas.openxmlformats.org/officeDocument/2006/relationships/tags" Target="../tags/tag1945.xml"/><Relationship Id="rId58" Type="http://schemas.openxmlformats.org/officeDocument/2006/relationships/tags" Target="../tags/tag1944.xml"/><Relationship Id="rId57" Type="http://schemas.openxmlformats.org/officeDocument/2006/relationships/tags" Target="../tags/tag1943.xml"/><Relationship Id="rId56" Type="http://schemas.openxmlformats.org/officeDocument/2006/relationships/tags" Target="../tags/tag1942.xml"/><Relationship Id="rId55" Type="http://schemas.openxmlformats.org/officeDocument/2006/relationships/tags" Target="../tags/tag1941.xml"/><Relationship Id="rId54" Type="http://schemas.openxmlformats.org/officeDocument/2006/relationships/tags" Target="../tags/tag1940.xml"/><Relationship Id="rId53" Type="http://schemas.openxmlformats.org/officeDocument/2006/relationships/tags" Target="../tags/tag1939.xml"/><Relationship Id="rId52" Type="http://schemas.openxmlformats.org/officeDocument/2006/relationships/tags" Target="../tags/tag1938.xml"/><Relationship Id="rId51" Type="http://schemas.openxmlformats.org/officeDocument/2006/relationships/tags" Target="../tags/tag1937.xml"/><Relationship Id="rId50" Type="http://schemas.openxmlformats.org/officeDocument/2006/relationships/tags" Target="../tags/tag1936.xml"/><Relationship Id="rId5" Type="http://schemas.openxmlformats.org/officeDocument/2006/relationships/tags" Target="../tags/tag1891.xml"/><Relationship Id="rId49" Type="http://schemas.openxmlformats.org/officeDocument/2006/relationships/tags" Target="../tags/tag1935.xml"/><Relationship Id="rId48" Type="http://schemas.openxmlformats.org/officeDocument/2006/relationships/tags" Target="../tags/tag1934.xml"/><Relationship Id="rId47" Type="http://schemas.openxmlformats.org/officeDocument/2006/relationships/tags" Target="../tags/tag1933.xml"/><Relationship Id="rId46" Type="http://schemas.openxmlformats.org/officeDocument/2006/relationships/tags" Target="../tags/tag1932.xml"/><Relationship Id="rId45" Type="http://schemas.openxmlformats.org/officeDocument/2006/relationships/tags" Target="../tags/tag1931.xml"/><Relationship Id="rId44" Type="http://schemas.openxmlformats.org/officeDocument/2006/relationships/tags" Target="../tags/tag1930.xml"/><Relationship Id="rId43" Type="http://schemas.openxmlformats.org/officeDocument/2006/relationships/tags" Target="../tags/tag1929.xml"/><Relationship Id="rId42" Type="http://schemas.openxmlformats.org/officeDocument/2006/relationships/tags" Target="../tags/tag1928.xml"/><Relationship Id="rId41" Type="http://schemas.openxmlformats.org/officeDocument/2006/relationships/tags" Target="../tags/tag1927.xml"/><Relationship Id="rId40" Type="http://schemas.openxmlformats.org/officeDocument/2006/relationships/tags" Target="../tags/tag1926.xml"/><Relationship Id="rId4" Type="http://schemas.openxmlformats.org/officeDocument/2006/relationships/tags" Target="../tags/tag1890.xml"/><Relationship Id="rId39" Type="http://schemas.openxmlformats.org/officeDocument/2006/relationships/tags" Target="../tags/tag1925.xml"/><Relationship Id="rId38" Type="http://schemas.openxmlformats.org/officeDocument/2006/relationships/tags" Target="../tags/tag1924.xml"/><Relationship Id="rId37" Type="http://schemas.openxmlformats.org/officeDocument/2006/relationships/tags" Target="../tags/tag1923.xml"/><Relationship Id="rId36" Type="http://schemas.openxmlformats.org/officeDocument/2006/relationships/tags" Target="../tags/tag1922.xml"/><Relationship Id="rId35" Type="http://schemas.openxmlformats.org/officeDocument/2006/relationships/tags" Target="../tags/tag1921.xml"/><Relationship Id="rId34" Type="http://schemas.openxmlformats.org/officeDocument/2006/relationships/tags" Target="../tags/tag1920.xml"/><Relationship Id="rId33" Type="http://schemas.openxmlformats.org/officeDocument/2006/relationships/tags" Target="../tags/tag1919.xml"/><Relationship Id="rId32" Type="http://schemas.openxmlformats.org/officeDocument/2006/relationships/tags" Target="../tags/tag1918.xml"/><Relationship Id="rId31" Type="http://schemas.openxmlformats.org/officeDocument/2006/relationships/tags" Target="../tags/tag1917.xml"/><Relationship Id="rId30" Type="http://schemas.openxmlformats.org/officeDocument/2006/relationships/tags" Target="../tags/tag1916.xml"/><Relationship Id="rId3" Type="http://schemas.openxmlformats.org/officeDocument/2006/relationships/tags" Target="../tags/tag1889.xml"/><Relationship Id="rId29" Type="http://schemas.openxmlformats.org/officeDocument/2006/relationships/tags" Target="../tags/tag1915.xml"/><Relationship Id="rId28" Type="http://schemas.openxmlformats.org/officeDocument/2006/relationships/tags" Target="../tags/tag1914.xml"/><Relationship Id="rId27" Type="http://schemas.openxmlformats.org/officeDocument/2006/relationships/tags" Target="../tags/tag1913.xml"/><Relationship Id="rId26" Type="http://schemas.openxmlformats.org/officeDocument/2006/relationships/tags" Target="../tags/tag1912.xml"/><Relationship Id="rId25" Type="http://schemas.openxmlformats.org/officeDocument/2006/relationships/tags" Target="../tags/tag1911.xml"/><Relationship Id="rId24" Type="http://schemas.openxmlformats.org/officeDocument/2006/relationships/tags" Target="../tags/tag1910.xml"/><Relationship Id="rId23" Type="http://schemas.openxmlformats.org/officeDocument/2006/relationships/tags" Target="../tags/tag1909.xml"/><Relationship Id="rId22" Type="http://schemas.openxmlformats.org/officeDocument/2006/relationships/tags" Target="../tags/tag1908.xml"/><Relationship Id="rId21" Type="http://schemas.openxmlformats.org/officeDocument/2006/relationships/tags" Target="../tags/tag1907.xml"/><Relationship Id="rId20" Type="http://schemas.openxmlformats.org/officeDocument/2006/relationships/tags" Target="../tags/tag1906.xml"/><Relationship Id="rId2" Type="http://schemas.openxmlformats.org/officeDocument/2006/relationships/tags" Target="../tags/tag1888.xml"/><Relationship Id="rId19" Type="http://schemas.openxmlformats.org/officeDocument/2006/relationships/tags" Target="../tags/tag1905.xml"/><Relationship Id="rId18" Type="http://schemas.openxmlformats.org/officeDocument/2006/relationships/tags" Target="../tags/tag1904.xml"/><Relationship Id="rId17" Type="http://schemas.openxmlformats.org/officeDocument/2006/relationships/tags" Target="../tags/tag1903.xml"/><Relationship Id="rId16" Type="http://schemas.openxmlformats.org/officeDocument/2006/relationships/tags" Target="../tags/tag1902.xml"/><Relationship Id="rId15" Type="http://schemas.openxmlformats.org/officeDocument/2006/relationships/tags" Target="../tags/tag1901.xml"/><Relationship Id="rId14" Type="http://schemas.openxmlformats.org/officeDocument/2006/relationships/tags" Target="../tags/tag1900.xml"/><Relationship Id="rId13" Type="http://schemas.openxmlformats.org/officeDocument/2006/relationships/tags" Target="../tags/tag1899.xml"/><Relationship Id="rId12" Type="http://schemas.openxmlformats.org/officeDocument/2006/relationships/tags" Target="../tags/tag1898.xml"/><Relationship Id="rId11" Type="http://schemas.openxmlformats.org/officeDocument/2006/relationships/tags" Target="../tags/tag1897.xml"/><Relationship Id="rId10" Type="http://schemas.openxmlformats.org/officeDocument/2006/relationships/tags" Target="../tags/tag1896.xml"/><Relationship Id="rId1" Type="http://schemas.openxmlformats.org/officeDocument/2006/relationships/tags" Target="../tags/tag1887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1971.xml"/><Relationship Id="rId8" Type="http://schemas.openxmlformats.org/officeDocument/2006/relationships/tags" Target="../tags/tag1970.xml"/><Relationship Id="rId7" Type="http://schemas.openxmlformats.org/officeDocument/2006/relationships/tags" Target="../tags/tag1969.xml"/><Relationship Id="rId6" Type="http://schemas.openxmlformats.org/officeDocument/2006/relationships/tags" Target="../tags/tag1968.xml"/><Relationship Id="rId5" Type="http://schemas.openxmlformats.org/officeDocument/2006/relationships/tags" Target="../tags/tag1967.xml"/><Relationship Id="rId45" Type="http://schemas.openxmlformats.org/officeDocument/2006/relationships/notesSlide" Target="../notesSlides/notesSlide35.xml"/><Relationship Id="rId44" Type="http://schemas.openxmlformats.org/officeDocument/2006/relationships/slideLayout" Target="../slideLayouts/slideLayout16.xml"/><Relationship Id="rId43" Type="http://schemas.openxmlformats.org/officeDocument/2006/relationships/tags" Target="../tags/tag2005.xml"/><Relationship Id="rId42" Type="http://schemas.openxmlformats.org/officeDocument/2006/relationships/tags" Target="../tags/tag2004.xml"/><Relationship Id="rId41" Type="http://schemas.openxmlformats.org/officeDocument/2006/relationships/tags" Target="../tags/tag2003.xml"/><Relationship Id="rId40" Type="http://schemas.openxmlformats.org/officeDocument/2006/relationships/tags" Target="../tags/tag2002.xml"/><Relationship Id="rId4" Type="http://schemas.openxmlformats.org/officeDocument/2006/relationships/tags" Target="../tags/tag1966.xml"/><Relationship Id="rId39" Type="http://schemas.openxmlformats.org/officeDocument/2006/relationships/tags" Target="../tags/tag2001.xml"/><Relationship Id="rId38" Type="http://schemas.openxmlformats.org/officeDocument/2006/relationships/tags" Target="../tags/tag2000.xml"/><Relationship Id="rId37" Type="http://schemas.openxmlformats.org/officeDocument/2006/relationships/tags" Target="../tags/tag1999.xml"/><Relationship Id="rId36" Type="http://schemas.openxmlformats.org/officeDocument/2006/relationships/tags" Target="../tags/tag1998.xml"/><Relationship Id="rId35" Type="http://schemas.openxmlformats.org/officeDocument/2006/relationships/tags" Target="../tags/tag1997.xml"/><Relationship Id="rId34" Type="http://schemas.openxmlformats.org/officeDocument/2006/relationships/tags" Target="../tags/tag1996.xml"/><Relationship Id="rId33" Type="http://schemas.openxmlformats.org/officeDocument/2006/relationships/tags" Target="../tags/tag1995.xml"/><Relationship Id="rId32" Type="http://schemas.openxmlformats.org/officeDocument/2006/relationships/tags" Target="../tags/tag1994.xml"/><Relationship Id="rId31" Type="http://schemas.openxmlformats.org/officeDocument/2006/relationships/tags" Target="../tags/tag1993.xml"/><Relationship Id="rId30" Type="http://schemas.openxmlformats.org/officeDocument/2006/relationships/tags" Target="../tags/tag1992.xml"/><Relationship Id="rId3" Type="http://schemas.openxmlformats.org/officeDocument/2006/relationships/tags" Target="../tags/tag1965.xml"/><Relationship Id="rId29" Type="http://schemas.openxmlformats.org/officeDocument/2006/relationships/tags" Target="../tags/tag1991.xml"/><Relationship Id="rId28" Type="http://schemas.openxmlformats.org/officeDocument/2006/relationships/tags" Target="../tags/tag1990.xml"/><Relationship Id="rId27" Type="http://schemas.openxmlformats.org/officeDocument/2006/relationships/tags" Target="../tags/tag1989.xml"/><Relationship Id="rId26" Type="http://schemas.openxmlformats.org/officeDocument/2006/relationships/tags" Target="../tags/tag1988.xml"/><Relationship Id="rId25" Type="http://schemas.openxmlformats.org/officeDocument/2006/relationships/tags" Target="../tags/tag1987.xml"/><Relationship Id="rId24" Type="http://schemas.openxmlformats.org/officeDocument/2006/relationships/tags" Target="../tags/tag1986.xml"/><Relationship Id="rId23" Type="http://schemas.openxmlformats.org/officeDocument/2006/relationships/tags" Target="../tags/tag1985.xml"/><Relationship Id="rId22" Type="http://schemas.openxmlformats.org/officeDocument/2006/relationships/tags" Target="../tags/tag1984.xml"/><Relationship Id="rId21" Type="http://schemas.openxmlformats.org/officeDocument/2006/relationships/tags" Target="../tags/tag1983.xml"/><Relationship Id="rId20" Type="http://schemas.openxmlformats.org/officeDocument/2006/relationships/tags" Target="../tags/tag1982.xml"/><Relationship Id="rId2" Type="http://schemas.openxmlformats.org/officeDocument/2006/relationships/tags" Target="../tags/tag1964.xml"/><Relationship Id="rId19" Type="http://schemas.openxmlformats.org/officeDocument/2006/relationships/tags" Target="../tags/tag1981.xml"/><Relationship Id="rId18" Type="http://schemas.openxmlformats.org/officeDocument/2006/relationships/tags" Target="../tags/tag1980.xml"/><Relationship Id="rId17" Type="http://schemas.openxmlformats.org/officeDocument/2006/relationships/tags" Target="../tags/tag1979.xml"/><Relationship Id="rId16" Type="http://schemas.openxmlformats.org/officeDocument/2006/relationships/tags" Target="../tags/tag1978.xml"/><Relationship Id="rId15" Type="http://schemas.openxmlformats.org/officeDocument/2006/relationships/tags" Target="../tags/tag1977.xml"/><Relationship Id="rId14" Type="http://schemas.openxmlformats.org/officeDocument/2006/relationships/tags" Target="../tags/tag1976.xml"/><Relationship Id="rId13" Type="http://schemas.openxmlformats.org/officeDocument/2006/relationships/tags" Target="../tags/tag1975.xml"/><Relationship Id="rId12" Type="http://schemas.openxmlformats.org/officeDocument/2006/relationships/tags" Target="../tags/tag1974.xml"/><Relationship Id="rId11" Type="http://schemas.openxmlformats.org/officeDocument/2006/relationships/tags" Target="../tags/tag1973.xml"/><Relationship Id="rId10" Type="http://schemas.openxmlformats.org/officeDocument/2006/relationships/tags" Target="../tags/tag1972.xml"/><Relationship Id="rId1" Type="http://schemas.openxmlformats.org/officeDocument/2006/relationships/tags" Target="../tags/tag1963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2009.xml"/><Relationship Id="rId3" Type="http://schemas.openxmlformats.org/officeDocument/2006/relationships/tags" Target="../tags/tag2008.xml"/><Relationship Id="rId2" Type="http://schemas.openxmlformats.org/officeDocument/2006/relationships/tags" Target="../tags/tag2007.xml"/><Relationship Id="rId1" Type="http://schemas.openxmlformats.org/officeDocument/2006/relationships/tags" Target="../tags/tag2006.xml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2013.xml"/><Relationship Id="rId3" Type="http://schemas.openxmlformats.org/officeDocument/2006/relationships/tags" Target="../tags/tag2012.xml"/><Relationship Id="rId2" Type="http://schemas.openxmlformats.org/officeDocument/2006/relationships/tags" Target="../tags/tag2011.xml"/><Relationship Id="rId1" Type="http://schemas.openxmlformats.org/officeDocument/2006/relationships/tags" Target="../tags/tag2010.xml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2017.xml"/><Relationship Id="rId3" Type="http://schemas.openxmlformats.org/officeDocument/2006/relationships/tags" Target="../tags/tag2016.xml"/><Relationship Id="rId2" Type="http://schemas.openxmlformats.org/officeDocument/2006/relationships/tags" Target="../tags/tag2015.xml"/><Relationship Id="rId1" Type="http://schemas.openxmlformats.org/officeDocument/2006/relationships/tags" Target="../tags/tag2014.xml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2021.xml"/><Relationship Id="rId3" Type="http://schemas.openxmlformats.org/officeDocument/2006/relationships/tags" Target="../tags/tag2020.xml"/><Relationship Id="rId2" Type="http://schemas.openxmlformats.org/officeDocument/2006/relationships/tags" Target="../tags/tag2019.xml"/><Relationship Id="rId1" Type="http://schemas.openxmlformats.org/officeDocument/2006/relationships/tags" Target="../tags/tag201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5" Type="http://schemas.openxmlformats.org/officeDocument/2006/relationships/notesSlide" Target="../notesSlides/notesSlide4.xml"/><Relationship Id="rId44" Type="http://schemas.openxmlformats.org/officeDocument/2006/relationships/slideLayout" Target="../slideLayouts/slideLayout16.xml"/><Relationship Id="rId43" Type="http://schemas.openxmlformats.org/officeDocument/2006/relationships/tags" Target="../tags/tag257.xml"/><Relationship Id="rId42" Type="http://schemas.openxmlformats.org/officeDocument/2006/relationships/tags" Target="../tags/tag256.xml"/><Relationship Id="rId41" Type="http://schemas.openxmlformats.org/officeDocument/2006/relationships/tags" Target="../tags/tag255.xml"/><Relationship Id="rId40" Type="http://schemas.openxmlformats.org/officeDocument/2006/relationships/tags" Target="../tags/tag254.xml"/><Relationship Id="rId4" Type="http://schemas.openxmlformats.org/officeDocument/2006/relationships/tags" Target="../tags/tag218.xml"/><Relationship Id="rId39" Type="http://schemas.openxmlformats.org/officeDocument/2006/relationships/tags" Target="../tags/tag253.xml"/><Relationship Id="rId38" Type="http://schemas.openxmlformats.org/officeDocument/2006/relationships/tags" Target="../tags/tag252.xml"/><Relationship Id="rId37" Type="http://schemas.openxmlformats.org/officeDocument/2006/relationships/tags" Target="../tags/tag251.xml"/><Relationship Id="rId36" Type="http://schemas.openxmlformats.org/officeDocument/2006/relationships/tags" Target="../tags/tag250.xml"/><Relationship Id="rId35" Type="http://schemas.openxmlformats.org/officeDocument/2006/relationships/tags" Target="../tags/tag249.xml"/><Relationship Id="rId34" Type="http://schemas.openxmlformats.org/officeDocument/2006/relationships/tags" Target="../tags/tag248.xml"/><Relationship Id="rId33" Type="http://schemas.openxmlformats.org/officeDocument/2006/relationships/tags" Target="../tags/tag247.xml"/><Relationship Id="rId32" Type="http://schemas.openxmlformats.org/officeDocument/2006/relationships/tags" Target="../tags/tag246.xml"/><Relationship Id="rId31" Type="http://schemas.openxmlformats.org/officeDocument/2006/relationships/tags" Target="../tags/tag245.xml"/><Relationship Id="rId30" Type="http://schemas.openxmlformats.org/officeDocument/2006/relationships/tags" Target="../tags/tag244.xml"/><Relationship Id="rId3" Type="http://schemas.openxmlformats.org/officeDocument/2006/relationships/tags" Target="../tags/tag217.xml"/><Relationship Id="rId29" Type="http://schemas.openxmlformats.org/officeDocument/2006/relationships/tags" Target="../tags/tag243.xml"/><Relationship Id="rId28" Type="http://schemas.openxmlformats.org/officeDocument/2006/relationships/tags" Target="../tags/tag242.xml"/><Relationship Id="rId27" Type="http://schemas.openxmlformats.org/officeDocument/2006/relationships/tags" Target="../tags/tag241.xml"/><Relationship Id="rId26" Type="http://schemas.openxmlformats.org/officeDocument/2006/relationships/tags" Target="../tags/tag240.xml"/><Relationship Id="rId25" Type="http://schemas.openxmlformats.org/officeDocument/2006/relationships/tags" Target="../tags/tag239.xml"/><Relationship Id="rId24" Type="http://schemas.openxmlformats.org/officeDocument/2006/relationships/tags" Target="../tags/tag238.xml"/><Relationship Id="rId23" Type="http://schemas.openxmlformats.org/officeDocument/2006/relationships/tags" Target="../tags/tag237.xml"/><Relationship Id="rId22" Type="http://schemas.openxmlformats.org/officeDocument/2006/relationships/tags" Target="../tags/tag236.xml"/><Relationship Id="rId21" Type="http://schemas.openxmlformats.org/officeDocument/2006/relationships/tags" Target="../tags/tag235.xml"/><Relationship Id="rId20" Type="http://schemas.openxmlformats.org/officeDocument/2006/relationships/tags" Target="../tags/tag234.xml"/><Relationship Id="rId2" Type="http://schemas.openxmlformats.org/officeDocument/2006/relationships/tags" Target="../tags/tag216.xml"/><Relationship Id="rId19" Type="http://schemas.openxmlformats.org/officeDocument/2006/relationships/tags" Target="../tags/tag233.xml"/><Relationship Id="rId18" Type="http://schemas.openxmlformats.org/officeDocument/2006/relationships/tags" Target="../tags/tag232.xml"/><Relationship Id="rId17" Type="http://schemas.openxmlformats.org/officeDocument/2006/relationships/tags" Target="../tags/tag231.xml"/><Relationship Id="rId16" Type="http://schemas.openxmlformats.org/officeDocument/2006/relationships/tags" Target="../tags/tag230.xml"/><Relationship Id="rId15" Type="http://schemas.openxmlformats.org/officeDocument/2006/relationships/tags" Target="../tags/tag229.xml"/><Relationship Id="rId14" Type="http://schemas.openxmlformats.org/officeDocument/2006/relationships/tags" Target="../tags/tag228.xml"/><Relationship Id="rId13" Type="http://schemas.openxmlformats.org/officeDocument/2006/relationships/tags" Target="../tags/tag227.xml"/><Relationship Id="rId12" Type="http://schemas.openxmlformats.org/officeDocument/2006/relationships/tags" Target="../tags/tag226.xml"/><Relationship Id="rId11" Type="http://schemas.openxmlformats.org/officeDocument/2006/relationships/tags" Target="../tags/tag225.xml"/><Relationship Id="rId10" Type="http://schemas.openxmlformats.org/officeDocument/2006/relationships/tags" Target="../tags/tag224.xml"/><Relationship Id="rId1" Type="http://schemas.openxmlformats.org/officeDocument/2006/relationships/tags" Target="../tags/tag215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tags" Target="../tags/tag2030.xml"/><Relationship Id="rId8" Type="http://schemas.openxmlformats.org/officeDocument/2006/relationships/tags" Target="../tags/tag2029.xml"/><Relationship Id="rId7" Type="http://schemas.openxmlformats.org/officeDocument/2006/relationships/tags" Target="../tags/tag2028.xml"/><Relationship Id="rId6" Type="http://schemas.openxmlformats.org/officeDocument/2006/relationships/tags" Target="../tags/tag2027.xml"/><Relationship Id="rId5" Type="http://schemas.openxmlformats.org/officeDocument/2006/relationships/tags" Target="../tags/tag2026.xml"/><Relationship Id="rId4" Type="http://schemas.openxmlformats.org/officeDocument/2006/relationships/tags" Target="../tags/tag2025.xml"/><Relationship Id="rId3" Type="http://schemas.openxmlformats.org/officeDocument/2006/relationships/tags" Target="../tags/tag2024.xml"/><Relationship Id="rId2" Type="http://schemas.openxmlformats.org/officeDocument/2006/relationships/tags" Target="../tags/tag2023.xml"/><Relationship Id="rId16" Type="http://schemas.openxmlformats.org/officeDocument/2006/relationships/notesSlide" Target="../notesSlides/notesSlide40.xml"/><Relationship Id="rId15" Type="http://schemas.openxmlformats.org/officeDocument/2006/relationships/slideLayout" Target="../slideLayouts/slideLayout16.xml"/><Relationship Id="rId14" Type="http://schemas.openxmlformats.org/officeDocument/2006/relationships/tags" Target="../tags/tag2035.xml"/><Relationship Id="rId13" Type="http://schemas.openxmlformats.org/officeDocument/2006/relationships/tags" Target="../tags/tag2034.xml"/><Relationship Id="rId12" Type="http://schemas.openxmlformats.org/officeDocument/2006/relationships/tags" Target="../tags/tag2033.xml"/><Relationship Id="rId11" Type="http://schemas.openxmlformats.org/officeDocument/2006/relationships/tags" Target="../tags/tag2032.xml"/><Relationship Id="rId10" Type="http://schemas.openxmlformats.org/officeDocument/2006/relationships/tags" Target="../tags/tag2031.xml"/><Relationship Id="rId1" Type="http://schemas.openxmlformats.org/officeDocument/2006/relationships/tags" Target="../tags/tag2022.xml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2039.xml"/><Relationship Id="rId3" Type="http://schemas.openxmlformats.org/officeDocument/2006/relationships/tags" Target="../tags/tag2038.xml"/><Relationship Id="rId2" Type="http://schemas.openxmlformats.org/officeDocument/2006/relationships/tags" Target="../tags/tag2037.xml"/><Relationship Id="rId1" Type="http://schemas.openxmlformats.org/officeDocument/2006/relationships/tags" Target="../tags/tag2036.xml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2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2043.xml"/><Relationship Id="rId3" Type="http://schemas.openxmlformats.org/officeDocument/2006/relationships/tags" Target="../tags/tag2042.xml"/><Relationship Id="rId2" Type="http://schemas.openxmlformats.org/officeDocument/2006/relationships/tags" Target="../tags/tag2041.xml"/><Relationship Id="rId1" Type="http://schemas.openxmlformats.org/officeDocument/2006/relationships/tags" Target="../tags/tag2040.xml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2047.xml"/><Relationship Id="rId3" Type="http://schemas.openxmlformats.org/officeDocument/2006/relationships/tags" Target="../tags/tag2046.xml"/><Relationship Id="rId2" Type="http://schemas.openxmlformats.org/officeDocument/2006/relationships/tags" Target="../tags/tag2045.xml"/><Relationship Id="rId1" Type="http://schemas.openxmlformats.org/officeDocument/2006/relationships/tags" Target="../tags/tag2044.xml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2051.xml"/><Relationship Id="rId3" Type="http://schemas.openxmlformats.org/officeDocument/2006/relationships/tags" Target="../tags/tag2050.xml"/><Relationship Id="rId2" Type="http://schemas.openxmlformats.org/officeDocument/2006/relationships/tags" Target="../tags/tag2049.xml"/><Relationship Id="rId1" Type="http://schemas.openxmlformats.org/officeDocument/2006/relationships/tags" Target="../tags/tag2048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tags" Target="../tags/tag2060.xml"/><Relationship Id="rId8" Type="http://schemas.openxmlformats.org/officeDocument/2006/relationships/tags" Target="../tags/tag2059.xml"/><Relationship Id="rId7" Type="http://schemas.openxmlformats.org/officeDocument/2006/relationships/tags" Target="../tags/tag2058.xml"/><Relationship Id="rId6" Type="http://schemas.openxmlformats.org/officeDocument/2006/relationships/tags" Target="../tags/tag2057.xml"/><Relationship Id="rId5" Type="http://schemas.openxmlformats.org/officeDocument/2006/relationships/tags" Target="../tags/tag2056.xml"/><Relationship Id="rId49" Type="http://schemas.openxmlformats.org/officeDocument/2006/relationships/notesSlide" Target="../notesSlides/notesSlide45.xml"/><Relationship Id="rId48" Type="http://schemas.openxmlformats.org/officeDocument/2006/relationships/slideLayout" Target="../slideLayouts/slideLayout16.xml"/><Relationship Id="rId47" Type="http://schemas.openxmlformats.org/officeDocument/2006/relationships/tags" Target="../tags/tag2098.xml"/><Relationship Id="rId46" Type="http://schemas.openxmlformats.org/officeDocument/2006/relationships/tags" Target="../tags/tag2097.xml"/><Relationship Id="rId45" Type="http://schemas.openxmlformats.org/officeDocument/2006/relationships/tags" Target="../tags/tag2096.xml"/><Relationship Id="rId44" Type="http://schemas.openxmlformats.org/officeDocument/2006/relationships/tags" Target="../tags/tag2095.xml"/><Relationship Id="rId43" Type="http://schemas.openxmlformats.org/officeDocument/2006/relationships/tags" Target="../tags/tag2094.xml"/><Relationship Id="rId42" Type="http://schemas.openxmlformats.org/officeDocument/2006/relationships/tags" Target="../tags/tag2093.xml"/><Relationship Id="rId41" Type="http://schemas.openxmlformats.org/officeDocument/2006/relationships/tags" Target="../tags/tag2092.xml"/><Relationship Id="rId40" Type="http://schemas.openxmlformats.org/officeDocument/2006/relationships/tags" Target="../tags/tag2091.xml"/><Relationship Id="rId4" Type="http://schemas.openxmlformats.org/officeDocument/2006/relationships/tags" Target="../tags/tag2055.xml"/><Relationship Id="rId39" Type="http://schemas.openxmlformats.org/officeDocument/2006/relationships/tags" Target="../tags/tag2090.xml"/><Relationship Id="rId38" Type="http://schemas.openxmlformats.org/officeDocument/2006/relationships/tags" Target="../tags/tag2089.xml"/><Relationship Id="rId37" Type="http://schemas.openxmlformats.org/officeDocument/2006/relationships/tags" Target="../tags/tag2088.xml"/><Relationship Id="rId36" Type="http://schemas.openxmlformats.org/officeDocument/2006/relationships/tags" Target="../tags/tag2087.xml"/><Relationship Id="rId35" Type="http://schemas.openxmlformats.org/officeDocument/2006/relationships/tags" Target="../tags/tag2086.xml"/><Relationship Id="rId34" Type="http://schemas.openxmlformats.org/officeDocument/2006/relationships/tags" Target="../tags/tag2085.xml"/><Relationship Id="rId33" Type="http://schemas.openxmlformats.org/officeDocument/2006/relationships/tags" Target="../tags/tag2084.xml"/><Relationship Id="rId32" Type="http://schemas.openxmlformats.org/officeDocument/2006/relationships/tags" Target="../tags/tag2083.xml"/><Relationship Id="rId31" Type="http://schemas.openxmlformats.org/officeDocument/2006/relationships/tags" Target="../tags/tag2082.xml"/><Relationship Id="rId30" Type="http://schemas.openxmlformats.org/officeDocument/2006/relationships/tags" Target="../tags/tag2081.xml"/><Relationship Id="rId3" Type="http://schemas.openxmlformats.org/officeDocument/2006/relationships/tags" Target="../tags/tag2054.xml"/><Relationship Id="rId29" Type="http://schemas.openxmlformats.org/officeDocument/2006/relationships/tags" Target="../tags/tag2080.xml"/><Relationship Id="rId28" Type="http://schemas.openxmlformats.org/officeDocument/2006/relationships/tags" Target="../tags/tag2079.xml"/><Relationship Id="rId27" Type="http://schemas.openxmlformats.org/officeDocument/2006/relationships/tags" Target="../tags/tag2078.xml"/><Relationship Id="rId26" Type="http://schemas.openxmlformats.org/officeDocument/2006/relationships/tags" Target="../tags/tag2077.xml"/><Relationship Id="rId25" Type="http://schemas.openxmlformats.org/officeDocument/2006/relationships/tags" Target="../tags/tag2076.xml"/><Relationship Id="rId24" Type="http://schemas.openxmlformats.org/officeDocument/2006/relationships/tags" Target="../tags/tag2075.xml"/><Relationship Id="rId23" Type="http://schemas.openxmlformats.org/officeDocument/2006/relationships/tags" Target="../tags/tag2074.xml"/><Relationship Id="rId22" Type="http://schemas.openxmlformats.org/officeDocument/2006/relationships/tags" Target="../tags/tag2073.xml"/><Relationship Id="rId21" Type="http://schemas.openxmlformats.org/officeDocument/2006/relationships/tags" Target="../tags/tag2072.xml"/><Relationship Id="rId20" Type="http://schemas.openxmlformats.org/officeDocument/2006/relationships/tags" Target="../tags/tag2071.xml"/><Relationship Id="rId2" Type="http://schemas.openxmlformats.org/officeDocument/2006/relationships/tags" Target="../tags/tag2053.xml"/><Relationship Id="rId19" Type="http://schemas.openxmlformats.org/officeDocument/2006/relationships/tags" Target="../tags/tag2070.xml"/><Relationship Id="rId18" Type="http://schemas.openxmlformats.org/officeDocument/2006/relationships/tags" Target="../tags/tag2069.xml"/><Relationship Id="rId17" Type="http://schemas.openxmlformats.org/officeDocument/2006/relationships/tags" Target="../tags/tag2068.xml"/><Relationship Id="rId16" Type="http://schemas.openxmlformats.org/officeDocument/2006/relationships/tags" Target="../tags/tag2067.xml"/><Relationship Id="rId15" Type="http://schemas.openxmlformats.org/officeDocument/2006/relationships/tags" Target="../tags/tag2066.xml"/><Relationship Id="rId14" Type="http://schemas.openxmlformats.org/officeDocument/2006/relationships/tags" Target="../tags/tag2065.xml"/><Relationship Id="rId13" Type="http://schemas.openxmlformats.org/officeDocument/2006/relationships/tags" Target="../tags/tag2064.xml"/><Relationship Id="rId12" Type="http://schemas.openxmlformats.org/officeDocument/2006/relationships/tags" Target="../tags/tag2063.xml"/><Relationship Id="rId11" Type="http://schemas.openxmlformats.org/officeDocument/2006/relationships/tags" Target="../tags/tag2062.xml"/><Relationship Id="rId10" Type="http://schemas.openxmlformats.org/officeDocument/2006/relationships/tags" Target="../tags/tag2061.xml"/><Relationship Id="rId1" Type="http://schemas.openxmlformats.org/officeDocument/2006/relationships/tags" Target="../tags/tag2052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tags" Target="../tags/tag2107.xml"/><Relationship Id="rId8" Type="http://schemas.openxmlformats.org/officeDocument/2006/relationships/tags" Target="../tags/tag2106.xml"/><Relationship Id="rId7" Type="http://schemas.openxmlformats.org/officeDocument/2006/relationships/tags" Target="../tags/tag2105.xml"/><Relationship Id="rId6" Type="http://schemas.openxmlformats.org/officeDocument/2006/relationships/tags" Target="../tags/tag2104.xml"/><Relationship Id="rId5" Type="http://schemas.openxmlformats.org/officeDocument/2006/relationships/tags" Target="../tags/tag2103.xml"/><Relationship Id="rId4" Type="http://schemas.openxmlformats.org/officeDocument/2006/relationships/tags" Target="../tags/tag2102.xml"/><Relationship Id="rId3" Type="http://schemas.openxmlformats.org/officeDocument/2006/relationships/tags" Target="../tags/tag2101.xml"/><Relationship Id="rId2" Type="http://schemas.openxmlformats.org/officeDocument/2006/relationships/tags" Target="../tags/tag2100.xml"/><Relationship Id="rId12" Type="http://schemas.openxmlformats.org/officeDocument/2006/relationships/notesSlide" Target="../notesSlides/notesSlide46.xml"/><Relationship Id="rId11" Type="http://schemas.openxmlformats.org/officeDocument/2006/relationships/slideLayout" Target="../slideLayouts/slideLayout16.xml"/><Relationship Id="rId10" Type="http://schemas.openxmlformats.org/officeDocument/2006/relationships/tags" Target="../tags/tag2108.xml"/><Relationship Id="rId1" Type="http://schemas.openxmlformats.org/officeDocument/2006/relationships/tags" Target="../tags/tag2099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tags" Target="../tags/tag2117.xml"/><Relationship Id="rId8" Type="http://schemas.openxmlformats.org/officeDocument/2006/relationships/tags" Target="../tags/tag2116.xml"/><Relationship Id="rId7" Type="http://schemas.openxmlformats.org/officeDocument/2006/relationships/tags" Target="../tags/tag2115.xml"/><Relationship Id="rId6" Type="http://schemas.openxmlformats.org/officeDocument/2006/relationships/tags" Target="../tags/tag2114.xml"/><Relationship Id="rId5" Type="http://schemas.openxmlformats.org/officeDocument/2006/relationships/tags" Target="../tags/tag2113.xml"/><Relationship Id="rId4" Type="http://schemas.openxmlformats.org/officeDocument/2006/relationships/tags" Target="../tags/tag2112.xml"/><Relationship Id="rId3" Type="http://schemas.openxmlformats.org/officeDocument/2006/relationships/tags" Target="../tags/tag2111.xml"/><Relationship Id="rId2" Type="http://schemas.openxmlformats.org/officeDocument/2006/relationships/tags" Target="../tags/tag2110.xml"/><Relationship Id="rId12" Type="http://schemas.openxmlformats.org/officeDocument/2006/relationships/notesSlide" Target="../notesSlides/notesSlide47.xml"/><Relationship Id="rId11" Type="http://schemas.openxmlformats.org/officeDocument/2006/relationships/slideLayout" Target="../slideLayouts/slideLayout16.xml"/><Relationship Id="rId10" Type="http://schemas.openxmlformats.org/officeDocument/2006/relationships/tags" Target="../tags/tag2118.xml"/><Relationship Id="rId1" Type="http://schemas.openxmlformats.org/officeDocument/2006/relationships/tags" Target="../tags/tag2109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tags" Target="../tags/tag2127.xml"/><Relationship Id="rId8" Type="http://schemas.openxmlformats.org/officeDocument/2006/relationships/tags" Target="../tags/tag2126.xml"/><Relationship Id="rId7" Type="http://schemas.openxmlformats.org/officeDocument/2006/relationships/tags" Target="../tags/tag2125.xml"/><Relationship Id="rId6" Type="http://schemas.openxmlformats.org/officeDocument/2006/relationships/tags" Target="../tags/tag2124.xml"/><Relationship Id="rId5" Type="http://schemas.openxmlformats.org/officeDocument/2006/relationships/tags" Target="../tags/tag2123.xml"/><Relationship Id="rId4" Type="http://schemas.openxmlformats.org/officeDocument/2006/relationships/tags" Target="../tags/tag2122.xml"/><Relationship Id="rId3" Type="http://schemas.openxmlformats.org/officeDocument/2006/relationships/tags" Target="../tags/tag2121.xml"/><Relationship Id="rId2" Type="http://schemas.openxmlformats.org/officeDocument/2006/relationships/tags" Target="../tags/tag2120.xml"/><Relationship Id="rId12" Type="http://schemas.openxmlformats.org/officeDocument/2006/relationships/notesSlide" Target="../notesSlides/notesSlide48.xml"/><Relationship Id="rId11" Type="http://schemas.openxmlformats.org/officeDocument/2006/relationships/slideLayout" Target="../slideLayouts/slideLayout16.xml"/><Relationship Id="rId10" Type="http://schemas.openxmlformats.org/officeDocument/2006/relationships/tags" Target="../tags/tag2128.xml"/><Relationship Id="rId1" Type="http://schemas.openxmlformats.org/officeDocument/2006/relationships/tags" Target="../tags/tag2119.xml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tags" Target="../tags/tag2137.xml"/><Relationship Id="rId8" Type="http://schemas.openxmlformats.org/officeDocument/2006/relationships/tags" Target="../tags/tag2136.xml"/><Relationship Id="rId7" Type="http://schemas.openxmlformats.org/officeDocument/2006/relationships/tags" Target="../tags/tag2135.xml"/><Relationship Id="rId6" Type="http://schemas.openxmlformats.org/officeDocument/2006/relationships/tags" Target="../tags/tag2134.xml"/><Relationship Id="rId5" Type="http://schemas.openxmlformats.org/officeDocument/2006/relationships/tags" Target="../tags/tag2133.xml"/><Relationship Id="rId4" Type="http://schemas.openxmlformats.org/officeDocument/2006/relationships/tags" Target="../tags/tag2132.xml"/><Relationship Id="rId3" Type="http://schemas.openxmlformats.org/officeDocument/2006/relationships/tags" Target="../tags/tag2131.xml"/><Relationship Id="rId2" Type="http://schemas.openxmlformats.org/officeDocument/2006/relationships/tags" Target="../tags/tag2130.xml"/><Relationship Id="rId12" Type="http://schemas.openxmlformats.org/officeDocument/2006/relationships/notesSlide" Target="../notesSlides/notesSlide49.xml"/><Relationship Id="rId11" Type="http://schemas.openxmlformats.org/officeDocument/2006/relationships/slideLayout" Target="../slideLayouts/slideLayout16.xml"/><Relationship Id="rId10" Type="http://schemas.openxmlformats.org/officeDocument/2006/relationships/tags" Target="../tags/tag2138.xml"/><Relationship Id="rId1" Type="http://schemas.openxmlformats.org/officeDocument/2006/relationships/tags" Target="../tags/tag212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66.xml"/><Relationship Id="rId8" Type="http://schemas.openxmlformats.org/officeDocument/2006/relationships/tags" Target="../tags/tag265.xml"/><Relationship Id="rId7" Type="http://schemas.openxmlformats.org/officeDocument/2006/relationships/tags" Target="../tags/tag264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9" Type="http://schemas.openxmlformats.org/officeDocument/2006/relationships/notesSlide" Target="../notesSlides/notesSlide5.xml"/><Relationship Id="rId28" Type="http://schemas.openxmlformats.org/officeDocument/2006/relationships/slideLayout" Target="../slideLayouts/slideLayout16.xml"/><Relationship Id="rId27" Type="http://schemas.openxmlformats.org/officeDocument/2006/relationships/tags" Target="../tags/tag284.xml"/><Relationship Id="rId26" Type="http://schemas.openxmlformats.org/officeDocument/2006/relationships/tags" Target="../tags/tag283.xml"/><Relationship Id="rId25" Type="http://schemas.openxmlformats.org/officeDocument/2006/relationships/tags" Target="../tags/tag282.xml"/><Relationship Id="rId24" Type="http://schemas.openxmlformats.org/officeDocument/2006/relationships/tags" Target="../tags/tag281.xml"/><Relationship Id="rId23" Type="http://schemas.openxmlformats.org/officeDocument/2006/relationships/tags" Target="../tags/tag280.xml"/><Relationship Id="rId22" Type="http://schemas.openxmlformats.org/officeDocument/2006/relationships/tags" Target="../tags/tag279.xml"/><Relationship Id="rId21" Type="http://schemas.openxmlformats.org/officeDocument/2006/relationships/tags" Target="../tags/tag278.xml"/><Relationship Id="rId20" Type="http://schemas.openxmlformats.org/officeDocument/2006/relationships/tags" Target="../tags/tag277.xml"/><Relationship Id="rId2" Type="http://schemas.openxmlformats.org/officeDocument/2006/relationships/tags" Target="../tags/tag259.xml"/><Relationship Id="rId19" Type="http://schemas.openxmlformats.org/officeDocument/2006/relationships/tags" Target="../tags/tag276.xml"/><Relationship Id="rId18" Type="http://schemas.openxmlformats.org/officeDocument/2006/relationships/tags" Target="../tags/tag275.xml"/><Relationship Id="rId17" Type="http://schemas.openxmlformats.org/officeDocument/2006/relationships/tags" Target="../tags/tag274.xml"/><Relationship Id="rId16" Type="http://schemas.openxmlformats.org/officeDocument/2006/relationships/tags" Target="../tags/tag273.xml"/><Relationship Id="rId15" Type="http://schemas.openxmlformats.org/officeDocument/2006/relationships/tags" Target="../tags/tag272.xml"/><Relationship Id="rId14" Type="http://schemas.openxmlformats.org/officeDocument/2006/relationships/tags" Target="../tags/tag271.xml"/><Relationship Id="rId13" Type="http://schemas.openxmlformats.org/officeDocument/2006/relationships/tags" Target="../tags/tag270.xml"/><Relationship Id="rId12" Type="http://schemas.openxmlformats.org/officeDocument/2006/relationships/tags" Target="../tags/tag269.xml"/><Relationship Id="rId11" Type="http://schemas.openxmlformats.org/officeDocument/2006/relationships/tags" Target="../tags/tag268.xml"/><Relationship Id="rId10" Type="http://schemas.openxmlformats.org/officeDocument/2006/relationships/tags" Target="../tags/tag267.xml"/><Relationship Id="rId1" Type="http://schemas.openxmlformats.org/officeDocument/2006/relationships/tags" Target="../tags/tag258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0.xml"/><Relationship Id="rId8" Type="http://schemas.openxmlformats.org/officeDocument/2006/relationships/slideLayout" Target="../slideLayouts/slideLayout16.xml"/><Relationship Id="rId7" Type="http://schemas.openxmlformats.org/officeDocument/2006/relationships/tags" Target="../tags/tag2145.xml"/><Relationship Id="rId6" Type="http://schemas.openxmlformats.org/officeDocument/2006/relationships/tags" Target="../tags/tag2144.xml"/><Relationship Id="rId5" Type="http://schemas.openxmlformats.org/officeDocument/2006/relationships/tags" Target="../tags/tag2143.xml"/><Relationship Id="rId4" Type="http://schemas.openxmlformats.org/officeDocument/2006/relationships/tags" Target="../tags/tag2142.xml"/><Relationship Id="rId3" Type="http://schemas.openxmlformats.org/officeDocument/2006/relationships/tags" Target="../tags/tag2141.xml"/><Relationship Id="rId2" Type="http://schemas.openxmlformats.org/officeDocument/2006/relationships/tags" Target="../tags/tag2140.xml"/><Relationship Id="rId1" Type="http://schemas.openxmlformats.org/officeDocument/2006/relationships/tags" Target="../tags/tag2139.xm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tags" Target="../tags/tag2154.xml"/><Relationship Id="rId8" Type="http://schemas.openxmlformats.org/officeDocument/2006/relationships/tags" Target="../tags/tag2153.xml"/><Relationship Id="rId7" Type="http://schemas.openxmlformats.org/officeDocument/2006/relationships/tags" Target="../tags/tag2152.xml"/><Relationship Id="rId6" Type="http://schemas.openxmlformats.org/officeDocument/2006/relationships/tags" Target="../tags/tag2151.xml"/><Relationship Id="rId5" Type="http://schemas.openxmlformats.org/officeDocument/2006/relationships/tags" Target="../tags/tag2150.xml"/><Relationship Id="rId4" Type="http://schemas.openxmlformats.org/officeDocument/2006/relationships/tags" Target="../tags/tag2149.xml"/><Relationship Id="rId3" Type="http://schemas.openxmlformats.org/officeDocument/2006/relationships/tags" Target="../tags/tag2148.xml"/><Relationship Id="rId26" Type="http://schemas.openxmlformats.org/officeDocument/2006/relationships/slideLayout" Target="../slideLayouts/slideLayout15.xml"/><Relationship Id="rId25" Type="http://schemas.openxmlformats.org/officeDocument/2006/relationships/tags" Target="../tags/tag2170.xml"/><Relationship Id="rId24" Type="http://schemas.openxmlformats.org/officeDocument/2006/relationships/tags" Target="../tags/tag2169.xml"/><Relationship Id="rId23" Type="http://schemas.openxmlformats.org/officeDocument/2006/relationships/tags" Target="../tags/tag2168.xml"/><Relationship Id="rId22" Type="http://schemas.openxmlformats.org/officeDocument/2006/relationships/tags" Target="../tags/tag2167.xml"/><Relationship Id="rId21" Type="http://schemas.openxmlformats.org/officeDocument/2006/relationships/tags" Target="../tags/tag2166.xml"/><Relationship Id="rId20" Type="http://schemas.openxmlformats.org/officeDocument/2006/relationships/tags" Target="../tags/tag2165.xml"/><Relationship Id="rId2" Type="http://schemas.openxmlformats.org/officeDocument/2006/relationships/tags" Target="../tags/tag2147.xml"/><Relationship Id="rId19" Type="http://schemas.openxmlformats.org/officeDocument/2006/relationships/tags" Target="../tags/tag2164.xml"/><Relationship Id="rId18" Type="http://schemas.openxmlformats.org/officeDocument/2006/relationships/tags" Target="../tags/tag2163.xml"/><Relationship Id="rId17" Type="http://schemas.openxmlformats.org/officeDocument/2006/relationships/tags" Target="../tags/tag2162.xml"/><Relationship Id="rId16" Type="http://schemas.openxmlformats.org/officeDocument/2006/relationships/tags" Target="../tags/tag2161.xml"/><Relationship Id="rId15" Type="http://schemas.openxmlformats.org/officeDocument/2006/relationships/tags" Target="../tags/tag2160.xml"/><Relationship Id="rId14" Type="http://schemas.openxmlformats.org/officeDocument/2006/relationships/tags" Target="../tags/tag2159.xml"/><Relationship Id="rId13" Type="http://schemas.openxmlformats.org/officeDocument/2006/relationships/tags" Target="../tags/tag2158.xml"/><Relationship Id="rId12" Type="http://schemas.openxmlformats.org/officeDocument/2006/relationships/tags" Target="../tags/tag2157.xml"/><Relationship Id="rId11" Type="http://schemas.openxmlformats.org/officeDocument/2006/relationships/tags" Target="../tags/tag2156.xml"/><Relationship Id="rId10" Type="http://schemas.openxmlformats.org/officeDocument/2006/relationships/tags" Target="../tags/tag2155.xml"/><Relationship Id="rId1" Type="http://schemas.openxmlformats.org/officeDocument/2006/relationships/tags" Target="../tags/tag2146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tags" Target="../tags/tag2179.xml"/><Relationship Id="rId8" Type="http://schemas.openxmlformats.org/officeDocument/2006/relationships/tags" Target="../tags/tag2178.xml"/><Relationship Id="rId7" Type="http://schemas.openxmlformats.org/officeDocument/2006/relationships/tags" Target="../tags/tag2177.xml"/><Relationship Id="rId6" Type="http://schemas.openxmlformats.org/officeDocument/2006/relationships/tags" Target="../tags/tag2176.xml"/><Relationship Id="rId5" Type="http://schemas.openxmlformats.org/officeDocument/2006/relationships/tags" Target="../tags/tag2175.xml"/><Relationship Id="rId4" Type="http://schemas.openxmlformats.org/officeDocument/2006/relationships/tags" Target="../tags/tag2174.xml"/><Relationship Id="rId3" Type="http://schemas.openxmlformats.org/officeDocument/2006/relationships/tags" Target="../tags/tag2173.xml"/><Relationship Id="rId2" Type="http://schemas.openxmlformats.org/officeDocument/2006/relationships/tags" Target="../tags/tag2172.xml"/><Relationship Id="rId13" Type="http://schemas.openxmlformats.org/officeDocument/2006/relationships/notesSlide" Target="../notesSlides/notesSlide51.xml"/><Relationship Id="rId12" Type="http://schemas.openxmlformats.org/officeDocument/2006/relationships/slideLayout" Target="../slideLayouts/slideLayout16.xml"/><Relationship Id="rId11" Type="http://schemas.openxmlformats.org/officeDocument/2006/relationships/tags" Target="../tags/tag2181.xml"/><Relationship Id="rId10" Type="http://schemas.openxmlformats.org/officeDocument/2006/relationships/tags" Target="../tags/tag2180.xml"/><Relationship Id="rId1" Type="http://schemas.openxmlformats.org/officeDocument/2006/relationships/tags" Target="../tags/tag2171.xm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tags" Target="../tags/tag2190.xml"/><Relationship Id="rId8" Type="http://schemas.openxmlformats.org/officeDocument/2006/relationships/tags" Target="../tags/tag2189.xml"/><Relationship Id="rId7" Type="http://schemas.openxmlformats.org/officeDocument/2006/relationships/tags" Target="../tags/tag2188.xml"/><Relationship Id="rId6" Type="http://schemas.openxmlformats.org/officeDocument/2006/relationships/tags" Target="../tags/tag2187.xml"/><Relationship Id="rId5" Type="http://schemas.openxmlformats.org/officeDocument/2006/relationships/tags" Target="../tags/tag2186.xml"/><Relationship Id="rId4" Type="http://schemas.openxmlformats.org/officeDocument/2006/relationships/tags" Target="../tags/tag2185.xml"/><Relationship Id="rId3" Type="http://schemas.openxmlformats.org/officeDocument/2006/relationships/tags" Target="../tags/tag2184.xml"/><Relationship Id="rId2" Type="http://schemas.openxmlformats.org/officeDocument/2006/relationships/tags" Target="../tags/tag2183.xml"/><Relationship Id="rId13" Type="http://schemas.openxmlformats.org/officeDocument/2006/relationships/notesSlide" Target="../notesSlides/notesSlide52.xml"/><Relationship Id="rId12" Type="http://schemas.openxmlformats.org/officeDocument/2006/relationships/slideLayout" Target="../slideLayouts/slideLayout16.xml"/><Relationship Id="rId11" Type="http://schemas.openxmlformats.org/officeDocument/2006/relationships/tags" Target="../tags/tag2192.xml"/><Relationship Id="rId10" Type="http://schemas.openxmlformats.org/officeDocument/2006/relationships/tags" Target="../tags/tag2191.xml"/><Relationship Id="rId1" Type="http://schemas.openxmlformats.org/officeDocument/2006/relationships/tags" Target="../tags/tag2182.xml"/></Relationships>
</file>

<file path=ppt/slides/_rels/slide5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196.xml"/><Relationship Id="rId3" Type="http://schemas.openxmlformats.org/officeDocument/2006/relationships/tags" Target="../tags/tag2195.xml"/><Relationship Id="rId2" Type="http://schemas.openxmlformats.org/officeDocument/2006/relationships/tags" Target="../tags/tag2194.xml"/><Relationship Id="rId1" Type="http://schemas.openxmlformats.org/officeDocument/2006/relationships/tags" Target="../tags/tag2193.xml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tags" Target="../tags/tag2205.xml"/><Relationship Id="rId8" Type="http://schemas.openxmlformats.org/officeDocument/2006/relationships/tags" Target="../tags/tag2204.xml"/><Relationship Id="rId7" Type="http://schemas.openxmlformats.org/officeDocument/2006/relationships/tags" Target="../tags/tag2203.xml"/><Relationship Id="rId6" Type="http://schemas.openxmlformats.org/officeDocument/2006/relationships/tags" Target="../tags/tag2202.xml"/><Relationship Id="rId5" Type="http://schemas.openxmlformats.org/officeDocument/2006/relationships/tags" Target="../tags/tag2201.xml"/><Relationship Id="rId41" Type="http://schemas.openxmlformats.org/officeDocument/2006/relationships/slideLayout" Target="../slideLayouts/slideLayout16.xml"/><Relationship Id="rId40" Type="http://schemas.openxmlformats.org/officeDocument/2006/relationships/tags" Target="../tags/tag2236.xml"/><Relationship Id="rId4" Type="http://schemas.openxmlformats.org/officeDocument/2006/relationships/tags" Target="../tags/tag2200.xml"/><Relationship Id="rId39" Type="http://schemas.openxmlformats.org/officeDocument/2006/relationships/tags" Target="../tags/tag2235.xml"/><Relationship Id="rId38" Type="http://schemas.openxmlformats.org/officeDocument/2006/relationships/tags" Target="../tags/tag2234.xml"/><Relationship Id="rId37" Type="http://schemas.openxmlformats.org/officeDocument/2006/relationships/tags" Target="../tags/tag2233.xml"/><Relationship Id="rId36" Type="http://schemas.openxmlformats.org/officeDocument/2006/relationships/tags" Target="../tags/tag2232.xml"/><Relationship Id="rId35" Type="http://schemas.openxmlformats.org/officeDocument/2006/relationships/tags" Target="../tags/tag2231.xml"/><Relationship Id="rId34" Type="http://schemas.openxmlformats.org/officeDocument/2006/relationships/tags" Target="../tags/tag2230.xml"/><Relationship Id="rId33" Type="http://schemas.openxmlformats.org/officeDocument/2006/relationships/tags" Target="../tags/tag2229.xml"/><Relationship Id="rId32" Type="http://schemas.openxmlformats.org/officeDocument/2006/relationships/tags" Target="../tags/tag2228.xml"/><Relationship Id="rId31" Type="http://schemas.openxmlformats.org/officeDocument/2006/relationships/tags" Target="../tags/tag2227.xml"/><Relationship Id="rId30" Type="http://schemas.openxmlformats.org/officeDocument/2006/relationships/tags" Target="../tags/tag2226.xml"/><Relationship Id="rId3" Type="http://schemas.openxmlformats.org/officeDocument/2006/relationships/tags" Target="../tags/tag2199.xml"/><Relationship Id="rId29" Type="http://schemas.openxmlformats.org/officeDocument/2006/relationships/tags" Target="../tags/tag2225.xml"/><Relationship Id="rId28" Type="http://schemas.openxmlformats.org/officeDocument/2006/relationships/tags" Target="../tags/tag2224.xml"/><Relationship Id="rId27" Type="http://schemas.openxmlformats.org/officeDocument/2006/relationships/tags" Target="../tags/tag2223.xml"/><Relationship Id="rId26" Type="http://schemas.openxmlformats.org/officeDocument/2006/relationships/tags" Target="../tags/tag2222.xml"/><Relationship Id="rId25" Type="http://schemas.openxmlformats.org/officeDocument/2006/relationships/tags" Target="../tags/tag2221.xml"/><Relationship Id="rId24" Type="http://schemas.openxmlformats.org/officeDocument/2006/relationships/tags" Target="../tags/tag2220.xml"/><Relationship Id="rId23" Type="http://schemas.openxmlformats.org/officeDocument/2006/relationships/tags" Target="../tags/tag2219.xml"/><Relationship Id="rId22" Type="http://schemas.openxmlformats.org/officeDocument/2006/relationships/tags" Target="../tags/tag2218.xml"/><Relationship Id="rId21" Type="http://schemas.openxmlformats.org/officeDocument/2006/relationships/tags" Target="../tags/tag2217.xml"/><Relationship Id="rId20" Type="http://schemas.openxmlformats.org/officeDocument/2006/relationships/tags" Target="../tags/tag2216.xml"/><Relationship Id="rId2" Type="http://schemas.openxmlformats.org/officeDocument/2006/relationships/tags" Target="../tags/tag2198.xml"/><Relationship Id="rId19" Type="http://schemas.openxmlformats.org/officeDocument/2006/relationships/tags" Target="../tags/tag2215.xml"/><Relationship Id="rId18" Type="http://schemas.openxmlformats.org/officeDocument/2006/relationships/tags" Target="../tags/tag2214.xml"/><Relationship Id="rId17" Type="http://schemas.openxmlformats.org/officeDocument/2006/relationships/tags" Target="../tags/tag2213.xml"/><Relationship Id="rId16" Type="http://schemas.openxmlformats.org/officeDocument/2006/relationships/tags" Target="../tags/tag2212.xml"/><Relationship Id="rId15" Type="http://schemas.openxmlformats.org/officeDocument/2006/relationships/tags" Target="../tags/tag2211.xml"/><Relationship Id="rId14" Type="http://schemas.openxmlformats.org/officeDocument/2006/relationships/tags" Target="../tags/tag2210.xml"/><Relationship Id="rId13" Type="http://schemas.openxmlformats.org/officeDocument/2006/relationships/tags" Target="../tags/tag2209.xml"/><Relationship Id="rId12" Type="http://schemas.openxmlformats.org/officeDocument/2006/relationships/tags" Target="../tags/tag2208.xml"/><Relationship Id="rId11" Type="http://schemas.openxmlformats.org/officeDocument/2006/relationships/tags" Target="../tags/tag2207.xml"/><Relationship Id="rId10" Type="http://schemas.openxmlformats.org/officeDocument/2006/relationships/tags" Target="../tags/tag2206.xml"/><Relationship Id="rId1" Type="http://schemas.openxmlformats.org/officeDocument/2006/relationships/tags" Target="../tags/tag2197.xml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tags" Target="../tags/tag2245.xml"/><Relationship Id="rId8" Type="http://schemas.openxmlformats.org/officeDocument/2006/relationships/tags" Target="../tags/tag2244.xml"/><Relationship Id="rId7" Type="http://schemas.openxmlformats.org/officeDocument/2006/relationships/tags" Target="../tags/tag2243.xml"/><Relationship Id="rId6" Type="http://schemas.openxmlformats.org/officeDocument/2006/relationships/tags" Target="../tags/tag2242.xml"/><Relationship Id="rId5" Type="http://schemas.openxmlformats.org/officeDocument/2006/relationships/tags" Target="../tags/tag2241.xml"/><Relationship Id="rId4" Type="http://schemas.openxmlformats.org/officeDocument/2006/relationships/tags" Target="../tags/tag2240.xml"/><Relationship Id="rId3" Type="http://schemas.openxmlformats.org/officeDocument/2006/relationships/tags" Target="../tags/tag2239.xml"/><Relationship Id="rId20" Type="http://schemas.openxmlformats.org/officeDocument/2006/relationships/slideLayout" Target="../slideLayouts/slideLayout16.xml"/><Relationship Id="rId2" Type="http://schemas.openxmlformats.org/officeDocument/2006/relationships/tags" Target="../tags/tag2238.xml"/><Relationship Id="rId19" Type="http://schemas.openxmlformats.org/officeDocument/2006/relationships/tags" Target="../tags/tag2255.xml"/><Relationship Id="rId18" Type="http://schemas.openxmlformats.org/officeDocument/2006/relationships/tags" Target="../tags/tag2254.xml"/><Relationship Id="rId17" Type="http://schemas.openxmlformats.org/officeDocument/2006/relationships/tags" Target="../tags/tag2253.xml"/><Relationship Id="rId16" Type="http://schemas.openxmlformats.org/officeDocument/2006/relationships/tags" Target="../tags/tag2252.xml"/><Relationship Id="rId15" Type="http://schemas.openxmlformats.org/officeDocument/2006/relationships/tags" Target="../tags/tag2251.xml"/><Relationship Id="rId14" Type="http://schemas.openxmlformats.org/officeDocument/2006/relationships/tags" Target="../tags/tag2250.xml"/><Relationship Id="rId13" Type="http://schemas.openxmlformats.org/officeDocument/2006/relationships/tags" Target="../tags/tag2249.xml"/><Relationship Id="rId12" Type="http://schemas.openxmlformats.org/officeDocument/2006/relationships/tags" Target="../tags/tag2248.xml"/><Relationship Id="rId11" Type="http://schemas.openxmlformats.org/officeDocument/2006/relationships/tags" Target="../tags/tag2247.xml"/><Relationship Id="rId10" Type="http://schemas.openxmlformats.org/officeDocument/2006/relationships/tags" Target="../tags/tag2246.xml"/><Relationship Id="rId1" Type="http://schemas.openxmlformats.org/officeDocument/2006/relationships/tags" Target="../tags/tag2237.xml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tags" Target="../tags/tag2264.xml"/><Relationship Id="rId8" Type="http://schemas.openxmlformats.org/officeDocument/2006/relationships/tags" Target="../tags/tag2263.xml"/><Relationship Id="rId7" Type="http://schemas.openxmlformats.org/officeDocument/2006/relationships/tags" Target="../tags/tag2262.xml"/><Relationship Id="rId6" Type="http://schemas.openxmlformats.org/officeDocument/2006/relationships/tags" Target="../tags/tag2261.xml"/><Relationship Id="rId5" Type="http://schemas.openxmlformats.org/officeDocument/2006/relationships/tags" Target="../tags/tag2260.xml"/><Relationship Id="rId4" Type="http://schemas.openxmlformats.org/officeDocument/2006/relationships/tags" Target="../tags/tag2259.xml"/><Relationship Id="rId3" Type="http://schemas.openxmlformats.org/officeDocument/2006/relationships/tags" Target="../tags/tag2258.xml"/><Relationship Id="rId25" Type="http://schemas.openxmlformats.org/officeDocument/2006/relationships/slideLayout" Target="../slideLayouts/slideLayout16.xml"/><Relationship Id="rId24" Type="http://schemas.openxmlformats.org/officeDocument/2006/relationships/tags" Target="../tags/tag2279.xml"/><Relationship Id="rId23" Type="http://schemas.openxmlformats.org/officeDocument/2006/relationships/tags" Target="../tags/tag2278.xml"/><Relationship Id="rId22" Type="http://schemas.openxmlformats.org/officeDocument/2006/relationships/tags" Target="../tags/tag2277.xml"/><Relationship Id="rId21" Type="http://schemas.openxmlformats.org/officeDocument/2006/relationships/tags" Target="../tags/tag2276.xml"/><Relationship Id="rId20" Type="http://schemas.openxmlformats.org/officeDocument/2006/relationships/tags" Target="../tags/tag2275.xml"/><Relationship Id="rId2" Type="http://schemas.openxmlformats.org/officeDocument/2006/relationships/tags" Target="../tags/tag2257.xml"/><Relationship Id="rId19" Type="http://schemas.openxmlformats.org/officeDocument/2006/relationships/tags" Target="../tags/tag2274.xml"/><Relationship Id="rId18" Type="http://schemas.openxmlformats.org/officeDocument/2006/relationships/tags" Target="../tags/tag2273.xml"/><Relationship Id="rId17" Type="http://schemas.openxmlformats.org/officeDocument/2006/relationships/tags" Target="../tags/tag2272.xml"/><Relationship Id="rId16" Type="http://schemas.openxmlformats.org/officeDocument/2006/relationships/tags" Target="../tags/tag2271.xml"/><Relationship Id="rId15" Type="http://schemas.openxmlformats.org/officeDocument/2006/relationships/tags" Target="../tags/tag2270.xml"/><Relationship Id="rId14" Type="http://schemas.openxmlformats.org/officeDocument/2006/relationships/tags" Target="../tags/tag2269.xml"/><Relationship Id="rId13" Type="http://schemas.openxmlformats.org/officeDocument/2006/relationships/tags" Target="../tags/tag2268.xml"/><Relationship Id="rId12" Type="http://schemas.openxmlformats.org/officeDocument/2006/relationships/tags" Target="../tags/tag2267.xml"/><Relationship Id="rId11" Type="http://schemas.openxmlformats.org/officeDocument/2006/relationships/tags" Target="../tags/tag2266.xml"/><Relationship Id="rId10" Type="http://schemas.openxmlformats.org/officeDocument/2006/relationships/tags" Target="../tags/tag2265.xml"/><Relationship Id="rId1" Type="http://schemas.openxmlformats.org/officeDocument/2006/relationships/tags" Target="../tags/tag2256.xml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tags" Target="../tags/tag2288.xml"/><Relationship Id="rId8" Type="http://schemas.openxmlformats.org/officeDocument/2006/relationships/tags" Target="../tags/tag2287.xml"/><Relationship Id="rId7" Type="http://schemas.openxmlformats.org/officeDocument/2006/relationships/tags" Target="../tags/tag2286.xml"/><Relationship Id="rId6" Type="http://schemas.openxmlformats.org/officeDocument/2006/relationships/tags" Target="../tags/tag2285.xml"/><Relationship Id="rId5" Type="http://schemas.openxmlformats.org/officeDocument/2006/relationships/tags" Target="../tags/tag2284.xml"/><Relationship Id="rId4" Type="http://schemas.openxmlformats.org/officeDocument/2006/relationships/tags" Target="../tags/tag2283.xml"/><Relationship Id="rId35" Type="http://schemas.openxmlformats.org/officeDocument/2006/relationships/slideLayout" Target="../slideLayouts/slideLayout16.xml"/><Relationship Id="rId34" Type="http://schemas.openxmlformats.org/officeDocument/2006/relationships/tags" Target="../tags/tag2313.xml"/><Relationship Id="rId33" Type="http://schemas.openxmlformats.org/officeDocument/2006/relationships/tags" Target="../tags/tag2312.xml"/><Relationship Id="rId32" Type="http://schemas.openxmlformats.org/officeDocument/2006/relationships/tags" Target="../tags/tag2311.xml"/><Relationship Id="rId31" Type="http://schemas.openxmlformats.org/officeDocument/2006/relationships/tags" Target="../tags/tag2310.xml"/><Relationship Id="rId30" Type="http://schemas.openxmlformats.org/officeDocument/2006/relationships/tags" Target="../tags/tag2309.xml"/><Relationship Id="rId3" Type="http://schemas.openxmlformats.org/officeDocument/2006/relationships/tags" Target="../tags/tag2282.xml"/><Relationship Id="rId29" Type="http://schemas.openxmlformats.org/officeDocument/2006/relationships/tags" Target="../tags/tag2308.xml"/><Relationship Id="rId28" Type="http://schemas.openxmlformats.org/officeDocument/2006/relationships/tags" Target="../tags/tag2307.xml"/><Relationship Id="rId27" Type="http://schemas.openxmlformats.org/officeDocument/2006/relationships/tags" Target="../tags/tag2306.xml"/><Relationship Id="rId26" Type="http://schemas.openxmlformats.org/officeDocument/2006/relationships/tags" Target="../tags/tag2305.xml"/><Relationship Id="rId25" Type="http://schemas.openxmlformats.org/officeDocument/2006/relationships/tags" Target="../tags/tag2304.xml"/><Relationship Id="rId24" Type="http://schemas.openxmlformats.org/officeDocument/2006/relationships/tags" Target="../tags/tag2303.xml"/><Relationship Id="rId23" Type="http://schemas.openxmlformats.org/officeDocument/2006/relationships/tags" Target="../tags/tag2302.xml"/><Relationship Id="rId22" Type="http://schemas.openxmlformats.org/officeDocument/2006/relationships/tags" Target="../tags/tag2301.xml"/><Relationship Id="rId21" Type="http://schemas.openxmlformats.org/officeDocument/2006/relationships/tags" Target="../tags/tag2300.xml"/><Relationship Id="rId20" Type="http://schemas.openxmlformats.org/officeDocument/2006/relationships/tags" Target="../tags/tag2299.xml"/><Relationship Id="rId2" Type="http://schemas.openxmlformats.org/officeDocument/2006/relationships/tags" Target="../tags/tag2281.xml"/><Relationship Id="rId19" Type="http://schemas.openxmlformats.org/officeDocument/2006/relationships/tags" Target="../tags/tag2298.xml"/><Relationship Id="rId18" Type="http://schemas.openxmlformats.org/officeDocument/2006/relationships/tags" Target="../tags/tag2297.xml"/><Relationship Id="rId17" Type="http://schemas.openxmlformats.org/officeDocument/2006/relationships/tags" Target="../tags/tag2296.xml"/><Relationship Id="rId16" Type="http://schemas.openxmlformats.org/officeDocument/2006/relationships/tags" Target="../tags/tag2295.xml"/><Relationship Id="rId15" Type="http://schemas.openxmlformats.org/officeDocument/2006/relationships/tags" Target="../tags/tag2294.xml"/><Relationship Id="rId14" Type="http://schemas.openxmlformats.org/officeDocument/2006/relationships/tags" Target="../tags/tag2293.xml"/><Relationship Id="rId13" Type="http://schemas.openxmlformats.org/officeDocument/2006/relationships/tags" Target="../tags/tag2292.xml"/><Relationship Id="rId12" Type="http://schemas.openxmlformats.org/officeDocument/2006/relationships/tags" Target="../tags/tag2291.xml"/><Relationship Id="rId11" Type="http://schemas.openxmlformats.org/officeDocument/2006/relationships/tags" Target="../tags/tag2290.xml"/><Relationship Id="rId10" Type="http://schemas.openxmlformats.org/officeDocument/2006/relationships/tags" Target="../tags/tag2289.xml"/><Relationship Id="rId1" Type="http://schemas.openxmlformats.org/officeDocument/2006/relationships/tags" Target="../tags/tag2280.xml"/></Relationships>
</file>

<file path=ppt/slides/_rels/slide5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317.xml"/><Relationship Id="rId3" Type="http://schemas.openxmlformats.org/officeDocument/2006/relationships/tags" Target="../tags/tag2316.xml"/><Relationship Id="rId2" Type="http://schemas.openxmlformats.org/officeDocument/2006/relationships/tags" Target="../tags/tag2315.xml"/><Relationship Id="rId1" Type="http://schemas.openxmlformats.org/officeDocument/2006/relationships/tags" Target="../tags/tag231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93.xml"/><Relationship Id="rId8" Type="http://schemas.openxmlformats.org/officeDocument/2006/relationships/tags" Target="../tags/tag292.xml"/><Relationship Id="rId7" Type="http://schemas.openxmlformats.org/officeDocument/2006/relationships/tags" Target="../tags/tag291.xml"/><Relationship Id="rId6" Type="http://schemas.openxmlformats.org/officeDocument/2006/relationships/tags" Target="../tags/tag290.xml"/><Relationship Id="rId5" Type="http://schemas.openxmlformats.org/officeDocument/2006/relationships/tags" Target="../tags/tag289.xml"/><Relationship Id="rId4" Type="http://schemas.openxmlformats.org/officeDocument/2006/relationships/tags" Target="../tags/tag288.xml"/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16.xml"/><Relationship Id="rId12" Type="http://schemas.openxmlformats.org/officeDocument/2006/relationships/tags" Target="../tags/tag296.xml"/><Relationship Id="rId11" Type="http://schemas.openxmlformats.org/officeDocument/2006/relationships/tags" Target="../tags/tag295.xml"/><Relationship Id="rId10" Type="http://schemas.openxmlformats.org/officeDocument/2006/relationships/tags" Target="../tags/tag294.xml"/><Relationship Id="rId1" Type="http://schemas.openxmlformats.org/officeDocument/2006/relationships/tags" Target="../tags/tag285.xml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tags" Target="../tags/tag2326.xml"/><Relationship Id="rId8" Type="http://schemas.openxmlformats.org/officeDocument/2006/relationships/tags" Target="../tags/tag2325.xml"/><Relationship Id="rId7" Type="http://schemas.openxmlformats.org/officeDocument/2006/relationships/tags" Target="../tags/tag2324.xml"/><Relationship Id="rId6" Type="http://schemas.openxmlformats.org/officeDocument/2006/relationships/tags" Target="../tags/tag2323.xml"/><Relationship Id="rId5" Type="http://schemas.openxmlformats.org/officeDocument/2006/relationships/tags" Target="../tags/tag2322.xml"/><Relationship Id="rId4" Type="http://schemas.openxmlformats.org/officeDocument/2006/relationships/tags" Target="../tags/tag2321.xml"/><Relationship Id="rId3" Type="http://schemas.openxmlformats.org/officeDocument/2006/relationships/tags" Target="../tags/tag2320.xml"/><Relationship Id="rId25" Type="http://schemas.openxmlformats.org/officeDocument/2006/relationships/slideLayout" Target="../slideLayouts/slideLayout16.xml"/><Relationship Id="rId24" Type="http://schemas.openxmlformats.org/officeDocument/2006/relationships/tags" Target="../tags/tag2341.xml"/><Relationship Id="rId23" Type="http://schemas.openxmlformats.org/officeDocument/2006/relationships/tags" Target="../tags/tag2340.xml"/><Relationship Id="rId22" Type="http://schemas.openxmlformats.org/officeDocument/2006/relationships/tags" Target="../tags/tag2339.xml"/><Relationship Id="rId21" Type="http://schemas.openxmlformats.org/officeDocument/2006/relationships/tags" Target="../tags/tag2338.xml"/><Relationship Id="rId20" Type="http://schemas.openxmlformats.org/officeDocument/2006/relationships/tags" Target="../tags/tag2337.xml"/><Relationship Id="rId2" Type="http://schemas.openxmlformats.org/officeDocument/2006/relationships/tags" Target="../tags/tag2319.xml"/><Relationship Id="rId19" Type="http://schemas.openxmlformats.org/officeDocument/2006/relationships/tags" Target="../tags/tag2336.xml"/><Relationship Id="rId18" Type="http://schemas.openxmlformats.org/officeDocument/2006/relationships/tags" Target="../tags/tag2335.xml"/><Relationship Id="rId17" Type="http://schemas.openxmlformats.org/officeDocument/2006/relationships/tags" Target="../tags/tag2334.xml"/><Relationship Id="rId16" Type="http://schemas.openxmlformats.org/officeDocument/2006/relationships/tags" Target="../tags/tag2333.xml"/><Relationship Id="rId15" Type="http://schemas.openxmlformats.org/officeDocument/2006/relationships/tags" Target="../tags/tag2332.xml"/><Relationship Id="rId14" Type="http://schemas.openxmlformats.org/officeDocument/2006/relationships/tags" Target="../tags/tag2331.xml"/><Relationship Id="rId13" Type="http://schemas.openxmlformats.org/officeDocument/2006/relationships/tags" Target="../tags/tag2330.xml"/><Relationship Id="rId12" Type="http://schemas.openxmlformats.org/officeDocument/2006/relationships/tags" Target="../tags/tag2329.xml"/><Relationship Id="rId11" Type="http://schemas.openxmlformats.org/officeDocument/2006/relationships/tags" Target="../tags/tag2328.xml"/><Relationship Id="rId10" Type="http://schemas.openxmlformats.org/officeDocument/2006/relationships/tags" Target="../tags/tag2327.xml"/><Relationship Id="rId1" Type="http://schemas.openxmlformats.org/officeDocument/2006/relationships/tags" Target="../tags/tag2318.xml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tags" Target="../tags/tag2350.xml"/><Relationship Id="rId8" Type="http://schemas.openxmlformats.org/officeDocument/2006/relationships/tags" Target="../tags/tag2349.xml"/><Relationship Id="rId7" Type="http://schemas.openxmlformats.org/officeDocument/2006/relationships/tags" Target="../tags/tag2348.xml"/><Relationship Id="rId6" Type="http://schemas.openxmlformats.org/officeDocument/2006/relationships/tags" Target="../tags/tag2347.xml"/><Relationship Id="rId5" Type="http://schemas.openxmlformats.org/officeDocument/2006/relationships/tags" Target="../tags/tag2346.xml"/><Relationship Id="rId4" Type="http://schemas.openxmlformats.org/officeDocument/2006/relationships/tags" Target="../tags/tag2345.xml"/><Relationship Id="rId31" Type="http://schemas.openxmlformats.org/officeDocument/2006/relationships/slideLayout" Target="../slideLayouts/slideLayout16.xml"/><Relationship Id="rId30" Type="http://schemas.openxmlformats.org/officeDocument/2006/relationships/tags" Target="../tags/tag2371.xml"/><Relationship Id="rId3" Type="http://schemas.openxmlformats.org/officeDocument/2006/relationships/tags" Target="../tags/tag2344.xml"/><Relationship Id="rId29" Type="http://schemas.openxmlformats.org/officeDocument/2006/relationships/tags" Target="../tags/tag2370.xml"/><Relationship Id="rId28" Type="http://schemas.openxmlformats.org/officeDocument/2006/relationships/tags" Target="../tags/tag2369.xml"/><Relationship Id="rId27" Type="http://schemas.openxmlformats.org/officeDocument/2006/relationships/tags" Target="../tags/tag2368.xml"/><Relationship Id="rId26" Type="http://schemas.openxmlformats.org/officeDocument/2006/relationships/tags" Target="../tags/tag2367.xml"/><Relationship Id="rId25" Type="http://schemas.openxmlformats.org/officeDocument/2006/relationships/tags" Target="../tags/tag2366.xml"/><Relationship Id="rId24" Type="http://schemas.openxmlformats.org/officeDocument/2006/relationships/tags" Target="../tags/tag2365.xml"/><Relationship Id="rId23" Type="http://schemas.openxmlformats.org/officeDocument/2006/relationships/tags" Target="../tags/tag2364.xml"/><Relationship Id="rId22" Type="http://schemas.openxmlformats.org/officeDocument/2006/relationships/tags" Target="../tags/tag2363.xml"/><Relationship Id="rId21" Type="http://schemas.openxmlformats.org/officeDocument/2006/relationships/tags" Target="../tags/tag2362.xml"/><Relationship Id="rId20" Type="http://schemas.openxmlformats.org/officeDocument/2006/relationships/tags" Target="../tags/tag2361.xml"/><Relationship Id="rId2" Type="http://schemas.openxmlformats.org/officeDocument/2006/relationships/tags" Target="../tags/tag2343.xml"/><Relationship Id="rId19" Type="http://schemas.openxmlformats.org/officeDocument/2006/relationships/tags" Target="../tags/tag2360.xml"/><Relationship Id="rId18" Type="http://schemas.openxmlformats.org/officeDocument/2006/relationships/tags" Target="../tags/tag2359.xml"/><Relationship Id="rId17" Type="http://schemas.openxmlformats.org/officeDocument/2006/relationships/tags" Target="../tags/tag2358.xml"/><Relationship Id="rId16" Type="http://schemas.openxmlformats.org/officeDocument/2006/relationships/tags" Target="../tags/tag2357.xml"/><Relationship Id="rId15" Type="http://schemas.openxmlformats.org/officeDocument/2006/relationships/tags" Target="../tags/tag2356.xml"/><Relationship Id="rId14" Type="http://schemas.openxmlformats.org/officeDocument/2006/relationships/tags" Target="../tags/tag2355.xml"/><Relationship Id="rId13" Type="http://schemas.openxmlformats.org/officeDocument/2006/relationships/tags" Target="../tags/tag2354.xml"/><Relationship Id="rId12" Type="http://schemas.openxmlformats.org/officeDocument/2006/relationships/tags" Target="../tags/tag2353.xml"/><Relationship Id="rId11" Type="http://schemas.openxmlformats.org/officeDocument/2006/relationships/tags" Target="../tags/tag2352.xml"/><Relationship Id="rId10" Type="http://schemas.openxmlformats.org/officeDocument/2006/relationships/tags" Target="../tags/tag2351.xml"/><Relationship Id="rId1" Type="http://schemas.openxmlformats.org/officeDocument/2006/relationships/tags" Target="../tags/tag2342.xml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tags" Target="../tags/tag2380.xml"/><Relationship Id="rId8" Type="http://schemas.openxmlformats.org/officeDocument/2006/relationships/tags" Target="../tags/tag2379.xml"/><Relationship Id="rId7" Type="http://schemas.openxmlformats.org/officeDocument/2006/relationships/tags" Target="../tags/tag2378.xml"/><Relationship Id="rId6" Type="http://schemas.openxmlformats.org/officeDocument/2006/relationships/tags" Target="../tags/tag2377.xml"/><Relationship Id="rId5" Type="http://schemas.openxmlformats.org/officeDocument/2006/relationships/tags" Target="../tags/tag2376.xml"/><Relationship Id="rId4" Type="http://schemas.openxmlformats.org/officeDocument/2006/relationships/tags" Target="../tags/tag2375.xml"/><Relationship Id="rId3" Type="http://schemas.openxmlformats.org/officeDocument/2006/relationships/tags" Target="../tags/tag2374.xml"/><Relationship Id="rId23" Type="http://schemas.openxmlformats.org/officeDocument/2006/relationships/slideLayout" Target="../slideLayouts/slideLayout16.xml"/><Relationship Id="rId22" Type="http://schemas.openxmlformats.org/officeDocument/2006/relationships/tags" Target="../tags/tag2393.xml"/><Relationship Id="rId21" Type="http://schemas.openxmlformats.org/officeDocument/2006/relationships/tags" Target="../tags/tag2392.xml"/><Relationship Id="rId20" Type="http://schemas.openxmlformats.org/officeDocument/2006/relationships/tags" Target="../tags/tag2391.xml"/><Relationship Id="rId2" Type="http://schemas.openxmlformats.org/officeDocument/2006/relationships/tags" Target="../tags/tag2373.xml"/><Relationship Id="rId19" Type="http://schemas.openxmlformats.org/officeDocument/2006/relationships/tags" Target="../tags/tag2390.xml"/><Relationship Id="rId18" Type="http://schemas.openxmlformats.org/officeDocument/2006/relationships/tags" Target="../tags/tag2389.xml"/><Relationship Id="rId17" Type="http://schemas.openxmlformats.org/officeDocument/2006/relationships/tags" Target="../tags/tag2388.xml"/><Relationship Id="rId16" Type="http://schemas.openxmlformats.org/officeDocument/2006/relationships/tags" Target="../tags/tag2387.xml"/><Relationship Id="rId15" Type="http://schemas.openxmlformats.org/officeDocument/2006/relationships/tags" Target="../tags/tag2386.xml"/><Relationship Id="rId14" Type="http://schemas.openxmlformats.org/officeDocument/2006/relationships/tags" Target="../tags/tag2385.xml"/><Relationship Id="rId13" Type="http://schemas.openxmlformats.org/officeDocument/2006/relationships/tags" Target="../tags/tag2384.xml"/><Relationship Id="rId12" Type="http://schemas.openxmlformats.org/officeDocument/2006/relationships/tags" Target="../tags/tag2383.xml"/><Relationship Id="rId11" Type="http://schemas.openxmlformats.org/officeDocument/2006/relationships/tags" Target="../tags/tag2382.xml"/><Relationship Id="rId10" Type="http://schemas.openxmlformats.org/officeDocument/2006/relationships/tags" Target="../tags/tag2381.xml"/><Relationship Id="rId1" Type="http://schemas.openxmlformats.org/officeDocument/2006/relationships/tags" Target="../tags/tag2372.xml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tags" Target="../tags/tag2402.xml"/><Relationship Id="rId8" Type="http://schemas.openxmlformats.org/officeDocument/2006/relationships/tags" Target="../tags/tag2401.xml"/><Relationship Id="rId7" Type="http://schemas.openxmlformats.org/officeDocument/2006/relationships/tags" Target="../tags/tag2400.xml"/><Relationship Id="rId6" Type="http://schemas.openxmlformats.org/officeDocument/2006/relationships/tags" Target="../tags/tag2399.xml"/><Relationship Id="rId5" Type="http://schemas.openxmlformats.org/officeDocument/2006/relationships/tags" Target="../tags/tag2398.xml"/><Relationship Id="rId4" Type="http://schemas.openxmlformats.org/officeDocument/2006/relationships/tags" Target="../tags/tag2397.xml"/><Relationship Id="rId37" Type="http://schemas.openxmlformats.org/officeDocument/2006/relationships/slideLayout" Target="../slideLayouts/slideLayout16.xml"/><Relationship Id="rId36" Type="http://schemas.openxmlformats.org/officeDocument/2006/relationships/tags" Target="../tags/tag2429.xml"/><Relationship Id="rId35" Type="http://schemas.openxmlformats.org/officeDocument/2006/relationships/tags" Target="../tags/tag2428.xml"/><Relationship Id="rId34" Type="http://schemas.openxmlformats.org/officeDocument/2006/relationships/tags" Target="../tags/tag2427.xml"/><Relationship Id="rId33" Type="http://schemas.openxmlformats.org/officeDocument/2006/relationships/tags" Target="../tags/tag2426.xml"/><Relationship Id="rId32" Type="http://schemas.openxmlformats.org/officeDocument/2006/relationships/tags" Target="../tags/tag2425.xml"/><Relationship Id="rId31" Type="http://schemas.openxmlformats.org/officeDocument/2006/relationships/tags" Target="../tags/tag2424.xml"/><Relationship Id="rId30" Type="http://schemas.openxmlformats.org/officeDocument/2006/relationships/tags" Target="../tags/tag2423.xml"/><Relationship Id="rId3" Type="http://schemas.openxmlformats.org/officeDocument/2006/relationships/tags" Target="../tags/tag2396.xml"/><Relationship Id="rId29" Type="http://schemas.openxmlformats.org/officeDocument/2006/relationships/tags" Target="../tags/tag2422.xml"/><Relationship Id="rId28" Type="http://schemas.openxmlformats.org/officeDocument/2006/relationships/tags" Target="../tags/tag2421.xml"/><Relationship Id="rId27" Type="http://schemas.openxmlformats.org/officeDocument/2006/relationships/tags" Target="../tags/tag2420.xml"/><Relationship Id="rId26" Type="http://schemas.openxmlformats.org/officeDocument/2006/relationships/tags" Target="../tags/tag2419.xml"/><Relationship Id="rId25" Type="http://schemas.openxmlformats.org/officeDocument/2006/relationships/tags" Target="../tags/tag2418.xml"/><Relationship Id="rId24" Type="http://schemas.openxmlformats.org/officeDocument/2006/relationships/tags" Target="../tags/tag2417.xml"/><Relationship Id="rId23" Type="http://schemas.openxmlformats.org/officeDocument/2006/relationships/tags" Target="../tags/tag2416.xml"/><Relationship Id="rId22" Type="http://schemas.openxmlformats.org/officeDocument/2006/relationships/tags" Target="../tags/tag2415.xml"/><Relationship Id="rId21" Type="http://schemas.openxmlformats.org/officeDocument/2006/relationships/tags" Target="../tags/tag2414.xml"/><Relationship Id="rId20" Type="http://schemas.openxmlformats.org/officeDocument/2006/relationships/tags" Target="../tags/tag2413.xml"/><Relationship Id="rId2" Type="http://schemas.openxmlformats.org/officeDocument/2006/relationships/tags" Target="../tags/tag2395.xml"/><Relationship Id="rId19" Type="http://schemas.openxmlformats.org/officeDocument/2006/relationships/tags" Target="../tags/tag2412.xml"/><Relationship Id="rId18" Type="http://schemas.openxmlformats.org/officeDocument/2006/relationships/tags" Target="../tags/tag2411.xml"/><Relationship Id="rId17" Type="http://schemas.openxmlformats.org/officeDocument/2006/relationships/tags" Target="../tags/tag2410.xml"/><Relationship Id="rId16" Type="http://schemas.openxmlformats.org/officeDocument/2006/relationships/tags" Target="../tags/tag2409.xml"/><Relationship Id="rId15" Type="http://schemas.openxmlformats.org/officeDocument/2006/relationships/tags" Target="../tags/tag2408.xml"/><Relationship Id="rId14" Type="http://schemas.openxmlformats.org/officeDocument/2006/relationships/tags" Target="../tags/tag2407.xml"/><Relationship Id="rId13" Type="http://schemas.openxmlformats.org/officeDocument/2006/relationships/tags" Target="../tags/tag2406.xml"/><Relationship Id="rId12" Type="http://schemas.openxmlformats.org/officeDocument/2006/relationships/tags" Target="../tags/tag2405.xml"/><Relationship Id="rId11" Type="http://schemas.openxmlformats.org/officeDocument/2006/relationships/tags" Target="../tags/tag2404.xml"/><Relationship Id="rId10" Type="http://schemas.openxmlformats.org/officeDocument/2006/relationships/tags" Target="../tags/tag2403.xml"/><Relationship Id="rId1" Type="http://schemas.openxmlformats.org/officeDocument/2006/relationships/tags" Target="../tags/tag2394.xml"/></Relationships>
</file>

<file path=ppt/slides/_rels/slide6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433.xml"/><Relationship Id="rId3" Type="http://schemas.openxmlformats.org/officeDocument/2006/relationships/tags" Target="../tags/tag2432.xml"/><Relationship Id="rId2" Type="http://schemas.openxmlformats.org/officeDocument/2006/relationships/tags" Target="../tags/tag2431.xml"/><Relationship Id="rId1" Type="http://schemas.openxmlformats.org/officeDocument/2006/relationships/tags" Target="../tags/tag2430.xml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tags" Target="../tags/tag2442.xml"/><Relationship Id="rId8" Type="http://schemas.openxmlformats.org/officeDocument/2006/relationships/tags" Target="../tags/tag2441.xml"/><Relationship Id="rId7" Type="http://schemas.openxmlformats.org/officeDocument/2006/relationships/tags" Target="../tags/tag2440.xml"/><Relationship Id="rId6" Type="http://schemas.openxmlformats.org/officeDocument/2006/relationships/tags" Target="../tags/tag2439.xml"/><Relationship Id="rId5" Type="http://schemas.openxmlformats.org/officeDocument/2006/relationships/tags" Target="../tags/tag2438.xml"/><Relationship Id="rId49" Type="http://schemas.openxmlformats.org/officeDocument/2006/relationships/slideLayout" Target="../slideLayouts/slideLayout16.xml"/><Relationship Id="rId48" Type="http://schemas.openxmlformats.org/officeDocument/2006/relationships/tags" Target="../tags/tag2481.xml"/><Relationship Id="rId47" Type="http://schemas.openxmlformats.org/officeDocument/2006/relationships/tags" Target="../tags/tag2480.xml"/><Relationship Id="rId46" Type="http://schemas.openxmlformats.org/officeDocument/2006/relationships/tags" Target="../tags/tag2479.xml"/><Relationship Id="rId45" Type="http://schemas.openxmlformats.org/officeDocument/2006/relationships/tags" Target="../tags/tag2478.xml"/><Relationship Id="rId44" Type="http://schemas.openxmlformats.org/officeDocument/2006/relationships/tags" Target="../tags/tag2477.xml"/><Relationship Id="rId43" Type="http://schemas.openxmlformats.org/officeDocument/2006/relationships/tags" Target="../tags/tag2476.xml"/><Relationship Id="rId42" Type="http://schemas.openxmlformats.org/officeDocument/2006/relationships/tags" Target="../tags/tag2475.xml"/><Relationship Id="rId41" Type="http://schemas.openxmlformats.org/officeDocument/2006/relationships/tags" Target="../tags/tag2474.xml"/><Relationship Id="rId40" Type="http://schemas.openxmlformats.org/officeDocument/2006/relationships/tags" Target="../tags/tag2473.xml"/><Relationship Id="rId4" Type="http://schemas.openxmlformats.org/officeDocument/2006/relationships/tags" Target="../tags/tag2437.xml"/><Relationship Id="rId39" Type="http://schemas.openxmlformats.org/officeDocument/2006/relationships/tags" Target="../tags/tag2472.xml"/><Relationship Id="rId38" Type="http://schemas.openxmlformats.org/officeDocument/2006/relationships/tags" Target="../tags/tag2471.xml"/><Relationship Id="rId37" Type="http://schemas.openxmlformats.org/officeDocument/2006/relationships/tags" Target="../tags/tag2470.xml"/><Relationship Id="rId36" Type="http://schemas.openxmlformats.org/officeDocument/2006/relationships/tags" Target="../tags/tag2469.xml"/><Relationship Id="rId35" Type="http://schemas.openxmlformats.org/officeDocument/2006/relationships/tags" Target="../tags/tag2468.xml"/><Relationship Id="rId34" Type="http://schemas.openxmlformats.org/officeDocument/2006/relationships/tags" Target="../tags/tag2467.xml"/><Relationship Id="rId33" Type="http://schemas.openxmlformats.org/officeDocument/2006/relationships/tags" Target="../tags/tag2466.xml"/><Relationship Id="rId32" Type="http://schemas.openxmlformats.org/officeDocument/2006/relationships/tags" Target="../tags/tag2465.xml"/><Relationship Id="rId31" Type="http://schemas.openxmlformats.org/officeDocument/2006/relationships/tags" Target="../tags/tag2464.xml"/><Relationship Id="rId30" Type="http://schemas.openxmlformats.org/officeDocument/2006/relationships/tags" Target="../tags/tag2463.xml"/><Relationship Id="rId3" Type="http://schemas.openxmlformats.org/officeDocument/2006/relationships/tags" Target="../tags/tag2436.xml"/><Relationship Id="rId29" Type="http://schemas.openxmlformats.org/officeDocument/2006/relationships/tags" Target="../tags/tag2462.xml"/><Relationship Id="rId28" Type="http://schemas.openxmlformats.org/officeDocument/2006/relationships/tags" Target="../tags/tag2461.xml"/><Relationship Id="rId27" Type="http://schemas.openxmlformats.org/officeDocument/2006/relationships/tags" Target="../tags/tag2460.xml"/><Relationship Id="rId26" Type="http://schemas.openxmlformats.org/officeDocument/2006/relationships/tags" Target="../tags/tag2459.xml"/><Relationship Id="rId25" Type="http://schemas.openxmlformats.org/officeDocument/2006/relationships/tags" Target="../tags/tag2458.xml"/><Relationship Id="rId24" Type="http://schemas.openxmlformats.org/officeDocument/2006/relationships/tags" Target="../tags/tag2457.xml"/><Relationship Id="rId23" Type="http://schemas.openxmlformats.org/officeDocument/2006/relationships/tags" Target="../tags/tag2456.xml"/><Relationship Id="rId22" Type="http://schemas.openxmlformats.org/officeDocument/2006/relationships/tags" Target="../tags/tag2455.xml"/><Relationship Id="rId21" Type="http://schemas.openxmlformats.org/officeDocument/2006/relationships/tags" Target="../tags/tag2454.xml"/><Relationship Id="rId20" Type="http://schemas.openxmlformats.org/officeDocument/2006/relationships/tags" Target="../tags/tag2453.xml"/><Relationship Id="rId2" Type="http://schemas.openxmlformats.org/officeDocument/2006/relationships/tags" Target="../tags/tag2435.xml"/><Relationship Id="rId19" Type="http://schemas.openxmlformats.org/officeDocument/2006/relationships/tags" Target="../tags/tag2452.xml"/><Relationship Id="rId18" Type="http://schemas.openxmlformats.org/officeDocument/2006/relationships/tags" Target="../tags/tag2451.xml"/><Relationship Id="rId17" Type="http://schemas.openxmlformats.org/officeDocument/2006/relationships/tags" Target="../tags/tag2450.xml"/><Relationship Id="rId16" Type="http://schemas.openxmlformats.org/officeDocument/2006/relationships/tags" Target="../tags/tag2449.xml"/><Relationship Id="rId15" Type="http://schemas.openxmlformats.org/officeDocument/2006/relationships/tags" Target="../tags/tag2448.xml"/><Relationship Id="rId14" Type="http://schemas.openxmlformats.org/officeDocument/2006/relationships/tags" Target="../tags/tag2447.xml"/><Relationship Id="rId13" Type="http://schemas.openxmlformats.org/officeDocument/2006/relationships/tags" Target="../tags/tag2446.xml"/><Relationship Id="rId12" Type="http://schemas.openxmlformats.org/officeDocument/2006/relationships/tags" Target="../tags/tag2445.xml"/><Relationship Id="rId11" Type="http://schemas.openxmlformats.org/officeDocument/2006/relationships/tags" Target="../tags/tag2444.xml"/><Relationship Id="rId10" Type="http://schemas.openxmlformats.org/officeDocument/2006/relationships/tags" Target="../tags/tag2443.xml"/><Relationship Id="rId1" Type="http://schemas.openxmlformats.org/officeDocument/2006/relationships/tags" Target="../tags/tag2434.xml"/></Relationships>
</file>

<file path=ppt/slides/_rels/slide66.xml.rels><?xml version="1.0" encoding="UTF-8" standalone="yes"?>
<Relationships xmlns="http://schemas.openxmlformats.org/package/2006/relationships"><Relationship Id="rId9" Type="http://schemas.openxmlformats.org/officeDocument/2006/relationships/tags" Target="../tags/tag2490.xml"/><Relationship Id="rId8" Type="http://schemas.openxmlformats.org/officeDocument/2006/relationships/tags" Target="../tags/tag2489.xml"/><Relationship Id="rId7" Type="http://schemas.openxmlformats.org/officeDocument/2006/relationships/tags" Target="../tags/tag2488.xml"/><Relationship Id="rId6" Type="http://schemas.openxmlformats.org/officeDocument/2006/relationships/tags" Target="../tags/tag2487.xml"/><Relationship Id="rId5" Type="http://schemas.openxmlformats.org/officeDocument/2006/relationships/tags" Target="../tags/tag2486.xml"/><Relationship Id="rId4" Type="http://schemas.openxmlformats.org/officeDocument/2006/relationships/tags" Target="../tags/tag2485.xml"/><Relationship Id="rId3" Type="http://schemas.openxmlformats.org/officeDocument/2006/relationships/tags" Target="../tags/tag2484.xml"/><Relationship Id="rId26" Type="http://schemas.openxmlformats.org/officeDocument/2006/relationships/slideLayout" Target="../slideLayouts/slideLayout16.xml"/><Relationship Id="rId25" Type="http://schemas.openxmlformats.org/officeDocument/2006/relationships/tags" Target="../tags/tag2505.xml"/><Relationship Id="rId24" Type="http://schemas.openxmlformats.org/officeDocument/2006/relationships/tags" Target="../tags/tag2504.xml"/><Relationship Id="rId23" Type="http://schemas.openxmlformats.org/officeDocument/2006/relationships/tags" Target="../tags/tag2503.xml"/><Relationship Id="rId22" Type="http://schemas.openxmlformats.org/officeDocument/2006/relationships/image" Target="../media/image9.png"/><Relationship Id="rId21" Type="http://schemas.openxmlformats.org/officeDocument/2006/relationships/tags" Target="../tags/tag2502.xml"/><Relationship Id="rId20" Type="http://schemas.openxmlformats.org/officeDocument/2006/relationships/tags" Target="../tags/tag2501.xml"/><Relationship Id="rId2" Type="http://schemas.openxmlformats.org/officeDocument/2006/relationships/tags" Target="../tags/tag2483.xml"/><Relationship Id="rId19" Type="http://schemas.openxmlformats.org/officeDocument/2006/relationships/tags" Target="../tags/tag2500.xml"/><Relationship Id="rId18" Type="http://schemas.openxmlformats.org/officeDocument/2006/relationships/tags" Target="../tags/tag2499.xml"/><Relationship Id="rId17" Type="http://schemas.openxmlformats.org/officeDocument/2006/relationships/tags" Target="../tags/tag2498.xml"/><Relationship Id="rId16" Type="http://schemas.openxmlformats.org/officeDocument/2006/relationships/tags" Target="../tags/tag2497.xml"/><Relationship Id="rId15" Type="http://schemas.openxmlformats.org/officeDocument/2006/relationships/tags" Target="../tags/tag2496.xml"/><Relationship Id="rId14" Type="http://schemas.openxmlformats.org/officeDocument/2006/relationships/tags" Target="../tags/tag2495.xml"/><Relationship Id="rId13" Type="http://schemas.openxmlformats.org/officeDocument/2006/relationships/tags" Target="../tags/tag2494.xml"/><Relationship Id="rId12" Type="http://schemas.openxmlformats.org/officeDocument/2006/relationships/tags" Target="../tags/tag2493.xml"/><Relationship Id="rId11" Type="http://schemas.openxmlformats.org/officeDocument/2006/relationships/tags" Target="../tags/tag2492.xml"/><Relationship Id="rId10" Type="http://schemas.openxmlformats.org/officeDocument/2006/relationships/tags" Target="../tags/tag2491.xml"/><Relationship Id="rId1" Type="http://schemas.openxmlformats.org/officeDocument/2006/relationships/tags" Target="../tags/tag2482.xml"/></Relationships>
</file>

<file path=ppt/slides/_rels/slide67.xml.rels><?xml version="1.0" encoding="UTF-8" standalone="yes"?>
<Relationships xmlns="http://schemas.openxmlformats.org/package/2006/relationships"><Relationship Id="rId90" Type="http://schemas.openxmlformats.org/officeDocument/2006/relationships/slideLayout" Target="../slideLayouts/slideLayout16.xml"/><Relationship Id="rId9" Type="http://schemas.openxmlformats.org/officeDocument/2006/relationships/tags" Target="../tags/tag2514.xml"/><Relationship Id="rId89" Type="http://schemas.openxmlformats.org/officeDocument/2006/relationships/tags" Target="../tags/tag2594.xml"/><Relationship Id="rId88" Type="http://schemas.openxmlformats.org/officeDocument/2006/relationships/tags" Target="../tags/tag2593.xml"/><Relationship Id="rId87" Type="http://schemas.openxmlformats.org/officeDocument/2006/relationships/tags" Target="../tags/tag2592.xml"/><Relationship Id="rId86" Type="http://schemas.openxmlformats.org/officeDocument/2006/relationships/tags" Target="../tags/tag2591.xml"/><Relationship Id="rId85" Type="http://schemas.openxmlformats.org/officeDocument/2006/relationships/tags" Target="../tags/tag2590.xml"/><Relationship Id="rId84" Type="http://schemas.openxmlformats.org/officeDocument/2006/relationships/tags" Target="../tags/tag2589.xml"/><Relationship Id="rId83" Type="http://schemas.openxmlformats.org/officeDocument/2006/relationships/tags" Target="../tags/tag2588.xml"/><Relationship Id="rId82" Type="http://schemas.openxmlformats.org/officeDocument/2006/relationships/tags" Target="../tags/tag2587.xml"/><Relationship Id="rId81" Type="http://schemas.openxmlformats.org/officeDocument/2006/relationships/tags" Target="../tags/tag2586.xml"/><Relationship Id="rId80" Type="http://schemas.openxmlformats.org/officeDocument/2006/relationships/tags" Target="../tags/tag2585.xml"/><Relationship Id="rId8" Type="http://schemas.openxmlformats.org/officeDocument/2006/relationships/tags" Target="../tags/tag2513.xml"/><Relationship Id="rId79" Type="http://schemas.openxmlformats.org/officeDocument/2006/relationships/tags" Target="../tags/tag2584.xml"/><Relationship Id="rId78" Type="http://schemas.openxmlformats.org/officeDocument/2006/relationships/tags" Target="../tags/tag2583.xml"/><Relationship Id="rId77" Type="http://schemas.openxmlformats.org/officeDocument/2006/relationships/tags" Target="../tags/tag2582.xml"/><Relationship Id="rId76" Type="http://schemas.openxmlformats.org/officeDocument/2006/relationships/tags" Target="../tags/tag2581.xml"/><Relationship Id="rId75" Type="http://schemas.openxmlformats.org/officeDocument/2006/relationships/tags" Target="../tags/tag2580.xml"/><Relationship Id="rId74" Type="http://schemas.openxmlformats.org/officeDocument/2006/relationships/tags" Target="../tags/tag2579.xml"/><Relationship Id="rId73" Type="http://schemas.openxmlformats.org/officeDocument/2006/relationships/tags" Target="../tags/tag2578.xml"/><Relationship Id="rId72" Type="http://schemas.openxmlformats.org/officeDocument/2006/relationships/tags" Target="../tags/tag2577.xml"/><Relationship Id="rId71" Type="http://schemas.openxmlformats.org/officeDocument/2006/relationships/tags" Target="../tags/tag2576.xml"/><Relationship Id="rId70" Type="http://schemas.openxmlformats.org/officeDocument/2006/relationships/tags" Target="../tags/tag2575.xml"/><Relationship Id="rId7" Type="http://schemas.openxmlformats.org/officeDocument/2006/relationships/tags" Target="../tags/tag2512.xml"/><Relationship Id="rId69" Type="http://schemas.openxmlformats.org/officeDocument/2006/relationships/tags" Target="../tags/tag2574.xml"/><Relationship Id="rId68" Type="http://schemas.openxmlformats.org/officeDocument/2006/relationships/tags" Target="../tags/tag2573.xml"/><Relationship Id="rId67" Type="http://schemas.openxmlformats.org/officeDocument/2006/relationships/tags" Target="../tags/tag2572.xml"/><Relationship Id="rId66" Type="http://schemas.openxmlformats.org/officeDocument/2006/relationships/tags" Target="../tags/tag2571.xml"/><Relationship Id="rId65" Type="http://schemas.openxmlformats.org/officeDocument/2006/relationships/tags" Target="../tags/tag2570.xml"/><Relationship Id="rId64" Type="http://schemas.openxmlformats.org/officeDocument/2006/relationships/tags" Target="../tags/tag2569.xml"/><Relationship Id="rId63" Type="http://schemas.openxmlformats.org/officeDocument/2006/relationships/tags" Target="../tags/tag2568.xml"/><Relationship Id="rId62" Type="http://schemas.openxmlformats.org/officeDocument/2006/relationships/tags" Target="../tags/tag2567.xml"/><Relationship Id="rId61" Type="http://schemas.openxmlformats.org/officeDocument/2006/relationships/tags" Target="../tags/tag2566.xml"/><Relationship Id="rId60" Type="http://schemas.openxmlformats.org/officeDocument/2006/relationships/tags" Target="../tags/tag2565.xml"/><Relationship Id="rId6" Type="http://schemas.openxmlformats.org/officeDocument/2006/relationships/tags" Target="../tags/tag2511.xml"/><Relationship Id="rId59" Type="http://schemas.openxmlformats.org/officeDocument/2006/relationships/tags" Target="../tags/tag2564.xml"/><Relationship Id="rId58" Type="http://schemas.openxmlformats.org/officeDocument/2006/relationships/tags" Target="../tags/tag2563.xml"/><Relationship Id="rId57" Type="http://schemas.openxmlformats.org/officeDocument/2006/relationships/tags" Target="../tags/tag2562.xml"/><Relationship Id="rId56" Type="http://schemas.openxmlformats.org/officeDocument/2006/relationships/tags" Target="../tags/tag2561.xml"/><Relationship Id="rId55" Type="http://schemas.openxmlformats.org/officeDocument/2006/relationships/tags" Target="../tags/tag2560.xml"/><Relationship Id="rId54" Type="http://schemas.openxmlformats.org/officeDocument/2006/relationships/tags" Target="../tags/tag2559.xml"/><Relationship Id="rId53" Type="http://schemas.openxmlformats.org/officeDocument/2006/relationships/tags" Target="../tags/tag2558.xml"/><Relationship Id="rId52" Type="http://schemas.openxmlformats.org/officeDocument/2006/relationships/tags" Target="../tags/tag2557.xml"/><Relationship Id="rId51" Type="http://schemas.openxmlformats.org/officeDocument/2006/relationships/tags" Target="../tags/tag2556.xml"/><Relationship Id="rId50" Type="http://schemas.openxmlformats.org/officeDocument/2006/relationships/tags" Target="../tags/tag2555.xml"/><Relationship Id="rId5" Type="http://schemas.openxmlformats.org/officeDocument/2006/relationships/tags" Target="../tags/tag2510.xml"/><Relationship Id="rId49" Type="http://schemas.openxmlformats.org/officeDocument/2006/relationships/tags" Target="../tags/tag2554.xml"/><Relationship Id="rId48" Type="http://schemas.openxmlformats.org/officeDocument/2006/relationships/tags" Target="../tags/tag2553.xml"/><Relationship Id="rId47" Type="http://schemas.openxmlformats.org/officeDocument/2006/relationships/tags" Target="../tags/tag2552.xml"/><Relationship Id="rId46" Type="http://schemas.openxmlformats.org/officeDocument/2006/relationships/tags" Target="../tags/tag2551.xml"/><Relationship Id="rId45" Type="http://schemas.openxmlformats.org/officeDocument/2006/relationships/tags" Target="../tags/tag2550.xml"/><Relationship Id="rId44" Type="http://schemas.openxmlformats.org/officeDocument/2006/relationships/tags" Target="../tags/tag2549.xml"/><Relationship Id="rId43" Type="http://schemas.openxmlformats.org/officeDocument/2006/relationships/tags" Target="../tags/tag2548.xml"/><Relationship Id="rId42" Type="http://schemas.openxmlformats.org/officeDocument/2006/relationships/tags" Target="../tags/tag2547.xml"/><Relationship Id="rId41" Type="http://schemas.openxmlformats.org/officeDocument/2006/relationships/tags" Target="../tags/tag2546.xml"/><Relationship Id="rId40" Type="http://schemas.openxmlformats.org/officeDocument/2006/relationships/tags" Target="../tags/tag2545.xml"/><Relationship Id="rId4" Type="http://schemas.openxmlformats.org/officeDocument/2006/relationships/tags" Target="../tags/tag2509.xml"/><Relationship Id="rId39" Type="http://schemas.openxmlformats.org/officeDocument/2006/relationships/tags" Target="../tags/tag2544.xml"/><Relationship Id="rId38" Type="http://schemas.openxmlformats.org/officeDocument/2006/relationships/tags" Target="../tags/tag2543.xml"/><Relationship Id="rId37" Type="http://schemas.openxmlformats.org/officeDocument/2006/relationships/tags" Target="../tags/tag2542.xml"/><Relationship Id="rId36" Type="http://schemas.openxmlformats.org/officeDocument/2006/relationships/tags" Target="../tags/tag2541.xml"/><Relationship Id="rId35" Type="http://schemas.openxmlformats.org/officeDocument/2006/relationships/tags" Target="../tags/tag2540.xml"/><Relationship Id="rId34" Type="http://schemas.openxmlformats.org/officeDocument/2006/relationships/tags" Target="../tags/tag2539.xml"/><Relationship Id="rId33" Type="http://schemas.openxmlformats.org/officeDocument/2006/relationships/tags" Target="../tags/tag2538.xml"/><Relationship Id="rId32" Type="http://schemas.openxmlformats.org/officeDocument/2006/relationships/tags" Target="../tags/tag2537.xml"/><Relationship Id="rId31" Type="http://schemas.openxmlformats.org/officeDocument/2006/relationships/tags" Target="../tags/tag2536.xml"/><Relationship Id="rId30" Type="http://schemas.openxmlformats.org/officeDocument/2006/relationships/tags" Target="../tags/tag2535.xml"/><Relationship Id="rId3" Type="http://schemas.openxmlformats.org/officeDocument/2006/relationships/tags" Target="../tags/tag2508.xml"/><Relationship Id="rId29" Type="http://schemas.openxmlformats.org/officeDocument/2006/relationships/tags" Target="../tags/tag2534.xml"/><Relationship Id="rId28" Type="http://schemas.openxmlformats.org/officeDocument/2006/relationships/tags" Target="../tags/tag2533.xml"/><Relationship Id="rId27" Type="http://schemas.openxmlformats.org/officeDocument/2006/relationships/tags" Target="../tags/tag2532.xml"/><Relationship Id="rId26" Type="http://schemas.openxmlformats.org/officeDocument/2006/relationships/tags" Target="../tags/tag2531.xml"/><Relationship Id="rId25" Type="http://schemas.openxmlformats.org/officeDocument/2006/relationships/tags" Target="../tags/tag2530.xml"/><Relationship Id="rId24" Type="http://schemas.openxmlformats.org/officeDocument/2006/relationships/tags" Target="../tags/tag2529.xml"/><Relationship Id="rId23" Type="http://schemas.openxmlformats.org/officeDocument/2006/relationships/tags" Target="../tags/tag2528.xml"/><Relationship Id="rId22" Type="http://schemas.openxmlformats.org/officeDocument/2006/relationships/tags" Target="../tags/tag2527.xml"/><Relationship Id="rId21" Type="http://schemas.openxmlformats.org/officeDocument/2006/relationships/tags" Target="../tags/tag2526.xml"/><Relationship Id="rId20" Type="http://schemas.openxmlformats.org/officeDocument/2006/relationships/tags" Target="../tags/tag2525.xml"/><Relationship Id="rId2" Type="http://schemas.openxmlformats.org/officeDocument/2006/relationships/tags" Target="../tags/tag2507.xml"/><Relationship Id="rId19" Type="http://schemas.openxmlformats.org/officeDocument/2006/relationships/tags" Target="../tags/tag2524.xml"/><Relationship Id="rId18" Type="http://schemas.openxmlformats.org/officeDocument/2006/relationships/tags" Target="../tags/tag2523.xml"/><Relationship Id="rId17" Type="http://schemas.openxmlformats.org/officeDocument/2006/relationships/tags" Target="../tags/tag2522.xml"/><Relationship Id="rId16" Type="http://schemas.openxmlformats.org/officeDocument/2006/relationships/tags" Target="../tags/tag2521.xml"/><Relationship Id="rId15" Type="http://schemas.openxmlformats.org/officeDocument/2006/relationships/tags" Target="../tags/tag2520.xml"/><Relationship Id="rId14" Type="http://schemas.openxmlformats.org/officeDocument/2006/relationships/tags" Target="../tags/tag2519.xml"/><Relationship Id="rId13" Type="http://schemas.openxmlformats.org/officeDocument/2006/relationships/tags" Target="../tags/tag2518.xml"/><Relationship Id="rId12" Type="http://schemas.openxmlformats.org/officeDocument/2006/relationships/tags" Target="../tags/tag2517.xml"/><Relationship Id="rId11" Type="http://schemas.openxmlformats.org/officeDocument/2006/relationships/tags" Target="../tags/tag2516.xml"/><Relationship Id="rId10" Type="http://schemas.openxmlformats.org/officeDocument/2006/relationships/tags" Target="../tags/tag2515.xml"/><Relationship Id="rId1" Type="http://schemas.openxmlformats.org/officeDocument/2006/relationships/tags" Target="../tags/tag2506.xml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tags" Target="../tags/tag2603.xml"/><Relationship Id="rId8" Type="http://schemas.openxmlformats.org/officeDocument/2006/relationships/tags" Target="../tags/tag2602.xml"/><Relationship Id="rId7" Type="http://schemas.openxmlformats.org/officeDocument/2006/relationships/tags" Target="../tags/tag2601.xml"/><Relationship Id="rId6" Type="http://schemas.openxmlformats.org/officeDocument/2006/relationships/tags" Target="../tags/tag2600.xml"/><Relationship Id="rId5" Type="http://schemas.openxmlformats.org/officeDocument/2006/relationships/tags" Target="../tags/tag2599.xml"/><Relationship Id="rId4" Type="http://schemas.openxmlformats.org/officeDocument/2006/relationships/tags" Target="../tags/tag2598.xml"/><Relationship Id="rId3" Type="http://schemas.openxmlformats.org/officeDocument/2006/relationships/tags" Target="../tags/tag2597.xml"/><Relationship Id="rId21" Type="http://schemas.openxmlformats.org/officeDocument/2006/relationships/slideLayout" Target="../slideLayouts/slideLayout16.xml"/><Relationship Id="rId20" Type="http://schemas.openxmlformats.org/officeDocument/2006/relationships/tags" Target="../tags/tag2614.xml"/><Relationship Id="rId2" Type="http://schemas.openxmlformats.org/officeDocument/2006/relationships/tags" Target="../tags/tag2596.xml"/><Relationship Id="rId19" Type="http://schemas.openxmlformats.org/officeDocument/2006/relationships/tags" Target="../tags/tag2613.xml"/><Relationship Id="rId18" Type="http://schemas.openxmlformats.org/officeDocument/2006/relationships/tags" Target="../tags/tag2612.xml"/><Relationship Id="rId17" Type="http://schemas.openxmlformats.org/officeDocument/2006/relationships/tags" Target="../tags/tag2611.xml"/><Relationship Id="rId16" Type="http://schemas.openxmlformats.org/officeDocument/2006/relationships/tags" Target="../tags/tag2610.xml"/><Relationship Id="rId15" Type="http://schemas.openxmlformats.org/officeDocument/2006/relationships/tags" Target="../tags/tag2609.xml"/><Relationship Id="rId14" Type="http://schemas.openxmlformats.org/officeDocument/2006/relationships/tags" Target="../tags/tag2608.xml"/><Relationship Id="rId13" Type="http://schemas.openxmlformats.org/officeDocument/2006/relationships/tags" Target="../tags/tag2607.xml"/><Relationship Id="rId12" Type="http://schemas.openxmlformats.org/officeDocument/2006/relationships/tags" Target="../tags/tag2606.xml"/><Relationship Id="rId11" Type="http://schemas.openxmlformats.org/officeDocument/2006/relationships/tags" Target="../tags/tag2605.xml"/><Relationship Id="rId10" Type="http://schemas.openxmlformats.org/officeDocument/2006/relationships/tags" Target="../tags/tag2604.xml"/><Relationship Id="rId1" Type="http://schemas.openxmlformats.org/officeDocument/2006/relationships/tags" Target="../tags/tag2595.xml"/></Relationships>
</file>

<file path=ppt/slides/_rels/slide6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618.xml"/><Relationship Id="rId3" Type="http://schemas.openxmlformats.org/officeDocument/2006/relationships/tags" Target="../tags/tag2617.xml"/><Relationship Id="rId2" Type="http://schemas.openxmlformats.org/officeDocument/2006/relationships/tags" Target="../tags/tag2616.xml"/><Relationship Id="rId1" Type="http://schemas.openxmlformats.org/officeDocument/2006/relationships/tags" Target="../tags/tag261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4" Type="http://schemas.openxmlformats.org/officeDocument/2006/relationships/notesSlide" Target="../notesSlides/notesSlide7.xml"/><Relationship Id="rId53" Type="http://schemas.openxmlformats.org/officeDocument/2006/relationships/slideLayout" Target="../slideLayouts/slideLayout16.xml"/><Relationship Id="rId52" Type="http://schemas.openxmlformats.org/officeDocument/2006/relationships/tags" Target="../tags/tag348.xml"/><Relationship Id="rId51" Type="http://schemas.openxmlformats.org/officeDocument/2006/relationships/tags" Target="../tags/tag347.xml"/><Relationship Id="rId50" Type="http://schemas.openxmlformats.org/officeDocument/2006/relationships/tags" Target="../tags/tag346.xml"/><Relationship Id="rId5" Type="http://schemas.openxmlformats.org/officeDocument/2006/relationships/tags" Target="../tags/tag301.xml"/><Relationship Id="rId49" Type="http://schemas.openxmlformats.org/officeDocument/2006/relationships/tags" Target="../tags/tag345.xml"/><Relationship Id="rId48" Type="http://schemas.openxmlformats.org/officeDocument/2006/relationships/tags" Target="../tags/tag344.xml"/><Relationship Id="rId47" Type="http://schemas.openxmlformats.org/officeDocument/2006/relationships/tags" Target="../tags/tag343.xml"/><Relationship Id="rId46" Type="http://schemas.openxmlformats.org/officeDocument/2006/relationships/tags" Target="../tags/tag342.xml"/><Relationship Id="rId45" Type="http://schemas.openxmlformats.org/officeDocument/2006/relationships/tags" Target="../tags/tag341.xml"/><Relationship Id="rId44" Type="http://schemas.openxmlformats.org/officeDocument/2006/relationships/tags" Target="../tags/tag340.xml"/><Relationship Id="rId43" Type="http://schemas.openxmlformats.org/officeDocument/2006/relationships/tags" Target="../tags/tag339.xml"/><Relationship Id="rId42" Type="http://schemas.openxmlformats.org/officeDocument/2006/relationships/tags" Target="../tags/tag338.xml"/><Relationship Id="rId41" Type="http://schemas.openxmlformats.org/officeDocument/2006/relationships/tags" Target="../tags/tag337.xml"/><Relationship Id="rId40" Type="http://schemas.openxmlformats.org/officeDocument/2006/relationships/tags" Target="../tags/tag336.xml"/><Relationship Id="rId4" Type="http://schemas.openxmlformats.org/officeDocument/2006/relationships/tags" Target="../tags/tag300.xml"/><Relationship Id="rId39" Type="http://schemas.openxmlformats.org/officeDocument/2006/relationships/tags" Target="../tags/tag335.xml"/><Relationship Id="rId38" Type="http://schemas.openxmlformats.org/officeDocument/2006/relationships/tags" Target="../tags/tag334.xml"/><Relationship Id="rId37" Type="http://schemas.openxmlformats.org/officeDocument/2006/relationships/tags" Target="../tags/tag333.xml"/><Relationship Id="rId36" Type="http://schemas.openxmlformats.org/officeDocument/2006/relationships/tags" Target="../tags/tag332.xml"/><Relationship Id="rId35" Type="http://schemas.openxmlformats.org/officeDocument/2006/relationships/tags" Target="../tags/tag331.xml"/><Relationship Id="rId34" Type="http://schemas.openxmlformats.org/officeDocument/2006/relationships/tags" Target="../tags/tag330.xml"/><Relationship Id="rId33" Type="http://schemas.openxmlformats.org/officeDocument/2006/relationships/tags" Target="../tags/tag329.xml"/><Relationship Id="rId32" Type="http://schemas.openxmlformats.org/officeDocument/2006/relationships/tags" Target="../tags/tag328.xml"/><Relationship Id="rId31" Type="http://schemas.openxmlformats.org/officeDocument/2006/relationships/tags" Target="../tags/tag327.xml"/><Relationship Id="rId30" Type="http://schemas.openxmlformats.org/officeDocument/2006/relationships/tags" Target="../tags/tag326.xml"/><Relationship Id="rId3" Type="http://schemas.openxmlformats.org/officeDocument/2006/relationships/tags" Target="../tags/tag299.xml"/><Relationship Id="rId29" Type="http://schemas.openxmlformats.org/officeDocument/2006/relationships/tags" Target="../tags/tag325.xml"/><Relationship Id="rId28" Type="http://schemas.openxmlformats.org/officeDocument/2006/relationships/tags" Target="../tags/tag324.xml"/><Relationship Id="rId27" Type="http://schemas.openxmlformats.org/officeDocument/2006/relationships/tags" Target="../tags/tag323.xml"/><Relationship Id="rId26" Type="http://schemas.openxmlformats.org/officeDocument/2006/relationships/tags" Target="../tags/tag322.xml"/><Relationship Id="rId25" Type="http://schemas.openxmlformats.org/officeDocument/2006/relationships/tags" Target="../tags/tag321.xml"/><Relationship Id="rId24" Type="http://schemas.openxmlformats.org/officeDocument/2006/relationships/tags" Target="../tags/tag320.xml"/><Relationship Id="rId23" Type="http://schemas.openxmlformats.org/officeDocument/2006/relationships/tags" Target="../tags/tag319.xml"/><Relationship Id="rId22" Type="http://schemas.openxmlformats.org/officeDocument/2006/relationships/tags" Target="../tags/tag318.xml"/><Relationship Id="rId21" Type="http://schemas.openxmlformats.org/officeDocument/2006/relationships/tags" Target="../tags/tag317.xml"/><Relationship Id="rId20" Type="http://schemas.openxmlformats.org/officeDocument/2006/relationships/tags" Target="../tags/tag316.xml"/><Relationship Id="rId2" Type="http://schemas.openxmlformats.org/officeDocument/2006/relationships/tags" Target="../tags/tag298.xml"/><Relationship Id="rId19" Type="http://schemas.openxmlformats.org/officeDocument/2006/relationships/tags" Target="../tags/tag315.xml"/><Relationship Id="rId18" Type="http://schemas.openxmlformats.org/officeDocument/2006/relationships/tags" Target="../tags/tag314.xml"/><Relationship Id="rId17" Type="http://schemas.openxmlformats.org/officeDocument/2006/relationships/tags" Target="../tags/tag313.xml"/><Relationship Id="rId16" Type="http://schemas.openxmlformats.org/officeDocument/2006/relationships/tags" Target="../tags/tag312.xml"/><Relationship Id="rId15" Type="http://schemas.openxmlformats.org/officeDocument/2006/relationships/tags" Target="../tags/tag311.xml"/><Relationship Id="rId14" Type="http://schemas.openxmlformats.org/officeDocument/2006/relationships/tags" Target="../tags/tag310.xml"/><Relationship Id="rId13" Type="http://schemas.openxmlformats.org/officeDocument/2006/relationships/tags" Target="../tags/tag309.xml"/><Relationship Id="rId12" Type="http://schemas.openxmlformats.org/officeDocument/2006/relationships/tags" Target="../tags/tag308.xml"/><Relationship Id="rId11" Type="http://schemas.openxmlformats.org/officeDocument/2006/relationships/tags" Target="../tags/tag307.xml"/><Relationship Id="rId10" Type="http://schemas.openxmlformats.org/officeDocument/2006/relationships/tags" Target="../tags/tag306.xml"/><Relationship Id="rId1" Type="http://schemas.openxmlformats.org/officeDocument/2006/relationships/tags" Target="../tags/tag297.xml"/></Relationships>
</file>

<file path=ppt/slides/_rels/slide70.xml.rels><?xml version="1.0" encoding="UTF-8" standalone="yes"?>
<Relationships xmlns="http://schemas.openxmlformats.org/package/2006/relationships"><Relationship Id="rId9" Type="http://schemas.openxmlformats.org/officeDocument/2006/relationships/tags" Target="../tags/tag2627.xml"/><Relationship Id="rId8" Type="http://schemas.openxmlformats.org/officeDocument/2006/relationships/tags" Target="../tags/tag2626.xml"/><Relationship Id="rId7" Type="http://schemas.openxmlformats.org/officeDocument/2006/relationships/tags" Target="../tags/tag2625.xml"/><Relationship Id="rId6" Type="http://schemas.openxmlformats.org/officeDocument/2006/relationships/tags" Target="../tags/tag2624.xml"/><Relationship Id="rId5" Type="http://schemas.openxmlformats.org/officeDocument/2006/relationships/tags" Target="../tags/tag2623.xml"/><Relationship Id="rId4" Type="http://schemas.openxmlformats.org/officeDocument/2006/relationships/tags" Target="../tags/tag2622.xml"/><Relationship Id="rId3" Type="http://schemas.openxmlformats.org/officeDocument/2006/relationships/tags" Target="../tags/tag2621.xml"/><Relationship Id="rId2" Type="http://schemas.openxmlformats.org/officeDocument/2006/relationships/tags" Target="../tags/tag2620.xml"/><Relationship Id="rId12" Type="http://schemas.openxmlformats.org/officeDocument/2006/relationships/slideLayout" Target="../slideLayouts/slideLayout16.xml"/><Relationship Id="rId11" Type="http://schemas.openxmlformats.org/officeDocument/2006/relationships/tags" Target="../tags/tag2629.xml"/><Relationship Id="rId10" Type="http://schemas.openxmlformats.org/officeDocument/2006/relationships/tags" Target="../tags/tag2628.xml"/><Relationship Id="rId1" Type="http://schemas.openxmlformats.org/officeDocument/2006/relationships/tags" Target="../tags/tag2619.xml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tags" Target="../tags/tag2638.xml"/><Relationship Id="rId8" Type="http://schemas.openxmlformats.org/officeDocument/2006/relationships/tags" Target="../tags/tag2637.xml"/><Relationship Id="rId7" Type="http://schemas.openxmlformats.org/officeDocument/2006/relationships/tags" Target="../tags/tag2636.xml"/><Relationship Id="rId6" Type="http://schemas.openxmlformats.org/officeDocument/2006/relationships/tags" Target="../tags/tag2635.xml"/><Relationship Id="rId5" Type="http://schemas.openxmlformats.org/officeDocument/2006/relationships/tags" Target="../tags/tag2634.xml"/><Relationship Id="rId4" Type="http://schemas.openxmlformats.org/officeDocument/2006/relationships/tags" Target="../tags/tag2633.xml"/><Relationship Id="rId32" Type="http://schemas.openxmlformats.org/officeDocument/2006/relationships/slideLayout" Target="../slideLayouts/slideLayout16.xml"/><Relationship Id="rId31" Type="http://schemas.openxmlformats.org/officeDocument/2006/relationships/tags" Target="../tags/tag2660.xml"/><Relationship Id="rId30" Type="http://schemas.openxmlformats.org/officeDocument/2006/relationships/tags" Target="../tags/tag2659.xml"/><Relationship Id="rId3" Type="http://schemas.openxmlformats.org/officeDocument/2006/relationships/tags" Target="../tags/tag2632.xml"/><Relationship Id="rId29" Type="http://schemas.openxmlformats.org/officeDocument/2006/relationships/tags" Target="../tags/tag2658.xml"/><Relationship Id="rId28" Type="http://schemas.openxmlformats.org/officeDocument/2006/relationships/tags" Target="../tags/tag2657.xml"/><Relationship Id="rId27" Type="http://schemas.openxmlformats.org/officeDocument/2006/relationships/tags" Target="../tags/tag2656.xml"/><Relationship Id="rId26" Type="http://schemas.openxmlformats.org/officeDocument/2006/relationships/tags" Target="../tags/tag2655.xml"/><Relationship Id="rId25" Type="http://schemas.openxmlformats.org/officeDocument/2006/relationships/tags" Target="../tags/tag2654.xml"/><Relationship Id="rId24" Type="http://schemas.openxmlformats.org/officeDocument/2006/relationships/tags" Target="../tags/tag2653.xml"/><Relationship Id="rId23" Type="http://schemas.openxmlformats.org/officeDocument/2006/relationships/tags" Target="../tags/tag2652.xml"/><Relationship Id="rId22" Type="http://schemas.openxmlformats.org/officeDocument/2006/relationships/tags" Target="../tags/tag2651.xml"/><Relationship Id="rId21" Type="http://schemas.openxmlformats.org/officeDocument/2006/relationships/tags" Target="../tags/tag2650.xml"/><Relationship Id="rId20" Type="http://schemas.openxmlformats.org/officeDocument/2006/relationships/tags" Target="../tags/tag2649.xml"/><Relationship Id="rId2" Type="http://schemas.openxmlformats.org/officeDocument/2006/relationships/tags" Target="../tags/tag2631.xml"/><Relationship Id="rId19" Type="http://schemas.openxmlformats.org/officeDocument/2006/relationships/tags" Target="../tags/tag2648.xml"/><Relationship Id="rId18" Type="http://schemas.openxmlformats.org/officeDocument/2006/relationships/tags" Target="../tags/tag2647.xml"/><Relationship Id="rId17" Type="http://schemas.openxmlformats.org/officeDocument/2006/relationships/tags" Target="../tags/tag2646.xml"/><Relationship Id="rId16" Type="http://schemas.openxmlformats.org/officeDocument/2006/relationships/tags" Target="../tags/tag2645.xml"/><Relationship Id="rId15" Type="http://schemas.openxmlformats.org/officeDocument/2006/relationships/tags" Target="../tags/tag2644.xml"/><Relationship Id="rId14" Type="http://schemas.openxmlformats.org/officeDocument/2006/relationships/tags" Target="../tags/tag2643.xml"/><Relationship Id="rId13" Type="http://schemas.openxmlformats.org/officeDocument/2006/relationships/tags" Target="../tags/tag2642.xml"/><Relationship Id="rId12" Type="http://schemas.openxmlformats.org/officeDocument/2006/relationships/tags" Target="../tags/tag2641.xml"/><Relationship Id="rId11" Type="http://schemas.openxmlformats.org/officeDocument/2006/relationships/tags" Target="../tags/tag2640.xml"/><Relationship Id="rId10" Type="http://schemas.openxmlformats.org/officeDocument/2006/relationships/tags" Target="../tags/tag2639.xml"/><Relationship Id="rId1" Type="http://schemas.openxmlformats.org/officeDocument/2006/relationships/tags" Target="../tags/tag2630.xml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tags" Target="../tags/tag2669.xml"/><Relationship Id="rId8" Type="http://schemas.openxmlformats.org/officeDocument/2006/relationships/tags" Target="../tags/tag2668.xml"/><Relationship Id="rId7" Type="http://schemas.openxmlformats.org/officeDocument/2006/relationships/tags" Target="../tags/tag2667.xml"/><Relationship Id="rId60" Type="http://schemas.openxmlformats.org/officeDocument/2006/relationships/slideLayout" Target="../slideLayouts/slideLayout16.xml"/><Relationship Id="rId6" Type="http://schemas.openxmlformats.org/officeDocument/2006/relationships/tags" Target="../tags/tag2666.xml"/><Relationship Id="rId59" Type="http://schemas.openxmlformats.org/officeDocument/2006/relationships/tags" Target="../tags/tag2719.xml"/><Relationship Id="rId58" Type="http://schemas.openxmlformats.org/officeDocument/2006/relationships/tags" Target="../tags/tag2718.xml"/><Relationship Id="rId57" Type="http://schemas.openxmlformats.org/officeDocument/2006/relationships/tags" Target="../tags/tag2717.xml"/><Relationship Id="rId56" Type="http://schemas.openxmlformats.org/officeDocument/2006/relationships/tags" Target="../tags/tag2716.xml"/><Relationship Id="rId55" Type="http://schemas.openxmlformats.org/officeDocument/2006/relationships/tags" Target="../tags/tag2715.xml"/><Relationship Id="rId54" Type="http://schemas.openxmlformats.org/officeDocument/2006/relationships/tags" Target="../tags/tag2714.xml"/><Relationship Id="rId53" Type="http://schemas.openxmlformats.org/officeDocument/2006/relationships/tags" Target="../tags/tag2713.xml"/><Relationship Id="rId52" Type="http://schemas.openxmlformats.org/officeDocument/2006/relationships/tags" Target="../tags/tag2712.xml"/><Relationship Id="rId51" Type="http://schemas.openxmlformats.org/officeDocument/2006/relationships/tags" Target="../tags/tag2711.xml"/><Relationship Id="rId50" Type="http://schemas.openxmlformats.org/officeDocument/2006/relationships/tags" Target="../tags/tag2710.xml"/><Relationship Id="rId5" Type="http://schemas.openxmlformats.org/officeDocument/2006/relationships/tags" Target="../tags/tag2665.xml"/><Relationship Id="rId49" Type="http://schemas.openxmlformats.org/officeDocument/2006/relationships/tags" Target="../tags/tag2709.xml"/><Relationship Id="rId48" Type="http://schemas.openxmlformats.org/officeDocument/2006/relationships/tags" Target="../tags/tag2708.xml"/><Relationship Id="rId47" Type="http://schemas.openxmlformats.org/officeDocument/2006/relationships/tags" Target="../tags/tag2707.xml"/><Relationship Id="rId46" Type="http://schemas.openxmlformats.org/officeDocument/2006/relationships/tags" Target="../tags/tag2706.xml"/><Relationship Id="rId45" Type="http://schemas.openxmlformats.org/officeDocument/2006/relationships/tags" Target="../tags/tag2705.xml"/><Relationship Id="rId44" Type="http://schemas.openxmlformats.org/officeDocument/2006/relationships/tags" Target="../tags/tag2704.xml"/><Relationship Id="rId43" Type="http://schemas.openxmlformats.org/officeDocument/2006/relationships/tags" Target="../tags/tag2703.xml"/><Relationship Id="rId42" Type="http://schemas.openxmlformats.org/officeDocument/2006/relationships/tags" Target="../tags/tag2702.xml"/><Relationship Id="rId41" Type="http://schemas.openxmlformats.org/officeDocument/2006/relationships/tags" Target="../tags/tag2701.xml"/><Relationship Id="rId40" Type="http://schemas.openxmlformats.org/officeDocument/2006/relationships/tags" Target="../tags/tag2700.xml"/><Relationship Id="rId4" Type="http://schemas.openxmlformats.org/officeDocument/2006/relationships/tags" Target="../tags/tag2664.xml"/><Relationship Id="rId39" Type="http://schemas.openxmlformats.org/officeDocument/2006/relationships/tags" Target="../tags/tag2699.xml"/><Relationship Id="rId38" Type="http://schemas.openxmlformats.org/officeDocument/2006/relationships/tags" Target="../tags/tag2698.xml"/><Relationship Id="rId37" Type="http://schemas.openxmlformats.org/officeDocument/2006/relationships/tags" Target="../tags/tag2697.xml"/><Relationship Id="rId36" Type="http://schemas.openxmlformats.org/officeDocument/2006/relationships/tags" Target="../tags/tag2696.xml"/><Relationship Id="rId35" Type="http://schemas.openxmlformats.org/officeDocument/2006/relationships/tags" Target="../tags/tag2695.xml"/><Relationship Id="rId34" Type="http://schemas.openxmlformats.org/officeDocument/2006/relationships/tags" Target="../tags/tag2694.xml"/><Relationship Id="rId33" Type="http://schemas.openxmlformats.org/officeDocument/2006/relationships/tags" Target="../tags/tag2693.xml"/><Relationship Id="rId32" Type="http://schemas.openxmlformats.org/officeDocument/2006/relationships/tags" Target="../tags/tag2692.xml"/><Relationship Id="rId31" Type="http://schemas.openxmlformats.org/officeDocument/2006/relationships/tags" Target="../tags/tag2691.xml"/><Relationship Id="rId30" Type="http://schemas.openxmlformats.org/officeDocument/2006/relationships/tags" Target="../tags/tag2690.xml"/><Relationship Id="rId3" Type="http://schemas.openxmlformats.org/officeDocument/2006/relationships/tags" Target="../tags/tag2663.xml"/><Relationship Id="rId29" Type="http://schemas.openxmlformats.org/officeDocument/2006/relationships/tags" Target="../tags/tag2689.xml"/><Relationship Id="rId28" Type="http://schemas.openxmlformats.org/officeDocument/2006/relationships/tags" Target="../tags/tag2688.xml"/><Relationship Id="rId27" Type="http://schemas.openxmlformats.org/officeDocument/2006/relationships/tags" Target="../tags/tag2687.xml"/><Relationship Id="rId26" Type="http://schemas.openxmlformats.org/officeDocument/2006/relationships/tags" Target="../tags/tag2686.xml"/><Relationship Id="rId25" Type="http://schemas.openxmlformats.org/officeDocument/2006/relationships/tags" Target="../tags/tag2685.xml"/><Relationship Id="rId24" Type="http://schemas.openxmlformats.org/officeDocument/2006/relationships/tags" Target="../tags/tag2684.xml"/><Relationship Id="rId23" Type="http://schemas.openxmlformats.org/officeDocument/2006/relationships/tags" Target="../tags/tag2683.xml"/><Relationship Id="rId22" Type="http://schemas.openxmlformats.org/officeDocument/2006/relationships/tags" Target="../tags/tag2682.xml"/><Relationship Id="rId21" Type="http://schemas.openxmlformats.org/officeDocument/2006/relationships/tags" Target="../tags/tag2681.xml"/><Relationship Id="rId20" Type="http://schemas.openxmlformats.org/officeDocument/2006/relationships/tags" Target="../tags/tag2680.xml"/><Relationship Id="rId2" Type="http://schemas.openxmlformats.org/officeDocument/2006/relationships/tags" Target="../tags/tag2662.xml"/><Relationship Id="rId19" Type="http://schemas.openxmlformats.org/officeDocument/2006/relationships/tags" Target="../tags/tag2679.xml"/><Relationship Id="rId18" Type="http://schemas.openxmlformats.org/officeDocument/2006/relationships/tags" Target="../tags/tag2678.xml"/><Relationship Id="rId17" Type="http://schemas.openxmlformats.org/officeDocument/2006/relationships/tags" Target="../tags/tag2677.xml"/><Relationship Id="rId16" Type="http://schemas.openxmlformats.org/officeDocument/2006/relationships/tags" Target="../tags/tag2676.xml"/><Relationship Id="rId15" Type="http://schemas.openxmlformats.org/officeDocument/2006/relationships/tags" Target="../tags/tag2675.xml"/><Relationship Id="rId14" Type="http://schemas.openxmlformats.org/officeDocument/2006/relationships/tags" Target="../tags/tag2674.xml"/><Relationship Id="rId13" Type="http://schemas.openxmlformats.org/officeDocument/2006/relationships/tags" Target="../tags/tag2673.xml"/><Relationship Id="rId12" Type="http://schemas.openxmlformats.org/officeDocument/2006/relationships/tags" Target="../tags/tag2672.xml"/><Relationship Id="rId11" Type="http://schemas.openxmlformats.org/officeDocument/2006/relationships/tags" Target="../tags/tag2671.xml"/><Relationship Id="rId10" Type="http://schemas.openxmlformats.org/officeDocument/2006/relationships/tags" Target="../tags/tag2670.xml"/><Relationship Id="rId1" Type="http://schemas.openxmlformats.org/officeDocument/2006/relationships/tags" Target="../tags/tag2661.xml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tags" Target="../tags/tag2728.xml"/><Relationship Id="rId8" Type="http://schemas.openxmlformats.org/officeDocument/2006/relationships/tags" Target="../tags/tag2727.xml"/><Relationship Id="rId7" Type="http://schemas.openxmlformats.org/officeDocument/2006/relationships/tags" Target="../tags/tag2726.xml"/><Relationship Id="rId6" Type="http://schemas.openxmlformats.org/officeDocument/2006/relationships/tags" Target="../tags/tag2725.xml"/><Relationship Id="rId5" Type="http://schemas.openxmlformats.org/officeDocument/2006/relationships/tags" Target="../tags/tag2724.xml"/><Relationship Id="rId4" Type="http://schemas.openxmlformats.org/officeDocument/2006/relationships/tags" Target="../tags/tag2723.xml"/><Relationship Id="rId3" Type="http://schemas.openxmlformats.org/officeDocument/2006/relationships/tags" Target="../tags/tag2722.xml"/><Relationship Id="rId2" Type="http://schemas.openxmlformats.org/officeDocument/2006/relationships/tags" Target="../tags/tag2721.xml"/><Relationship Id="rId19" Type="http://schemas.openxmlformats.org/officeDocument/2006/relationships/slideLayout" Target="../slideLayouts/slideLayout16.xml"/><Relationship Id="rId18" Type="http://schemas.openxmlformats.org/officeDocument/2006/relationships/tags" Target="../tags/tag2737.xml"/><Relationship Id="rId17" Type="http://schemas.openxmlformats.org/officeDocument/2006/relationships/tags" Target="../tags/tag2736.xml"/><Relationship Id="rId16" Type="http://schemas.openxmlformats.org/officeDocument/2006/relationships/tags" Target="../tags/tag2735.xml"/><Relationship Id="rId15" Type="http://schemas.openxmlformats.org/officeDocument/2006/relationships/tags" Target="../tags/tag2734.xml"/><Relationship Id="rId14" Type="http://schemas.openxmlformats.org/officeDocument/2006/relationships/tags" Target="../tags/tag2733.xml"/><Relationship Id="rId13" Type="http://schemas.openxmlformats.org/officeDocument/2006/relationships/tags" Target="../tags/tag2732.xml"/><Relationship Id="rId12" Type="http://schemas.openxmlformats.org/officeDocument/2006/relationships/tags" Target="../tags/tag2731.xml"/><Relationship Id="rId11" Type="http://schemas.openxmlformats.org/officeDocument/2006/relationships/tags" Target="../tags/tag2730.xml"/><Relationship Id="rId10" Type="http://schemas.openxmlformats.org/officeDocument/2006/relationships/tags" Target="../tags/tag2729.xml"/><Relationship Id="rId1" Type="http://schemas.openxmlformats.org/officeDocument/2006/relationships/tags" Target="../tags/tag2720.xml"/></Relationships>
</file>

<file path=ppt/slides/_rels/slide7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3.xml"/><Relationship Id="rId8" Type="http://schemas.openxmlformats.org/officeDocument/2006/relationships/slideLayout" Target="../slideLayouts/slideLayout16.xml"/><Relationship Id="rId7" Type="http://schemas.openxmlformats.org/officeDocument/2006/relationships/tags" Target="../tags/tag2744.xml"/><Relationship Id="rId6" Type="http://schemas.openxmlformats.org/officeDocument/2006/relationships/tags" Target="../tags/tag2743.xml"/><Relationship Id="rId5" Type="http://schemas.openxmlformats.org/officeDocument/2006/relationships/tags" Target="../tags/tag2742.xml"/><Relationship Id="rId4" Type="http://schemas.openxmlformats.org/officeDocument/2006/relationships/tags" Target="../tags/tag2741.xml"/><Relationship Id="rId3" Type="http://schemas.openxmlformats.org/officeDocument/2006/relationships/tags" Target="../tags/tag2740.xml"/><Relationship Id="rId2" Type="http://schemas.openxmlformats.org/officeDocument/2006/relationships/tags" Target="../tags/tag2739.xml"/><Relationship Id="rId1" Type="http://schemas.openxmlformats.org/officeDocument/2006/relationships/tags" Target="../tags/tag2738.xml"/></Relationships>
</file>

<file path=ppt/slides/_rels/slide75.xml.rels><?xml version="1.0" encoding="UTF-8" standalone="yes"?>
<Relationships xmlns="http://schemas.openxmlformats.org/package/2006/relationships"><Relationship Id="rId9" Type="http://schemas.openxmlformats.org/officeDocument/2006/relationships/tags" Target="../tags/tag2752.xml"/><Relationship Id="rId8" Type="http://schemas.openxmlformats.org/officeDocument/2006/relationships/tags" Target="../tags/tag2751.xml"/><Relationship Id="rId7" Type="http://schemas.openxmlformats.org/officeDocument/2006/relationships/tags" Target="../tags/tag2750.xml"/><Relationship Id="rId6" Type="http://schemas.openxmlformats.org/officeDocument/2006/relationships/image" Target="../media/image10.png"/><Relationship Id="rId5" Type="http://schemas.openxmlformats.org/officeDocument/2006/relationships/tags" Target="../tags/tag2749.xml"/><Relationship Id="rId4" Type="http://schemas.openxmlformats.org/officeDocument/2006/relationships/tags" Target="../tags/tag2748.xml"/><Relationship Id="rId3" Type="http://schemas.openxmlformats.org/officeDocument/2006/relationships/tags" Target="../tags/tag2747.xml"/><Relationship Id="rId2" Type="http://schemas.openxmlformats.org/officeDocument/2006/relationships/tags" Target="../tags/tag2746.xml"/><Relationship Id="rId12" Type="http://schemas.openxmlformats.org/officeDocument/2006/relationships/notesSlide" Target="../notesSlides/notesSlide54.xml"/><Relationship Id="rId11" Type="http://schemas.openxmlformats.org/officeDocument/2006/relationships/slideLayout" Target="../slideLayouts/slideLayout16.xml"/><Relationship Id="rId10" Type="http://schemas.openxmlformats.org/officeDocument/2006/relationships/tags" Target="../tags/tag2753.xml"/><Relationship Id="rId1" Type="http://schemas.openxmlformats.org/officeDocument/2006/relationships/tags" Target="../tags/tag2745.xml"/></Relationships>
</file>

<file path=ppt/slides/_rels/slide76.xml.rels><?xml version="1.0" encoding="UTF-8" standalone="yes"?>
<Relationships xmlns="http://schemas.openxmlformats.org/package/2006/relationships"><Relationship Id="rId9" Type="http://schemas.openxmlformats.org/officeDocument/2006/relationships/tags" Target="../tags/tag2761.xml"/><Relationship Id="rId8" Type="http://schemas.openxmlformats.org/officeDocument/2006/relationships/tags" Target="../tags/tag2760.xml"/><Relationship Id="rId7" Type="http://schemas.openxmlformats.org/officeDocument/2006/relationships/image" Target="../media/image11.png"/><Relationship Id="rId6" Type="http://schemas.openxmlformats.org/officeDocument/2006/relationships/tags" Target="../tags/tag2759.xml"/><Relationship Id="rId5" Type="http://schemas.openxmlformats.org/officeDocument/2006/relationships/tags" Target="../tags/tag2758.xml"/><Relationship Id="rId4" Type="http://schemas.openxmlformats.org/officeDocument/2006/relationships/tags" Target="../tags/tag2757.xml"/><Relationship Id="rId3" Type="http://schemas.openxmlformats.org/officeDocument/2006/relationships/tags" Target="../tags/tag2756.xml"/><Relationship Id="rId2" Type="http://schemas.openxmlformats.org/officeDocument/2006/relationships/tags" Target="../tags/tag2755.xml"/><Relationship Id="rId13" Type="http://schemas.openxmlformats.org/officeDocument/2006/relationships/notesSlide" Target="../notesSlides/notesSlide55.xml"/><Relationship Id="rId12" Type="http://schemas.openxmlformats.org/officeDocument/2006/relationships/slideLayout" Target="../slideLayouts/slideLayout16.xml"/><Relationship Id="rId11" Type="http://schemas.openxmlformats.org/officeDocument/2006/relationships/tags" Target="../tags/tag2763.xml"/><Relationship Id="rId10" Type="http://schemas.openxmlformats.org/officeDocument/2006/relationships/tags" Target="../tags/tag2762.xml"/><Relationship Id="rId1" Type="http://schemas.openxmlformats.org/officeDocument/2006/relationships/tags" Target="../tags/tag2754.xml"/></Relationships>
</file>

<file path=ppt/slides/_rels/slide77.xml.rels><?xml version="1.0" encoding="UTF-8" standalone="yes"?>
<Relationships xmlns="http://schemas.openxmlformats.org/package/2006/relationships"><Relationship Id="rId9" Type="http://schemas.openxmlformats.org/officeDocument/2006/relationships/tags" Target="../tags/tag2772.xml"/><Relationship Id="rId8" Type="http://schemas.openxmlformats.org/officeDocument/2006/relationships/tags" Target="../tags/tag2771.xml"/><Relationship Id="rId7" Type="http://schemas.openxmlformats.org/officeDocument/2006/relationships/tags" Target="../tags/tag2770.xml"/><Relationship Id="rId6" Type="http://schemas.openxmlformats.org/officeDocument/2006/relationships/tags" Target="../tags/tag2769.xml"/><Relationship Id="rId5" Type="http://schemas.openxmlformats.org/officeDocument/2006/relationships/tags" Target="../tags/tag2768.xml"/><Relationship Id="rId4" Type="http://schemas.openxmlformats.org/officeDocument/2006/relationships/tags" Target="../tags/tag2767.xml"/><Relationship Id="rId3" Type="http://schemas.openxmlformats.org/officeDocument/2006/relationships/tags" Target="../tags/tag2766.xml"/><Relationship Id="rId2" Type="http://schemas.openxmlformats.org/officeDocument/2006/relationships/tags" Target="../tags/tag2765.xml"/><Relationship Id="rId16" Type="http://schemas.openxmlformats.org/officeDocument/2006/relationships/notesSlide" Target="../notesSlides/notesSlide56.xml"/><Relationship Id="rId15" Type="http://schemas.openxmlformats.org/officeDocument/2006/relationships/slideLayout" Target="../slideLayouts/slideLayout16.xml"/><Relationship Id="rId14" Type="http://schemas.openxmlformats.org/officeDocument/2006/relationships/tags" Target="../tags/tag2776.xml"/><Relationship Id="rId13" Type="http://schemas.openxmlformats.org/officeDocument/2006/relationships/tags" Target="../tags/tag2775.xml"/><Relationship Id="rId12" Type="http://schemas.openxmlformats.org/officeDocument/2006/relationships/tags" Target="../tags/tag2774.xml"/><Relationship Id="rId11" Type="http://schemas.openxmlformats.org/officeDocument/2006/relationships/tags" Target="../tags/tag2773.xml"/><Relationship Id="rId10" Type="http://schemas.openxmlformats.org/officeDocument/2006/relationships/image" Target="../media/image12.jpeg"/><Relationship Id="rId1" Type="http://schemas.openxmlformats.org/officeDocument/2006/relationships/tags" Target="../tags/tag2764.xml"/></Relationships>
</file>

<file path=ppt/slides/_rels/slide78.xml.rels><?xml version="1.0" encoding="UTF-8" standalone="yes"?>
<Relationships xmlns="http://schemas.openxmlformats.org/package/2006/relationships"><Relationship Id="rId9" Type="http://schemas.openxmlformats.org/officeDocument/2006/relationships/tags" Target="../tags/tag2784.xml"/><Relationship Id="rId8" Type="http://schemas.openxmlformats.org/officeDocument/2006/relationships/tags" Target="../tags/tag2783.xml"/><Relationship Id="rId7" Type="http://schemas.openxmlformats.org/officeDocument/2006/relationships/tags" Target="../tags/tag2782.xml"/><Relationship Id="rId6" Type="http://schemas.openxmlformats.org/officeDocument/2006/relationships/image" Target="../media/image13.png"/><Relationship Id="rId5" Type="http://schemas.openxmlformats.org/officeDocument/2006/relationships/tags" Target="../tags/tag2781.xml"/><Relationship Id="rId4" Type="http://schemas.openxmlformats.org/officeDocument/2006/relationships/tags" Target="../tags/tag2780.xml"/><Relationship Id="rId3" Type="http://schemas.openxmlformats.org/officeDocument/2006/relationships/tags" Target="../tags/tag2779.xml"/><Relationship Id="rId23" Type="http://schemas.openxmlformats.org/officeDocument/2006/relationships/notesSlide" Target="../notesSlides/notesSlide57.xml"/><Relationship Id="rId22" Type="http://schemas.openxmlformats.org/officeDocument/2006/relationships/slideLayout" Target="../slideLayouts/slideLayout16.xml"/><Relationship Id="rId21" Type="http://schemas.openxmlformats.org/officeDocument/2006/relationships/tags" Target="../tags/tag2796.xml"/><Relationship Id="rId20" Type="http://schemas.openxmlformats.org/officeDocument/2006/relationships/tags" Target="../tags/tag2795.xml"/><Relationship Id="rId2" Type="http://schemas.openxmlformats.org/officeDocument/2006/relationships/tags" Target="../tags/tag2778.xml"/><Relationship Id="rId19" Type="http://schemas.openxmlformats.org/officeDocument/2006/relationships/tags" Target="../tags/tag2794.xml"/><Relationship Id="rId18" Type="http://schemas.openxmlformats.org/officeDocument/2006/relationships/tags" Target="../tags/tag2793.xml"/><Relationship Id="rId17" Type="http://schemas.openxmlformats.org/officeDocument/2006/relationships/tags" Target="../tags/tag2792.xml"/><Relationship Id="rId16" Type="http://schemas.openxmlformats.org/officeDocument/2006/relationships/tags" Target="../tags/tag2791.xml"/><Relationship Id="rId15" Type="http://schemas.openxmlformats.org/officeDocument/2006/relationships/tags" Target="../tags/tag2790.xml"/><Relationship Id="rId14" Type="http://schemas.openxmlformats.org/officeDocument/2006/relationships/tags" Target="../tags/tag2789.xml"/><Relationship Id="rId13" Type="http://schemas.openxmlformats.org/officeDocument/2006/relationships/tags" Target="../tags/tag2788.xml"/><Relationship Id="rId12" Type="http://schemas.openxmlformats.org/officeDocument/2006/relationships/tags" Target="../tags/tag2787.xml"/><Relationship Id="rId11" Type="http://schemas.openxmlformats.org/officeDocument/2006/relationships/tags" Target="../tags/tag2786.xml"/><Relationship Id="rId10" Type="http://schemas.openxmlformats.org/officeDocument/2006/relationships/tags" Target="../tags/tag2785.xml"/><Relationship Id="rId1" Type="http://schemas.openxmlformats.org/officeDocument/2006/relationships/tags" Target="../tags/tag2777.xml"/></Relationships>
</file>

<file path=ppt/slides/_rels/slide79.xml.rels><?xml version="1.0" encoding="UTF-8" standalone="yes"?>
<Relationships xmlns="http://schemas.openxmlformats.org/package/2006/relationships"><Relationship Id="rId9" Type="http://schemas.openxmlformats.org/officeDocument/2006/relationships/tags" Target="../tags/tag2805.xml"/><Relationship Id="rId8" Type="http://schemas.openxmlformats.org/officeDocument/2006/relationships/tags" Target="../tags/tag2804.xml"/><Relationship Id="rId7" Type="http://schemas.openxmlformats.org/officeDocument/2006/relationships/tags" Target="../tags/tag2803.xml"/><Relationship Id="rId6" Type="http://schemas.openxmlformats.org/officeDocument/2006/relationships/tags" Target="../tags/tag2802.xml"/><Relationship Id="rId5" Type="http://schemas.openxmlformats.org/officeDocument/2006/relationships/tags" Target="../tags/tag2801.xml"/><Relationship Id="rId4" Type="http://schemas.openxmlformats.org/officeDocument/2006/relationships/tags" Target="../tags/tag2800.xml"/><Relationship Id="rId3" Type="http://schemas.openxmlformats.org/officeDocument/2006/relationships/tags" Target="../tags/tag2799.xml"/><Relationship Id="rId2" Type="http://schemas.openxmlformats.org/officeDocument/2006/relationships/tags" Target="../tags/tag2798.xml"/><Relationship Id="rId13" Type="http://schemas.openxmlformats.org/officeDocument/2006/relationships/notesSlide" Target="../notesSlides/notesSlide58.xml"/><Relationship Id="rId12" Type="http://schemas.openxmlformats.org/officeDocument/2006/relationships/slideLayout" Target="../slideLayouts/slideLayout16.xml"/><Relationship Id="rId11" Type="http://schemas.openxmlformats.org/officeDocument/2006/relationships/tags" Target="../tags/tag2807.xml"/><Relationship Id="rId10" Type="http://schemas.openxmlformats.org/officeDocument/2006/relationships/tags" Target="../tags/tag2806.xml"/><Relationship Id="rId1" Type="http://schemas.openxmlformats.org/officeDocument/2006/relationships/tags" Target="../tags/tag279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57.xml"/><Relationship Id="rId8" Type="http://schemas.openxmlformats.org/officeDocument/2006/relationships/tags" Target="../tags/tag356.xml"/><Relationship Id="rId7" Type="http://schemas.openxmlformats.org/officeDocument/2006/relationships/tags" Target="../tags/tag355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tags" Target="../tags/tag352.xml"/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6" Type="http://schemas.openxmlformats.org/officeDocument/2006/relationships/notesSlide" Target="../notesSlides/notesSlide8.xml"/><Relationship Id="rId15" Type="http://schemas.openxmlformats.org/officeDocument/2006/relationships/slideLayout" Target="../slideLayouts/slideLayout16.xml"/><Relationship Id="rId14" Type="http://schemas.openxmlformats.org/officeDocument/2006/relationships/tags" Target="../tags/tag362.xml"/><Relationship Id="rId13" Type="http://schemas.openxmlformats.org/officeDocument/2006/relationships/tags" Target="../tags/tag361.xml"/><Relationship Id="rId12" Type="http://schemas.openxmlformats.org/officeDocument/2006/relationships/tags" Target="../tags/tag360.xml"/><Relationship Id="rId11" Type="http://schemas.openxmlformats.org/officeDocument/2006/relationships/tags" Target="../tags/tag359.xml"/><Relationship Id="rId10" Type="http://schemas.openxmlformats.org/officeDocument/2006/relationships/tags" Target="../tags/tag358.xml"/><Relationship Id="rId1" Type="http://schemas.openxmlformats.org/officeDocument/2006/relationships/tags" Target="../tags/tag34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71.xml"/><Relationship Id="rId8" Type="http://schemas.openxmlformats.org/officeDocument/2006/relationships/tags" Target="../tags/tag370.xml"/><Relationship Id="rId7" Type="http://schemas.openxmlformats.org/officeDocument/2006/relationships/tags" Target="../tags/tag369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tags" Target="../tags/tag366.xml"/><Relationship Id="rId3" Type="http://schemas.openxmlformats.org/officeDocument/2006/relationships/tags" Target="../tags/tag365.xml"/><Relationship Id="rId20" Type="http://schemas.openxmlformats.org/officeDocument/2006/relationships/notesSlide" Target="../notesSlides/notesSlide9.xml"/><Relationship Id="rId2" Type="http://schemas.openxmlformats.org/officeDocument/2006/relationships/tags" Target="../tags/tag364.xml"/><Relationship Id="rId19" Type="http://schemas.openxmlformats.org/officeDocument/2006/relationships/slideLayout" Target="../slideLayouts/slideLayout16.xml"/><Relationship Id="rId18" Type="http://schemas.openxmlformats.org/officeDocument/2006/relationships/tags" Target="../tags/tag380.xml"/><Relationship Id="rId17" Type="http://schemas.openxmlformats.org/officeDocument/2006/relationships/tags" Target="../tags/tag379.xml"/><Relationship Id="rId16" Type="http://schemas.openxmlformats.org/officeDocument/2006/relationships/tags" Target="../tags/tag378.xml"/><Relationship Id="rId15" Type="http://schemas.openxmlformats.org/officeDocument/2006/relationships/tags" Target="../tags/tag377.xml"/><Relationship Id="rId14" Type="http://schemas.openxmlformats.org/officeDocument/2006/relationships/tags" Target="../tags/tag376.xml"/><Relationship Id="rId13" Type="http://schemas.openxmlformats.org/officeDocument/2006/relationships/tags" Target="../tags/tag375.xml"/><Relationship Id="rId12" Type="http://schemas.openxmlformats.org/officeDocument/2006/relationships/tags" Target="../tags/tag374.xml"/><Relationship Id="rId11" Type="http://schemas.openxmlformats.org/officeDocument/2006/relationships/tags" Target="../tags/tag373.xml"/><Relationship Id="rId10" Type="http://schemas.openxmlformats.org/officeDocument/2006/relationships/tags" Target="../tags/tag372.xml"/><Relationship Id="rId1" Type="http://schemas.openxmlformats.org/officeDocument/2006/relationships/tags" Target="../tags/tag3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48130" y="1635125"/>
            <a:ext cx="6511290" cy="129667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950" b="1" u="none" strike="noStrike" kern="1200" cap="none" spc="6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dirty="0">
                <a:solidFill>
                  <a:schemeClr val="accent1"/>
                </a:solidFill>
              </a:rPr>
              <a:t>燃气应急管理培训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3575" y="4011930"/>
            <a:ext cx="2988310" cy="53276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mar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35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  <a:sym typeface="+mn-lt"/>
              </a:rPr>
              <a:t>主讲人：张志海</a:t>
            </a:r>
            <a:endParaRPr lang="zh-CN" altLang="en-US" sz="2000" b="1">
              <a:solidFill>
                <a:schemeClr val="dk1">
                  <a:lumMod val="85000"/>
                  <a:lumOff val="15000"/>
                </a:schemeClr>
              </a:solidFill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90880" y="1301115"/>
            <a:ext cx="419798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救援工作的优先方向、政策、范围和总体目标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9" name="任意多边形 158"/>
          <p:cNvSpPr/>
          <p:nvPr/>
        </p:nvSpPr>
        <p:spPr>
          <a:xfrm>
            <a:off x="360680" y="2801620"/>
            <a:ext cx="7148195" cy="1054735"/>
          </a:xfrm>
          <a:custGeom>
            <a:avLst/>
            <a:gdLst>
              <a:gd name="connsiteX0" fmla="*/ 9631680 w 9631680"/>
              <a:gd name="connsiteY0" fmla="*/ 0 h 2316480"/>
              <a:gd name="connsiteX1" fmla="*/ 7467600 w 9631680"/>
              <a:gd name="connsiteY1" fmla="*/ 406400 h 2316480"/>
              <a:gd name="connsiteX2" fmla="*/ 4856480 w 9631680"/>
              <a:gd name="connsiteY2" fmla="*/ 325120 h 2316480"/>
              <a:gd name="connsiteX3" fmla="*/ 3291840 w 9631680"/>
              <a:gd name="connsiteY3" fmla="*/ 1168400 h 2316480"/>
              <a:gd name="connsiteX4" fmla="*/ 1209040 w 9631680"/>
              <a:gd name="connsiteY4" fmla="*/ 1239520 h 2316480"/>
              <a:gd name="connsiteX5" fmla="*/ 0 w 9631680"/>
              <a:gd name="connsiteY5" fmla="*/ 2316480 h 2316480"/>
              <a:gd name="connsiteX0-1" fmla="*/ 9631680 w 9631680"/>
              <a:gd name="connsiteY0-2" fmla="*/ 0 h 2316480"/>
              <a:gd name="connsiteX1-3" fmla="*/ 7467600 w 9631680"/>
              <a:gd name="connsiteY1-4" fmla="*/ 406400 h 2316480"/>
              <a:gd name="connsiteX2-5" fmla="*/ 4856480 w 9631680"/>
              <a:gd name="connsiteY2-6" fmla="*/ 325120 h 2316480"/>
              <a:gd name="connsiteX3-7" fmla="*/ 3291840 w 9631680"/>
              <a:gd name="connsiteY3-8" fmla="*/ 1168400 h 2316480"/>
              <a:gd name="connsiteX4-9" fmla="*/ 1209040 w 9631680"/>
              <a:gd name="connsiteY4-10" fmla="*/ 1239520 h 2316480"/>
              <a:gd name="connsiteX5-11" fmla="*/ 0 w 9631680"/>
              <a:gd name="connsiteY5-12" fmla="*/ 2316480 h 2316480"/>
              <a:gd name="connsiteX0-13" fmla="*/ 9631680 w 9631680"/>
              <a:gd name="connsiteY0-14" fmla="*/ 0 h 2316480"/>
              <a:gd name="connsiteX1-15" fmla="*/ 7467600 w 9631680"/>
              <a:gd name="connsiteY1-16" fmla="*/ 406400 h 2316480"/>
              <a:gd name="connsiteX2-17" fmla="*/ 4856480 w 9631680"/>
              <a:gd name="connsiteY2-18" fmla="*/ 325120 h 2316480"/>
              <a:gd name="connsiteX3-19" fmla="*/ 3291840 w 9631680"/>
              <a:gd name="connsiteY3-20" fmla="*/ 1168400 h 2316480"/>
              <a:gd name="connsiteX4-21" fmla="*/ 1209040 w 9631680"/>
              <a:gd name="connsiteY4-22" fmla="*/ 1239520 h 2316480"/>
              <a:gd name="connsiteX5-23" fmla="*/ 0 w 9631680"/>
              <a:gd name="connsiteY5-24" fmla="*/ 2316480 h 2316480"/>
              <a:gd name="connsiteX0-25" fmla="*/ 9631680 w 9631680"/>
              <a:gd name="connsiteY0-26" fmla="*/ 0 h 2316480"/>
              <a:gd name="connsiteX1-27" fmla="*/ 7467600 w 9631680"/>
              <a:gd name="connsiteY1-28" fmla="*/ 406400 h 2316480"/>
              <a:gd name="connsiteX2-29" fmla="*/ 4856480 w 9631680"/>
              <a:gd name="connsiteY2-30" fmla="*/ 325120 h 2316480"/>
              <a:gd name="connsiteX3-31" fmla="*/ 3291840 w 9631680"/>
              <a:gd name="connsiteY3-32" fmla="*/ 1168400 h 2316480"/>
              <a:gd name="connsiteX4-33" fmla="*/ 1209040 w 9631680"/>
              <a:gd name="connsiteY4-34" fmla="*/ 1239520 h 2316480"/>
              <a:gd name="connsiteX5-35" fmla="*/ 0 w 9631680"/>
              <a:gd name="connsiteY5-36" fmla="*/ 2316480 h 2316480"/>
              <a:gd name="connsiteX0-37" fmla="*/ 9631680 w 9631680"/>
              <a:gd name="connsiteY0-38" fmla="*/ 0 h 2316480"/>
              <a:gd name="connsiteX1-39" fmla="*/ 7467600 w 9631680"/>
              <a:gd name="connsiteY1-40" fmla="*/ 406400 h 2316480"/>
              <a:gd name="connsiteX2-41" fmla="*/ 4856480 w 9631680"/>
              <a:gd name="connsiteY2-42" fmla="*/ 325120 h 2316480"/>
              <a:gd name="connsiteX3-43" fmla="*/ 3291840 w 9631680"/>
              <a:gd name="connsiteY3-44" fmla="*/ 1168400 h 2316480"/>
              <a:gd name="connsiteX4-45" fmla="*/ 1209040 w 9631680"/>
              <a:gd name="connsiteY4-46" fmla="*/ 1239520 h 2316480"/>
              <a:gd name="connsiteX5-47" fmla="*/ 0 w 9631680"/>
              <a:gd name="connsiteY5-48" fmla="*/ 2316480 h 2316480"/>
              <a:gd name="connsiteX0-49" fmla="*/ 9631680 w 9631680"/>
              <a:gd name="connsiteY0-50" fmla="*/ 0 h 2316480"/>
              <a:gd name="connsiteX1-51" fmla="*/ 7426960 w 9631680"/>
              <a:gd name="connsiteY1-52" fmla="*/ 558800 h 2316480"/>
              <a:gd name="connsiteX2-53" fmla="*/ 4856480 w 9631680"/>
              <a:gd name="connsiteY2-54" fmla="*/ 325120 h 2316480"/>
              <a:gd name="connsiteX3-55" fmla="*/ 3291840 w 9631680"/>
              <a:gd name="connsiteY3-56" fmla="*/ 1168400 h 2316480"/>
              <a:gd name="connsiteX4-57" fmla="*/ 1209040 w 9631680"/>
              <a:gd name="connsiteY4-58" fmla="*/ 1239520 h 2316480"/>
              <a:gd name="connsiteX5-59" fmla="*/ 0 w 9631680"/>
              <a:gd name="connsiteY5-60" fmla="*/ 2316480 h 2316480"/>
              <a:gd name="connsiteX0-61" fmla="*/ 9631680 w 9631680"/>
              <a:gd name="connsiteY0-62" fmla="*/ 0 h 2316480"/>
              <a:gd name="connsiteX1-63" fmla="*/ 7396480 w 9631680"/>
              <a:gd name="connsiteY1-64" fmla="*/ 690880 h 2316480"/>
              <a:gd name="connsiteX2-65" fmla="*/ 4856480 w 9631680"/>
              <a:gd name="connsiteY2-66" fmla="*/ 325120 h 2316480"/>
              <a:gd name="connsiteX3-67" fmla="*/ 3291840 w 9631680"/>
              <a:gd name="connsiteY3-68" fmla="*/ 1168400 h 2316480"/>
              <a:gd name="connsiteX4-69" fmla="*/ 1209040 w 9631680"/>
              <a:gd name="connsiteY4-70" fmla="*/ 1239520 h 2316480"/>
              <a:gd name="connsiteX5-71" fmla="*/ 0 w 9631680"/>
              <a:gd name="connsiteY5-72" fmla="*/ 2316480 h 2316480"/>
              <a:gd name="connsiteX0-73" fmla="*/ 10019030 w 10019030"/>
              <a:gd name="connsiteY0-74" fmla="*/ 0 h 2614930"/>
              <a:gd name="connsiteX1-75" fmla="*/ 7783830 w 10019030"/>
              <a:gd name="connsiteY1-76" fmla="*/ 690880 h 2614930"/>
              <a:gd name="connsiteX2-77" fmla="*/ 5243830 w 10019030"/>
              <a:gd name="connsiteY2-78" fmla="*/ 325120 h 2614930"/>
              <a:gd name="connsiteX3-79" fmla="*/ 3679190 w 10019030"/>
              <a:gd name="connsiteY3-80" fmla="*/ 1168400 h 2614930"/>
              <a:gd name="connsiteX4-81" fmla="*/ 1596390 w 10019030"/>
              <a:gd name="connsiteY4-82" fmla="*/ 1239520 h 2614930"/>
              <a:gd name="connsiteX5-83" fmla="*/ 0 w 10019030"/>
              <a:gd name="connsiteY5-84" fmla="*/ 2614930 h 2614930"/>
              <a:gd name="connsiteX0-85" fmla="*/ 10349230 w 10349230"/>
              <a:gd name="connsiteY0-86" fmla="*/ 0 h 1433830"/>
              <a:gd name="connsiteX1-87" fmla="*/ 8114030 w 10349230"/>
              <a:gd name="connsiteY1-88" fmla="*/ 690880 h 1433830"/>
              <a:gd name="connsiteX2-89" fmla="*/ 5574030 w 10349230"/>
              <a:gd name="connsiteY2-90" fmla="*/ 325120 h 1433830"/>
              <a:gd name="connsiteX3-91" fmla="*/ 4009390 w 10349230"/>
              <a:gd name="connsiteY3-92" fmla="*/ 1168400 h 1433830"/>
              <a:gd name="connsiteX4-93" fmla="*/ 1926590 w 10349230"/>
              <a:gd name="connsiteY4-94" fmla="*/ 1239520 h 1433830"/>
              <a:gd name="connsiteX5-95" fmla="*/ 0 w 10349230"/>
              <a:gd name="connsiteY5-96" fmla="*/ 1433830 h 1433830"/>
              <a:gd name="connsiteX0-97" fmla="*/ 10019030 w 10019030"/>
              <a:gd name="connsiteY0-98" fmla="*/ 0 h 1459230"/>
              <a:gd name="connsiteX1-99" fmla="*/ 7783830 w 10019030"/>
              <a:gd name="connsiteY1-100" fmla="*/ 690880 h 1459230"/>
              <a:gd name="connsiteX2-101" fmla="*/ 5243830 w 10019030"/>
              <a:gd name="connsiteY2-102" fmla="*/ 325120 h 1459230"/>
              <a:gd name="connsiteX3-103" fmla="*/ 3679190 w 10019030"/>
              <a:gd name="connsiteY3-104" fmla="*/ 1168400 h 1459230"/>
              <a:gd name="connsiteX4-105" fmla="*/ 1596390 w 10019030"/>
              <a:gd name="connsiteY4-106" fmla="*/ 1239520 h 1459230"/>
              <a:gd name="connsiteX5-107" fmla="*/ 0 w 10019030"/>
              <a:gd name="connsiteY5-108" fmla="*/ 1459230 h 1459230"/>
              <a:gd name="connsiteX0-109" fmla="*/ 10019030 w 10019030"/>
              <a:gd name="connsiteY0-110" fmla="*/ 0 h 1459230"/>
              <a:gd name="connsiteX1-111" fmla="*/ 7783830 w 10019030"/>
              <a:gd name="connsiteY1-112" fmla="*/ 690880 h 1459230"/>
              <a:gd name="connsiteX2-113" fmla="*/ 5243830 w 10019030"/>
              <a:gd name="connsiteY2-114" fmla="*/ 325120 h 1459230"/>
              <a:gd name="connsiteX3-115" fmla="*/ 3679190 w 10019030"/>
              <a:gd name="connsiteY3-116" fmla="*/ 1168400 h 1459230"/>
              <a:gd name="connsiteX4-117" fmla="*/ 1596390 w 10019030"/>
              <a:gd name="connsiteY4-118" fmla="*/ 1239520 h 1459230"/>
              <a:gd name="connsiteX5-119" fmla="*/ 0 w 10019030"/>
              <a:gd name="connsiteY5-120" fmla="*/ 1459230 h 1459230"/>
              <a:gd name="connsiteX0-121" fmla="*/ 10019030 w 10019030"/>
              <a:gd name="connsiteY0-122" fmla="*/ 0 h 1478828"/>
              <a:gd name="connsiteX1-123" fmla="*/ 7783830 w 10019030"/>
              <a:gd name="connsiteY1-124" fmla="*/ 690880 h 1478828"/>
              <a:gd name="connsiteX2-125" fmla="*/ 5243830 w 10019030"/>
              <a:gd name="connsiteY2-126" fmla="*/ 325120 h 1478828"/>
              <a:gd name="connsiteX3-127" fmla="*/ 3679190 w 10019030"/>
              <a:gd name="connsiteY3-128" fmla="*/ 1168400 h 1478828"/>
              <a:gd name="connsiteX4-129" fmla="*/ 1596390 w 10019030"/>
              <a:gd name="connsiteY4-130" fmla="*/ 1239520 h 1478828"/>
              <a:gd name="connsiteX5-131" fmla="*/ 0 w 10019030"/>
              <a:gd name="connsiteY5-132" fmla="*/ 1459230 h 1478828"/>
            </a:gdLst>
            <a:ahLst/>
            <a:cxnLst>
              <a:cxn ang="0">
                <a:pos x="connsiteX0-121" y="connsiteY0-122"/>
              </a:cxn>
              <a:cxn ang="0">
                <a:pos x="connsiteX1-123" y="connsiteY1-124"/>
              </a:cxn>
              <a:cxn ang="0">
                <a:pos x="connsiteX2-125" y="connsiteY2-126"/>
              </a:cxn>
              <a:cxn ang="0">
                <a:pos x="connsiteX3-127" y="connsiteY3-128"/>
              </a:cxn>
              <a:cxn ang="0">
                <a:pos x="connsiteX4-129" y="connsiteY4-130"/>
              </a:cxn>
              <a:cxn ang="0">
                <a:pos x="connsiteX5-131" y="connsiteY5-132"/>
              </a:cxn>
            </a:cxnLst>
            <a:rect l="l" t="t" r="r" b="b"/>
            <a:pathLst>
              <a:path w="10019030" h="1478828">
                <a:moveTo>
                  <a:pt x="10019030" y="0"/>
                </a:moveTo>
                <a:cubicBezTo>
                  <a:pt x="9297670" y="135467"/>
                  <a:pt x="8579697" y="636693"/>
                  <a:pt x="7783830" y="690880"/>
                </a:cubicBezTo>
                <a:cubicBezTo>
                  <a:pt x="6987963" y="745067"/>
                  <a:pt x="5927937" y="245533"/>
                  <a:pt x="5243830" y="325120"/>
                </a:cubicBezTo>
                <a:cubicBezTo>
                  <a:pt x="4559723" y="404707"/>
                  <a:pt x="4287097" y="1016000"/>
                  <a:pt x="3679190" y="1168400"/>
                </a:cubicBezTo>
                <a:cubicBezTo>
                  <a:pt x="3071283" y="1320800"/>
                  <a:pt x="2209588" y="998432"/>
                  <a:pt x="1596390" y="1239520"/>
                </a:cubicBezTo>
                <a:cubicBezTo>
                  <a:pt x="983192" y="1480608"/>
                  <a:pt x="390313" y="1506643"/>
                  <a:pt x="0" y="1459230"/>
                </a:cubicBezTo>
              </a:path>
            </a:pathLst>
          </a:cu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6"/>
          <p:cNvSpPr/>
          <p:nvPr>
            <p:custDataLst>
              <p:tags r:id="rId5"/>
            </p:custDataLst>
          </p:nvPr>
        </p:nvSpPr>
        <p:spPr bwMode="auto">
          <a:xfrm rot="20905693">
            <a:off x="7452995" y="2150110"/>
            <a:ext cx="1570990" cy="470535"/>
          </a:xfrm>
          <a:custGeom>
            <a:avLst/>
            <a:gdLst>
              <a:gd name="T0" fmla="*/ 783 w 792"/>
              <a:gd name="T1" fmla="*/ 6 h 237"/>
              <a:gd name="T2" fmla="*/ 759 w 792"/>
              <a:gd name="T3" fmla="*/ 0 h 237"/>
              <a:gd name="T4" fmla="*/ 729 w 792"/>
              <a:gd name="T5" fmla="*/ 5 h 237"/>
              <a:gd name="T6" fmla="*/ 729 w 792"/>
              <a:gd name="T7" fmla="*/ 5 h 237"/>
              <a:gd name="T8" fmla="*/ 718 w 792"/>
              <a:gd name="T9" fmla="*/ 6 h 237"/>
              <a:gd name="T10" fmla="*/ 718 w 792"/>
              <a:gd name="T11" fmla="*/ 6 h 237"/>
              <a:gd name="T12" fmla="*/ 718 w 792"/>
              <a:gd name="T13" fmla="*/ 6 h 237"/>
              <a:gd name="T14" fmla="*/ 713 w 792"/>
              <a:gd name="T15" fmla="*/ 8 h 237"/>
              <a:gd name="T16" fmla="*/ 191 w 792"/>
              <a:gd name="T17" fmla="*/ 112 h 237"/>
              <a:gd name="T18" fmla="*/ 107 w 792"/>
              <a:gd name="T19" fmla="*/ 159 h 237"/>
              <a:gd name="T20" fmla="*/ 0 w 792"/>
              <a:gd name="T21" fmla="*/ 237 h 237"/>
              <a:gd name="T22" fmla="*/ 202 w 792"/>
              <a:gd name="T23" fmla="*/ 223 h 237"/>
              <a:gd name="T24" fmla="*/ 333 w 792"/>
              <a:gd name="T25" fmla="*/ 209 h 237"/>
              <a:gd name="T26" fmla="*/ 333 w 792"/>
              <a:gd name="T27" fmla="*/ 209 h 237"/>
              <a:gd name="T28" fmla="*/ 343 w 792"/>
              <a:gd name="T29" fmla="*/ 208 h 237"/>
              <a:gd name="T30" fmla="*/ 754 w 792"/>
              <a:gd name="T31" fmla="*/ 32 h 237"/>
              <a:gd name="T32" fmla="*/ 756 w 792"/>
              <a:gd name="T33" fmla="*/ 32 h 237"/>
              <a:gd name="T34" fmla="*/ 757 w 792"/>
              <a:gd name="T35" fmla="*/ 32 h 237"/>
              <a:gd name="T36" fmla="*/ 758 w 792"/>
              <a:gd name="T37" fmla="*/ 31 h 237"/>
              <a:gd name="T38" fmla="*/ 759 w 792"/>
              <a:gd name="T39" fmla="*/ 31 h 237"/>
              <a:gd name="T40" fmla="*/ 759 w 792"/>
              <a:gd name="T41" fmla="*/ 31 h 237"/>
              <a:gd name="T42" fmla="*/ 762 w 792"/>
              <a:gd name="T43" fmla="*/ 29 h 237"/>
              <a:gd name="T44" fmla="*/ 783 w 792"/>
              <a:gd name="T45" fmla="*/ 20 h 237"/>
              <a:gd name="T46" fmla="*/ 783 w 792"/>
              <a:gd name="T47" fmla="*/ 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92" h="237">
                <a:moveTo>
                  <a:pt x="783" y="6"/>
                </a:moveTo>
                <a:cubicBezTo>
                  <a:pt x="778" y="2"/>
                  <a:pt x="769" y="0"/>
                  <a:pt x="759" y="0"/>
                </a:cubicBezTo>
                <a:cubicBezTo>
                  <a:pt x="750" y="0"/>
                  <a:pt x="729" y="5"/>
                  <a:pt x="729" y="5"/>
                </a:cubicBezTo>
                <a:cubicBezTo>
                  <a:pt x="729" y="5"/>
                  <a:pt x="729" y="5"/>
                  <a:pt x="729" y="5"/>
                </a:cubicBezTo>
                <a:cubicBezTo>
                  <a:pt x="725" y="5"/>
                  <a:pt x="721" y="6"/>
                  <a:pt x="718" y="6"/>
                </a:cubicBezTo>
                <a:cubicBezTo>
                  <a:pt x="718" y="6"/>
                  <a:pt x="718" y="6"/>
                  <a:pt x="718" y="6"/>
                </a:cubicBezTo>
                <a:cubicBezTo>
                  <a:pt x="718" y="6"/>
                  <a:pt x="718" y="6"/>
                  <a:pt x="718" y="6"/>
                </a:cubicBezTo>
                <a:cubicBezTo>
                  <a:pt x="715" y="7"/>
                  <a:pt x="713" y="8"/>
                  <a:pt x="713" y="8"/>
                </a:cubicBezTo>
                <a:cubicBezTo>
                  <a:pt x="191" y="112"/>
                  <a:pt x="191" y="112"/>
                  <a:pt x="191" y="112"/>
                </a:cubicBezTo>
                <a:cubicBezTo>
                  <a:pt x="177" y="122"/>
                  <a:pt x="107" y="159"/>
                  <a:pt x="107" y="159"/>
                </a:cubicBezTo>
                <a:cubicBezTo>
                  <a:pt x="0" y="237"/>
                  <a:pt x="0" y="237"/>
                  <a:pt x="0" y="237"/>
                </a:cubicBezTo>
                <a:cubicBezTo>
                  <a:pt x="202" y="223"/>
                  <a:pt x="202" y="223"/>
                  <a:pt x="202" y="223"/>
                </a:cubicBezTo>
                <a:cubicBezTo>
                  <a:pt x="251" y="218"/>
                  <a:pt x="311" y="212"/>
                  <a:pt x="333" y="209"/>
                </a:cubicBezTo>
                <a:cubicBezTo>
                  <a:pt x="333" y="209"/>
                  <a:pt x="333" y="209"/>
                  <a:pt x="333" y="209"/>
                </a:cubicBezTo>
                <a:cubicBezTo>
                  <a:pt x="339" y="209"/>
                  <a:pt x="343" y="208"/>
                  <a:pt x="343" y="208"/>
                </a:cubicBezTo>
                <a:cubicBezTo>
                  <a:pt x="754" y="32"/>
                  <a:pt x="754" y="32"/>
                  <a:pt x="754" y="32"/>
                </a:cubicBezTo>
                <a:cubicBezTo>
                  <a:pt x="755" y="32"/>
                  <a:pt x="756" y="32"/>
                  <a:pt x="756" y="32"/>
                </a:cubicBezTo>
                <a:cubicBezTo>
                  <a:pt x="757" y="32"/>
                  <a:pt x="757" y="32"/>
                  <a:pt x="757" y="32"/>
                </a:cubicBezTo>
                <a:cubicBezTo>
                  <a:pt x="758" y="31"/>
                  <a:pt x="758" y="31"/>
                  <a:pt x="758" y="31"/>
                </a:cubicBezTo>
                <a:cubicBezTo>
                  <a:pt x="759" y="31"/>
                  <a:pt x="759" y="31"/>
                  <a:pt x="759" y="31"/>
                </a:cubicBezTo>
                <a:cubicBezTo>
                  <a:pt x="759" y="31"/>
                  <a:pt x="759" y="31"/>
                  <a:pt x="759" y="31"/>
                </a:cubicBezTo>
                <a:cubicBezTo>
                  <a:pt x="760" y="30"/>
                  <a:pt x="761" y="30"/>
                  <a:pt x="762" y="29"/>
                </a:cubicBezTo>
                <a:cubicBezTo>
                  <a:pt x="762" y="29"/>
                  <a:pt x="773" y="25"/>
                  <a:pt x="783" y="20"/>
                </a:cubicBezTo>
                <a:cubicBezTo>
                  <a:pt x="792" y="16"/>
                  <a:pt x="788" y="10"/>
                  <a:pt x="783" y="6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8"/>
          <p:cNvSpPr/>
          <p:nvPr/>
        </p:nvSpPr>
        <p:spPr bwMode="auto">
          <a:xfrm>
            <a:off x="8629650" y="1498600"/>
            <a:ext cx="145415" cy="131445"/>
          </a:xfrm>
          <a:custGeom>
            <a:avLst/>
            <a:gdLst>
              <a:gd name="T0" fmla="*/ 0 w 71"/>
              <a:gd name="T1" fmla="*/ 18 h 64"/>
              <a:gd name="T2" fmla="*/ 26 w 71"/>
              <a:gd name="T3" fmla="*/ 2 h 64"/>
              <a:gd name="T4" fmla="*/ 55 w 71"/>
              <a:gd name="T5" fmla="*/ 11 h 64"/>
              <a:gd name="T6" fmla="*/ 65 w 71"/>
              <a:gd name="T7" fmla="*/ 40 h 64"/>
              <a:gd name="T8" fmla="*/ 52 w 71"/>
              <a:gd name="T9" fmla="*/ 64 h 64"/>
              <a:gd name="T10" fmla="*/ 0 w 71"/>
              <a:gd name="T11" fmla="*/ 1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" h="64">
                <a:moveTo>
                  <a:pt x="0" y="18"/>
                </a:moveTo>
                <a:cubicBezTo>
                  <a:pt x="0" y="18"/>
                  <a:pt x="17" y="3"/>
                  <a:pt x="26" y="2"/>
                </a:cubicBezTo>
                <a:cubicBezTo>
                  <a:pt x="36" y="0"/>
                  <a:pt x="47" y="3"/>
                  <a:pt x="55" y="11"/>
                </a:cubicBezTo>
                <a:cubicBezTo>
                  <a:pt x="62" y="18"/>
                  <a:pt x="71" y="29"/>
                  <a:pt x="65" y="40"/>
                </a:cubicBezTo>
                <a:cubicBezTo>
                  <a:pt x="60" y="52"/>
                  <a:pt x="52" y="64"/>
                  <a:pt x="52" y="64"/>
                </a:cubicBezTo>
                <a:lnTo>
                  <a:pt x="0" y="18"/>
                </a:lnTo>
                <a:close/>
              </a:path>
            </a:pathLst>
          </a:custGeom>
          <a:solidFill>
            <a:srgbClr val="2B4F67"/>
          </a:solidFill>
          <a:ln>
            <a:noFill/>
          </a:ln>
        </p:spPr>
      </p:sp>
      <p:sp>
        <p:nvSpPr>
          <p:cNvPr id="163" name="Freeform 19"/>
          <p:cNvSpPr/>
          <p:nvPr>
            <p:custDataLst>
              <p:tags r:id="rId6"/>
            </p:custDataLst>
          </p:nvPr>
        </p:nvSpPr>
        <p:spPr bwMode="auto">
          <a:xfrm>
            <a:off x="8715375" y="1525270"/>
            <a:ext cx="55245" cy="96520"/>
          </a:xfrm>
          <a:custGeom>
            <a:avLst/>
            <a:gdLst>
              <a:gd name="T0" fmla="*/ 0 w 27"/>
              <a:gd name="T1" fmla="*/ 19 h 47"/>
              <a:gd name="T2" fmla="*/ 14 w 27"/>
              <a:gd name="T3" fmla="*/ 0 h 47"/>
              <a:gd name="T4" fmla="*/ 25 w 27"/>
              <a:gd name="T5" fmla="*/ 22 h 47"/>
              <a:gd name="T6" fmla="*/ 13 w 27"/>
              <a:gd name="T7" fmla="*/ 46 h 47"/>
              <a:gd name="T8" fmla="*/ 0 w 27"/>
              <a:gd name="T9" fmla="*/ 1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47">
                <a:moveTo>
                  <a:pt x="0" y="19"/>
                </a:moveTo>
                <a:cubicBezTo>
                  <a:pt x="0" y="19"/>
                  <a:pt x="15" y="7"/>
                  <a:pt x="14" y="0"/>
                </a:cubicBezTo>
                <a:cubicBezTo>
                  <a:pt x="14" y="0"/>
                  <a:pt x="27" y="12"/>
                  <a:pt x="25" y="22"/>
                </a:cubicBezTo>
                <a:cubicBezTo>
                  <a:pt x="23" y="32"/>
                  <a:pt x="14" y="45"/>
                  <a:pt x="13" y="46"/>
                </a:cubicBezTo>
                <a:cubicBezTo>
                  <a:pt x="11" y="47"/>
                  <a:pt x="0" y="19"/>
                  <a:pt x="0" y="19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</p:sp>
      <p:sp>
        <p:nvSpPr>
          <p:cNvPr id="164" name="Freeform 20"/>
          <p:cNvSpPr/>
          <p:nvPr>
            <p:custDataLst>
              <p:tags r:id="rId7"/>
            </p:custDataLst>
          </p:nvPr>
        </p:nvSpPr>
        <p:spPr bwMode="auto">
          <a:xfrm>
            <a:off x="8603615" y="1533525"/>
            <a:ext cx="143510" cy="113030"/>
          </a:xfrm>
          <a:custGeom>
            <a:avLst/>
            <a:gdLst>
              <a:gd name="T0" fmla="*/ 64 w 70"/>
              <a:gd name="T1" fmla="*/ 35 h 55"/>
              <a:gd name="T2" fmla="*/ 18 w 70"/>
              <a:gd name="T3" fmla="*/ 1 h 55"/>
              <a:gd name="T4" fmla="*/ 0 w 70"/>
              <a:gd name="T5" fmla="*/ 10 h 55"/>
              <a:gd name="T6" fmla="*/ 60 w 70"/>
              <a:gd name="T7" fmla="*/ 55 h 55"/>
              <a:gd name="T8" fmla="*/ 64 w 70"/>
              <a:gd name="T9" fmla="*/ 3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55">
                <a:moveTo>
                  <a:pt x="64" y="35"/>
                </a:moveTo>
                <a:cubicBezTo>
                  <a:pt x="52" y="1"/>
                  <a:pt x="28" y="2"/>
                  <a:pt x="18" y="1"/>
                </a:cubicBezTo>
                <a:cubicBezTo>
                  <a:pt x="8" y="0"/>
                  <a:pt x="0" y="10"/>
                  <a:pt x="0" y="10"/>
                </a:cubicBezTo>
                <a:cubicBezTo>
                  <a:pt x="60" y="55"/>
                  <a:pt x="60" y="55"/>
                  <a:pt x="60" y="55"/>
                </a:cubicBezTo>
                <a:cubicBezTo>
                  <a:pt x="70" y="47"/>
                  <a:pt x="64" y="35"/>
                  <a:pt x="64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6" name="Freeform 21"/>
          <p:cNvSpPr/>
          <p:nvPr>
            <p:custDataLst>
              <p:tags r:id="rId8"/>
            </p:custDataLst>
          </p:nvPr>
        </p:nvSpPr>
        <p:spPr bwMode="auto">
          <a:xfrm>
            <a:off x="8697595" y="1581150"/>
            <a:ext cx="45085" cy="65405"/>
          </a:xfrm>
          <a:custGeom>
            <a:avLst/>
            <a:gdLst>
              <a:gd name="T0" fmla="*/ 11 w 22"/>
              <a:gd name="T1" fmla="*/ 0 h 32"/>
              <a:gd name="T2" fmla="*/ 6 w 22"/>
              <a:gd name="T3" fmla="*/ 7 h 32"/>
              <a:gd name="T4" fmla="*/ 0 w 22"/>
              <a:gd name="T5" fmla="*/ 22 h 32"/>
              <a:gd name="T6" fmla="*/ 14 w 22"/>
              <a:gd name="T7" fmla="*/ 32 h 32"/>
              <a:gd name="T8" fmla="*/ 18 w 22"/>
              <a:gd name="T9" fmla="*/ 27 h 32"/>
              <a:gd name="T10" fmla="*/ 11 w 22"/>
              <a:gd name="T1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32">
                <a:moveTo>
                  <a:pt x="11" y="0"/>
                </a:moveTo>
                <a:cubicBezTo>
                  <a:pt x="12" y="7"/>
                  <a:pt x="6" y="7"/>
                  <a:pt x="6" y="7"/>
                </a:cubicBezTo>
                <a:cubicBezTo>
                  <a:pt x="0" y="22"/>
                  <a:pt x="0" y="22"/>
                  <a:pt x="0" y="22"/>
                </a:cubicBezTo>
                <a:cubicBezTo>
                  <a:pt x="14" y="32"/>
                  <a:pt x="14" y="32"/>
                  <a:pt x="14" y="32"/>
                </a:cubicBezTo>
                <a:cubicBezTo>
                  <a:pt x="16" y="30"/>
                  <a:pt x="17" y="28"/>
                  <a:pt x="18" y="27"/>
                </a:cubicBezTo>
                <a:cubicBezTo>
                  <a:pt x="22" y="17"/>
                  <a:pt x="11" y="0"/>
                  <a:pt x="11" y="0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</p:sp>
      <p:sp>
        <p:nvSpPr>
          <p:cNvPr id="167" name="Freeform 22"/>
          <p:cNvSpPr/>
          <p:nvPr/>
        </p:nvSpPr>
        <p:spPr bwMode="auto">
          <a:xfrm>
            <a:off x="7701915" y="1525905"/>
            <a:ext cx="1023620" cy="1047115"/>
          </a:xfrm>
          <a:custGeom>
            <a:avLst/>
            <a:gdLst>
              <a:gd name="T0" fmla="*/ 0 w 500"/>
              <a:gd name="T1" fmla="*/ 338 h 511"/>
              <a:gd name="T2" fmla="*/ 440 w 500"/>
              <a:gd name="T3" fmla="*/ 14 h 511"/>
              <a:gd name="T4" fmla="*/ 500 w 500"/>
              <a:gd name="T5" fmla="*/ 59 h 511"/>
              <a:gd name="T6" fmla="*/ 227 w 500"/>
              <a:gd name="T7" fmla="*/ 511 h 511"/>
              <a:gd name="T8" fmla="*/ 0 w 500"/>
              <a:gd name="T9" fmla="*/ 338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0" h="511">
                <a:moveTo>
                  <a:pt x="0" y="338"/>
                </a:moveTo>
                <a:cubicBezTo>
                  <a:pt x="440" y="14"/>
                  <a:pt x="440" y="14"/>
                  <a:pt x="440" y="14"/>
                </a:cubicBezTo>
                <a:cubicBezTo>
                  <a:pt x="440" y="14"/>
                  <a:pt x="491" y="0"/>
                  <a:pt x="500" y="59"/>
                </a:cubicBezTo>
                <a:cubicBezTo>
                  <a:pt x="227" y="511"/>
                  <a:pt x="227" y="511"/>
                  <a:pt x="227" y="511"/>
                </a:cubicBezTo>
                <a:lnTo>
                  <a:pt x="0" y="338"/>
                </a:lnTo>
                <a:close/>
              </a:path>
            </a:pathLst>
          </a:custGeom>
          <a:solidFill>
            <a:srgbClr val="317D8F"/>
          </a:solidFill>
          <a:ln>
            <a:noFill/>
          </a:ln>
        </p:spPr>
      </p:sp>
      <p:sp>
        <p:nvSpPr>
          <p:cNvPr id="168" name="Freeform 23"/>
          <p:cNvSpPr/>
          <p:nvPr/>
        </p:nvSpPr>
        <p:spPr bwMode="auto">
          <a:xfrm>
            <a:off x="8099425" y="1595120"/>
            <a:ext cx="627380" cy="976630"/>
          </a:xfrm>
          <a:custGeom>
            <a:avLst/>
            <a:gdLst>
              <a:gd name="T0" fmla="*/ 0 w 306"/>
              <a:gd name="T1" fmla="*/ 414 h 477"/>
              <a:gd name="T2" fmla="*/ 12 w 306"/>
              <a:gd name="T3" fmla="*/ 461 h 477"/>
              <a:gd name="T4" fmla="*/ 33 w 306"/>
              <a:gd name="T5" fmla="*/ 477 h 477"/>
              <a:gd name="T6" fmla="*/ 306 w 306"/>
              <a:gd name="T7" fmla="*/ 25 h 477"/>
              <a:gd name="T8" fmla="*/ 298 w 306"/>
              <a:gd name="T9" fmla="*/ 0 h 477"/>
              <a:gd name="T10" fmla="*/ 0 w 306"/>
              <a:gd name="T11" fmla="*/ 414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6" h="477">
                <a:moveTo>
                  <a:pt x="0" y="414"/>
                </a:moveTo>
                <a:cubicBezTo>
                  <a:pt x="12" y="461"/>
                  <a:pt x="12" y="461"/>
                  <a:pt x="12" y="461"/>
                </a:cubicBezTo>
                <a:cubicBezTo>
                  <a:pt x="33" y="477"/>
                  <a:pt x="33" y="477"/>
                  <a:pt x="33" y="477"/>
                </a:cubicBezTo>
                <a:cubicBezTo>
                  <a:pt x="306" y="25"/>
                  <a:pt x="306" y="25"/>
                  <a:pt x="306" y="25"/>
                </a:cubicBezTo>
                <a:cubicBezTo>
                  <a:pt x="304" y="14"/>
                  <a:pt x="302" y="7"/>
                  <a:pt x="298" y="0"/>
                </a:cubicBezTo>
                <a:lnTo>
                  <a:pt x="0" y="414"/>
                </a:lnTo>
                <a:close/>
              </a:path>
            </a:pathLst>
          </a:custGeom>
          <a:solidFill>
            <a:srgbClr val="AEDAE4"/>
          </a:solidFill>
          <a:ln>
            <a:noFill/>
          </a:ln>
        </p:spPr>
      </p:sp>
      <p:sp>
        <p:nvSpPr>
          <p:cNvPr id="170" name="Freeform 24"/>
          <p:cNvSpPr/>
          <p:nvPr/>
        </p:nvSpPr>
        <p:spPr bwMode="auto">
          <a:xfrm>
            <a:off x="7701915" y="1543685"/>
            <a:ext cx="968375" cy="752475"/>
          </a:xfrm>
          <a:custGeom>
            <a:avLst/>
            <a:gdLst>
              <a:gd name="T0" fmla="*/ 473 w 473"/>
              <a:gd name="T1" fmla="*/ 8 h 367"/>
              <a:gd name="T2" fmla="*/ 440 w 473"/>
              <a:gd name="T3" fmla="*/ 5 h 367"/>
              <a:gd name="T4" fmla="*/ 0 w 473"/>
              <a:gd name="T5" fmla="*/ 329 h 367"/>
              <a:gd name="T6" fmla="*/ 51 w 473"/>
              <a:gd name="T7" fmla="*/ 367 h 367"/>
              <a:gd name="T8" fmla="*/ 114 w 473"/>
              <a:gd name="T9" fmla="*/ 355 h 367"/>
              <a:gd name="T10" fmla="*/ 473 w 473"/>
              <a:gd name="T11" fmla="*/ 8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3" h="367">
                <a:moveTo>
                  <a:pt x="473" y="8"/>
                </a:moveTo>
                <a:cubicBezTo>
                  <a:pt x="457" y="0"/>
                  <a:pt x="440" y="5"/>
                  <a:pt x="440" y="5"/>
                </a:cubicBezTo>
                <a:cubicBezTo>
                  <a:pt x="0" y="329"/>
                  <a:pt x="0" y="329"/>
                  <a:pt x="0" y="329"/>
                </a:cubicBezTo>
                <a:cubicBezTo>
                  <a:pt x="51" y="367"/>
                  <a:pt x="51" y="367"/>
                  <a:pt x="51" y="367"/>
                </a:cubicBezTo>
                <a:cubicBezTo>
                  <a:pt x="114" y="355"/>
                  <a:pt x="114" y="355"/>
                  <a:pt x="114" y="355"/>
                </a:cubicBezTo>
                <a:cubicBezTo>
                  <a:pt x="473" y="8"/>
                  <a:pt x="473" y="8"/>
                  <a:pt x="473" y="8"/>
                </a:cubicBezTo>
                <a:close/>
              </a:path>
            </a:pathLst>
          </a:custGeom>
          <a:solidFill>
            <a:srgbClr val="5FB4C9"/>
          </a:solidFill>
          <a:ln>
            <a:noFill/>
          </a:ln>
        </p:spPr>
      </p:sp>
      <p:sp>
        <p:nvSpPr>
          <p:cNvPr id="171" name="Freeform 25"/>
          <p:cNvSpPr/>
          <p:nvPr/>
        </p:nvSpPr>
        <p:spPr bwMode="auto">
          <a:xfrm>
            <a:off x="7605395" y="2134235"/>
            <a:ext cx="560705" cy="556895"/>
          </a:xfrm>
          <a:custGeom>
            <a:avLst/>
            <a:gdLst>
              <a:gd name="T0" fmla="*/ 0 w 274"/>
              <a:gd name="T1" fmla="*/ 156 h 272"/>
              <a:gd name="T2" fmla="*/ 47 w 274"/>
              <a:gd name="T3" fmla="*/ 41 h 272"/>
              <a:gd name="T4" fmla="*/ 161 w 274"/>
              <a:gd name="T5" fmla="*/ 67 h 272"/>
              <a:gd name="T6" fmla="*/ 241 w 274"/>
              <a:gd name="T7" fmla="*/ 151 h 272"/>
              <a:gd name="T8" fmla="*/ 274 w 274"/>
              <a:gd name="T9" fmla="*/ 214 h 272"/>
              <a:gd name="T10" fmla="*/ 146 w 274"/>
              <a:gd name="T11" fmla="*/ 272 h 272"/>
              <a:gd name="T12" fmla="*/ 0 w 274"/>
              <a:gd name="T13" fmla="*/ 15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4" h="272">
                <a:moveTo>
                  <a:pt x="0" y="156"/>
                </a:moveTo>
                <a:cubicBezTo>
                  <a:pt x="0" y="156"/>
                  <a:pt x="41" y="65"/>
                  <a:pt x="47" y="41"/>
                </a:cubicBezTo>
                <a:cubicBezTo>
                  <a:pt x="47" y="41"/>
                  <a:pt x="116" y="0"/>
                  <a:pt x="161" y="67"/>
                </a:cubicBezTo>
                <a:cubicBezTo>
                  <a:pt x="161" y="67"/>
                  <a:pt x="255" y="55"/>
                  <a:pt x="241" y="151"/>
                </a:cubicBezTo>
                <a:cubicBezTo>
                  <a:pt x="241" y="151"/>
                  <a:pt x="274" y="164"/>
                  <a:pt x="274" y="214"/>
                </a:cubicBezTo>
                <a:cubicBezTo>
                  <a:pt x="274" y="214"/>
                  <a:pt x="203" y="249"/>
                  <a:pt x="146" y="272"/>
                </a:cubicBezTo>
                <a:lnTo>
                  <a:pt x="0" y="156"/>
                </a:lnTo>
                <a:close/>
              </a:path>
            </a:pathLst>
          </a:custGeom>
          <a:solidFill>
            <a:srgbClr val="E67681"/>
          </a:solidFill>
          <a:ln>
            <a:noFill/>
          </a:ln>
        </p:spPr>
      </p:sp>
      <p:sp>
        <p:nvSpPr>
          <p:cNvPr id="172" name="Freeform 26"/>
          <p:cNvSpPr/>
          <p:nvPr>
            <p:custDataLst>
              <p:tags r:id="rId9"/>
            </p:custDataLst>
          </p:nvPr>
        </p:nvSpPr>
        <p:spPr bwMode="auto">
          <a:xfrm>
            <a:off x="7605395" y="2144395"/>
            <a:ext cx="318770" cy="330200"/>
          </a:xfrm>
          <a:custGeom>
            <a:avLst/>
            <a:gdLst>
              <a:gd name="T0" fmla="*/ 47 w 147"/>
              <a:gd name="T1" fmla="*/ 31 h 151"/>
              <a:gd name="T2" fmla="*/ 147 w 147"/>
              <a:gd name="T3" fmla="*/ 57 h 151"/>
              <a:gd name="T4" fmla="*/ 63 w 147"/>
              <a:gd name="T5" fmla="*/ 151 h 151"/>
              <a:gd name="T6" fmla="*/ 0 w 147"/>
              <a:gd name="T7" fmla="*/ 141 h 151"/>
              <a:gd name="T8" fmla="*/ 47 w 147"/>
              <a:gd name="T9" fmla="*/ 3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51">
                <a:moveTo>
                  <a:pt x="47" y="31"/>
                </a:moveTo>
                <a:cubicBezTo>
                  <a:pt x="47" y="31"/>
                  <a:pt x="104" y="0"/>
                  <a:pt x="147" y="57"/>
                </a:cubicBezTo>
                <a:cubicBezTo>
                  <a:pt x="63" y="151"/>
                  <a:pt x="63" y="151"/>
                  <a:pt x="63" y="151"/>
                </a:cubicBezTo>
                <a:cubicBezTo>
                  <a:pt x="0" y="141"/>
                  <a:pt x="0" y="141"/>
                  <a:pt x="0" y="141"/>
                </a:cubicBezTo>
                <a:lnTo>
                  <a:pt x="47" y="31"/>
                </a:lnTo>
                <a:close/>
              </a:path>
            </a:pathLst>
          </a:custGeom>
          <a:solidFill>
            <a:schemeClr val="dk1">
              <a:alpha val="10000"/>
            </a:schemeClr>
          </a:solidFill>
          <a:ln>
            <a:noFill/>
          </a:ln>
        </p:spPr>
      </p:sp>
      <p:sp>
        <p:nvSpPr>
          <p:cNvPr id="173" name="Freeform 27"/>
          <p:cNvSpPr/>
          <p:nvPr>
            <p:custDataLst>
              <p:tags r:id="rId10"/>
            </p:custDataLst>
          </p:nvPr>
        </p:nvSpPr>
        <p:spPr bwMode="auto">
          <a:xfrm>
            <a:off x="7853045" y="2442210"/>
            <a:ext cx="320040" cy="249555"/>
          </a:xfrm>
          <a:custGeom>
            <a:avLst/>
            <a:gdLst>
              <a:gd name="T0" fmla="*/ 116 w 149"/>
              <a:gd name="T1" fmla="*/ 0 h 117"/>
              <a:gd name="T2" fmla="*/ 145 w 149"/>
              <a:gd name="T3" fmla="*/ 63 h 117"/>
              <a:gd name="T4" fmla="*/ 25 w 149"/>
              <a:gd name="T5" fmla="*/ 117 h 117"/>
              <a:gd name="T6" fmla="*/ 0 w 149"/>
              <a:gd name="T7" fmla="*/ 54 h 117"/>
              <a:gd name="T8" fmla="*/ 116 w 149"/>
              <a:gd name="T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17">
                <a:moveTo>
                  <a:pt x="116" y="0"/>
                </a:moveTo>
                <a:cubicBezTo>
                  <a:pt x="116" y="0"/>
                  <a:pt x="149" y="19"/>
                  <a:pt x="145" y="63"/>
                </a:cubicBezTo>
                <a:cubicBezTo>
                  <a:pt x="25" y="117"/>
                  <a:pt x="25" y="117"/>
                  <a:pt x="25" y="117"/>
                </a:cubicBezTo>
                <a:cubicBezTo>
                  <a:pt x="0" y="54"/>
                  <a:pt x="0" y="54"/>
                  <a:pt x="0" y="54"/>
                </a:cubicBezTo>
                <a:lnTo>
                  <a:pt x="116" y="0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</p:sp>
      <p:sp>
        <p:nvSpPr>
          <p:cNvPr id="175" name="Freeform 28"/>
          <p:cNvSpPr/>
          <p:nvPr/>
        </p:nvSpPr>
        <p:spPr bwMode="auto">
          <a:xfrm>
            <a:off x="7495540" y="2402205"/>
            <a:ext cx="408940" cy="409575"/>
          </a:xfrm>
          <a:custGeom>
            <a:avLst/>
            <a:gdLst>
              <a:gd name="T0" fmla="*/ 0 w 200"/>
              <a:gd name="T1" fmla="*/ 200 h 200"/>
              <a:gd name="T2" fmla="*/ 200 w 200"/>
              <a:gd name="T3" fmla="*/ 141 h 200"/>
              <a:gd name="T4" fmla="*/ 54 w 200"/>
              <a:gd name="T5" fmla="*/ 25 h 200"/>
              <a:gd name="T6" fmla="*/ 0 w 200"/>
              <a:gd name="T7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" h="200">
                <a:moveTo>
                  <a:pt x="0" y="200"/>
                </a:moveTo>
                <a:cubicBezTo>
                  <a:pt x="200" y="141"/>
                  <a:pt x="200" y="141"/>
                  <a:pt x="200" y="141"/>
                </a:cubicBezTo>
                <a:cubicBezTo>
                  <a:pt x="169" y="0"/>
                  <a:pt x="54" y="25"/>
                  <a:pt x="54" y="25"/>
                </a:cubicBezTo>
                <a:lnTo>
                  <a:pt x="0" y="200"/>
                </a:lnTo>
                <a:close/>
              </a:path>
            </a:pathLst>
          </a:custGeom>
          <a:solidFill>
            <a:srgbClr val="2B4F67"/>
          </a:solidFill>
          <a:ln>
            <a:noFill/>
          </a:ln>
        </p:spPr>
      </p:sp>
      <p:sp>
        <p:nvSpPr>
          <p:cNvPr id="179" name="Freeform 29"/>
          <p:cNvSpPr/>
          <p:nvPr>
            <p:custDataLst>
              <p:tags r:id="rId11"/>
            </p:custDataLst>
          </p:nvPr>
        </p:nvSpPr>
        <p:spPr bwMode="auto">
          <a:xfrm>
            <a:off x="7494905" y="2447290"/>
            <a:ext cx="260350" cy="361315"/>
          </a:xfrm>
          <a:custGeom>
            <a:avLst/>
            <a:gdLst>
              <a:gd name="T0" fmla="*/ 115 w 115"/>
              <a:gd name="T1" fmla="*/ 12 h 160"/>
              <a:gd name="T2" fmla="*/ 115 w 115"/>
              <a:gd name="T3" fmla="*/ 12 h 160"/>
              <a:gd name="T4" fmla="*/ 51 w 115"/>
              <a:gd name="T5" fmla="*/ 2 h 160"/>
              <a:gd name="T6" fmla="*/ 0 w 115"/>
              <a:gd name="T7" fmla="*/ 160 h 160"/>
              <a:gd name="T8" fmla="*/ 115 w 115"/>
              <a:gd name="T9" fmla="*/ 1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160">
                <a:moveTo>
                  <a:pt x="115" y="12"/>
                </a:moveTo>
                <a:cubicBezTo>
                  <a:pt x="115" y="12"/>
                  <a:pt x="115" y="12"/>
                  <a:pt x="115" y="12"/>
                </a:cubicBezTo>
                <a:cubicBezTo>
                  <a:pt x="88" y="0"/>
                  <a:pt x="63" y="1"/>
                  <a:pt x="51" y="2"/>
                </a:cubicBezTo>
                <a:cubicBezTo>
                  <a:pt x="0" y="160"/>
                  <a:pt x="0" y="160"/>
                  <a:pt x="0" y="160"/>
                </a:cubicBezTo>
                <a:lnTo>
                  <a:pt x="115" y="12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</p:sp>
      <p:sp>
        <p:nvSpPr>
          <p:cNvPr id="180" name="Freeform 30"/>
          <p:cNvSpPr/>
          <p:nvPr>
            <p:custDataLst>
              <p:tags r:id="rId12"/>
            </p:custDataLst>
          </p:nvPr>
        </p:nvSpPr>
        <p:spPr bwMode="auto">
          <a:xfrm>
            <a:off x="7925435" y="1560195"/>
            <a:ext cx="745490" cy="710565"/>
          </a:xfrm>
          <a:custGeom>
            <a:avLst/>
            <a:gdLst>
              <a:gd name="T0" fmla="*/ 1306 w 1306"/>
              <a:gd name="T1" fmla="*/ 0 h 1245"/>
              <a:gd name="T2" fmla="*/ 18 w 1306"/>
              <a:gd name="T3" fmla="*/ 1245 h 1245"/>
              <a:gd name="T4" fmla="*/ 0 w 1306"/>
              <a:gd name="T5" fmla="*/ 1220 h 1245"/>
              <a:gd name="T6" fmla="*/ 1306 w 1306"/>
              <a:gd name="T7" fmla="*/ 0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6" h="1245">
                <a:moveTo>
                  <a:pt x="1306" y="0"/>
                </a:moveTo>
                <a:lnTo>
                  <a:pt x="18" y="1245"/>
                </a:lnTo>
                <a:lnTo>
                  <a:pt x="0" y="1220"/>
                </a:lnTo>
                <a:lnTo>
                  <a:pt x="1306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</p:sp>
      <p:sp>
        <p:nvSpPr>
          <p:cNvPr id="181" name="Freeform 31"/>
          <p:cNvSpPr/>
          <p:nvPr>
            <p:custDataLst>
              <p:tags r:id="rId13"/>
            </p:custDataLst>
          </p:nvPr>
        </p:nvSpPr>
        <p:spPr bwMode="auto">
          <a:xfrm>
            <a:off x="8099425" y="1595120"/>
            <a:ext cx="610235" cy="848360"/>
          </a:xfrm>
          <a:custGeom>
            <a:avLst/>
            <a:gdLst>
              <a:gd name="T0" fmla="*/ 1069 w 1069"/>
              <a:gd name="T1" fmla="*/ 0 h 1486"/>
              <a:gd name="T2" fmla="*/ 0 w 1069"/>
              <a:gd name="T3" fmla="*/ 1486 h 1486"/>
              <a:gd name="T4" fmla="*/ 4 w 1069"/>
              <a:gd name="T5" fmla="*/ 1450 h 1486"/>
              <a:gd name="T6" fmla="*/ 1069 w 1069"/>
              <a:gd name="T7" fmla="*/ 0 h 1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9" h="1486">
                <a:moveTo>
                  <a:pt x="1069" y="0"/>
                </a:moveTo>
                <a:lnTo>
                  <a:pt x="0" y="1486"/>
                </a:lnTo>
                <a:lnTo>
                  <a:pt x="4" y="1450"/>
                </a:lnTo>
                <a:lnTo>
                  <a:pt x="1069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</p:sp>
      <p:sp>
        <p:nvSpPr>
          <p:cNvPr id="192" name="文本框 191"/>
          <p:cNvSpPr txBox="1"/>
          <p:nvPr>
            <p:custDataLst>
              <p:tags r:id="rId14"/>
            </p:custDataLst>
          </p:nvPr>
        </p:nvSpPr>
        <p:spPr>
          <a:xfrm>
            <a:off x="2929255" y="2560955"/>
            <a:ext cx="1010285" cy="32956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预防为主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3" name="矩形 336"/>
          <p:cNvSpPr/>
          <p:nvPr/>
        </p:nvSpPr>
        <p:spPr>
          <a:xfrm rot="10800000">
            <a:off x="3438525" y="3027680"/>
            <a:ext cx="32385" cy="331470"/>
          </a:xfrm>
          <a:custGeom>
            <a:avLst/>
            <a:gdLst>
              <a:gd name="connsiteX0" fmla="*/ 0 w 63500"/>
              <a:gd name="connsiteY0" fmla="*/ 0 h 317500"/>
              <a:gd name="connsiteX1" fmla="*/ 63500 w 63500"/>
              <a:gd name="connsiteY1" fmla="*/ 0 h 317500"/>
              <a:gd name="connsiteX2" fmla="*/ 63500 w 63500"/>
              <a:gd name="connsiteY2" fmla="*/ 317500 h 317500"/>
              <a:gd name="connsiteX3" fmla="*/ 0 w 63500"/>
              <a:gd name="connsiteY3" fmla="*/ 317500 h 317500"/>
              <a:gd name="connsiteX4" fmla="*/ 0 w 63500"/>
              <a:gd name="connsiteY4" fmla="*/ 0 h 317500"/>
              <a:gd name="connsiteX0-1" fmla="*/ 0 w 63500"/>
              <a:gd name="connsiteY0-2" fmla="*/ 0 h 317500"/>
              <a:gd name="connsiteX1-3" fmla="*/ 63500 w 63500"/>
              <a:gd name="connsiteY1-4" fmla="*/ 0 h 317500"/>
              <a:gd name="connsiteX2-5" fmla="*/ 0 w 63500"/>
              <a:gd name="connsiteY2-6" fmla="*/ 317500 h 317500"/>
              <a:gd name="connsiteX3-7" fmla="*/ 0 w 63500"/>
              <a:gd name="connsiteY3-8" fmla="*/ 0 h 317500"/>
              <a:gd name="connsiteX0-9" fmla="*/ 0 w 63500"/>
              <a:gd name="connsiteY0-10" fmla="*/ 0 h 466725"/>
              <a:gd name="connsiteX1-11" fmla="*/ 63500 w 63500"/>
              <a:gd name="connsiteY1-12" fmla="*/ 0 h 466725"/>
              <a:gd name="connsiteX2-13" fmla="*/ 19050 w 63500"/>
              <a:gd name="connsiteY2-14" fmla="*/ 466725 h 466725"/>
              <a:gd name="connsiteX3-15" fmla="*/ 0 w 63500"/>
              <a:gd name="connsiteY3-16" fmla="*/ 0 h 466725"/>
              <a:gd name="connsiteX0-17" fmla="*/ 0 w 63500"/>
              <a:gd name="connsiteY0-18" fmla="*/ 0 h 464343"/>
              <a:gd name="connsiteX1-19" fmla="*/ 63500 w 63500"/>
              <a:gd name="connsiteY1-20" fmla="*/ 0 h 464343"/>
              <a:gd name="connsiteX2-21" fmla="*/ 35587 w 63500"/>
              <a:gd name="connsiteY2-22" fmla="*/ 464343 h 464343"/>
              <a:gd name="connsiteX3-23" fmla="*/ 0 w 63500"/>
              <a:gd name="connsiteY3-24" fmla="*/ 0 h 464343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63500" h="464343">
                <a:moveTo>
                  <a:pt x="0" y="0"/>
                </a:moveTo>
                <a:lnTo>
                  <a:pt x="63500" y="0"/>
                </a:lnTo>
                <a:lnTo>
                  <a:pt x="35587" y="464343"/>
                </a:lnTo>
                <a:lnTo>
                  <a:pt x="0" y="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椭圆 193"/>
          <p:cNvSpPr/>
          <p:nvPr>
            <p:custDataLst>
              <p:tags r:id="rId15"/>
            </p:custDataLst>
          </p:nvPr>
        </p:nvSpPr>
        <p:spPr>
          <a:xfrm>
            <a:off x="3383915" y="3352800"/>
            <a:ext cx="144780" cy="14478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1270000" dir="2700000" sx="15000" sy="15000" algn="t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椭圆 194"/>
          <p:cNvSpPr/>
          <p:nvPr>
            <p:custDataLst>
              <p:tags r:id="rId16"/>
            </p:custDataLst>
          </p:nvPr>
        </p:nvSpPr>
        <p:spPr>
          <a:xfrm rot="10800000">
            <a:off x="3416300" y="3385185"/>
            <a:ext cx="80010" cy="800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椭圆 195"/>
          <p:cNvSpPr/>
          <p:nvPr/>
        </p:nvSpPr>
        <p:spPr>
          <a:xfrm>
            <a:off x="3315970" y="2218690"/>
            <a:ext cx="237490" cy="237490"/>
          </a:xfrm>
          <a:prstGeom prst="ellips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文本框 197"/>
          <p:cNvSpPr txBox="1"/>
          <p:nvPr>
            <p:custDataLst>
              <p:tags r:id="rId17"/>
            </p:custDataLst>
          </p:nvPr>
        </p:nvSpPr>
        <p:spPr>
          <a:xfrm>
            <a:off x="4079875" y="2308860"/>
            <a:ext cx="1002030" cy="32956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常备不懈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9" name="矩形 336"/>
          <p:cNvSpPr/>
          <p:nvPr/>
        </p:nvSpPr>
        <p:spPr>
          <a:xfrm rot="10800000">
            <a:off x="4577080" y="2670175"/>
            <a:ext cx="32385" cy="331470"/>
          </a:xfrm>
          <a:custGeom>
            <a:avLst/>
            <a:gdLst>
              <a:gd name="connsiteX0" fmla="*/ 0 w 63500"/>
              <a:gd name="connsiteY0" fmla="*/ 0 h 317500"/>
              <a:gd name="connsiteX1" fmla="*/ 63500 w 63500"/>
              <a:gd name="connsiteY1" fmla="*/ 0 h 317500"/>
              <a:gd name="connsiteX2" fmla="*/ 63500 w 63500"/>
              <a:gd name="connsiteY2" fmla="*/ 317500 h 317500"/>
              <a:gd name="connsiteX3" fmla="*/ 0 w 63500"/>
              <a:gd name="connsiteY3" fmla="*/ 317500 h 317500"/>
              <a:gd name="connsiteX4" fmla="*/ 0 w 63500"/>
              <a:gd name="connsiteY4" fmla="*/ 0 h 317500"/>
              <a:gd name="connsiteX0-1" fmla="*/ 0 w 63500"/>
              <a:gd name="connsiteY0-2" fmla="*/ 0 h 317500"/>
              <a:gd name="connsiteX1-3" fmla="*/ 63500 w 63500"/>
              <a:gd name="connsiteY1-4" fmla="*/ 0 h 317500"/>
              <a:gd name="connsiteX2-5" fmla="*/ 0 w 63500"/>
              <a:gd name="connsiteY2-6" fmla="*/ 317500 h 317500"/>
              <a:gd name="connsiteX3-7" fmla="*/ 0 w 63500"/>
              <a:gd name="connsiteY3-8" fmla="*/ 0 h 317500"/>
              <a:gd name="connsiteX0-9" fmla="*/ 0 w 63500"/>
              <a:gd name="connsiteY0-10" fmla="*/ 0 h 466725"/>
              <a:gd name="connsiteX1-11" fmla="*/ 63500 w 63500"/>
              <a:gd name="connsiteY1-12" fmla="*/ 0 h 466725"/>
              <a:gd name="connsiteX2-13" fmla="*/ 19050 w 63500"/>
              <a:gd name="connsiteY2-14" fmla="*/ 466725 h 466725"/>
              <a:gd name="connsiteX3-15" fmla="*/ 0 w 63500"/>
              <a:gd name="connsiteY3-16" fmla="*/ 0 h 466725"/>
              <a:gd name="connsiteX0-17" fmla="*/ 0 w 63500"/>
              <a:gd name="connsiteY0-18" fmla="*/ 0 h 464343"/>
              <a:gd name="connsiteX1-19" fmla="*/ 63500 w 63500"/>
              <a:gd name="connsiteY1-20" fmla="*/ 0 h 464343"/>
              <a:gd name="connsiteX2-21" fmla="*/ 35587 w 63500"/>
              <a:gd name="connsiteY2-22" fmla="*/ 464343 h 464343"/>
              <a:gd name="connsiteX3-23" fmla="*/ 0 w 63500"/>
              <a:gd name="connsiteY3-24" fmla="*/ 0 h 464343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63500" h="464343">
                <a:moveTo>
                  <a:pt x="0" y="0"/>
                </a:moveTo>
                <a:lnTo>
                  <a:pt x="63500" y="0"/>
                </a:lnTo>
                <a:lnTo>
                  <a:pt x="35587" y="464343"/>
                </a:lnTo>
                <a:lnTo>
                  <a:pt x="0" y="0"/>
                </a:lnTo>
                <a:close/>
              </a:path>
            </a:pathLst>
          </a:cu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椭圆 199"/>
          <p:cNvSpPr/>
          <p:nvPr>
            <p:custDataLst>
              <p:tags r:id="rId18"/>
            </p:custDataLst>
          </p:nvPr>
        </p:nvSpPr>
        <p:spPr>
          <a:xfrm>
            <a:off x="4523105" y="2995295"/>
            <a:ext cx="144780" cy="14478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1270000" dir="2700000" sx="15000" sy="15000" algn="t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椭圆 200"/>
          <p:cNvSpPr/>
          <p:nvPr/>
        </p:nvSpPr>
        <p:spPr>
          <a:xfrm rot="10800000">
            <a:off x="4555490" y="3027680"/>
            <a:ext cx="80010" cy="80010"/>
          </a:xfrm>
          <a:prstGeom prst="ellipse">
            <a:avLst/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椭圆 201"/>
          <p:cNvSpPr/>
          <p:nvPr/>
        </p:nvSpPr>
        <p:spPr>
          <a:xfrm rot="10800000">
            <a:off x="4474845" y="1991995"/>
            <a:ext cx="237490" cy="237490"/>
          </a:xfrm>
          <a:prstGeom prst="ellipse">
            <a:avLst/>
          </a:prstGeom>
          <a:solidFill>
            <a:srgbClr val="4DA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文本框 203"/>
          <p:cNvSpPr txBox="1"/>
          <p:nvPr>
            <p:custDataLst>
              <p:tags r:id="rId19"/>
            </p:custDataLst>
          </p:nvPr>
        </p:nvSpPr>
        <p:spPr>
          <a:xfrm>
            <a:off x="5221605" y="2468245"/>
            <a:ext cx="1021080" cy="32956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高效协调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05" name="矩形 336"/>
          <p:cNvSpPr/>
          <p:nvPr/>
        </p:nvSpPr>
        <p:spPr>
          <a:xfrm rot="10800000">
            <a:off x="5708015" y="2897505"/>
            <a:ext cx="32385" cy="331470"/>
          </a:xfrm>
          <a:custGeom>
            <a:avLst/>
            <a:gdLst>
              <a:gd name="connsiteX0" fmla="*/ 0 w 63500"/>
              <a:gd name="connsiteY0" fmla="*/ 0 h 317500"/>
              <a:gd name="connsiteX1" fmla="*/ 63500 w 63500"/>
              <a:gd name="connsiteY1" fmla="*/ 0 h 317500"/>
              <a:gd name="connsiteX2" fmla="*/ 63500 w 63500"/>
              <a:gd name="connsiteY2" fmla="*/ 317500 h 317500"/>
              <a:gd name="connsiteX3" fmla="*/ 0 w 63500"/>
              <a:gd name="connsiteY3" fmla="*/ 317500 h 317500"/>
              <a:gd name="connsiteX4" fmla="*/ 0 w 63500"/>
              <a:gd name="connsiteY4" fmla="*/ 0 h 317500"/>
              <a:gd name="connsiteX0-1" fmla="*/ 0 w 63500"/>
              <a:gd name="connsiteY0-2" fmla="*/ 0 h 317500"/>
              <a:gd name="connsiteX1-3" fmla="*/ 63500 w 63500"/>
              <a:gd name="connsiteY1-4" fmla="*/ 0 h 317500"/>
              <a:gd name="connsiteX2-5" fmla="*/ 0 w 63500"/>
              <a:gd name="connsiteY2-6" fmla="*/ 317500 h 317500"/>
              <a:gd name="connsiteX3-7" fmla="*/ 0 w 63500"/>
              <a:gd name="connsiteY3-8" fmla="*/ 0 h 317500"/>
              <a:gd name="connsiteX0-9" fmla="*/ 0 w 63500"/>
              <a:gd name="connsiteY0-10" fmla="*/ 0 h 466725"/>
              <a:gd name="connsiteX1-11" fmla="*/ 63500 w 63500"/>
              <a:gd name="connsiteY1-12" fmla="*/ 0 h 466725"/>
              <a:gd name="connsiteX2-13" fmla="*/ 19050 w 63500"/>
              <a:gd name="connsiteY2-14" fmla="*/ 466725 h 466725"/>
              <a:gd name="connsiteX3-15" fmla="*/ 0 w 63500"/>
              <a:gd name="connsiteY3-16" fmla="*/ 0 h 466725"/>
              <a:gd name="connsiteX0-17" fmla="*/ 0 w 63500"/>
              <a:gd name="connsiteY0-18" fmla="*/ 0 h 464343"/>
              <a:gd name="connsiteX1-19" fmla="*/ 63500 w 63500"/>
              <a:gd name="connsiteY1-20" fmla="*/ 0 h 464343"/>
              <a:gd name="connsiteX2-21" fmla="*/ 35587 w 63500"/>
              <a:gd name="connsiteY2-22" fmla="*/ 464343 h 464343"/>
              <a:gd name="connsiteX3-23" fmla="*/ 0 w 63500"/>
              <a:gd name="connsiteY3-24" fmla="*/ 0 h 464343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63500" h="464343">
                <a:moveTo>
                  <a:pt x="0" y="0"/>
                </a:moveTo>
                <a:lnTo>
                  <a:pt x="63500" y="0"/>
                </a:lnTo>
                <a:lnTo>
                  <a:pt x="35587" y="464343"/>
                </a:lnTo>
                <a:lnTo>
                  <a:pt x="0" y="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椭圆 205"/>
          <p:cNvSpPr/>
          <p:nvPr>
            <p:custDataLst>
              <p:tags r:id="rId20"/>
            </p:custDataLst>
          </p:nvPr>
        </p:nvSpPr>
        <p:spPr>
          <a:xfrm>
            <a:off x="5654040" y="3222625"/>
            <a:ext cx="144780" cy="14478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1270000" dir="2700000" sx="15000" sy="15000" algn="t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椭圆 206"/>
          <p:cNvSpPr/>
          <p:nvPr/>
        </p:nvSpPr>
        <p:spPr>
          <a:xfrm rot="10800000">
            <a:off x="5686425" y="3255010"/>
            <a:ext cx="80010" cy="80010"/>
          </a:xfrm>
          <a:prstGeom prst="ellips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椭圆 207"/>
          <p:cNvSpPr/>
          <p:nvPr/>
        </p:nvSpPr>
        <p:spPr>
          <a:xfrm>
            <a:off x="5629910" y="2134235"/>
            <a:ext cx="237490" cy="237490"/>
          </a:xfrm>
          <a:prstGeom prst="ellips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文本框 209"/>
          <p:cNvSpPr txBox="1"/>
          <p:nvPr>
            <p:custDataLst>
              <p:tags r:id="rId21"/>
            </p:custDataLst>
          </p:nvPr>
        </p:nvSpPr>
        <p:spPr>
          <a:xfrm>
            <a:off x="6383020" y="2201545"/>
            <a:ext cx="1010285" cy="32956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持续改进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2" name="矩形 336"/>
          <p:cNvSpPr/>
          <p:nvPr/>
        </p:nvSpPr>
        <p:spPr>
          <a:xfrm rot="10800000">
            <a:off x="6880225" y="2612390"/>
            <a:ext cx="32385" cy="331470"/>
          </a:xfrm>
          <a:custGeom>
            <a:avLst/>
            <a:gdLst>
              <a:gd name="connsiteX0" fmla="*/ 0 w 63500"/>
              <a:gd name="connsiteY0" fmla="*/ 0 h 317500"/>
              <a:gd name="connsiteX1" fmla="*/ 63500 w 63500"/>
              <a:gd name="connsiteY1" fmla="*/ 0 h 317500"/>
              <a:gd name="connsiteX2" fmla="*/ 63500 w 63500"/>
              <a:gd name="connsiteY2" fmla="*/ 317500 h 317500"/>
              <a:gd name="connsiteX3" fmla="*/ 0 w 63500"/>
              <a:gd name="connsiteY3" fmla="*/ 317500 h 317500"/>
              <a:gd name="connsiteX4" fmla="*/ 0 w 63500"/>
              <a:gd name="connsiteY4" fmla="*/ 0 h 317500"/>
              <a:gd name="connsiteX0-1" fmla="*/ 0 w 63500"/>
              <a:gd name="connsiteY0-2" fmla="*/ 0 h 317500"/>
              <a:gd name="connsiteX1-3" fmla="*/ 63500 w 63500"/>
              <a:gd name="connsiteY1-4" fmla="*/ 0 h 317500"/>
              <a:gd name="connsiteX2-5" fmla="*/ 0 w 63500"/>
              <a:gd name="connsiteY2-6" fmla="*/ 317500 h 317500"/>
              <a:gd name="connsiteX3-7" fmla="*/ 0 w 63500"/>
              <a:gd name="connsiteY3-8" fmla="*/ 0 h 317500"/>
              <a:gd name="connsiteX0-9" fmla="*/ 0 w 63500"/>
              <a:gd name="connsiteY0-10" fmla="*/ 0 h 466725"/>
              <a:gd name="connsiteX1-11" fmla="*/ 63500 w 63500"/>
              <a:gd name="connsiteY1-12" fmla="*/ 0 h 466725"/>
              <a:gd name="connsiteX2-13" fmla="*/ 19050 w 63500"/>
              <a:gd name="connsiteY2-14" fmla="*/ 466725 h 466725"/>
              <a:gd name="connsiteX3-15" fmla="*/ 0 w 63500"/>
              <a:gd name="connsiteY3-16" fmla="*/ 0 h 466725"/>
              <a:gd name="connsiteX0-17" fmla="*/ 0 w 63500"/>
              <a:gd name="connsiteY0-18" fmla="*/ 0 h 464343"/>
              <a:gd name="connsiteX1-19" fmla="*/ 63500 w 63500"/>
              <a:gd name="connsiteY1-20" fmla="*/ 0 h 464343"/>
              <a:gd name="connsiteX2-21" fmla="*/ 35587 w 63500"/>
              <a:gd name="connsiteY2-22" fmla="*/ 464343 h 464343"/>
              <a:gd name="connsiteX3-23" fmla="*/ 0 w 63500"/>
              <a:gd name="connsiteY3-24" fmla="*/ 0 h 464343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63500" h="464343">
                <a:moveTo>
                  <a:pt x="0" y="0"/>
                </a:moveTo>
                <a:lnTo>
                  <a:pt x="63500" y="0"/>
                </a:lnTo>
                <a:lnTo>
                  <a:pt x="35587" y="464343"/>
                </a:lnTo>
                <a:lnTo>
                  <a:pt x="0" y="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椭圆 212"/>
          <p:cNvSpPr/>
          <p:nvPr>
            <p:custDataLst>
              <p:tags r:id="rId22"/>
            </p:custDataLst>
          </p:nvPr>
        </p:nvSpPr>
        <p:spPr>
          <a:xfrm>
            <a:off x="6826250" y="2937510"/>
            <a:ext cx="144780" cy="14478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1270000" dir="2700000" sx="15000" sy="15000" algn="t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椭圆 213"/>
          <p:cNvSpPr/>
          <p:nvPr/>
        </p:nvSpPr>
        <p:spPr>
          <a:xfrm rot="10800000">
            <a:off x="6858635" y="2969895"/>
            <a:ext cx="80010" cy="80010"/>
          </a:xfrm>
          <a:prstGeom prst="ellipse">
            <a:avLst/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椭圆 214"/>
          <p:cNvSpPr/>
          <p:nvPr/>
        </p:nvSpPr>
        <p:spPr>
          <a:xfrm rot="10800000">
            <a:off x="6769735" y="1908175"/>
            <a:ext cx="237490" cy="237490"/>
          </a:xfrm>
          <a:prstGeom prst="ellipse">
            <a:avLst/>
          </a:prstGeom>
          <a:solidFill>
            <a:srgbClr val="4DA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文本框 216"/>
          <p:cNvSpPr txBox="1"/>
          <p:nvPr>
            <p:custDataLst>
              <p:tags r:id="rId23"/>
            </p:custDataLst>
          </p:nvPr>
        </p:nvSpPr>
        <p:spPr>
          <a:xfrm>
            <a:off x="617855" y="2988310"/>
            <a:ext cx="1010285" cy="32956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优先原则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9" name="矩形 336"/>
          <p:cNvSpPr/>
          <p:nvPr/>
        </p:nvSpPr>
        <p:spPr>
          <a:xfrm rot="10800000">
            <a:off x="1115060" y="3399155"/>
            <a:ext cx="32385" cy="331470"/>
          </a:xfrm>
          <a:custGeom>
            <a:avLst/>
            <a:gdLst>
              <a:gd name="connsiteX0" fmla="*/ 0 w 63500"/>
              <a:gd name="connsiteY0" fmla="*/ 0 h 317500"/>
              <a:gd name="connsiteX1" fmla="*/ 63500 w 63500"/>
              <a:gd name="connsiteY1" fmla="*/ 0 h 317500"/>
              <a:gd name="connsiteX2" fmla="*/ 63500 w 63500"/>
              <a:gd name="connsiteY2" fmla="*/ 317500 h 317500"/>
              <a:gd name="connsiteX3" fmla="*/ 0 w 63500"/>
              <a:gd name="connsiteY3" fmla="*/ 317500 h 317500"/>
              <a:gd name="connsiteX4" fmla="*/ 0 w 63500"/>
              <a:gd name="connsiteY4" fmla="*/ 0 h 317500"/>
              <a:gd name="connsiteX0-1" fmla="*/ 0 w 63500"/>
              <a:gd name="connsiteY0-2" fmla="*/ 0 h 317500"/>
              <a:gd name="connsiteX1-3" fmla="*/ 63500 w 63500"/>
              <a:gd name="connsiteY1-4" fmla="*/ 0 h 317500"/>
              <a:gd name="connsiteX2-5" fmla="*/ 0 w 63500"/>
              <a:gd name="connsiteY2-6" fmla="*/ 317500 h 317500"/>
              <a:gd name="connsiteX3-7" fmla="*/ 0 w 63500"/>
              <a:gd name="connsiteY3-8" fmla="*/ 0 h 317500"/>
              <a:gd name="connsiteX0-9" fmla="*/ 0 w 63500"/>
              <a:gd name="connsiteY0-10" fmla="*/ 0 h 466725"/>
              <a:gd name="connsiteX1-11" fmla="*/ 63500 w 63500"/>
              <a:gd name="connsiteY1-12" fmla="*/ 0 h 466725"/>
              <a:gd name="connsiteX2-13" fmla="*/ 19050 w 63500"/>
              <a:gd name="connsiteY2-14" fmla="*/ 466725 h 466725"/>
              <a:gd name="connsiteX3-15" fmla="*/ 0 w 63500"/>
              <a:gd name="connsiteY3-16" fmla="*/ 0 h 466725"/>
              <a:gd name="connsiteX0-17" fmla="*/ 0 w 63500"/>
              <a:gd name="connsiteY0-18" fmla="*/ 0 h 464343"/>
              <a:gd name="connsiteX1-19" fmla="*/ 63500 w 63500"/>
              <a:gd name="connsiteY1-20" fmla="*/ 0 h 464343"/>
              <a:gd name="connsiteX2-21" fmla="*/ 35587 w 63500"/>
              <a:gd name="connsiteY2-22" fmla="*/ 464343 h 464343"/>
              <a:gd name="connsiteX3-23" fmla="*/ 0 w 63500"/>
              <a:gd name="connsiteY3-24" fmla="*/ 0 h 464343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63500" h="464343">
                <a:moveTo>
                  <a:pt x="0" y="0"/>
                </a:moveTo>
                <a:lnTo>
                  <a:pt x="63500" y="0"/>
                </a:lnTo>
                <a:lnTo>
                  <a:pt x="35587" y="464343"/>
                </a:lnTo>
                <a:lnTo>
                  <a:pt x="0" y="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椭圆 219"/>
          <p:cNvSpPr/>
          <p:nvPr>
            <p:custDataLst>
              <p:tags r:id="rId24"/>
            </p:custDataLst>
          </p:nvPr>
        </p:nvSpPr>
        <p:spPr>
          <a:xfrm>
            <a:off x="1061085" y="3724275"/>
            <a:ext cx="144780" cy="14478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1270000" dir="2700000" sx="15000" sy="15000" algn="t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椭圆 220"/>
          <p:cNvSpPr/>
          <p:nvPr/>
        </p:nvSpPr>
        <p:spPr>
          <a:xfrm rot="10800000">
            <a:off x="1093470" y="3756660"/>
            <a:ext cx="80010" cy="80010"/>
          </a:xfrm>
          <a:prstGeom prst="ellips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椭圆 221"/>
          <p:cNvSpPr/>
          <p:nvPr/>
        </p:nvSpPr>
        <p:spPr>
          <a:xfrm rot="10800000">
            <a:off x="1004570" y="2694940"/>
            <a:ext cx="237490" cy="237490"/>
          </a:xfrm>
          <a:prstGeom prst="ellips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文本框 223"/>
          <p:cNvSpPr txBox="1"/>
          <p:nvPr>
            <p:custDataLst>
              <p:tags r:id="rId25"/>
            </p:custDataLst>
          </p:nvPr>
        </p:nvSpPr>
        <p:spPr>
          <a:xfrm>
            <a:off x="1767840" y="2813685"/>
            <a:ext cx="1021080" cy="32956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减少损失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25" name="矩形 336"/>
          <p:cNvSpPr/>
          <p:nvPr>
            <p:custDataLst>
              <p:tags r:id="rId26"/>
            </p:custDataLst>
          </p:nvPr>
        </p:nvSpPr>
        <p:spPr>
          <a:xfrm rot="10800000">
            <a:off x="2254250" y="3242945"/>
            <a:ext cx="32385" cy="331470"/>
          </a:xfrm>
          <a:custGeom>
            <a:avLst/>
            <a:gdLst>
              <a:gd name="connsiteX0" fmla="*/ 0 w 63500"/>
              <a:gd name="connsiteY0" fmla="*/ 0 h 317500"/>
              <a:gd name="connsiteX1" fmla="*/ 63500 w 63500"/>
              <a:gd name="connsiteY1" fmla="*/ 0 h 317500"/>
              <a:gd name="connsiteX2" fmla="*/ 63500 w 63500"/>
              <a:gd name="connsiteY2" fmla="*/ 317500 h 317500"/>
              <a:gd name="connsiteX3" fmla="*/ 0 w 63500"/>
              <a:gd name="connsiteY3" fmla="*/ 317500 h 317500"/>
              <a:gd name="connsiteX4" fmla="*/ 0 w 63500"/>
              <a:gd name="connsiteY4" fmla="*/ 0 h 317500"/>
              <a:gd name="connsiteX0-1" fmla="*/ 0 w 63500"/>
              <a:gd name="connsiteY0-2" fmla="*/ 0 h 317500"/>
              <a:gd name="connsiteX1-3" fmla="*/ 63500 w 63500"/>
              <a:gd name="connsiteY1-4" fmla="*/ 0 h 317500"/>
              <a:gd name="connsiteX2-5" fmla="*/ 0 w 63500"/>
              <a:gd name="connsiteY2-6" fmla="*/ 317500 h 317500"/>
              <a:gd name="connsiteX3-7" fmla="*/ 0 w 63500"/>
              <a:gd name="connsiteY3-8" fmla="*/ 0 h 317500"/>
              <a:gd name="connsiteX0-9" fmla="*/ 0 w 63500"/>
              <a:gd name="connsiteY0-10" fmla="*/ 0 h 466725"/>
              <a:gd name="connsiteX1-11" fmla="*/ 63500 w 63500"/>
              <a:gd name="connsiteY1-12" fmla="*/ 0 h 466725"/>
              <a:gd name="connsiteX2-13" fmla="*/ 19050 w 63500"/>
              <a:gd name="connsiteY2-14" fmla="*/ 466725 h 466725"/>
              <a:gd name="connsiteX3-15" fmla="*/ 0 w 63500"/>
              <a:gd name="connsiteY3-16" fmla="*/ 0 h 466725"/>
              <a:gd name="connsiteX0-17" fmla="*/ 0 w 63500"/>
              <a:gd name="connsiteY0-18" fmla="*/ 0 h 464343"/>
              <a:gd name="connsiteX1-19" fmla="*/ 63500 w 63500"/>
              <a:gd name="connsiteY1-20" fmla="*/ 0 h 464343"/>
              <a:gd name="connsiteX2-21" fmla="*/ 35587 w 63500"/>
              <a:gd name="connsiteY2-22" fmla="*/ 464343 h 464343"/>
              <a:gd name="connsiteX3-23" fmla="*/ 0 w 63500"/>
              <a:gd name="connsiteY3-24" fmla="*/ 0 h 464343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63500" h="464343">
                <a:moveTo>
                  <a:pt x="0" y="0"/>
                </a:moveTo>
                <a:lnTo>
                  <a:pt x="63500" y="0"/>
                </a:lnTo>
                <a:lnTo>
                  <a:pt x="35587" y="4643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椭圆 225"/>
          <p:cNvSpPr/>
          <p:nvPr>
            <p:custDataLst>
              <p:tags r:id="rId27"/>
            </p:custDataLst>
          </p:nvPr>
        </p:nvSpPr>
        <p:spPr>
          <a:xfrm>
            <a:off x="2200275" y="3568065"/>
            <a:ext cx="144780" cy="14478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1270000" dir="2700000" sx="15000" sy="15000" algn="t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椭圆 226"/>
          <p:cNvSpPr/>
          <p:nvPr/>
        </p:nvSpPr>
        <p:spPr>
          <a:xfrm rot="10800000">
            <a:off x="2232660" y="3600450"/>
            <a:ext cx="80010" cy="80010"/>
          </a:xfrm>
          <a:prstGeom prst="ellipse">
            <a:avLst/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椭圆 227"/>
          <p:cNvSpPr/>
          <p:nvPr/>
        </p:nvSpPr>
        <p:spPr>
          <a:xfrm>
            <a:off x="2176145" y="2479675"/>
            <a:ext cx="237490" cy="237490"/>
          </a:xfrm>
          <a:prstGeom prst="ellipse">
            <a:avLst/>
          </a:prstGeom>
          <a:solidFill>
            <a:srgbClr val="4DA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文本框 229"/>
          <p:cNvSpPr txBox="1"/>
          <p:nvPr>
            <p:custDataLst>
              <p:tags r:id="rId28"/>
            </p:custDataLst>
          </p:nvPr>
        </p:nvSpPr>
        <p:spPr>
          <a:xfrm>
            <a:off x="600710" y="3926840"/>
            <a:ext cx="109982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人员安全、</a:t>
            </a:r>
            <a:endParaRPr lang="zh-CN" altLang="en-US" sz="12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控制事态、</a:t>
            </a:r>
            <a:endParaRPr lang="zh-CN" altLang="en-US" sz="12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环境保护等</a:t>
            </a:r>
            <a:endParaRPr lang="zh-CN" altLang="en-US" sz="12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6" name="Freeform 60"/>
          <p:cNvSpPr/>
          <p:nvPr>
            <p:custDataLst>
              <p:tags r:id="rId29"/>
            </p:custDataLst>
          </p:nvPr>
        </p:nvSpPr>
        <p:spPr bwMode="auto">
          <a:xfrm>
            <a:off x="304800" y="777875"/>
            <a:ext cx="346075" cy="371475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17D8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7" name="圆角矩形 136"/>
          <p:cNvSpPr/>
          <p:nvPr>
            <p:custDataLst>
              <p:tags r:id="rId30"/>
            </p:custDataLst>
          </p:nvPr>
        </p:nvSpPr>
        <p:spPr>
          <a:xfrm>
            <a:off x="720725" y="733425"/>
            <a:ext cx="2508250" cy="424180"/>
          </a:xfrm>
          <a:prstGeom prst="roundRect">
            <a:avLst>
              <a:gd name="adj" fmla="val 9938"/>
            </a:avLst>
          </a:prstGeom>
          <a:solidFill>
            <a:srgbClr val="317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1"/>
            </p:custDataLst>
          </p:nvPr>
        </p:nvSpPr>
        <p:spPr>
          <a:xfrm>
            <a:off x="792480" y="777875"/>
            <a:ext cx="234886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7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应急预案中的关键要素</a:t>
            </a:r>
            <a:endParaRPr sz="17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90880" y="1301115"/>
            <a:ext cx="64687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对特定对象潜在的事故性质及影响进行认识和评价</a:t>
            </a:r>
            <a:endParaRPr lang="zh-CN" altLang="en-US" sz="16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根据危险分析的结果，分析应急力量和应急资源的可利用情况</a:t>
            </a:r>
            <a:endParaRPr lang="zh-CN" altLang="en-US" sz="16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列出国家、地方相关法规，以作为预案制定、应急工作的依据和授权</a:t>
            </a:r>
            <a:endParaRPr lang="zh-CN" altLang="en-US" sz="16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9" name="任意多边形 158"/>
          <p:cNvSpPr/>
          <p:nvPr/>
        </p:nvSpPr>
        <p:spPr>
          <a:xfrm>
            <a:off x="795655" y="3669665"/>
            <a:ext cx="6266815" cy="1054735"/>
          </a:xfrm>
          <a:custGeom>
            <a:avLst/>
            <a:gdLst>
              <a:gd name="connsiteX0" fmla="*/ 9631680 w 9631680"/>
              <a:gd name="connsiteY0" fmla="*/ 0 h 2316480"/>
              <a:gd name="connsiteX1" fmla="*/ 7467600 w 9631680"/>
              <a:gd name="connsiteY1" fmla="*/ 406400 h 2316480"/>
              <a:gd name="connsiteX2" fmla="*/ 4856480 w 9631680"/>
              <a:gd name="connsiteY2" fmla="*/ 325120 h 2316480"/>
              <a:gd name="connsiteX3" fmla="*/ 3291840 w 9631680"/>
              <a:gd name="connsiteY3" fmla="*/ 1168400 h 2316480"/>
              <a:gd name="connsiteX4" fmla="*/ 1209040 w 9631680"/>
              <a:gd name="connsiteY4" fmla="*/ 1239520 h 2316480"/>
              <a:gd name="connsiteX5" fmla="*/ 0 w 9631680"/>
              <a:gd name="connsiteY5" fmla="*/ 2316480 h 2316480"/>
              <a:gd name="connsiteX0-1" fmla="*/ 9631680 w 9631680"/>
              <a:gd name="connsiteY0-2" fmla="*/ 0 h 2316480"/>
              <a:gd name="connsiteX1-3" fmla="*/ 7467600 w 9631680"/>
              <a:gd name="connsiteY1-4" fmla="*/ 406400 h 2316480"/>
              <a:gd name="connsiteX2-5" fmla="*/ 4856480 w 9631680"/>
              <a:gd name="connsiteY2-6" fmla="*/ 325120 h 2316480"/>
              <a:gd name="connsiteX3-7" fmla="*/ 3291840 w 9631680"/>
              <a:gd name="connsiteY3-8" fmla="*/ 1168400 h 2316480"/>
              <a:gd name="connsiteX4-9" fmla="*/ 1209040 w 9631680"/>
              <a:gd name="connsiteY4-10" fmla="*/ 1239520 h 2316480"/>
              <a:gd name="connsiteX5-11" fmla="*/ 0 w 9631680"/>
              <a:gd name="connsiteY5-12" fmla="*/ 2316480 h 2316480"/>
              <a:gd name="connsiteX0-13" fmla="*/ 9631680 w 9631680"/>
              <a:gd name="connsiteY0-14" fmla="*/ 0 h 2316480"/>
              <a:gd name="connsiteX1-15" fmla="*/ 7467600 w 9631680"/>
              <a:gd name="connsiteY1-16" fmla="*/ 406400 h 2316480"/>
              <a:gd name="connsiteX2-17" fmla="*/ 4856480 w 9631680"/>
              <a:gd name="connsiteY2-18" fmla="*/ 325120 h 2316480"/>
              <a:gd name="connsiteX3-19" fmla="*/ 3291840 w 9631680"/>
              <a:gd name="connsiteY3-20" fmla="*/ 1168400 h 2316480"/>
              <a:gd name="connsiteX4-21" fmla="*/ 1209040 w 9631680"/>
              <a:gd name="connsiteY4-22" fmla="*/ 1239520 h 2316480"/>
              <a:gd name="connsiteX5-23" fmla="*/ 0 w 9631680"/>
              <a:gd name="connsiteY5-24" fmla="*/ 2316480 h 2316480"/>
              <a:gd name="connsiteX0-25" fmla="*/ 9631680 w 9631680"/>
              <a:gd name="connsiteY0-26" fmla="*/ 0 h 2316480"/>
              <a:gd name="connsiteX1-27" fmla="*/ 7467600 w 9631680"/>
              <a:gd name="connsiteY1-28" fmla="*/ 406400 h 2316480"/>
              <a:gd name="connsiteX2-29" fmla="*/ 4856480 w 9631680"/>
              <a:gd name="connsiteY2-30" fmla="*/ 325120 h 2316480"/>
              <a:gd name="connsiteX3-31" fmla="*/ 3291840 w 9631680"/>
              <a:gd name="connsiteY3-32" fmla="*/ 1168400 h 2316480"/>
              <a:gd name="connsiteX4-33" fmla="*/ 1209040 w 9631680"/>
              <a:gd name="connsiteY4-34" fmla="*/ 1239520 h 2316480"/>
              <a:gd name="connsiteX5-35" fmla="*/ 0 w 9631680"/>
              <a:gd name="connsiteY5-36" fmla="*/ 2316480 h 2316480"/>
              <a:gd name="connsiteX0-37" fmla="*/ 9631680 w 9631680"/>
              <a:gd name="connsiteY0-38" fmla="*/ 0 h 2316480"/>
              <a:gd name="connsiteX1-39" fmla="*/ 7467600 w 9631680"/>
              <a:gd name="connsiteY1-40" fmla="*/ 406400 h 2316480"/>
              <a:gd name="connsiteX2-41" fmla="*/ 4856480 w 9631680"/>
              <a:gd name="connsiteY2-42" fmla="*/ 325120 h 2316480"/>
              <a:gd name="connsiteX3-43" fmla="*/ 3291840 w 9631680"/>
              <a:gd name="connsiteY3-44" fmla="*/ 1168400 h 2316480"/>
              <a:gd name="connsiteX4-45" fmla="*/ 1209040 w 9631680"/>
              <a:gd name="connsiteY4-46" fmla="*/ 1239520 h 2316480"/>
              <a:gd name="connsiteX5-47" fmla="*/ 0 w 9631680"/>
              <a:gd name="connsiteY5-48" fmla="*/ 2316480 h 2316480"/>
              <a:gd name="connsiteX0-49" fmla="*/ 9631680 w 9631680"/>
              <a:gd name="connsiteY0-50" fmla="*/ 0 h 2316480"/>
              <a:gd name="connsiteX1-51" fmla="*/ 7426960 w 9631680"/>
              <a:gd name="connsiteY1-52" fmla="*/ 558800 h 2316480"/>
              <a:gd name="connsiteX2-53" fmla="*/ 4856480 w 9631680"/>
              <a:gd name="connsiteY2-54" fmla="*/ 325120 h 2316480"/>
              <a:gd name="connsiteX3-55" fmla="*/ 3291840 w 9631680"/>
              <a:gd name="connsiteY3-56" fmla="*/ 1168400 h 2316480"/>
              <a:gd name="connsiteX4-57" fmla="*/ 1209040 w 9631680"/>
              <a:gd name="connsiteY4-58" fmla="*/ 1239520 h 2316480"/>
              <a:gd name="connsiteX5-59" fmla="*/ 0 w 9631680"/>
              <a:gd name="connsiteY5-60" fmla="*/ 2316480 h 2316480"/>
              <a:gd name="connsiteX0-61" fmla="*/ 9631680 w 9631680"/>
              <a:gd name="connsiteY0-62" fmla="*/ 0 h 2316480"/>
              <a:gd name="connsiteX1-63" fmla="*/ 7396480 w 9631680"/>
              <a:gd name="connsiteY1-64" fmla="*/ 690880 h 2316480"/>
              <a:gd name="connsiteX2-65" fmla="*/ 4856480 w 9631680"/>
              <a:gd name="connsiteY2-66" fmla="*/ 325120 h 2316480"/>
              <a:gd name="connsiteX3-67" fmla="*/ 3291840 w 9631680"/>
              <a:gd name="connsiteY3-68" fmla="*/ 1168400 h 2316480"/>
              <a:gd name="connsiteX4-69" fmla="*/ 1209040 w 9631680"/>
              <a:gd name="connsiteY4-70" fmla="*/ 1239520 h 2316480"/>
              <a:gd name="connsiteX5-71" fmla="*/ 0 w 9631680"/>
              <a:gd name="connsiteY5-72" fmla="*/ 2316480 h 2316480"/>
              <a:gd name="connsiteX0-73" fmla="*/ 10019030 w 10019030"/>
              <a:gd name="connsiteY0-74" fmla="*/ 0 h 2614930"/>
              <a:gd name="connsiteX1-75" fmla="*/ 7783830 w 10019030"/>
              <a:gd name="connsiteY1-76" fmla="*/ 690880 h 2614930"/>
              <a:gd name="connsiteX2-77" fmla="*/ 5243830 w 10019030"/>
              <a:gd name="connsiteY2-78" fmla="*/ 325120 h 2614930"/>
              <a:gd name="connsiteX3-79" fmla="*/ 3679190 w 10019030"/>
              <a:gd name="connsiteY3-80" fmla="*/ 1168400 h 2614930"/>
              <a:gd name="connsiteX4-81" fmla="*/ 1596390 w 10019030"/>
              <a:gd name="connsiteY4-82" fmla="*/ 1239520 h 2614930"/>
              <a:gd name="connsiteX5-83" fmla="*/ 0 w 10019030"/>
              <a:gd name="connsiteY5-84" fmla="*/ 2614930 h 2614930"/>
              <a:gd name="connsiteX0-85" fmla="*/ 10349230 w 10349230"/>
              <a:gd name="connsiteY0-86" fmla="*/ 0 h 1433830"/>
              <a:gd name="connsiteX1-87" fmla="*/ 8114030 w 10349230"/>
              <a:gd name="connsiteY1-88" fmla="*/ 690880 h 1433830"/>
              <a:gd name="connsiteX2-89" fmla="*/ 5574030 w 10349230"/>
              <a:gd name="connsiteY2-90" fmla="*/ 325120 h 1433830"/>
              <a:gd name="connsiteX3-91" fmla="*/ 4009390 w 10349230"/>
              <a:gd name="connsiteY3-92" fmla="*/ 1168400 h 1433830"/>
              <a:gd name="connsiteX4-93" fmla="*/ 1926590 w 10349230"/>
              <a:gd name="connsiteY4-94" fmla="*/ 1239520 h 1433830"/>
              <a:gd name="connsiteX5-95" fmla="*/ 0 w 10349230"/>
              <a:gd name="connsiteY5-96" fmla="*/ 1433830 h 1433830"/>
              <a:gd name="connsiteX0-97" fmla="*/ 10019030 w 10019030"/>
              <a:gd name="connsiteY0-98" fmla="*/ 0 h 1459230"/>
              <a:gd name="connsiteX1-99" fmla="*/ 7783830 w 10019030"/>
              <a:gd name="connsiteY1-100" fmla="*/ 690880 h 1459230"/>
              <a:gd name="connsiteX2-101" fmla="*/ 5243830 w 10019030"/>
              <a:gd name="connsiteY2-102" fmla="*/ 325120 h 1459230"/>
              <a:gd name="connsiteX3-103" fmla="*/ 3679190 w 10019030"/>
              <a:gd name="connsiteY3-104" fmla="*/ 1168400 h 1459230"/>
              <a:gd name="connsiteX4-105" fmla="*/ 1596390 w 10019030"/>
              <a:gd name="connsiteY4-106" fmla="*/ 1239520 h 1459230"/>
              <a:gd name="connsiteX5-107" fmla="*/ 0 w 10019030"/>
              <a:gd name="connsiteY5-108" fmla="*/ 1459230 h 1459230"/>
              <a:gd name="connsiteX0-109" fmla="*/ 10019030 w 10019030"/>
              <a:gd name="connsiteY0-110" fmla="*/ 0 h 1459230"/>
              <a:gd name="connsiteX1-111" fmla="*/ 7783830 w 10019030"/>
              <a:gd name="connsiteY1-112" fmla="*/ 690880 h 1459230"/>
              <a:gd name="connsiteX2-113" fmla="*/ 5243830 w 10019030"/>
              <a:gd name="connsiteY2-114" fmla="*/ 325120 h 1459230"/>
              <a:gd name="connsiteX3-115" fmla="*/ 3679190 w 10019030"/>
              <a:gd name="connsiteY3-116" fmla="*/ 1168400 h 1459230"/>
              <a:gd name="connsiteX4-117" fmla="*/ 1596390 w 10019030"/>
              <a:gd name="connsiteY4-118" fmla="*/ 1239520 h 1459230"/>
              <a:gd name="connsiteX5-119" fmla="*/ 0 w 10019030"/>
              <a:gd name="connsiteY5-120" fmla="*/ 1459230 h 1459230"/>
              <a:gd name="connsiteX0-121" fmla="*/ 10019030 w 10019030"/>
              <a:gd name="connsiteY0-122" fmla="*/ 0 h 1478828"/>
              <a:gd name="connsiteX1-123" fmla="*/ 7783830 w 10019030"/>
              <a:gd name="connsiteY1-124" fmla="*/ 690880 h 1478828"/>
              <a:gd name="connsiteX2-125" fmla="*/ 5243830 w 10019030"/>
              <a:gd name="connsiteY2-126" fmla="*/ 325120 h 1478828"/>
              <a:gd name="connsiteX3-127" fmla="*/ 3679190 w 10019030"/>
              <a:gd name="connsiteY3-128" fmla="*/ 1168400 h 1478828"/>
              <a:gd name="connsiteX4-129" fmla="*/ 1596390 w 10019030"/>
              <a:gd name="connsiteY4-130" fmla="*/ 1239520 h 1478828"/>
              <a:gd name="connsiteX5-131" fmla="*/ 0 w 10019030"/>
              <a:gd name="connsiteY5-132" fmla="*/ 1459230 h 1478828"/>
            </a:gdLst>
            <a:ahLst/>
            <a:cxnLst>
              <a:cxn ang="0">
                <a:pos x="connsiteX0-121" y="connsiteY0-122"/>
              </a:cxn>
              <a:cxn ang="0">
                <a:pos x="connsiteX1-123" y="connsiteY1-124"/>
              </a:cxn>
              <a:cxn ang="0">
                <a:pos x="connsiteX2-125" y="connsiteY2-126"/>
              </a:cxn>
              <a:cxn ang="0">
                <a:pos x="connsiteX3-127" y="connsiteY3-128"/>
              </a:cxn>
              <a:cxn ang="0">
                <a:pos x="connsiteX4-129" y="connsiteY4-130"/>
              </a:cxn>
              <a:cxn ang="0">
                <a:pos x="connsiteX5-131" y="connsiteY5-132"/>
              </a:cxn>
            </a:cxnLst>
            <a:rect l="l" t="t" r="r" b="b"/>
            <a:pathLst>
              <a:path w="10019030" h="1478828">
                <a:moveTo>
                  <a:pt x="10019030" y="0"/>
                </a:moveTo>
                <a:cubicBezTo>
                  <a:pt x="9297670" y="135467"/>
                  <a:pt x="8579697" y="636693"/>
                  <a:pt x="7783830" y="690880"/>
                </a:cubicBezTo>
                <a:cubicBezTo>
                  <a:pt x="6987963" y="745067"/>
                  <a:pt x="5927937" y="245533"/>
                  <a:pt x="5243830" y="325120"/>
                </a:cubicBezTo>
                <a:cubicBezTo>
                  <a:pt x="4559723" y="404707"/>
                  <a:pt x="4287097" y="1016000"/>
                  <a:pt x="3679190" y="1168400"/>
                </a:cubicBezTo>
                <a:cubicBezTo>
                  <a:pt x="3071283" y="1320800"/>
                  <a:pt x="2209588" y="998432"/>
                  <a:pt x="1596390" y="1239520"/>
                </a:cubicBezTo>
                <a:cubicBezTo>
                  <a:pt x="983192" y="1480608"/>
                  <a:pt x="390313" y="1506643"/>
                  <a:pt x="0" y="1459230"/>
                </a:cubicBezTo>
              </a:path>
            </a:pathLst>
          </a:cu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6"/>
          <p:cNvSpPr/>
          <p:nvPr>
            <p:custDataLst>
              <p:tags r:id="rId5"/>
            </p:custDataLst>
          </p:nvPr>
        </p:nvSpPr>
        <p:spPr bwMode="auto">
          <a:xfrm rot="20905693">
            <a:off x="7006590" y="3018155"/>
            <a:ext cx="1570990" cy="470535"/>
          </a:xfrm>
          <a:custGeom>
            <a:avLst/>
            <a:gdLst>
              <a:gd name="T0" fmla="*/ 783 w 792"/>
              <a:gd name="T1" fmla="*/ 6 h 237"/>
              <a:gd name="T2" fmla="*/ 759 w 792"/>
              <a:gd name="T3" fmla="*/ 0 h 237"/>
              <a:gd name="T4" fmla="*/ 729 w 792"/>
              <a:gd name="T5" fmla="*/ 5 h 237"/>
              <a:gd name="T6" fmla="*/ 729 w 792"/>
              <a:gd name="T7" fmla="*/ 5 h 237"/>
              <a:gd name="T8" fmla="*/ 718 w 792"/>
              <a:gd name="T9" fmla="*/ 6 h 237"/>
              <a:gd name="T10" fmla="*/ 718 w 792"/>
              <a:gd name="T11" fmla="*/ 6 h 237"/>
              <a:gd name="T12" fmla="*/ 718 w 792"/>
              <a:gd name="T13" fmla="*/ 6 h 237"/>
              <a:gd name="T14" fmla="*/ 713 w 792"/>
              <a:gd name="T15" fmla="*/ 8 h 237"/>
              <a:gd name="T16" fmla="*/ 191 w 792"/>
              <a:gd name="T17" fmla="*/ 112 h 237"/>
              <a:gd name="T18" fmla="*/ 107 w 792"/>
              <a:gd name="T19" fmla="*/ 159 h 237"/>
              <a:gd name="T20" fmla="*/ 0 w 792"/>
              <a:gd name="T21" fmla="*/ 237 h 237"/>
              <a:gd name="T22" fmla="*/ 202 w 792"/>
              <a:gd name="T23" fmla="*/ 223 h 237"/>
              <a:gd name="T24" fmla="*/ 333 w 792"/>
              <a:gd name="T25" fmla="*/ 209 h 237"/>
              <a:gd name="T26" fmla="*/ 333 w 792"/>
              <a:gd name="T27" fmla="*/ 209 h 237"/>
              <a:gd name="T28" fmla="*/ 343 w 792"/>
              <a:gd name="T29" fmla="*/ 208 h 237"/>
              <a:gd name="T30" fmla="*/ 754 w 792"/>
              <a:gd name="T31" fmla="*/ 32 h 237"/>
              <a:gd name="T32" fmla="*/ 756 w 792"/>
              <a:gd name="T33" fmla="*/ 32 h 237"/>
              <a:gd name="T34" fmla="*/ 757 w 792"/>
              <a:gd name="T35" fmla="*/ 32 h 237"/>
              <a:gd name="T36" fmla="*/ 758 w 792"/>
              <a:gd name="T37" fmla="*/ 31 h 237"/>
              <a:gd name="T38" fmla="*/ 759 w 792"/>
              <a:gd name="T39" fmla="*/ 31 h 237"/>
              <a:gd name="T40" fmla="*/ 759 w 792"/>
              <a:gd name="T41" fmla="*/ 31 h 237"/>
              <a:gd name="T42" fmla="*/ 762 w 792"/>
              <a:gd name="T43" fmla="*/ 29 h 237"/>
              <a:gd name="T44" fmla="*/ 783 w 792"/>
              <a:gd name="T45" fmla="*/ 20 h 237"/>
              <a:gd name="T46" fmla="*/ 783 w 792"/>
              <a:gd name="T47" fmla="*/ 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92" h="237">
                <a:moveTo>
                  <a:pt x="783" y="6"/>
                </a:moveTo>
                <a:cubicBezTo>
                  <a:pt x="778" y="2"/>
                  <a:pt x="769" y="0"/>
                  <a:pt x="759" y="0"/>
                </a:cubicBezTo>
                <a:cubicBezTo>
                  <a:pt x="750" y="0"/>
                  <a:pt x="729" y="5"/>
                  <a:pt x="729" y="5"/>
                </a:cubicBezTo>
                <a:cubicBezTo>
                  <a:pt x="729" y="5"/>
                  <a:pt x="729" y="5"/>
                  <a:pt x="729" y="5"/>
                </a:cubicBezTo>
                <a:cubicBezTo>
                  <a:pt x="725" y="5"/>
                  <a:pt x="721" y="6"/>
                  <a:pt x="718" y="6"/>
                </a:cubicBezTo>
                <a:cubicBezTo>
                  <a:pt x="718" y="6"/>
                  <a:pt x="718" y="6"/>
                  <a:pt x="718" y="6"/>
                </a:cubicBezTo>
                <a:cubicBezTo>
                  <a:pt x="718" y="6"/>
                  <a:pt x="718" y="6"/>
                  <a:pt x="718" y="6"/>
                </a:cubicBezTo>
                <a:cubicBezTo>
                  <a:pt x="715" y="7"/>
                  <a:pt x="713" y="8"/>
                  <a:pt x="713" y="8"/>
                </a:cubicBezTo>
                <a:cubicBezTo>
                  <a:pt x="191" y="112"/>
                  <a:pt x="191" y="112"/>
                  <a:pt x="191" y="112"/>
                </a:cubicBezTo>
                <a:cubicBezTo>
                  <a:pt x="177" y="122"/>
                  <a:pt x="107" y="159"/>
                  <a:pt x="107" y="159"/>
                </a:cubicBezTo>
                <a:cubicBezTo>
                  <a:pt x="0" y="237"/>
                  <a:pt x="0" y="237"/>
                  <a:pt x="0" y="237"/>
                </a:cubicBezTo>
                <a:cubicBezTo>
                  <a:pt x="202" y="223"/>
                  <a:pt x="202" y="223"/>
                  <a:pt x="202" y="223"/>
                </a:cubicBezTo>
                <a:cubicBezTo>
                  <a:pt x="251" y="218"/>
                  <a:pt x="311" y="212"/>
                  <a:pt x="333" y="209"/>
                </a:cubicBezTo>
                <a:cubicBezTo>
                  <a:pt x="333" y="209"/>
                  <a:pt x="333" y="209"/>
                  <a:pt x="333" y="209"/>
                </a:cubicBezTo>
                <a:cubicBezTo>
                  <a:pt x="339" y="209"/>
                  <a:pt x="343" y="208"/>
                  <a:pt x="343" y="208"/>
                </a:cubicBezTo>
                <a:cubicBezTo>
                  <a:pt x="754" y="32"/>
                  <a:pt x="754" y="32"/>
                  <a:pt x="754" y="32"/>
                </a:cubicBezTo>
                <a:cubicBezTo>
                  <a:pt x="755" y="32"/>
                  <a:pt x="756" y="32"/>
                  <a:pt x="756" y="32"/>
                </a:cubicBezTo>
                <a:cubicBezTo>
                  <a:pt x="757" y="32"/>
                  <a:pt x="757" y="32"/>
                  <a:pt x="757" y="32"/>
                </a:cubicBezTo>
                <a:cubicBezTo>
                  <a:pt x="758" y="31"/>
                  <a:pt x="758" y="31"/>
                  <a:pt x="758" y="31"/>
                </a:cubicBezTo>
                <a:cubicBezTo>
                  <a:pt x="759" y="31"/>
                  <a:pt x="759" y="31"/>
                  <a:pt x="759" y="31"/>
                </a:cubicBezTo>
                <a:cubicBezTo>
                  <a:pt x="759" y="31"/>
                  <a:pt x="759" y="31"/>
                  <a:pt x="759" y="31"/>
                </a:cubicBezTo>
                <a:cubicBezTo>
                  <a:pt x="760" y="30"/>
                  <a:pt x="761" y="30"/>
                  <a:pt x="762" y="29"/>
                </a:cubicBezTo>
                <a:cubicBezTo>
                  <a:pt x="762" y="29"/>
                  <a:pt x="773" y="25"/>
                  <a:pt x="783" y="20"/>
                </a:cubicBezTo>
                <a:cubicBezTo>
                  <a:pt x="792" y="16"/>
                  <a:pt x="788" y="10"/>
                  <a:pt x="783" y="6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8"/>
          <p:cNvSpPr/>
          <p:nvPr/>
        </p:nvSpPr>
        <p:spPr bwMode="auto">
          <a:xfrm>
            <a:off x="8183245" y="2366645"/>
            <a:ext cx="145415" cy="131445"/>
          </a:xfrm>
          <a:custGeom>
            <a:avLst/>
            <a:gdLst>
              <a:gd name="T0" fmla="*/ 0 w 71"/>
              <a:gd name="T1" fmla="*/ 18 h 64"/>
              <a:gd name="T2" fmla="*/ 26 w 71"/>
              <a:gd name="T3" fmla="*/ 2 h 64"/>
              <a:gd name="T4" fmla="*/ 55 w 71"/>
              <a:gd name="T5" fmla="*/ 11 h 64"/>
              <a:gd name="T6" fmla="*/ 65 w 71"/>
              <a:gd name="T7" fmla="*/ 40 h 64"/>
              <a:gd name="T8" fmla="*/ 52 w 71"/>
              <a:gd name="T9" fmla="*/ 64 h 64"/>
              <a:gd name="T10" fmla="*/ 0 w 71"/>
              <a:gd name="T11" fmla="*/ 1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" h="64">
                <a:moveTo>
                  <a:pt x="0" y="18"/>
                </a:moveTo>
                <a:cubicBezTo>
                  <a:pt x="0" y="18"/>
                  <a:pt x="17" y="3"/>
                  <a:pt x="26" y="2"/>
                </a:cubicBezTo>
                <a:cubicBezTo>
                  <a:pt x="36" y="0"/>
                  <a:pt x="47" y="3"/>
                  <a:pt x="55" y="11"/>
                </a:cubicBezTo>
                <a:cubicBezTo>
                  <a:pt x="62" y="18"/>
                  <a:pt x="71" y="29"/>
                  <a:pt x="65" y="40"/>
                </a:cubicBezTo>
                <a:cubicBezTo>
                  <a:pt x="60" y="52"/>
                  <a:pt x="52" y="64"/>
                  <a:pt x="52" y="64"/>
                </a:cubicBezTo>
                <a:lnTo>
                  <a:pt x="0" y="18"/>
                </a:lnTo>
                <a:close/>
              </a:path>
            </a:pathLst>
          </a:custGeom>
          <a:solidFill>
            <a:srgbClr val="2B4F67"/>
          </a:solidFill>
          <a:ln>
            <a:noFill/>
          </a:ln>
        </p:spPr>
      </p:sp>
      <p:sp>
        <p:nvSpPr>
          <p:cNvPr id="163" name="Freeform 19"/>
          <p:cNvSpPr/>
          <p:nvPr>
            <p:custDataLst>
              <p:tags r:id="rId6"/>
            </p:custDataLst>
          </p:nvPr>
        </p:nvSpPr>
        <p:spPr bwMode="auto">
          <a:xfrm>
            <a:off x="8268970" y="2393315"/>
            <a:ext cx="55245" cy="96520"/>
          </a:xfrm>
          <a:custGeom>
            <a:avLst/>
            <a:gdLst>
              <a:gd name="T0" fmla="*/ 0 w 27"/>
              <a:gd name="T1" fmla="*/ 19 h 47"/>
              <a:gd name="T2" fmla="*/ 14 w 27"/>
              <a:gd name="T3" fmla="*/ 0 h 47"/>
              <a:gd name="T4" fmla="*/ 25 w 27"/>
              <a:gd name="T5" fmla="*/ 22 h 47"/>
              <a:gd name="T6" fmla="*/ 13 w 27"/>
              <a:gd name="T7" fmla="*/ 46 h 47"/>
              <a:gd name="T8" fmla="*/ 0 w 27"/>
              <a:gd name="T9" fmla="*/ 1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47">
                <a:moveTo>
                  <a:pt x="0" y="19"/>
                </a:moveTo>
                <a:cubicBezTo>
                  <a:pt x="0" y="19"/>
                  <a:pt x="15" y="7"/>
                  <a:pt x="14" y="0"/>
                </a:cubicBezTo>
                <a:cubicBezTo>
                  <a:pt x="14" y="0"/>
                  <a:pt x="27" y="12"/>
                  <a:pt x="25" y="22"/>
                </a:cubicBezTo>
                <a:cubicBezTo>
                  <a:pt x="23" y="32"/>
                  <a:pt x="14" y="45"/>
                  <a:pt x="13" y="46"/>
                </a:cubicBezTo>
                <a:cubicBezTo>
                  <a:pt x="11" y="47"/>
                  <a:pt x="0" y="19"/>
                  <a:pt x="0" y="19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</p:sp>
      <p:sp>
        <p:nvSpPr>
          <p:cNvPr id="164" name="Freeform 20"/>
          <p:cNvSpPr/>
          <p:nvPr>
            <p:custDataLst>
              <p:tags r:id="rId7"/>
            </p:custDataLst>
          </p:nvPr>
        </p:nvSpPr>
        <p:spPr bwMode="auto">
          <a:xfrm>
            <a:off x="8157210" y="2401570"/>
            <a:ext cx="143510" cy="113030"/>
          </a:xfrm>
          <a:custGeom>
            <a:avLst/>
            <a:gdLst>
              <a:gd name="T0" fmla="*/ 64 w 70"/>
              <a:gd name="T1" fmla="*/ 35 h 55"/>
              <a:gd name="T2" fmla="*/ 18 w 70"/>
              <a:gd name="T3" fmla="*/ 1 h 55"/>
              <a:gd name="T4" fmla="*/ 0 w 70"/>
              <a:gd name="T5" fmla="*/ 10 h 55"/>
              <a:gd name="T6" fmla="*/ 60 w 70"/>
              <a:gd name="T7" fmla="*/ 55 h 55"/>
              <a:gd name="T8" fmla="*/ 64 w 70"/>
              <a:gd name="T9" fmla="*/ 3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55">
                <a:moveTo>
                  <a:pt x="64" y="35"/>
                </a:moveTo>
                <a:cubicBezTo>
                  <a:pt x="52" y="1"/>
                  <a:pt x="28" y="2"/>
                  <a:pt x="18" y="1"/>
                </a:cubicBezTo>
                <a:cubicBezTo>
                  <a:pt x="8" y="0"/>
                  <a:pt x="0" y="10"/>
                  <a:pt x="0" y="10"/>
                </a:cubicBezTo>
                <a:cubicBezTo>
                  <a:pt x="60" y="55"/>
                  <a:pt x="60" y="55"/>
                  <a:pt x="60" y="55"/>
                </a:cubicBezTo>
                <a:cubicBezTo>
                  <a:pt x="70" y="47"/>
                  <a:pt x="64" y="35"/>
                  <a:pt x="64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6" name="Freeform 21"/>
          <p:cNvSpPr/>
          <p:nvPr>
            <p:custDataLst>
              <p:tags r:id="rId8"/>
            </p:custDataLst>
          </p:nvPr>
        </p:nvSpPr>
        <p:spPr bwMode="auto">
          <a:xfrm>
            <a:off x="8251190" y="2449195"/>
            <a:ext cx="45085" cy="65405"/>
          </a:xfrm>
          <a:custGeom>
            <a:avLst/>
            <a:gdLst>
              <a:gd name="T0" fmla="*/ 11 w 22"/>
              <a:gd name="T1" fmla="*/ 0 h 32"/>
              <a:gd name="T2" fmla="*/ 6 w 22"/>
              <a:gd name="T3" fmla="*/ 7 h 32"/>
              <a:gd name="T4" fmla="*/ 0 w 22"/>
              <a:gd name="T5" fmla="*/ 22 h 32"/>
              <a:gd name="T6" fmla="*/ 14 w 22"/>
              <a:gd name="T7" fmla="*/ 32 h 32"/>
              <a:gd name="T8" fmla="*/ 18 w 22"/>
              <a:gd name="T9" fmla="*/ 27 h 32"/>
              <a:gd name="T10" fmla="*/ 11 w 22"/>
              <a:gd name="T1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32">
                <a:moveTo>
                  <a:pt x="11" y="0"/>
                </a:moveTo>
                <a:cubicBezTo>
                  <a:pt x="12" y="7"/>
                  <a:pt x="6" y="7"/>
                  <a:pt x="6" y="7"/>
                </a:cubicBezTo>
                <a:cubicBezTo>
                  <a:pt x="0" y="22"/>
                  <a:pt x="0" y="22"/>
                  <a:pt x="0" y="22"/>
                </a:cubicBezTo>
                <a:cubicBezTo>
                  <a:pt x="14" y="32"/>
                  <a:pt x="14" y="32"/>
                  <a:pt x="14" y="32"/>
                </a:cubicBezTo>
                <a:cubicBezTo>
                  <a:pt x="16" y="30"/>
                  <a:pt x="17" y="28"/>
                  <a:pt x="18" y="27"/>
                </a:cubicBezTo>
                <a:cubicBezTo>
                  <a:pt x="22" y="17"/>
                  <a:pt x="11" y="0"/>
                  <a:pt x="11" y="0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</p:sp>
      <p:sp>
        <p:nvSpPr>
          <p:cNvPr id="167" name="Freeform 22"/>
          <p:cNvSpPr/>
          <p:nvPr/>
        </p:nvSpPr>
        <p:spPr bwMode="auto">
          <a:xfrm>
            <a:off x="7255510" y="2393950"/>
            <a:ext cx="1023620" cy="1047115"/>
          </a:xfrm>
          <a:custGeom>
            <a:avLst/>
            <a:gdLst>
              <a:gd name="T0" fmla="*/ 0 w 500"/>
              <a:gd name="T1" fmla="*/ 338 h 511"/>
              <a:gd name="T2" fmla="*/ 440 w 500"/>
              <a:gd name="T3" fmla="*/ 14 h 511"/>
              <a:gd name="T4" fmla="*/ 500 w 500"/>
              <a:gd name="T5" fmla="*/ 59 h 511"/>
              <a:gd name="T6" fmla="*/ 227 w 500"/>
              <a:gd name="T7" fmla="*/ 511 h 511"/>
              <a:gd name="T8" fmla="*/ 0 w 500"/>
              <a:gd name="T9" fmla="*/ 338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0" h="511">
                <a:moveTo>
                  <a:pt x="0" y="338"/>
                </a:moveTo>
                <a:cubicBezTo>
                  <a:pt x="440" y="14"/>
                  <a:pt x="440" y="14"/>
                  <a:pt x="440" y="14"/>
                </a:cubicBezTo>
                <a:cubicBezTo>
                  <a:pt x="440" y="14"/>
                  <a:pt x="491" y="0"/>
                  <a:pt x="500" y="59"/>
                </a:cubicBezTo>
                <a:cubicBezTo>
                  <a:pt x="227" y="511"/>
                  <a:pt x="227" y="511"/>
                  <a:pt x="227" y="511"/>
                </a:cubicBezTo>
                <a:lnTo>
                  <a:pt x="0" y="338"/>
                </a:lnTo>
                <a:close/>
              </a:path>
            </a:pathLst>
          </a:custGeom>
          <a:solidFill>
            <a:srgbClr val="317D8F"/>
          </a:solidFill>
          <a:ln>
            <a:noFill/>
          </a:ln>
        </p:spPr>
      </p:sp>
      <p:sp>
        <p:nvSpPr>
          <p:cNvPr id="168" name="Freeform 23"/>
          <p:cNvSpPr/>
          <p:nvPr/>
        </p:nvSpPr>
        <p:spPr bwMode="auto">
          <a:xfrm>
            <a:off x="7653020" y="2463165"/>
            <a:ext cx="627380" cy="976630"/>
          </a:xfrm>
          <a:custGeom>
            <a:avLst/>
            <a:gdLst>
              <a:gd name="T0" fmla="*/ 0 w 306"/>
              <a:gd name="T1" fmla="*/ 414 h 477"/>
              <a:gd name="T2" fmla="*/ 12 w 306"/>
              <a:gd name="T3" fmla="*/ 461 h 477"/>
              <a:gd name="T4" fmla="*/ 33 w 306"/>
              <a:gd name="T5" fmla="*/ 477 h 477"/>
              <a:gd name="T6" fmla="*/ 306 w 306"/>
              <a:gd name="T7" fmla="*/ 25 h 477"/>
              <a:gd name="T8" fmla="*/ 298 w 306"/>
              <a:gd name="T9" fmla="*/ 0 h 477"/>
              <a:gd name="T10" fmla="*/ 0 w 306"/>
              <a:gd name="T11" fmla="*/ 414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6" h="477">
                <a:moveTo>
                  <a:pt x="0" y="414"/>
                </a:moveTo>
                <a:cubicBezTo>
                  <a:pt x="12" y="461"/>
                  <a:pt x="12" y="461"/>
                  <a:pt x="12" y="461"/>
                </a:cubicBezTo>
                <a:cubicBezTo>
                  <a:pt x="33" y="477"/>
                  <a:pt x="33" y="477"/>
                  <a:pt x="33" y="477"/>
                </a:cubicBezTo>
                <a:cubicBezTo>
                  <a:pt x="306" y="25"/>
                  <a:pt x="306" y="25"/>
                  <a:pt x="306" y="25"/>
                </a:cubicBezTo>
                <a:cubicBezTo>
                  <a:pt x="304" y="14"/>
                  <a:pt x="302" y="7"/>
                  <a:pt x="298" y="0"/>
                </a:cubicBezTo>
                <a:lnTo>
                  <a:pt x="0" y="414"/>
                </a:lnTo>
                <a:close/>
              </a:path>
            </a:pathLst>
          </a:custGeom>
          <a:solidFill>
            <a:srgbClr val="AEDAE4"/>
          </a:solidFill>
          <a:ln>
            <a:noFill/>
          </a:ln>
        </p:spPr>
      </p:sp>
      <p:sp>
        <p:nvSpPr>
          <p:cNvPr id="170" name="Freeform 24"/>
          <p:cNvSpPr/>
          <p:nvPr/>
        </p:nvSpPr>
        <p:spPr bwMode="auto">
          <a:xfrm>
            <a:off x="7255510" y="2411730"/>
            <a:ext cx="968375" cy="752475"/>
          </a:xfrm>
          <a:custGeom>
            <a:avLst/>
            <a:gdLst>
              <a:gd name="T0" fmla="*/ 473 w 473"/>
              <a:gd name="T1" fmla="*/ 8 h 367"/>
              <a:gd name="T2" fmla="*/ 440 w 473"/>
              <a:gd name="T3" fmla="*/ 5 h 367"/>
              <a:gd name="T4" fmla="*/ 0 w 473"/>
              <a:gd name="T5" fmla="*/ 329 h 367"/>
              <a:gd name="T6" fmla="*/ 51 w 473"/>
              <a:gd name="T7" fmla="*/ 367 h 367"/>
              <a:gd name="T8" fmla="*/ 114 w 473"/>
              <a:gd name="T9" fmla="*/ 355 h 367"/>
              <a:gd name="T10" fmla="*/ 473 w 473"/>
              <a:gd name="T11" fmla="*/ 8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3" h="367">
                <a:moveTo>
                  <a:pt x="473" y="8"/>
                </a:moveTo>
                <a:cubicBezTo>
                  <a:pt x="457" y="0"/>
                  <a:pt x="440" y="5"/>
                  <a:pt x="440" y="5"/>
                </a:cubicBezTo>
                <a:cubicBezTo>
                  <a:pt x="0" y="329"/>
                  <a:pt x="0" y="329"/>
                  <a:pt x="0" y="329"/>
                </a:cubicBezTo>
                <a:cubicBezTo>
                  <a:pt x="51" y="367"/>
                  <a:pt x="51" y="367"/>
                  <a:pt x="51" y="367"/>
                </a:cubicBezTo>
                <a:cubicBezTo>
                  <a:pt x="114" y="355"/>
                  <a:pt x="114" y="355"/>
                  <a:pt x="114" y="355"/>
                </a:cubicBezTo>
                <a:cubicBezTo>
                  <a:pt x="473" y="8"/>
                  <a:pt x="473" y="8"/>
                  <a:pt x="473" y="8"/>
                </a:cubicBezTo>
                <a:close/>
              </a:path>
            </a:pathLst>
          </a:custGeom>
          <a:solidFill>
            <a:srgbClr val="5FB4C9"/>
          </a:solidFill>
          <a:ln>
            <a:noFill/>
          </a:ln>
        </p:spPr>
      </p:sp>
      <p:sp>
        <p:nvSpPr>
          <p:cNvPr id="171" name="Freeform 25"/>
          <p:cNvSpPr/>
          <p:nvPr/>
        </p:nvSpPr>
        <p:spPr bwMode="auto">
          <a:xfrm>
            <a:off x="7158990" y="3002280"/>
            <a:ext cx="560705" cy="556895"/>
          </a:xfrm>
          <a:custGeom>
            <a:avLst/>
            <a:gdLst>
              <a:gd name="T0" fmla="*/ 0 w 274"/>
              <a:gd name="T1" fmla="*/ 156 h 272"/>
              <a:gd name="T2" fmla="*/ 47 w 274"/>
              <a:gd name="T3" fmla="*/ 41 h 272"/>
              <a:gd name="T4" fmla="*/ 161 w 274"/>
              <a:gd name="T5" fmla="*/ 67 h 272"/>
              <a:gd name="T6" fmla="*/ 241 w 274"/>
              <a:gd name="T7" fmla="*/ 151 h 272"/>
              <a:gd name="T8" fmla="*/ 274 w 274"/>
              <a:gd name="T9" fmla="*/ 214 h 272"/>
              <a:gd name="T10" fmla="*/ 146 w 274"/>
              <a:gd name="T11" fmla="*/ 272 h 272"/>
              <a:gd name="T12" fmla="*/ 0 w 274"/>
              <a:gd name="T13" fmla="*/ 15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4" h="272">
                <a:moveTo>
                  <a:pt x="0" y="156"/>
                </a:moveTo>
                <a:cubicBezTo>
                  <a:pt x="0" y="156"/>
                  <a:pt x="41" y="65"/>
                  <a:pt x="47" y="41"/>
                </a:cubicBezTo>
                <a:cubicBezTo>
                  <a:pt x="47" y="41"/>
                  <a:pt x="116" y="0"/>
                  <a:pt x="161" y="67"/>
                </a:cubicBezTo>
                <a:cubicBezTo>
                  <a:pt x="161" y="67"/>
                  <a:pt x="255" y="55"/>
                  <a:pt x="241" y="151"/>
                </a:cubicBezTo>
                <a:cubicBezTo>
                  <a:pt x="241" y="151"/>
                  <a:pt x="274" y="164"/>
                  <a:pt x="274" y="214"/>
                </a:cubicBezTo>
                <a:cubicBezTo>
                  <a:pt x="274" y="214"/>
                  <a:pt x="203" y="249"/>
                  <a:pt x="146" y="272"/>
                </a:cubicBezTo>
                <a:lnTo>
                  <a:pt x="0" y="156"/>
                </a:lnTo>
                <a:close/>
              </a:path>
            </a:pathLst>
          </a:custGeom>
          <a:solidFill>
            <a:srgbClr val="E67681"/>
          </a:solidFill>
          <a:ln>
            <a:noFill/>
          </a:ln>
        </p:spPr>
      </p:sp>
      <p:sp>
        <p:nvSpPr>
          <p:cNvPr id="172" name="Freeform 26"/>
          <p:cNvSpPr/>
          <p:nvPr>
            <p:custDataLst>
              <p:tags r:id="rId9"/>
            </p:custDataLst>
          </p:nvPr>
        </p:nvSpPr>
        <p:spPr bwMode="auto">
          <a:xfrm>
            <a:off x="7158990" y="3012440"/>
            <a:ext cx="318770" cy="330200"/>
          </a:xfrm>
          <a:custGeom>
            <a:avLst/>
            <a:gdLst>
              <a:gd name="T0" fmla="*/ 47 w 147"/>
              <a:gd name="T1" fmla="*/ 31 h 151"/>
              <a:gd name="T2" fmla="*/ 147 w 147"/>
              <a:gd name="T3" fmla="*/ 57 h 151"/>
              <a:gd name="T4" fmla="*/ 63 w 147"/>
              <a:gd name="T5" fmla="*/ 151 h 151"/>
              <a:gd name="T6" fmla="*/ 0 w 147"/>
              <a:gd name="T7" fmla="*/ 141 h 151"/>
              <a:gd name="T8" fmla="*/ 47 w 147"/>
              <a:gd name="T9" fmla="*/ 3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51">
                <a:moveTo>
                  <a:pt x="47" y="31"/>
                </a:moveTo>
                <a:cubicBezTo>
                  <a:pt x="47" y="31"/>
                  <a:pt x="104" y="0"/>
                  <a:pt x="147" y="57"/>
                </a:cubicBezTo>
                <a:cubicBezTo>
                  <a:pt x="63" y="151"/>
                  <a:pt x="63" y="151"/>
                  <a:pt x="63" y="151"/>
                </a:cubicBezTo>
                <a:cubicBezTo>
                  <a:pt x="0" y="141"/>
                  <a:pt x="0" y="141"/>
                  <a:pt x="0" y="141"/>
                </a:cubicBezTo>
                <a:lnTo>
                  <a:pt x="47" y="31"/>
                </a:lnTo>
                <a:close/>
              </a:path>
            </a:pathLst>
          </a:custGeom>
          <a:solidFill>
            <a:schemeClr val="dk1">
              <a:alpha val="10000"/>
            </a:schemeClr>
          </a:solidFill>
          <a:ln>
            <a:noFill/>
          </a:ln>
        </p:spPr>
      </p:sp>
      <p:sp>
        <p:nvSpPr>
          <p:cNvPr id="173" name="Freeform 27"/>
          <p:cNvSpPr/>
          <p:nvPr>
            <p:custDataLst>
              <p:tags r:id="rId10"/>
            </p:custDataLst>
          </p:nvPr>
        </p:nvSpPr>
        <p:spPr bwMode="auto">
          <a:xfrm>
            <a:off x="7406640" y="3310255"/>
            <a:ext cx="320040" cy="249555"/>
          </a:xfrm>
          <a:custGeom>
            <a:avLst/>
            <a:gdLst>
              <a:gd name="T0" fmla="*/ 116 w 149"/>
              <a:gd name="T1" fmla="*/ 0 h 117"/>
              <a:gd name="T2" fmla="*/ 145 w 149"/>
              <a:gd name="T3" fmla="*/ 63 h 117"/>
              <a:gd name="T4" fmla="*/ 25 w 149"/>
              <a:gd name="T5" fmla="*/ 117 h 117"/>
              <a:gd name="T6" fmla="*/ 0 w 149"/>
              <a:gd name="T7" fmla="*/ 54 h 117"/>
              <a:gd name="T8" fmla="*/ 116 w 149"/>
              <a:gd name="T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17">
                <a:moveTo>
                  <a:pt x="116" y="0"/>
                </a:moveTo>
                <a:cubicBezTo>
                  <a:pt x="116" y="0"/>
                  <a:pt x="149" y="19"/>
                  <a:pt x="145" y="63"/>
                </a:cubicBezTo>
                <a:cubicBezTo>
                  <a:pt x="25" y="117"/>
                  <a:pt x="25" y="117"/>
                  <a:pt x="25" y="117"/>
                </a:cubicBezTo>
                <a:cubicBezTo>
                  <a:pt x="0" y="54"/>
                  <a:pt x="0" y="54"/>
                  <a:pt x="0" y="54"/>
                </a:cubicBezTo>
                <a:lnTo>
                  <a:pt x="116" y="0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</p:sp>
      <p:sp>
        <p:nvSpPr>
          <p:cNvPr id="175" name="Freeform 28"/>
          <p:cNvSpPr/>
          <p:nvPr/>
        </p:nvSpPr>
        <p:spPr bwMode="auto">
          <a:xfrm>
            <a:off x="7049135" y="3270250"/>
            <a:ext cx="408940" cy="409575"/>
          </a:xfrm>
          <a:custGeom>
            <a:avLst/>
            <a:gdLst>
              <a:gd name="T0" fmla="*/ 0 w 200"/>
              <a:gd name="T1" fmla="*/ 200 h 200"/>
              <a:gd name="T2" fmla="*/ 200 w 200"/>
              <a:gd name="T3" fmla="*/ 141 h 200"/>
              <a:gd name="T4" fmla="*/ 54 w 200"/>
              <a:gd name="T5" fmla="*/ 25 h 200"/>
              <a:gd name="T6" fmla="*/ 0 w 200"/>
              <a:gd name="T7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" h="200">
                <a:moveTo>
                  <a:pt x="0" y="200"/>
                </a:moveTo>
                <a:cubicBezTo>
                  <a:pt x="200" y="141"/>
                  <a:pt x="200" y="141"/>
                  <a:pt x="200" y="141"/>
                </a:cubicBezTo>
                <a:cubicBezTo>
                  <a:pt x="169" y="0"/>
                  <a:pt x="54" y="25"/>
                  <a:pt x="54" y="25"/>
                </a:cubicBezTo>
                <a:lnTo>
                  <a:pt x="0" y="200"/>
                </a:lnTo>
                <a:close/>
              </a:path>
            </a:pathLst>
          </a:custGeom>
          <a:solidFill>
            <a:srgbClr val="2B4F67"/>
          </a:solidFill>
          <a:ln>
            <a:noFill/>
          </a:ln>
        </p:spPr>
      </p:sp>
      <p:sp>
        <p:nvSpPr>
          <p:cNvPr id="179" name="Freeform 29"/>
          <p:cNvSpPr/>
          <p:nvPr>
            <p:custDataLst>
              <p:tags r:id="rId11"/>
            </p:custDataLst>
          </p:nvPr>
        </p:nvSpPr>
        <p:spPr bwMode="auto">
          <a:xfrm>
            <a:off x="7048500" y="3315335"/>
            <a:ext cx="260350" cy="361315"/>
          </a:xfrm>
          <a:custGeom>
            <a:avLst/>
            <a:gdLst>
              <a:gd name="T0" fmla="*/ 115 w 115"/>
              <a:gd name="T1" fmla="*/ 12 h 160"/>
              <a:gd name="T2" fmla="*/ 115 w 115"/>
              <a:gd name="T3" fmla="*/ 12 h 160"/>
              <a:gd name="T4" fmla="*/ 51 w 115"/>
              <a:gd name="T5" fmla="*/ 2 h 160"/>
              <a:gd name="T6" fmla="*/ 0 w 115"/>
              <a:gd name="T7" fmla="*/ 160 h 160"/>
              <a:gd name="T8" fmla="*/ 115 w 115"/>
              <a:gd name="T9" fmla="*/ 1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160">
                <a:moveTo>
                  <a:pt x="115" y="12"/>
                </a:moveTo>
                <a:cubicBezTo>
                  <a:pt x="115" y="12"/>
                  <a:pt x="115" y="12"/>
                  <a:pt x="115" y="12"/>
                </a:cubicBezTo>
                <a:cubicBezTo>
                  <a:pt x="88" y="0"/>
                  <a:pt x="63" y="1"/>
                  <a:pt x="51" y="2"/>
                </a:cubicBezTo>
                <a:cubicBezTo>
                  <a:pt x="0" y="160"/>
                  <a:pt x="0" y="160"/>
                  <a:pt x="0" y="160"/>
                </a:cubicBezTo>
                <a:lnTo>
                  <a:pt x="115" y="12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</p:sp>
      <p:sp>
        <p:nvSpPr>
          <p:cNvPr id="180" name="Freeform 30"/>
          <p:cNvSpPr/>
          <p:nvPr>
            <p:custDataLst>
              <p:tags r:id="rId12"/>
            </p:custDataLst>
          </p:nvPr>
        </p:nvSpPr>
        <p:spPr bwMode="auto">
          <a:xfrm>
            <a:off x="7479030" y="2428240"/>
            <a:ext cx="745490" cy="710565"/>
          </a:xfrm>
          <a:custGeom>
            <a:avLst/>
            <a:gdLst>
              <a:gd name="T0" fmla="*/ 1306 w 1306"/>
              <a:gd name="T1" fmla="*/ 0 h 1245"/>
              <a:gd name="T2" fmla="*/ 18 w 1306"/>
              <a:gd name="T3" fmla="*/ 1245 h 1245"/>
              <a:gd name="T4" fmla="*/ 0 w 1306"/>
              <a:gd name="T5" fmla="*/ 1220 h 1245"/>
              <a:gd name="T6" fmla="*/ 1306 w 1306"/>
              <a:gd name="T7" fmla="*/ 0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6" h="1245">
                <a:moveTo>
                  <a:pt x="1306" y="0"/>
                </a:moveTo>
                <a:lnTo>
                  <a:pt x="18" y="1245"/>
                </a:lnTo>
                <a:lnTo>
                  <a:pt x="0" y="1220"/>
                </a:lnTo>
                <a:lnTo>
                  <a:pt x="1306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</p:sp>
      <p:sp>
        <p:nvSpPr>
          <p:cNvPr id="181" name="Freeform 31"/>
          <p:cNvSpPr/>
          <p:nvPr>
            <p:custDataLst>
              <p:tags r:id="rId13"/>
            </p:custDataLst>
          </p:nvPr>
        </p:nvSpPr>
        <p:spPr bwMode="auto">
          <a:xfrm>
            <a:off x="7653020" y="2463165"/>
            <a:ext cx="610235" cy="848360"/>
          </a:xfrm>
          <a:custGeom>
            <a:avLst/>
            <a:gdLst>
              <a:gd name="T0" fmla="*/ 1069 w 1069"/>
              <a:gd name="T1" fmla="*/ 0 h 1486"/>
              <a:gd name="T2" fmla="*/ 0 w 1069"/>
              <a:gd name="T3" fmla="*/ 1486 h 1486"/>
              <a:gd name="T4" fmla="*/ 4 w 1069"/>
              <a:gd name="T5" fmla="*/ 1450 h 1486"/>
              <a:gd name="T6" fmla="*/ 1069 w 1069"/>
              <a:gd name="T7" fmla="*/ 0 h 1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9" h="1486">
                <a:moveTo>
                  <a:pt x="1069" y="0"/>
                </a:moveTo>
                <a:lnTo>
                  <a:pt x="0" y="1486"/>
                </a:lnTo>
                <a:lnTo>
                  <a:pt x="4" y="1450"/>
                </a:lnTo>
                <a:lnTo>
                  <a:pt x="1069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</p:sp>
      <p:sp>
        <p:nvSpPr>
          <p:cNvPr id="192" name="文本框 191"/>
          <p:cNvSpPr txBox="1"/>
          <p:nvPr>
            <p:custDataLst>
              <p:tags r:id="rId14"/>
            </p:custDataLst>
          </p:nvPr>
        </p:nvSpPr>
        <p:spPr>
          <a:xfrm>
            <a:off x="3423285" y="3107055"/>
            <a:ext cx="1010285" cy="32956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资源分析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3" name="矩形 336"/>
          <p:cNvSpPr/>
          <p:nvPr/>
        </p:nvSpPr>
        <p:spPr>
          <a:xfrm rot="10800000">
            <a:off x="3932555" y="3573780"/>
            <a:ext cx="32385" cy="331470"/>
          </a:xfrm>
          <a:custGeom>
            <a:avLst/>
            <a:gdLst>
              <a:gd name="connsiteX0" fmla="*/ 0 w 63500"/>
              <a:gd name="connsiteY0" fmla="*/ 0 h 317500"/>
              <a:gd name="connsiteX1" fmla="*/ 63500 w 63500"/>
              <a:gd name="connsiteY1" fmla="*/ 0 h 317500"/>
              <a:gd name="connsiteX2" fmla="*/ 63500 w 63500"/>
              <a:gd name="connsiteY2" fmla="*/ 317500 h 317500"/>
              <a:gd name="connsiteX3" fmla="*/ 0 w 63500"/>
              <a:gd name="connsiteY3" fmla="*/ 317500 h 317500"/>
              <a:gd name="connsiteX4" fmla="*/ 0 w 63500"/>
              <a:gd name="connsiteY4" fmla="*/ 0 h 317500"/>
              <a:gd name="connsiteX0-1" fmla="*/ 0 w 63500"/>
              <a:gd name="connsiteY0-2" fmla="*/ 0 h 317500"/>
              <a:gd name="connsiteX1-3" fmla="*/ 63500 w 63500"/>
              <a:gd name="connsiteY1-4" fmla="*/ 0 h 317500"/>
              <a:gd name="connsiteX2-5" fmla="*/ 0 w 63500"/>
              <a:gd name="connsiteY2-6" fmla="*/ 317500 h 317500"/>
              <a:gd name="connsiteX3-7" fmla="*/ 0 w 63500"/>
              <a:gd name="connsiteY3-8" fmla="*/ 0 h 317500"/>
              <a:gd name="connsiteX0-9" fmla="*/ 0 w 63500"/>
              <a:gd name="connsiteY0-10" fmla="*/ 0 h 466725"/>
              <a:gd name="connsiteX1-11" fmla="*/ 63500 w 63500"/>
              <a:gd name="connsiteY1-12" fmla="*/ 0 h 466725"/>
              <a:gd name="connsiteX2-13" fmla="*/ 19050 w 63500"/>
              <a:gd name="connsiteY2-14" fmla="*/ 466725 h 466725"/>
              <a:gd name="connsiteX3-15" fmla="*/ 0 w 63500"/>
              <a:gd name="connsiteY3-16" fmla="*/ 0 h 466725"/>
              <a:gd name="connsiteX0-17" fmla="*/ 0 w 63500"/>
              <a:gd name="connsiteY0-18" fmla="*/ 0 h 464343"/>
              <a:gd name="connsiteX1-19" fmla="*/ 63500 w 63500"/>
              <a:gd name="connsiteY1-20" fmla="*/ 0 h 464343"/>
              <a:gd name="connsiteX2-21" fmla="*/ 35587 w 63500"/>
              <a:gd name="connsiteY2-22" fmla="*/ 464343 h 464343"/>
              <a:gd name="connsiteX3-23" fmla="*/ 0 w 63500"/>
              <a:gd name="connsiteY3-24" fmla="*/ 0 h 464343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63500" h="464343">
                <a:moveTo>
                  <a:pt x="0" y="0"/>
                </a:moveTo>
                <a:lnTo>
                  <a:pt x="63500" y="0"/>
                </a:lnTo>
                <a:lnTo>
                  <a:pt x="35587" y="464343"/>
                </a:lnTo>
                <a:lnTo>
                  <a:pt x="0" y="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椭圆 193"/>
          <p:cNvSpPr/>
          <p:nvPr>
            <p:custDataLst>
              <p:tags r:id="rId15"/>
            </p:custDataLst>
          </p:nvPr>
        </p:nvSpPr>
        <p:spPr>
          <a:xfrm>
            <a:off x="3877945" y="3898900"/>
            <a:ext cx="144780" cy="14478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1270000" dir="2700000" sx="15000" sy="15000" algn="t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椭圆 194"/>
          <p:cNvSpPr/>
          <p:nvPr>
            <p:custDataLst>
              <p:tags r:id="rId16"/>
            </p:custDataLst>
          </p:nvPr>
        </p:nvSpPr>
        <p:spPr>
          <a:xfrm rot="10800000">
            <a:off x="3910330" y="3931285"/>
            <a:ext cx="80010" cy="800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椭圆 195"/>
          <p:cNvSpPr/>
          <p:nvPr/>
        </p:nvSpPr>
        <p:spPr>
          <a:xfrm>
            <a:off x="3810000" y="2764790"/>
            <a:ext cx="237490" cy="237490"/>
          </a:xfrm>
          <a:prstGeom prst="ellips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文本框 209"/>
          <p:cNvSpPr txBox="1"/>
          <p:nvPr>
            <p:custDataLst>
              <p:tags r:id="rId17"/>
            </p:custDataLst>
          </p:nvPr>
        </p:nvSpPr>
        <p:spPr>
          <a:xfrm>
            <a:off x="5936615" y="3069590"/>
            <a:ext cx="1010285" cy="32956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法规要求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2" name="矩形 336"/>
          <p:cNvSpPr/>
          <p:nvPr/>
        </p:nvSpPr>
        <p:spPr>
          <a:xfrm rot="10800000">
            <a:off x="6433820" y="3480435"/>
            <a:ext cx="32385" cy="331470"/>
          </a:xfrm>
          <a:custGeom>
            <a:avLst/>
            <a:gdLst>
              <a:gd name="connsiteX0" fmla="*/ 0 w 63500"/>
              <a:gd name="connsiteY0" fmla="*/ 0 h 317500"/>
              <a:gd name="connsiteX1" fmla="*/ 63500 w 63500"/>
              <a:gd name="connsiteY1" fmla="*/ 0 h 317500"/>
              <a:gd name="connsiteX2" fmla="*/ 63500 w 63500"/>
              <a:gd name="connsiteY2" fmla="*/ 317500 h 317500"/>
              <a:gd name="connsiteX3" fmla="*/ 0 w 63500"/>
              <a:gd name="connsiteY3" fmla="*/ 317500 h 317500"/>
              <a:gd name="connsiteX4" fmla="*/ 0 w 63500"/>
              <a:gd name="connsiteY4" fmla="*/ 0 h 317500"/>
              <a:gd name="connsiteX0-1" fmla="*/ 0 w 63500"/>
              <a:gd name="connsiteY0-2" fmla="*/ 0 h 317500"/>
              <a:gd name="connsiteX1-3" fmla="*/ 63500 w 63500"/>
              <a:gd name="connsiteY1-4" fmla="*/ 0 h 317500"/>
              <a:gd name="connsiteX2-5" fmla="*/ 0 w 63500"/>
              <a:gd name="connsiteY2-6" fmla="*/ 317500 h 317500"/>
              <a:gd name="connsiteX3-7" fmla="*/ 0 w 63500"/>
              <a:gd name="connsiteY3-8" fmla="*/ 0 h 317500"/>
              <a:gd name="connsiteX0-9" fmla="*/ 0 w 63500"/>
              <a:gd name="connsiteY0-10" fmla="*/ 0 h 466725"/>
              <a:gd name="connsiteX1-11" fmla="*/ 63500 w 63500"/>
              <a:gd name="connsiteY1-12" fmla="*/ 0 h 466725"/>
              <a:gd name="connsiteX2-13" fmla="*/ 19050 w 63500"/>
              <a:gd name="connsiteY2-14" fmla="*/ 466725 h 466725"/>
              <a:gd name="connsiteX3-15" fmla="*/ 0 w 63500"/>
              <a:gd name="connsiteY3-16" fmla="*/ 0 h 466725"/>
              <a:gd name="connsiteX0-17" fmla="*/ 0 w 63500"/>
              <a:gd name="connsiteY0-18" fmla="*/ 0 h 464343"/>
              <a:gd name="connsiteX1-19" fmla="*/ 63500 w 63500"/>
              <a:gd name="connsiteY1-20" fmla="*/ 0 h 464343"/>
              <a:gd name="connsiteX2-21" fmla="*/ 35587 w 63500"/>
              <a:gd name="connsiteY2-22" fmla="*/ 464343 h 464343"/>
              <a:gd name="connsiteX3-23" fmla="*/ 0 w 63500"/>
              <a:gd name="connsiteY3-24" fmla="*/ 0 h 464343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63500" h="464343">
                <a:moveTo>
                  <a:pt x="0" y="0"/>
                </a:moveTo>
                <a:lnTo>
                  <a:pt x="63500" y="0"/>
                </a:lnTo>
                <a:lnTo>
                  <a:pt x="35587" y="464343"/>
                </a:lnTo>
                <a:lnTo>
                  <a:pt x="0" y="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椭圆 212"/>
          <p:cNvSpPr/>
          <p:nvPr>
            <p:custDataLst>
              <p:tags r:id="rId18"/>
            </p:custDataLst>
          </p:nvPr>
        </p:nvSpPr>
        <p:spPr>
          <a:xfrm>
            <a:off x="6379845" y="3805555"/>
            <a:ext cx="144780" cy="14478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1270000" dir="2700000" sx="15000" sy="15000" algn="t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椭圆 213"/>
          <p:cNvSpPr/>
          <p:nvPr/>
        </p:nvSpPr>
        <p:spPr>
          <a:xfrm rot="10800000">
            <a:off x="6412230" y="3837940"/>
            <a:ext cx="80010" cy="80010"/>
          </a:xfrm>
          <a:prstGeom prst="ellipse">
            <a:avLst/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椭圆 214"/>
          <p:cNvSpPr/>
          <p:nvPr/>
        </p:nvSpPr>
        <p:spPr>
          <a:xfrm rot="10800000">
            <a:off x="6323330" y="2776220"/>
            <a:ext cx="237490" cy="237490"/>
          </a:xfrm>
          <a:prstGeom prst="ellipse">
            <a:avLst/>
          </a:prstGeom>
          <a:solidFill>
            <a:srgbClr val="4DA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文本框 216"/>
          <p:cNvSpPr txBox="1"/>
          <p:nvPr>
            <p:custDataLst>
              <p:tags r:id="rId19"/>
            </p:custDataLst>
          </p:nvPr>
        </p:nvSpPr>
        <p:spPr>
          <a:xfrm>
            <a:off x="408940" y="3877310"/>
            <a:ext cx="1010285" cy="32956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危险分析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9" name="矩形 336"/>
          <p:cNvSpPr/>
          <p:nvPr/>
        </p:nvSpPr>
        <p:spPr>
          <a:xfrm rot="10800000">
            <a:off x="906145" y="4288155"/>
            <a:ext cx="32385" cy="331470"/>
          </a:xfrm>
          <a:custGeom>
            <a:avLst/>
            <a:gdLst>
              <a:gd name="connsiteX0" fmla="*/ 0 w 63500"/>
              <a:gd name="connsiteY0" fmla="*/ 0 h 317500"/>
              <a:gd name="connsiteX1" fmla="*/ 63500 w 63500"/>
              <a:gd name="connsiteY1" fmla="*/ 0 h 317500"/>
              <a:gd name="connsiteX2" fmla="*/ 63500 w 63500"/>
              <a:gd name="connsiteY2" fmla="*/ 317500 h 317500"/>
              <a:gd name="connsiteX3" fmla="*/ 0 w 63500"/>
              <a:gd name="connsiteY3" fmla="*/ 317500 h 317500"/>
              <a:gd name="connsiteX4" fmla="*/ 0 w 63500"/>
              <a:gd name="connsiteY4" fmla="*/ 0 h 317500"/>
              <a:gd name="connsiteX0-1" fmla="*/ 0 w 63500"/>
              <a:gd name="connsiteY0-2" fmla="*/ 0 h 317500"/>
              <a:gd name="connsiteX1-3" fmla="*/ 63500 w 63500"/>
              <a:gd name="connsiteY1-4" fmla="*/ 0 h 317500"/>
              <a:gd name="connsiteX2-5" fmla="*/ 0 w 63500"/>
              <a:gd name="connsiteY2-6" fmla="*/ 317500 h 317500"/>
              <a:gd name="connsiteX3-7" fmla="*/ 0 w 63500"/>
              <a:gd name="connsiteY3-8" fmla="*/ 0 h 317500"/>
              <a:gd name="connsiteX0-9" fmla="*/ 0 w 63500"/>
              <a:gd name="connsiteY0-10" fmla="*/ 0 h 466725"/>
              <a:gd name="connsiteX1-11" fmla="*/ 63500 w 63500"/>
              <a:gd name="connsiteY1-12" fmla="*/ 0 h 466725"/>
              <a:gd name="connsiteX2-13" fmla="*/ 19050 w 63500"/>
              <a:gd name="connsiteY2-14" fmla="*/ 466725 h 466725"/>
              <a:gd name="connsiteX3-15" fmla="*/ 0 w 63500"/>
              <a:gd name="connsiteY3-16" fmla="*/ 0 h 466725"/>
              <a:gd name="connsiteX0-17" fmla="*/ 0 w 63500"/>
              <a:gd name="connsiteY0-18" fmla="*/ 0 h 464343"/>
              <a:gd name="connsiteX1-19" fmla="*/ 63500 w 63500"/>
              <a:gd name="connsiteY1-20" fmla="*/ 0 h 464343"/>
              <a:gd name="connsiteX2-21" fmla="*/ 35587 w 63500"/>
              <a:gd name="connsiteY2-22" fmla="*/ 464343 h 464343"/>
              <a:gd name="connsiteX3-23" fmla="*/ 0 w 63500"/>
              <a:gd name="connsiteY3-24" fmla="*/ 0 h 464343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63500" h="464343">
                <a:moveTo>
                  <a:pt x="0" y="0"/>
                </a:moveTo>
                <a:lnTo>
                  <a:pt x="63500" y="0"/>
                </a:lnTo>
                <a:lnTo>
                  <a:pt x="35587" y="464343"/>
                </a:lnTo>
                <a:lnTo>
                  <a:pt x="0" y="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椭圆 219"/>
          <p:cNvSpPr/>
          <p:nvPr>
            <p:custDataLst>
              <p:tags r:id="rId20"/>
            </p:custDataLst>
          </p:nvPr>
        </p:nvSpPr>
        <p:spPr>
          <a:xfrm>
            <a:off x="852170" y="4613275"/>
            <a:ext cx="144780" cy="14478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1270000" dir="2700000" sx="15000" sy="15000" algn="t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椭圆 220"/>
          <p:cNvSpPr/>
          <p:nvPr/>
        </p:nvSpPr>
        <p:spPr>
          <a:xfrm rot="10800000">
            <a:off x="884555" y="4645660"/>
            <a:ext cx="80010" cy="80010"/>
          </a:xfrm>
          <a:prstGeom prst="ellips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椭圆 221"/>
          <p:cNvSpPr/>
          <p:nvPr/>
        </p:nvSpPr>
        <p:spPr>
          <a:xfrm rot="10800000">
            <a:off x="795655" y="3583940"/>
            <a:ext cx="237490" cy="237490"/>
          </a:xfrm>
          <a:prstGeom prst="ellips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60"/>
          <p:cNvSpPr/>
          <p:nvPr>
            <p:custDataLst>
              <p:tags r:id="rId21"/>
            </p:custDataLst>
          </p:nvPr>
        </p:nvSpPr>
        <p:spPr bwMode="auto">
          <a:xfrm>
            <a:off x="304800" y="777875"/>
            <a:ext cx="346075" cy="371475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17D8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7" name="圆角矩形 136"/>
          <p:cNvSpPr/>
          <p:nvPr>
            <p:custDataLst>
              <p:tags r:id="rId22"/>
            </p:custDataLst>
          </p:nvPr>
        </p:nvSpPr>
        <p:spPr>
          <a:xfrm>
            <a:off x="720725" y="733425"/>
            <a:ext cx="1536700" cy="424180"/>
          </a:xfrm>
          <a:prstGeom prst="roundRect">
            <a:avLst>
              <a:gd name="adj" fmla="val 9938"/>
            </a:avLst>
          </a:prstGeom>
          <a:solidFill>
            <a:srgbClr val="317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3"/>
            </p:custDataLst>
          </p:nvPr>
        </p:nvSpPr>
        <p:spPr>
          <a:xfrm>
            <a:off x="973455" y="768985"/>
            <a:ext cx="109156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7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应急策划</a:t>
            </a:r>
            <a:endParaRPr sz="17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90880" y="1229360"/>
            <a:ext cx="75311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针对可能发生的事故，为迅速采取有效地开展应急行动而预先所做的各种准备，主要包括：</a:t>
            </a:r>
            <a:endParaRPr lang="zh-CN" altLang="en-US" sz="16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9" name="任意多边形 158"/>
          <p:cNvSpPr/>
          <p:nvPr/>
        </p:nvSpPr>
        <p:spPr>
          <a:xfrm>
            <a:off x="360680" y="3232150"/>
            <a:ext cx="7148195" cy="1054735"/>
          </a:xfrm>
          <a:custGeom>
            <a:avLst/>
            <a:gdLst>
              <a:gd name="connsiteX0" fmla="*/ 9631680 w 9631680"/>
              <a:gd name="connsiteY0" fmla="*/ 0 h 2316480"/>
              <a:gd name="connsiteX1" fmla="*/ 7467600 w 9631680"/>
              <a:gd name="connsiteY1" fmla="*/ 406400 h 2316480"/>
              <a:gd name="connsiteX2" fmla="*/ 4856480 w 9631680"/>
              <a:gd name="connsiteY2" fmla="*/ 325120 h 2316480"/>
              <a:gd name="connsiteX3" fmla="*/ 3291840 w 9631680"/>
              <a:gd name="connsiteY3" fmla="*/ 1168400 h 2316480"/>
              <a:gd name="connsiteX4" fmla="*/ 1209040 w 9631680"/>
              <a:gd name="connsiteY4" fmla="*/ 1239520 h 2316480"/>
              <a:gd name="connsiteX5" fmla="*/ 0 w 9631680"/>
              <a:gd name="connsiteY5" fmla="*/ 2316480 h 2316480"/>
              <a:gd name="connsiteX0-1" fmla="*/ 9631680 w 9631680"/>
              <a:gd name="connsiteY0-2" fmla="*/ 0 h 2316480"/>
              <a:gd name="connsiteX1-3" fmla="*/ 7467600 w 9631680"/>
              <a:gd name="connsiteY1-4" fmla="*/ 406400 h 2316480"/>
              <a:gd name="connsiteX2-5" fmla="*/ 4856480 w 9631680"/>
              <a:gd name="connsiteY2-6" fmla="*/ 325120 h 2316480"/>
              <a:gd name="connsiteX3-7" fmla="*/ 3291840 w 9631680"/>
              <a:gd name="connsiteY3-8" fmla="*/ 1168400 h 2316480"/>
              <a:gd name="connsiteX4-9" fmla="*/ 1209040 w 9631680"/>
              <a:gd name="connsiteY4-10" fmla="*/ 1239520 h 2316480"/>
              <a:gd name="connsiteX5-11" fmla="*/ 0 w 9631680"/>
              <a:gd name="connsiteY5-12" fmla="*/ 2316480 h 2316480"/>
              <a:gd name="connsiteX0-13" fmla="*/ 9631680 w 9631680"/>
              <a:gd name="connsiteY0-14" fmla="*/ 0 h 2316480"/>
              <a:gd name="connsiteX1-15" fmla="*/ 7467600 w 9631680"/>
              <a:gd name="connsiteY1-16" fmla="*/ 406400 h 2316480"/>
              <a:gd name="connsiteX2-17" fmla="*/ 4856480 w 9631680"/>
              <a:gd name="connsiteY2-18" fmla="*/ 325120 h 2316480"/>
              <a:gd name="connsiteX3-19" fmla="*/ 3291840 w 9631680"/>
              <a:gd name="connsiteY3-20" fmla="*/ 1168400 h 2316480"/>
              <a:gd name="connsiteX4-21" fmla="*/ 1209040 w 9631680"/>
              <a:gd name="connsiteY4-22" fmla="*/ 1239520 h 2316480"/>
              <a:gd name="connsiteX5-23" fmla="*/ 0 w 9631680"/>
              <a:gd name="connsiteY5-24" fmla="*/ 2316480 h 2316480"/>
              <a:gd name="connsiteX0-25" fmla="*/ 9631680 w 9631680"/>
              <a:gd name="connsiteY0-26" fmla="*/ 0 h 2316480"/>
              <a:gd name="connsiteX1-27" fmla="*/ 7467600 w 9631680"/>
              <a:gd name="connsiteY1-28" fmla="*/ 406400 h 2316480"/>
              <a:gd name="connsiteX2-29" fmla="*/ 4856480 w 9631680"/>
              <a:gd name="connsiteY2-30" fmla="*/ 325120 h 2316480"/>
              <a:gd name="connsiteX3-31" fmla="*/ 3291840 w 9631680"/>
              <a:gd name="connsiteY3-32" fmla="*/ 1168400 h 2316480"/>
              <a:gd name="connsiteX4-33" fmla="*/ 1209040 w 9631680"/>
              <a:gd name="connsiteY4-34" fmla="*/ 1239520 h 2316480"/>
              <a:gd name="connsiteX5-35" fmla="*/ 0 w 9631680"/>
              <a:gd name="connsiteY5-36" fmla="*/ 2316480 h 2316480"/>
              <a:gd name="connsiteX0-37" fmla="*/ 9631680 w 9631680"/>
              <a:gd name="connsiteY0-38" fmla="*/ 0 h 2316480"/>
              <a:gd name="connsiteX1-39" fmla="*/ 7467600 w 9631680"/>
              <a:gd name="connsiteY1-40" fmla="*/ 406400 h 2316480"/>
              <a:gd name="connsiteX2-41" fmla="*/ 4856480 w 9631680"/>
              <a:gd name="connsiteY2-42" fmla="*/ 325120 h 2316480"/>
              <a:gd name="connsiteX3-43" fmla="*/ 3291840 w 9631680"/>
              <a:gd name="connsiteY3-44" fmla="*/ 1168400 h 2316480"/>
              <a:gd name="connsiteX4-45" fmla="*/ 1209040 w 9631680"/>
              <a:gd name="connsiteY4-46" fmla="*/ 1239520 h 2316480"/>
              <a:gd name="connsiteX5-47" fmla="*/ 0 w 9631680"/>
              <a:gd name="connsiteY5-48" fmla="*/ 2316480 h 2316480"/>
              <a:gd name="connsiteX0-49" fmla="*/ 9631680 w 9631680"/>
              <a:gd name="connsiteY0-50" fmla="*/ 0 h 2316480"/>
              <a:gd name="connsiteX1-51" fmla="*/ 7426960 w 9631680"/>
              <a:gd name="connsiteY1-52" fmla="*/ 558800 h 2316480"/>
              <a:gd name="connsiteX2-53" fmla="*/ 4856480 w 9631680"/>
              <a:gd name="connsiteY2-54" fmla="*/ 325120 h 2316480"/>
              <a:gd name="connsiteX3-55" fmla="*/ 3291840 w 9631680"/>
              <a:gd name="connsiteY3-56" fmla="*/ 1168400 h 2316480"/>
              <a:gd name="connsiteX4-57" fmla="*/ 1209040 w 9631680"/>
              <a:gd name="connsiteY4-58" fmla="*/ 1239520 h 2316480"/>
              <a:gd name="connsiteX5-59" fmla="*/ 0 w 9631680"/>
              <a:gd name="connsiteY5-60" fmla="*/ 2316480 h 2316480"/>
              <a:gd name="connsiteX0-61" fmla="*/ 9631680 w 9631680"/>
              <a:gd name="connsiteY0-62" fmla="*/ 0 h 2316480"/>
              <a:gd name="connsiteX1-63" fmla="*/ 7396480 w 9631680"/>
              <a:gd name="connsiteY1-64" fmla="*/ 690880 h 2316480"/>
              <a:gd name="connsiteX2-65" fmla="*/ 4856480 w 9631680"/>
              <a:gd name="connsiteY2-66" fmla="*/ 325120 h 2316480"/>
              <a:gd name="connsiteX3-67" fmla="*/ 3291840 w 9631680"/>
              <a:gd name="connsiteY3-68" fmla="*/ 1168400 h 2316480"/>
              <a:gd name="connsiteX4-69" fmla="*/ 1209040 w 9631680"/>
              <a:gd name="connsiteY4-70" fmla="*/ 1239520 h 2316480"/>
              <a:gd name="connsiteX5-71" fmla="*/ 0 w 9631680"/>
              <a:gd name="connsiteY5-72" fmla="*/ 2316480 h 2316480"/>
              <a:gd name="connsiteX0-73" fmla="*/ 10019030 w 10019030"/>
              <a:gd name="connsiteY0-74" fmla="*/ 0 h 2614930"/>
              <a:gd name="connsiteX1-75" fmla="*/ 7783830 w 10019030"/>
              <a:gd name="connsiteY1-76" fmla="*/ 690880 h 2614930"/>
              <a:gd name="connsiteX2-77" fmla="*/ 5243830 w 10019030"/>
              <a:gd name="connsiteY2-78" fmla="*/ 325120 h 2614930"/>
              <a:gd name="connsiteX3-79" fmla="*/ 3679190 w 10019030"/>
              <a:gd name="connsiteY3-80" fmla="*/ 1168400 h 2614930"/>
              <a:gd name="connsiteX4-81" fmla="*/ 1596390 w 10019030"/>
              <a:gd name="connsiteY4-82" fmla="*/ 1239520 h 2614930"/>
              <a:gd name="connsiteX5-83" fmla="*/ 0 w 10019030"/>
              <a:gd name="connsiteY5-84" fmla="*/ 2614930 h 2614930"/>
              <a:gd name="connsiteX0-85" fmla="*/ 10349230 w 10349230"/>
              <a:gd name="connsiteY0-86" fmla="*/ 0 h 1433830"/>
              <a:gd name="connsiteX1-87" fmla="*/ 8114030 w 10349230"/>
              <a:gd name="connsiteY1-88" fmla="*/ 690880 h 1433830"/>
              <a:gd name="connsiteX2-89" fmla="*/ 5574030 w 10349230"/>
              <a:gd name="connsiteY2-90" fmla="*/ 325120 h 1433830"/>
              <a:gd name="connsiteX3-91" fmla="*/ 4009390 w 10349230"/>
              <a:gd name="connsiteY3-92" fmla="*/ 1168400 h 1433830"/>
              <a:gd name="connsiteX4-93" fmla="*/ 1926590 w 10349230"/>
              <a:gd name="connsiteY4-94" fmla="*/ 1239520 h 1433830"/>
              <a:gd name="connsiteX5-95" fmla="*/ 0 w 10349230"/>
              <a:gd name="connsiteY5-96" fmla="*/ 1433830 h 1433830"/>
              <a:gd name="connsiteX0-97" fmla="*/ 10019030 w 10019030"/>
              <a:gd name="connsiteY0-98" fmla="*/ 0 h 1459230"/>
              <a:gd name="connsiteX1-99" fmla="*/ 7783830 w 10019030"/>
              <a:gd name="connsiteY1-100" fmla="*/ 690880 h 1459230"/>
              <a:gd name="connsiteX2-101" fmla="*/ 5243830 w 10019030"/>
              <a:gd name="connsiteY2-102" fmla="*/ 325120 h 1459230"/>
              <a:gd name="connsiteX3-103" fmla="*/ 3679190 w 10019030"/>
              <a:gd name="connsiteY3-104" fmla="*/ 1168400 h 1459230"/>
              <a:gd name="connsiteX4-105" fmla="*/ 1596390 w 10019030"/>
              <a:gd name="connsiteY4-106" fmla="*/ 1239520 h 1459230"/>
              <a:gd name="connsiteX5-107" fmla="*/ 0 w 10019030"/>
              <a:gd name="connsiteY5-108" fmla="*/ 1459230 h 1459230"/>
              <a:gd name="connsiteX0-109" fmla="*/ 10019030 w 10019030"/>
              <a:gd name="connsiteY0-110" fmla="*/ 0 h 1459230"/>
              <a:gd name="connsiteX1-111" fmla="*/ 7783830 w 10019030"/>
              <a:gd name="connsiteY1-112" fmla="*/ 690880 h 1459230"/>
              <a:gd name="connsiteX2-113" fmla="*/ 5243830 w 10019030"/>
              <a:gd name="connsiteY2-114" fmla="*/ 325120 h 1459230"/>
              <a:gd name="connsiteX3-115" fmla="*/ 3679190 w 10019030"/>
              <a:gd name="connsiteY3-116" fmla="*/ 1168400 h 1459230"/>
              <a:gd name="connsiteX4-117" fmla="*/ 1596390 w 10019030"/>
              <a:gd name="connsiteY4-118" fmla="*/ 1239520 h 1459230"/>
              <a:gd name="connsiteX5-119" fmla="*/ 0 w 10019030"/>
              <a:gd name="connsiteY5-120" fmla="*/ 1459230 h 1459230"/>
              <a:gd name="connsiteX0-121" fmla="*/ 10019030 w 10019030"/>
              <a:gd name="connsiteY0-122" fmla="*/ 0 h 1478828"/>
              <a:gd name="connsiteX1-123" fmla="*/ 7783830 w 10019030"/>
              <a:gd name="connsiteY1-124" fmla="*/ 690880 h 1478828"/>
              <a:gd name="connsiteX2-125" fmla="*/ 5243830 w 10019030"/>
              <a:gd name="connsiteY2-126" fmla="*/ 325120 h 1478828"/>
              <a:gd name="connsiteX3-127" fmla="*/ 3679190 w 10019030"/>
              <a:gd name="connsiteY3-128" fmla="*/ 1168400 h 1478828"/>
              <a:gd name="connsiteX4-129" fmla="*/ 1596390 w 10019030"/>
              <a:gd name="connsiteY4-130" fmla="*/ 1239520 h 1478828"/>
              <a:gd name="connsiteX5-131" fmla="*/ 0 w 10019030"/>
              <a:gd name="connsiteY5-132" fmla="*/ 1459230 h 1478828"/>
            </a:gdLst>
            <a:ahLst/>
            <a:cxnLst>
              <a:cxn ang="0">
                <a:pos x="connsiteX0-121" y="connsiteY0-122"/>
              </a:cxn>
              <a:cxn ang="0">
                <a:pos x="connsiteX1-123" y="connsiteY1-124"/>
              </a:cxn>
              <a:cxn ang="0">
                <a:pos x="connsiteX2-125" y="connsiteY2-126"/>
              </a:cxn>
              <a:cxn ang="0">
                <a:pos x="connsiteX3-127" y="connsiteY3-128"/>
              </a:cxn>
              <a:cxn ang="0">
                <a:pos x="connsiteX4-129" y="connsiteY4-130"/>
              </a:cxn>
              <a:cxn ang="0">
                <a:pos x="connsiteX5-131" y="connsiteY5-132"/>
              </a:cxn>
            </a:cxnLst>
            <a:rect l="l" t="t" r="r" b="b"/>
            <a:pathLst>
              <a:path w="10019030" h="1478828">
                <a:moveTo>
                  <a:pt x="10019030" y="0"/>
                </a:moveTo>
                <a:cubicBezTo>
                  <a:pt x="9297670" y="135467"/>
                  <a:pt x="8579697" y="636693"/>
                  <a:pt x="7783830" y="690880"/>
                </a:cubicBezTo>
                <a:cubicBezTo>
                  <a:pt x="6987963" y="745067"/>
                  <a:pt x="5927937" y="245533"/>
                  <a:pt x="5243830" y="325120"/>
                </a:cubicBezTo>
                <a:cubicBezTo>
                  <a:pt x="4559723" y="404707"/>
                  <a:pt x="4287097" y="1016000"/>
                  <a:pt x="3679190" y="1168400"/>
                </a:cubicBezTo>
                <a:cubicBezTo>
                  <a:pt x="3071283" y="1320800"/>
                  <a:pt x="2209588" y="998432"/>
                  <a:pt x="1596390" y="1239520"/>
                </a:cubicBezTo>
                <a:cubicBezTo>
                  <a:pt x="983192" y="1480608"/>
                  <a:pt x="390313" y="1506643"/>
                  <a:pt x="0" y="1459230"/>
                </a:cubicBezTo>
              </a:path>
            </a:pathLst>
          </a:cu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6"/>
          <p:cNvSpPr/>
          <p:nvPr>
            <p:custDataLst>
              <p:tags r:id="rId5"/>
            </p:custDataLst>
          </p:nvPr>
        </p:nvSpPr>
        <p:spPr bwMode="auto">
          <a:xfrm rot="20905693">
            <a:off x="7452995" y="2580640"/>
            <a:ext cx="1570990" cy="470535"/>
          </a:xfrm>
          <a:custGeom>
            <a:avLst/>
            <a:gdLst>
              <a:gd name="T0" fmla="*/ 783 w 792"/>
              <a:gd name="T1" fmla="*/ 6 h 237"/>
              <a:gd name="T2" fmla="*/ 759 w 792"/>
              <a:gd name="T3" fmla="*/ 0 h 237"/>
              <a:gd name="T4" fmla="*/ 729 w 792"/>
              <a:gd name="T5" fmla="*/ 5 h 237"/>
              <a:gd name="T6" fmla="*/ 729 w 792"/>
              <a:gd name="T7" fmla="*/ 5 h 237"/>
              <a:gd name="T8" fmla="*/ 718 w 792"/>
              <a:gd name="T9" fmla="*/ 6 h 237"/>
              <a:gd name="T10" fmla="*/ 718 w 792"/>
              <a:gd name="T11" fmla="*/ 6 h 237"/>
              <a:gd name="T12" fmla="*/ 718 w 792"/>
              <a:gd name="T13" fmla="*/ 6 h 237"/>
              <a:gd name="T14" fmla="*/ 713 w 792"/>
              <a:gd name="T15" fmla="*/ 8 h 237"/>
              <a:gd name="T16" fmla="*/ 191 w 792"/>
              <a:gd name="T17" fmla="*/ 112 h 237"/>
              <a:gd name="T18" fmla="*/ 107 w 792"/>
              <a:gd name="T19" fmla="*/ 159 h 237"/>
              <a:gd name="T20" fmla="*/ 0 w 792"/>
              <a:gd name="T21" fmla="*/ 237 h 237"/>
              <a:gd name="T22" fmla="*/ 202 w 792"/>
              <a:gd name="T23" fmla="*/ 223 h 237"/>
              <a:gd name="T24" fmla="*/ 333 w 792"/>
              <a:gd name="T25" fmla="*/ 209 h 237"/>
              <a:gd name="T26" fmla="*/ 333 w 792"/>
              <a:gd name="T27" fmla="*/ 209 h 237"/>
              <a:gd name="T28" fmla="*/ 343 w 792"/>
              <a:gd name="T29" fmla="*/ 208 h 237"/>
              <a:gd name="T30" fmla="*/ 754 w 792"/>
              <a:gd name="T31" fmla="*/ 32 h 237"/>
              <a:gd name="T32" fmla="*/ 756 w 792"/>
              <a:gd name="T33" fmla="*/ 32 h 237"/>
              <a:gd name="T34" fmla="*/ 757 w 792"/>
              <a:gd name="T35" fmla="*/ 32 h 237"/>
              <a:gd name="T36" fmla="*/ 758 w 792"/>
              <a:gd name="T37" fmla="*/ 31 h 237"/>
              <a:gd name="T38" fmla="*/ 759 w 792"/>
              <a:gd name="T39" fmla="*/ 31 h 237"/>
              <a:gd name="T40" fmla="*/ 759 w 792"/>
              <a:gd name="T41" fmla="*/ 31 h 237"/>
              <a:gd name="T42" fmla="*/ 762 w 792"/>
              <a:gd name="T43" fmla="*/ 29 h 237"/>
              <a:gd name="T44" fmla="*/ 783 w 792"/>
              <a:gd name="T45" fmla="*/ 20 h 237"/>
              <a:gd name="T46" fmla="*/ 783 w 792"/>
              <a:gd name="T47" fmla="*/ 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92" h="237">
                <a:moveTo>
                  <a:pt x="783" y="6"/>
                </a:moveTo>
                <a:cubicBezTo>
                  <a:pt x="778" y="2"/>
                  <a:pt x="769" y="0"/>
                  <a:pt x="759" y="0"/>
                </a:cubicBezTo>
                <a:cubicBezTo>
                  <a:pt x="750" y="0"/>
                  <a:pt x="729" y="5"/>
                  <a:pt x="729" y="5"/>
                </a:cubicBezTo>
                <a:cubicBezTo>
                  <a:pt x="729" y="5"/>
                  <a:pt x="729" y="5"/>
                  <a:pt x="729" y="5"/>
                </a:cubicBezTo>
                <a:cubicBezTo>
                  <a:pt x="725" y="5"/>
                  <a:pt x="721" y="6"/>
                  <a:pt x="718" y="6"/>
                </a:cubicBezTo>
                <a:cubicBezTo>
                  <a:pt x="718" y="6"/>
                  <a:pt x="718" y="6"/>
                  <a:pt x="718" y="6"/>
                </a:cubicBezTo>
                <a:cubicBezTo>
                  <a:pt x="718" y="6"/>
                  <a:pt x="718" y="6"/>
                  <a:pt x="718" y="6"/>
                </a:cubicBezTo>
                <a:cubicBezTo>
                  <a:pt x="715" y="7"/>
                  <a:pt x="713" y="8"/>
                  <a:pt x="713" y="8"/>
                </a:cubicBezTo>
                <a:cubicBezTo>
                  <a:pt x="191" y="112"/>
                  <a:pt x="191" y="112"/>
                  <a:pt x="191" y="112"/>
                </a:cubicBezTo>
                <a:cubicBezTo>
                  <a:pt x="177" y="122"/>
                  <a:pt x="107" y="159"/>
                  <a:pt x="107" y="159"/>
                </a:cubicBezTo>
                <a:cubicBezTo>
                  <a:pt x="0" y="237"/>
                  <a:pt x="0" y="237"/>
                  <a:pt x="0" y="237"/>
                </a:cubicBezTo>
                <a:cubicBezTo>
                  <a:pt x="202" y="223"/>
                  <a:pt x="202" y="223"/>
                  <a:pt x="202" y="223"/>
                </a:cubicBezTo>
                <a:cubicBezTo>
                  <a:pt x="251" y="218"/>
                  <a:pt x="311" y="212"/>
                  <a:pt x="333" y="209"/>
                </a:cubicBezTo>
                <a:cubicBezTo>
                  <a:pt x="333" y="209"/>
                  <a:pt x="333" y="209"/>
                  <a:pt x="333" y="209"/>
                </a:cubicBezTo>
                <a:cubicBezTo>
                  <a:pt x="339" y="209"/>
                  <a:pt x="343" y="208"/>
                  <a:pt x="343" y="208"/>
                </a:cubicBezTo>
                <a:cubicBezTo>
                  <a:pt x="754" y="32"/>
                  <a:pt x="754" y="32"/>
                  <a:pt x="754" y="32"/>
                </a:cubicBezTo>
                <a:cubicBezTo>
                  <a:pt x="755" y="32"/>
                  <a:pt x="756" y="32"/>
                  <a:pt x="756" y="32"/>
                </a:cubicBezTo>
                <a:cubicBezTo>
                  <a:pt x="757" y="32"/>
                  <a:pt x="757" y="32"/>
                  <a:pt x="757" y="32"/>
                </a:cubicBezTo>
                <a:cubicBezTo>
                  <a:pt x="758" y="31"/>
                  <a:pt x="758" y="31"/>
                  <a:pt x="758" y="31"/>
                </a:cubicBezTo>
                <a:cubicBezTo>
                  <a:pt x="759" y="31"/>
                  <a:pt x="759" y="31"/>
                  <a:pt x="759" y="31"/>
                </a:cubicBezTo>
                <a:cubicBezTo>
                  <a:pt x="759" y="31"/>
                  <a:pt x="759" y="31"/>
                  <a:pt x="759" y="31"/>
                </a:cubicBezTo>
                <a:cubicBezTo>
                  <a:pt x="760" y="30"/>
                  <a:pt x="761" y="30"/>
                  <a:pt x="762" y="29"/>
                </a:cubicBezTo>
                <a:cubicBezTo>
                  <a:pt x="762" y="29"/>
                  <a:pt x="773" y="25"/>
                  <a:pt x="783" y="20"/>
                </a:cubicBezTo>
                <a:cubicBezTo>
                  <a:pt x="792" y="16"/>
                  <a:pt x="788" y="10"/>
                  <a:pt x="783" y="6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8"/>
          <p:cNvSpPr/>
          <p:nvPr/>
        </p:nvSpPr>
        <p:spPr bwMode="auto">
          <a:xfrm>
            <a:off x="8629650" y="1929130"/>
            <a:ext cx="145415" cy="131445"/>
          </a:xfrm>
          <a:custGeom>
            <a:avLst/>
            <a:gdLst>
              <a:gd name="T0" fmla="*/ 0 w 71"/>
              <a:gd name="T1" fmla="*/ 18 h 64"/>
              <a:gd name="T2" fmla="*/ 26 w 71"/>
              <a:gd name="T3" fmla="*/ 2 h 64"/>
              <a:gd name="T4" fmla="*/ 55 w 71"/>
              <a:gd name="T5" fmla="*/ 11 h 64"/>
              <a:gd name="T6" fmla="*/ 65 w 71"/>
              <a:gd name="T7" fmla="*/ 40 h 64"/>
              <a:gd name="T8" fmla="*/ 52 w 71"/>
              <a:gd name="T9" fmla="*/ 64 h 64"/>
              <a:gd name="T10" fmla="*/ 0 w 71"/>
              <a:gd name="T11" fmla="*/ 1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" h="64">
                <a:moveTo>
                  <a:pt x="0" y="18"/>
                </a:moveTo>
                <a:cubicBezTo>
                  <a:pt x="0" y="18"/>
                  <a:pt x="17" y="3"/>
                  <a:pt x="26" y="2"/>
                </a:cubicBezTo>
                <a:cubicBezTo>
                  <a:pt x="36" y="0"/>
                  <a:pt x="47" y="3"/>
                  <a:pt x="55" y="11"/>
                </a:cubicBezTo>
                <a:cubicBezTo>
                  <a:pt x="62" y="18"/>
                  <a:pt x="71" y="29"/>
                  <a:pt x="65" y="40"/>
                </a:cubicBezTo>
                <a:cubicBezTo>
                  <a:pt x="60" y="52"/>
                  <a:pt x="52" y="64"/>
                  <a:pt x="52" y="64"/>
                </a:cubicBezTo>
                <a:lnTo>
                  <a:pt x="0" y="18"/>
                </a:lnTo>
                <a:close/>
              </a:path>
            </a:pathLst>
          </a:custGeom>
          <a:solidFill>
            <a:srgbClr val="2B4F67"/>
          </a:solidFill>
          <a:ln>
            <a:noFill/>
          </a:ln>
        </p:spPr>
      </p:sp>
      <p:sp>
        <p:nvSpPr>
          <p:cNvPr id="163" name="Freeform 19"/>
          <p:cNvSpPr/>
          <p:nvPr>
            <p:custDataLst>
              <p:tags r:id="rId6"/>
            </p:custDataLst>
          </p:nvPr>
        </p:nvSpPr>
        <p:spPr bwMode="auto">
          <a:xfrm>
            <a:off x="8715375" y="1955800"/>
            <a:ext cx="55245" cy="96520"/>
          </a:xfrm>
          <a:custGeom>
            <a:avLst/>
            <a:gdLst>
              <a:gd name="T0" fmla="*/ 0 w 27"/>
              <a:gd name="T1" fmla="*/ 19 h 47"/>
              <a:gd name="T2" fmla="*/ 14 w 27"/>
              <a:gd name="T3" fmla="*/ 0 h 47"/>
              <a:gd name="T4" fmla="*/ 25 w 27"/>
              <a:gd name="T5" fmla="*/ 22 h 47"/>
              <a:gd name="T6" fmla="*/ 13 w 27"/>
              <a:gd name="T7" fmla="*/ 46 h 47"/>
              <a:gd name="T8" fmla="*/ 0 w 27"/>
              <a:gd name="T9" fmla="*/ 1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47">
                <a:moveTo>
                  <a:pt x="0" y="19"/>
                </a:moveTo>
                <a:cubicBezTo>
                  <a:pt x="0" y="19"/>
                  <a:pt x="15" y="7"/>
                  <a:pt x="14" y="0"/>
                </a:cubicBezTo>
                <a:cubicBezTo>
                  <a:pt x="14" y="0"/>
                  <a:pt x="27" y="12"/>
                  <a:pt x="25" y="22"/>
                </a:cubicBezTo>
                <a:cubicBezTo>
                  <a:pt x="23" y="32"/>
                  <a:pt x="14" y="45"/>
                  <a:pt x="13" y="46"/>
                </a:cubicBezTo>
                <a:cubicBezTo>
                  <a:pt x="11" y="47"/>
                  <a:pt x="0" y="19"/>
                  <a:pt x="0" y="19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</p:sp>
      <p:sp>
        <p:nvSpPr>
          <p:cNvPr id="164" name="Freeform 20"/>
          <p:cNvSpPr/>
          <p:nvPr>
            <p:custDataLst>
              <p:tags r:id="rId7"/>
            </p:custDataLst>
          </p:nvPr>
        </p:nvSpPr>
        <p:spPr bwMode="auto">
          <a:xfrm>
            <a:off x="8603615" y="1964055"/>
            <a:ext cx="143510" cy="113030"/>
          </a:xfrm>
          <a:custGeom>
            <a:avLst/>
            <a:gdLst>
              <a:gd name="T0" fmla="*/ 64 w 70"/>
              <a:gd name="T1" fmla="*/ 35 h 55"/>
              <a:gd name="T2" fmla="*/ 18 w 70"/>
              <a:gd name="T3" fmla="*/ 1 h 55"/>
              <a:gd name="T4" fmla="*/ 0 w 70"/>
              <a:gd name="T5" fmla="*/ 10 h 55"/>
              <a:gd name="T6" fmla="*/ 60 w 70"/>
              <a:gd name="T7" fmla="*/ 55 h 55"/>
              <a:gd name="T8" fmla="*/ 64 w 70"/>
              <a:gd name="T9" fmla="*/ 3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55">
                <a:moveTo>
                  <a:pt x="64" y="35"/>
                </a:moveTo>
                <a:cubicBezTo>
                  <a:pt x="52" y="1"/>
                  <a:pt x="28" y="2"/>
                  <a:pt x="18" y="1"/>
                </a:cubicBezTo>
                <a:cubicBezTo>
                  <a:pt x="8" y="0"/>
                  <a:pt x="0" y="10"/>
                  <a:pt x="0" y="10"/>
                </a:cubicBezTo>
                <a:cubicBezTo>
                  <a:pt x="60" y="55"/>
                  <a:pt x="60" y="55"/>
                  <a:pt x="60" y="55"/>
                </a:cubicBezTo>
                <a:cubicBezTo>
                  <a:pt x="70" y="47"/>
                  <a:pt x="64" y="35"/>
                  <a:pt x="64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6" name="Freeform 21"/>
          <p:cNvSpPr/>
          <p:nvPr>
            <p:custDataLst>
              <p:tags r:id="rId8"/>
            </p:custDataLst>
          </p:nvPr>
        </p:nvSpPr>
        <p:spPr bwMode="auto">
          <a:xfrm>
            <a:off x="8697595" y="2011680"/>
            <a:ext cx="45085" cy="65405"/>
          </a:xfrm>
          <a:custGeom>
            <a:avLst/>
            <a:gdLst>
              <a:gd name="T0" fmla="*/ 11 w 22"/>
              <a:gd name="T1" fmla="*/ 0 h 32"/>
              <a:gd name="T2" fmla="*/ 6 w 22"/>
              <a:gd name="T3" fmla="*/ 7 h 32"/>
              <a:gd name="T4" fmla="*/ 0 w 22"/>
              <a:gd name="T5" fmla="*/ 22 h 32"/>
              <a:gd name="T6" fmla="*/ 14 w 22"/>
              <a:gd name="T7" fmla="*/ 32 h 32"/>
              <a:gd name="T8" fmla="*/ 18 w 22"/>
              <a:gd name="T9" fmla="*/ 27 h 32"/>
              <a:gd name="T10" fmla="*/ 11 w 22"/>
              <a:gd name="T1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32">
                <a:moveTo>
                  <a:pt x="11" y="0"/>
                </a:moveTo>
                <a:cubicBezTo>
                  <a:pt x="12" y="7"/>
                  <a:pt x="6" y="7"/>
                  <a:pt x="6" y="7"/>
                </a:cubicBezTo>
                <a:cubicBezTo>
                  <a:pt x="0" y="22"/>
                  <a:pt x="0" y="22"/>
                  <a:pt x="0" y="22"/>
                </a:cubicBezTo>
                <a:cubicBezTo>
                  <a:pt x="14" y="32"/>
                  <a:pt x="14" y="32"/>
                  <a:pt x="14" y="32"/>
                </a:cubicBezTo>
                <a:cubicBezTo>
                  <a:pt x="16" y="30"/>
                  <a:pt x="17" y="28"/>
                  <a:pt x="18" y="27"/>
                </a:cubicBezTo>
                <a:cubicBezTo>
                  <a:pt x="22" y="17"/>
                  <a:pt x="11" y="0"/>
                  <a:pt x="11" y="0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</p:sp>
      <p:sp>
        <p:nvSpPr>
          <p:cNvPr id="167" name="Freeform 22"/>
          <p:cNvSpPr/>
          <p:nvPr/>
        </p:nvSpPr>
        <p:spPr bwMode="auto">
          <a:xfrm>
            <a:off x="7701915" y="1956435"/>
            <a:ext cx="1023620" cy="1047115"/>
          </a:xfrm>
          <a:custGeom>
            <a:avLst/>
            <a:gdLst>
              <a:gd name="T0" fmla="*/ 0 w 500"/>
              <a:gd name="T1" fmla="*/ 338 h 511"/>
              <a:gd name="T2" fmla="*/ 440 w 500"/>
              <a:gd name="T3" fmla="*/ 14 h 511"/>
              <a:gd name="T4" fmla="*/ 500 w 500"/>
              <a:gd name="T5" fmla="*/ 59 h 511"/>
              <a:gd name="T6" fmla="*/ 227 w 500"/>
              <a:gd name="T7" fmla="*/ 511 h 511"/>
              <a:gd name="T8" fmla="*/ 0 w 500"/>
              <a:gd name="T9" fmla="*/ 338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0" h="511">
                <a:moveTo>
                  <a:pt x="0" y="338"/>
                </a:moveTo>
                <a:cubicBezTo>
                  <a:pt x="440" y="14"/>
                  <a:pt x="440" y="14"/>
                  <a:pt x="440" y="14"/>
                </a:cubicBezTo>
                <a:cubicBezTo>
                  <a:pt x="440" y="14"/>
                  <a:pt x="491" y="0"/>
                  <a:pt x="500" y="59"/>
                </a:cubicBezTo>
                <a:cubicBezTo>
                  <a:pt x="227" y="511"/>
                  <a:pt x="227" y="511"/>
                  <a:pt x="227" y="511"/>
                </a:cubicBezTo>
                <a:lnTo>
                  <a:pt x="0" y="338"/>
                </a:lnTo>
                <a:close/>
              </a:path>
            </a:pathLst>
          </a:custGeom>
          <a:solidFill>
            <a:srgbClr val="317D8F"/>
          </a:solidFill>
          <a:ln>
            <a:noFill/>
          </a:ln>
        </p:spPr>
      </p:sp>
      <p:sp>
        <p:nvSpPr>
          <p:cNvPr id="168" name="Freeform 23"/>
          <p:cNvSpPr/>
          <p:nvPr/>
        </p:nvSpPr>
        <p:spPr bwMode="auto">
          <a:xfrm>
            <a:off x="8099425" y="2025650"/>
            <a:ext cx="627380" cy="976630"/>
          </a:xfrm>
          <a:custGeom>
            <a:avLst/>
            <a:gdLst>
              <a:gd name="T0" fmla="*/ 0 w 306"/>
              <a:gd name="T1" fmla="*/ 414 h 477"/>
              <a:gd name="T2" fmla="*/ 12 w 306"/>
              <a:gd name="T3" fmla="*/ 461 h 477"/>
              <a:gd name="T4" fmla="*/ 33 w 306"/>
              <a:gd name="T5" fmla="*/ 477 h 477"/>
              <a:gd name="T6" fmla="*/ 306 w 306"/>
              <a:gd name="T7" fmla="*/ 25 h 477"/>
              <a:gd name="T8" fmla="*/ 298 w 306"/>
              <a:gd name="T9" fmla="*/ 0 h 477"/>
              <a:gd name="T10" fmla="*/ 0 w 306"/>
              <a:gd name="T11" fmla="*/ 414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6" h="477">
                <a:moveTo>
                  <a:pt x="0" y="414"/>
                </a:moveTo>
                <a:cubicBezTo>
                  <a:pt x="12" y="461"/>
                  <a:pt x="12" y="461"/>
                  <a:pt x="12" y="461"/>
                </a:cubicBezTo>
                <a:cubicBezTo>
                  <a:pt x="33" y="477"/>
                  <a:pt x="33" y="477"/>
                  <a:pt x="33" y="477"/>
                </a:cubicBezTo>
                <a:cubicBezTo>
                  <a:pt x="306" y="25"/>
                  <a:pt x="306" y="25"/>
                  <a:pt x="306" y="25"/>
                </a:cubicBezTo>
                <a:cubicBezTo>
                  <a:pt x="304" y="14"/>
                  <a:pt x="302" y="7"/>
                  <a:pt x="298" y="0"/>
                </a:cubicBezTo>
                <a:lnTo>
                  <a:pt x="0" y="414"/>
                </a:lnTo>
                <a:close/>
              </a:path>
            </a:pathLst>
          </a:custGeom>
          <a:solidFill>
            <a:srgbClr val="AEDAE4"/>
          </a:solidFill>
          <a:ln>
            <a:noFill/>
          </a:ln>
        </p:spPr>
      </p:sp>
      <p:sp>
        <p:nvSpPr>
          <p:cNvPr id="170" name="Freeform 24"/>
          <p:cNvSpPr/>
          <p:nvPr/>
        </p:nvSpPr>
        <p:spPr bwMode="auto">
          <a:xfrm>
            <a:off x="7701915" y="1974215"/>
            <a:ext cx="968375" cy="752475"/>
          </a:xfrm>
          <a:custGeom>
            <a:avLst/>
            <a:gdLst>
              <a:gd name="T0" fmla="*/ 473 w 473"/>
              <a:gd name="T1" fmla="*/ 8 h 367"/>
              <a:gd name="T2" fmla="*/ 440 w 473"/>
              <a:gd name="T3" fmla="*/ 5 h 367"/>
              <a:gd name="T4" fmla="*/ 0 w 473"/>
              <a:gd name="T5" fmla="*/ 329 h 367"/>
              <a:gd name="T6" fmla="*/ 51 w 473"/>
              <a:gd name="T7" fmla="*/ 367 h 367"/>
              <a:gd name="T8" fmla="*/ 114 w 473"/>
              <a:gd name="T9" fmla="*/ 355 h 367"/>
              <a:gd name="T10" fmla="*/ 473 w 473"/>
              <a:gd name="T11" fmla="*/ 8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3" h="367">
                <a:moveTo>
                  <a:pt x="473" y="8"/>
                </a:moveTo>
                <a:cubicBezTo>
                  <a:pt x="457" y="0"/>
                  <a:pt x="440" y="5"/>
                  <a:pt x="440" y="5"/>
                </a:cubicBezTo>
                <a:cubicBezTo>
                  <a:pt x="0" y="329"/>
                  <a:pt x="0" y="329"/>
                  <a:pt x="0" y="329"/>
                </a:cubicBezTo>
                <a:cubicBezTo>
                  <a:pt x="51" y="367"/>
                  <a:pt x="51" y="367"/>
                  <a:pt x="51" y="367"/>
                </a:cubicBezTo>
                <a:cubicBezTo>
                  <a:pt x="114" y="355"/>
                  <a:pt x="114" y="355"/>
                  <a:pt x="114" y="355"/>
                </a:cubicBezTo>
                <a:cubicBezTo>
                  <a:pt x="473" y="8"/>
                  <a:pt x="473" y="8"/>
                  <a:pt x="473" y="8"/>
                </a:cubicBezTo>
                <a:close/>
              </a:path>
            </a:pathLst>
          </a:custGeom>
          <a:solidFill>
            <a:srgbClr val="5FB4C9"/>
          </a:solidFill>
          <a:ln>
            <a:noFill/>
          </a:ln>
        </p:spPr>
      </p:sp>
      <p:sp>
        <p:nvSpPr>
          <p:cNvPr id="171" name="Freeform 25"/>
          <p:cNvSpPr/>
          <p:nvPr/>
        </p:nvSpPr>
        <p:spPr bwMode="auto">
          <a:xfrm>
            <a:off x="7605395" y="2564765"/>
            <a:ext cx="560705" cy="556895"/>
          </a:xfrm>
          <a:custGeom>
            <a:avLst/>
            <a:gdLst>
              <a:gd name="T0" fmla="*/ 0 w 274"/>
              <a:gd name="T1" fmla="*/ 156 h 272"/>
              <a:gd name="T2" fmla="*/ 47 w 274"/>
              <a:gd name="T3" fmla="*/ 41 h 272"/>
              <a:gd name="T4" fmla="*/ 161 w 274"/>
              <a:gd name="T5" fmla="*/ 67 h 272"/>
              <a:gd name="T6" fmla="*/ 241 w 274"/>
              <a:gd name="T7" fmla="*/ 151 h 272"/>
              <a:gd name="T8" fmla="*/ 274 w 274"/>
              <a:gd name="T9" fmla="*/ 214 h 272"/>
              <a:gd name="T10" fmla="*/ 146 w 274"/>
              <a:gd name="T11" fmla="*/ 272 h 272"/>
              <a:gd name="T12" fmla="*/ 0 w 274"/>
              <a:gd name="T13" fmla="*/ 15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4" h="272">
                <a:moveTo>
                  <a:pt x="0" y="156"/>
                </a:moveTo>
                <a:cubicBezTo>
                  <a:pt x="0" y="156"/>
                  <a:pt x="41" y="65"/>
                  <a:pt x="47" y="41"/>
                </a:cubicBezTo>
                <a:cubicBezTo>
                  <a:pt x="47" y="41"/>
                  <a:pt x="116" y="0"/>
                  <a:pt x="161" y="67"/>
                </a:cubicBezTo>
                <a:cubicBezTo>
                  <a:pt x="161" y="67"/>
                  <a:pt x="255" y="55"/>
                  <a:pt x="241" y="151"/>
                </a:cubicBezTo>
                <a:cubicBezTo>
                  <a:pt x="241" y="151"/>
                  <a:pt x="274" y="164"/>
                  <a:pt x="274" y="214"/>
                </a:cubicBezTo>
                <a:cubicBezTo>
                  <a:pt x="274" y="214"/>
                  <a:pt x="203" y="249"/>
                  <a:pt x="146" y="272"/>
                </a:cubicBezTo>
                <a:lnTo>
                  <a:pt x="0" y="156"/>
                </a:lnTo>
                <a:close/>
              </a:path>
            </a:pathLst>
          </a:custGeom>
          <a:solidFill>
            <a:srgbClr val="E67681"/>
          </a:solidFill>
          <a:ln>
            <a:noFill/>
          </a:ln>
        </p:spPr>
      </p:sp>
      <p:sp>
        <p:nvSpPr>
          <p:cNvPr id="172" name="Freeform 26"/>
          <p:cNvSpPr/>
          <p:nvPr>
            <p:custDataLst>
              <p:tags r:id="rId9"/>
            </p:custDataLst>
          </p:nvPr>
        </p:nvSpPr>
        <p:spPr bwMode="auto">
          <a:xfrm>
            <a:off x="7605395" y="2574925"/>
            <a:ext cx="318770" cy="330200"/>
          </a:xfrm>
          <a:custGeom>
            <a:avLst/>
            <a:gdLst>
              <a:gd name="T0" fmla="*/ 47 w 147"/>
              <a:gd name="T1" fmla="*/ 31 h 151"/>
              <a:gd name="T2" fmla="*/ 147 w 147"/>
              <a:gd name="T3" fmla="*/ 57 h 151"/>
              <a:gd name="T4" fmla="*/ 63 w 147"/>
              <a:gd name="T5" fmla="*/ 151 h 151"/>
              <a:gd name="T6" fmla="*/ 0 w 147"/>
              <a:gd name="T7" fmla="*/ 141 h 151"/>
              <a:gd name="T8" fmla="*/ 47 w 147"/>
              <a:gd name="T9" fmla="*/ 3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51">
                <a:moveTo>
                  <a:pt x="47" y="31"/>
                </a:moveTo>
                <a:cubicBezTo>
                  <a:pt x="47" y="31"/>
                  <a:pt x="104" y="0"/>
                  <a:pt x="147" y="57"/>
                </a:cubicBezTo>
                <a:cubicBezTo>
                  <a:pt x="63" y="151"/>
                  <a:pt x="63" y="151"/>
                  <a:pt x="63" y="151"/>
                </a:cubicBezTo>
                <a:cubicBezTo>
                  <a:pt x="0" y="141"/>
                  <a:pt x="0" y="141"/>
                  <a:pt x="0" y="141"/>
                </a:cubicBezTo>
                <a:lnTo>
                  <a:pt x="47" y="31"/>
                </a:lnTo>
                <a:close/>
              </a:path>
            </a:pathLst>
          </a:custGeom>
          <a:solidFill>
            <a:schemeClr val="dk1">
              <a:alpha val="10000"/>
            </a:schemeClr>
          </a:solidFill>
          <a:ln>
            <a:noFill/>
          </a:ln>
        </p:spPr>
      </p:sp>
      <p:sp>
        <p:nvSpPr>
          <p:cNvPr id="173" name="Freeform 27"/>
          <p:cNvSpPr/>
          <p:nvPr>
            <p:custDataLst>
              <p:tags r:id="rId10"/>
            </p:custDataLst>
          </p:nvPr>
        </p:nvSpPr>
        <p:spPr bwMode="auto">
          <a:xfrm>
            <a:off x="7853045" y="2872740"/>
            <a:ext cx="320040" cy="249555"/>
          </a:xfrm>
          <a:custGeom>
            <a:avLst/>
            <a:gdLst>
              <a:gd name="T0" fmla="*/ 116 w 149"/>
              <a:gd name="T1" fmla="*/ 0 h 117"/>
              <a:gd name="T2" fmla="*/ 145 w 149"/>
              <a:gd name="T3" fmla="*/ 63 h 117"/>
              <a:gd name="T4" fmla="*/ 25 w 149"/>
              <a:gd name="T5" fmla="*/ 117 h 117"/>
              <a:gd name="T6" fmla="*/ 0 w 149"/>
              <a:gd name="T7" fmla="*/ 54 h 117"/>
              <a:gd name="T8" fmla="*/ 116 w 149"/>
              <a:gd name="T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17">
                <a:moveTo>
                  <a:pt x="116" y="0"/>
                </a:moveTo>
                <a:cubicBezTo>
                  <a:pt x="116" y="0"/>
                  <a:pt x="149" y="19"/>
                  <a:pt x="145" y="63"/>
                </a:cubicBezTo>
                <a:cubicBezTo>
                  <a:pt x="25" y="117"/>
                  <a:pt x="25" y="117"/>
                  <a:pt x="25" y="117"/>
                </a:cubicBezTo>
                <a:cubicBezTo>
                  <a:pt x="0" y="54"/>
                  <a:pt x="0" y="54"/>
                  <a:pt x="0" y="54"/>
                </a:cubicBezTo>
                <a:lnTo>
                  <a:pt x="116" y="0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</p:sp>
      <p:sp>
        <p:nvSpPr>
          <p:cNvPr id="175" name="Freeform 28"/>
          <p:cNvSpPr/>
          <p:nvPr/>
        </p:nvSpPr>
        <p:spPr bwMode="auto">
          <a:xfrm>
            <a:off x="7495540" y="2832735"/>
            <a:ext cx="408940" cy="409575"/>
          </a:xfrm>
          <a:custGeom>
            <a:avLst/>
            <a:gdLst>
              <a:gd name="T0" fmla="*/ 0 w 200"/>
              <a:gd name="T1" fmla="*/ 200 h 200"/>
              <a:gd name="T2" fmla="*/ 200 w 200"/>
              <a:gd name="T3" fmla="*/ 141 h 200"/>
              <a:gd name="T4" fmla="*/ 54 w 200"/>
              <a:gd name="T5" fmla="*/ 25 h 200"/>
              <a:gd name="T6" fmla="*/ 0 w 200"/>
              <a:gd name="T7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" h="200">
                <a:moveTo>
                  <a:pt x="0" y="200"/>
                </a:moveTo>
                <a:cubicBezTo>
                  <a:pt x="200" y="141"/>
                  <a:pt x="200" y="141"/>
                  <a:pt x="200" y="141"/>
                </a:cubicBezTo>
                <a:cubicBezTo>
                  <a:pt x="169" y="0"/>
                  <a:pt x="54" y="25"/>
                  <a:pt x="54" y="25"/>
                </a:cubicBezTo>
                <a:lnTo>
                  <a:pt x="0" y="200"/>
                </a:lnTo>
                <a:close/>
              </a:path>
            </a:pathLst>
          </a:custGeom>
          <a:solidFill>
            <a:srgbClr val="2B4F67"/>
          </a:solidFill>
          <a:ln>
            <a:noFill/>
          </a:ln>
        </p:spPr>
      </p:sp>
      <p:sp>
        <p:nvSpPr>
          <p:cNvPr id="179" name="Freeform 29"/>
          <p:cNvSpPr/>
          <p:nvPr>
            <p:custDataLst>
              <p:tags r:id="rId11"/>
            </p:custDataLst>
          </p:nvPr>
        </p:nvSpPr>
        <p:spPr bwMode="auto">
          <a:xfrm>
            <a:off x="7494905" y="2877820"/>
            <a:ext cx="260350" cy="361315"/>
          </a:xfrm>
          <a:custGeom>
            <a:avLst/>
            <a:gdLst>
              <a:gd name="T0" fmla="*/ 115 w 115"/>
              <a:gd name="T1" fmla="*/ 12 h 160"/>
              <a:gd name="T2" fmla="*/ 115 w 115"/>
              <a:gd name="T3" fmla="*/ 12 h 160"/>
              <a:gd name="T4" fmla="*/ 51 w 115"/>
              <a:gd name="T5" fmla="*/ 2 h 160"/>
              <a:gd name="T6" fmla="*/ 0 w 115"/>
              <a:gd name="T7" fmla="*/ 160 h 160"/>
              <a:gd name="T8" fmla="*/ 115 w 115"/>
              <a:gd name="T9" fmla="*/ 1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160">
                <a:moveTo>
                  <a:pt x="115" y="12"/>
                </a:moveTo>
                <a:cubicBezTo>
                  <a:pt x="115" y="12"/>
                  <a:pt x="115" y="12"/>
                  <a:pt x="115" y="12"/>
                </a:cubicBezTo>
                <a:cubicBezTo>
                  <a:pt x="88" y="0"/>
                  <a:pt x="63" y="1"/>
                  <a:pt x="51" y="2"/>
                </a:cubicBezTo>
                <a:cubicBezTo>
                  <a:pt x="0" y="160"/>
                  <a:pt x="0" y="160"/>
                  <a:pt x="0" y="160"/>
                </a:cubicBezTo>
                <a:lnTo>
                  <a:pt x="115" y="12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</p:sp>
      <p:sp>
        <p:nvSpPr>
          <p:cNvPr id="180" name="Freeform 30"/>
          <p:cNvSpPr/>
          <p:nvPr>
            <p:custDataLst>
              <p:tags r:id="rId12"/>
            </p:custDataLst>
          </p:nvPr>
        </p:nvSpPr>
        <p:spPr bwMode="auto">
          <a:xfrm>
            <a:off x="7925435" y="1990725"/>
            <a:ext cx="745490" cy="710565"/>
          </a:xfrm>
          <a:custGeom>
            <a:avLst/>
            <a:gdLst>
              <a:gd name="T0" fmla="*/ 1306 w 1306"/>
              <a:gd name="T1" fmla="*/ 0 h 1245"/>
              <a:gd name="T2" fmla="*/ 18 w 1306"/>
              <a:gd name="T3" fmla="*/ 1245 h 1245"/>
              <a:gd name="T4" fmla="*/ 0 w 1306"/>
              <a:gd name="T5" fmla="*/ 1220 h 1245"/>
              <a:gd name="T6" fmla="*/ 1306 w 1306"/>
              <a:gd name="T7" fmla="*/ 0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6" h="1245">
                <a:moveTo>
                  <a:pt x="1306" y="0"/>
                </a:moveTo>
                <a:lnTo>
                  <a:pt x="18" y="1245"/>
                </a:lnTo>
                <a:lnTo>
                  <a:pt x="0" y="1220"/>
                </a:lnTo>
                <a:lnTo>
                  <a:pt x="1306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</p:sp>
      <p:sp>
        <p:nvSpPr>
          <p:cNvPr id="181" name="Freeform 31"/>
          <p:cNvSpPr/>
          <p:nvPr>
            <p:custDataLst>
              <p:tags r:id="rId13"/>
            </p:custDataLst>
          </p:nvPr>
        </p:nvSpPr>
        <p:spPr bwMode="auto">
          <a:xfrm>
            <a:off x="8099425" y="2025650"/>
            <a:ext cx="610235" cy="848360"/>
          </a:xfrm>
          <a:custGeom>
            <a:avLst/>
            <a:gdLst>
              <a:gd name="T0" fmla="*/ 1069 w 1069"/>
              <a:gd name="T1" fmla="*/ 0 h 1486"/>
              <a:gd name="T2" fmla="*/ 0 w 1069"/>
              <a:gd name="T3" fmla="*/ 1486 h 1486"/>
              <a:gd name="T4" fmla="*/ 4 w 1069"/>
              <a:gd name="T5" fmla="*/ 1450 h 1486"/>
              <a:gd name="T6" fmla="*/ 1069 w 1069"/>
              <a:gd name="T7" fmla="*/ 0 h 1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9" h="1486">
                <a:moveTo>
                  <a:pt x="1069" y="0"/>
                </a:moveTo>
                <a:lnTo>
                  <a:pt x="0" y="1486"/>
                </a:lnTo>
                <a:lnTo>
                  <a:pt x="4" y="1450"/>
                </a:lnTo>
                <a:lnTo>
                  <a:pt x="1069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</p:sp>
      <p:sp>
        <p:nvSpPr>
          <p:cNvPr id="192" name="文本框 191"/>
          <p:cNvSpPr txBox="1"/>
          <p:nvPr>
            <p:custDataLst>
              <p:tags r:id="rId14"/>
            </p:custDataLst>
          </p:nvPr>
        </p:nvSpPr>
        <p:spPr>
          <a:xfrm>
            <a:off x="2426970" y="3206750"/>
            <a:ext cx="1010285" cy="32956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应急资源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3" name="矩形 336"/>
          <p:cNvSpPr/>
          <p:nvPr/>
        </p:nvSpPr>
        <p:spPr>
          <a:xfrm rot="10800000">
            <a:off x="2936240" y="3673475"/>
            <a:ext cx="32385" cy="331470"/>
          </a:xfrm>
          <a:custGeom>
            <a:avLst/>
            <a:gdLst>
              <a:gd name="connsiteX0" fmla="*/ 0 w 63500"/>
              <a:gd name="connsiteY0" fmla="*/ 0 h 317500"/>
              <a:gd name="connsiteX1" fmla="*/ 63500 w 63500"/>
              <a:gd name="connsiteY1" fmla="*/ 0 h 317500"/>
              <a:gd name="connsiteX2" fmla="*/ 63500 w 63500"/>
              <a:gd name="connsiteY2" fmla="*/ 317500 h 317500"/>
              <a:gd name="connsiteX3" fmla="*/ 0 w 63500"/>
              <a:gd name="connsiteY3" fmla="*/ 317500 h 317500"/>
              <a:gd name="connsiteX4" fmla="*/ 0 w 63500"/>
              <a:gd name="connsiteY4" fmla="*/ 0 h 317500"/>
              <a:gd name="connsiteX0-1" fmla="*/ 0 w 63500"/>
              <a:gd name="connsiteY0-2" fmla="*/ 0 h 317500"/>
              <a:gd name="connsiteX1-3" fmla="*/ 63500 w 63500"/>
              <a:gd name="connsiteY1-4" fmla="*/ 0 h 317500"/>
              <a:gd name="connsiteX2-5" fmla="*/ 0 w 63500"/>
              <a:gd name="connsiteY2-6" fmla="*/ 317500 h 317500"/>
              <a:gd name="connsiteX3-7" fmla="*/ 0 w 63500"/>
              <a:gd name="connsiteY3-8" fmla="*/ 0 h 317500"/>
              <a:gd name="connsiteX0-9" fmla="*/ 0 w 63500"/>
              <a:gd name="connsiteY0-10" fmla="*/ 0 h 466725"/>
              <a:gd name="connsiteX1-11" fmla="*/ 63500 w 63500"/>
              <a:gd name="connsiteY1-12" fmla="*/ 0 h 466725"/>
              <a:gd name="connsiteX2-13" fmla="*/ 19050 w 63500"/>
              <a:gd name="connsiteY2-14" fmla="*/ 466725 h 466725"/>
              <a:gd name="connsiteX3-15" fmla="*/ 0 w 63500"/>
              <a:gd name="connsiteY3-16" fmla="*/ 0 h 466725"/>
              <a:gd name="connsiteX0-17" fmla="*/ 0 w 63500"/>
              <a:gd name="connsiteY0-18" fmla="*/ 0 h 464343"/>
              <a:gd name="connsiteX1-19" fmla="*/ 63500 w 63500"/>
              <a:gd name="connsiteY1-20" fmla="*/ 0 h 464343"/>
              <a:gd name="connsiteX2-21" fmla="*/ 35587 w 63500"/>
              <a:gd name="connsiteY2-22" fmla="*/ 464343 h 464343"/>
              <a:gd name="connsiteX3-23" fmla="*/ 0 w 63500"/>
              <a:gd name="connsiteY3-24" fmla="*/ 0 h 464343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63500" h="464343">
                <a:moveTo>
                  <a:pt x="0" y="0"/>
                </a:moveTo>
                <a:lnTo>
                  <a:pt x="63500" y="0"/>
                </a:lnTo>
                <a:lnTo>
                  <a:pt x="35587" y="464343"/>
                </a:lnTo>
                <a:lnTo>
                  <a:pt x="0" y="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椭圆 193"/>
          <p:cNvSpPr/>
          <p:nvPr>
            <p:custDataLst>
              <p:tags r:id="rId15"/>
            </p:custDataLst>
          </p:nvPr>
        </p:nvSpPr>
        <p:spPr>
          <a:xfrm>
            <a:off x="2881630" y="3998595"/>
            <a:ext cx="144780" cy="14478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1270000" dir="2700000" sx="15000" sy="15000" algn="t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椭圆 194"/>
          <p:cNvSpPr/>
          <p:nvPr>
            <p:custDataLst>
              <p:tags r:id="rId16"/>
            </p:custDataLst>
          </p:nvPr>
        </p:nvSpPr>
        <p:spPr>
          <a:xfrm rot="10800000">
            <a:off x="2914015" y="4030980"/>
            <a:ext cx="80010" cy="800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椭圆 195"/>
          <p:cNvSpPr/>
          <p:nvPr/>
        </p:nvSpPr>
        <p:spPr>
          <a:xfrm>
            <a:off x="2813685" y="2864485"/>
            <a:ext cx="237490" cy="237490"/>
          </a:xfrm>
          <a:prstGeom prst="ellips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文本框 197"/>
          <p:cNvSpPr txBox="1"/>
          <p:nvPr>
            <p:custDataLst>
              <p:tags r:id="rId17"/>
            </p:custDataLst>
          </p:nvPr>
        </p:nvSpPr>
        <p:spPr>
          <a:xfrm>
            <a:off x="4157345" y="2811145"/>
            <a:ext cx="1616710" cy="32956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培训、训练与演练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9" name="矩形 336"/>
          <p:cNvSpPr/>
          <p:nvPr/>
        </p:nvSpPr>
        <p:spPr>
          <a:xfrm rot="10800000">
            <a:off x="4935855" y="3172460"/>
            <a:ext cx="32385" cy="331470"/>
          </a:xfrm>
          <a:custGeom>
            <a:avLst/>
            <a:gdLst>
              <a:gd name="connsiteX0" fmla="*/ 0 w 63500"/>
              <a:gd name="connsiteY0" fmla="*/ 0 h 317500"/>
              <a:gd name="connsiteX1" fmla="*/ 63500 w 63500"/>
              <a:gd name="connsiteY1" fmla="*/ 0 h 317500"/>
              <a:gd name="connsiteX2" fmla="*/ 63500 w 63500"/>
              <a:gd name="connsiteY2" fmla="*/ 317500 h 317500"/>
              <a:gd name="connsiteX3" fmla="*/ 0 w 63500"/>
              <a:gd name="connsiteY3" fmla="*/ 317500 h 317500"/>
              <a:gd name="connsiteX4" fmla="*/ 0 w 63500"/>
              <a:gd name="connsiteY4" fmla="*/ 0 h 317500"/>
              <a:gd name="connsiteX0-1" fmla="*/ 0 w 63500"/>
              <a:gd name="connsiteY0-2" fmla="*/ 0 h 317500"/>
              <a:gd name="connsiteX1-3" fmla="*/ 63500 w 63500"/>
              <a:gd name="connsiteY1-4" fmla="*/ 0 h 317500"/>
              <a:gd name="connsiteX2-5" fmla="*/ 0 w 63500"/>
              <a:gd name="connsiteY2-6" fmla="*/ 317500 h 317500"/>
              <a:gd name="connsiteX3-7" fmla="*/ 0 w 63500"/>
              <a:gd name="connsiteY3-8" fmla="*/ 0 h 317500"/>
              <a:gd name="connsiteX0-9" fmla="*/ 0 w 63500"/>
              <a:gd name="connsiteY0-10" fmla="*/ 0 h 466725"/>
              <a:gd name="connsiteX1-11" fmla="*/ 63500 w 63500"/>
              <a:gd name="connsiteY1-12" fmla="*/ 0 h 466725"/>
              <a:gd name="connsiteX2-13" fmla="*/ 19050 w 63500"/>
              <a:gd name="connsiteY2-14" fmla="*/ 466725 h 466725"/>
              <a:gd name="connsiteX3-15" fmla="*/ 0 w 63500"/>
              <a:gd name="connsiteY3-16" fmla="*/ 0 h 466725"/>
              <a:gd name="connsiteX0-17" fmla="*/ 0 w 63500"/>
              <a:gd name="connsiteY0-18" fmla="*/ 0 h 464343"/>
              <a:gd name="connsiteX1-19" fmla="*/ 63500 w 63500"/>
              <a:gd name="connsiteY1-20" fmla="*/ 0 h 464343"/>
              <a:gd name="connsiteX2-21" fmla="*/ 35587 w 63500"/>
              <a:gd name="connsiteY2-22" fmla="*/ 464343 h 464343"/>
              <a:gd name="connsiteX3-23" fmla="*/ 0 w 63500"/>
              <a:gd name="connsiteY3-24" fmla="*/ 0 h 464343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63500" h="464343">
                <a:moveTo>
                  <a:pt x="0" y="0"/>
                </a:moveTo>
                <a:lnTo>
                  <a:pt x="63500" y="0"/>
                </a:lnTo>
                <a:lnTo>
                  <a:pt x="35587" y="464343"/>
                </a:lnTo>
                <a:lnTo>
                  <a:pt x="0" y="0"/>
                </a:lnTo>
                <a:close/>
              </a:path>
            </a:pathLst>
          </a:cu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椭圆 199"/>
          <p:cNvSpPr/>
          <p:nvPr>
            <p:custDataLst>
              <p:tags r:id="rId18"/>
            </p:custDataLst>
          </p:nvPr>
        </p:nvSpPr>
        <p:spPr>
          <a:xfrm>
            <a:off x="4881880" y="3497580"/>
            <a:ext cx="144780" cy="14478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1270000" dir="2700000" sx="15000" sy="15000" algn="t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椭圆 200"/>
          <p:cNvSpPr/>
          <p:nvPr/>
        </p:nvSpPr>
        <p:spPr>
          <a:xfrm rot="10800000">
            <a:off x="4914265" y="3529965"/>
            <a:ext cx="80010" cy="80010"/>
          </a:xfrm>
          <a:prstGeom prst="ellipse">
            <a:avLst/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椭圆 201"/>
          <p:cNvSpPr/>
          <p:nvPr/>
        </p:nvSpPr>
        <p:spPr>
          <a:xfrm rot="10800000">
            <a:off x="4833620" y="2494280"/>
            <a:ext cx="237490" cy="237490"/>
          </a:xfrm>
          <a:prstGeom prst="ellipse">
            <a:avLst/>
          </a:prstGeom>
          <a:solidFill>
            <a:srgbClr val="4DA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文本框 209"/>
          <p:cNvSpPr txBox="1"/>
          <p:nvPr>
            <p:custDataLst>
              <p:tags r:id="rId19"/>
            </p:custDataLst>
          </p:nvPr>
        </p:nvSpPr>
        <p:spPr>
          <a:xfrm>
            <a:off x="6383020" y="2632075"/>
            <a:ext cx="1010285" cy="32956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互助协议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2" name="矩形 336"/>
          <p:cNvSpPr/>
          <p:nvPr/>
        </p:nvSpPr>
        <p:spPr>
          <a:xfrm rot="10800000">
            <a:off x="6880225" y="3042920"/>
            <a:ext cx="32385" cy="331470"/>
          </a:xfrm>
          <a:custGeom>
            <a:avLst/>
            <a:gdLst>
              <a:gd name="connsiteX0" fmla="*/ 0 w 63500"/>
              <a:gd name="connsiteY0" fmla="*/ 0 h 317500"/>
              <a:gd name="connsiteX1" fmla="*/ 63500 w 63500"/>
              <a:gd name="connsiteY1" fmla="*/ 0 h 317500"/>
              <a:gd name="connsiteX2" fmla="*/ 63500 w 63500"/>
              <a:gd name="connsiteY2" fmla="*/ 317500 h 317500"/>
              <a:gd name="connsiteX3" fmla="*/ 0 w 63500"/>
              <a:gd name="connsiteY3" fmla="*/ 317500 h 317500"/>
              <a:gd name="connsiteX4" fmla="*/ 0 w 63500"/>
              <a:gd name="connsiteY4" fmla="*/ 0 h 317500"/>
              <a:gd name="connsiteX0-1" fmla="*/ 0 w 63500"/>
              <a:gd name="connsiteY0-2" fmla="*/ 0 h 317500"/>
              <a:gd name="connsiteX1-3" fmla="*/ 63500 w 63500"/>
              <a:gd name="connsiteY1-4" fmla="*/ 0 h 317500"/>
              <a:gd name="connsiteX2-5" fmla="*/ 0 w 63500"/>
              <a:gd name="connsiteY2-6" fmla="*/ 317500 h 317500"/>
              <a:gd name="connsiteX3-7" fmla="*/ 0 w 63500"/>
              <a:gd name="connsiteY3-8" fmla="*/ 0 h 317500"/>
              <a:gd name="connsiteX0-9" fmla="*/ 0 w 63500"/>
              <a:gd name="connsiteY0-10" fmla="*/ 0 h 466725"/>
              <a:gd name="connsiteX1-11" fmla="*/ 63500 w 63500"/>
              <a:gd name="connsiteY1-12" fmla="*/ 0 h 466725"/>
              <a:gd name="connsiteX2-13" fmla="*/ 19050 w 63500"/>
              <a:gd name="connsiteY2-14" fmla="*/ 466725 h 466725"/>
              <a:gd name="connsiteX3-15" fmla="*/ 0 w 63500"/>
              <a:gd name="connsiteY3-16" fmla="*/ 0 h 466725"/>
              <a:gd name="connsiteX0-17" fmla="*/ 0 w 63500"/>
              <a:gd name="connsiteY0-18" fmla="*/ 0 h 464343"/>
              <a:gd name="connsiteX1-19" fmla="*/ 63500 w 63500"/>
              <a:gd name="connsiteY1-20" fmla="*/ 0 h 464343"/>
              <a:gd name="connsiteX2-21" fmla="*/ 35587 w 63500"/>
              <a:gd name="connsiteY2-22" fmla="*/ 464343 h 464343"/>
              <a:gd name="connsiteX3-23" fmla="*/ 0 w 63500"/>
              <a:gd name="connsiteY3-24" fmla="*/ 0 h 464343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63500" h="464343">
                <a:moveTo>
                  <a:pt x="0" y="0"/>
                </a:moveTo>
                <a:lnTo>
                  <a:pt x="63500" y="0"/>
                </a:lnTo>
                <a:lnTo>
                  <a:pt x="35587" y="464343"/>
                </a:lnTo>
                <a:lnTo>
                  <a:pt x="0" y="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椭圆 212"/>
          <p:cNvSpPr/>
          <p:nvPr>
            <p:custDataLst>
              <p:tags r:id="rId20"/>
            </p:custDataLst>
          </p:nvPr>
        </p:nvSpPr>
        <p:spPr>
          <a:xfrm>
            <a:off x="6826250" y="3368040"/>
            <a:ext cx="144780" cy="14478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1270000" dir="2700000" sx="15000" sy="15000" algn="t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椭圆 213"/>
          <p:cNvSpPr/>
          <p:nvPr/>
        </p:nvSpPr>
        <p:spPr>
          <a:xfrm rot="10800000">
            <a:off x="6858635" y="3400425"/>
            <a:ext cx="80010" cy="80010"/>
          </a:xfrm>
          <a:prstGeom prst="ellipse">
            <a:avLst/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椭圆 214"/>
          <p:cNvSpPr/>
          <p:nvPr/>
        </p:nvSpPr>
        <p:spPr>
          <a:xfrm rot="10800000">
            <a:off x="6769735" y="2338705"/>
            <a:ext cx="237490" cy="237490"/>
          </a:xfrm>
          <a:prstGeom prst="ellipse">
            <a:avLst/>
          </a:prstGeom>
          <a:solidFill>
            <a:srgbClr val="4DA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文本框 216"/>
          <p:cNvSpPr txBox="1"/>
          <p:nvPr>
            <p:custDataLst>
              <p:tags r:id="rId21"/>
            </p:custDataLst>
          </p:nvPr>
        </p:nvSpPr>
        <p:spPr>
          <a:xfrm>
            <a:off x="617855" y="3418840"/>
            <a:ext cx="1210310" cy="32956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机构和职责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9" name="矩形 336"/>
          <p:cNvSpPr/>
          <p:nvPr/>
        </p:nvSpPr>
        <p:spPr>
          <a:xfrm rot="10800000">
            <a:off x="1115060" y="3829685"/>
            <a:ext cx="32385" cy="331470"/>
          </a:xfrm>
          <a:custGeom>
            <a:avLst/>
            <a:gdLst>
              <a:gd name="connsiteX0" fmla="*/ 0 w 63500"/>
              <a:gd name="connsiteY0" fmla="*/ 0 h 317500"/>
              <a:gd name="connsiteX1" fmla="*/ 63500 w 63500"/>
              <a:gd name="connsiteY1" fmla="*/ 0 h 317500"/>
              <a:gd name="connsiteX2" fmla="*/ 63500 w 63500"/>
              <a:gd name="connsiteY2" fmla="*/ 317500 h 317500"/>
              <a:gd name="connsiteX3" fmla="*/ 0 w 63500"/>
              <a:gd name="connsiteY3" fmla="*/ 317500 h 317500"/>
              <a:gd name="connsiteX4" fmla="*/ 0 w 63500"/>
              <a:gd name="connsiteY4" fmla="*/ 0 h 317500"/>
              <a:gd name="connsiteX0-1" fmla="*/ 0 w 63500"/>
              <a:gd name="connsiteY0-2" fmla="*/ 0 h 317500"/>
              <a:gd name="connsiteX1-3" fmla="*/ 63500 w 63500"/>
              <a:gd name="connsiteY1-4" fmla="*/ 0 h 317500"/>
              <a:gd name="connsiteX2-5" fmla="*/ 0 w 63500"/>
              <a:gd name="connsiteY2-6" fmla="*/ 317500 h 317500"/>
              <a:gd name="connsiteX3-7" fmla="*/ 0 w 63500"/>
              <a:gd name="connsiteY3-8" fmla="*/ 0 h 317500"/>
              <a:gd name="connsiteX0-9" fmla="*/ 0 w 63500"/>
              <a:gd name="connsiteY0-10" fmla="*/ 0 h 466725"/>
              <a:gd name="connsiteX1-11" fmla="*/ 63500 w 63500"/>
              <a:gd name="connsiteY1-12" fmla="*/ 0 h 466725"/>
              <a:gd name="connsiteX2-13" fmla="*/ 19050 w 63500"/>
              <a:gd name="connsiteY2-14" fmla="*/ 466725 h 466725"/>
              <a:gd name="connsiteX3-15" fmla="*/ 0 w 63500"/>
              <a:gd name="connsiteY3-16" fmla="*/ 0 h 466725"/>
              <a:gd name="connsiteX0-17" fmla="*/ 0 w 63500"/>
              <a:gd name="connsiteY0-18" fmla="*/ 0 h 464343"/>
              <a:gd name="connsiteX1-19" fmla="*/ 63500 w 63500"/>
              <a:gd name="connsiteY1-20" fmla="*/ 0 h 464343"/>
              <a:gd name="connsiteX2-21" fmla="*/ 35587 w 63500"/>
              <a:gd name="connsiteY2-22" fmla="*/ 464343 h 464343"/>
              <a:gd name="connsiteX3-23" fmla="*/ 0 w 63500"/>
              <a:gd name="connsiteY3-24" fmla="*/ 0 h 464343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63500" h="464343">
                <a:moveTo>
                  <a:pt x="0" y="0"/>
                </a:moveTo>
                <a:lnTo>
                  <a:pt x="63500" y="0"/>
                </a:lnTo>
                <a:lnTo>
                  <a:pt x="35587" y="464343"/>
                </a:lnTo>
                <a:lnTo>
                  <a:pt x="0" y="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椭圆 219"/>
          <p:cNvSpPr/>
          <p:nvPr>
            <p:custDataLst>
              <p:tags r:id="rId22"/>
            </p:custDataLst>
          </p:nvPr>
        </p:nvSpPr>
        <p:spPr>
          <a:xfrm>
            <a:off x="1061085" y="4154805"/>
            <a:ext cx="144780" cy="14478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1270000" dir="2700000" sx="15000" sy="15000" algn="t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椭圆 220"/>
          <p:cNvSpPr/>
          <p:nvPr/>
        </p:nvSpPr>
        <p:spPr>
          <a:xfrm rot="10800000">
            <a:off x="1093470" y="4187190"/>
            <a:ext cx="80010" cy="80010"/>
          </a:xfrm>
          <a:prstGeom prst="ellips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椭圆 221"/>
          <p:cNvSpPr/>
          <p:nvPr/>
        </p:nvSpPr>
        <p:spPr>
          <a:xfrm rot="10800000">
            <a:off x="1004570" y="3125470"/>
            <a:ext cx="237490" cy="237490"/>
          </a:xfrm>
          <a:prstGeom prst="ellips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60"/>
          <p:cNvSpPr/>
          <p:nvPr>
            <p:custDataLst>
              <p:tags r:id="rId23"/>
            </p:custDataLst>
          </p:nvPr>
        </p:nvSpPr>
        <p:spPr bwMode="auto">
          <a:xfrm>
            <a:off x="304800" y="777875"/>
            <a:ext cx="346075" cy="371475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17D8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7" name="圆角矩形 136"/>
          <p:cNvSpPr/>
          <p:nvPr>
            <p:custDataLst>
              <p:tags r:id="rId24"/>
            </p:custDataLst>
          </p:nvPr>
        </p:nvSpPr>
        <p:spPr>
          <a:xfrm>
            <a:off x="720725" y="733425"/>
            <a:ext cx="1536700" cy="424180"/>
          </a:xfrm>
          <a:prstGeom prst="roundRect">
            <a:avLst>
              <a:gd name="adj" fmla="val 9938"/>
            </a:avLst>
          </a:prstGeom>
          <a:solidFill>
            <a:srgbClr val="317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5"/>
            </p:custDataLst>
          </p:nvPr>
        </p:nvSpPr>
        <p:spPr>
          <a:xfrm>
            <a:off x="928370" y="768985"/>
            <a:ext cx="112077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sz="17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应急准备</a:t>
            </a:r>
            <a:endParaRPr sz="17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组合 102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104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等腰三角形 104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996055" y="1457960"/>
            <a:ext cx="422656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2F7889"/>
              </a:buClr>
              <a:buFont typeface="Wingdings" panose="05000000000000000000" charset="0"/>
              <a:buChar char="l"/>
            </a:pPr>
            <a:r>
              <a:rPr lang="zh-CN" altLang="en-US" sz="16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明确事故应急响应的流程。</a:t>
            </a:r>
            <a:endParaRPr lang="zh-CN" altLang="en-US" sz="16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2F7889"/>
              </a:buClr>
              <a:buFont typeface="Wingdings" panose="05000000000000000000" charset="0"/>
              <a:buChar char="l"/>
            </a:pPr>
            <a:r>
              <a:rPr lang="zh-CN" altLang="en-US" sz="16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根据事故应急处置流程，明确应急指挥、响应行动、资源调配、应急避险等现场处置工作的响应程序和要求，明确各专业小组的具体分工。</a:t>
            </a:r>
            <a:endParaRPr lang="zh-CN" altLang="en-US" sz="16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2F7889"/>
              </a:buClr>
              <a:buFont typeface="Wingdings" panose="05000000000000000000" charset="0"/>
              <a:buChar char="l"/>
            </a:pPr>
            <a:r>
              <a:rPr lang="zh-CN" altLang="en-US" sz="16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明确扩大应急的启动条件，应急响应升级后，下级现场救援组织应转换角色、做好协助和配合工作。</a:t>
            </a:r>
            <a:endParaRPr lang="zh-CN" altLang="en-US" sz="16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iṣ1íḓè"/>
          <p:cNvSpPr/>
          <p:nvPr>
            <p:custDataLst>
              <p:tags r:id="rId5"/>
            </p:custDataLst>
          </p:nvPr>
        </p:nvSpPr>
        <p:spPr bwMode="auto">
          <a:xfrm>
            <a:off x="403225" y="4657725"/>
            <a:ext cx="715010" cy="48895"/>
          </a:xfrm>
          <a:custGeom>
            <a:avLst/>
            <a:gdLst>
              <a:gd name="T0" fmla="*/ 74 w 289"/>
              <a:gd name="T1" fmla="*/ 0 h 20"/>
              <a:gd name="T2" fmla="*/ 0 w 289"/>
              <a:gd name="T3" fmla="*/ 9 h 20"/>
              <a:gd name="T4" fmla="*/ 145 w 289"/>
              <a:gd name="T5" fmla="*/ 20 h 20"/>
              <a:gd name="T6" fmla="*/ 289 w 289"/>
              <a:gd name="T7" fmla="*/ 9 h 20"/>
              <a:gd name="T8" fmla="*/ 222 w 289"/>
              <a:gd name="T9" fmla="*/ 0 h 20"/>
              <a:gd name="T10" fmla="*/ 148 w 289"/>
              <a:gd name="T11" fmla="*/ 12 h 20"/>
              <a:gd name="T12" fmla="*/ 74 w 289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" h="20">
                <a:moveTo>
                  <a:pt x="74" y="0"/>
                </a:moveTo>
                <a:cubicBezTo>
                  <a:pt x="30" y="1"/>
                  <a:pt x="0" y="5"/>
                  <a:pt x="0" y="9"/>
                </a:cubicBezTo>
                <a:cubicBezTo>
                  <a:pt x="0" y="15"/>
                  <a:pt x="65" y="20"/>
                  <a:pt x="145" y="20"/>
                </a:cubicBezTo>
                <a:cubicBezTo>
                  <a:pt x="224" y="20"/>
                  <a:pt x="289" y="15"/>
                  <a:pt x="289" y="9"/>
                </a:cubicBezTo>
                <a:cubicBezTo>
                  <a:pt x="289" y="5"/>
                  <a:pt x="262" y="2"/>
                  <a:pt x="222" y="0"/>
                </a:cubicBezTo>
                <a:cubicBezTo>
                  <a:pt x="198" y="8"/>
                  <a:pt x="173" y="12"/>
                  <a:pt x="148" y="12"/>
                </a:cubicBezTo>
                <a:cubicBezTo>
                  <a:pt x="123" y="12"/>
                  <a:pt x="98" y="8"/>
                  <a:pt x="74" y="0"/>
                </a:cubicBezTo>
              </a:path>
            </a:pathLst>
          </a:custGeom>
          <a:solidFill>
            <a:srgbClr val="D1D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ïṥlíḋê"/>
          <p:cNvSpPr/>
          <p:nvPr>
            <p:custDataLst>
              <p:tags r:id="rId6"/>
            </p:custDataLst>
          </p:nvPr>
        </p:nvSpPr>
        <p:spPr bwMode="auto">
          <a:xfrm>
            <a:off x="157480" y="3525520"/>
            <a:ext cx="1226185" cy="1224280"/>
          </a:xfrm>
          <a:custGeom>
            <a:avLst/>
            <a:gdLst>
              <a:gd name="T0" fmla="*/ 411 w 495"/>
              <a:gd name="T1" fmla="*/ 399 h 495"/>
              <a:gd name="T2" fmla="*/ 96 w 495"/>
              <a:gd name="T3" fmla="*/ 411 h 495"/>
              <a:gd name="T4" fmla="*/ 84 w 495"/>
              <a:gd name="T5" fmla="*/ 96 h 495"/>
              <a:gd name="T6" fmla="*/ 399 w 495"/>
              <a:gd name="T7" fmla="*/ 83 h 495"/>
              <a:gd name="T8" fmla="*/ 411 w 495"/>
              <a:gd name="T9" fmla="*/ 399 h 495"/>
              <a:gd name="T10" fmla="*/ 134 w 495"/>
              <a:gd name="T11" fmla="*/ 142 h 495"/>
              <a:gd name="T12" fmla="*/ 142 w 495"/>
              <a:gd name="T13" fmla="*/ 361 h 495"/>
              <a:gd name="T14" fmla="*/ 361 w 495"/>
              <a:gd name="T15" fmla="*/ 352 h 495"/>
              <a:gd name="T16" fmla="*/ 353 w 495"/>
              <a:gd name="T17" fmla="*/ 133 h 495"/>
              <a:gd name="T18" fmla="*/ 134 w 495"/>
              <a:gd name="T19" fmla="*/ 142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5" h="495">
                <a:moveTo>
                  <a:pt x="411" y="399"/>
                </a:moveTo>
                <a:cubicBezTo>
                  <a:pt x="328" y="489"/>
                  <a:pt x="186" y="495"/>
                  <a:pt x="96" y="411"/>
                </a:cubicBezTo>
                <a:cubicBezTo>
                  <a:pt x="6" y="327"/>
                  <a:pt x="0" y="186"/>
                  <a:pt x="84" y="96"/>
                </a:cubicBezTo>
                <a:cubicBezTo>
                  <a:pt x="167" y="5"/>
                  <a:pt x="309" y="0"/>
                  <a:pt x="399" y="83"/>
                </a:cubicBezTo>
                <a:cubicBezTo>
                  <a:pt x="490" y="167"/>
                  <a:pt x="495" y="308"/>
                  <a:pt x="411" y="399"/>
                </a:cubicBezTo>
                <a:moveTo>
                  <a:pt x="134" y="142"/>
                </a:moveTo>
                <a:cubicBezTo>
                  <a:pt x="76" y="205"/>
                  <a:pt x="80" y="303"/>
                  <a:pt x="142" y="361"/>
                </a:cubicBezTo>
                <a:cubicBezTo>
                  <a:pt x="205" y="419"/>
                  <a:pt x="303" y="415"/>
                  <a:pt x="361" y="352"/>
                </a:cubicBezTo>
                <a:cubicBezTo>
                  <a:pt x="419" y="290"/>
                  <a:pt x="415" y="191"/>
                  <a:pt x="353" y="133"/>
                </a:cubicBezTo>
                <a:cubicBezTo>
                  <a:pt x="290" y="75"/>
                  <a:pt x="192" y="79"/>
                  <a:pt x="134" y="142"/>
                </a:cubicBezTo>
              </a:path>
            </a:pathLst>
          </a:custGeom>
          <a:solidFill>
            <a:srgbClr val="4DA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íṧḻîdê"/>
          <p:cNvSpPr/>
          <p:nvPr>
            <p:custDataLst>
              <p:tags r:id="rId7"/>
            </p:custDataLst>
          </p:nvPr>
        </p:nvSpPr>
        <p:spPr bwMode="auto">
          <a:xfrm>
            <a:off x="2620645" y="1772285"/>
            <a:ext cx="634365" cy="647700"/>
          </a:xfrm>
          <a:custGeom>
            <a:avLst/>
            <a:gdLst>
              <a:gd name="T0" fmla="*/ 159 w 256"/>
              <a:gd name="T1" fmla="*/ 2 h 262"/>
              <a:gd name="T2" fmla="*/ 2 w 256"/>
              <a:gd name="T3" fmla="*/ 172 h 262"/>
              <a:gd name="T4" fmla="*/ 3 w 256"/>
              <a:gd name="T5" fmla="*/ 180 h 262"/>
              <a:gd name="T6" fmla="*/ 89 w 256"/>
              <a:gd name="T7" fmla="*/ 260 h 262"/>
              <a:gd name="T8" fmla="*/ 97 w 256"/>
              <a:gd name="T9" fmla="*/ 259 h 262"/>
              <a:gd name="T10" fmla="*/ 128 w 256"/>
              <a:gd name="T11" fmla="*/ 227 h 262"/>
              <a:gd name="T12" fmla="*/ 128 w 256"/>
              <a:gd name="T13" fmla="*/ 219 h 262"/>
              <a:gd name="T14" fmla="*/ 94 w 256"/>
              <a:gd name="T15" fmla="*/ 187 h 262"/>
              <a:gd name="T16" fmla="*/ 93 w 256"/>
              <a:gd name="T17" fmla="*/ 179 h 262"/>
              <a:gd name="T18" fmla="*/ 107 w 256"/>
              <a:gd name="T19" fmla="*/ 164 h 262"/>
              <a:gd name="T20" fmla="*/ 115 w 256"/>
              <a:gd name="T21" fmla="*/ 164 h 262"/>
              <a:gd name="T22" fmla="*/ 149 w 256"/>
              <a:gd name="T23" fmla="*/ 195 h 262"/>
              <a:gd name="T24" fmla="*/ 157 w 256"/>
              <a:gd name="T25" fmla="*/ 195 h 262"/>
              <a:gd name="T26" fmla="*/ 192 w 256"/>
              <a:gd name="T27" fmla="*/ 158 h 262"/>
              <a:gd name="T28" fmla="*/ 191 w 256"/>
              <a:gd name="T29" fmla="*/ 149 h 262"/>
              <a:gd name="T30" fmla="*/ 158 w 256"/>
              <a:gd name="T31" fmla="*/ 118 h 262"/>
              <a:gd name="T32" fmla="*/ 157 w 256"/>
              <a:gd name="T33" fmla="*/ 110 h 262"/>
              <a:gd name="T34" fmla="*/ 171 w 256"/>
              <a:gd name="T35" fmla="*/ 95 h 262"/>
              <a:gd name="T36" fmla="*/ 179 w 256"/>
              <a:gd name="T37" fmla="*/ 95 h 262"/>
              <a:gd name="T38" fmla="*/ 213 w 256"/>
              <a:gd name="T39" fmla="*/ 126 h 262"/>
              <a:gd name="T40" fmla="*/ 221 w 256"/>
              <a:gd name="T41" fmla="*/ 126 h 262"/>
              <a:gd name="T42" fmla="*/ 254 w 256"/>
              <a:gd name="T43" fmla="*/ 90 h 262"/>
              <a:gd name="T44" fmla="*/ 254 w 256"/>
              <a:gd name="T45" fmla="*/ 82 h 262"/>
              <a:gd name="T46" fmla="*/ 167 w 256"/>
              <a:gd name="T47" fmla="*/ 2 h 262"/>
              <a:gd name="T48" fmla="*/ 159 w 256"/>
              <a:gd name="T49" fmla="*/ 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6" h="262">
                <a:moveTo>
                  <a:pt x="159" y="2"/>
                </a:moveTo>
                <a:cubicBezTo>
                  <a:pt x="2" y="172"/>
                  <a:pt x="2" y="172"/>
                  <a:pt x="2" y="172"/>
                </a:cubicBezTo>
                <a:cubicBezTo>
                  <a:pt x="0" y="174"/>
                  <a:pt x="0" y="178"/>
                  <a:pt x="3" y="180"/>
                </a:cubicBezTo>
                <a:cubicBezTo>
                  <a:pt x="89" y="260"/>
                  <a:pt x="89" y="260"/>
                  <a:pt x="89" y="260"/>
                </a:cubicBezTo>
                <a:cubicBezTo>
                  <a:pt x="92" y="262"/>
                  <a:pt x="95" y="262"/>
                  <a:pt x="97" y="259"/>
                </a:cubicBezTo>
                <a:cubicBezTo>
                  <a:pt x="128" y="227"/>
                  <a:pt x="128" y="227"/>
                  <a:pt x="128" y="227"/>
                </a:cubicBezTo>
                <a:cubicBezTo>
                  <a:pt x="130" y="224"/>
                  <a:pt x="130" y="221"/>
                  <a:pt x="128" y="219"/>
                </a:cubicBezTo>
                <a:cubicBezTo>
                  <a:pt x="94" y="187"/>
                  <a:pt x="94" y="187"/>
                  <a:pt x="94" y="187"/>
                </a:cubicBezTo>
                <a:cubicBezTo>
                  <a:pt x="91" y="185"/>
                  <a:pt x="91" y="182"/>
                  <a:pt x="93" y="179"/>
                </a:cubicBezTo>
                <a:cubicBezTo>
                  <a:pt x="107" y="164"/>
                  <a:pt x="107" y="164"/>
                  <a:pt x="107" y="164"/>
                </a:cubicBezTo>
                <a:cubicBezTo>
                  <a:pt x="109" y="162"/>
                  <a:pt x="113" y="162"/>
                  <a:pt x="115" y="164"/>
                </a:cubicBezTo>
                <a:cubicBezTo>
                  <a:pt x="149" y="195"/>
                  <a:pt x="149" y="195"/>
                  <a:pt x="149" y="195"/>
                </a:cubicBezTo>
                <a:cubicBezTo>
                  <a:pt x="151" y="197"/>
                  <a:pt x="155" y="197"/>
                  <a:pt x="157" y="195"/>
                </a:cubicBezTo>
                <a:cubicBezTo>
                  <a:pt x="192" y="158"/>
                  <a:pt x="192" y="158"/>
                  <a:pt x="192" y="158"/>
                </a:cubicBezTo>
                <a:cubicBezTo>
                  <a:pt x="194" y="155"/>
                  <a:pt x="194" y="152"/>
                  <a:pt x="191" y="149"/>
                </a:cubicBezTo>
                <a:cubicBezTo>
                  <a:pt x="158" y="118"/>
                  <a:pt x="158" y="118"/>
                  <a:pt x="158" y="118"/>
                </a:cubicBezTo>
                <a:cubicBezTo>
                  <a:pt x="155" y="116"/>
                  <a:pt x="155" y="112"/>
                  <a:pt x="157" y="110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3" y="93"/>
                  <a:pt x="177" y="93"/>
                  <a:pt x="179" y="95"/>
                </a:cubicBezTo>
                <a:cubicBezTo>
                  <a:pt x="213" y="126"/>
                  <a:pt x="213" y="126"/>
                  <a:pt x="213" y="126"/>
                </a:cubicBezTo>
                <a:cubicBezTo>
                  <a:pt x="215" y="128"/>
                  <a:pt x="219" y="128"/>
                  <a:pt x="221" y="126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6" y="88"/>
                  <a:pt x="256" y="84"/>
                  <a:pt x="254" y="82"/>
                </a:cubicBezTo>
                <a:cubicBezTo>
                  <a:pt x="167" y="2"/>
                  <a:pt x="167" y="2"/>
                  <a:pt x="167" y="2"/>
                </a:cubicBezTo>
                <a:cubicBezTo>
                  <a:pt x="165" y="0"/>
                  <a:pt x="161" y="0"/>
                  <a:pt x="159" y="2"/>
                </a:cubicBezTo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iṥḷïḋê"/>
          <p:cNvSpPr/>
          <p:nvPr>
            <p:custDataLst>
              <p:tags r:id="rId8"/>
            </p:custDataLst>
          </p:nvPr>
        </p:nvSpPr>
        <p:spPr bwMode="auto">
          <a:xfrm>
            <a:off x="2640330" y="1777365"/>
            <a:ext cx="393700" cy="528955"/>
          </a:xfrm>
          <a:custGeom>
            <a:avLst/>
            <a:gdLst>
              <a:gd name="T0" fmla="*/ 384 w 384"/>
              <a:gd name="T1" fmla="*/ 0 h 516"/>
              <a:gd name="T2" fmla="*/ 0 w 384"/>
              <a:gd name="T3" fmla="*/ 439 h 516"/>
              <a:gd name="T4" fmla="*/ 82 w 384"/>
              <a:gd name="T5" fmla="*/ 516 h 516"/>
              <a:gd name="T6" fmla="*/ 384 w 384"/>
              <a:gd name="T7" fmla="*/ 0 h 516"/>
              <a:gd name="T8" fmla="*/ 384 w 384"/>
              <a:gd name="T9" fmla="*/ 0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" h="516">
                <a:moveTo>
                  <a:pt x="384" y="0"/>
                </a:moveTo>
                <a:lnTo>
                  <a:pt x="0" y="439"/>
                </a:lnTo>
                <a:lnTo>
                  <a:pt x="82" y="516"/>
                </a:lnTo>
                <a:lnTo>
                  <a:pt x="384" y="0"/>
                </a:lnTo>
                <a:lnTo>
                  <a:pt x="384" y="0"/>
                </a:lnTo>
                <a:close/>
              </a:path>
            </a:pathLst>
          </a:custGeom>
          <a:solidFill>
            <a:srgbClr val="545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í$ḷîdê"/>
          <p:cNvSpPr/>
          <p:nvPr>
            <p:custDataLst>
              <p:tags r:id="rId9"/>
            </p:custDataLst>
          </p:nvPr>
        </p:nvSpPr>
        <p:spPr bwMode="auto">
          <a:xfrm>
            <a:off x="2640330" y="1777365"/>
            <a:ext cx="393700" cy="528955"/>
          </a:xfrm>
          <a:custGeom>
            <a:avLst/>
            <a:gdLst>
              <a:gd name="T0" fmla="*/ 384 w 384"/>
              <a:gd name="T1" fmla="*/ 0 h 516"/>
              <a:gd name="T2" fmla="*/ 0 w 384"/>
              <a:gd name="T3" fmla="*/ 439 h 516"/>
              <a:gd name="T4" fmla="*/ 82 w 384"/>
              <a:gd name="T5" fmla="*/ 516 h 516"/>
              <a:gd name="T6" fmla="*/ 384 w 384"/>
              <a:gd name="T7" fmla="*/ 0 h 516"/>
              <a:gd name="T8" fmla="*/ 384 w 384"/>
              <a:gd name="T9" fmla="*/ 0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" h="516">
                <a:moveTo>
                  <a:pt x="384" y="0"/>
                </a:moveTo>
                <a:lnTo>
                  <a:pt x="0" y="439"/>
                </a:lnTo>
                <a:lnTo>
                  <a:pt x="82" y="516"/>
                </a:lnTo>
                <a:lnTo>
                  <a:pt x="384" y="0"/>
                </a:lnTo>
                <a:lnTo>
                  <a:pt x="3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îśḷïḑê"/>
          <p:cNvSpPr/>
          <p:nvPr>
            <p:custDataLst>
              <p:tags r:id="rId10"/>
            </p:custDataLst>
          </p:nvPr>
        </p:nvSpPr>
        <p:spPr bwMode="auto">
          <a:xfrm>
            <a:off x="2077720" y="1744345"/>
            <a:ext cx="634365" cy="648335"/>
          </a:xfrm>
          <a:custGeom>
            <a:avLst/>
            <a:gdLst>
              <a:gd name="T0" fmla="*/ 97 w 256"/>
              <a:gd name="T1" fmla="*/ 259 h 262"/>
              <a:gd name="T2" fmla="*/ 254 w 256"/>
              <a:gd name="T3" fmla="*/ 90 h 262"/>
              <a:gd name="T4" fmla="*/ 253 w 256"/>
              <a:gd name="T5" fmla="*/ 82 h 262"/>
              <a:gd name="T6" fmla="*/ 167 w 256"/>
              <a:gd name="T7" fmla="*/ 2 h 262"/>
              <a:gd name="T8" fmla="*/ 159 w 256"/>
              <a:gd name="T9" fmla="*/ 2 h 262"/>
              <a:gd name="T10" fmla="*/ 128 w 256"/>
              <a:gd name="T11" fmla="*/ 35 h 262"/>
              <a:gd name="T12" fmla="*/ 129 w 256"/>
              <a:gd name="T13" fmla="*/ 43 h 262"/>
              <a:gd name="T14" fmla="*/ 162 w 256"/>
              <a:gd name="T15" fmla="*/ 74 h 262"/>
              <a:gd name="T16" fmla="*/ 163 w 256"/>
              <a:gd name="T17" fmla="*/ 82 h 262"/>
              <a:gd name="T18" fmla="*/ 149 w 256"/>
              <a:gd name="T19" fmla="*/ 97 h 262"/>
              <a:gd name="T20" fmla="*/ 141 w 256"/>
              <a:gd name="T21" fmla="*/ 97 h 262"/>
              <a:gd name="T22" fmla="*/ 107 w 256"/>
              <a:gd name="T23" fmla="*/ 66 h 262"/>
              <a:gd name="T24" fmla="*/ 99 w 256"/>
              <a:gd name="T25" fmla="*/ 67 h 262"/>
              <a:gd name="T26" fmla="*/ 64 w 256"/>
              <a:gd name="T27" fmla="*/ 104 h 262"/>
              <a:gd name="T28" fmla="*/ 65 w 256"/>
              <a:gd name="T29" fmla="*/ 112 h 262"/>
              <a:gd name="T30" fmla="*/ 98 w 256"/>
              <a:gd name="T31" fmla="*/ 143 h 262"/>
              <a:gd name="T32" fmla="*/ 99 w 256"/>
              <a:gd name="T33" fmla="*/ 151 h 262"/>
              <a:gd name="T34" fmla="*/ 85 w 256"/>
              <a:gd name="T35" fmla="*/ 166 h 262"/>
              <a:gd name="T36" fmla="*/ 77 w 256"/>
              <a:gd name="T37" fmla="*/ 167 h 262"/>
              <a:gd name="T38" fmla="*/ 43 w 256"/>
              <a:gd name="T39" fmla="*/ 135 h 262"/>
              <a:gd name="T40" fmla="*/ 35 w 256"/>
              <a:gd name="T41" fmla="*/ 136 h 262"/>
              <a:gd name="T42" fmla="*/ 2 w 256"/>
              <a:gd name="T43" fmla="*/ 171 h 262"/>
              <a:gd name="T44" fmla="*/ 2 w 256"/>
              <a:gd name="T45" fmla="*/ 179 h 262"/>
              <a:gd name="T46" fmla="*/ 89 w 256"/>
              <a:gd name="T47" fmla="*/ 259 h 262"/>
              <a:gd name="T48" fmla="*/ 97 w 256"/>
              <a:gd name="T49" fmla="*/ 25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6" h="262">
                <a:moveTo>
                  <a:pt x="97" y="259"/>
                </a:moveTo>
                <a:cubicBezTo>
                  <a:pt x="254" y="90"/>
                  <a:pt x="254" y="90"/>
                  <a:pt x="254" y="90"/>
                </a:cubicBezTo>
                <a:cubicBezTo>
                  <a:pt x="256" y="88"/>
                  <a:pt x="256" y="84"/>
                  <a:pt x="253" y="82"/>
                </a:cubicBezTo>
                <a:cubicBezTo>
                  <a:pt x="167" y="2"/>
                  <a:pt x="167" y="2"/>
                  <a:pt x="167" y="2"/>
                </a:cubicBezTo>
                <a:cubicBezTo>
                  <a:pt x="164" y="0"/>
                  <a:pt x="161" y="0"/>
                  <a:pt x="159" y="2"/>
                </a:cubicBezTo>
                <a:cubicBezTo>
                  <a:pt x="128" y="35"/>
                  <a:pt x="128" y="35"/>
                  <a:pt x="128" y="35"/>
                </a:cubicBezTo>
                <a:cubicBezTo>
                  <a:pt x="126" y="37"/>
                  <a:pt x="126" y="41"/>
                  <a:pt x="129" y="43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65" y="76"/>
                  <a:pt x="165" y="80"/>
                  <a:pt x="163" y="82"/>
                </a:cubicBezTo>
                <a:cubicBezTo>
                  <a:pt x="149" y="97"/>
                  <a:pt x="149" y="97"/>
                  <a:pt x="149" y="97"/>
                </a:cubicBezTo>
                <a:cubicBezTo>
                  <a:pt x="147" y="99"/>
                  <a:pt x="143" y="100"/>
                  <a:pt x="141" y="97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5" y="64"/>
                  <a:pt x="101" y="64"/>
                  <a:pt x="99" y="67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2" y="106"/>
                  <a:pt x="62" y="110"/>
                  <a:pt x="65" y="112"/>
                </a:cubicBezTo>
                <a:cubicBezTo>
                  <a:pt x="98" y="143"/>
                  <a:pt x="98" y="143"/>
                  <a:pt x="98" y="143"/>
                </a:cubicBezTo>
                <a:cubicBezTo>
                  <a:pt x="101" y="145"/>
                  <a:pt x="101" y="149"/>
                  <a:pt x="99" y="151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3" y="169"/>
                  <a:pt x="79" y="169"/>
                  <a:pt x="77" y="167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1" y="133"/>
                  <a:pt x="37" y="133"/>
                  <a:pt x="35" y="136"/>
                </a:cubicBezTo>
                <a:cubicBezTo>
                  <a:pt x="2" y="171"/>
                  <a:pt x="2" y="171"/>
                  <a:pt x="2" y="171"/>
                </a:cubicBezTo>
                <a:cubicBezTo>
                  <a:pt x="0" y="174"/>
                  <a:pt x="0" y="177"/>
                  <a:pt x="2" y="179"/>
                </a:cubicBezTo>
                <a:cubicBezTo>
                  <a:pt x="89" y="259"/>
                  <a:pt x="89" y="259"/>
                  <a:pt x="89" y="259"/>
                </a:cubicBezTo>
                <a:cubicBezTo>
                  <a:pt x="91" y="262"/>
                  <a:pt x="95" y="261"/>
                  <a:pt x="97" y="259"/>
                </a:cubicBez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íslíḑê"/>
          <p:cNvSpPr/>
          <p:nvPr>
            <p:custDataLst>
              <p:tags r:id="rId11"/>
            </p:custDataLst>
          </p:nvPr>
        </p:nvSpPr>
        <p:spPr bwMode="auto">
          <a:xfrm>
            <a:off x="994410" y="1517015"/>
            <a:ext cx="2209800" cy="2366645"/>
          </a:xfrm>
          <a:custGeom>
            <a:avLst/>
            <a:gdLst>
              <a:gd name="T0" fmla="*/ 884 w 892"/>
              <a:gd name="T1" fmla="*/ 59 h 957"/>
              <a:gd name="T2" fmla="*/ 62 w 892"/>
              <a:gd name="T3" fmla="*/ 948 h 957"/>
              <a:gd name="T4" fmla="*/ 31 w 892"/>
              <a:gd name="T5" fmla="*/ 949 h 957"/>
              <a:gd name="T6" fmla="*/ 10 w 892"/>
              <a:gd name="T7" fmla="*/ 930 h 957"/>
              <a:gd name="T8" fmla="*/ 9 w 892"/>
              <a:gd name="T9" fmla="*/ 899 h 957"/>
              <a:gd name="T10" fmla="*/ 831 w 892"/>
              <a:gd name="T11" fmla="*/ 10 h 957"/>
              <a:gd name="T12" fmla="*/ 862 w 892"/>
              <a:gd name="T13" fmla="*/ 8 h 957"/>
              <a:gd name="T14" fmla="*/ 883 w 892"/>
              <a:gd name="T15" fmla="*/ 28 h 957"/>
              <a:gd name="T16" fmla="*/ 884 w 892"/>
              <a:gd name="T17" fmla="*/ 59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2" h="957">
                <a:moveTo>
                  <a:pt x="884" y="59"/>
                </a:moveTo>
                <a:cubicBezTo>
                  <a:pt x="62" y="948"/>
                  <a:pt x="62" y="948"/>
                  <a:pt x="62" y="948"/>
                </a:cubicBezTo>
                <a:cubicBezTo>
                  <a:pt x="53" y="957"/>
                  <a:pt x="39" y="957"/>
                  <a:pt x="31" y="949"/>
                </a:cubicBezTo>
                <a:cubicBezTo>
                  <a:pt x="10" y="930"/>
                  <a:pt x="10" y="930"/>
                  <a:pt x="10" y="930"/>
                </a:cubicBezTo>
                <a:cubicBezTo>
                  <a:pt x="1" y="922"/>
                  <a:pt x="0" y="908"/>
                  <a:pt x="9" y="899"/>
                </a:cubicBezTo>
                <a:cubicBezTo>
                  <a:pt x="831" y="10"/>
                  <a:pt x="831" y="10"/>
                  <a:pt x="831" y="10"/>
                </a:cubicBezTo>
                <a:cubicBezTo>
                  <a:pt x="839" y="1"/>
                  <a:pt x="853" y="0"/>
                  <a:pt x="862" y="8"/>
                </a:cubicBezTo>
                <a:cubicBezTo>
                  <a:pt x="883" y="28"/>
                  <a:pt x="883" y="28"/>
                  <a:pt x="883" y="28"/>
                </a:cubicBezTo>
                <a:cubicBezTo>
                  <a:pt x="891" y="36"/>
                  <a:pt x="892" y="50"/>
                  <a:pt x="884" y="59"/>
                </a:cubicBezTo>
                <a:close/>
              </a:path>
            </a:pathLst>
          </a:custGeom>
          <a:solidFill>
            <a:srgbClr val="4DA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sḷïḑe"/>
          <p:cNvSpPr/>
          <p:nvPr>
            <p:custDataLst>
              <p:tags r:id="rId12"/>
            </p:custDataLst>
          </p:nvPr>
        </p:nvSpPr>
        <p:spPr bwMode="auto">
          <a:xfrm>
            <a:off x="340995" y="3992880"/>
            <a:ext cx="763270" cy="579120"/>
          </a:xfrm>
          <a:custGeom>
            <a:avLst/>
            <a:gdLst>
              <a:gd name="T0" fmla="*/ 30 w 308"/>
              <a:gd name="T1" fmla="*/ 0 h 234"/>
              <a:gd name="T2" fmla="*/ 28 w 308"/>
              <a:gd name="T3" fmla="*/ 154 h 234"/>
              <a:gd name="T4" fmla="*/ 164 w 308"/>
              <a:gd name="T5" fmla="*/ 234 h 234"/>
              <a:gd name="T6" fmla="*/ 238 w 308"/>
              <a:gd name="T7" fmla="*/ 215 h 234"/>
              <a:gd name="T8" fmla="*/ 308 w 308"/>
              <a:gd name="T9" fmla="*/ 135 h 234"/>
              <a:gd name="T10" fmla="*/ 287 w 308"/>
              <a:gd name="T11" fmla="*/ 163 h 234"/>
              <a:gd name="T12" fmla="*/ 174 w 308"/>
              <a:gd name="T13" fmla="*/ 213 h 234"/>
              <a:gd name="T14" fmla="*/ 68 w 308"/>
              <a:gd name="T15" fmla="*/ 172 h 234"/>
              <a:gd name="T16" fmla="*/ 19 w 308"/>
              <a:gd name="T17" fmla="*/ 58 h 234"/>
              <a:gd name="T18" fmla="*/ 30 w 308"/>
              <a:gd name="T19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8" h="234">
                <a:moveTo>
                  <a:pt x="30" y="0"/>
                </a:moveTo>
                <a:cubicBezTo>
                  <a:pt x="3" y="46"/>
                  <a:pt x="0" y="104"/>
                  <a:pt x="28" y="154"/>
                </a:cubicBezTo>
                <a:cubicBezTo>
                  <a:pt x="56" y="205"/>
                  <a:pt x="109" y="234"/>
                  <a:pt x="164" y="234"/>
                </a:cubicBezTo>
                <a:cubicBezTo>
                  <a:pt x="189" y="234"/>
                  <a:pt x="215" y="228"/>
                  <a:pt x="238" y="215"/>
                </a:cubicBezTo>
                <a:cubicBezTo>
                  <a:pt x="272" y="196"/>
                  <a:pt x="295" y="168"/>
                  <a:pt x="308" y="135"/>
                </a:cubicBezTo>
                <a:cubicBezTo>
                  <a:pt x="302" y="145"/>
                  <a:pt x="295" y="154"/>
                  <a:pt x="287" y="163"/>
                </a:cubicBezTo>
                <a:cubicBezTo>
                  <a:pt x="257" y="196"/>
                  <a:pt x="215" y="213"/>
                  <a:pt x="174" y="213"/>
                </a:cubicBezTo>
                <a:cubicBezTo>
                  <a:pt x="136" y="213"/>
                  <a:pt x="98" y="199"/>
                  <a:pt x="68" y="172"/>
                </a:cubicBezTo>
                <a:cubicBezTo>
                  <a:pt x="36" y="141"/>
                  <a:pt x="19" y="100"/>
                  <a:pt x="19" y="58"/>
                </a:cubicBezTo>
                <a:cubicBezTo>
                  <a:pt x="19" y="38"/>
                  <a:pt x="23" y="19"/>
                  <a:pt x="30" y="0"/>
                </a:cubicBezTo>
              </a:path>
            </a:pathLst>
          </a:custGeom>
          <a:solidFill>
            <a:srgbClr val="6669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îşḻíḑé"/>
          <p:cNvSpPr/>
          <p:nvPr>
            <p:custDataLst>
              <p:tags r:id="rId13"/>
            </p:custDataLst>
          </p:nvPr>
        </p:nvSpPr>
        <p:spPr bwMode="auto">
          <a:xfrm>
            <a:off x="873760" y="3295015"/>
            <a:ext cx="64770" cy="64770"/>
          </a:xfrm>
          <a:custGeom>
            <a:avLst/>
            <a:gdLst>
              <a:gd name="T0" fmla="*/ 2 w 26"/>
              <a:gd name="T1" fmla="*/ 13 h 26"/>
              <a:gd name="T2" fmla="*/ 7 w 26"/>
              <a:gd name="T3" fmla="*/ 10 h 26"/>
              <a:gd name="T4" fmla="*/ 8 w 26"/>
              <a:gd name="T5" fmla="*/ 8 h 26"/>
              <a:gd name="T6" fmla="*/ 8 w 26"/>
              <a:gd name="T7" fmla="*/ 3 h 26"/>
              <a:gd name="T8" fmla="*/ 13 w 26"/>
              <a:gd name="T9" fmla="*/ 2 h 26"/>
              <a:gd name="T10" fmla="*/ 16 w 26"/>
              <a:gd name="T11" fmla="*/ 7 h 26"/>
              <a:gd name="T12" fmla="*/ 17 w 26"/>
              <a:gd name="T13" fmla="*/ 8 h 26"/>
              <a:gd name="T14" fmla="*/ 23 w 26"/>
              <a:gd name="T15" fmla="*/ 9 h 26"/>
              <a:gd name="T16" fmla="*/ 24 w 26"/>
              <a:gd name="T17" fmla="*/ 13 h 26"/>
              <a:gd name="T18" fmla="*/ 19 w 26"/>
              <a:gd name="T19" fmla="*/ 16 h 26"/>
              <a:gd name="T20" fmla="*/ 18 w 26"/>
              <a:gd name="T21" fmla="*/ 18 h 26"/>
              <a:gd name="T22" fmla="*/ 17 w 26"/>
              <a:gd name="T23" fmla="*/ 23 h 26"/>
              <a:gd name="T24" fmla="*/ 13 w 26"/>
              <a:gd name="T25" fmla="*/ 24 h 26"/>
              <a:gd name="T26" fmla="*/ 10 w 26"/>
              <a:gd name="T27" fmla="*/ 19 h 26"/>
              <a:gd name="T28" fmla="*/ 8 w 26"/>
              <a:gd name="T29" fmla="*/ 18 h 26"/>
              <a:gd name="T30" fmla="*/ 2 w 26"/>
              <a:gd name="T31" fmla="*/ 17 h 26"/>
              <a:gd name="T32" fmla="*/ 2 w 26"/>
              <a:gd name="T33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26">
                <a:moveTo>
                  <a:pt x="2" y="13"/>
                </a:move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9"/>
                  <a:pt x="8" y="8"/>
                </a:cubicBezTo>
                <a:cubicBezTo>
                  <a:pt x="8" y="3"/>
                  <a:pt x="8" y="3"/>
                  <a:pt x="8" y="3"/>
                </a:cubicBezTo>
                <a:cubicBezTo>
                  <a:pt x="9" y="1"/>
                  <a:pt x="11" y="0"/>
                  <a:pt x="13" y="2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7" y="8"/>
                  <a:pt x="17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5" y="9"/>
                  <a:pt x="26" y="12"/>
                  <a:pt x="24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16"/>
                  <a:pt x="18" y="17"/>
                  <a:pt x="18" y="18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5"/>
                  <a:pt x="14" y="26"/>
                  <a:pt x="13" y="24"/>
                </a:cubicBezTo>
                <a:cubicBezTo>
                  <a:pt x="10" y="19"/>
                  <a:pt x="10" y="19"/>
                  <a:pt x="10" y="19"/>
                </a:cubicBezTo>
                <a:cubicBezTo>
                  <a:pt x="9" y="19"/>
                  <a:pt x="9" y="18"/>
                  <a:pt x="8" y="18"/>
                </a:cubicBezTo>
                <a:cubicBezTo>
                  <a:pt x="2" y="17"/>
                  <a:pt x="2" y="17"/>
                  <a:pt x="2" y="17"/>
                </a:cubicBezTo>
                <a:cubicBezTo>
                  <a:pt x="0" y="17"/>
                  <a:pt x="0" y="14"/>
                  <a:pt x="2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ï$ľídè"/>
          <p:cNvSpPr/>
          <p:nvPr>
            <p:custDataLst>
              <p:tags r:id="rId14"/>
            </p:custDataLst>
          </p:nvPr>
        </p:nvSpPr>
        <p:spPr bwMode="auto">
          <a:xfrm>
            <a:off x="1684020" y="2610485"/>
            <a:ext cx="17145" cy="17145"/>
          </a:xfrm>
          <a:custGeom>
            <a:avLst/>
            <a:gdLst>
              <a:gd name="T0" fmla="*/ 1 w 7"/>
              <a:gd name="T1" fmla="*/ 6 h 7"/>
              <a:gd name="T2" fmla="*/ 2 w 7"/>
              <a:gd name="T3" fmla="*/ 4 h 7"/>
              <a:gd name="T4" fmla="*/ 2 w 7"/>
              <a:gd name="T5" fmla="*/ 3 h 7"/>
              <a:gd name="T6" fmla="*/ 1 w 7"/>
              <a:gd name="T7" fmla="*/ 2 h 7"/>
              <a:gd name="T8" fmla="*/ 1 w 7"/>
              <a:gd name="T9" fmla="*/ 1 h 7"/>
              <a:gd name="T10" fmla="*/ 3 w 7"/>
              <a:gd name="T11" fmla="*/ 1 h 7"/>
              <a:gd name="T12" fmla="*/ 3 w 7"/>
              <a:gd name="T13" fmla="*/ 1 h 7"/>
              <a:gd name="T14" fmla="*/ 5 w 7"/>
              <a:gd name="T15" fmla="*/ 0 h 7"/>
              <a:gd name="T16" fmla="*/ 6 w 7"/>
              <a:gd name="T17" fmla="*/ 1 h 7"/>
              <a:gd name="T18" fmla="*/ 6 w 7"/>
              <a:gd name="T19" fmla="*/ 3 h 7"/>
              <a:gd name="T20" fmla="*/ 6 w 7"/>
              <a:gd name="T21" fmla="*/ 3 h 7"/>
              <a:gd name="T22" fmla="*/ 7 w 7"/>
              <a:gd name="T23" fmla="*/ 5 h 7"/>
              <a:gd name="T24" fmla="*/ 6 w 7"/>
              <a:gd name="T25" fmla="*/ 6 h 7"/>
              <a:gd name="T26" fmla="*/ 4 w 7"/>
              <a:gd name="T27" fmla="*/ 5 h 7"/>
              <a:gd name="T28" fmla="*/ 4 w 7"/>
              <a:gd name="T29" fmla="*/ 5 h 7"/>
              <a:gd name="T30" fmla="*/ 2 w 7"/>
              <a:gd name="T31" fmla="*/ 6 h 7"/>
              <a:gd name="T32" fmla="*/ 1 w 7"/>
              <a:gd name="T3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" h="7">
                <a:moveTo>
                  <a:pt x="1" y="6"/>
                </a:move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6" y="0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6"/>
                  <a:pt x="6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1" y="6"/>
                  <a:pt x="1" y="6"/>
                </a:cubicBezTo>
                <a:close/>
              </a:path>
            </a:pathLst>
          </a:custGeom>
          <a:solidFill>
            <a:srgbClr val="2E3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îśľíḓê"/>
          <p:cNvSpPr/>
          <p:nvPr>
            <p:custDataLst>
              <p:tags r:id="rId15"/>
            </p:custDataLst>
          </p:nvPr>
        </p:nvSpPr>
        <p:spPr bwMode="auto">
          <a:xfrm>
            <a:off x="1219835" y="2582545"/>
            <a:ext cx="15240" cy="17145"/>
          </a:xfrm>
          <a:custGeom>
            <a:avLst/>
            <a:gdLst>
              <a:gd name="T0" fmla="*/ 1 w 6"/>
              <a:gd name="T1" fmla="*/ 6 h 7"/>
              <a:gd name="T2" fmla="*/ 1 w 6"/>
              <a:gd name="T3" fmla="*/ 4 h 7"/>
              <a:gd name="T4" fmla="*/ 1 w 6"/>
              <a:gd name="T5" fmla="*/ 4 h 7"/>
              <a:gd name="T6" fmla="*/ 0 w 6"/>
              <a:gd name="T7" fmla="*/ 2 h 7"/>
              <a:gd name="T8" fmla="*/ 1 w 6"/>
              <a:gd name="T9" fmla="*/ 1 h 7"/>
              <a:gd name="T10" fmla="*/ 2 w 6"/>
              <a:gd name="T11" fmla="*/ 2 h 7"/>
              <a:gd name="T12" fmla="*/ 3 w 6"/>
              <a:gd name="T13" fmla="*/ 1 h 7"/>
              <a:gd name="T14" fmla="*/ 4 w 6"/>
              <a:gd name="T15" fmla="*/ 0 h 7"/>
              <a:gd name="T16" fmla="*/ 5 w 6"/>
              <a:gd name="T17" fmla="*/ 1 h 7"/>
              <a:gd name="T18" fmla="*/ 5 w 6"/>
              <a:gd name="T19" fmla="*/ 3 h 7"/>
              <a:gd name="T20" fmla="*/ 5 w 6"/>
              <a:gd name="T21" fmla="*/ 3 h 7"/>
              <a:gd name="T22" fmla="*/ 6 w 6"/>
              <a:gd name="T23" fmla="*/ 5 h 7"/>
              <a:gd name="T24" fmla="*/ 5 w 6"/>
              <a:gd name="T25" fmla="*/ 6 h 7"/>
              <a:gd name="T26" fmla="*/ 4 w 6"/>
              <a:gd name="T27" fmla="*/ 5 h 7"/>
              <a:gd name="T28" fmla="*/ 3 w 6"/>
              <a:gd name="T29" fmla="*/ 5 h 7"/>
              <a:gd name="T30" fmla="*/ 2 w 6"/>
              <a:gd name="T31" fmla="*/ 6 h 7"/>
              <a:gd name="T32" fmla="*/ 1 w 6"/>
              <a:gd name="T3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" h="7">
                <a:moveTo>
                  <a:pt x="1" y="6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2" y="2"/>
                  <a:pt x="2" y="2"/>
                  <a:pt x="2" y="2"/>
                </a:cubicBezTo>
                <a:cubicBezTo>
                  <a:pt x="3" y="1"/>
                  <a:pt x="3" y="1"/>
                  <a:pt x="3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1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6"/>
                  <a:pt x="5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1" y="6"/>
                  <a:pt x="1" y="6"/>
                </a:cubicBezTo>
                <a:close/>
              </a:path>
            </a:pathLst>
          </a:custGeom>
          <a:solidFill>
            <a:srgbClr val="2E333B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iṣ1iḍê"/>
          <p:cNvSpPr/>
          <p:nvPr>
            <p:custDataLst>
              <p:tags r:id="rId16"/>
            </p:custDataLst>
          </p:nvPr>
        </p:nvSpPr>
        <p:spPr bwMode="auto">
          <a:xfrm>
            <a:off x="1165860" y="2748915"/>
            <a:ext cx="64770" cy="61595"/>
          </a:xfrm>
          <a:custGeom>
            <a:avLst/>
            <a:gdLst>
              <a:gd name="T0" fmla="*/ 2 w 26"/>
              <a:gd name="T1" fmla="*/ 13 h 25"/>
              <a:gd name="T2" fmla="*/ 7 w 26"/>
              <a:gd name="T3" fmla="*/ 10 h 25"/>
              <a:gd name="T4" fmla="*/ 8 w 26"/>
              <a:gd name="T5" fmla="*/ 8 h 25"/>
              <a:gd name="T6" fmla="*/ 9 w 26"/>
              <a:gd name="T7" fmla="*/ 2 h 25"/>
              <a:gd name="T8" fmla="*/ 13 w 26"/>
              <a:gd name="T9" fmla="*/ 1 h 25"/>
              <a:gd name="T10" fmla="*/ 16 w 26"/>
              <a:gd name="T11" fmla="*/ 6 h 25"/>
              <a:gd name="T12" fmla="*/ 17 w 26"/>
              <a:gd name="T13" fmla="*/ 7 h 25"/>
              <a:gd name="T14" fmla="*/ 23 w 26"/>
              <a:gd name="T15" fmla="*/ 8 h 25"/>
              <a:gd name="T16" fmla="*/ 24 w 26"/>
              <a:gd name="T17" fmla="*/ 12 h 25"/>
              <a:gd name="T18" fmla="*/ 19 w 26"/>
              <a:gd name="T19" fmla="*/ 15 h 25"/>
              <a:gd name="T20" fmla="*/ 18 w 26"/>
              <a:gd name="T21" fmla="*/ 17 h 25"/>
              <a:gd name="T22" fmla="*/ 17 w 26"/>
              <a:gd name="T23" fmla="*/ 23 h 25"/>
              <a:gd name="T24" fmla="*/ 13 w 26"/>
              <a:gd name="T25" fmla="*/ 24 h 25"/>
              <a:gd name="T26" fmla="*/ 10 w 26"/>
              <a:gd name="T27" fmla="*/ 19 h 25"/>
              <a:gd name="T28" fmla="*/ 8 w 26"/>
              <a:gd name="T29" fmla="*/ 18 h 25"/>
              <a:gd name="T30" fmla="*/ 3 w 26"/>
              <a:gd name="T31" fmla="*/ 17 h 25"/>
              <a:gd name="T32" fmla="*/ 2 w 26"/>
              <a:gd name="T33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25">
                <a:moveTo>
                  <a:pt x="2" y="13"/>
                </a:moveTo>
                <a:cubicBezTo>
                  <a:pt x="7" y="10"/>
                  <a:pt x="7" y="10"/>
                  <a:pt x="7" y="10"/>
                </a:cubicBezTo>
                <a:cubicBezTo>
                  <a:pt x="7" y="9"/>
                  <a:pt x="8" y="9"/>
                  <a:pt x="8" y="8"/>
                </a:cubicBezTo>
                <a:cubicBezTo>
                  <a:pt x="9" y="2"/>
                  <a:pt x="9" y="2"/>
                  <a:pt x="9" y="2"/>
                </a:cubicBezTo>
                <a:cubicBezTo>
                  <a:pt x="9" y="0"/>
                  <a:pt x="12" y="0"/>
                  <a:pt x="13" y="1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7"/>
                  <a:pt x="17" y="7"/>
                  <a:pt x="17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5" y="9"/>
                  <a:pt x="26" y="11"/>
                  <a:pt x="24" y="12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6"/>
                  <a:pt x="18" y="16"/>
                  <a:pt x="18" y="17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5"/>
                  <a:pt x="14" y="25"/>
                  <a:pt x="13" y="24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9" y="18"/>
                  <a:pt x="8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1" y="16"/>
                  <a:pt x="0" y="14"/>
                  <a:pt x="2" y="13"/>
                </a:cubicBezTo>
                <a:close/>
              </a:path>
            </a:pathLst>
          </a:custGeom>
          <a:solidFill>
            <a:srgbClr val="2E333B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íṧḻïde"/>
          <p:cNvSpPr/>
          <p:nvPr>
            <p:custDataLst>
              <p:tags r:id="rId17"/>
            </p:custDataLst>
          </p:nvPr>
        </p:nvSpPr>
        <p:spPr bwMode="auto">
          <a:xfrm>
            <a:off x="1560195" y="2261870"/>
            <a:ext cx="56515" cy="59690"/>
          </a:xfrm>
          <a:custGeom>
            <a:avLst/>
            <a:gdLst>
              <a:gd name="T0" fmla="*/ 20 w 23"/>
              <a:gd name="T1" fmla="*/ 4 h 24"/>
              <a:gd name="T2" fmla="*/ 18 w 23"/>
              <a:gd name="T3" fmla="*/ 10 h 24"/>
              <a:gd name="T4" fmla="*/ 19 w 23"/>
              <a:gd name="T5" fmla="*/ 12 h 24"/>
              <a:gd name="T6" fmla="*/ 22 w 23"/>
              <a:gd name="T7" fmla="*/ 16 h 24"/>
              <a:gd name="T8" fmla="*/ 20 w 23"/>
              <a:gd name="T9" fmla="*/ 20 h 24"/>
              <a:gd name="T10" fmla="*/ 14 w 23"/>
              <a:gd name="T11" fmla="*/ 18 h 24"/>
              <a:gd name="T12" fmla="*/ 12 w 23"/>
              <a:gd name="T13" fmla="*/ 19 h 24"/>
              <a:gd name="T14" fmla="*/ 8 w 23"/>
              <a:gd name="T15" fmla="*/ 22 h 24"/>
              <a:gd name="T16" fmla="*/ 4 w 23"/>
              <a:gd name="T17" fmla="*/ 20 h 24"/>
              <a:gd name="T18" fmla="*/ 5 w 23"/>
              <a:gd name="T19" fmla="*/ 14 h 24"/>
              <a:gd name="T20" fmla="*/ 5 w 23"/>
              <a:gd name="T21" fmla="*/ 12 h 24"/>
              <a:gd name="T22" fmla="*/ 2 w 23"/>
              <a:gd name="T23" fmla="*/ 8 h 24"/>
              <a:gd name="T24" fmla="*/ 4 w 23"/>
              <a:gd name="T25" fmla="*/ 4 h 24"/>
              <a:gd name="T26" fmla="*/ 10 w 23"/>
              <a:gd name="T27" fmla="*/ 6 h 24"/>
              <a:gd name="T28" fmla="*/ 11 w 23"/>
              <a:gd name="T29" fmla="*/ 5 h 24"/>
              <a:gd name="T30" fmla="*/ 16 w 23"/>
              <a:gd name="T31" fmla="*/ 2 h 24"/>
              <a:gd name="T32" fmla="*/ 20 w 23"/>
              <a:gd name="T33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" h="24">
                <a:moveTo>
                  <a:pt x="20" y="4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1"/>
                  <a:pt x="19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23" y="18"/>
                  <a:pt x="22" y="20"/>
                  <a:pt x="20" y="20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3" y="18"/>
                  <a:pt x="12" y="19"/>
                </a:cubicBezTo>
                <a:cubicBezTo>
                  <a:pt x="8" y="22"/>
                  <a:pt x="8" y="22"/>
                  <a:pt x="8" y="22"/>
                </a:cubicBezTo>
                <a:cubicBezTo>
                  <a:pt x="6" y="24"/>
                  <a:pt x="4" y="22"/>
                  <a:pt x="4" y="20"/>
                </a:cubicBezTo>
                <a:cubicBezTo>
                  <a:pt x="5" y="14"/>
                  <a:pt x="5" y="14"/>
                  <a:pt x="5" y="14"/>
                </a:cubicBezTo>
                <a:cubicBezTo>
                  <a:pt x="6" y="14"/>
                  <a:pt x="5" y="13"/>
                  <a:pt x="5" y="12"/>
                </a:cubicBezTo>
                <a:cubicBezTo>
                  <a:pt x="2" y="8"/>
                  <a:pt x="2" y="8"/>
                  <a:pt x="2" y="8"/>
                </a:cubicBezTo>
                <a:cubicBezTo>
                  <a:pt x="0" y="6"/>
                  <a:pt x="2" y="4"/>
                  <a:pt x="4" y="4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1" y="6"/>
                  <a:pt x="11" y="5"/>
                </a:cubicBezTo>
                <a:cubicBezTo>
                  <a:pt x="16" y="2"/>
                  <a:pt x="16" y="2"/>
                  <a:pt x="16" y="2"/>
                </a:cubicBezTo>
                <a:cubicBezTo>
                  <a:pt x="18" y="0"/>
                  <a:pt x="20" y="2"/>
                  <a:pt x="20" y="4"/>
                </a:cubicBezTo>
                <a:close/>
              </a:path>
            </a:pathLst>
          </a:custGeom>
          <a:solidFill>
            <a:srgbClr val="2E333B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iṡḷîde"/>
          <p:cNvSpPr/>
          <p:nvPr>
            <p:custDataLst>
              <p:tags r:id="rId18"/>
            </p:custDataLst>
          </p:nvPr>
        </p:nvSpPr>
        <p:spPr bwMode="auto">
          <a:xfrm>
            <a:off x="1169035" y="3305175"/>
            <a:ext cx="17145" cy="17145"/>
          </a:xfrm>
          <a:custGeom>
            <a:avLst/>
            <a:gdLst>
              <a:gd name="T0" fmla="*/ 7 w 7"/>
              <a:gd name="T1" fmla="*/ 4 h 7"/>
              <a:gd name="T2" fmla="*/ 5 w 7"/>
              <a:gd name="T3" fmla="*/ 5 h 7"/>
              <a:gd name="T4" fmla="*/ 5 w 7"/>
              <a:gd name="T5" fmla="*/ 5 h 7"/>
              <a:gd name="T6" fmla="*/ 5 w 7"/>
              <a:gd name="T7" fmla="*/ 7 h 7"/>
              <a:gd name="T8" fmla="*/ 3 w 7"/>
              <a:gd name="T9" fmla="*/ 7 h 7"/>
              <a:gd name="T10" fmla="*/ 3 w 7"/>
              <a:gd name="T11" fmla="*/ 5 h 7"/>
              <a:gd name="T12" fmla="*/ 2 w 7"/>
              <a:gd name="T13" fmla="*/ 5 h 7"/>
              <a:gd name="T14" fmla="*/ 0 w 7"/>
              <a:gd name="T15" fmla="*/ 5 h 7"/>
              <a:gd name="T16" fmla="*/ 0 w 7"/>
              <a:gd name="T17" fmla="*/ 4 h 7"/>
              <a:gd name="T18" fmla="*/ 2 w 7"/>
              <a:gd name="T19" fmla="*/ 3 h 7"/>
              <a:gd name="T20" fmla="*/ 2 w 7"/>
              <a:gd name="T21" fmla="*/ 2 h 7"/>
              <a:gd name="T22" fmla="*/ 2 w 7"/>
              <a:gd name="T23" fmla="*/ 1 h 7"/>
              <a:gd name="T24" fmla="*/ 3 w 7"/>
              <a:gd name="T25" fmla="*/ 0 h 7"/>
              <a:gd name="T26" fmla="*/ 4 w 7"/>
              <a:gd name="T27" fmla="*/ 2 h 7"/>
              <a:gd name="T28" fmla="*/ 5 w 7"/>
              <a:gd name="T29" fmla="*/ 2 h 7"/>
              <a:gd name="T30" fmla="*/ 6 w 7"/>
              <a:gd name="T31" fmla="*/ 2 h 7"/>
              <a:gd name="T32" fmla="*/ 7 w 7"/>
              <a:gd name="T3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" h="7">
                <a:moveTo>
                  <a:pt x="7" y="4"/>
                </a:move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4" y="7"/>
                  <a:pt x="3" y="7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3" y="0"/>
                  <a:pt x="3" y="0"/>
                </a:cubicBezTo>
                <a:cubicBezTo>
                  <a:pt x="4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4"/>
                </a:cubicBezTo>
                <a:close/>
              </a:path>
            </a:pathLst>
          </a:custGeom>
          <a:solidFill>
            <a:srgbClr val="2E3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isļiďè"/>
          <p:cNvSpPr/>
          <p:nvPr>
            <p:custDataLst>
              <p:tags r:id="rId19"/>
            </p:custDataLst>
          </p:nvPr>
        </p:nvSpPr>
        <p:spPr bwMode="auto">
          <a:xfrm>
            <a:off x="3202305" y="2402205"/>
            <a:ext cx="46990" cy="46990"/>
          </a:xfrm>
          <a:custGeom>
            <a:avLst/>
            <a:gdLst>
              <a:gd name="T0" fmla="*/ 17 w 19"/>
              <a:gd name="T1" fmla="*/ 3 h 19"/>
              <a:gd name="T2" fmla="*/ 15 w 19"/>
              <a:gd name="T3" fmla="*/ 8 h 19"/>
              <a:gd name="T4" fmla="*/ 15 w 19"/>
              <a:gd name="T5" fmla="*/ 10 h 19"/>
              <a:gd name="T6" fmla="*/ 18 w 19"/>
              <a:gd name="T7" fmla="*/ 14 h 19"/>
              <a:gd name="T8" fmla="*/ 16 w 19"/>
              <a:gd name="T9" fmla="*/ 17 h 19"/>
              <a:gd name="T10" fmla="*/ 11 w 19"/>
              <a:gd name="T11" fmla="*/ 15 h 19"/>
              <a:gd name="T12" fmla="*/ 9 w 19"/>
              <a:gd name="T13" fmla="*/ 15 h 19"/>
              <a:gd name="T14" fmla="*/ 5 w 19"/>
              <a:gd name="T15" fmla="*/ 18 h 19"/>
              <a:gd name="T16" fmla="*/ 2 w 19"/>
              <a:gd name="T17" fmla="*/ 16 h 19"/>
              <a:gd name="T18" fmla="*/ 4 w 19"/>
              <a:gd name="T19" fmla="*/ 11 h 19"/>
              <a:gd name="T20" fmla="*/ 3 w 19"/>
              <a:gd name="T21" fmla="*/ 9 h 19"/>
              <a:gd name="T22" fmla="*/ 1 w 19"/>
              <a:gd name="T23" fmla="*/ 5 h 19"/>
              <a:gd name="T24" fmla="*/ 3 w 19"/>
              <a:gd name="T25" fmla="*/ 2 h 19"/>
              <a:gd name="T26" fmla="*/ 8 w 19"/>
              <a:gd name="T27" fmla="*/ 4 h 19"/>
              <a:gd name="T28" fmla="*/ 10 w 19"/>
              <a:gd name="T29" fmla="*/ 3 h 19"/>
              <a:gd name="T30" fmla="*/ 14 w 19"/>
              <a:gd name="T31" fmla="*/ 1 h 19"/>
              <a:gd name="T32" fmla="*/ 17 w 19"/>
              <a:gd name="T33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19">
                <a:moveTo>
                  <a:pt x="17" y="3"/>
                </a:move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9"/>
                  <a:pt x="15" y="10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5"/>
                  <a:pt x="17" y="17"/>
                  <a:pt x="16" y="17"/>
                </a:cubicBezTo>
                <a:cubicBezTo>
                  <a:pt x="11" y="15"/>
                  <a:pt x="11" y="15"/>
                  <a:pt x="11" y="15"/>
                </a:cubicBezTo>
                <a:cubicBezTo>
                  <a:pt x="10" y="15"/>
                  <a:pt x="10" y="15"/>
                  <a:pt x="9" y="15"/>
                </a:cubicBezTo>
                <a:cubicBezTo>
                  <a:pt x="5" y="18"/>
                  <a:pt x="5" y="18"/>
                  <a:pt x="5" y="18"/>
                </a:cubicBezTo>
                <a:cubicBezTo>
                  <a:pt x="3" y="19"/>
                  <a:pt x="1" y="17"/>
                  <a:pt x="2" y="16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0"/>
                  <a:pt x="4" y="10"/>
                  <a:pt x="3" y="9"/>
                </a:cubicBezTo>
                <a:cubicBezTo>
                  <a:pt x="1" y="5"/>
                  <a:pt x="1" y="5"/>
                  <a:pt x="1" y="5"/>
                </a:cubicBezTo>
                <a:cubicBezTo>
                  <a:pt x="0" y="3"/>
                  <a:pt x="1" y="1"/>
                  <a:pt x="3" y="2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10" y="3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0"/>
                  <a:pt x="17" y="1"/>
                  <a:pt x="17" y="3"/>
                </a:cubicBezTo>
                <a:close/>
              </a:path>
            </a:pathLst>
          </a:custGeom>
          <a:solidFill>
            <a:srgbClr val="2E333B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îS1ïḓè"/>
          <p:cNvSpPr/>
          <p:nvPr>
            <p:custDataLst>
              <p:tags r:id="rId20"/>
            </p:custDataLst>
          </p:nvPr>
        </p:nvSpPr>
        <p:spPr bwMode="auto">
          <a:xfrm>
            <a:off x="3085465" y="3322320"/>
            <a:ext cx="17145" cy="14605"/>
          </a:xfrm>
          <a:custGeom>
            <a:avLst/>
            <a:gdLst>
              <a:gd name="T0" fmla="*/ 4 w 7"/>
              <a:gd name="T1" fmla="*/ 0 h 6"/>
              <a:gd name="T2" fmla="*/ 4 w 7"/>
              <a:gd name="T3" fmla="*/ 1 h 6"/>
              <a:gd name="T4" fmla="*/ 5 w 7"/>
              <a:gd name="T5" fmla="*/ 2 h 6"/>
              <a:gd name="T6" fmla="*/ 6 w 7"/>
              <a:gd name="T7" fmla="*/ 2 h 6"/>
              <a:gd name="T8" fmla="*/ 6 w 7"/>
              <a:gd name="T9" fmla="*/ 3 h 6"/>
              <a:gd name="T10" fmla="*/ 5 w 7"/>
              <a:gd name="T11" fmla="*/ 4 h 6"/>
              <a:gd name="T12" fmla="*/ 5 w 7"/>
              <a:gd name="T13" fmla="*/ 4 h 6"/>
              <a:gd name="T14" fmla="*/ 4 w 7"/>
              <a:gd name="T15" fmla="*/ 6 h 6"/>
              <a:gd name="T16" fmla="*/ 3 w 7"/>
              <a:gd name="T17" fmla="*/ 6 h 6"/>
              <a:gd name="T18" fmla="*/ 3 w 7"/>
              <a:gd name="T19" fmla="*/ 4 h 6"/>
              <a:gd name="T20" fmla="*/ 2 w 7"/>
              <a:gd name="T21" fmla="*/ 4 h 6"/>
              <a:gd name="T22" fmla="*/ 1 w 7"/>
              <a:gd name="T23" fmla="*/ 4 h 6"/>
              <a:gd name="T24" fmla="*/ 1 w 7"/>
              <a:gd name="T25" fmla="*/ 3 h 6"/>
              <a:gd name="T26" fmla="*/ 2 w 7"/>
              <a:gd name="T27" fmla="*/ 2 h 6"/>
              <a:gd name="T28" fmla="*/ 2 w 7"/>
              <a:gd name="T29" fmla="*/ 2 h 6"/>
              <a:gd name="T30" fmla="*/ 3 w 7"/>
              <a:gd name="T31" fmla="*/ 0 h 6"/>
              <a:gd name="T32" fmla="*/ 4 w 7"/>
              <a:gd name="T3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" h="6">
                <a:moveTo>
                  <a:pt x="4" y="0"/>
                </a:moveTo>
                <a:cubicBezTo>
                  <a:pt x="4" y="1"/>
                  <a:pt x="4" y="1"/>
                  <a:pt x="4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3"/>
                  <a:pt x="6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3" y="6"/>
                  <a:pt x="3" y="6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1" y="3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4" y="0"/>
                </a:cubicBezTo>
                <a:close/>
              </a:path>
            </a:pathLst>
          </a:custGeom>
          <a:solidFill>
            <a:srgbClr val="2E3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îṡľïďê"/>
          <p:cNvSpPr/>
          <p:nvPr>
            <p:custDataLst>
              <p:tags r:id="rId21"/>
            </p:custDataLst>
          </p:nvPr>
        </p:nvSpPr>
        <p:spPr bwMode="auto">
          <a:xfrm>
            <a:off x="3410585" y="3082925"/>
            <a:ext cx="14605" cy="17145"/>
          </a:xfrm>
          <a:custGeom>
            <a:avLst/>
            <a:gdLst>
              <a:gd name="T0" fmla="*/ 3 w 6"/>
              <a:gd name="T1" fmla="*/ 1 h 7"/>
              <a:gd name="T2" fmla="*/ 4 w 6"/>
              <a:gd name="T3" fmla="*/ 2 h 7"/>
              <a:gd name="T4" fmla="*/ 4 w 6"/>
              <a:gd name="T5" fmla="*/ 2 h 7"/>
              <a:gd name="T6" fmla="*/ 6 w 6"/>
              <a:gd name="T7" fmla="*/ 3 h 7"/>
              <a:gd name="T8" fmla="*/ 6 w 6"/>
              <a:gd name="T9" fmla="*/ 4 h 7"/>
              <a:gd name="T10" fmla="*/ 4 w 6"/>
              <a:gd name="T11" fmla="*/ 5 h 7"/>
              <a:gd name="T12" fmla="*/ 4 w 6"/>
              <a:gd name="T13" fmla="*/ 5 h 7"/>
              <a:gd name="T14" fmla="*/ 4 w 6"/>
              <a:gd name="T15" fmla="*/ 6 h 7"/>
              <a:gd name="T16" fmla="*/ 3 w 6"/>
              <a:gd name="T17" fmla="*/ 6 h 7"/>
              <a:gd name="T18" fmla="*/ 2 w 6"/>
              <a:gd name="T19" fmla="*/ 5 h 7"/>
              <a:gd name="T20" fmla="*/ 2 w 6"/>
              <a:gd name="T21" fmla="*/ 5 h 7"/>
              <a:gd name="T22" fmla="*/ 0 w 6"/>
              <a:gd name="T23" fmla="*/ 5 h 7"/>
              <a:gd name="T24" fmla="*/ 0 w 6"/>
              <a:gd name="T25" fmla="*/ 3 h 7"/>
              <a:gd name="T26" fmla="*/ 1 w 6"/>
              <a:gd name="T27" fmla="*/ 3 h 7"/>
              <a:gd name="T28" fmla="*/ 2 w 6"/>
              <a:gd name="T29" fmla="*/ 2 h 7"/>
              <a:gd name="T30" fmla="*/ 2 w 6"/>
              <a:gd name="T31" fmla="*/ 1 h 7"/>
              <a:gd name="T32" fmla="*/ 3 w 6"/>
              <a:gd name="T3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" h="7">
                <a:moveTo>
                  <a:pt x="3" y="1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6" y="4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3" y="7"/>
                  <a:pt x="3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4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3" y="0"/>
                  <a:pt x="3" y="1"/>
                </a:cubicBezTo>
                <a:close/>
              </a:path>
            </a:pathLst>
          </a:custGeom>
          <a:solidFill>
            <a:srgbClr val="2E3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ïṥļïdê"/>
          <p:cNvSpPr/>
          <p:nvPr>
            <p:custDataLst>
              <p:tags r:id="rId22"/>
            </p:custDataLst>
          </p:nvPr>
        </p:nvSpPr>
        <p:spPr bwMode="auto">
          <a:xfrm>
            <a:off x="3310890" y="2926715"/>
            <a:ext cx="45085" cy="46990"/>
          </a:xfrm>
          <a:custGeom>
            <a:avLst/>
            <a:gdLst>
              <a:gd name="T0" fmla="*/ 16 w 18"/>
              <a:gd name="T1" fmla="*/ 3 h 19"/>
              <a:gd name="T2" fmla="*/ 15 w 18"/>
              <a:gd name="T3" fmla="*/ 8 h 19"/>
              <a:gd name="T4" fmla="*/ 15 w 18"/>
              <a:gd name="T5" fmla="*/ 10 h 19"/>
              <a:gd name="T6" fmla="*/ 18 w 18"/>
              <a:gd name="T7" fmla="*/ 14 h 19"/>
              <a:gd name="T8" fmla="*/ 15 w 18"/>
              <a:gd name="T9" fmla="*/ 17 h 19"/>
              <a:gd name="T10" fmla="*/ 10 w 18"/>
              <a:gd name="T11" fmla="*/ 15 h 19"/>
              <a:gd name="T12" fmla="*/ 9 w 18"/>
              <a:gd name="T13" fmla="*/ 15 h 19"/>
              <a:gd name="T14" fmla="*/ 5 w 18"/>
              <a:gd name="T15" fmla="*/ 18 h 19"/>
              <a:gd name="T16" fmla="*/ 2 w 18"/>
              <a:gd name="T17" fmla="*/ 16 h 19"/>
              <a:gd name="T18" fmla="*/ 3 w 18"/>
              <a:gd name="T19" fmla="*/ 11 h 19"/>
              <a:gd name="T20" fmla="*/ 3 w 18"/>
              <a:gd name="T21" fmla="*/ 9 h 19"/>
              <a:gd name="T22" fmla="*/ 0 w 18"/>
              <a:gd name="T23" fmla="*/ 5 h 19"/>
              <a:gd name="T24" fmla="*/ 3 w 18"/>
              <a:gd name="T25" fmla="*/ 2 h 19"/>
              <a:gd name="T26" fmla="*/ 8 w 18"/>
              <a:gd name="T27" fmla="*/ 4 h 19"/>
              <a:gd name="T28" fmla="*/ 9 w 18"/>
              <a:gd name="T29" fmla="*/ 4 h 19"/>
              <a:gd name="T30" fmla="*/ 13 w 18"/>
              <a:gd name="T31" fmla="*/ 1 h 19"/>
              <a:gd name="T32" fmla="*/ 16 w 18"/>
              <a:gd name="T33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" h="19">
                <a:moveTo>
                  <a:pt x="16" y="3"/>
                </a:move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10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6"/>
                  <a:pt x="17" y="17"/>
                  <a:pt x="15" y="17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9" y="15"/>
                  <a:pt x="9" y="15"/>
                </a:cubicBezTo>
                <a:cubicBezTo>
                  <a:pt x="5" y="18"/>
                  <a:pt x="5" y="18"/>
                  <a:pt x="5" y="18"/>
                </a:cubicBezTo>
                <a:cubicBezTo>
                  <a:pt x="3" y="19"/>
                  <a:pt x="1" y="17"/>
                  <a:pt x="2" y="16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3" y="2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13" y="1"/>
                  <a:pt x="13" y="1"/>
                  <a:pt x="13" y="1"/>
                </a:cubicBezTo>
                <a:cubicBezTo>
                  <a:pt x="15" y="0"/>
                  <a:pt x="17" y="2"/>
                  <a:pt x="16" y="3"/>
                </a:cubicBezTo>
                <a:close/>
              </a:path>
            </a:pathLst>
          </a:custGeom>
          <a:solidFill>
            <a:srgbClr val="2E333B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ïS1íḋé"/>
          <p:cNvSpPr/>
          <p:nvPr>
            <p:custDataLst>
              <p:tags r:id="rId23"/>
            </p:custDataLst>
          </p:nvPr>
        </p:nvSpPr>
        <p:spPr bwMode="auto">
          <a:xfrm>
            <a:off x="3315970" y="3460750"/>
            <a:ext cx="54610" cy="57150"/>
          </a:xfrm>
          <a:custGeom>
            <a:avLst/>
            <a:gdLst>
              <a:gd name="T0" fmla="*/ 10 w 22"/>
              <a:gd name="T1" fmla="*/ 21 h 23"/>
              <a:gd name="T2" fmla="*/ 8 w 22"/>
              <a:gd name="T3" fmla="*/ 17 h 23"/>
              <a:gd name="T4" fmla="*/ 7 w 22"/>
              <a:gd name="T5" fmla="*/ 16 h 23"/>
              <a:gd name="T6" fmla="*/ 2 w 22"/>
              <a:gd name="T7" fmla="*/ 15 h 23"/>
              <a:gd name="T8" fmla="*/ 1 w 22"/>
              <a:gd name="T9" fmla="*/ 11 h 23"/>
              <a:gd name="T10" fmla="*/ 6 w 22"/>
              <a:gd name="T11" fmla="*/ 9 h 23"/>
              <a:gd name="T12" fmla="*/ 7 w 22"/>
              <a:gd name="T13" fmla="*/ 7 h 23"/>
              <a:gd name="T14" fmla="*/ 8 w 22"/>
              <a:gd name="T15" fmla="*/ 2 h 23"/>
              <a:gd name="T16" fmla="*/ 12 w 22"/>
              <a:gd name="T17" fmla="*/ 2 h 23"/>
              <a:gd name="T18" fmla="*/ 14 w 22"/>
              <a:gd name="T19" fmla="*/ 7 h 23"/>
              <a:gd name="T20" fmla="*/ 15 w 22"/>
              <a:gd name="T21" fmla="*/ 8 h 23"/>
              <a:gd name="T22" fmla="*/ 20 w 22"/>
              <a:gd name="T23" fmla="*/ 9 h 23"/>
              <a:gd name="T24" fmla="*/ 21 w 22"/>
              <a:gd name="T25" fmla="*/ 12 h 23"/>
              <a:gd name="T26" fmla="*/ 16 w 22"/>
              <a:gd name="T27" fmla="*/ 15 h 23"/>
              <a:gd name="T28" fmla="*/ 15 w 22"/>
              <a:gd name="T29" fmla="*/ 16 h 23"/>
              <a:gd name="T30" fmla="*/ 14 w 22"/>
              <a:gd name="T31" fmla="*/ 21 h 23"/>
              <a:gd name="T32" fmla="*/ 10 w 22"/>
              <a:gd name="T33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" h="23">
                <a:moveTo>
                  <a:pt x="10" y="21"/>
                </a:move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7" y="16"/>
                  <a:pt x="7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4"/>
                  <a:pt x="0" y="12"/>
                  <a:pt x="1" y="11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7" y="8"/>
                  <a:pt x="7" y="7"/>
                </a:cubicBezTo>
                <a:cubicBezTo>
                  <a:pt x="8" y="2"/>
                  <a:pt x="8" y="2"/>
                  <a:pt x="8" y="2"/>
                </a:cubicBezTo>
                <a:cubicBezTo>
                  <a:pt x="9" y="1"/>
                  <a:pt x="11" y="0"/>
                  <a:pt x="12" y="2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5" y="7"/>
                  <a:pt x="15" y="8"/>
                </a:cubicBezTo>
                <a:cubicBezTo>
                  <a:pt x="20" y="9"/>
                  <a:pt x="20" y="9"/>
                  <a:pt x="20" y="9"/>
                </a:cubicBezTo>
                <a:cubicBezTo>
                  <a:pt x="22" y="9"/>
                  <a:pt x="22" y="12"/>
                  <a:pt x="21" y="12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5" y="15"/>
                  <a:pt x="15" y="16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3"/>
                  <a:pt x="11" y="23"/>
                  <a:pt x="10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ïSlíḍé"/>
          <p:cNvSpPr/>
          <p:nvPr>
            <p:custDataLst>
              <p:tags r:id="rId24"/>
            </p:custDataLst>
          </p:nvPr>
        </p:nvSpPr>
        <p:spPr bwMode="auto">
          <a:xfrm>
            <a:off x="3045460" y="2578735"/>
            <a:ext cx="13335" cy="12065"/>
          </a:xfrm>
          <a:custGeom>
            <a:avLst/>
            <a:gdLst>
              <a:gd name="T0" fmla="*/ 0 w 5"/>
              <a:gd name="T1" fmla="*/ 4 h 5"/>
              <a:gd name="T2" fmla="*/ 1 w 5"/>
              <a:gd name="T3" fmla="*/ 3 h 5"/>
              <a:gd name="T4" fmla="*/ 1 w 5"/>
              <a:gd name="T5" fmla="*/ 2 h 5"/>
              <a:gd name="T6" fmla="*/ 0 w 5"/>
              <a:gd name="T7" fmla="*/ 1 h 5"/>
              <a:gd name="T8" fmla="*/ 1 w 5"/>
              <a:gd name="T9" fmla="*/ 0 h 5"/>
              <a:gd name="T10" fmla="*/ 2 w 5"/>
              <a:gd name="T11" fmla="*/ 1 h 5"/>
              <a:gd name="T12" fmla="*/ 3 w 5"/>
              <a:gd name="T13" fmla="*/ 1 h 5"/>
              <a:gd name="T14" fmla="*/ 4 w 5"/>
              <a:gd name="T15" fmla="*/ 0 h 5"/>
              <a:gd name="T16" fmla="*/ 5 w 5"/>
              <a:gd name="T17" fmla="*/ 1 h 5"/>
              <a:gd name="T18" fmla="*/ 4 w 5"/>
              <a:gd name="T19" fmla="*/ 2 h 5"/>
              <a:gd name="T20" fmla="*/ 4 w 5"/>
              <a:gd name="T21" fmla="*/ 2 h 5"/>
              <a:gd name="T22" fmla="*/ 5 w 5"/>
              <a:gd name="T23" fmla="*/ 4 h 5"/>
              <a:gd name="T24" fmla="*/ 4 w 5"/>
              <a:gd name="T25" fmla="*/ 5 h 5"/>
              <a:gd name="T26" fmla="*/ 3 w 5"/>
              <a:gd name="T27" fmla="*/ 4 h 5"/>
              <a:gd name="T28" fmla="*/ 2 w 5"/>
              <a:gd name="T29" fmla="*/ 4 h 5"/>
              <a:gd name="T30" fmla="*/ 1 w 5"/>
              <a:gd name="T31" fmla="*/ 5 h 5"/>
              <a:gd name="T32" fmla="*/ 0 w 5"/>
              <a:gd name="T33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" h="5">
                <a:moveTo>
                  <a:pt x="0" y="4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5" y="0"/>
                  <a:pt x="5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5"/>
                  <a:pt x="4" y="5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4"/>
                </a:cubicBezTo>
                <a:close/>
              </a:path>
            </a:pathLst>
          </a:custGeom>
          <a:solidFill>
            <a:srgbClr val="2E3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íSḷïḑè"/>
          <p:cNvSpPr/>
          <p:nvPr>
            <p:custDataLst>
              <p:tags r:id="rId25"/>
            </p:custDataLst>
          </p:nvPr>
        </p:nvSpPr>
        <p:spPr bwMode="auto">
          <a:xfrm>
            <a:off x="2433955" y="4190365"/>
            <a:ext cx="33020" cy="31750"/>
          </a:xfrm>
          <a:custGeom>
            <a:avLst/>
            <a:gdLst>
              <a:gd name="T0" fmla="*/ 1 w 13"/>
              <a:gd name="T1" fmla="*/ 10 h 13"/>
              <a:gd name="T2" fmla="*/ 3 w 13"/>
              <a:gd name="T3" fmla="*/ 7 h 13"/>
              <a:gd name="T4" fmla="*/ 2 w 13"/>
              <a:gd name="T5" fmla="*/ 6 h 13"/>
              <a:gd name="T6" fmla="*/ 1 w 13"/>
              <a:gd name="T7" fmla="*/ 2 h 13"/>
              <a:gd name="T8" fmla="*/ 3 w 13"/>
              <a:gd name="T9" fmla="*/ 1 h 13"/>
              <a:gd name="T10" fmla="*/ 6 w 13"/>
              <a:gd name="T11" fmla="*/ 2 h 13"/>
              <a:gd name="T12" fmla="*/ 7 w 13"/>
              <a:gd name="T13" fmla="*/ 2 h 13"/>
              <a:gd name="T14" fmla="*/ 10 w 13"/>
              <a:gd name="T15" fmla="*/ 0 h 13"/>
              <a:gd name="T16" fmla="*/ 12 w 13"/>
              <a:gd name="T17" fmla="*/ 2 h 13"/>
              <a:gd name="T18" fmla="*/ 11 w 13"/>
              <a:gd name="T19" fmla="*/ 5 h 13"/>
              <a:gd name="T20" fmla="*/ 11 w 13"/>
              <a:gd name="T21" fmla="*/ 6 h 13"/>
              <a:gd name="T22" fmla="*/ 13 w 13"/>
              <a:gd name="T23" fmla="*/ 10 h 13"/>
              <a:gd name="T24" fmla="*/ 11 w 13"/>
              <a:gd name="T25" fmla="*/ 12 h 13"/>
              <a:gd name="T26" fmla="*/ 7 w 13"/>
              <a:gd name="T27" fmla="*/ 10 h 13"/>
              <a:gd name="T28" fmla="*/ 6 w 13"/>
              <a:gd name="T29" fmla="*/ 10 h 13"/>
              <a:gd name="T30" fmla="*/ 3 w 13"/>
              <a:gd name="T31" fmla="*/ 12 h 13"/>
              <a:gd name="T32" fmla="*/ 1 w 13"/>
              <a:gd name="T33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3">
                <a:moveTo>
                  <a:pt x="1" y="10"/>
                </a:move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2" y="6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0"/>
                  <a:pt x="3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2"/>
                  <a:pt x="7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3" y="1"/>
                  <a:pt x="12" y="2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1"/>
                  <a:pt x="12" y="12"/>
                  <a:pt x="11" y="12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1" y="11"/>
                  <a:pt x="1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ïṣḻîḋé"/>
          <p:cNvSpPr/>
          <p:nvPr>
            <p:custDataLst>
              <p:tags r:id="rId26"/>
            </p:custDataLst>
          </p:nvPr>
        </p:nvSpPr>
        <p:spPr bwMode="auto">
          <a:xfrm>
            <a:off x="2580640" y="3562350"/>
            <a:ext cx="12065" cy="10160"/>
          </a:xfrm>
          <a:custGeom>
            <a:avLst/>
            <a:gdLst>
              <a:gd name="T0" fmla="*/ 2 w 5"/>
              <a:gd name="T1" fmla="*/ 4 h 4"/>
              <a:gd name="T2" fmla="*/ 2 w 5"/>
              <a:gd name="T3" fmla="*/ 3 h 4"/>
              <a:gd name="T4" fmla="*/ 2 w 5"/>
              <a:gd name="T5" fmla="*/ 3 h 4"/>
              <a:gd name="T6" fmla="*/ 1 w 5"/>
              <a:gd name="T7" fmla="*/ 2 h 4"/>
              <a:gd name="T8" fmla="*/ 1 w 5"/>
              <a:gd name="T9" fmla="*/ 2 h 4"/>
              <a:gd name="T10" fmla="*/ 2 w 5"/>
              <a:gd name="T11" fmla="*/ 1 h 4"/>
              <a:gd name="T12" fmla="*/ 2 w 5"/>
              <a:gd name="T13" fmla="*/ 1 h 4"/>
              <a:gd name="T14" fmla="*/ 2 w 5"/>
              <a:gd name="T15" fmla="*/ 0 h 4"/>
              <a:gd name="T16" fmla="*/ 3 w 5"/>
              <a:gd name="T17" fmla="*/ 0 h 4"/>
              <a:gd name="T18" fmla="*/ 3 w 5"/>
              <a:gd name="T19" fmla="*/ 1 h 4"/>
              <a:gd name="T20" fmla="*/ 4 w 5"/>
              <a:gd name="T21" fmla="*/ 1 h 4"/>
              <a:gd name="T22" fmla="*/ 5 w 5"/>
              <a:gd name="T23" fmla="*/ 2 h 4"/>
              <a:gd name="T24" fmla="*/ 5 w 5"/>
              <a:gd name="T25" fmla="*/ 2 h 4"/>
              <a:gd name="T26" fmla="*/ 4 w 5"/>
              <a:gd name="T27" fmla="*/ 3 h 4"/>
              <a:gd name="T28" fmla="*/ 3 w 5"/>
              <a:gd name="T29" fmla="*/ 3 h 4"/>
              <a:gd name="T30" fmla="*/ 3 w 5"/>
              <a:gd name="T31" fmla="*/ 4 h 4"/>
              <a:gd name="T32" fmla="*/ 2 w 5"/>
              <a:gd name="T3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" h="4">
                <a:moveTo>
                  <a:pt x="2" y="4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4"/>
                  <a:pt x="3" y="4"/>
                  <a:pt x="3" y="4"/>
                </a:cubicBezTo>
                <a:lnTo>
                  <a:pt x="2" y="4"/>
                </a:lnTo>
                <a:close/>
              </a:path>
            </a:pathLst>
          </a:custGeom>
          <a:solidFill>
            <a:srgbClr val="2E3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î$ľïḑè"/>
          <p:cNvSpPr/>
          <p:nvPr>
            <p:custDataLst>
              <p:tags r:id="rId27"/>
            </p:custDataLst>
          </p:nvPr>
        </p:nvSpPr>
        <p:spPr bwMode="auto">
          <a:xfrm>
            <a:off x="2339975" y="3716020"/>
            <a:ext cx="10160" cy="9525"/>
          </a:xfrm>
          <a:custGeom>
            <a:avLst/>
            <a:gdLst>
              <a:gd name="T0" fmla="*/ 2 w 4"/>
              <a:gd name="T1" fmla="*/ 4 h 4"/>
              <a:gd name="T2" fmla="*/ 1 w 4"/>
              <a:gd name="T3" fmla="*/ 3 h 4"/>
              <a:gd name="T4" fmla="*/ 1 w 4"/>
              <a:gd name="T5" fmla="*/ 3 h 4"/>
              <a:gd name="T6" fmla="*/ 0 w 4"/>
              <a:gd name="T7" fmla="*/ 3 h 4"/>
              <a:gd name="T8" fmla="*/ 0 w 4"/>
              <a:gd name="T9" fmla="*/ 2 h 4"/>
              <a:gd name="T10" fmla="*/ 1 w 4"/>
              <a:gd name="T11" fmla="*/ 2 h 4"/>
              <a:gd name="T12" fmla="*/ 1 w 4"/>
              <a:gd name="T13" fmla="*/ 1 h 4"/>
              <a:gd name="T14" fmla="*/ 2 w 4"/>
              <a:gd name="T15" fmla="*/ 0 h 4"/>
              <a:gd name="T16" fmla="*/ 2 w 4"/>
              <a:gd name="T17" fmla="*/ 0 h 4"/>
              <a:gd name="T18" fmla="*/ 3 w 4"/>
              <a:gd name="T19" fmla="*/ 1 h 4"/>
              <a:gd name="T20" fmla="*/ 3 w 4"/>
              <a:gd name="T21" fmla="*/ 2 h 4"/>
              <a:gd name="T22" fmla="*/ 4 w 4"/>
              <a:gd name="T23" fmla="*/ 2 h 4"/>
              <a:gd name="T24" fmla="*/ 4 w 4"/>
              <a:gd name="T25" fmla="*/ 3 h 4"/>
              <a:gd name="T26" fmla="*/ 3 w 4"/>
              <a:gd name="T27" fmla="*/ 3 h 4"/>
              <a:gd name="T28" fmla="*/ 3 w 4"/>
              <a:gd name="T29" fmla="*/ 3 h 4"/>
              <a:gd name="T30" fmla="*/ 3 w 4"/>
              <a:gd name="T31" fmla="*/ 4 h 4"/>
              <a:gd name="T32" fmla="*/ 2 w 4"/>
              <a:gd name="T3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" h="4">
                <a:moveTo>
                  <a:pt x="2" y="4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4"/>
                  <a:pt x="3" y="4"/>
                  <a:pt x="3" y="4"/>
                </a:cubicBezTo>
                <a:lnTo>
                  <a:pt x="2" y="4"/>
                </a:lnTo>
                <a:close/>
              </a:path>
            </a:pathLst>
          </a:custGeom>
          <a:solidFill>
            <a:srgbClr val="2E333B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î$1îḋê"/>
          <p:cNvSpPr/>
          <p:nvPr>
            <p:custDataLst>
              <p:tags r:id="rId28"/>
            </p:custDataLst>
          </p:nvPr>
        </p:nvSpPr>
        <p:spPr bwMode="auto">
          <a:xfrm>
            <a:off x="2381885" y="3809365"/>
            <a:ext cx="33020" cy="33020"/>
          </a:xfrm>
          <a:custGeom>
            <a:avLst/>
            <a:gdLst>
              <a:gd name="T0" fmla="*/ 1 w 13"/>
              <a:gd name="T1" fmla="*/ 11 h 13"/>
              <a:gd name="T2" fmla="*/ 2 w 13"/>
              <a:gd name="T3" fmla="*/ 8 h 13"/>
              <a:gd name="T4" fmla="*/ 2 w 13"/>
              <a:gd name="T5" fmla="*/ 6 h 13"/>
              <a:gd name="T6" fmla="*/ 1 w 13"/>
              <a:gd name="T7" fmla="*/ 3 h 13"/>
              <a:gd name="T8" fmla="*/ 2 w 13"/>
              <a:gd name="T9" fmla="*/ 1 h 13"/>
              <a:gd name="T10" fmla="*/ 6 w 13"/>
              <a:gd name="T11" fmla="*/ 3 h 13"/>
              <a:gd name="T12" fmla="*/ 7 w 13"/>
              <a:gd name="T13" fmla="*/ 3 h 13"/>
              <a:gd name="T14" fmla="*/ 10 w 13"/>
              <a:gd name="T15" fmla="*/ 1 h 13"/>
              <a:gd name="T16" fmla="*/ 12 w 13"/>
              <a:gd name="T17" fmla="*/ 3 h 13"/>
              <a:gd name="T18" fmla="*/ 11 w 13"/>
              <a:gd name="T19" fmla="*/ 6 h 13"/>
              <a:gd name="T20" fmla="*/ 11 w 13"/>
              <a:gd name="T21" fmla="*/ 7 h 13"/>
              <a:gd name="T22" fmla="*/ 12 w 13"/>
              <a:gd name="T23" fmla="*/ 10 h 13"/>
              <a:gd name="T24" fmla="*/ 11 w 13"/>
              <a:gd name="T25" fmla="*/ 12 h 13"/>
              <a:gd name="T26" fmla="*/ 7 w 13"/>
              <a:gd name="T27" fmla="*/ 11 h 13"/>
              <a:gd name="T28" fmla="*/ 6 w 13"/>
              <a:gd name="T29" fmla="*/ 11 h 13"/>
              <a:gd name="T30" fmla="*/ 3 w 13"/>
              <a:gd name="T31" fmla="*/ 13 h 13"/>
              <a:gd name="T32" fmla="*/ 1 w 13"/>
              <a:gd name="T3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3">
                <a:moveTo>
                  <a:pt x="1" y="11"/>
                </a:moveTo>
                <a:cubicBezTo>
                  <a:pt x="2" y="8"/>
                  <a:pt x="2" y="8"/>
                  <a:pt x="2" y="8"/>
                </a:cubicBezTo>
                <a:cubicBezTo>
                  <a:pt x="3" y="7"/>
                  <a:pt x="3" y="7"/>
                  <a:pt x="2" y="6"/>
                </a:cubicBezTo>
                <a:cubicBezTo>
                  <a:pt x="1" y="3"/>
                  <a:pt x="1" y="3"/>
                  <a:pt x="1" y="3"/>
                </a:cubicBezTo>
                <a:cubicBezTo>
                  <a:pt x="0" y="2"/>
                  <a:pt x="1" y="1"/>
                  <a:pt x="2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11" y="0"/>
                  <a:pt x="13" y="2"/>
                  <a:pt x="12" y="3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7"/>
                  <a:pt x="11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3" y="12"/>
                  <a:pt x="12" y="13"/>
                  <a:pt x="11" y="12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1"/>
                  <a:pt x="7" y="11"/>
                  <a:pt x="6" y="11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1" y="12"/>
                  <a:pt x="1" y="11"/>
                </a:cubicBezTo>
                <a:close/>
              </a:path>
            </a:pathLst>
          </a:custGeom>
          <a:solidFill>
            <a:srgbClr val="2E333B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ísḷídê"/>
          <p:cNvSpPr/>
          <p:nvPr>
            <p:custDataLst>
              <p:tags r:id="rId29"/>
            </p:custDataLst>
          </p:nvPr>
        </p:nvSpPr>
        <p:spPr bwMode="auto">
          <a:xfrm>
            <a:off x="2397125" y="3422015"/>
            <a:ext cx="40005" cy="38735"/>
          </a:xfrm>
          <a:custGeom>
            <a:avLst/>
            <a:gdLst>
              <a:gd name="T0" fmla="*/ 9 w 16"/>
              <a:gd name="T1" fmla="*/ 1 h 16"/>
              <a:gd name="T2" fmla="*/ 10 w 16"/>
              <a:gd name="T3" fmla="*/ 5 h 16"/>
              <a:gd name="T4" fmla="*/ 11 w 16"/>
              <a:gd name="T5" fmla="*/ 5 h 16"/>
              <a:gd name="T6" fmla="*/ 15 w 16"/>
              <a:gd name="T7" fmla="*/ 6 h 16"/>
              <a:gd name="T8" fmla="*/ 15 w 16"/>
              <a:gd name="T9" fmla="*/ 9 h 16"/>
              <a:gd name="T10" fmla="*/ 11 w 16"/>
              <a:gd name="T11" fmla="*/ 11 h 16"/>
              <a:gd name="T12" fmla="*/ 11 w 16"/>
              <a:gd name="T13" fmla="*/ 11 h 16"/>
              <a:gd name="T14" fmla="*/ 10 w 16"/>
              <a:gd name="T15" fmla="*/ 15 h 16"/>
              <a:gd name="T16" fmla="*/ 7 w 16"/>
              <a:gd name="T17" fmla="*/ 15 h 16"/>
              <a:gd name="T18" fmla="*/ 6 w 16"/>
              <a:gd name="T19" fmla="*/ 12 h 16"/>
              <a:gd name="T20" fmla="*/ 5 w 16"/>
              <a:gd name="T21" fmla="*/ 11 h 16"/>
              <a:gd name="T22" fmla="*/ 1 w 16"/>
              <a:gd name="T23" fmla="*/ 10 h 16"/>
              <a:gd name="T24" fmla="*/ 1 w 16"/>
              <a:gd name="T25" fmla="*/ 7 h 16"/>
              <a:gd name="T26" fmla="*/ 4 w 16"/>
              <a:gd name="T27" fmla="*/ 6 h 16"/>
              <a:gd name="T28" fmla="*/ 5 w 16"/>
              <a:gd name="T29" fmla="*/ 5 h 16"/>
              <a:gd name="T30" fmla="*/ 6 w 16"/>
              <a:gd name="T31" fmla="*/ 1 h 16"/>
              <a:gd name="T32" fmla="*/ 9 w 16"/>
              <a:gd name="T33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16">
                <a:moveTo>
                  <a:pt x="9" y="1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1" y="5"/>
                  <a:pt x="11" y="5"/>
                </a:cubicBezTo>
                <a:cubicBezTo>
                  <a:pt x="15" y="6"/>
                  <a:pt x="15" y="6"/>
                  <a:pt x="15" y="6"/>
                </a:cubicBezTo>
                <a:cubicBezTo>
                  <a:pt x="16" y="7"/>
                  <a:pt x="16" y="9"/>
                  <a:pt x="15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6"/>
                  <a:pt x="7" y="16"/>
                  <a:pt x="7" y="15"/>
                </a:cubicBezTo>
                <a:cubicBezTo>
                  <a:pt x="6" y="12"/>
                  <a:pt x="6" y="12"/>
                  <a:pt x="6" y="12"/>
                </a:cubicBezTo>
                <a:cubicBezTo>
                  <a:pt x="5" y="11"/>
                  <a:pt x="5" y="11"/>
                  <a:pt x="5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4" y="6"/>
                  <a:pt x="4" y="6"/>
                  <a:pt x="4" y="6"/>
                </a:cubicBezTo>
                <a:cubicBezTo>
                  <a:pt x="5" y="6"/>
                  <a:pt x="5" y="5"/>
                  <a:pt x="5" y="5"/>
                </a:cubicBezTo>
                <a:cubicBezTo>
                  <a:pt x="6" y="1"/>
                  <a:pt x="6" y="1"/>
                  <a:pt x="6" y="1"/>
                </a:cubicBezTo>
                <a:cubicBezTo>
                  <a:pt x="7" y="0"/>
                  <a:pt x="8" y="0"/>
                  <a:pt x="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i$ḻïḍê"/>
          <p:cNvSpPr/>
          <p:nvPr>
            <p:custDataLst>
              <p:tags r:id="rId30"/>
            </p:custDataLst>
          </p:nvPr>
        </p:nvSpPr>
        <p:spPr bwMode="auto">
          <a:xfrm>
            <a:off x="2577465" y="4096385"/>
            <a:ext cx="8255" cy="8255"/>
          </a:xfrm>
          <a:custGeom>
            <a:avLst/>
            <a:gdLst>
              <a:gd name="T0" fmla="*/ 8 w 8"/>
              <a:gd name="T1" fmla="*/ 3 h 8"/>
              <a:gd name="T2" fmla="*/ 8 w 8"/>
              <a:gd name="T3" fmla="*/ 5 h 8"/>
              <a:gd name="T4" fmla="*/ 8 w 8"/>
              <a:gd name="T5" fmla="*/ 5 h 8"/>
              <a:gd name="T6" fmla="*/ 8 w 8"/>
              <a:gd name="T7" fmla="*/ 8 h 8"/>
              <a:gd name="T8" fmla="*/ 8 w 8"/>
              <a:gd name="T9" fmla="*/ 8 h 8"/>
              <a:gd name="T10" fmla="*/ 5 w 8"/>
              <a:gd name="T11" fmla="*/ 8 h 8"/>
              <a:gd name="T12" fmla="*/ 3 w 8"/>
              <a:gd name="T13" fmla="*/ 8 h 8"/>
              <a:gd name="T14" fmla="*/ 0 w 8"/>
              <a:gd name="T15" fmla="*/ 8 h 8"/>
              <a:gd name="T16" fmla="*/ 0 w 8"/>
              <a:gd name="T17" fmla="*/ 8 h 8"/>
              <a:gd name="T18" fmla="*/ 0 w 8"/>
              <a:gd name="T19" fmla="*/ 5 h 8"/>
              <a:gd name="T20" fmla="*/ 0 w 8"/>
              <a:gd name="T21" fmla="*/ 5 h 8"/>
              <a:gd name="T22" fmla="*/ 0 w 8"/>
              <a:gd name="T23" fmla="*/ 3 h 8"/>
              <a:gd name="T24" fmla="*/ 0 w 8"/>
              <a:gd name="T25" fmla="*/ 0 h 8"/>
              <a:gd name="T26" fmla="*/ 3 w 8"/>
              <a:gd name="T27" fmla="*/ 3 h 8"/>
              <a:gd name="T28" fmla="*/ 5 w 8"/>
              <a:gd name="T29" fmla="*/ 3 h 8"/>
              <a:gd name="T30" fmla="*/ 8 w 8"/>
              <a:gd name="T31" fmla="*/ 0 h 8"/>
              <a:gd name="T32" fmla="*/ 8 w 8"/>
              <a:gd name="T33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" h="8">
                <a:moveTo>
                  <a:pt x="8" y="3"/>
                </a:moveTo>
                <a:lnTo>
                  <a:pt x="8" y="5"/>
                </a:lnTo>
                <a:lnTo>
                  <a:pt x="8" y="5"/>
                </a:lnTo>
                <a:lnTo>
                  <a:pt x="8" y="8"/>
                </a:lnTo>
                <a:lnTo>
                  <a:pt x="8" y="8"/>
                </a:lnTo>
                <a:lnTo>
                  <a:pt x="5" y="8"/>
                </a:lnTo>
                <a:lnTo>
                  <a:pt x="3" y="8"/>
                </a:lnTo>
                <a:lnTo>
                  <a:pt x="0" y="8"/>
                </a:lnTo>
                <a:lnTo>
                  <a:pt x="0" y="8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0" y="0"/>
                </a:lnTo>
                <a:lnTo>
                  <a:pt x="3" y="3"/>
                </a:lnTo>
                <a:lnTo>
                  <a:pt x="5" y="3"/>
                </a:lnTo>
                <a:lnTo>
                  <a:pt x="8" y="0"/>
                </a:lnTo>
                <a:lnTo>
                  <a:pt x="8" y="3"/>
                </a:lnTo>
                <a:close/>
              </a:path>
            </a:pathLst>
          </a:custGeom>
          <a:solidFill>
            <a:srgbClr val="2E3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i$1íďè"/>
          <p:cNvSpPr/>
          <p:nvPr>
            <p:custDataLst>
              <p:tags r:id="rId31"/>
            </p:custDataLst>
          </p:nvPr>
        </p:nvSpPr>
        <p:spPr bwMode="auto">
          <a:xfrm>
            <a:off x="1223010" y="2279650"/>
            <a:ext cx="36830" cy="38735"/>
          </a:xfrm>
          <a:custGeom>
            <a:avLst/>
            <a:gdLst>
              <a:gd name="T0" fmla="*/ 14 w 15"/>
              <a:gd name="T1" fmla="*/ 7 h 16"/>
              <a:gd name="T2" fmla="*/ 12 w 15"/>
              <a:gd name="T3" fmla="*/ 9 h 16"/>
              <a:gd name="T4" fmla="*/ 11 w 15"/>
              <a:gd name="T5" fmla="*/ 10 h 16"/>
              <a:gd name="T6" fmla="*/ 11 w 15"/>
              <a:gd name="T7" fmla="*/ 14 h 16"/>
              <a:gd name="T8" fmla="*/ 9 w 15"/>
              <a:gd name="T9" fmla="*/ 15 h 16"/>
              <a:gd name="T10" fmla="*/ 6 w 15"/>
              <a:gd name="T11" fmla="*/ 12 h 16"/>
              <a:gd name="T12" fmla="*/ 5 w 15"/>
              <a:gd name="T13" fmla="*/ 12 h 16"/>
              <a:gd name="T14" fmla="*/ 2 w 15"/>
              <a:gd name="T15" fmla="*/ 12 h 16"/>
              <a:gd name="T16" fmla="*/ 1 w 15"/>
              <a:gd name="T17" fmla="*/ 9 h 16"/>
              <a:gd name="T18" fmla="*/ 3 w 15"/>
              <a:gd name="T19" fmla="*/ 7 h 16"/>
              <a:gd name="T20" fmla="*/ 4 w 15"/>
              <a:gd name="T21" fmla="*/ 6 h 16"/>
              <a:gd name="T22" fmla="*/ 4 w 15"/>
              <a:gd name="T23" fmla="*/ 2 h 16"/>
              <a:gd name="T24" fmla="*/ 6 w 15"/>
              <a:gd name="T25" fmla="*/ 1 h 16"/>
              <a:gd name="T26" fmla="*/ 9 w 15"/>
              <a:gd name="T27" fmla="*/ 4 h 16"/>
              <a:gd name="T28" fmla="*/ 10 w 15"/>
              <a:gd name="T29" fmla="*/ 5 h 16"/>
              <a:gd name="T30" fmla="*/ 13 w 15"/>
              <a:gd name="T31" fmla="*/ 5 h 16"/>
              <a:gd name="T32" fmla="*/ 14 w 15"/>
              <a:gd name="T33" fmla="*/ 7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" h="16">
                <a:moveTo>
                  <a:pt x="14" y="7"/>
                </a:moveTo>
                <a:cubicBezTo>
                  <a:pt x="12" y="9"/>
                  <a:pt x="12" y="9"/>
                  <a:pt x="12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5"/>
                  <a:pt x="9" y="16"/>
                  <a:pt x="9" y="15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5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0" y="12"/>
                  <a:pt x="0" y="10"/>
                  <a:pt x="1" y="9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4" y="6"/>
                  <a:pt x="4" y="6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6" y="0"/>
                  <a:pt x="6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10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5" y="5"/>
                  <a:pt x="15" y="6"/>
                  <a:pt x="14" y="7"/>
                </a:cubicBezTo>
                <a:close/>
              </a:path>
            </a:pathLst>
          </a:custGeom>
          <a:solidFill>
            <a:srgbClr val="2E333B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ï$ḷíḓe"/>
          <p:cNvSpPr/>
          <p:nvPr>
            <p:custDataLst>
              <p:tags r:id="rId32"/>
            </p:custDataLst>
          </p:nvPr>
        </p:nvSpPr>
        <p:spPr bwMode="auto">
          <a:xfrm>
            <a:off x="824230" y="2800985"/>
            <a:ext cx="9525" cy="9525"/>
          </a:xfrm>
          <a:custGeom>
            <a:avLst/>
            <a:gdLst>
              <a:gd name="T0" fmla="*/ 3 w 4"/>
              <a:gd name="T1" fmla="*/ 0 h 4"/>
              <a:gd name="T2" fmla="*/ 3 w 4"/>
              <a:gd name="T3" fmla="*/ 1 h 4"/>
              <a:gd name="T4" fmla="*/ 3 w 4"/>
              <a:gd name="T5" fmla="*/ 2 h 4"/>
              <a:gd name="T6" fmla="*/ 4 w 4"/>
              <a:gd name="T7" fmla="*/ 2 h 4"/>
              <a:gd name="T8" fmla="*/ 4 w 4"/>
              <a:gd name="T9" fmla="*/ 3 h 4"/>
              <a:gd name="T10" fmla="*/ 3 w 4"/>
              <a:gd name="T11" fmla="*/ 3 h 4"/>
              <a:gd name="T12" fmla="*/ 2 w 4"/>
              <a:gd name="T13" fmla="*/ 3 h 4"/>
              <a:gd name="T14" fmla="*/ 2 w 4"/>
              <a:gd name="T15" fmla="*/ 4 h 4"/>
              <a:gd name="T16" fmla="*/ 1 w 4"/>
              <a:gd name="T17" fmla="*/ 4 h 4"/>
              <a:gd name="T18" fmla="*/ 1 w 4"/>
              <a:gd name="T19" fmla="*/ 2 h 4"/>
              <a:gd name="T20" fmla="*/ 1 w 4"/>
              <a:gd name="T21" fmla="*/ 2 h 4"/>
              <a:gd name="T22" fmla="*/ 0 w 4"/>
              <a:gd name="T23" fmla="*/ 1 h 4"/>
              <a:gd name="T24" fmla="*/ 1 w 4"/>
              <a:gd name="T25" fmla="*/ 1 h 4"/>
              <a:gd name="T26" fmla="*/ 2 w 4"/>
              <a:gd name="T27" fmla="*/ 1 h 4"/>
              <a:gd name="T28" fmla="*/ 2 w 4"/>
              <a:gd name="T29" fmla="*/ 1 h 4"/>
              <a:gd name="T30" fmla="*/ 3 w 4"/>
              <a:gd name="T31" fmla="*/ 0 h 4"/>
              <a:gd name="T32" fmla="*/ 3 w 4"/>
              <a:gd name="T3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lose/>
              </a:path>
            </a:pathLst>
          </a:custGeom>
          <a:solidFill>
            <a:srgbClr val="2E3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íşľïḓe"/>
          <p:cNvSpPr/>
          <p:nvPr>
            <p:custDataLst>
              <p:tags r:id="rId33"/>
            </p:custDataLst>
          </p:nvPr>
        </p:nvSpPr>
        <p:spPr bwMode="auto">
          <a:xfrm>
            <a:off x="1109345" y="2771140"/>
            <a:ext cx="12065" cy="12065"/>
          </a:xfrm>
          <a:custGeom>
            <a:avLst/>
            <a:gdLst>
              <a:gd name="T0" fmla="*/ 4 w 5"/>
              <a:gd name="T1" fmla="*/ 1 h 5"/>
              <a:gd name="T2" fmla="*/ 4 w 5"/>
              <a:gd name="T3" fmla="*/ 2 h 5"/>
              <a:gd name="T4" fmla="*/ 4 w 5"/>
              <a:gd name="T5" fmla="*/ 2 h 5"/>
              <a:gd name="T6" fmla="*/ 4 w 5"/>
              <a:gd name="T7" fmla="*/ 3 h 5"/>
              <a:gd name="T8" fmla="*/ 4 w 5"/>
              <a:gd name="T9" fmla="*/ 4 h 5"/>
              <a:gd name="T10" fmla="*/ 3 w 5"/>
              <a:gd name="T11" fmla="*/ 4 h 5"/>
              <a:gd name="T12" fmla="*/ 3 w 5"/>
              <a:gd name="T13" fmla="*/ 4 h 5"/>
              <a:gd name="T14" fmla="*/ 2 w 5"/>
              <a:gd name="T15" fmla="*/ 5 h 5"/>
              <a:gd name="T16" fmla="*/ 1 w 5"/>
              <a:gd name="T17" fmla="*/ 4 h 5"/>
              <a:gd name="T18" fmla="*/ 1 w 5"/>
              <a:gd name="T19" fmla="*/ 3 h 5"/>
              <a:gd name="T20" fmla="*/ 1 w 5"/>
              <a:gd name="T21" fmla="*/ 3 h 5"/>
              <a:gd name="T22" fmla="*/ 0 w 5"/>
              <a:gd name="T23" fmla="*/ 2 h 5"/>
              <a:gd name="T24" fmla="*/ 1 w 5"/>
              <a:gd name="T25" fmla="*/ 2 h 5"/>
              <a:gd name="T26" fmla="*/ 2 w 5"/>
              <a:gd name="T27" fmla="*/ 2 h 5"/>
              <a:gd name="T28" fmla="*/ 2 w 5"/>
              <a:gd name="T29" fmla="*/ 1 h 5"/>
              <a:gd name="T30" fmla="*/ 3 w 5"/>
              <a:gd name="T31" fmla="*/ 1 h 5"/>
              <a:gd name="T32" fmla="*/ 4 w 5"/>
              <a:gd name="T33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" h="5">
                <a:moveTo>
                  <a:pt x="4" y="1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1" y="5"/>
                  <a:pt x="1" y="4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4" y="1"/>
                  <a:pt x="4" y="1"/>
                </a:cubicBezTo>
                <a:close/>
              </a:path>
            </a:pathLst>
          </a:custGeom>
          <a:solidFill>
            <a:srgbClr val="2E333B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íṣḷïḑè"/>
          <p:cNvSpPr/>
          <p:nvPr>
            <p:custDataLst>
              <p:tags r:id="rId34"/>
            </p:custDataLst>
          </p:nvPr>
        </p:nvSpPr>
        <p:spPr bwMode="auto">
          <a:xfrm>
            <a:off x="1097280" y="2640330"/>
            <a:ext cx="36830" cy="38735"/>
          </a:xfrm>
          <a:custGeom>
            <a:avLst/>
            <a:gdLst>
              <a:gd name="T0" fmla="*/ 14 w 15"/>
              <a:gd name="T1" fmla="*/ 7 h 16"/>
              <a:gd name="T2" fmla="*/ 12 w 15"/>
              <a:gd name="T3" fmla="*/ 9 h 16"/>
              <a:gd name="T4" fmla="*/ 11 w 15"/>
              <a:gd name="T5" fmla="*/ 10 h 16"/>
              <a:gd name="T6" fmla="*/ 11 w 15"/>
              <a:gd name="T7" fmla="*/ 14 h 16"/>
              <a:gd name="T8" fmla="*/ 9 w 15"/>
              <a:gd name="T9" fmla="*/ 15 h 16"/>
              <a:gd name="T10" fmla="*/ 6 w 15"/>
              <a:gd name="T11" fmla="*/ 12 h 16"/>
              <a:gd name="T12" fmla="*/ 5 w 15"/>
              <a:gd name="T13" fmla="*/ 12 h 16"/>
              <a:gd name="T14" fmla="*/ 2 w 15"/>
              <a:gd name="T15" fmla="*/ 12 h 16"/>
              <a:gd name="T16" fmla="*/ 1 w 15"/>
              <a:gd name="T17" fmla="*/ 9 h 16"/>
              <a:gd name="T18" fmla="*/ 4 w 15"/>
              <a:gd name="T19" fmla="*/ 7 h 16"/>
              <a:gd name="T20" fmla="*/ 4 w 15"/>
              <a:gd name="T21" fmla="*/ 6 h 16"/>
              <a:gd name="T22" fmla="*/ 4 w 15"/>
              <a:gd name="T23" fmla="*/ 2 h 16"/>
              <a:gd name="T24" fmla="*/ 6 w 15"/>
              <a:gd name="T25" fmla="*/ 1 h 16"/>
              <a:gd name="T26" fmla="*/ 9 w 15"/>
              <a:gd name="T27" fmla="*/ 4 h 16"/>
              <a:gd name="T28" fmla="*/ 10 w 15"/>
              <a:gd name="T29" fmla="*/ 5 h 16"/>
              <a:gd name="T30" fmla="*/ 13 w 15"/>
              <a:gd name="T31" fmla="*/ 5 h 16"/>
              <a:gd name="T32" fmla="*/ 14 w 15"/>
              <a:gd name="T33" fmla="*/ 7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" h="16">
                <a:moveTo>
                  <a:pt x="14" y="7"/>
                </a:moveTo>
                <a:cubicBezTo>
                  <a:pt x="12" y="9"/>
                  <a:pt x="12" y="9"/>
                  <a:pt x="12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5"/>
                  <a:pt x="10" y="16"/>
                  <a:pt x="9" y="15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5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0" y="12"/>
                  <a:pt x="0" y="10"/>
                  <a:pt x="1" y="9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4" y="6"/>
                  <a:pt x="4" y="6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6" y="0"/>
                  <a:pt x="6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10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5" y="5"/>
                  <a:pt x="15" y="6"/>
                  <a:pt x="14" y="7"/>
                </a:cubicBezTo>
                <a:close/>
              </a:path>
            </a:pathLst>
          </a:custGeom>
          <a:solidFill>
            <a:srgbClr val="2E333B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íṥļiḍe"/>
          <p:cNvSpPr/>
          <p:nvPr>
            <p:custDataLst>
              <p:tags r:id="rId35"/>
            </p:custDataLst>
          </p:nvPr>
        </p:nvSpPr>
        <p:spPr bwMode="auto">
          <a:xfrm>
            <a:off x="905510" y="2976245"/>
            <a:ext cx="38100" cy="36830"/>
          </a:xfrm>
          <a:custGeom>
            <a:avLst/>
            <a:gdLst>
              <a:gd name="T0" fmla="*/ 3 w 15"/>
              <a:gd name="T1" fmla="*/ 13 h 15"/>
              <a:gd name="T2" fmla="*/ 3 w 15"/>
              <a:gd name="T3" fmla="*/ 9 h 15"/>
              <a:gd name="T4" fmla="*/ 3 w 15"/>
              <a:gd name="T5" fmla="*/ 8 h 15"/>
              <a:gd name="T6" fmla="*/ 0 w 15"/>
              <a:gd name="T7" fmla="*/ 6 h 15"/>
              <a:gd name="T8" fmla="*/ 2 w 15"/>
              <a:gd name="T9" fmla="*/ 3 h 15"/>
              <a:gd name="T10" fmla="*/ 5 w 15"/>
              <a:gd name="T11" fmla="*/ 4 h 15"/>
              <a:gd name="T12" fmla="*/ 6 w 15"/>
              <a:gd name="T13" fmla="*/ 3 h 15"/>
              <a:gd name="T14" fmla="*/ 9 w 15"/>
              <a:gd name="T15" fmla="*/ 1 h 15"/>
              <a:gd name="T16" fmla="*/ 11 w 15"/>
              <a:gd name="T17" fmla="*/ 2 h 15"/>
              <a:gd name="T18" fmla="*/ 11 w 15"/>
              <a:gd name="T19" fmla="*/ 5 h 15"/>
              <a:gd name="T20" fmla="*/ 11 w 15"/>
              <a:gd name="T21" fmla="*/ 7 h 15"/>
              <a:gd name="T22" fmla="*/ 14 w 15"/>
              <a:gd name="T23" fmla="*/ 9 h 15"/>
              <a:gd name="T24" fmla="*/ 13 w 15"/>
              <a:gd name="T25" fmla="*/ 11 h 15"/>
              <a:gd name="T26" fmla="*/ 9 w 15"/>
              <a:gd name="T27" fmla="*/ 11 h 15"/>
              <a:gd name="T28" fmla="*/ 8 w 15"/>
              <a:gd name="T29" fmla="*/ 12 h 15"/>
              <a:gd name="T30" fmla="*/ 6 w 15"/>
              <a:gd name="T31" fmla="*/ 14 h 15"/>
              <a:gd name="T32" fmla="*/ 3 w 15"/>
              <a:gd name="T33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" h="15">
                <a:moveTo>
                  <a:pt x="3" y="13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0" y="3"/>
                  <a:pt x="2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3"/>
                </a:cubicBezTo>
                <a:cubicBezTo>
                  <a:pt x="9" y="1"/>
                  <a:pt x="9" y="1"/>
                  <a:pt x="9" y="1"/>
                </a:cubicBezTo>
                <a:cubicBezTo>
                  <a:pt x="10" y="0"/>
                  <a:pt x="11" y="1"/>
                  <a:pt x="11" y="2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7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4" y="12"/>
                  <a:pt x="13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2"/>
                </a:cubicBezTo>
                <a:cubicBezTo>
                  <a:pt x="6" y="14"/>
                  <a:pt x="6" y="14"/>
                  <a:pt x="6" y="14"/>
                </a:cubicBezTo>
                <a:cubicBezTo>
                  <a:pt x="5" y="15"/>
                  <a:pt x="3" y="14"/>
                  <a:pt x="3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ïṧḷîḑè"/>
          <p:cNvSpPr/>
          <p:nvPr>
            <p:custDataLst>
              <p:tags r:id="rId36"/>
            </p:custDataLst>
          </p:nvPr>
        </p:nvSpPr>
        <p:spPr bwMode="auto">
          <a:xfrm>
            <a:off x="1071245" y="2325370"/>
            <a:ext cx="10160" cy="12065"/>
          </a:xfrm>
          <a:custGeom>
            <a:avLst/>
            <a:gdLst>
              <a:gd name="T0" fmla="*/ 0 w 4"/>
              <a:gd name="T1" fmla="*/ 3 h 5"/>
              <a:gd name="T2" fmla="*/ 1 w 4"/>
              <a:gd name="T3" fmla="*/ 2 h 5"/>
              <a:gd name="T4" fmla="*/ 1 w 4"/>
              <a:gd name="T5" fmla="*/ 2 h 5"/>
              <a:gd name="T6" fmla="*/ 1 w 4"/>
              <a:gd name="T7" fmla="*/ 1 h 5"/>
              <a:gd name="T8" fmla="*/ 2 w 4"/>
              <a:gd name="T9" fmla="*/ 1 h 5"/>
              <a:gd name="T10" fmla="*/ 3 w 4"/>
              <a:gd name="T11" fmla="*/ 2 h 5"/>
              <a:gd name="T12" fmla="*/ 3 w 4"/>
              <a:gd name="T13" fmla="*/ 2 h 5"/>
              <a:gd name="T14" fmla="*/ 4 w 4"/>
              <a:gd name="T15" fmla="*/ 2 h 5"/>
              <a:gd name="T16" fmla="*/ 4 w 4"/>
              <a:gd name="T17" fmla="*/ 2 h 5"/>
              <a:gd name="T18" fmla="*/ 3 w 4"/>
              <a:gd name="T19" fmla="*/ 3 h 5"/>
              <a:gd name="T20" fmla="*/ 3 w 4"/>
              <a:gd name="T21" fmla="*/ 3 h 5"/>
              <a:gd name="T22" fmla="*/ 3 w 4"/>
              <a:gd name="T23" fmla="*/ 4 h 5"/>
              <a:gd name="T24" fmla="*/ 3 w 4"/>
              <a:gd name="T25" fmla="*/ 5 h 5"/>
              <a:gd name="T26" fmla="*/ 2 w 4"/>
              <a:gd name="T27" fmla="*/ 4 h 5"/>
              <a:gd name="T28" fmla="*/ 2 w 4"/>
              <a:gd name="T29" fmla="*/ 4 h 5"/>
              <a:gd name="T30" fmla="*/ 0 w 4"/>
              <a:gd name="T31" fmla="*/ 4 h 5"/>
              <a:gd name="T32" fmla="*/ 0 w 4"/>
              <a:gd name="T33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" h="5">
                <a:moveTo>
                  <a:pt x="0" y="3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close/>
              </a:path>
            </a:pathLst>
          </a:custGeom>
          <a:solidFill>
            <a:srgbClr val="2E3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íślîḓê"/>
          <p:cNvSpPr/>
          <p:nvPr>
            <p:custDataLst>
              <p:tags r:id="rId37"/>
            </p:custDataLst>
          </p:nvPr>
        </p:nvSpPr>
        <p:spPr bwMode="auto">
          <a:xfrm>
            <a:off x="3620770" y="3285490"/>
            <a:ext cx="33020" cy="34925"/>
          </a:xfrm>
          <a:custGeom>
            <a:avLst/>
            <a:gdLst>
              <a:gd name="T0" fmla="*/ 13 w 13"/>
              <a:gd name="T1" fmla="*/ 4 h 14"/>
              <a:gd name="T2" fmla="*/ 11 w 13"/>
              <a:gd name="T3" fmla="*/ 7 h 14"/>
              <a:gd name="T4" fmla="*/ 11 w 13"/>
              <a:gd name="T5" fmla="*/ 8 h 14"/>
              <a:gd name="T6" fmla="*/ 12 w 13"/>
              <a:gd name="T7" fmla="*/ 11 h 14"/>
              <a:gd name="T8" fmla="*/ 10 w 13"/>
              <a:gd name="T9" fmla="*/ 13 h 14"/>
              <a:gd name="T10" fmla="*/ 7 w 13"/>
              <a:gd name="T11" fmla="*/ 11 h 14"/>
              <a:gd name="T12" fmla="*/ 6 w 13"/>
              <a:gd name="T13" fmla="*/ 11 h 14"/>
              <a:gd name="T14" fmla="*/ 2 w 13"/>
              <a:gd name="T15" fmla="*/ 12 h 14"/>
              <a:gd name="T16" fmla="*/ 0 w 13"/>
              <a:gd name="T17" fmla="*/ 10 h 14"/>
              <a:gd name="T18" fmla="*/ 2 w 13"/>
              <a:gd name="T19" fmla="*/ 7 h 14"/>
              <a:gd name="T20" fmla="*/ 2 w 13"/>
              <a:gd name="T21" fmla="*/ 6 h 14"/>
              <a:gd name="T22" fmla="*/ 1 w 13"/>
              <a:gd name="T23" fmla="*/ 3 h 14"/>
              <a:gd name="T24" fmla="*/ 3 w 13"/>
              <a:gd name="T25" fmla="*/ 1 h 14"/>
              <a:gd name="T26" fmla="*/ 6 w 13"/>
              <a:gd name="T27" fmla="*/ 3 h 14"/>
              <a:gd name="T28" fmla="*/ 8 w 13"/>
              <a:gd name="T29" fmla="*/ 3 h 14"/>
              <a:gd name="T30" fmla="*/ 11 w 13"/>
              <a:gd name="T31" fmla="*/ 2 h 14"/>
              <a:gd name="T32" fmla="*/ 13 w 13"/>
              <a:gd name="T33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4">
                <a:moveTo>
                  <a:pt x="13" y="4"/>
                </a:move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0" y="8"/>
                  <a:pt x="11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3"/>
                  <a:pt x="11" y="14"/>
                  <a:pt x="10" y="13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1"/>
                  <a:pt x="0" y="10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3" y="6"/>
                  <a:pt x="2" y="6"/>
                </a:cubicBezTo>
                <a:cubicBezTo>
                  <a:pt x="1" y="3"/>
                  <a:pt x="1" y="3"/>
                  <a:pt x="1" y="3"/>
                </a:cubicBezTo>
                <a:cubicBezTo>
                  <a:pt x="1" y="1"/>
                  <a:pt x="2" y="0"/>
                  <a:pt x="3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8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3" y="3"/>
                  <a:pt x="13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išľïde"/>
          <p:cNvSpPr/>
          <p:nvPr>
            <p:custDataLst>
              <p:tags r:id="rId38"/>
            </p:custDataLst>
          </p:nvPr>
        </p:nvSpPr>
        <p:spPr bwMode="auto">
          <a:xfrm>
            <a:off x="3405505" y="3908425"/>
            <a:ext cx="12065" cy="12065"/>
          </a:xfrm>
          <a:custGeom>
            <a:avLst/>
            <a:gdLst>
              <a:gd name="T0" fmla="*/ 3 w 5"/>
              <a:gd name="T1" fmla="*/ 1 h 5"/>
              <a:gd name="T2" fmla="*/ 3 w 5"/>
              <a:gd name="T3" fmla="*/ 2 h 5"/>
              <a:gd name="T4" fmla="*/ 3 w 5"/>
              <a:gd name="T5" fmla="*/ 2 h 5"/>
              <a:gd name="T6" fmla="*/ 4 w 5"/>
              <a:gd name="T7" fmla="*/ 2 h 5"/>
              <a:gd name="T8" fmla="*/ 4 w 5"/>
              <a:gd name="T9" fmla="*/ 3 h 5"/>
              <a:gd name="T10" fmla="*/ 3 w 5"/>
              <a:gd name="T11" fmla="*/ 3 h 5"/>
              <a:gd name="T12" fmla="*/ 3 w 5"/>
              <a:gd name="T13" fmla="*/ 4 h 5"/>
              <a:gd name="T14" fmla="*/ 2 w 5"/>
              <a:gd name="T15" fmla="*/ 5 h 5"/>
              <a:gd name="T16" fmla="*/ 2 w 5"/>
              <a:gd name="T17" fmla="*/ 4 h 5"/>
              <a:gd name="T18" fmla="*/ 1 w 5"/>
              <a:gd name="T19" fmla="*/ 3 h 5"/>
              <a:gd name="T20" fmla="*/ 1 w 5"/>
              <a:gd name="T21" fmla="*/ 3 h 5"/>
              <a:gd name="T22" fmla="*/ 0 w 5"/>
              <a:gd name="T23" fmla="*/ 3 h 5"/>
              <a:gd name="T24" fmla="*/ 0 w 5"/>
              <a:gd name="T25" fmla="*/ 2 h 5"/>
              <a:gd name="T26" fmla="*/ 1 w 5"/>
              <a:gd name="T27" fmla="*/ 2 h 5"/>
              <a:gd name="T28" fmla="*/ 2 w 5"/>
              <a:gd name="T29" fmla="*/ 1 h 5"/>
              <a:gd name="T30" fmla="*/ 2 w 5"/>
              <a:gd name="T31" fmla="*/ 1 h 5"/>
              <a:gd name="T32" fmla="*/ 3 w 5"/>
              <a:gd name="T33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" h="5">
                <a:moveTo>
                  <a:pt x="3" y="1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3"/>
                  <a:pt x="5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3" y="0"/>
                  <a:pt x="3" y="1"/>
                </a:cubicBezTo>
                <a:close/>
              </a:path>
            </a:pathLst>
          </a:custGeom>
          <a:solidFill>
            <a:srgbClr val="2E3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íśľîḍé"/>
          <p:cNvSpPr/>
          <p:nvPr>
            <p:custDataLst>
              <p:tags r:id="rId39"/>
            </p:custDataLst>
          </p:nvPr>
        </p:nvSpPr>
        <p:spPr bwMode="auto">
          <a:xfrm>
            <a:off x="3665855" y="3789680"/>
            <a:ext cx="12065" cy="12065"/>
          </a:xfrm>
          <a:custGeom>
            <a:avLst/>
            <a:gdLst>
              <a:gd name="T0" fmla="*/ 3 w 5"/>
              <a:gd name="T1" fmla="*/ 1 h 5"/>
              <a:gd name="T2" fmla="*/ 4 w 5"/>
              <a:gd name="T3" fmla="*/ 2 h 5"/>
              <a:gd name="T4" fmla="*/ 4 w 5"/>
              <a:gd name="T5" fmla="*/ 2 h 5"/>
              <a:gd name="T6" fmla="*/ 5 w 5"/>
              <a:gd name="T7" fmla="*/ 2 h 5"/>
              <a:gd name="T8" fmla="*/ 5 w 5"/>
              <a:gd name="T9" fmla="*/ 3 h 5"/>
              <a:gd name="T10" fmla="*/ 4 w 5"/>
              <a:gd name="T11" fmla="*/ 3 h 5"/>
              <a:gd name="T12" fmla="*/ 3 w 5"/>
              <a:gd name="T13" fmla="*/ 4 h 5"/>
              <a:gd name="T14" fmla="*/ 3 w 5"/>
              <a:gd name="T15" fmla="*/ 5 h 5"/>
              <a:gd name="T16" fmla="*/ 2 w 5"/>
              <a:gd name="T17" fmla="*/ 5 h 5"/>
              <a:gd name="T18" fmla="*/ 2 w 5"/>
              <a:gd name="T19" fmla="*/ 4 h 5"/>
              <a:gd name="T20" fmla="*/ 2 w 5"/>
              <a:gd name="T21" fmla="*/ 3 h 5"/>
              <a:gd name="T22" fmla="*/ 1 w 5"/>
              <a:gd name="T23" fmla="*/ 3 h 5"/>
              <a:gd name="T24" fmla="*/ 1 w 5"/>
              <a:gd name="T25" fmla="*/ 2 h 5"/>
              <a:gd name="T26" fmla="*/ 2 w 5"/>
              <a:gd name="T27" fmla="*/ 2 h 5"/>
              <a:gd name="T28" fmla="*/ 2 w 5"/>
              <a:gd name="T29" fmla="*/ 2 h 5"/>
              <a:gd name="T30" fmla="*/ 3 w 5"/>
              <a:gd name="T31" fmla="*/ 1 h 5"/>
              <a:gd name="T32" fmla="*/ 3 w 5"/>
              <a:gd name="T33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" h="5">
                <a:moveTo>
                  <a:pt x="3" y="1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2" y="5"/>
                  <a:pt x="2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1"/>
                </a:cubicBezTo>
                <a:close/>
              </a:path>
            </a:pathLst>
          </a:custGeom>
          <a:solidFill>
            <a:srgbClr val="2E3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iṡḷîḓè"/>
          <p:cNvSpPr/>
          <p:nvPr>
            <p:custDataLst>
              <p:tags r:id="rId40"/>
            </p:custDataLst>
          </p:nvPr>
        </p:nvSpPr>
        <p:spPr bwMode="auto">
          <a:xfrm>
            <a:off x="3618230" y="3669030"/>
            <a:ext cx="31750" cy="31750"/>
          </a:xfrm>
          <a:custGeom>
            <a:avLst/>
            <a:gdLst>
              <a:gd name="T0" fmla="*/ 13 w 13"/>
              <a:gd name="T1" fmla="*/ 3 h 13"/>
              <a:gd name="T2" fmla="*/ 11 w 13"/>
              <a:gd name="T3" fmla="*/ 7 h 13"/>
              <a:gd name="T4" fmla="*/ 11 w 13"/>
              <a:gd name="T5" fmla="*/ 8 h 13"/>
              <a:gd name="T6" fmla="*/ 12 w 13"/>
              <a:gd name="T7" fmla="*/ 11 h 13"/>
              <a:gd name="T8" fmla="*/ 10 w 13"/>
              <a:gd name="T9" fmla="*/ 13 h 13"/>
              <a:gd name="T10" fmla="*/ 7 w 13"/>
              <a:gd name="T11" fmla="*/ 11 h 13"/>
              <a:gd name="T12" fmla="*/ 6 w 13"/>
              <a:gd name="T13" fmla="*/ 11 h 13"/>
              <a:gd name="T14" fmla="*/ 2 w 13"/>
              <a:gd name="T15" fmla="*/ 12 h 13"/>
              <a:gd name="T16" fmla="*/ 0 w 13"/>
              <a:gd name="T17" fmla="*/ 10 h 13"/>
              <a:gd name="T18" fmla="*/ 2 w 13"/>
              <a:gd name="T19" fmla="*/ 7 h 13"/>
              <a:gd name="T20" fmla="*/ 2 w 13"/>
              <a:gd name="T21" fmla="*/ 6 h 13"/>
              <a:gd name="T22" fmla="*/ 1 w 13"/>
              <a:gd name="T23" fmla="*/ 2 h 13"/>
              <a:gd name="T24" fmla="*/ 3 w 13"/>
              <a:gd name="T25" fmla="*/ 1 h 13"/>
              <a:gd name="T26" fmla="*/ 6 w 13"/>
              <a:gd name="T27" fmla="*/ 2 h 13"/>
              <a:gd name="T28" fmla="*/ 8 w 13"/>
              <a:gd name="T29" fmla="*/ 3 h 13"/>
              <a:gd name="T30" fmla="*/ 11 w 13"/>
              <a:gd name="T31" fmla="*/ 1 h 13"/>
              <a:gd name="T32" fmla="*/ 13 w 13"/>
              <a:gd name="T33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3">
                <a:moveTo>
                  <a:pt x="13" y="3"/>
                </a:move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2"/>
                  <a:pt x="11" y="13"/>
                  <a:pt x="10" y="13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1"/>
                  <a:pt x="0" y="10"/>
                </a:cubicBezTo>
                <a:cubicBezTo>
                  <a:pt x="2" y="7"/>
                  <a:pt x="2" y="7"/>
                  <a:pt x="2" y="7"/>
                </a:cubicBezTo>
                <a:cubicBezTo>
                  <a:pt x="3" y="6"/>
                  <a:pt x="3" y="6"/>
                  <a:pt x="2" y="6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0"/>
                  <a:pt x="3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8" y="3"/>
                </a:cubicBezTo>
                <a:cubicBezTo>
                  <a:pt x="11" y="1"/>
                  <a:pt x="11" y="1"/>
                  <a:pt x="11" y="1"/>
                </a:cubicBezTo>
                <a:cubicBezTo>
                  <a:pt x="12" y="1"/>
                  <a:pt x="13" y="2"/>
                  <a:pt x="13" y="3"/>
                </a:cubicBezTo>
                <a:close/>
              </a:path>
            </a:pathLst>
          </a:custGeom>
          <a:solidFill>
            <a:srgbClr val="2E333B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ïṧḷîḑê"/>
          <p:cNvSpPr/>
          <p:nvPr>
            <p:custDataLst>
              <p:tags r:id="rId41"/>
            </p:custDataLst>
          </p:nvPr>
        </p:nvSpPr>
        <p:spPr bwMode="auto">
          <a:xfrm>
            <a:off x="3541395" y="4044950"/>
            <a:ext cx="40005" cy="38735"/>
          </a:xfrm>
          <a:custGeom>
            <a:avLst/>
            <a:gdLst>
              <a:gd name="T0" fmla="*/ 6 w 16"/>
              <a:gd name="T1" fmla="*/ 14 h 16"/>
              <a:gd name="T2" fmla="*/ 5 w 16"/>
              <a:gd name="T3" fmla="*/ 11 h 16"/>
              <a:gd name="T4" fmla="*/ 4 w 16"/>
              <a:gd name="T5" fmla="*/ 10 h 16"/>
              <a:gd name="T6" fmla="*/ 1 w 16"/>
              <a:gd name="T7" fmla="*/ 8 h 16"/>
              <a:gd name="T8" fmla="*/ 1 w 16"/>
              <a:gd name="T9" fmla="*/ 6 h 16"/>
              <a:gd name="T10" fmla="*/ 5 w 16"/>
              <a:gd name="T11" fmla="*/ 5 h 16"/>
              <a:gd name="T12" fmla="*/ 6 w 16"/>
              <a:gd name="T13" fmla="*/ 4 h 16"/>
              <a:gd name="T14" fmla="*/ 7 w 16"/>
              <a:gd name="T15" fmla="*/ 1 h 16"/>
              <a:gd name="T16" fmla="*/ 10 w 16"/>
              <a:gd name="T17" fmla="*/ 1 h 16"/>
              <a:gd name="T18" fmla="*/ 11 w 16"/>
              <a:gd name="T19" fmla="*/ 5 h 16"/>
              <a:gd name="T20" fmla="*/ 12 w 16"/>
              <a:gd name="T21" fmla="*/ 6 h 16"/>
              <a:gd name="T22" fmla="*/ 15 w 16"/>
              <a:gd name="T23" fmla="*/ 7 h 16"/>
              <a:gd name="T24" fmla="*/ 15 w 16"/>
              <a:gd name="T25" fmla="*/ 10 h 16"/>
              <a:gd name="T26" fmla="*/ 11 w 16"/>
              <a:gd name="T27" fmla="*/ 11 h 16"/>
              <a:gd name="T28" fmla="*/ 10 w 16"/>
              <a:gd name="T29" fmla="*/ 11 h 16"/>
              <a:gd name="T30" fmla="*/ 9 w 16"/>
              <a:gd name="T31" fmla="*/ 15 h 16"/>
              <a:gd name="T32" fmla="*/ 6 w 16"/>
              <a:gd name="T33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16">
                <a:moveTo>
                  <a:pt x="6" y="14"/>
                </a:moveTo>
                <a:cubicBezTo>
                  <a:pt x="5" y="11"/>
                  <a:pt x="5" y="11"/>
                  <a:pt x="5" y="11"/>
                </a:cubicBezTo>
                <a:cubicBezTo>
                  <a:pt x="5" y="10"/>
                  <a:pt x="5" y="10"/>
                  <a:pt x="4" y="10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6"/>
                  <a:pt x="1" y="6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6" y="4"/>
                  <a:pt x="6" y="4"/>
                </a:cubicBezTo>
                <a:cubicBezTo>
                  <a:pt x="7" y="1"/>
                  <a:pt x="7" y="1"/>
                  <a:pt x="7" y="1"/>
                </a:cubicBezTo>
                <a:cubicBezTo>
                  <a:pt x="8" y="0"/>
                  <a:pt x="10" y="0"/>
                  <a:pt x="10" y="1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2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8"/>
                  <a:pt x="16" y="9"/>
                  <a:pt x="15" y="10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0" y="11"/>
                  <a:pt x="10" y="11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6"/>
                  <a:pt x="6" y="16"/>
                  <a:pt x="6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iṣľiḍé"/>
          <p:cNvSpPr/>
          <p:nvPr>
            <p:custDataLst>
              <p:tags r:id="rId42"/>
            </p:custDataLst>
          </p:nvPr>
        </p:nvSpPr>
        <p:spPr bwMode="auto">
          <a:xfrm>
            <a:off x="3487420" y="3383915"/>
            <a:ext cx="9525" cy="8255"/>
          </a:xfrm>
          <a:custGeom>
            <a:avLst/>
            <a:gdLst>
              <a:gd name="T0" fmla="*/ 0 w 9"/>
              <a:gd name="T1" fmla="*/ 5 h 8"/>
              <a:gd name="T2" fmla="*/ 2 w 9"/>
              <a:gd name="T3" fmla="*/ 3 h 8"/>
              <a:gd name="T4" fmla="*/ 2 w 9"/>
              <a:gd name="T5" fmla="*/ 3 h 8"/>
              <a:gd name="T6" fmla="*/ 2 w 9"/>
              <a:gd name="T7" fmla="*/ 0 h 8"/>
              <a:gd name="T8" fmla="*/ 2 w 9"/>
              <a:gd name="T9" fmla="*/ 0 h 8"/>
              <a:gd name="T10" fmla="*/ 5 w 9"/>
              <a:gd name="T11" fmla="*/ 0 h 8"/>
              <a:gd name="T12" fmla="*/ 5 w 9"/>
              <a:gd name="T13" fmla="*/ 0 h 8"/>
              <a:gd name="T14" fmla="*/ 7 w 9"/>
              <a:gd name="T15" fmla="*/ 0 h 8"/>
              <a:gd name="T16" fmla="*/ 9 w 9"/>
              <a:gd name="T17" fmla="*/ 0 h 8"/>
              <a:gd name="T18" fmla="*/ 7 w 9"/>
              <a:gd name="T19" fmla="*/ 3 h 8"/>
              <a:gd name="T20" fmla="*/ 7 w 9"/>
              <a:gd name="T21" fmla="*/ 5 h 8"/>
              <a:gd name="T22" fmla="*/ 9 w 9"/>
              <a:gd name="T23" fmla="*/ 8 h 8"/>
              <a:gd name="T24" fmla="*/ 7 w 9"/>
              <a:gd name="T25" fmla="*/ 8 h 8"/>
              <a:gd name="T26" fmla="*/ 5 w 9"/>
              <a:gd name="T27" fmla="*/ 8 h 8"/>
              <a:gd name="T28" fmla="*/ 5 w 9"/>
              <a:gd name="T29" fmla="*/ 8 h 8"/>
              <a:gd name="T30" fmla="*/ 2 w 9"/>
              <a:gd name="T31" fmla="*/ 8 h 8"/>
              <a:gd name="T32" fmla="*/ 0 w 9"/>
              <a:gd name="T33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" h="8">
                <a:moveTo>
                  <a:pt x="0" y="5"/>
                </a:moveTo>
                <a:lnTo>
                  <a:pt x="2" y="3"/>
                </a:lnTo>
                <a:lnTo>
                  <a:pt x="2" y="3"/>
                </a:lnTo>
                <a:lnTo>
                  <a:pt x="2" y="0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7" y="3"/>
                </a:lnTo>
                <a:lnTo>
                  <a:pt x="7" y="5"/>
                </a:lnTo>
                <a:lnTo>
                  <a:pt x="9" y="8"/>
                </a:lnTo>
                <a:lnTo>
                  <a:pt x="7" y="8"/>
                </a:lnTo>
                <a:lnTo>
                  <a:pt x="5" y="8"/>
                </a:lnTo>
                <a:lnTo>
                  <a:pt x="5" y="8"/>
                </a:lnTo>
                <a:lnTo>
                  <a:pt x="2" y="8"/>
                </a:lnTo>
                <a:lnTo>
                  <a:pt x="0" y="5"/>
                </a:lnTo>
                <a:close/>
              </a:path>
            </a:pathLst>
          </a:custGeom>
          <a:solidFill>
            <a:srgbClr val="2E3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iṧḻïḓé"/>
          <p:cNvSpPr/>
          <p:nvPr>
            <p:custDataLst>
              <p:tags r:id="rId43"/>
            </p:custDataLst>
          </p:nvPr>
        </p:nvSpPr>
        <p:spPr bwMode="auto">
          <a:xfrm>
            <a:off x="2968625" y="4664710"/>
            <a:ext cx="464185" cy="41910"/>
          </a:xfrm>
          <a:prstGeom prst="ellipse">
            <a:avLst/>
          </a:prstGeom>
          <a:solidFill>
            <a:srgbClr val="D1D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ïŝľíďe"/>
          <p:cNvSpPr/>
          <p:nvPr>
            <p:custDataLst>
              <p:tags r:id="rId44"/>
            </p:custDataLst>
          </p:nvPr>
        </p:nvSpPr>
        <p:spPr bwMode="auto">
          <a:xfrm>
            <a:off x="2425065" y="2343150"/>
            <a:ext cx="68580" cy="163830"/>
          </a:xfrm>
          <a:custGeom>
            <a:avLst/>
            <a:gdLst>
              <a:gd name="T0" fmla="*/ 48 w 67"/>
              <a:gd name="T1" fmla="*/ 160 h 160"/>
              <a:gd name="T2" fmla="*/ 31 w 67"/>
              <a:gd name="T3" fmla="*/ 143 h 160"/>
              <a:gd name="T4" fmla="*/ 0 w 67"/>
              <a:gd name="T5" fmla="*/ 135 h 160"/>
              <a:gd name="T6" fmla="*/ 16 w 67"/>
              <a:gd name="T7" fmla="*/ 119 h 160"/>
              <a:gd name="T8" fmla="*/ 21 w 67"/>
              <a:gd name="T9" fmla="*/ 116 h 160"/>
              <a:gd name="T10" fmla="*/ 19 w 67"/>
              <a:gd name="T11" fmla="*/ 51 h 160"/>
              <a:gd name="T12" fmla="*/ 48 w 67"/>
              <a:gd name="T13" fmla="*/ 0 h 160"/>
              <a:gd name="T14" fmla="*/ 58 w 67"/>
              <a:gd name="T15" fmla="*/ 12 h 160"/>
              <a:gd name="T16" fmla="*/ 45 w 67"/>
              <a:gd name="T17" fmla="*/ 36 h 160"/>
              <a:gd name="T18" fmla="*/ 67 w 67"/>
              <a:gd name="T19" fmla="*/ 36 h 160"/>
              <a:gd name="T20" fmla="*/ 67 w 67"/>
              <a:gd name="T21" fmla="*/ 138 h 160"/>
              <a:gd name="T22" fmla="*/ 48 w 67"/>
              <a:gd name="T23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7" h="160">
                <a:moveTo>
                  <a:pt x="48" y="160"/>
                </a:moveTo>
                <a:lnTo>
                  <a:pt x="31" y="143"/>
                </a:lnTo>
                <a:lnTo>
                  <a:pt x="0" y="135"/>
                </a:lnTo>
                <a:lnTo>
                  <a:pt x="16" y="119"/>
                </a:lnTo>
                <a:lnTo>
                  <a:pt x="21" y="116"/>
                </a:lnTo>
                <a:lnTo>
                  <a:pt x="19" y="51"/>
                </a:lnTo>
                <a:lnTo>
                  <a:pt x="48" y="0"/>
                </a:lnTo>
                <a:lnTo>
                  <a:pt x="58" y="12"/>
                </a:lnTo>
                <a:lnTo>
                  <a:pt x="45" y="36"/>
                </a:lnTo>
                <a:lnTo>
                  <a:pt x="67" y="36"/>
                </a:lnTo>
                <a:lnTo>
                  <a:pt x="67" y="138"/>
                </a:lnTo>
                <a:lnTo>
                  <a:pt x="48" y="160"/>
                </a:lnTo>
                <a:close/>
              </a:path>
            </a:pathLst>
          </a:custGeom>
          <a:solidFill>
            <a:srgbClr val="F5E1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îSľiḑè"/>
          <p:cNvSpPr/>
          <p:nvPr>
            <p:custDataLst>
              <p:tags r:id="rId45"/>
            </p:custDataLst>
          </p:nvPr>
        </p:nvSpPr>
        <p:spPr bwMode="auto">
          <a:xfrm>
            <a:off x="2218690" y="2578735"/>
            <a:ext cx="78740" cy="163195"/>
          </a:xfrm>
          <a:custGeom>
            <a:avLst/>
            <a:gdLst>
              <a:gd name="T0" fmla="*/ 58 w 77"/>
              <a:gd name="T1" fmla="*/ 159 h 159"/>
              <a:gd name="T2" fmla="*/ 41 w 77"/>
              <a:gd name="T3" fmla="*/ 142 h 159"/>
              <a:gd name="T4" fmla="*/ 0 w 77"/>
              <a:gd name="T5" fmla="*/ 123 h 159"/>
              <a:gd name="T6" fmla="*/ 14 w 77"/>
              <a:gd name="T7" fmla="*/ 108 h 159"/>
              <a:gd name="T8" fmla="*/ 29 w 77"/>
              <a:gd name="T9" fmla="*/ 111 h 159"/>
              <a:gd name="T10" fmla="*/ 29 w 77"/>
              <a:gd name="T11" fmla="*/ 50 h 159"/>
              <a:gd name="T12" fmla="*/ 58 w 77"/>
              <a:gd name="T13" fmla="*/ 0 h 159"/>
              <a:gd name="T14" fmla="*/ 68 w 77"/>
              <a:gd name="T15" fmla="*/ 12 h 159"/>
              <a:gd name="T16" fmla="*/ 53 w 77"/>
              <a:gd name="T17" fmla="*/ 38 h 159"/>
              <a:gd name="T18" fmla="*/ 77 w 77"/>
              <a:gd name="T19" fmla="*/ 38 h 159"/>
              <a:gd name="T20" fmla="*/ 77 w 77"/>
              <a:gd name="T21" fmla="*/ 137 h 159"/>
              <a:gd name="T22" fmla="*/ 58 w 77"/>
              <a:gd name="T23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7" h="159">
                <a:moveTo>
                  <a:pt x="58" y="159"/>
                </a:moveTo>
                <a:lnTo>
                  <a:pt x="41" y="142"/>
                </a:lnTo>
                <a:lnTo>
                  <a:pt x="0" y="123"/>
                </a:lnTo>
                <a:lnTo>
                  <a:pt x="14" y="108"/>
                </a:lnTo>
                <a:lnTo>
                  <a:pt x="29" y="111"/>
                </a:lnTo>
                <a:lnTo>
                  <a:pt x="29" y="50"/>
                </a:lnTo>
                <a:lnTo>
                  <a:pt x="58" y="0"/>
                </a:lnTo>
                <a:lnTo>
                  <a:pt x="68" y="12"/>
                </a:lnTo>
                <a:lnTo>
                  <a:pt x="53" y="38"/>
                </a:lnTo>
                <a:lnTo>
                  <a:pt x="77" y="38"/>
                </a:lnTo>
                <a:lnTo>
                  <a:pt x="77" y="137"/>
                </a:lnTo>
                <a:lnTo>
                  <a:pt x="58" y="159"/>
                </a:lnTo>
                <a:close/>
              </a:path>
            </a:pathLst>
          </a:custGeom>
          <a:solidFill>
            <a:srgbClr val="F5E1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îŝļïďe"/>
          <p:cNvSpPr/>
          <p:nvPr>
            <p:custDataLst>
              <p:tags r:id="rId46"/>
            </p:custDataLst>
          </p:nvPr>
        </p:nvSpPr>
        <p:spPr bwMode="auto">
          <a:xfrm>
            <a:off x="2268220" y="2708910"/>
            <a:ext cx="364490" cy="628015"/>
          </a:xfrm>
          <a:custGeom>
            <a:avLst/>
            <a:gdLst>
              <a:gd name="T0" fmla="*/ 356 w 356"/>
              <a:gd name="T1" fmla="*/ 413 h 613"/>
              <a:gd name="T2" fmla="*/ 32 w 356"/>
              <a:gd name="T3" fmla="*/ 0 h 613"/>
              <a:gd name="T4" fmla="*/ 0 w 356"/>
              <a:gd name="T5" fmla="*/ 29 h 613"/>
              <a:gd name="T6" fmla="*/ 298 w 356"/>
              <a:gd name="T7" fmla="*/ 613 h 613"/>
              <a:gd name="T8" fmla="*/ 356 w 356"/>
              <a:gd name="T9" fmla="*/ 413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613">
                <a:moveTo>
                  <a:pt x="356" y="413"/>
                </a:moveTo>
                <a:lnTo>
                  <a:pt x="32" y="0"/>
                </a:lnTo>
                <a:lnTo>
                  <a:pt x="0" y="29"/>
                </a:lnTo>
                <a:lnTo>
                  <a:pt x="298" y="613"/>
                </a:lnTo>
                <a:lnTo>
                  <a:pt x="356" y="413"/>
                </a:lnTo>
                <a:close/>
              </a:path>
            </a:pathLst>
          </a:custGeom>
          <a:solidFill>
            <a:srgbClr val="F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iṡlíḑè"/>
          <p:cNvSpPr/>
          <p:nvPr>
            <p:custDataLst>
              <p:tags r:id="rId47"/>
            </p:custDataLst>
          </p:nvPr>
        </p:nvSpPr>
        <p:spPr bwMode="auto">
          <a:xfrm>
            <a:off x="2268220" y="2708910"/>
            <a:ext cx="364490" cy="628015"/>
          </a:xfrm>
          <a:custGeom>
            <a:avLst/>
            <a:gdLst>
              <a:gd name="T0" fmla="*/ 356 w 356"/>
              <a:gd name="T1" fmla="*/ 413 h 613"/>
              <a:gd name="T2" fmla="*/ 32 w 356"/>
              <a:gd name="T3" fmla="*/ 0 h 613"/>
              <a:gd name="T4" fmla="*/ 0 w 356"/>
              <a:gd name="T5" fmla="*/ 29 h 613"/>
              <a:gd name="T6" fmla="*/ 298 w 356"/>
              <a:gd name="T7" fmla="*/ 613 h 613"/>
              <a:gd name="T8" fmla="*/ 356 w 356"/>
              <a:gd name="T9" fmla="*/ 413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613">
                <a:moveTo>
                  <a:pt x="356" y="413"/>
                </a:moveTo>
                <a:lnTo>
                  <a:pt x="32" y="0"/>
                </a:lnTo>
                <a:lnTo>
                  <a:pt x="0" y="29"/>
                </a:lnTo>
                <a:lnTo>
                  <a:pt x="298" y="613"/>
                </a:lnTo>
                <a:lnTo>
                  <a:pt x="356" y="4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îsḻïḓé"/>
          <p:cNvSpPr/>
          <p:nvPr>
            <p:custDataLst>
              <p:tags r:id="rId48"/>
            </p:custDataLst>
          </p:nvPr>
        </p:nvSpPr>
        <p:spPr bwMode="auto">
          <a:xfrm>
            <a:off x="3258820" y="4592955"/>
            <a:ext cx="114935" cy="92075"/>
          </a:xfrm>
          <a:custGeom>
            <a:avLst/>
            <a:gdLst>
              <a:gd name="T0" fmla="*/ 41 w 46"/>
              <a:gd name="T1" fmla="*/ 6 h 37"/>
              <a:gd name="T2" fmla="*/ 46 w 46"/>
              <a:gd name="T3" fmla="*/ 18 h 37"/>
              <a:gd name="T4" fmla="*/ 27 w 46"/>
              <a:gd name="T5" fmla="*/ 35 h 37"/>
              <a:gd name="T6" fmla="*/ 0 w 46"/>
              <a:gd name="T7" fmla="*/ 37 h 37"/>
              <a:gd name="T8" fmla="*/ 24 w 46"/>
              <a:gd name="T9" fmla="*/ 24 h 37"/>
              <a:gd name="T10" fmla="*/ 23 w 46"/>
              <a:gd name="T11" fmla="*/ 0 h 37"/>
              <a:gd name="T12" fmla="*/ 41 w 46"/>
              <a:gd name="T13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37">
                <a:moveTo>
                  <a:pt x="41" y="6"/>
                </a:moveTo>
                <a:cubicBezTo>
                  <a:pt x="46" y="18"/>
                  <a:pt x="46" y="18"/>
                  <a:pt x="46" y="18"/>
                </a:cubicBezTo>
                <a:cubicBezTo>
                  <a:pt x="27" y="35"/>
                  <a:pt x="27" y="35"/>
                  <a:pt x="27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11" y="16"/>
                  <a:pt x="24" y="24"/>
                </a:cubicBezTo>
                <a:cubicBezTo>
                  <a:pt x="24" y="19"/>
                  <a:pt x="23" y="0"/>
                  <a:pt x="23" y="0"/>
                </a:cubicBezTo>
                <a:lnTo>
                  <a:pt x="41" y="6"/>
                </a:lnTo>
                <a:close/>
              </a:path>
            </a:pathLst>
          </a:custGeom>
          <a:solidFill>
            <a:srgbClr val="262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ï$ļiḓe"/>
          <p:cNvSpPr/>
          <p:nvPr>
            <p:custDataLst>
              <p:tags r:id="rId49"/>
            </p:custDataLst>
          </p:nvPr>
        </p:nvSpPr>
        <p:spPr bwMode="auto">
          <a:xfrm>
            <a:off x="2909570" y="3632200"/>
            <a:ext cx="464185" cy="986790"/>
          </a:xfrm>
          <a:custGeom>
            <a:avLst/>
            <a:gdLst>
              <a:gd name="T0" fmla="*/ 2 w 187"/>
              <a:gd name="T1" fmla="*/ 90 h 399"/>
              <a:gd name="T2" fmla="*/ 164 w 187"/>
              <a:gd name="T3" fmla="*/ 393 h 399"/>
              <a:gd name="T4" fmla="*/ 165 w 187"/>
              <a:gd name="T5" fmla="*/ 399 h 399"/>
              <a:gd name="T6" fmla="*/ 187 w 187"/>
              <a:gd name="T7" fmla="*/ 397 h 399"/>
              <a:gd name="T8" fmla="*/ 181 w 187"/>
              <a:gd name="T9" fmla="*/ 381 h 399"/>
              <a:gd name="T10" fmla="*/ 133 w 187"/>
              <a:gd name="T11" fmla="*/ 218 h 399"/>
              <a:gd name="T12" fmla="*/ 129 w 187"/>
              <a:gd name="T13" fmla="*/ 211 h 399"/>
              <a:gd name="T14" fmla="*/ 108 w 187"/>
              <a:gd name="T15" fmla="*/ 198 h 399"/>
              <a:gd name="T16" fmla="*/ 103 w 187"/>
              <a:gd name="T17" fmla="*/ 190 h 399"/>
              <a:gd name="T18" fmla="*/ 82 w 187"/>
              <a:gd name="T19" fmla="*/ 13 h 399"/>
              <a:gd name="T20" fmla="*/ 62 w 187"/>
              <a:gd name="T21" fmla="*/ 8 h 399"/>
              <a:gd name="T22" fmla="*/ 4 w 187"/>
              <a:gd name="T23" fmla="*/ 78 h 399"/>
              <a:gd name="T24" fmla="*/ 2 w 187"/>
              <a:gd name="T25" fmla="*/ 9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7" h="399">
                <a:moveTo>
                  <a:pt x="2" y="90"/>
                </a:moveTo>
                <a:cubicBezTo>
                  <a:pt x="164" y="393"/>
                  <a:pt x="164" y="393"/>
                  <a:pt x="164" y="393"/>
                </a:cubicBezTo>
                <a:cubicBezTo>
                  <a:pt x="165" y="399"/>
                  <a:pt x="165" y="399"/>
                  <a:pt x="165" y="399"/>
                </a:cubicBezTo>
                <a:cubicBezTo>
                  <a:pt x="187" y="397"/>
                  <a:pt x="187" y="397"/>
                  <a:pt x="187" y="397"/>
                </a:cubicBezTo>
                <a:cubicBezTo>
                  <a:pt x="181" y="381"/>
                  <a:pt x="181" y="381"/>
                  <a:pt x="181" y="381"/>
                </a:cubicBezTo>
                <a:cubicBezTo>
                  <a:pt x="133" y="218"/>
                  <a:pt x="133" y="218"/>
                  <a:pt x="133" y="218"/>
                </a:cubicBezTo>
                <a:cubicBezTo>
                  <a:pt x="133" y="215"/>
                  <a:pt x="131" y="213"/>
                  <a:pt x="129" y="211"/>
                </a:cubicBezTo>
                <a:cubicBezTo>
                  <a:pt x="108" y="198"/>
                  <a:pt x="108" y="198"/>
                  <a:pt x="108" y="198"/>
                </a:cubicBezTo>
                <a:cubicBezTo>
                  <a:pt x="106" y="197"/>
                  <a:pt x="104" y="194"/>
                  <a:pt x="103" y="190"/>
                </a:cubicBezTo>
                <a:cubicBezTo>
                  <a:pt x="82" y="13"/>
                  <a:pt x="82" y="13"/>
                  <a:pt x="82" y="13"/>
                </a:cubicBezTo>
                <a:cubicBezTo>
                  <a:pt x="80" y="4"/>
                  <a:pt x="68" y="0"/>
                  <a:pt x="62" y="8"/>
                </a:cubicBezTo>
                <a:cubicBezTo>
                  <a:pt x="4" y="78"/>
                  <a:pt x="4" y="78"/>
                  <a:pt x="4" y="78"/>
                </a:cubicBezTo>
                <a:cubicBezTo>
                  <a:pt x="1" y="81"/>
                  <a:pt x="0" y="86"/>
                  <a:pt x="2" y="90"/>
                </a:cubicBezTo>
                <a:close/>
              </a:path>
            </a:pathLst>
          </a:custGeom>
          <a:solidFill>
            <a:srgbClr val="262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iśḻîďé"/>
          <p:cNvSpPr/>
          <p:nvPr>
            <p:custDataLst>
              <p:tags r:id="rId50"/>
            </p:custDataLst>
          </p:nvPr>
        </p:nvSpPr>
        <p:spPr bwMode="auto">
          <a:xfrm>
            <a:off x="3083560" y="4598035"/>
            <a:ext cx="118745" cy="86995"/>
          </a:xfrm>
          <a:custGeom>
            <a:avLst/>
            <a:gdLst>
              <a:gd name="T0" fmla="*/ 44 w 48"/>
              <a:gd name="T1" fmla="*/ 8 h 35"/>
              <a:gd name="T2" fmla="*/ 48 w 48"/>
              <a:gd name="T3" fmla="*/ 20 h 35"/>
              <a:gd name="T4" fmla="*/ 28 w 48"/>
              <a:gd name="T5" fmla="*/ 35 h 35"/>
              <a:gd name="T6" fmla="*/ 0 w 48"/>
              <a:gd name="T7" fmla="*/ 34 h 35"/>
              <a:gd name="T8" fmla="*/ 26 w 48"/>
              <a:gd name="T9" fmla="*/ 24 h 35"/>
              <a:gd name="T10" fmla="*/ 28 w 48"/>
              <a:gd name="T11" fmla="*/ 0 h 35"/>
              <a:gd name="T12" fmla="*/ 44 w 48"/>
              <a:gd name="T13" fmla="*/ 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35">
                <a:moveTo>
                  <a:pt x="44" y="8"/>
                </a:moveTo>
                <a:cubicBezTo>
                  <a:pt x="48" y="20"/>
                  <a:pt x="48" y="20"/>
                  <a:pt x="48" y="20"/>
                </a:cubicBezTo>
                <a:cubicBezTo>
                  <a:pt x="28" y="35"/>
                  <a:pt x="28" y="35"/>
                  <a:pt x="28" y="3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13" y="14"/>
                  <a:pt x="26" y="24"/>
                </a:cubicBezTo>
                <a:cubicBezTo>
                  <a:pt x="26" y="19"/>
                  <a:pt x="28" y="0"/>
                  <a:pt x="28" y="0"/>
                </a:cubicBezTo>
                <a:lnTo>
                  <a:pt x="44" y="8"/>
                </a:lnTo>
                <a:close/>
              </a:path>
            </a:pathLst>
          </a:custGeom>
          <a:solidFill>
            <a:srgbClr val="2E3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îs1iḍé"/>
          <p:cNvSpPr/>
          <p:nvPr>
            <p:custDataLst>
              <p:tags r:id="rId51"/>
            </p:custDataLst>
          </p:nvPr>
        </p:nvSpPr>
        <p:spPr bwMode="auto">
          <a:xfrm>
            <a:off x="2786380" y="3651250"/>
            <a:ext cx="410845" cy="993775"/>
          </a:xfrm>
          <a:custGeom>
            <a:avLst/>
            <a:gdLst>
              <a:gd name="T0" fmla="*/ 2 w 166"/>
              <a:gd name="T1" fmla="*/ 15 h 402"/>
              <a:gd name="T2" fmla="*/ 148 w 166"/>
              <a:gd name="T3" fmla="*/ 402 h 402"/>
              <a:gd name="T4" fmla="*/ 149 w 166"/>
              <a:gd name="T5" fmla="*/ 402 h 402"/>
              <a:gd name="T6" fmla="*/ 166 w 166"/>
              <a:gd name="T7" fmla="*/ 392 h 402"/>
              <a:gd name="T8" fmla="*/ 166 w 166"/>
              <a:gd name="T9" fmla="*/ 392 h 402"/>
              <a:gd name="T10" fmla="*/ 139 w 166"/>
              <a:gd name="T11" fmla="*/ 224 h 402"/>
              <a:gd name="T12" fmla="*/ 135 w 166"/>
              <a:gd name="T13" fmla="*/ 218 h 402"/>
              <a:gd name="T14" fmla="*/ 117 w 166"/>
              <a:gd name="T15" fmla="*/ 202 h 402"/>
              <a:gd name="T16" fmla="*/ 113 w 166"/>
              <a:gd name="T17" fmla="*/ 194 h 402"/>
              <a:gd name="T18" fmla="*/ 113 w 166"/>
              <a:gd name="T19" fmla="*/ 15 h 402"/>
              <a:gd name="T20" fmla="*/ 94 w 166"/>
              <a:gd name="T21" fmla="*/ 7 h 402"/>
              <a:gd name="T22" fmla="*/ 4 w 166"/>
              <a:gd name="T23" fmla="*/ 3 h 402"/>
              <a:gd name="T24" fmla="*/ 2 w 166"/>
              <a:gd name="T25" fmla="*/ 1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6" h="402">
                <a:moveTo>
                  <a:pt x="2" y="15"/>
                </a:moveTo>
                <a:cubicBezTo>
                  <a:pt x="148" y="402"/>
                  <a:pt x="148" y="402"/>
                  <a:pt x="148" y="402"/>
                </a:cubicBezTo>
                <a:cubicBezTo>
                  <a:pt x="149" y="402"/>
                  <a:pt x="149" y="402"/>
                  <a:pt x="149" y="402"/>
                </a:cubicBezTo>
                <a:cubicBezTo>
                  <a:pt x="166" y="392"/>
                  <a:pt x="166" y="392"/>
                  <a:pt x="166" y="392"/>
                </a:cubicBezTo>
                <a:cubicBezTo>
                  <a:pt x="166" y="392"/>
                  <a:pt x="166" y="392"/>
                  <a:pt x="166" y="392"/>
                </a:cubicBezTo>
                <a:cubicBezTo>
                  <a:pt x="139" y="224"/>
                  <a:pt x="139" y="224"/>
                  <a:pt x="139" y="224"/>
                </a:cubicBezTo>
                <a:cubicBezTo>
                  <a:pt x="138" y="222"/>
                  <a:pt x="137" y="219"/>
                  <a:pt x="135" y="218"/>
                </a:cubicBezTo>
                <a:cubicBezTo>
                  <a:pt x="117" y="202"/>
                  <a:pt x="117" y="202"/>
                  <a:pt x="117" y="202"/>
                </a:cubicBezTo>
                <a:cubicBezTo>
                  <a:pt x="114" y="200"/>
                  <a:pt x="113" y="197"/>
                  <a:pt x="113" y="194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5"/>
                  <a:pt x="101" y="0"/>
                  <a:pt x="94" y="7"/>
                </a:cubicBezTo>
                <a:cubicBezTo>
                  <a:pt x="4" y="3"/>
                  <a:pt x="4" y="3"/>
                  <a:pt x="4" y="3"/>
                </a:cubicBezTo>
                <a:cubicBezTo>
                  <a:pt x="1" y="6"/>
                  <a:pt x="0" y="10"/>
                  <a:pt x="2" y="15"/>
                </a:cubicBezTo>
                <a:close/>
              </a:path>
            </a:pathLst>
          </a:custGeom>
          <a:solidFill>
            <a:srgbClr val="2E3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i$ḻïḑè"/>
          <p:cNvSpPr/>
          <p:nvPr>
            <p:custDataLst>
              <p:tags r:id="rId52"/>
            </p:custDataLst>
          </p:nvPr>
        </p:nvSpPr>
        <p:spPr bwMode="auto">
          <a:xfrm>
            <a:off x="2538730" y="3075305"/>
            <a:ext cx="576580" cy="645795"/>
          </a:xfrm>
          <a:custGeom>
            <a:avLst/>
            <a:gdLst>
              <a:gd name="T0" fmla="*/ 7 w 233"/>
              <a:gd name="T1" fmla="*/ 40 h 261"/>
              <a:gd name="T2" fmla="*/ 0 w 233"/>
              <a:gd name="T3" fmla="*/ 113 h 261"/>
              <a:gd name="T4" fmla="*/ 0 w 233"/>
              <a:gd name="T5" fmla="*/ 115 h 261"/>
              <a:gd name="T6" fmla="*/ 103 w 233"/>
              <a:gd name="T7" fmla="*/ 261 h 261"/>
              <a:gd name="T8" fmla="*/ 233 w 233"/>
              <a:gd name="T9" fmla="*/ 243 h 261"/>
              <a:gd name="T10" fmla="*/ 131 w 233"/>
              <a:gd name="T11" fmla="*/ 18 h 261"/>
              <a:gd name="T12" fmla="*/ 104 w 233"/>
              <a:gd name="T13" fmla="*/ 6 h 261"/>
              <a:gd name="T14" fmla="*/ 45 w 233"/>
              <a:gd name="T15" fmla="*/ 0 h 261"/>
              <a:gd name="T16" fmla="*/ 26 w 233"/>
              <a:gd name="T17" fmla="*/ 9 h 261"/>
              <a:gd name="T18" fmla="*/ 11 w 233"/>
              <a:gd name="T19" fmla="*/ 29 h 261"/>
              <a:gd name="T20" fmla="*/ 7 w 233"/>
              <a:gd name="T21" fmla="*/ 4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3" h="261">
                <a:moveTo>
                  <a:pt x="7" y="40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4"/>
                  <a:pt x="0" y="114"/>
                  <a:pt x="0" y="115"/>
                </a:cubicBezTo>
                <a:cubicBezTo>
                  <a:pt x="103" y="261"/>
                  <a:pt x="103" y="261"/>
                  <a:pt x="103" y="261"/>
                </a:cubicBezTo>
                <a:cubicBezTo>
                  <a:pt x="233" y="243"/>
                  <a:pt x="233" y="243"/>
                  <a:pt x="233" y="243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28" y="11"/>
                  <a:pt x="112" y="7"/>
                  <a:pt x="104" y="6"/>
                </a:cubicBezTo>
                <a:cubicBezTo>
                  <a:pt x="45" y="0"/>
                  <a:pt x="45" y="0"/>
                  <a:pt x="45" y="0"/>
                </a:cubicBezTo>
                <a:cubicBezTo>
                  <a:pt x="37" y="0"/>
                  <a:pt x="30" y="3"/>
                  <a:pt x="26" y="9"/>
                </a:cubicBezTo>
                <a:cubicBezTo>
                  <a:pt x="11" y="29"/>
                  <a:pt x="11" y="29"/>
                  <a:pt x="11" y="29"/>
                </a:cubicBezTo>
                <a:cubicBezTo>
                  <a:pt x="9" y="32"/>
                  <a:pt x="7" y="36"/>
                  <a:pt x="7" y="4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íṥ1ïḓé"/>
          <p:cNvSpPr/>
          <p:nvPr>
            <p:custDataLst>
              <p:tags r:id="rId53"/>
            </p:custDataLst>
          </p:nvPr>
        </p:nvSpPr>
        <p:spPr bwMode="auto">
          <a:xfrm>
            <a:off x="2484120" y="2877820"/>
            <a:ext cx="205105" cy="264160"/>
          </a:xfrm>
          <a:custGeom>
            <a:avLst/>
            <a:gdLst>
              <a:gd name="T0" fmla="*/ 44 w 83"/>
              <a:gd name="T1" fmla="*/ 106 h 107"/>
              <a:gd name="T2" fmla="*/ 3 w 83"/>
              <a:gd name="T3" fmla="*/ 71 h 107"/>
              <a:gd name="T4" fmla="*/ 1 w 83"/>
              <a:gd name="T5" fmla="*/ 66 h 107"/>
              <a:gd name="T6" fmla="*/ 7 w 83"/>
              <a:gd name="T7" fmla="*/ 46 h 107"/>
              <a:gd name="T8" fmla="*/ 4 w 83"/>
              <a:gd name="T9" fmla="*/ 40 h 107"/>
              <a:gd name="T10" fmla="*/ 3 w 83"/>
              <a:gd name="T11" fmla="*/ 32 h 107"/>
              <a:gd name="T12" fmla="*/ 28 w 83"/>
              <a:gd name="T13" fmla="*/ 2 h 107"/>
              <a:gd name="T14" fmla="*/ 34 w 83"/>
              <a:gd name="T15" fmla="*/ 1 h 107"/>
              <a:gd name="T16" fmla="*/ 70 w 83"/>
              <a:gd name="T17" fmla="*/ 15 h 107"/>
              <a:gd name="T18" fmla="*/ 73 w 83"/>
              <a:gd name="T19" fmla="*/ 20 h 107"/>
              <a:gd name="T20" fmla="*/ 67 w 83"/>
              <a:gd name="T21" fmla="*/ 58 h 107"/>
              <a:gd name="T22" fmla="*/ 69 w 83"/>
              <a:gd name="T23" fmla="*/ 62 h 107"/>
              <a:gd name="T24" fmla="*/ 81 w 83"/>
              <a:gd name="T25" fmla="*/ 76 h 107"/>
              <a:gd name="T26" fmla="*/ 80 w 83"/>
              <a:gd name="T27" fmla="*/ 83 h 107"/>
              <a:gd name="T28" fmla="*/ 50 w 83"/>
              <a:gd name="T29" fmla="*/ 106 h 107"/>
              <a:gd name="T30" fmla="*/ 44 w 83"/>
              <a:gd name="T31" fmla="*/ 106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3" h="107">
                <a:moveTo>
                  <a:pt x="44" y="106"/>
                </a:moveTo>
                <a:cubicBezTo>
                  <a:pt x="3" y="71"/>
                  <a:pt x="3" y="71"/>
                  <a:pt x="3" y="71"/>
                </a:cubicBezTo>
                <a:cubicBezTo>
                  <a:pt x="1" y="70"/>
                  <a:pt x="0" y="68"/>
                  <a:pt x="1" y="66"/>
                </a:cubicBezTo>
                <a:cubicBezTo>
                  <a:pt x="7" y="46"/>
                  <a:pt x="7" y="46"/>
                  <a:pt x="7" y="46"/>
                </a:cubicBezTo>
                <a:cubicBezTo>
                  <a:pt x="8" y="43"/>
                  <a:pt x="7" y="41"/>
                  <a:pt x="4" y="40"/>
                </a:cubicBezTo>
                <a:cubicBezTo>
                  <a:pt x="1" y="38"/>
                  <a:pt x="0" y="34"/>
                  <a:pt x="3" y="32"/>
                </a:cubicBezTo>
                <a:cubicBezTo>
                  <a:pt x="28" y="2"/>
                  <a:pt x="28" y="2"/>
                  <a:pt x="28" y="2"/>
                </a:cubicBezTo>
                <a:cubicBezTo>
                  <a:pt x="30" y="1"/>
                  <a:pt x="32" y="0"/>
                  <a:pt x="34" y="1"/>
                </a:cubicBezTo>
                <a:cubicBezTo>
                  <a:pt x="70" y="15"/>
                  <a:pt x="70" y="15"/>
                  <a:pt x="70" y="15"/>
                </a:cubicBezTo>
                <a:cubicBezTo>
                  <a:pt x="72" y="16"/>
                  <a:pt x="73" y="18"/>
                  <a:pt x="73" y="20"/>
                </a:cubicBezTo>
                <a:cubicBezTo>
                  <a:pt x="67" y="58"/>
                  <a:pt x="67" y="58"/>
                  <a:pt x="67" y="58"/>
                </a:cubicBezTo>
                <a:cubicBezTo>
                  <a:pt x="67" y="59"/>
                  <a:pt x="68" y="61"/>
                  <a:pt x="69" y="62"/>
                </a:cubicBezTo>
                <a:cubicBezTo>
                  <a:pt x="81" y="76"/>
                  <a:pt x="81" y="76"/>
                  <a:pt x="81" y="76"/>
                </a:cubicBezTo>
                <a:cubicBezTo>
                  <a:pt x="83" y="78"/>
                  <a:pt x="83" y="81"/>
                  <a:pt x="80" y="83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49" y="107"/>
                  <a:pt x="46" y="107"/>
                  <a:pt x="44" y="106"/>
                </a:cubicBezTo>
              </a:path>
            </a:pathLst>
          </a:custGeom>
          <a:solidFill>
            <a:srgbClr val="F5E1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íšlîḋè"/>
          <p:cNvSpPr/>
          <p:nvPr>
            <p:custDataLst>
              <p:tags r:id="rId54"/>
            </p:custDataLst>
          </p:nvPr>
        </p:nvSpPr>
        <p:spPr bwMode="auto">
          <a:xfrm>
            <a:off x="2538730" y="2854960"/>
            <a:ext cx="148590" cy="180340"/>
          </a:xfrm>
          <a:custGeom>
            <a:avLst/>
            <a:gdLst>
              <a:gd name="T0" fmla="*/ 31 w 60"/>
              <a:gd name="T1" fmla="*/ 54 h 73"/>
              <a:gd name="T2" fmla="*/ 29 w 60"/>
              <a:gd name="T3" fmla="*/ 57 h 73"/>
              <a:gd name="T4" fmla="*/ 24 w 60"/>
              <a:gd name="T5" fmla="*/ 58 h 73"/>
              <a:gd name="T6" fmla="*/ 23 w 60"/>
              <a:gd name="T7" fmla="*/ 53 h 73"/>
              <a:gd name="T8" fmla="*/ 30 w 60"/>
              <a:gd name="T9" fmla="*/ 39 h 73"/>
              <a:gd name="T10" fmla="*/ 30 w 60"/>
              <a:gd name="T11" fmla="*/ 35 h 73"/>
              <a:gd name="T12" fmla="*/ 15 w 60"/>
              <a:gd name="T13" fmla="*/ 14 h 73"/>
              <a:gd name="T14" fmla="*/ 15 w 60"/>
              <a:gd name="T15" fmla="*/ 14 h 73"/>
              <a:gd name="T16" fmla="*/ 3 w 60"/>
              <a:gd name="T17" fmla="*/ 7 h 73"/>
              <a:gd name="T18" fmla="*/ 6 w 60"/>
              <a:gd name="T19" fmla="*/ 1 h 73"/>
              <a:gd name="T20" fmla="*/ 56 w 60"/>
              <a:gd name="T21" fmla="*/ 10 h 73"/>
              <a:gd name="T22" fmla="*/ 59 w 60"/>
              <a:gd name="T23" fmla="*/ 15 h 73"/>
              <a:gd name="T24" fmla="*/ 48 w 60"/>
              <a:gd name="T25" fmla="*/ 73 h 73"/>
              <a:gd name="T26" fmla="*/ 44 w 60"/>
              <a:gd name="T27" fmla="*/ 71 h 73"/>
              <a:gd name="T28" fmla="*/ 42 w 60"/>
              <a:gd name="T29" fmla="*/ 69 h 73"/>
              <a:gd name="T30" fmla="*/ 37 w 60"/>
              <a:gd name="T31" fmla="*/ 55 h 73"/>
              <a:gd name="T32" fmla="*/ 31 w 60"/>
              <a:gd name="T33" fmla="*/ 5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" h="73">
                <a:moveTo>
                  <a:pt x="31" y="54"/>
                </a:moveTo>
                <a:cubicBezTo>
                  <a:pt x="29" y="57"/>
                  <a:pt x="29" y="57"/>
                  <a:pt x="29" y="57"/>
                </a:cubicBezTo>
                <a:cubicBezTo>
                  <a:pt x="28" y="58"/>
                  <a:pt x="26" y="59"/>
                  <a:pt x="24" y="58"/>
                </a:cubicBezTo>
                <a:cubicBezTo>
                  <a:pt x="22" y="57"/>
                  <a:pt x="22" y="55"/>
                  <a:pt x="23" y="53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8"/>
                  <a:pt x="30" y="37"/>
                  <a:pt x="30" y="35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3" y="7"/>
                  <a:pt x="3" y="7"/>
                  <a:pt x="3" y="7"/>
                </a:cubicBezTo>
                <a:cubicBezTo>
                  <a:pt x="0" y="5"/>
                  <a:pt x="3" y="0"/>
                  <a:pt x="6" y="1"/>
                </a:cubicBezTo>
                <a:cubicBezTo>
                  <a:pt x="56" y="10"/>
                  <a:pt x="56" y="10"/>
                  <a:pt x="56" y="10"/>
                </a:cubicBezTo>
                <a:cubicBezTo>
                  <a:pt x="58" y="11"/>
                  <a:pt x="60" y="13"/>
                  <a:pt x="59" y="15"/>
                </a:cubicBezTo>
                <a:cubicBezTo>
                  <a:pt x="48" y="73"/>
                  <a:pt x="48" y="73"/>
                  <a:pt x="48" y="73"/>
                </a:cubicBezTo>
                <a:cubicBezTo>
                  <a:pt x="44" y="71"/>
                  <a:pt x="44" y="71"/>
                  <a:pt x="44" y="71"/>
                </a:cubicBezTo>
                <a:cubicBezTo>
                  <a:pt x="43" y="70"/>
                  <a:pt x="42" y="69"/>
                  <a:pt x="42" y="69"/>
                </a:cubicBezTo>
                <a:cubicBezTo>
                  <a:pt x="37" y="55"/>
                  <a:pt x="37" y="55"/>
                  <a:pt x="37" y="55"/>
                </a:cubicBezTo>
                <a:cubicBezTo>
                  <a:pt x="36" y="52"/>
                  <a:pt x="32" y="51"/>
                  <a:pt x="31" y="54"/>
                </a:cubicBezTo>
                <a:close/>
              </a:path>
            </a:pathLst>
          </a:custGeom>
          <a:solidFill>
            <a:srgbClr val="262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îṣḻíḓé"/>
          <p:cNvSpPr/>
          <p:nvPr>
            <p:custDataLst>
              <p:tags r:id="rId55"/>
            </p:custDataLst>
          </p:nvPr>
        </p:nvSpPr>
        <p:spPr bwMode="auto">
          <a:xfrm>
            <a:off x="2612390" y="2966085"/>
            <a:ext cx="33020" cy="50165"/>
          </a:xfrm>
          <a:custGeom>
            <a:avLst/>
            <a:gdLst>
              <a:gd name="T0" fmla="*/ 1 w 13"/>
              <a:gd name="T1" fmla="*/ 8 h 20"/>
              <a:gd name="T2" fmla="*/ 3 w 13"/>
              <a:gd name="T3" fmla="*/ 19 h 20"/>
              <a:gd name="T4" fmla="*/ 11 w 13"/>
              <a:gd name="T5" fmla="*/ 11 h 20"/>
              <a:gd name="T6" fmla="*/ 9 w 13"/>
              <a:gd name="T7" fmla="*/ 1 h 20"/>
              <a:gd name="T8" fmla="*/ 1 w 13"/>
              <a:gd name="T9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20">
                <a:moveTo>
                  <a:pt x="1" y="8"/>
                </a:moveTo>
                <a:cubicBezTo>
                  <a:pt x="0" y="13"/>
                  <a:pt x="0" y="18"/>
                  <a:pt x="3" y="19"/>
                </a:cubicBezTo>
                <a:cubicBezTo>
                  <a:pt x="6" y="20"/>
                  <a:pt x="9" y="16"/>
                  <a:pt x="11" y="11"/>
                </a:cubicBezTo>
                <a:cubicBezTo>
                  <a:pt x="13" y="6"/>
                  <a:pt x="12" y="1"/>
                  <a:pt x="9" y="1"/>
                </a:cubicBezTo>
                <a:cubicBezTo>
                  <a:pt x="7" y="0"/>
                  <a:pt x="3" y="3"/>
                  <a:pt x="1" y="8"/>
                </a:cubicBezTo>
                <a:close/>
              </a:path>
            </a:pathLst>
          </a:custGeom>
          <a:solidFill>
            <a:srgbClr val="F5E1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iṣľîḓè"/>
          <p:cNvSpPr/>
          <p:nvPr>
            <p:custDataLst>
              <p:tags r:id="rId56"/>
            </p:custDataLst>
          </p:nvPr>
        </p:nvSpPr>
        <p:spPr bwMode="auto">
          <a:xfrm>
            <a:off x="2543810" y="2926715"/>
            <a:ext cx="24765" cy="14605"/>
          </a:xfrm>
          <a:custGeom>
            <a:avLst/>
            <a:gdLst>
              <a:gd name="T0" fmla="*/ 24 w 24"/>
              <a:gd name="T1" fmla="*/ 14 h 14"/>
              <a:gd name="T2" fmla="*/ 0 w 24"/>
              <a:gd name="T3" fmla="*/ 0 h 14"/>
              <a:gd name="T4" fmla="*/ 9 w 24"/>
              <a:gd name="T5" fmla="*/ 14 h 14"/>
              <a:gd name="T6" fmla="*/ 24 w 24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4">
                <a:moveTo>
                  <a:pt x="24" y="14"/>
                </a:moveTo>
                <a:lnTo>
                  <a:pt x="0" y="0"/>
                </a:lnTo>
                <a:lnTo>
                  <a:pt x="9" y="14"/>
                </a:lnTo>
                <a:lnTo>
                  <a:pt x="24" y="14"/>
                </a:lnTo>
                <a:close/>
              </a:path>
            </a:pathLst>
          </a:custGeom>
          <a:solidFill>
            <a:srgbClr val="EEC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íṣḷiďé"/>
          <p:cNvSpPr/>
          <p:nvPr>
            <p:custDataLst>
              <p:tags r:id="rId57"/>
            </p:custDataLst>
          </p:nvPr>
        </p:nvSpPr>
        <p:spPr bwMode="auto">
          <a:xfrm>
            <a:off x="2590800" y="3168650"/>
            <a:ext cx="59690" cy="33020"/>
          </a:xfrm>
          <a:custGeom>
            <a:avLst/>
            <a:gdLst>
              <a:gd name="T0" fmla="*/ 58 w 58"/>
              <a:gd name="T1" fmla="*/ 0 h 32"/>
              <a:gd name="T2" fmla="*/ 48 w 58"/>
              <a:gd name="T3" fmla="*/ 24 h 32"/>
              <a:gd name="T4" fmla="*/ 0 w 58"/>
              <a:gd name="T5" fmla="*/ 5 h 32"/>
              <a:gd name="T6" fmla="*/ 53 w 58"/>
              <a:gd name="T7" fmla="*/ 32 h 32"/>
              <a:gd name="T8" fmla="*/ 58 w 58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32">
                <a:moveTo>
                  <a:pt x="58" y="0"/>
                </a:moveTo>
                <a:lnTo>
                  <a:pt x="48" y="24"/>
                </a:lnTo>
                <a:lnTo>
                  <a:pt x="0" y="5"/>
                </a:lnTo>
                <a:lnTo>
                  <a:pt x="53" y="32"/>
                </a:lnTo>
                <a:lnTo>
                  <a:pt x="58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ïşļiḑe"/>
          <p:cNvSpPr/>
          <p:nvPr>
            <p:custDataLst>
              <p:tags r:id="rId58"/>
            </p:custDataLst>
          </p:nvPr>
        </p:nvSpPr>
        <p:spPr bwMode="auto">
          <a:xfrm>
            <a:off x="2590800" y="3168650"/>
            <a:ext cx="59690" cy="33020"/>
          </a:xfrm>
          <a:custGeom>
            <a:avLst/>
            <a:gdLst>
              <a:gd name="T0" fmla="*/ 58 w 58"/>
              <a:gd name="T1" fmla="*/ 0 h 32"/>
              <a:gd name="T2" fmla="*/ 48 w 58"/>
              <a:gd name="T3" fmla="*/ 24 h 32"/>
              <a:gd name="T4" fmla="*/ 0 w 58"/>
              <a:gd name="T5" fmla="*/ 5 h 32"/>
              <a:gd name="T6" fmla="*/ 53 w 58"/>
              <a:gd name="T7" fmla="*/ 32 h 32"/>
              <a:gd name="T8" fmla="*/ 58 w 58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32">
                <a:moveTo>
                  <a:pt x="58" y="0"/>
                </a:moveTo>
                <a:lnTo>
                  <a:pt x="48" y="24"/>
                </a:lnTo>
                <a:lnTo>
                  <a:pt x="0" y="5"/>
                </a:lnTo>
                <a:lnTo>
                  <a:pt x="53" y="32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ïsļiḍe"/>
          <p:cNvSpPr/>
          <p:nvPr>
            <p:custDataLst>
              <p:tags r:id="rId59"/>
            </p:custDataLst>
          </p:nvPr>
        </p:nvSpPr>
        <p:spPr bwMode="auto">
          <a:xfrm>
            <a:off x="2557780" y="3176905"/>
            <a:ext cx="33020" cy="43815"/>
          </a:xfrm>
          <a:custGeom>
            <a:avLst/>
            <a:gdLst>
              <a:gd name="T0" fmla="*/ 32 w 32"/>
              <a:gd name="T1" fmla="*/ 0 h 43"/>
              <a:gd name="T2" fmla="*/ 17 w 32"/>
              <a:gd name="T3" fmla="*/ 36 h 43"/>
              <a:gd name="T4" fmla="*/ 0 w 32"/>
              <a:gd name="T5" fmla="*/ 33 h 43"/>
              <a:gd name="T6" fmla="*/ 19 w 32"/>
              <a:gd name="T7" fmla="*/ 43 h 43"/>
              <a:gd name="T8" fmla="*/ 32 w 32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43">
                <a:moveTo>
                  <a:pt x="32" y="0"/>
                </a:moveTo>
                <a:lnTo>
                  <a:pt x="17" y="36"/>
                </a:lnTo>
                <a:lnTo>
                  <a:pt x="0" y="33"/>
                </a:lnTo>
                <a:lnTo>
                  <a:pt x="19" y="43"/>
                </a:lnTo>
                <a:lnTo>
                  <a:pt x="32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íşḻîḍê"/>
          <p:cNvSpPr/>
          <p:nvPr>
            <p:custDataLst>
              <p:tags r:id="rId60"/>
            </p:custDataLst>
          </p:nvPr>
        </p:nvSpPr>
        <p:spPr bwMode="auto">
          <a:xfrm>
            <a:off x="2557780" y="3176905"/>
            <a:ext cx="33020" cy="43815"/>
          </a:xfrm>
          <a:custGeom>
            <a:avLst/>
            <a:gdLst>
              <a:gd name="T0" fmla="*/ 32 w 32"/>
              <a:gd name="T1" fmla="*/ 0 h 43"/>
              <a:gd name="T2" fmla="*/ 17 w 32"/>
              <a:gd name="T3" fmla="*/ 36 h 43"/>
              <a:gd name="T4" fmla="*/ 0 w 32"/>
              <a:gd name="T5" fmla="*/ 33 h 43"/>
              <a:gd name="T6" fmla="*/ 19 w 32"/>
              <a:gd name="T7" fmla="*/ 43 h 43"/>
              <a:gd name="T8" fmla="*/ 32 w 32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43">
                <a:moveTo>
                  <a:pt x="32" y="0"/>
                </a:moveTo>
                <a:lnTo>
                  <a:pt x="17" y="36"/>
                </a:lnTo>
                <a:lnTo>
                  <a:pt x="0" y="33"/>
                </a:lnTo>
                <a:lnTo>
                  <a:pt x="19" y="43"/>
                </a:lnTo>
                <a:lnTo>
                  <a:pt x="3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îṣľíḓe"/>
          <p:cNvSpPr/>
          <p:nvPr>
            <p:custDataLst>
              <p:tags r:id="rId61"/>
            </p:custDataLst>
          </p:nvPr>
        </p:nvSpPr>
        <p:spPr bwMode="auto">
          <a:xfrm>
            <a:off x="2592705" y="3176905"/>
            <a:ext cx="17145" cy="46355"/>
          </a:xfrm>
          <a:custGeom>
            <a:avLst/>
            <a:gdLst>
              <a:gd name="T0" fmla="*/ 0 w 17"/>
              <a:gd name="T1" fmla="*/ 0 h 45"/>
              <a:gd name="T2" fmla="*/ 17 w 17"/>
              <a:gd name="T3" fmla="*/ 9 h 45"/>
              <a:gd name="T4" fmla="*/ 17 w 17"/>
              <a:gd name="T5" fmla="*/ 45 h 45"/>
              <a:gd name="T6" fmla="*/ 0 w 17"/>
              <a:gd name="T7" fmla="*/ 45 h 45"/>
              <a:gd name="T8" fmla="*/ 0 w 17"/>
              <a:gd name="T9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5">
                <a:moveTo>
                  <a:pt x="0" y="0"/>
                </a:moveTo>
                <a:lnTo>
                  <a:pt x="17" y="9"/>
                </a:lnTo>
                <a:lnTo>
                  <a:pt x="17" y="45"/>
                </a:lnTo>
                <a:lnTo>
                  <a:pt x="0" y="45"/>
                </a:lnTo>
                <a:lnTo>
                  <a:pt x="0" y="0"/>
                </a:lnTo>
                <a:close/>
              </a:path>
            </a:pathLst>
          </a:custGeom>
          <a:solidFill>
            <a:srgbClr val="262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ïṧḷîḑe"/>
          <p:cNvSpPr/>
          <p:nvPr>
            <p:custDataLst>
              <p:tags r:id="rId62"/>
            </p:custDataLst>
          </p:nvPr>
        </p:nvSpPr>
        <p:spPr bwMode="auto">
          <a:xfrm>
            <a:off x="2592705" y="3176905"/>
            <a:ext cx="17145" cy="46355"/>
          </a:xfrm>
          <a:custGeom>
            <a:avLst/>
            <a:gdLst>
              <a:gd name="T0" fmla="*/ 0 w 17"/>
              <a:gd name="T1" fmla="*/ 0 h 45"/>
              <a:gd name="T2" fmla="*/ 17 w 17"/>
              <a:gd name="T3" fmla="*/ 9 h 45"/>
              <a:gd name="T4" fmla="*/ 17 w 17"/>
              <a:gd name="T5" fmla="*/ 45 h 45"/>
              <a:gd name="T6" fmla="*/ 0 w 17"/>
              <a:gd name="T7" fmla="*/ 45 h 45"/>
              <a:gd name="T8" fmla="*/ 0 w 17"/>
              <a:gd name="T9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5">
                <a:moveTo>
                  <a:pt x="0" y="0"/>
                </a:moveTo>
                <a:lnTo>
                  <a:pt x="17" y="9"/>
                </a:lnTo>
                <a:lnTo>
                  <a:pt x="17" y="45"/>
                </a:lnTo>
                <a:lnTo>
                  <a:pt x="0" y="4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iS1ïďe"/>
          <p:cNvSpPr/>
          <p:nvPr>
            <p:custDataLst>
              <p:tags r:id="rId63"/>
            </p:custDataLst>
          </p:nvPr>
        </p:nvSpPr>
        <p:spPr bwMode="auto">
          <a:xfrm>
            <a:off x="2491740" y="3028315"/>
            <a:ext cx="185420" cy="108585"/>
          </a:xfrm>
          <a:custGeom>
            <a:avLst/>
            <a:gdLst>
              <a:gd name="T0" fmla="*/ 104 w 181"/>
              <a:gd name="T1" fmla="*/ 0 h 106"/>
              <a:gd name="T2" fmla="*/ 65 w 181"/>
              <a:gd name="T3" fmla="*/ 34 h 106"/>
              <a:gd name="T4" fmla="*/ 0 w 181"/>
              <a:gd name="T5" fmla="*/ 22 h 106"/>
              <a:gd name="T6" fmla="*/ 106 w 181"/>
              <a:gd name="T7" fmla="*/ 106 h 106"/>
              <a:gd name="T8" fmla="*/ 181 w 181"/>
              <a:gd name="T9" fmla="*/ 53 h 106"/>
              <a:gd name="T10" fmla="*/ 104 w 181"/>
              <a:gd name="T11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1" h="106">
                <a:moveTo>
                  <a:pt x="104" y="0"/>
                </a:moveTo>
                <a:lnTo>
                  <a:pt x="65" y="34"/>
                </a:lnTo>
                <a:lnTo>
                  <a:pt x="0" y="22"/>
                </a:lnTo>
                <a:lnTo>
                  <a:pt x="106" y="106"/>
                </a:lnTo>
                <a:lnTo>
                  <a:pt x="181" y="53"/>
                </a:lnTo>
                <a:lnTo>
                  <a:pt x="104" y="0"/>
                </a:lnTo>
                <a:close/>
              </a:path>
            </a:pathLst>
          </a:custGeom>
          <a:solidFill>
            <a:srgbClr val="F2D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ïṩ1ïḍé"/>
          <p:cNvSpPr/>
          <p:nvPr>
            <p:custDataLst>
              <p:tags r:id="rId64"/>
            </p:custDataLst>
          </p:nvPr>
        </p:nvSpPr>
        <p:spPr bwMode="auto">
          <a:xfrm>
            <a:off x="2491740" y="3028315"/>
            <a:ext cx="185420" cy="108585"/>
          </a:xfrm>
          <a:custGeom>
            <a:avLst/>
            <a:gdLst>
              <a:gd name="T0" fmla="*/ 104 w 181"/>
              <a:gd name="T1" fmla="*/ 0 h 106"/>
              <a:gd name="T2" fmla="*/ 65 w 181"/>
              <a:gd name="T3" fmla="*/ 34 h 106"/>
              <a:gd name="T4" fmla="*/ 0 w 181"/>
              <a:gd name="T5" fmla="*/ 22 h 106"/>
              <a:gd name="T6" fmla="*/ 106 w 181"/>
              <a:gd name="T7" fmla="*/ 106 h 106"/>
              <a:gd name="T8" fmla="*/ 181 w 181"/>
              <a:gd name="T9" fmla="*/ 53 h 106"/>
              <a:gd name="T10" fmla="*/ 104 w 181"/>
              <a:gd name="T11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1" h="106">
                <a:moveTo>
                  <a:pt x="104" y="0"/>
                </a:moveTo>
                <a:lnTo>
                  <a:pt x="65" y="34"/>
                </a:lnTo>
                <a:lnTo>
                  <a:pt x="0" y="22"/>
                </a:lnTo>
                <a:lnTo>
                  <a:pt x="106" y="106"/>
                </a:lnTo>
                <a:lnTo>
                  <a:pt x="181" y="53"/>
                </a:lnTo>
                <a:lnTo>
                  <a:pt x="10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ïşlíḋê"/>
          <p:cNvSpPr/>
          <p:nvPr>
            <p:custDataLst>
              <p:tags r:id="rId65"/>
            </p:custDataLst>
          </p:nvPr>
        </p:nvSpPr>
        <p:spPr bwMode="auto">
          <a:xfrm>
            <a:off x="2605405" y="3220720"/>
            <a:ext cx="108585" cy="386080"/>
          </a:xfrm>
          <a:custGeom>
            <a:avLst/>
            <a:gdLst>
              <a:gd name="T0" fmla="*/ 5 w 106"/>
              <a:gd name="T1" fmla="*/ 0 h 377"/>
              <a:gd name="T2" fmla="*/ 5 w 106"/>
              <a:gd name="T3" fmla="*/ 2 h 377"/>
              <a:gd name="T4" fmla="*/ 2 w 106"/>
              <a:gd name="T5" fmla="*/ 2 h 377"/>
              <a:gd name="T6" fmla="*/ 0 w 106"/>
              <a:gd name="T7" fmla="*/ 53 h 377"/>
              <a:gd name="T8" fmla="*/ 46 w 106"/>
              <a:gd name="T9" fmla="*/ 294 h 377"/>
              <a:gd name="T10" fmla="*/ 106 w 106"/>
              <a:gd name="T11" fmla="*/ 377 h 377"/>
              <a:gd name="T12" fmla="*/ 5 w 106"/>
              <a:gd name="T13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" h="377">
                <a:moveTo>
                  <a:pt x="5" y="0"/>
                </a:moveTo>
                <a:lnTo>
                  <a:pt x="5" y="2"/>
                </a:lnTo>
                <a:lnTo>
                  <a:pt x="2" y="2"/>
                </a:lnTo>
                <a:lnTo>
                  <a:pt x="0" y="53"/>
                </a:lnTo>
                <a:lnTo>
                  <a:pt x="46" y="294"/>
                </a:lnTo>
                <a:lnTo>
                  <a:pt x="106" y="377"/>
                </a:lnTo>
                <a:lnTo>
                  <a:pt x="5" y="0"/>
                </a:lnTo>
                <a:close/>
              </a:path>
            </a:pathLst>
          </a:custGeom>
          <a:solidFill>
            <a:srgbClr val="E0E1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îṧlïḑè"/>
          <p:cNvSpPr/>
          <p:nvPr>
            <p:custDataLst>
              <p:tags r:id="rId66"/>
            </p:custDataLst>
          </p:nvPr>
        </p:nvSpPr>
        <p:spPr bwMode="auto">
          <a:xfrm>
            <a:off x="2605405" y="3220720"/>
            <a:ext cx="108585" cy="386080"/>
          </a:xfrm>
          <a:custGeom>
            <a:avLst/>
            <a:gdLst>
              <a:gd name="T0" fmla="*/ 5 w 106"/>
              <a:gd name="T1" fmla="*/ 0 h 377"/>
              <a:gd name="T2" fmla="*/ 5 w 106"/>
              <a:gd name="T3" fmla="*/ 2 h 377"/>
              <a:gd name="T4" fmla="*/ 2 w 106"/>
              <a:gd name="T5" fmla="*/ 2 h 377"/>
              <a:gd name="T6" fmla="*/ 0 w 106"/>
              <a:gd name="T7" fmla="*/ 53 h 377"/>
              <a:gd name="T8" fmla="*/ 46 w 106"/>
              <a:gd name="T9" fmla="*/ 294 h 377"/>
              <a:gd name="T10" fmla="*/ 106 w 106"/>
              <a:gd name="T11" fmla="*/ 377 h 377"/>
              <a:gd name="T12" fmla="*/ 5 w 106"/>
              <a:gd name="T13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" h="377">
                <a:moveTo>
                  <a:pt x="5" y="0"/>
                </a:moveTo>
                <a:lnTo>
                  <a:pt x="5" y="2"/>
                </a:lnTo>
                <a:lnTo>
                  <a:pt x="2" y="2"/>
                </a:lnTo>
                <a:lnTo>
                  <a:pt x="0" y="53"/>
                </a:lnTo>
                <a:lnTo>
                  <a:pt x="46" y="294"/>
                </a:lnTo>
                <a:lnTo>
                  <a:pt x="106" y="377"/>
                </a:lnTo>
                <a:lnTo>
                  <a:pt x="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iṩlîḋê"/>
          <p:cNvSpPr/>
          <p:nvPr>
            <p:custDataLst>
              <p:tags r:id="rId67"/>
            </p:custDataLst>
          </p:nvPr>
        </p:nvSpPr>
        <p:spPr bwMode="auto">
          <a:xfrm>
            <a:off x="2607310" y="3208655"/>
            <a:ext cx="3175" cy="14605"/>
          </a:xfrm>
          <a:custGeom>
            <a:avLst/>
            <a:gdLst>
              <a:gd name="T0" fmla="*/ 0 w 3"/>
              <a:gd name="T1" fmla="*/ 0 h 14"/>
              <a:gd name="T2" fmla="*/ 0 w 3"/>
              <a:gd name="T3" fmla="*/ 14 h 14"/>
              <a:gd name="T4" fmla="*/ 3 w 3"/>
              <a:gd name="T5" fmla="*/ 14 h 14"/>
              <a:gd name="T6" fmla="*/ 3 w 3"/>
              <a:gd name="T7" fmla="*/ 12 h 14"/>
              <a:gd name="T8" fmla="*/ 0 w 3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4">
                <a:moveTo>
                  <a:pt x="0" y="0"/>
                </a:moveTo>
                <a:lnTo>
                  <a:pt x="0" y="14"/>
                </a:lnTo>
                <a:lnTo>
                  <a:pt x="3" y="14"/>
                </a:lnTo>
                <a:lnTo>
                  <a:pt x="3" y="12"/>
                </a:lnTo>
                <a:lnTo>
                  <a:pt x="0" y="0"/>
                </a:lnTo>
                <a:close/>
              </a:path>
            </a:pathLst>
          </a:custGeom>
          <a:solidFill>
            <a:srgbClr val="2125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íṡļídè"/>
          <p:cNvSpPr/>
          <p:nvPr>
            <p:custDataLst>
              <p:tags r:id="rId68"/>
            </p:custDataLst>
          </p:nvPr>
        </p:nvSpPr>
        <p:spPr bwMode="auto">
          <a:xfrm>
            <a:off x="2607310" y="3208655"/>
            <a:ext cx="3175" cy="14605"/>
          </a:xfrm>
          <a:custGeom>
            <a:avLst/>
            <a:gdLst>
              <a:gd name="T0" fmla="*/ 0 w 3"/>
              <a:gd name="T1" fmla="*/ 0 h 14"/>
              <a:gd name="T2" fmla="*/ 0 w 3"/>
              <a:gd name="T3" fmla="*/ 14 h 14"/>
              <a:gd name="T4" fmla="*/ 3 w 3"/>
              <a:gd name="T5" fmla="*/ 14 h 14"/>
              <a:gd name="T6" fmla="*/ 3 w 3"/>
              <a:gd name="T7" fmla="*/ 12 h 14"/>
              <a:gd name="T8" fmla="*/ 0 w 3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4">
                <a:moveTo>
                  <a:pt x="0" y="0"/>
                </a:moveTo>
                <a:lnTo>
                  <a:pt x="0" y="14"/>
                </a:lnTo>
                <a:lnTo>
                  <a:pt x="3" y="14"/>
                </a:lnTo>
                <a:lnTo>
                  <a:pt x="3" y="1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iṥḻîḓê"/>
          <p:cNvSpPr/>
          <p:nvPr>
            <p:custDataLst>
              <p:tags r:id="rId69"/>
            </p:custDataLst>
          </p:nvPr>
        </p:nvSpPr>
        <p:spPr bwMode="auto">
          <a:xfrm>
            <a:off x="2461895" y="2466975"/>
            <a:ext cx="433705" cy="741680"/>
          </a:xfrm>
          <a:custGeom>
            <a:avLst/>
            <a:gdLst>
              <a:gd name="T0" fmla="*/ 423 w 423"/>
              <a:gd name="T1" fmla="*/ 724 h 724"/>
              <a:gd name="T2" fmla="*/ 384 w 423"/>
              <a:gd name="T3" fmla="*/ 572 h 724"/>
              <a:gd name="T4" fmla="*/ 39 w 423"/>
              <a:gd name="T5" fmla="*/ 0 h 724"/>
              <a:gd name="T6" fmla="*/ 0 w 423"/>
              <a:gd name="T7" fmla="*/ 17 h 724"/>
              <a:gd name="T8" fmla="*/ 242 w 423"/>
              <a:gd name="T9" fmla="*/ 661 h 724"/>
              <a:gd name="T10" fmla="*/ 423 w 423"/>
              <a:gd name="T11" fmla="*/ 724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3" h="724">
                <a:moveTo>
                  <a:pt x="423" y="724"/>
                </a:moveTo>
                <a:lnTo>
                  <a:pt x="384" y="572"/>
                </a:lnTo>
                <a:lnTo>
                  <a:pt x="39" y="0"/>
                </a:lnTo>
                <a:lnTo>
                  <a:pt x="0" y="17"/>
                </a:lnTo>
                <a:lnTo>
                  <a:pt x="242" y="661"/>
                </a:lnTo>
                <a:lnTo>
                  <a:pt x="423" y="724"/>
                </a:lnTo>
                <a:close/>
              </a:path>
            </a:pathLst>
          </a:custGeom>
          <a:solidFill>
            <a:srgbClr val="F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îš1ïḋê"/>
          <p:cNvSpPr/>
          <p:nvPr>
            <p:custDataLst>
              <p:tags r:id="rId70"/>
            </p:custDataLst>
          </p:nvPr>
        </p:nvSpPr>
        <p:spPr bwMode="auto">
          <a:xfrm>
            <a:off x="2582545" y="3208655"/>
            <a:ext cx="57150" cy="470535"/>
          </a:xfrm>
          <a:custGeom>
            <a:avLst/>
            <a:gdLst>
              <a:gd name="T0" fmla="*/ 24 w 56"/>
              <a:gd name="T1" fmla="*/ 0 h 459"/>
              <a:gd name="T2" fmla="*/ 56 w 56"/>
              <a:gd name="T3" fmla="*/ 434 h 459"/>
              <a:gd name="T4" fmla="*/ 32 w 56"/>
              <a:gd name="T5" fmla="*/ 459 h 459"/>
              <a:gd name="T6" fmla="*/ 0 w 56"/>
              <a:gd name="T7" fmla="*/ 442 h 459"/>
              <a:gd name="T8" fmla="*/ 10 w 56"/>
              <a:gd name="T9" fmla="*/ 5 h 459"/>
              <a:gd name="T10" fmla="*/ 24 w 56"/>
              <a:gd name="T11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459">
                <a:moveTo>
                  <a:pt x="24" y="0"/>
                </a:moveTo>
                <a:lnTo>
                  <a:pt x="56" y="434"/>
                </a:lnTo>
                <a:lnTo>
                  <a:pt x="32" y="459"/>
                </a:lnTo>
                <a:lnTo>
                  <a:pt x="0" y="442"/>
                </a:lnTo>
                <a:lnTo>
                  <a:pt x="10" y="5"/>
                </a:lnTo>
                <a:lnTo>
                  <a:pt x="24" y="0"/>
                </a:lnTo>
                <a:close/>
              </a:path>
            </a:pathLst>
          </a:custGeom>
          <a:solidFill>
            <a:srgbClr val="262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ïṣľïdé"/>
          <p:cNvSpPr/>
          <p:nvPr>
            <p:custDataLst>
              <p:tags r:id="rId71"/>
            </p:custDataLst>
          </p:nvPr>
        </p:nvSpPr>
        <p:spPr bwMode="auto">
          <a:xfrm>
            <a:off x="2563495" y="4526280"/>
            <a:ext cx="46990" cy="96520"/>
          </a:xfrm>
          <a:custGeom>
            <a:avLst/>
            <a:gdLst>
              <a:gd name="T0" fmla="*/ 4 w 19"/>
              <a:gd name="T1" fmla="*/ 0 h 39"/>
              <a:gd name="T2" fmla="*/ 19 w 19"/>
              <a:gd name="T3" fmla="*/ 0 h 39"/>
              <a:gd name="T4" fmla="*/ 19 w 19"/>
              <a:gd name="T5" fmla="*/ 39 h 39"/>
              <a:gd name="T6" fmla="*/ 11 w 19"/>
              <a:gd name="T7" fmla="*/ 16 h 39"/>
              <a:gd name="T8" fmla="*/ 0 w 19"/>
              <a:gd name="T9" fmla="*/ 15 h 39"/>
              <a:gd name="T10" fmla="*/ 4 w 19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39">
                <a:moveTo>
                  <a:pt x="4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39"/>
                  <a:pt x="3" y="33"/>
                  <a:pt x="11" y="16"/>
                </a:cubicBezTo>
                <a:cubicBezTo>
                  <a:pt x="0" y="15"/>
                  <a:pt x="0" y="15"/>
                  <a:pt x="0" y="15"/>
                </a:cubicBezTo>
                <a:lnTo>
                  <a:pt x="4" y="0"/>
                </a:lnTo>
                <a:close/>
              </a:path>
            </a:pathLst>
          </a:custGeom>
          <a:solidFill>
            <a:srgbClr val="262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ï$ļïḓè"/>
          <p:cNvSpPr/>
          <p:nvPr>
            <p:custDataLst>
              <p:tags r:id="rId72"/>
            </p:custDataLst>
          </p:nvPr>
        </p:nvSpPr>
        <p:spPr bwMode="auto">
          <a:xfrm>
            <a:off x="1621790" y="4660900"/>
            <a:ext cx="1065530" cy="46355"/>
          </a:xfrm>
          <a:prstGeom prst="ellipse">
            <a:avLst/>
          </a:prstGeom>
          <a:solidFill>
            <a:srgbClr val="D1D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ïṡ1íḍe"/>
          <p:cNvSpPr/>
          <p:nvPr>
            <p:custDataLst>
              <p:tags r:id="rId73"/>
            </p:custDataLst>
          </p:nvPr>
        </p:nvSpPr>
        <p:spPr bwMode="auto">
          <a:xfrm>
            <a:off x="1929130" y="4050030"/>
            <a:ext cx="651510" cy="617855"/>
          </a:xfrm>
          <a:custGeom>
            <a:avLst/>
            <a:gdLst>
              <a:gd name="T0" fmla="*/ 36 w 263"/>
              <a:gd name="T1" fmla="*/ 1 h 250"/>
              <a:gd name="T2" fmla="*/ 91 w 263"/>
              <a:gd name="T3" fmla="*/ 3 h 250"/>
              <a:gd name="T4" fmla="*/ 97 w 263"/>
              <a:gd name="T5" fmla="*/ 6 h 250"/>
              <a:gd name="T6" fmla="*/ 101 w 263"/>
              <a:gd name="T7" fmla="*/ 195 h 250"/>
              <a:gd name="T8" fmla="*/ 111 w 263"/>
              <a:gd name="T9" fmla="*/ 198 h 250"/>
              <a:gd name="T10" fmla="*/ 157 w 263"/>
              <a:gd name="T11" fmla="*/ 183 h 250"/>
              <a:gd name="T12" fmla="*/ 160 w 263"/>
              <a:gd name="T13" fmla="*/ 182 h 250"/>
              <a:gd name="T14" fmla="*/ 263 w 263"/>
              <a:gd name="T15" fmla="*/ 192 h 250"/>
              <a:gd name="T16" fmla="*/ 263 w 263"/>
              <a:gd name="T17" fmla="*/ 209 h 250"/>
              <a:gd name="T18" fmla="*/ 61 w 263"/>
              <a:gd name="T19" fmla="*/ 249 h 250"/>
              <a:gd name="T20" fmla="*/ 54 w 263"/>
              <a:gd name="T21" fmla="*/ 248 h 250"/>
              <a:gd name="T22" fmla="*/ 20 w 263"/>
              <a:gd name="T23" fmla="*/ 147 h 250"/>
              <a:gd name="T24" fmla="*/ 0 w 263"/>
              <a:gd name="T25" fmla="*/ 46 h 250"/>
              <a:gd name="T26" fmla="*/ 25 w 263"/>
              <a:gd name="T27" fmla="*/ 10 h 250"/>
              <a:gd name="T28" fmla="*/ 36 w 263"/>
              <a:gd name="T29" fmla="*/ 1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3" h="250">
                <a:moveTo>
                  <a:pt x="36" y="1"/>
                </a:moveTo>
                <a:cubicBezTo>
                  <a:pt x="91" y="3"/>
                  <a:pt x="91" y="3"/>
                  <a:pt x="91" y="3"/>
                </a:cubicBezTo>
                <a:cubicBezTo>
                  <a:pt x="93" y="3"/>
                  <a:pt x="96" y="4"/>
                  <a:pt x="97" y="6"/>
                </a:cubicBezTo>
                <a:cubicBezTo>
                  <a:pt x="101" y="195"/>
                  <a:pt x="101" y="195"/>
                  <a:pt x="101" y="195"/>
                </a:cubicBezTo>
                <a:cubicBezTo>
                  <a:pt x="104" y="198"/>
                  <a:pt x="108" y="199"/>
                  <a:pt x="111" y="198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8" y="182"/>
                  <a:pt x="159" y="182"/>
                  <a:pt x="160" y="182"/>
                </a:cubicBezTo>
                <a:cubicBezTo>
                  <a:pt x="263" y="192"/>
                  <a:pt x="263" y="192"/>
                  <a:pt x="263" y="192"/>
                </a:cubicBezTo>
                <a:cubicBezTo>
                  <a:pt x="263" y="209"/>
                  <a:pt x="263" y="209"/>
                  <a:pt x="263" y="209"/>
                </a:cubicBezTo>
                <a:cubicBezTo>
                  <a:pt x="61" y="249"/>
                  <a:pt x="61" y="249"/>
                  <a:pt x="61" y="249"/>
                </a:cubicBezTo>
                <a:cubicBezTo>
                  <a:pt x="58" y="250"/>
                  <a:pt x="56" y="249"/>
                  <a:pt x="54" y="248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17" y="145"/>
                  <a:pt x="0" y="49"/>
                  <a:pt x="0" y="46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4"/>
                  <a:pt x="30" y="0"/>
                  <a:pt x="36" y="1"/>
                </a:cubicBezTo>
                <a:close/>
              </a:path>
            </a:pathLst>
          </a:custGeom>
          <a:solidFill>
            <a:srgbClr val="2E3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iṣḷïḋê"/>
          <p:cNvSpPr/>
          <p:nvPr>
            <p:custDataLst>
              <p:tags r:id="rId74"/>
            </p:custDataLst>
          </p:nvPr>
        </p:nvSpPr>
        <p:spPr bwMode="auto">
          <a:xfrm>
            <a:off x="1722755" y="4639945"/>
            <a:ext cx="99695" cy="46990"/>
          </a:xfrm>
          <a:custGeom>
            <a:avLst/>
            <a:gdLst>
              <a:gd name="T0" fmla="*/ 40 w 40"/>
              <a:gd name="T1" fmla="*/ 4 h 19"/>
              <a:gd name="T2" fmla="*/ 40 w 40"/>
              <a:gd name="T3" fmla="*/ 19 h 19"/>
              <a:gd name="T4" fmla="*/ 0 w 40"/>
              <a:gd name="T5" fmla="*/ 19 h 19"/>
              <a:gd name="T6" fmla="*/ 23 w 40"/>
              <a:gd name="T7" fmla="*/ 11 h 19"/>
              <a:gd name="T8" fmla="*/ 25 w 40"/>
              <a:gd name="T9" fmla="*/ 0 h 19"/>
              <a:gd name="T10" fmla="*/ 40 w 40"/>
              <a:gd name="T11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" h="19">
                <a:moveTo>
                  <a:pt x="40" y="4"/>
                </a:moveTo>
                <a:cubicBezTo>
                  <a:pt x="40" y="19"/>
                  <a:pt x="40" y="19"/>
                  <a:pt x="4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7" y="3"/>
                  <a:pt x="23" y="11"/>
                </a:cubicBezTo>
                <a:cubicBezTo>
                  <a:pt x="25" y="0"/>
                  <a:pt x="25" y="0"/>
                  <a:pt x="25" y="0"/>
                </a:cubicBezTo>
                <a:lnTo>
                  <a:pt x="40" y="4"/>
                </a:lnTo>
                <a:close/>
              </a:path>
            </a:pathLst>
          </a:custGeom>
          <a:solidFill>
            <a:srgbClr val="262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ïš1idé"/>
          <p:cNvSpPr/>
          <p:nvPr>
            <p:custDataLst>
              <p:tags r:id="rId75"/>
            </p:custDataLst>
          </p:nvPr>
        </p:nvSpPr>
        <p:spPr bwMode="auto">
          <a:xfrm>
            <a:off x="1651000" y="4046855"/>
            <a:ext cx="539750" cy="610870"/>
          </a:xfrm>
          <a:custGeom>
            <a:avLst/>
            <a:gdLst>
              <a:gd name="T0" fmla="*/ 217 w 218"/>
              <a:gd name="T1" fmla="*/ 11 h 247"/>
              <a:gd name="T2" fmla="*/ 215 w 218"/>
              <a:gd name="T3" fmla="*/ 66 h 247"/>
              <a:gd name="T4" fmla="*/ 212 w 218"/>
              <a:gd name="T5" fmla="*/ 72 h 247"/>
              <a:gd name="T6" fmla="*/ 67 w 218"/>
              <a:gd name="T7" fmla="*/ 85 h 247"/>
              <a:gd name="T8" fmla="*/ 63 w 218"/>
              <a:gd name="T9" fmla="*/ 95 h 247"/>
              <a:gd name="T10" fmla="*/ 79 w 218"/>
              <a:gd name="T11" fmla="*/ 141 h 247"/>
              <a:gd name="T12" fmla="*/ 79 w 218"/>
              <a:gd name="T13" fmla="*/ 145 h 247"/>
              <a:gd name="T14" fmla="*/ 69 w 218"/>
              <a:gd name="T15" fmla="*/ 247 h 247"/>
              <a:gd name="T16" fmla="*/ 53 w 218"/>
              <a:gd name="T17" fmla="*/ 247 h 247"/>
              <a:gd name="T18" fmla="*/ 1 w 218"/>
              <a:gd name="T19" fmla="*/ 40 h 247"/>
              <a:gd name="T20" fmla="*/ 3 w 218"/>
              <a:gd name="T21" fmla="*/ 33 h 247"/>
              <a:gd name="T22" fmla="*/ 115 w 218"/>
              <a:gd name="T23" fmla="*/ 4 h 247"/>
              <a:gd name="T24" fmla="*/ 122 w 218"/>
              <a:gd name="T25" fmla="*/ 0 h 247"/>
              <a:gd name="T26" fmla="*/ 208 w 218"/>
              <a:gd name="T27" fmla="*/ 0 h 247"/>
              <a:gd name="T28" fmla="*/ 217 w 218"/>
              <a:gd name="T29" fmla="*/ 11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8" h="247">
                <a:moveTo>
                  <a:pt x="217" y="11"/>
                </a:moveTo>
                <a:cubicBezTo>
                  <a:pt x="215" y="66"/>
                  <a:pt x="215" y="66"/>
                  <a:pt x="215" y="66"/>
                </a:cubicBezTo>
                <a:cubicBezTo>
                  <a:pt x="215" y="69"/>
                  <a:pt x="214" y="71"/>
                  <a:pt x="212" y="72"/>
                </a:cubicBezTo>
                <a:cubicBezTo>
                  <a:pt x="67" y="85"/>
                  <a:pt x="67" y="85"/>
                  <a:pt x="67" y="85"/>
                </a:cubicBezTo>
                <a:cubicBezTo>
                  <a:pt x="64" y="88"/>
                  <a:pt x="62" y="92"/>
                  <a:pt x="63" y="95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79" y="142"/>
                  <a:pt x="79" y="143"/>
                  <a:pt x="79" y="145"/>
                </a:cubicBezTo>
                <a:cubicBezTo>
                  <a:pt x="69" y="247"/>
                  <a:pt x="69" y="247"/>
                  <a:pt x="69" y="247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38"/>
                  <a:pt x="1" y="35"/>
                  <a:pt x="3" y="33"/>
                </a:cubicBezTo>
                <a:cubicBezTo>
                  <a:pt x="115" y="4"/>
                  <a:pt x="115" y="4"/>
                  <a:pt x="115" y="4"/>
                </a:cubicBezTo>
                <a:cubicBezTo>
                  <a:pt x="117" y="1"/>
                  <a:pt x="119" y="0"/>
                  <a:pt x="122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14" y="1"/>
                  <a:pt x="218" y="6"/>
                  <a:pt x="217" y="11"/>
                </a:cubicBezTo>
                <a:close/>
              </a:path>
            </a:pathLst>
          </a:custGeom>
          <a:solidFill>
            <a:srgbClr val="262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iś1íḓé"/>
          <p:cNvSpPr/>
          <p:nvPr>
            <p:custDataLst>
              <p:tags r:id="rId76"/>
            </p:custDataLst>
          </p:nvPr>
        </p:nvSpPr>
        <p:spPr bwMode="auto">
          <a:xfrm>
            <a:off x="1745615" y="3250565"/>
            <a:ext cx="349250" cy="417830"/>
          </a:xfrm>
          <a:custGeom>
            <a:avLst/>
            <a:gdLst>
              <a:gd name="T0" fmla="*/ 341 w 341"/>
              <a:gd name="T1" fmla="*/ 278 h 408"/>
              <a:gd name="T2" fmla="*/ 19 w 341"/>
              <a:gd name="T3" fmla="*/ 0 h 408"/>
              <a:gd name="T4" fmla="*/ 0 w 341"/>
              <a:gd name="T5" fmla="*/ 27 h 408"/>
              <a:gd name="T6" fmla="*/ 259 w 341"/>
              <a:gd name="T7" fmla="*/ 408 h 408"/>
              <a:gd name="T8" fmla="*/ 341 w 341"/>
              <a:gd name="T9" fmla="*/ 27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408">
                <a:moveTo>
                  <a:pt x="341" y="278"/>
                </a:moveTo>
                <a:lnTo>
                  <a:pt x="19" y="0"/>
                </a:lnTo>
                <a:lnTo>
                  <a:pt x="0" y="27"/>
                </a:lnTo>
                <a:lnTo>
                  <a:pt x="259" y="408"/>
                </a:lnTo>
                <a:lnTo>
                  <a:pt x="341" y="278"/>
                </a:lnTo>
                <a:close/>
              </a:path>
            </a:pathLst>
          </a:custGeom>
          <a:solidFill>
            <a:srgbClr val="262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íṥlïḍê"/>
          <p:cNvSpPr/>
          <p:nvPr>
            <p:custDataLst>
              <p:tags r:id="rId77"/>
            </p:custDataLst>
          </p:nvPr>
        </p:nvSpPr>
        <p:spPr bwMode="auto">
          <a:xfrm>
            <a:off x="1745615" y="3250565"/>
            <a:ext cx="349250" cy="417830"/>
          </a:xfrm>
          <a:custGeom>
            <a:avLst/>
            <a:gdLst>
              <a:gd name="T0" fmla="*/ 341 w 341"/>
              <a:gd name="T1" fmla="*/ 278 h 408"/>
              <a:gd name="T2" fmla="*/ 19 w 341"/>
              <a:gd name="T3" fmla="*/ 0 h 408"/>
              <a:gd name="T4" fmla="*/ 0 w 341"/>
              <a:gd name="T5" fmla="*/ 27 h 408"/>
              <a:gd name="T6" fmla="*/ 259 w 341"/>
              <a:gd name="T7" fmla="*/ 408 h 408"/>
              <a:gd name="T8" fmla="*/ 341 w 341"/>
              <a:gd name="T9" fmla="*/ 27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408">
                <a:moveTo>
                  <a:pt x="341" y="278"/>
                </a:moveTo>
                <a:lnTo>
                  <a:pt x="19" y="0"/>
                </a:lnTo>
                <a:lnTo>
                  <a:pt x="0" y="27"/>
                </a:lnTo>
                <a:lnTo>
                  <a:pt x="259" y="408"/>
                </a:lnTo>
                <a:lnTo>
                  <a:pt x="341" y="2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ï$ḻîḓè"/>
          <p:cNvSpPr/>
          <p:nvPr>
            <p:custDataLst>
              <p:tags r:id="rId78"/>
            </p:custDataLst>
          </p:nvPr>
        </p:nvSpPr>
        <p:spPr bwMode="auto">
          <a:xfrm>
            <a:off x="1894205" y="3483610"/>
            <a:ext cx="309245" cy="582930"/>
          </a:xfrm>
          <a:custGeom>
            <a:avLst/>
            <a:gdLst>
              <a:gd name="T0" fmla="*/ 31 w 125"/>
              <a:gd name="T1" fmla="*/ 20 h 236"/>
              <a:gd name="T2" fmla="*/ 1 w 125"/>
              <a:gd name="T3" fmla="*/ 73 h 236"/>
              <a:gd name="T4" fmla="*/ 0 w 125"/>
              <a:gd name="T5" fmla="*/ 75 h 236"/>
              <a:gd name="T6" fmla="*/ 10 w 125"/>
              <a:gd name="T7" fmla="*/ 236 h 236"/>
              <a:gd name="T8" fmla="*/ 97 w 125"/>
              <a:gd name="T9" fmla="*/ 236 h 236"/>
              <a:gd name="T10" fmla="*/ 114 w 125"/>
              <a:gd name="T11" fmla="*/ 219 h 236"/>
              <a:gd name="T12" fmla="*/ 125 w 125"/>
              <a:gd name="T13" fmla="*/ 44 h 236"/>
              <a:gd name="T14" fmla="*/ 116 w 125"/>
              <a:gd name="T15" fmla="*/ 28 h 236"/>
              <a:gd name="T16" fmla="*/ 73 w 125"/>
              <a:gd name="T17" fmla="*/ 3 h 236"/>
              <a:gd name="T18" fmla="*/ 56 w 125"/>
              <a:gd name="T19" fmla="*/ 3 h 236"/>
              <a:gd name="T20" fmla="*/ 38 w 125"/>
              <a:gd name="T21" fmla="*/ 13 h 236"/>
              <a:gd name="T22" fmla="*/ 31 w 125"/>
              <a:gd name="T23" fmla="*/ 2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5" h="236">
                <a:moveTo>
                  <a:pt x="31" y="20"/>
                </a:moveTo>
                <a:cubicBezTo>
                  <a:pt x="1" y="73"/>
                  <a:pt x="1" y="73"/>
                  <a:pt x="1" y="73"/>
                </a:cubicBezTo>
                <a:cubicBezTo>
                  <a:pt x="0" y="73"/>
                  <a:pt x="0" y="74"/>
                  <a:pt x="0" y="75"/>
                </a:cubicBezTo>
                <a:cubicBezTo>
                  <a:pt x="10" y="236"/>
                  <a:pt x="10" y="236"/>
                  <a:pt x="10" y="236"/>
                </a:cubicBezTo>
                <a:cubicBezTo>
                  <a:pt x="97" y="236"/>
                  <a:pt x="97" y="236"/>
                  <a:pt x="97" y="236"/>
                </a:cubicBezTo>
                <a:cubicBezTo>
                  <a:pt x="106" y="236"/>
                  <a:pt x="114" y="228"/>
                  <a:pt x="114" y="219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5" y="37"/>
                  <a:pt x="122" y="31"/>
                  <a:pt x="116" y="28"/>
                </a:cubicBezTo>
                <a:cubicBezTo>
                  <a:pt x="73" y="3"/>
                  <a:pt x="73" y="3"/>
                  <a:pt x="73" y="3"/>
                </a:cubicBezTo>
                <a:cubicBezTo>
                  <a:pt x="68" y="0"/>
                  <a:pt x="61" y="0"/>
                  <a:pt x="56" y="3"/>
                </a:cubicBezTo>
                <a:cubicBezTo>
                  <a:pt x="38" y="13"/>
                  <a:pt x="38" y="13"/>
                  <a:pt x="38" y="13"/>
                </a:cubicBezTo>
                <a:cubicBezTo>
                  <a:pt x="35" y="15"/>
                  <a:pt x="33" y="17"/>
                  <a:pt x="31" y="2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ïṩľiḓé"/>
          <p:cNvSpPr/>
          <p:nvPr>
            <p:custDataLst>
              <p:tags r:id="rId79"/>
            </p:custDataLst>
          </p:nvPr>
        </p:nvSpPr>
        <p:spPr bwMode="auto">
          <a:xfrm>
            <a:off x="1899285" y="3322320"/>
            <a:ext cx="170815" cy="217170"/>
          </a:xfrm>
          <a:custGeom>
            <a:avLst/>
            <a:gdLst>
              <a:gd name="T0" fmla="*/ 37 w 69"/>
              <a:gd name="T1" fmla="*/ 87 h 88"/>
              <a:gd name="T2" fmla="*/ 2 w 69"/>
              <a:gd name="T3" fmla="*/ 58 h 88"/>
              <a:gd name="T4" fmla="*/ 1 w 69"/>
              <a:gd name="T5" fmla="*/ 54 h 88"/>
              <a:gd name="T6" fmla="*/ 6 w 69"/>
              <a:gd name="T7" fmla="*/ 38 h 88"/>
              <a:gd name="T8" fmla="*/ 4 w 69"/>
              <a:gd name="T9" fmla="*/ 32 h 88"/>
              <a:gd name="T10" fmla="*/ 2 w 69"/>
              <a:gd name="T11" fmla="*/ 26 h 88"/>
              <a:gd name="T12" fmla="*/ 24 w 69"/>
              <a:gd name="T13" fmla="*/ 2 h 88"/>
              <a:gd name="T14" fmla="*/ 28 w 69"/>
              <a:gd name="T15" fmla="*/ 0 h 88"/>
              <a:gd name="T16" fmla="*/ 58 w 69"/>
              <a:gd name="T17" fmla="*/ 12 h 88"/>
              <a:gd name="T18" fmla="*/ 61 w 69"/>
              <a:gd name="T19" fmla="*/ 16 h 88"/>
              <a:gd name="T20" fmla="*/ 56 w 69"/>
              <a:gd name="T21" fmla="*/ 47 h 88"/>
              <a:gd name="T22" fmla="*/ 57 w 69"/>
              <a:gd name="T23" fmla="*/ 51 h 88"/>
              <a:gd name="T24" fmla="*/ 67 w 69"/>
              <a:gd name="T25" fmla="*/ 62 h 88"/>
              <a:gd name="T26" fmla="*/ 67 w 69"/>
              <a:gd name="T27" fmla="*/ 68 h 88"/>
              <a:gd name="T28" fmla="*/ 42 w 69"/>
              <a:gd name="T29" fmla="*/ 87 h 88"/>
              <a:gd name="T30" fmla="*/ 37 w 69"/>
              <a:gd name="T31" fmla="*/ 8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" h="88">
                <a:moveTo>
                  <a:pt x="37" y="87"/>
                </a:moveTo>
                <a:cubicBezTo>
                  <a:pt x="2" y="58"/>
                  <a:pt x="2" y="58"/>
                  <a:pt x="2" y="58"/>
                </a:cubicBezTo>
                <a:cubicBezTo>
                  <a:pt x="1" y="57"/>
                  <a:pt x="1" y="56"/>
                  <a:pt x="1" y="54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5"/>
                  <a:pt x="6" y="33"/>
                  <a:pt x="4" y="32"/>
                </a:cubicBezTo>
                <a:cubicBezTo>
                  <a:pt x="1" y="31"/>
                  <a:pt x="0" y="28"/>
                  <a:pt x="2" y="26"/>
                </a:cubicBezTo>
                <a:cubicBezTo>
                  <a:pt x="24" y="2"/>
                  <a:pt x="24" y="2"/>
                  <a:pt x="24" y="2"/>
                </a:cubicBezTo>
                <a:cubicBezTo>
                  <a:pt x="25" y="0"/>
                  <a:pt x="27" y="0"/>
                  <a:pt x="28" y="0"/>
                </a:cubicBezTo>
                <a:cubicBezTo>
                  <a:pt x="58" y="12"/>
                  <a:pt x="58" y="12"/>
                  <a:pt x="58" y="12"/>
                </a:cubicBezTo>
                <a:cubicBezTo>
                  <a:pt x="60" y="12"/>
                  <a:pt x="61" y="14"/>
                  <a:pt x="61" y="16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9"/>
                  <a:pt x="56" y="50"/>
                  <a:pt x="57" y="51"/>
                </a:cubicBezTo>
                <a:cubicBezTo>
                  <a:pt x="67" y="62"/>
                  <a:pt x="67" y="62"/>
                  <a:pt x="67" y="62"/>
                </a:cubicBezTo>
                <a:cubicBezTo>
                  <a:pt x="69" y="64"/>
                  <a:pt x="69" y="67"/>
                  <a:pt x="67" y="68"/>
                </a:cubicBezTo>
                <a:cubicBezTo>
                  <a:pt x="42" y="87"/>
                  <a:pt x="42" y="87"/>
                  <a:pt x="42" y="87"/>
                </a:cubicBezTo>
                <a:cubicBezTo>
                  <a:pt x="40" y="88"/>
                  <a:pt x="38" y="88"/>
                  <a:pt x="37" y="87"/>
                </a:cubicBezTo>
              </a:path>
            </a:pathLst>
          </a:custGeom>
          <a:solidFill>
            <a:srgbClr val="F5E1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ïṧlîde"/>
          <p:cNvSpPr/>
          <p:nvPr>
            <p:custDataLst>
              <p:tags r:id="rId80"/>
            </p:custDataLst>
          </p:nvPr>
        </p:nvSpPr>
        <p:spPr bwMode="auto">
          <a:xfrm>
            <a:off x="1946275" y="3303270"/>
            <a:ext cx="120650" cy="150495"/>
          </a:xfrm>
          <a:custGeom>
            <a:avLst/>
            <a:gdLst>
              <a:gd name="T0" fmla="*/ 25 w 49"/>
              <a:gd name="T1" fmla="*/ 45 h 61"/>
              <a:gd name="T2" fmla="*/ 24 w 49"/>
              <a:gd name="T3" fmla="*/ 47 h 61"/>
              <a:gd name="T4" fmla="*/ 20 w 49"/>
              <a:gd name="T5" fmla="*/ 48 h 61"/>
              <a:gd name="T6" fmla="*/ 18 w 49"/>
              <a:gd name="T7" fmla="*/ 44 h 61"/>
              <a:gd name="T8" fmla="*/ 24 w 49"/>
              <a:gd name="T9" fmla="*/ 33 h 61"/>
              <a:gd name="T10" fmla="*/ 24 w 49"/>
              <a:gd name="T11" fmla="*/ 29 h 61"/>
              <a:gd name="T12" fmla="*/ 12 w 49"/>
              <a:gd name="T13" fmla="*/ 12 h 61"/>
              <a:gd name="T14" fmla="*/ 12 w 49"/>
              <a:gd name="T15" fmla="*/ 11 h 61"/>
              <a:gd name="T16" fmla="*/ 2 w 49"/>
              <a:gd name="T17" fmla="*/ 6 h 61"/>
              <a:gd name="T18" fmla="*/ 5 w 49"/>
              <a:gd name="T19" fmla="*/ 1 h 61"/>
              <a:gd name="T20" fmla="*/ 46 w 49"/>
              <a:gd name="T21" fmla="*/ 9 h 61"/>
              <a:gd name="T22" fmla="*/ 49 w 49"/>
              <a:gd name="T23" fmla="*/ 12 h 61"/>
              <a:gd name="T24" fmla="*/ 39 w 49"/>
              <a:gd name="T25" fmla="*/ 61 h 61"/>
              <a:gd name="T26" fmla="*/ 36 w 49"/>
              <a:gd name="T27" fmla="*/ 58 h 61"/>
              <a:gd name="T28" fmla="*/ 34 w 49"/>
              <a:gd name="T29" fmla="*/ 57 h 61"/>
              <a:gd name="T30" fmla="*/ 30 w 49"/>
              <a:gd name="T31" fmla="*/ 45 h 61"/>
              <a:gd name="T32" fmla="*/ 25 w 49"/>
              <a:gd name="T33" fmla="*/ 4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" h="61">
                <a:moveTo>
                  <a:pt x="25" y="45"/>
                </a:moveTo>
                <a:cubicBezTo>
                  <a:pt x="24" y="47"/>
                  <a:pt x="24" y="47"/>
                  <a:pt x="24" y="47"/>
                </a:cubicBezTo>
                <a:cubicBezTo>
                  <a:pt x="23" y="48"/>
                  <a:pt x="21" y="49"/>
                  <a:pt x="20" y="48"/>
                </a:cubicBezTo>
                <a:cubicBezTo>
                  <a:pt x="18" y="48"/>
                  <a:pt x="17" y="46"/>
                  <a:pt x="18" y="44"/>
                </a:cubicBezTo>
                <a:cubicBezTo>
                  <a:pt x="24" y="33"/>
                  <a:pt x="24" y="33"/>
                  <a:pt x="24" y="33"/>
                </a:cubicBezTo>
                <a:cubicBezTo>
                  <a:pt x="25" y="32"/>
                  <a:pt x="24" y="30"/>
                  <a:pt x="24" y="29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2" y="6"/>
                  <a:pt x="2" y="6"/>
                  <a:pt x="2" y="6"/>
                </a:cubicBezTo>
                <a:cubicBezTo>
                  <a:pt x="0" y="4"/>
                  <a:pt x="2" y="0"/>
                  <a:pt x="5" y="1"/>
                </a:cubicBezTo>
                <a:cubicBezTo>
                  <a:pt x="46" y="9"/>
                  <a:pt x="46" y="9"/>
                  <a:pt x="46" y="9"/>
                </a:cubicBezTo>
                <a:cubicBezTo>
                  <a:pt x="48" y="9"/>
                  <a:pt x="49" y="10"/>
                  <a:pt x="49" y="12"/>
                </a:cubicBezTo>
                <a:cubicBezTo>
                  <a:pt x="39" y="61"/>
                  <a:pt x="39" y="61"/>
                  <a:pt x="39" y="61"/>
                </a:cubicBezTo>
                <a:cubicBezTo>
                  <a:pt x="36" y="58"/>
                  <a:pt x="36" y="58"/>
                  <a:pt x="36" y="58"/>
                </a:cubicBezTo>
                <a:cubicBezTo>
                  <a:pt x="35" y="58"/>
                  <a:pt x="34" y="58"/>
                  <a:pt x="34" y="57"/>
                </a:cubicBezTo>
                <a:cubicBezTo>
                  <a:pt x="30" y="45"/>
                  <a:pt x="30" y="45"/>
                  <a:pt x="30" y="45"/>
                </a:cubicBezTo>
                <a:cubicBezTo>
                  <a:pt x="29" y="43"/>
                  <a:pt x="26" y="43"/>
                  <a:pt x="25" y="45"/>
                </a:cubicBezTo>
                <a:close/>
              </a:path>
            </a:pathLst>
          </a:custGeom>
          <a:solidFill>
            <a:srgbClr val="262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îṧ1ïḓè"/>
          <p:cNvSpPr/>
          <p:nvPr>
            <p:custDataLst>
              <p:tags r:id="rId81"/>
            </p:custDataLst>
          </p:nvPr>
        </p:nvSpPr>
        <p:spPr bwMode="auto">
          <a:xfrm>
            <a:off x="2005965" y="3394075"/>
            <a:ext cx="27940" cy="41910"/>
          </a:xfrm>
          <a:custGeom>
            <a:avLst/>
            <a:gdLst>
              <a:gd name="T0" fmla="*/ 1 w 11"/>
              <a:gd name="T1" fmla="*/ 7 h 17"/>
              <a:gd name="T2" fmla="*/ 3 w 11"/>
              <a:gd name="T3" fmla="*/ 16 h 17"/>
              <a:gd name="T4" fmla="*/ 9 w 11"/>
              <a:gd name="T5" fmla="*/ 10 h 17"/>
              <a:gd name="T6" fmla="*/ 8 w 11"/>
              <a:gd name="T7" fmla="*/ 1 h 17"/>
              <a:gd name="T8" fmla="*/ 1 w 11"/>
              <a:gd name="T9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7">
                <a:moveTo>
                  <a:pt x="1" y="7"/>
                </a:moveTo>
                <a:cubicBezTo>
                  <a:pt x="0" y="11"/>
                  <a:pt x="1" y="15"/>
                  <a:pt x="3" y="16"/>
                </a:cubicBezTo>
                <a:cubicBezTo>
                  <a:pt x="5" y="17"/>
                  <a:pt x="8" y="14"/>
                  <a:pt x="9" y="10"/>
                </a:cubicBezTo>
                <a:cubicBezTo>
                  <a:pt x="11" y="6"/>
                  <a:pt x="10" y="2"/>
                  <a:pt x="8" y="1"/>
                </a:cubicBezTo>
                <a:cubicBezTo>
                  <a:pt x="6" y="0"/>
                  <a:pt x="3" y="3"/>
                  <a:pt x="1" y="7"/>
                </a:cubicBezTo>
                <a:close/>
              </a:path>
            </a:pathLst>
          </a:custGeom>
          <a:solidFill>
            <a:srgbClr val="F5E1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íṥļîďê"/>
          <p:cNvSpPr/>
          <p:nvPr>
            <p:custDataLst>
              <p:tags r:id="rId82"/>
            </p:custDataLst>
          </p:nvPr>
        </p:nvSpPr>
        <p:spPr bwMode="auto">
          <a:xfrm>
            <a:off x="1948180" y="3362325"/>
            <a:ext cx="22225" cy="12065"/>
          </a:xfrm>
          <a:custGeom>
            <a:avLst/>
            <a:gdLst>
              <a:gd name="T0" fmla="*/ 22 w 22"/>
              <a:gd name="T1" fmla="*/ 12 h 12"/>
              <a:gd name="T2" fmla="*/ 0 w 22"/>
              <a:gd name="T3" fmla="*/ 0 h 12"/>
              <a:gd name="T4" fmla="*/ 8 w 22"/>
              <a:gd name="T5" fmla="*/ 12 h 12"/>
              <a:gd name="T6" fmla="*/ 22 w 22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2">
                <a:moveTo>
                  <a:pt x="22" y="12"/>
                </a:moveTo>
                <a:lnTo>
                  <a:pt x="0" y="0"/>
                </a:lnTo>
                <a:lnTo>
                  <a:pt x="8" y="12"/>
                </a:lnTo>
                <a:lnTo>
                  <a:pt x="22" y="12"/>
                </a:lnTo>
                <a:close/>
              </a:path>
            </a:pathLst>
          </a:custGeom>
          <a:solidFill>
            <a:srgbClr val="EEC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ïś1ïḋe"/>
          <p:cNvSpPr/>
          <p:nvPr>
            <p:custDataLst>
              <p:tags r:id="rId83"/>
            </p:custDataLst>
          </p:nvPr>
        </p:nvSpPr>
        <p:spPr bwMode="auto">
          <a:xfrm>
            <a:off x="1998345" y="3544570"/>
            <a:ext cx="43815" cy="40005"/>
          </a:xfrm>
          <a:custGeom>
            <a:avLst/>
            <a:gdLst>
              <a:gd name="T0" fmla="*/ 0 w 43"/>
              <a:gd name="T1" fmla="*/ 0 h 39"/>
              <a:gd name="T2" fmla="*/ 29 w 43"/>
              <a:gd name="T3" fmla="*/ 39 h 39"/>
              <a:gd name="T4" fmla="*/ 43 w 43"/>
              <a:gd name="T5" fmla="*/ 17 h 39"/>
              <a:gd name="T6" fmla="*/ 29 w 43"/>
              <a:gd name="T7" fmla="*/ 32 h 39"/>
              <a:gd name="T8" fmla="*/ 0 w 43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39">
                <a:moveTo>
                  <a:pt x="0" y="0"/>
                </a:moveTo>
                <a:lnTo>
                  <a:pt x="29" y="39"/>
                </a:lnTo>
                <a:lnTo>
                  <a:pt x="43" y="17"/>
                </a:lnTo>
                <a:lnTo>
                  <a:pt x="29" y="32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ïṡ1îḍé"/>
          <p:cNvSpPr/>
          <p:nvPr>
            <p:custDataLst>
              <p:tags r:id="rId84"/>
            </p:custDataLst>
          </p:nvPr>
        </p:nvSpPr>
        <p:spPr bwMode="auto">
          <a:xfrm>
            <a:off x="1998345" y="3544570"/>
            <a:ext cx="43815" cy="40005"/>
          </a:xfrm>
          <a:custGeom>
            <a:avLst/>
            <a:gdLst>
              <a:gd name="T0" fmla="*/ 0 w 43"/>
              <a:gd name="T1" fmla="*/ 0 h 39"/>
              <a:gd name="T2" fmla="*/ 29 w 43"/>
              <a:gd name="T3" fmla="*/ 39 h 39"/>
              <a:gd name="T4" fmla="*/ 43 w 43"/>
              <a:gd name="T5" fmla="*/ 17 h 39"/>
              <a:gd name="T6" fmla="*/ 29 w 43"/>
              <a:gd name="T7" fmla="*/ 32 h 39"/>
              <a:gd name="T8" fmla="*/ 0 w 43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39">
                <a:moveTo>
                  <a:pt x="0" y="0"/>
                </a:moveTo>
                <a:lnTo>
                  <a:pt x="29" y="39"/>
                </a:lnTo>
                <a:lnTo>
                  <a:pt x="43" y="17"/>
                </a:lnTo>
                <a:lnTo>
                  <a:pt x="29" y="3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iSļíḍê"/>
          <p:cNvSpPr/>
          <p:nvPr>
            <p:custDataLst>
              <p:tags r:id="rId85"/>
            </p:custDataLst>
          </p:nvPr>
        </p:nvSpPr>
        <p:spPr bwMode="auto">
          <a:xfrm>
            <a:off x="1958975" y="3547745"/>
            <a:ext cx="36830" cy="26670"/>
          </a:xfrm>
          <a:custGeom>
            <a:avLst/>
            <a:gdLst>
              <a:gd name="T0" fmla="*/ 36 w 36"/>
              <a:gd name="T1" fmla="*/ 0 h 26"/>
              <a:gd name="T2" fmla="*/ 15 w 36"/>
              <a:gd name="T3" fmla="*/ 21 h 26"/>
              <a:gd name="T4" fmla="*/ 0 w 36"/>
              <a:gd name="T5" fmla="*/ 14 h 26"/>
              <a:gd name="T6" fmla="*/ 12 w 36"/>
              <a:gd name="T7" fmla="*/ 26 h 26"/>
              <a:gd name="T8" fmla="*/ 36 w 36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6">
                <a:moveTo>
                  <a:pt x="36" y="0"/>
                </a:moveTo>
                <a:lnTo>
                  <a:pt x="15" y="21"/>
                </a:lnTo>
                <a:lnTo>
                  <a:pt x="0" y="14"/>
                </a:lnTo>
                <a:lnTo>
                  <a:pt x="12" y="26"/>
                </a:lnTo>
                <a:lnTo>
                  <a:pt x="36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íṣľidé"/>
          <p:cNvSpPr/>
          <p:nvPr>
            <p:custDataLst>
              <p:tags r:id="rId86"/>
            </p:custDataLst>
          </p:nvPr>
        </p:nvSpPr>
        <p:spPr bwMode="auto">
          <a:xfrm>
            <a:off x="1958975" y="3547745"/>
            <a:ext cx="36830" cy="26670"/>
          </a:xfrm>
          <a:custGeom>
            <a:avLst/>
            <a:gdLst>
              <a:gd name="T0" fmla="*/ 36 w 36"/>
              <a:gd name="T1" fmla="*/ 0 h 26"/>
              <a:gd name="T2" fmla="*/ 15 w 36"/>
              <a:gd name="T3" fmla="*/ 21 h 26"/>
              <a:gd name="T4" fmla="*/ 0 w 36"/>
              <a:gd name="T5" fmla="*/ 14 h 26"/>
              <a:gd name="T6" fmla="*/ 12 w 36"/>
              <a:gd name="T7" fmla="*/ 26 h 26"/>
              <a:gd name="T8" fmla="*/ 36 w 36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6">
                <a:moveTo>
                  <a:pt x="36" y="0"/>
                </a:moveTo>
                <a:lnTo>
                  <a:pt x="15" y="21"/>
                </a:lnTo>
                <a:lnTo>
                  <a:pt x="0" y="14"/>
                </a:lnTo>
                <a:lnTo>
                  <a:pt x="12" y="26"/>
                </a:lnTo>
                <a:lnTo>
                  <a:pt x="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ïşļíde"/>
          <p:cNvSpPr/>
          <p:nvPr>
            <p:custDataLst>
              <p:tags r:id="rId87"/>
            </p:custDataLst>
          </p:nvPr>
        </p:nvSpPr>
        <p:spPr bwMode="auto">
          <a:xfrm>
            <a:off x="1983105" y="3560445"/>
            <a:ext cx="27940" cy="36830"/>
          </a:xfrm>
          <a:custGeom>
            <a:avLst/>
            <a:gdLst>
              <a:gd name="T0" fmla="*/ 5 w 27"/>
              <a:gd name="T1" fmla="*/ 0 h 36"/>
              <a:gd name="T2" fmla="*/ 27 w 27"/>
              <a:gd name="T3" fmla="*/ 7 h 36"/>
              <a:gd name="T4" fmla="*/ 17 w 27"/>
              <a:gd name="T5" fmla="*/ 36 h 36"/>
              <a:gd name="T6" fmla="*/ 0 w 27"/>
              <a:gd name="T7" fmla="*/ 33 h 36"/>
              <a:gd name="T8" fmla="*/ 5 w 27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36">
                <a:moveTo>
                  <a:pt x="5" y="0"/>
                </a:moveTo>
                <a:lnTo>
                  <a:pt x="27" y="7"/>
                </a:lnTo>
                <a:lnTo>
                  <a:pt x="17" y="36"/>
                </a:lnTo>
                <a:lnTo>
                  <a:pt x="0" y="33"/>
                </a:lnTo>
                <a:lnTo>
                  <a:pt x="5" y="0"/>
                </a:lnTo>
                <a:close/>
              </a:path>
            </a:pathLst>
          </a:custGeom>
          <a:solidFill>
            <a:srgbClr val="262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ïśľîḋè"/>
          <p:cNvSpPr/>
          <p:nvPr>
            <p:custDataLst>
              <p:tags r:id="rId88"/>
            </p:custDataLst>
          </p:nvPr>
        </p:nvSpPr>
        <p:spPr bwMode="auto">
          <a:xfrm>
            <a:off x="1931035" y="3584575"/>
            <a:ext cx="73025" cy="330835"/>
          </a:xfrm>
          <a:custGeom>
            <a:avLst/>
            <a:gdLst>
              <a:gd name="T0" fmla="*/ 56 w 71"/>
              <a:gd name="T1" fmla="*/ 0 h 323"/>
              <a:gd name="T2" fmla="*/ 0 w 71"/>
              <a:gd name="T3" fmla="*/ 125 h 323"/>
              <a:gd name="T4" fmla="*/ 8 w 71"/>
              <a:gd name="T5" fmla="*/ 301 h 323"/>
              <a:gd name="T6" fmla="*/ 34 w 71"/>
              <a:gd name="T7" fmla="*/ 323 h 323"/>
              <a:gd name="T8" fmla="*/ 71 w 71"/>
              <a:gd name="T9" fmla="*/ 314 h 323"/>
              <a:gd name="T10" fmla="*/ 37 w 71"/>
              <a:gd name="T11" fmla="*/ 130 h 323"/>
              <a:gd name="T12" fmla="*/ 68 w 71"/>
              <a:gd name="T13" fmla="*/ 12 h 323"/>
              <a:gd name="T14" fmla="*/ 56 w 71"/>
              <a:gd name="T15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323">
                <a:moveTo>
                  <a:pt x="56" y="0"/>
                </a:moveTo>
                <a:lnTo>
                  <a:pt x="0" y="125"/>
                </a:lnTo>
                <a:lnTo>
                  <a:pt x="8" y="301"/>
                </a:lnTo>
                <a:lnTo>
                  <a:pt x="34" y="323"/>
                </a:lnTo>
                <a:lnTo>
                  <a:pt x="71" y="314"/>
                </a:lnTo>
                <a:lnTo>
                  <a:pt x="37" y="130"/>
                </a:lnTo>
                <a:lnTo>
                  <a:pt x="68" y="12"/>
                </a:lnTo>
                <a:lnTo>
                  <a:pt x="56" y="0"/>
                </a:lnTo>
                <a:close/>
              </a:path>
            </a:pathLst>
          </a:custGeom>
          <a:solidFill>
            <a:srgbClr val="262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îsļíḓé"/>
          <p:cNvSpPr/>
          <p:nvPr>
            <p:custDataLst>
              <p:tags r:id="rId89"/>
            </p:custDataLst>
          </p:nvPr>
        </p:nvSpPr>
        <p:spPr bwMode="auto">
          <a:xfrm>
            <a:off x="1931035" y="3584575"/>
            <a:ext cx="73025" cy="330835"/>
          </a:xfrm>
          <a:custGeom>
            <a:avLst/>
            <a:gdLst>
              <a:gd name="T0" fmla="*/ 56 w 71"/>
              <a:gd name="T1" fmla="*/ 0 h 323"/>
              <a:gd name="T2" fmla="*/ 0 w 71"/>
              <a:gd name="T3" fmla="*/ 125 h 323"/>
              <a:gd name="T4" fmla="*/ 8 w 71"/>
              <a:gd name="T5" fmla="*/ 301 h 323"/>
              <a:gd name="T6" fmla="*/ 34 w 71"/>
              <a:gd name="T7" fmla="*/ 323 h 323"/>
              <a:gd name="T8" fmla="*/ 71 w 71"/>
              <a:gd name="T9" fmla="*/ 314 h 323"/>
              <a:gd name="T10" fmla="*/ 37 w 71"/>
              <a:gd name="T11" fmla="*/ 130 h 323"/>
              <a:gd name="T12" fmla="*/ 68 w 71"/>
              <a:gd name="T13" fmla="*/ 12 h 323"/>
              <a:gd name="T14" fmla="*/ 56 w 71"/>
              <a:gd name="T15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323">
                <a:moveTo>
                  <a:pt x="56" y="0"/>
                </a:moveTo>
                <a:lnTo>
                  <a:pt x="0" y="125"/>
                </a:lnTo>
                <a:lnTo>
                  <a:pt x="8" y="301"/>
                </a:lnTo>
                <a:lnTo>
                  <a:pt x="34" y="323"/>
                </a:lnTo>
                <a:lnTo>
                  <a:pt x="71" y="314"/>
                </a:lnTo>
                <a:lnTo>
                  <a:pt x="37" y="130"/>
                </a:lnTo>
                <a:lnTo>
                  <a:pt x="68" y="12"/>
                </a:lnTo>
                <a:lnTo>
                  <a:pt x="5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isľíḑé"/>
          <p:cNvSpPr/>
          <p:nvPr>
            <p:custDataLst>
              <p:tags r:id="rId90"/>
            </p:custDataLst>
          </p:nvPr>
        </p:nvSpPr>
        <p:spPr bwMode="auto">
          <a:xfrm>
            <a:off x="1906270" y="3446145"/>
            <a:ext cx="151765" cy="88900"/>
          </a:xfrm>
          <a:custGeom>
            <a:avLst/>
            <a:gdLst>
              <a:gd name="T0" fmla="*/ 85 w 148"/>
              <a:gd name="T1" fmla="*/ 0 h 87"/>
              <a:gd name="T2" fmla="*/ 53 w 148"/>
              <a:gd name="T3" fmla="*/ 29 h 87"/>
              <a:gd name="T4" fmla="*/ 0 w 148"/>
              <a:gd name="T5" fmla="*/ 17 h 87"/>
              <a:gd name="T6" fmla="*/ 87 w 148"/>
              <a:gd name="T7" fmla="*/ 87 h 87"/>
              <a:gd name="T8" fmla="*/ 148 w 148"/>
              <a:gd name="T9" fmla="*/ 43 h 87"/>
              <a:gd name="T10" fmla="*/ 85 w 148"/>
              <a:gd name="T1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8" h="87">
                <a:moveTo>
                  <a:pt x="85" y="0"/>
                </a:moveTo>
                <a:lnTo>
                  <a:pt x="53" y="29"/>
                </a:lnTo>
                <a:lnTo>
                  <a:pt x="0" y="17"/>
                </a:lnTo>
                <a:lnTo>
                  <a:pt x="87" y="87"/>
                </a:lnTo>
                <a:lnTo>
                  <a:pt x="148" y="43"/>
                </a:lnTo>
                <a:lnTo>
                  <a:pt x="85" y="0"/>
                </a:lnTo>
                <a:close/>
              </a:path>
            </a:pathLst>
          </a:custGeom>
          <a:solidFill>
            <a:srgbClr val="F2D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ïş1îdè"/>
          <p:cNvSpPr/>
          <p:nvPr>
            <p:custDataLst>
              <p:tags r:id="rId91"/>
            </p:custDataLst>
          </p:nvPr>
        </p:nvSpPr>
        <p:spPr bwMode="auto">
          <a:xfrm>
            <a:off x="1906270" y="3446145"/>
            <a:ext cx="151765" cy="88900"/>
          </a:xfrm>
          <a:custGeom>
            <a:avLst/>
            <a:gdLst>
              <a:gd name="T0" fmla="*/ 85 w 148"/>
              <a:gd name="T1" fmla="*/ 0 h 87"/>
              <a:gd name="T2" fmla="*/ 53 w 148"/>
              <a:gd name="T3" fmla="*/ 29 h 87"/>
              <a:gd name="T4" fmla="*/ 0 w 148"/>
              <a:gd name="T5" fmla="*/ 17 h 87"/>
              <a:gd name="T6" fmla="*/ 87 w 148"/>
              <a:gd name="T7" fmla="*/ 87 h 87"/>
              <a:gd name="T8" fmla="*/ 148 w 148"/>
              <a:gd name="T9" fmla="*/ 43 h 87"/>
              <a:gd name="T10" fmla="*/ 85 w 148"/>
              <a:gd name="T1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8" h="87">
                <a:moveTo>
                  <a:pt x="85" y="0"/>
                </a:moveTo>
                <a:lnTo>
                  <a:pt x="53" y="29"/>
                </a:lnTo>
                <a:lnTo>
                  <a:pt x="0" y="17"/>
                </a:lnTo>
                <a:lnTo>
                  <a:pt x="87" y="87"/>
                </a:lnTo>
                <a:lnTo>
                  <a:pt x="148" y="43"/>
                </a:lnTo>
                <a:lnTo>
                  <a:pt x="8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íṣ1íďè"/>
          <p:cNvSpPr/>
          <p:nvPr>
            <p:custDataLst>
              <p:tags r:id="rId92"/>
            </p:custDataLst>
          </p:nvPr>
        </p:nvSpPr>
        <p:spPr bwMode="auto">
          <a:xfrm>
            <a:off x="1688465" y="3198495"/>
            <a:ext cx="80010" cy="80010"/>
          </a:xfrm>
          <a:custGeom>
            <a:avLst/>
            <a:gdLst>
              <a:gd name="T0" fmla="*/ 37 w 78"/>
              <a:gd name="T1" fmla="*/ 37 h 78"/>
              <a:gd name="T2" fmla="*/ 15 w 78"/>
              <a:gd name="T3" fmla="*/ 24 h 78"/>
              <a:gd name="T4" fmla="*/ 0 w 78"/>
              <a:gd name="T5" fmla="*/ 41 h 78"/>
              <a:gd name="T6" fmla="*/ 39 w 78"/>
              <a:gd name="T7" fmla="*/ 61 h 78"/>
              <a:gd name="T8" fmla="*/ 58 w 78"/>
              <a:gd name="T9" fmla="*/ 78 h 78"/>
              <a:gd name="T10" fmla="*/ 78 w 78"/>
              <a:gd name="T11" fmla="*/ 56 h 78"/>
              <a:gd name="T12" fmla="*/ 73 w 78"/>
              <a:gd name="T13" fmla="*/ 0 h 78"/>
              <a:gd name="T14" fmla="*/ 37 w 78"/>
              <a:gd name="T15" fmla="*/ 3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" h="78">
                <a:moveTo>
                  <a:pt x="37" y="37"/>
                </a:moveTo>
                <a:lnTo>
                  <a:pt x="15" y="24"/>
                </a:lnTo>
                <a:lnTo>
                  <a:pt x="0" y="41"/>
                </a:lnTo>
                <a:lnTo>
                  <a:pt x="39" y="61"/>
                </a:lnTo>
                <a:lnTo>
                  <a:pt x="58" y="78"/>
                </a:lnTo>
                <a:lnTo>
                  <a:pt x="78" y="56"/>
                </a:lnTo>
                <a:lnTo>
                  <a:pt x="73" y="0"/>
                </a:lnTo>
                <a:lnTo>
                  <a:pt x="37" y="37"/>
                </a:lnTo>
                <a:close/>
              </a:path>
            </a:pathLst>
          </a:custGeom>
          <a:solidFill>
            <a:srgbClr val="F5E1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îṩlïḓe"/>
          <p:cNvSpPr/>
          <p:nvPr>
            <p:custDataLst>
              <p:tags r:id="rId93"/>
            </p:custDataLst>
          </p:nvPr>
        </p:nvSpPr>
        <p:spPr bwMode="auto">
          <a:xfrm>
            <a:off x="1396365" y="3465830"/>
            <a:ext cx="109855" cy="133350"/>
          </a:xfrm>
          <a:custGeom>
            <a:avLst/>
            <a:gdLst>
              <a:gd name="T0" fmla="*/ 80 w 107"/>
              <a:gd name="T1" fmla="*/ 36 h 130"/>
              <a:gd name="T2" fmla="*/ 107 w 107"/>
              <a:gd name="T3" fmla="*/ 94 h 130"/>
              <a:gd name="T4" fmla="*/ 94 w 107"/>
              <a:gd name="T5" fmla="*/ 130 h 130"/>
              <a:gd name="T6" fmla="*/ 0 w 107"/>
              <a:gd name="T7" fmla="*/ 58 h 130"/>
              <a:gd name="T8" fmla="*/ 17 w 107"/>
              <a:gd name="T9" fmla="*/ 0 h 130"/>
              <a:gd name="T10" fmla="*/ 65 w 107"/>
              <a:gd name="T11" fmla="*/ 53 h 130"/>
              <a:gd name="T12" fmla="*/ 80 w 107"/>
              <a:gd name="T13" fmla="*/ 3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130">
                <a:moveTo>
                  <a:pt x="80" y="36"/>
                </a:moveTo>
                <a:lnTo>
                  <a:pt x="107" y="94"/>
                </a:lnTo>
                <a:lnTo>
                  <a:pt x="94" y="130"/>
                </a:lnTo>
                <a:lnTo>
                  <a:pt x="0" y="58"/>
                </a:lnTo>
                <a:lnTo>
                  <a:pt x="17" y="0"/>
                </a:lnTo>
                <a:lnTo>
                  <a:pt x="65" y="53"/>
                </a:lnTo>
                <a:lnTo>
                  <a:pt x="80" y="36"/>
                </a:lnTo>
                <a:close/>
              </a:path>
            </a:pathLst>
          </a:custGeom>
          <a:solidFill>
            <a:srgbClr val="F5E1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iŝḷiḓè"/>
          <p:cNvSpPr/>
          <p:nvPr>
            <p:custDataLst>
              <p:tags r:id="rId94"/>
            </p:custDataLst>
          </p:nvPr>
        </p:nvSpPr>
        <p:spPr bwMode="auto">
          <a:xfrm>
            <a:off x="2033270" y="3472815"/>
            <a:ext cx="195580" cy="685800"/>
          </a:xfrm>
          <a:custGeom>
            <a:avLst/>
            <a:gdLst>
              <a:gd name="T0" fmla="*/ 13 w 79"/>
              <a:gd name="T1" fmla="*/ 0 h 277"/>
              <a:gd name="T2" fmla="*/ 15 w 79"/>
              <a:gd name="T3" fmla="*/ 2 h 277"/>
              <a:gd name="T4" fmla="*/ 75 w 79"/>
              <a:gd name="T5" fmla="*/ 39 h 277"/>
              <a:gd name="T6" fmla="*/ 76 w 79"/>
              <a:gd name="T7" fmla="*/ 41 h 277"/>
              <a:gd name="T8" fmla="*/ 65 w 79"/>
              <a:gd name="T9" fmla="*/ 125 h 277"/>
              <a:gd name="T10" fmla="*/ 65 w 79"/>
              <a:gd name="T11" fmla="*/ 125 h 277"/>
              <a:gd name="T12" fmla="*/ 79 w 79"/>
              <a:gd name="T13" fmla="*/ 275 h 277"/>
              <a:gd name="T14" fmla="*/ 45 w 79"/>
              <a:gd name="T15" fmla="*/ 259 h 277"/>
              <a:gd name="T16" fmla="*/ 0 w 79"/>
              <a:gd name="T17" fmla="*/ 120 h 277"/>
              <a:gd name="T18" fmla="*/ 13 w 79"/>
              <a:gd name="T19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277">
                <a:moveTo>
                  <a:pt x="13" y="0"/>
                </a:moveTo>
                <a:cubicBezTo>
                  <a:pt x="15" y="2"/>
                  <a:pt x="15" y="2"/>
                  <a:pt x="15" y="2"/>
                </a:cubicBezTo>
                <a:cubicBezTo>
                  <a:pt x="75" y="39"/>
                  <a:pt x="75" y="39"/>
                  <a:pt x="75" y="39"/>
                </a:cubicBezTo>
                <a:cubicBezTo>
                  <a:pt x="76" y="39"/>
                  <a:pt x="76" y="40"/>
                  <a:pt x="76" y="41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7"/>
                  <a:pt x="46" y="261"/>
                  <a:pt x="45" y="259"/>
                </a:cubicBezTo>
                <a:cubicBezTo>
                  <a:pt x="0" y="120"/>
                  <a:pt x="0" y="120"/>
                  <a:pt x="0" y="120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2E3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ísḻïdê"/>
          <p:cNvSpPr/>
          <p:nvPr>
            <p:custDataLst>
              <p:tags r:id="rId95"/>
            </p:custDataLst>
          </p:nvPr>
        </p:nvSpPr>
        <p:spPr bwMode="auto">
          <a:xfrm>
            <a:off x="1906270" y="3747770"/>
            <a:ext cx="136525" cy="180340"/>
          </a:xfrm>
          <a:custGeom>
            <a:avLst/>
            <a:gdLst>
              <a:gd name="T0" fmla="*/ 29 w 133"/>
              <a:gd name="T1" fmla="*/ 80 h 176"/>
              <a:gd name="T2" fmla="*/ 0 w 133"/>
              <a:gd name="T3" fmla="*/ 104 h 176"/>
              <a:gd name="T4" fmla="*/ 3 w 133"/>
              <a:gd name="T5" fmla="*/ 176 h 176"/>
              <a:gd name="T6" fmla="*/ 37 w 133"/>
              <a:gd name="T7" fmla="*/ 145 h 176"/>
              <a:gd name="T8" fmla="*/ 32 w 133"/>
              <a:gd name="T9" fmla="*/ 142 h 176"/>
              <a:gd name="T10" fmla="*/ 29 w 133"/>
              <a:gd name="T11" fmla="*/ 80 h 176"/>
              <a:gd name="T12" fmla="*/ 126 w 133"/>
              <a:gd name="T13" fmla="*/ 0 h 176"/>
              <a:gd name="T14" fmla="*/ 75 w 133"/>
              <a:gd name="T15" fmla="*/ 41 h 176"/>
              <a:gd name="T16" fmla="*/ 85 w 133"/>
              <a:gd name="T17" fmla="*/ 97 h 176"/>
              <a:gd name="T18" fmla="*/ 133 w 133"/>
              <a:gd name="T19" fmla="*/ 51 h 176"/>
              <a:gd name="T20" fmla="*/ 124 w 133"/>
              <a:gd name="T21" fmla="*/ 22 h 176"/>
              <a:gd name="T22" fmla="*/ 126 w 133"/>
              <a:gd name="T2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176">
                <a:moveTo>
                  <a:pt x="29" y="80"/>
                </a:moveTo>
                <a:lnTo>
                  <a:pt x="0" y="104"/>
                </a:lnTo>
                <a:lnTo>
                  <a:pt x="3" y="176"/>
                </a:lnTo>
                <a:lnTo>
                  <a:pt x="37" y="145"/>
                </a:lnTo>
                <a:lnTo>
                  <a:pt x="32" y="142"/>
                </a:lnTo>
                <a:lnTo>
                  <a:pt x="29" y="80"/>
                </a:lnTo>
                <a:close/>
                <a:moveTo>
                  <a:pt x="126" y="0"/>
                </a:moveTo>
                <a:lnTo>
                  <a:pt x="75" y="41"/>
                </a:lnTo>
                <a:lnTo>
                  <a:pt x="85" y="97"/>
                </a:lnTo>
                <a:lnTo>
                  <a:pt x="133" y="51"/>
                </a:lnTo>
                <a:lnTo>
                  <a:pt x="124" y="22"/>
                </a:lnTo>
                <a:lnTo>
                  <a:pt x="126" y="0"/>
                </a:lnTo>
                <a:close/>
              </a:path>
            </a:pathLst>
          </a:custGeom>
          <a:solidFill>
            <a:srgbClr val="D1D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íṩľïḑe"/>
          <p:cNvSpPr/>
          <p:nvPr>
            <p:custDataLst>
              <p:tags r:id="rId96"/>
            </p:custDataLst>
          </p:nvPr>
        </p:nvSpPr>
        <p:spPr bwMode="auto">
          <a:xfrm>
            <a:off x="1906270" y="3747770"/>
            <a:ext cx="136525" cy="180340"/>
          </a:xfrm>
          <a:custGeom>
            <a:avLst/>
            <a:gdLst>
              <a:gd name="T0" fmla="*/ 29 w 133"/>
              <a:gd name="T1" fmla="*/ 80 h 176"/>
              <a:gd name="T2" fmla="*/ 0 w 133"/>
              <a:gd name="T3" fmla="*/ 104 h 176"/>
              <a:gd name="T4" fmla="*/ 3 w 133"/>
              <a:gd name="T5" fmla="*/ 176 h 176"/>
              <a:gd name="T6" fmla="*/ 37 w 133"/>
              <a:gd name="T7" fmla="*/ 145 h 176"/>
              <a:gd name="T8" fmla="*/ 32 w 133"/>
              <a:gd name="T9" fmla="*/ 142 h 176"/>
              <a:gd name="T10" fmla="*/ 29 w 133"/>
              <a:gd name="T11" fmla="*/ 80 h 176"/>
              <a:gd name="T12" fmla="*/ 126 w 133"/>
              <a:gd name="T13" fmla="*/ 0 h 176"/>
              <a:gd name="T14" fmla="*/ 75 w 133"/>
              <a:gd name="T15" fmla="*/ 41 h 176"/>
              <a:gd name="T16" fmla="*/ 85 w 133"/>
              <a:gd name="T17" fmla="*/ 97 h 176"/>
              <a:gd name="T18" fmla="*/ 133 w 133"/>
              <a:gd name="T19" fmla="*/ 51 h 176"/>
              <a:gd name="T20" fmla="*/ 124 w 133"/>
              <a:gd name="T21" fmla="*/ 22 h 176"/>
              <a:gd name="T22" fmla="*/ 126 w 133"/>
              <a:gd name="T2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176">
                <a:moveTo>
                  <a:pt x="29" y="80"/>
                </a:moveTo>
                <a:lnTo>
                  <a:pt x="0" y="104"/>
                </a:lnTo>
                <a:lnTo>
                  <a:pt x="3" y="176"/>
                </a:lnTo>
                <a:lnTo>
                  <a:pt x="37" y="145"/>
                </a:lnTo>
                <a:lnTo>
                  <a:pt x="32" y="142"/>
                </a:lnTo>
                <a:lnTo>
                  <a:pt x="29" y="80"/>
                </a:lnTo>
                <a:moveTo>
                  <a:pt x="126" y="0"/>
                </a:moveTo>
                <a:lnTo>
                  <a:pt x="75" y="41"/>
                </a:lnTo>
                <a:lnTo>
                  <a:pt x="85" y="97"/>
                </a:lnTo>
                <a:lnTo>
                  <a:pt x="133" y="51"/>
                </a:lnTo>
                <a:lnTo>
                  <a:pt x="124" y="22"/>
                </a:lnTo>
                <a:lnTo>
                  <a:pt x="12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i$1idé"/>
          <p:cNvSpPr/>
          <p:nvPr>
            <p:custDataLst>
              <p:tags r:id="rId97"/>
            </p:custDataLst>
          </p:nvPr>
        </p:nvSpPr>
        <p:spPr bwMode="auto">
          <a:xfrm>
            <a:off x="1936115" y="3789680"/>
            <a:ext cx="57150" cy="106680"/>
          </a:xfrm>
          <a:custGeom>
            <a:avLst/>
            <a:gdLst>
              <a:gd name="T0" fmla="*/ 46 w 56"/>
              <a:gd name="T1" fmla="*/ 0 h 104"/>
              <a:gd name="T2" fmla="*/ 0 w 56"/>
              <a:gd name="T3" fmla="*/ 39 h 104"/>
              <a:gd name="T4" fmla="*/ 3 w 56"/>
              <a:gd name="T5" fmla="*/ 101 h 104"/>
              <a:gd name="T6" fmla="*/ 8 w 56"/>
              <a:gd name="T7" fmla="*/ 104 h 104"/>
              <a:gd name="T8" fmla="*/ 56 w 56"/>
              <a:gd name="T9" fmla="*/ 56 h 104"/>
              <a:gd name="T10" fmla="*/ 46 w 56"/>
              <a:gd name="T11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104">
                <a:moveTo>
                  <a:pt x="46" y="0"/>
                </a:moveTo>
                <a:lnTo>
                  <a:pt x="0" y="39"/>
                </a:lnTo>
                <a:lnTo>
                  <a:pt x="3" y="101"/>
                </a:lnTo>
                <a:lnTo>
                  <a:pt x="8" y="104"/>
                </a:lnTo>
                <a:lnTo>
                  <a:pt x="56" y="56"/>
                </a:lnTo>
                <a:lnTo>
                  <a:pt x="46" y="0"/>
                </a:lnTo>
                <a:close/>
              </a:path>
            </a:pathLst>
          </a:custGeom>
          <a:solidFill>
            <a:srgbClr val="1F2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í$1íḓè"/>
          <p:cNvSpPr/>
          <p:nvPr>
            <p:custDataLst>
              <p:tags r:id="rId98"/>
            </p:custDataLst>
          </p:nvPr>
        </p:nvSpPr>
        <p:spPr bwMode="auto">
          <a:xfrm>
            <a:off x="1936115" y="3789680"/>
            <a:ext cx="57150" cy="106680"/>
          </a:xfrm>
          <a:custGeom>
            <a:avLst/>
            <a:gdLst>
              <a:gd name="T0" fmla="*/ 46 w 56"/>
              <a:gd name="T1" fmla="*/ 0 h 104"/>
              <a:gd name="T2" fmla="*/ 0 w 56"/>
              <a:gd name="T3" fmla="*/ 39 h 104"/>
              <a:gd name="T4" fmla="*/ 3 w 56"/>
              <a:gd name="T5" fmla="*/ 101 h 104"/>
              <a:gd name="T6" fmla="*/ 8 w 56"/>
              <a:gd name="T7" fmla="*/ 104 h 104"/>
              <a:gd name="T8" fmla="*/ 56 w 56"/>
              <a:gd name="T9" fmla="*/ 56 h 104"/>
              <a:gd name="T10" fmla="*/ 46 w 56"/>
              <a:gd name="T11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104">
                <a:moveTo>
                  <a:pt x="46" y="0"/>
                </a:moveTo>
                <a:lnTo>
                  <a:pt x="0" y="39"/>
                </a:lnTo>
                <a:lnTo>
                  <a:pt x="3" y="101"/>
                </a:lnTo>
                <a:lnTo>
                  <a:pt x="8" y="104"/>
                </a:lnTo>
                <a:lnTo>
                  <a:pt x="56" y="56"/>
                </a:lnTo>
                <a:lnTo>
                  <a:pt x="4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ísľíḋê"/>
          <p:cNvSpPr/>
          <p:nvPr>
            <p:custDataLst>
              <p:tags r:id="rId99"/>
            </p:custDataLst>
          </p:nvPr>
        </p:nvSpPr>
        <p:spPr bwMode="auto">
          <a:xfrm>
            <a:off x="2033270" y="3707765"/>
            <a:ext cx="103505" cy="92075"/>
          </a:xfrm>
          <a:custGeom>
            <a:avLst/>
            <a:gdLst>
              <a:gd name="T0" fmla="*/ 101 w 101"/>
              <a:gd name="T1" fmla="*/ 0 h 90"/>
              <a:gd name="T2" fmla="*/ 29 w 101"/>
              <a:gd name="T3" fmla="*/ 15 h 90"/>
              <a:gd name="T4" fmla="*/ 2 w 101"/>
              <a:gd name="T5" fmla="*/ 39 h 90"/>
              <a:gd name="T6" fmla="*/ 0 w 101"/>
              <a:gd name="T7" fmla="*/ 61 h 90"/>
              <a:gd name="T8" fmla="*/ 9 w 101"/>
              <a:gd name="T9" fmla="*/ 90 h 90"/>
              <a:gd name="T10" fmla="*/ 101 w 101"/>
              <a:gd name="T11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" h="90">
                <a:moveTo>
                  <a:pt x="101" y="0"/>
                </a:moveTo>
                <a:lnTo>
                  <a:pt x="29" y="15"/>
                </a:lnTo>
                <a:lnTo>
                  <a:pt x="2" y="39"/>
                </a:lnTo>
                <a:lnTo>
                  <a:pt x="0" y="61"/>
                </a:lnTo>
                <a:lnTo>
                  <a:pt x="9" y="90"/>
                </a:lnTo>
                <a:lnTo>
                  <a:pt x="101" y="0"/>
                </a:lnTo>
                <a:close/>
              </a:path>
            </a:pathLst>
          </a:custGeom>
          <a:solidFill>
            <a:srgbClr val="262A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ïṣlîḋe"/>
          <p:cNvSpPr/>
          <p:nvPr>
            <p:custDataLst>
              <p:tags r:id="rId100"/>
            </p:custDataLst>
          </p:nvPr>
        </p:nvSpPr>
        <p:spPr bwMode="auto">
          <a:xfrm>
            <a:off x="2033270" y="3707765"/>
            <a:ext cx="103505" cy="92075"/>
          </a:xfrm>
          <a:custGeom>
            <a:avLst/>
            <a:gdLst>
              <a:gd name="T0" fmla="*/ 101 w 101"/>
              <a:gd name="T1" fmla="*/ 0 h 90"/>
              <a:gd name="T2" fmla="*/ 29 w 101"/>
              <a:gd name="T3" fmla="*/ 15 h 90"/>
              <a:gd name="T4" fmla="*/ 2 w 101"/>
              <a:gd name="T5" fmla="*/ 39 h 90"/>
              <a:gd name="T6" fmla="*/ 0 w 101"/>
              <a:gd name="T7" fmla="*/ 61 h 90"/>
              <a:gd name="T8" fmla="*/ 9 w 101"/>
              <a:gd name="T9" fmla="*/ 90 h 90"/>
              <a:gd name="T10" fmla="*/ 101 w 101"/>
              <a:gd name="T11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" h="90">
                <a:moveTo>
                  <a:pt x="101" y="0"/>
                </a:moveTo>
                <a:lnTo>
                  <a:pt x="29" y="15"/>
                </a:lnTo>
                <a:lnTo>
                  <a:pt x="2" y="39"/>
                </a:lnTo>
                <a:lnTo>
                  <a:pt x="0" y="61"/>
                </a:lnTo>
                <a:lnTo>
                  <a:pt x="9" y="90"/>
                </a:lnTo>
                <a:lnTo>
                  <a:pt x="1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îṣļidé"/>
          <p:cNvSpPr/>
          <p:nvPr>
            <p:custDataLst>
              <p:tags r:id="rId101"/>
            </p:custDataLst>
          </p:nvPr>
        </p:nvSpPr>
        <p:spPr bwMode="auto">
          <a:xfrm>
            <a:off x="1492250" y="3562350"/>
            <a:ext cx="654685" cy="242570"/>
          </a:xfrm>
          <a:custGeom>
            <a:avLst/>
            <a:gdLst>
              <a:gd name="T0" fmla="*/ 615 w 639"/>
              <a:gd name="T1" fmla="*/ 0 h 237"/>
              <a:gd name="T2" fmla="*/ 346 w 639"/>
              <a:gd name="T3" fmla="*/ 150 h 237"/>
              <a:gd name="T4" fmla="*/ 13 w 639"/>
              <a:gd name="T5" fmla="*/ 0 h 237"/>
              <a:gd name="T6" fmla="*/ 0 w 639"/>
              <a:gd name="T7" fmla="*/ 36 h 237"/>
              <a:gd name="T8" fmla="*/ 349 w 639"/>
              <a:gd name="T9" fmla="*/ 237 h 237"/>
              <a:gd name="T10" fmla="*/ 639 w 639"/>
              <a:gd name="T11" fmla="*/ 145 h 237"/>
              <a:gd name="T12" fmla="*/ 615 w 639"/>
              <a:gd name="T13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9" h="237">
                <a:moveTo>
                  <a:pt x="615" y="0"/>
                </a:moveTo>
                <a:lnTo>
                  <a:pt x="346" y="150"/>
                </a:lnTo>
                <a:lnTo>
                  <a:pt x="13" y="0"/>
                </a:lnTo>
                <a:lnTo>
                  <a:pt x="0" y="36"/>
                </a:lnTo>
                <a:lnTo>
                  <a:pt x="349" y="237"/>
                </a:lnTo>
                <a:lnTo>
                  <a:pt x="639" y="145"/>
                </a:lnTo>
                <a:lnTo>
                  <a:pt x="615" y="0"/>
                </a:lnTo>
                <a:close/>
              </a:path>
            </a:pathLst>
          </a:custGeom>
          <a:solidFill>
            <a:srgbClr val="2E3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Freeform 60"/>
          <p:cNvSpPr/>
          <p:nvPr>
            <p:custDataLst>
              <p:tags r:id="rId102"/>
            </p:custDataLst>
          </p:nvPr>
        </p:nvSpPr>
        <p:spPr bwMode="auto">
          <a:xfrm>
            <a:off x="304800" y="777875"/>
            <a:ext cx="346075" cy="371475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17D8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7" name="圆角矩形 136"/>
          <p:cNvSpPr/>
          <p:nvPr>
            <p:custDataLst>
              <p:tags r:id="rId103"/>
            </p:custDataLst>
          </p:nvPr>
        </p:nvSpPr>
        <p:spPr>
          <a:xfrm>
            <a:off x="720725" y="733425"/>
            <a:ext cx="1536700" cy="424180"/>
          </a:xfrm>
          <a:prstGeom prst="roundRect">
            <a:avLst>
              <a:gd name="adj" fmla="val 9938"/>
            </a:avLst>
          </a:prstGeom>
          <a:solidFill>
            <a:srgbClr val="317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04"/>
            </p:custDataLst>
          </p:nvPr>
        </p:nvSpPr>
        <p:spPr>
          <a:xfrm>
            <a:off x="922655" y="777875"/>
            <a:ext cx="1135380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sz="17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应急响应</a:t>
            </a:r>
            <a:endParaRPr sz="17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0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5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11175" y="776605"/>
            <a:ext cx="2540000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7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应急响应核心要素</a:t>
            </a:r>
            <a:endParaRPr lang="zh-CN" altLang="en-US" sz="17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iṩḻïḑe"/>
          <p:cNvSpPr/>
          <p:nvPr>
            <p:custDataLst>
              <p:tags r:id="rId5"/>
            </p:custDataLst>
          </p:nvPr>
        </p:nvSpPr>
        <p:spPr bwMode="auto">
          <a:xfrm>
            <a:off x="1662430" y="1430020"/>
            <a:ext cx="5454015" cy="32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ïṣḻïḓe"/>
          <p:cNvSpPr/>
          <p:nvPr>
            <p:custDataLst>
              <p:tags r:id="rId6"/>
            </p:custDataLst>
          </p:nvPr>
        </p:nvSpPr>
        <p:spPr bwMode="auto">
          <a:xfrm>
            <a:off x="1662430" y="1434465"/>
            <a:ext cx="2724785" cy="3285490"/>
          </a:xfrm>
          <a:custGeom>
            <a:avLst/>
            <a:gdLst>
              <a:gd name="T0" fmla="*/ 628 w 628"/>
              <a:gd name="T1" fmla="*/ 756 h 756"/>
              <a:gd name="T2" fmla="*/ 43 w 628"/>
              <a:gd name="T3" fmla="*/ 756 h 756"/>
              <a:gd name="T4" fmla="*/ 0 w 628"/>
              <a:gd name="T5" fmla="*/ 713 h 756"/>
              <a:gd name="T6" fmla="*/ 0 w 628"/>
              <a:gd name="T7" fmla="*/ 43 h 756"/>
              <a:gd name="T8" fmla="*/ 43 w 628"/>
              <a:gd name="T9" fmla="*/ 0 h 756"/>
              <a:gd name="T10" fmla="*/ 628 w 628"/>
              <a:gd name="T11" fmla="*/ 0 h 756"/>
              <a:gd name="T12" fmla="*/ 628 w 628"/>
              <a:gd name="T13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8" h="756">
                <a:moveTo>
                  <a:pt x="628" y="756"/>
                </a:moveTo>
                <a:cubicBezTo>
                  <a:pt x="43" y="756"/>
                  <a:pt x="43" y="756"/>
                  <a:pt x="43" y="756"/>
                </a:cubicBezTo>
                <a:cubicBezTo>
                  <a:pt x="19" y="756"/>
                  <a:pt x="0" y="737"/>
                  <a:pt x="0" y="71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628" y="0"/>
                  <a:pt x="628" y="0"/>
                  <a:pt x="628" y="0"/>
                </a:cubicBezTo>
                <a:lnTo>
                  <a:pt x="628" y="756"/>
                </a:lnTo>
                <a:close/>
              </a:path>
            </a:pathLst>
          </a:custGeom>
          <a:solidFill>
            <a:srgbClr val="4E5D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îśļiḓé"/>
          <p:cNvSpPr/>
          <p:nvPr>
            <p:custDataLst>
              <p:tags r:id="rId7"/>
            </p:custDataLst>
          </p:nvPr>
        </p:nvSpPr>
        <p:spPr bwMode="auto">
          <a:xfrm>
            <a:off x="4385945" y="1434465"/>
            <a:ext cx="2726055" cy="3285490"/>
          </a:xfrm>
          <a:custGeom>
            <a:avLst/>
            <a:gdLst>
              <a:gd name="T0" fmla="*/ 0 w 628"/>
              <a:gd name="T1" fmla="*/ 0 h 756"/>
              <a:gd name="T2" fmla="*/ 585 w 628"/>
              <a:gd name="T3" fmla="*/ 0 h 756"/>
              <a:gd name="T4" fmla="*/ 628 w 628"/>
              <a:gd name="T5" fmla="*/ 43 h 756"/>
              <a:gd name="T6" fmla="*/ 628 w 628"/>
              <a:gd name="T7" fmla="*/ 713 h 756"/>
              <a:gd name="T8" fmla="*/ 585 w 628"/>
              <a:gd name="T9" fmla="*/ 756 h 756"/>
              <a:gd name="T10" fmla="*/ 0 w 628"/>
              <a:gd name="T11" fmla="*/ 756 h 756"/>
              <a:gd name="T12" fmla="*/ 0 w 628"/>
              <a:gd name="T13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8" h="756">
                <a:moveTo>
                  <a:pt x="0" y="0"/>
                </a:moveTo>
                <a:cubicBezTo>
                  <a:pt x="585" y="0"/>
                  <a:pt x="585" y="0"/>
                  <a:pt x="585" y="0"/>
                </a:cubicBezTo>
                <a:cubicBezTo>
                  <a:pt x="609" y="0"/>
                  <a:pt x="628" y="19"/>
                  <a:pt x="628" y="43"/>
                </a:cubicBezTo>
                <a:cubicBezTo>
                  <a:pt x="628" y="713"/>
                  <a:pt x="628" y="713"/>
                  <a:pt x="628" y="713"/>
                </a:cubicBezTo>
                <a:cubicBezTo>
                  <a:pt x="628" y="737"/>
                  <a:pt x="609" y="756"/>
                  <a:pt x="585" y="756"/>
                </a:cubicBezTo>
                <a:cubicBezTo>
                  <a:pt x="0" y="756"/>
                  <a:pt x="0" y="756"/>
                  <a:pt x="0" y="756"/>
                </a:cubicBezTo>
                <a:lnTo>
                  <a:pt x="0" y="0"/>
                </a:lnTo>
                <a:close/>
              </a:path>
            </a:pathLst>
          </a:custGeom>
          <a:solidFill>
            <a:srgbClr val="566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íṩľiďê"/>
          <p:cNvSpPr/>
          <p:nvPr>
            <p:custDataLst>
              <p:tags r:id="rId8"/>
            </p:custDataLst>
          </p:nvPr>
        </p:nvSpPr>
        <p:spPr bwMode="auto">
          <a:xfrm>
            <a:off x="6678295" y="1607820"/>
            <a:ext cx="264795" cy="978535"/>
          </a:xfrm>
          <a:custGeom>
            <a:avLst/>
            <a:gdLst>
              <a:gd name="T0" fmla="*/ 35 w 61"/>
              <a:gd name="T1" fmla="*/ 225 h 225"/>
              <a:gd name="T2" fmla="*/ 0 w 61"/>
              <a:gd name="T3" fmla="*/ 225 h 225"/>
              <a:gd name="T4" fmla="*/ 0 w 61"/>
              <a:gd name="T5" fmla="*/ 0 h 225"/>
              <a:gd name="T6" fmla="*/ 35 w 61"/>
              <a:gd name="T7" fmla="*/ 0 h 225"/>
              <a:gd name="T8" fmla="*/ 61 w 61"/>
              <a:gd name="T9" fmla="*/ 25 h 225"/>
              <a:gd name="T10" fmla="*/ 61 w 61"/>
              <a:gd name="T11" fmla="*/ 200 h 225"/>
              <a:gd name="T12" fmla="*/ 35 w 61"/>
              <a:gd name="T13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225">
                <a:moveTo>
                  <a:pt x="35" y="225"/>
                </a:moveTo>
                <a:cubicBezTo>
                  <a:pt x="0" y="225"/>
                  <a:pt x="0" y="225"/>
                  <a:pt x="0" y="225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9" y="0"/>
                  <a:pt x="61" y="11"/>
                  <a:pt x="61" y="25"/>
                </a:cubicBezTo>
                <a:cubicBezTo>
                  <a:pt x="61" y="200"/>
                  <a:pt x="61" y="200"/>
                  <a:pt x="61" y="200"/>
                </a:cubicBezTo>
                <a:cubicBezTo>
                  <a:pt x="61" y="214"/>
                  <a:pt x="49" y="225"/>
                  <a:pt x="35" y="2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îṡļïdê"/>
          <p:cNvSpPr/>
          <p:nvPr>
            <p:custDataLst>
              <p:tags r:id="rId9"/>
            </p:custDataLst>
          </p:nvPr>
        </p:nvSpPr>
        <p:spPr bwMode="auto">
          <a:xfrm>
            <a:off x="6678295" y="2585720"/>
            <a:ext cx="264795" cy="981710"/>
          </a:xfrm>
          <a:custGeom>
            <a:avLst/>
            <a:gdLst>
              <a:gd name="T0" fmla="*/ 35 w 61"/>
              <a:gd name="T1" fmla="*/ 226 h 226"/>
              <a:gd name="T2" fmla="*/ 0 w 61"/>
              <a:gd name="T3" fmla="*/ 226 h 226"/>
              <a:gd name="T4" fmla="*/ 0 w 61"/>
              <a:gd name="T5" fmla="*/ 0 h 226"/>
              <a:gd name="T6" fmla="*/ 35 w 61"/>
              <a:gd name="T7" fmla="*/ 0 h 226"/>
              <a:gd name="T8" fmla="*/ 61 w 61"/>
              <a:gd name="T9" fmla="*/ 26 h 226"/>
              <a:gd name="T10" fmla="*/ 61 w 61"/>
              <a:gd name="T11" fmla="*/ 200 h 226"/>
              <a:gd name="T12" fmla="*/ 35 w 61"/>
              <a:gd name="T13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226">
                <a:moveTo>
                  <a:pt x="35" y="226"/>
                </a:moveTo>
                <a:cubicBezTo>
                  <a:pt x="0" y="226"/>
                  <a:pt x="0" y="226"/>
                  <a:pt x="0" y="226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9" y="0"/>
                  <a:pt x="61" y="12"/>
                  <a:pt x="61" y="26"/>
                </a:cubicBezTo>
                <a:cubicBezTo>
                  <a:pt x="61" y="200"/>
                  <a:pt x="61" y="200"/>
                  <a:pt x="61" y="200"/>
                </a:cubicBezTo>
                <a:cubicBezTo>
                  <a:pt x="61" y="214"/>
                  <a:pt x="49" y="226"/>
                  <a:pt x="35" y="226"/>
                </a:cubicBez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íṩḻíďè"/>
          <p:cNvSpPr/>
          <p:nvPr>
            <p:custDataLst>
              <p:tags r:id="rId10"/>
            </p:custDataLst>
          </p:nvPr>
        </p:nvSpPr>
        <p:spPr bwMode="auto">
          <a:xfrm>
            <a:off x="6678295" y="3567430"/>
            <a:ext cx="264795" cy="978535"/>
          </a:xfrm>
          <a:custGeom>
            <a:avLst/>
            <a:gdLst>
              <a:gd name="T0" fmla="*/ 35 w 61"/>
              <a:gd name="T1" fmla="*/ 225 h 225"/>
              <a:gd name="T2" fmla="*/ 0 w 61"/>
              <a:gd name="T3" fmla="*/ 225 h 225"/>
              <a:gd name="T4" fmla="*/ 0 w 61"/>
              <a:gd name="T5" fmla="*/ 0 h 225"/>
              <a:gd name="T6" fmla="*/ 35 w 61"/>
              <a:gd name="T7" fmla="*/ 0 h 225"/>
              <a:gd name="T8" fmla="*/ 61 w 61"/>
              <a:gd name="T9" fmla="*/ 25 h 225"/>
              <a:gd name="T10" fmla="*/ 61 w 61"/>
              <a:gd name="T11" fmla="*/ 200 h 225"/>
              <a:gd name="T12" fmla="*/ 35 w 61"/>
              <a:gd name="T13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225">
                <a:moveTo>
                  <a:pt x="35" y="225"/>
                </a:moveTo>
                <a:cubicBezTo>
                  <a:pt x="0" y="225"/>
                  <a:pt x="0" y="225"/>
                  <a:pt x="0" y="225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9" y="0"/>
                  <a:pt x="61" y="11"/>
                  <a:pt x="61" y="25"/>
                </a:cubicBezTo>
                <a:cubicBezTo>
                  <a:pt x="61" y="200"/>
                  <a:pt x="61" y="200"/>
                  <a:pt x="61" y="200"/>
                </a:cubicBezTo>
                <a:cubicBezTo>
                  <a:pt x="61" y="214"/>
                  <a:pt x="49" y="225"/>
                  <a:pt x="35" y="225"/>
                </a:cubicBezTo>
                <a:close/>
              </a:path>
            </a:pathLst>
          </a:custGeom>
          <a:solidFill>
            <a:srgbClr val="4DA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iṣḷïḍè"/>
          <p:cNvSpPr/>
          <p:nvPr>
            <p:custDataLst>
              <p:tags r:id="rId11"/>
            </p:custDataLst>
          </p:nvPr>
        </p:nvSpPr>
        <p:spPr bwMode="auto">
          <a:xfrm>
            <a:off x="4460875" y="1607820"/>
            <a:ext cx="2218055" cy="2938780"/>
          </a:xfrm>
          <a:custGeom>
            <a:avLst/>
            <a:gdLst>
              <a:gd name="T0" fmla="*/ 25 w 511"/>
              <a:gd name="T1" fmla="*/ 0 h 676"/>
              <a:gd name="T2" fmla="*/ 0 w 511"/>
              <a:gd name="T3" fmla="*/ 25 h 676"/>
              <a:gd name="T4" fmla="*/ 0 w 511"/>
              <a:gd name="T5" fmla="*/ 651 h 676"/>
              <a:gd name="T6" fmla="*/ 25 w 511"/>
              <a:gd name="T7" fmla="*/ 676 h 676"/>
              <a:gd name="T8" fmla="*/ 511 w 511"/>
              <a:gd name="T9" fmla="*/ 676 h 676"/>
              <a:gd name="T10" fmla="*/ 511 w 511"/>
              <a:gd name="T11" fmla="*/ 0 h 676"/>
              <a:gd name="T12" fmla="*/ 25 w 511"/>
              <a:gd name="T13" fmla="*/ 0 h 676"/>
              <a:gd name="T14" fmla="*/ 38 w 511"/>
              <a:gd name="T15" fmla="*/ 643 h 676"/>
              <a:gd name="T16" fmla="*/ 19 w 511"/>
              <a:gd name="T17" fmla="*/ 624 h 676"/>
              <a:gd name="T18" fmla="*/ 38 w 511"/>
              <a:gd name="T19" fmla="*/ 605 h 676"/>
              <a:gd name="T20" fmla="*/ 57 w 511"/>
              <a:gd name="T21" fmla="*/ 624 h 676"/>
              <a:gd name="T22" fmla="*/ 38 w 511"/>
              <a:gd name="T23" fmla="*/ 643 h 676"/>
              <a:gd name="T24" fmla="*/ 38 w 511"/>
              <a:gd name="T25" fmla="*/ 547 h 676"/>
              <a:gd name="T26" fmla="*/ 19 w 511"/>
              <a:gd name="T27" fmla="*/ 529 h 676"/>
              <a:gd name="T28" fmla="*/ 38 w 511"/>
              <a:gd name="T29" fmla="*/ 510 h 676"/>
              <a:gd name="T30" fmla="*/ 57 w 511"/>
              <a:gd name="T31" fmla="*/ 529 h 676"/>
              <a:gd name="T32" fmla="*/ 38 w 511"/>
              <a:gd name="T33" fmla="*/ 547 h 676"/>
              <a:gd name="T34" fmla="*/ 38 w 511"/>
              <a:gd name="T35" fmla="*/ 452 h 676"/>
              <a:gd name="T36" fmla="*/ 19 w 511"/>
              <a:gd name="T37" fmla="*/ 433 h 676"/>
              <a:gd name="T38" fmla="*/ 38 w 511"/>
              <a:gd name="T39" fmla="*/ 415 h 676"/>
              <a:gd name="T40" fmla="*/ 57 w 511"/>
              <a:gd name="T41" fmla="*/ 433 h 676"/>
              <a:gd name="T42" fmla="*/ 38 w 511"/>
              <a:gd name="T43" fmla="*/ 452 h 676"/>
              <a:gd name="T44" fmla="*/ 38 w 511"/>
              <a:gd name="T45" fmla="*/ 357 h 676"/>
              <a:gd name="T46" fmla="*/ 19 w 511"/>
              <a:gd name="T47" fmla="*/ 338 h 676"/>
              <a:gd name="T48" fmla="*/ 38 w 511"/>
              <a:gd name="T49" fmla="*/ 319 h 676"/>
              <a:gd name="T50" fmla="*/ 57 w 511"/>
              <a:gd name="T51" fmla="*/ 338 h 676"/>
              <a:gd name="T52" fmla="*/ 38 w 511"/>
              <a:gd name="T53" fmla="*/ 357 h 676"/>
              <a:gd name="T54" fmla="*/ 38 w 511"/>
              <a:gd name="T55" fmla="*/ 261 h 676"/>
              <a:gd name="T56" fmla="*/ 19 w 511"/>
              <a:gd name="T57" fmla="*/ 243 h 676"/>
              <a:gd name="T58" fmla="*/ 38 w 511"/>
              <a:gd name="T59" fmla="*/ 224 h 676"/>
              <a:gd name="T60" fmla="*/ 57 w 511"/>
              <a:gd name="T61" fmla="*/ 243 h 676"/>
              <a:gd name="T62" fmla="*/ 38 w 511"/>
              <a:gd name="T63" fmla="*/ 261 h 676"/>
              <a:gd name="T64" fmla="*/ 38 w 511"/>
              <a:gd name="T65" fmla="*/ 166 h 676"/>
              <a:gd name="T66" fmla="*/ 19 w 511"/>
              <a:gd name="T67" fmla="*/ 147 h 676"/>
              <a:gd name="T68" fmla="*/ 38 w 511"/>
              <a:gd name="T69" fmla="*/ 129 h 676"/>
              <a:gd name="T70" fmla="*/ 57 w 511"/>
              <a:gd name="T71" fmla="*/ 147 h 676"/>
              <a:gd name="T72" fmla="*/ 38 w 511"/>
              <a:gd name="T73" fmla="*/ 166 h 676"/>
              <a:gd name="T74" fmla="*/ 38 w 511"/>
              <a:gd name="T75" fmla="*/ 71 h 676"/>
              <a:gd name="T76" fmla="*/ 19 w 511"/>
              <a:gd name="T77" fmla="*/ 52 h 676"/>
              <a:gd name="T78" fmla="*/ 38 w 511"/>
              <a:gd name="T79" fmla="*/ 33 h 676"/>
              <a:gd name="T80" fmla="*/ 57 w 511"/>
              <a:gd name="T81" fmla="*/ 52 h 676"/>
              <a:gd name="T82" fmla="*/ 38 w 511"/>
              <a:gd name="T83" fmla="*/ 71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1" h="676">
                <a:moveTo>
                  <a:pt x="25" y="0"/>
                </a:moveTo>
                <a:cubicBezTo>
                  <a:pt x="11" y="0"/>
                  <a:pt x="0" y="11"/>
                  <a:pt x="0" y="25"/>
                </a:cubicBezTo>
                <a:cubicBezTo>
                  <a:pt x="0" y="651"/>
                  <a:pt x="0" y="651"/>
                  <a:pt x="0" y="651"/>
                </a:cubicBezTo>
                <a:cubicBezTo>
                  <a:pt x="0" y="665"/>
                  <a:pt x="11" y="676"/>
                  <a:pt x="25" y="676"/>
                </a:cubicBezTo>
                <a:cubicBezTo>
                  <a:pt x="511" y="676"/>
                  <a:pt x="511" y="676"/>
                  <a:pt x="511" y="676"/>
                </a:cubicBezTo>
                <a:cubicBezTo>
                  <a:pt x="511" y="0"/>
                  <a:pt x="511" y="0"/>
                  <a:pt x="511" y="0"/>
                </a:cubicBezTo>
                <a:lnTo>
                  <a:pt x="25" y="0"/>
                </a:lnTo>
                <a:close/>
                <a:moveTo>
                  <a:pt x="38" y="643"/>
                </a:moveTo>
                <a:cubicBezTo>
                  <a:pt x="28" y="643"/>
                  <a:pt x="19" y="634"/>
                  <a:pt x="19" y="624"/>
                </a:cubicBezTo>
                <a:cubicBezTo>
                  <a:pt x="19" y="614"/>
                  <a:pt x="28" y="605"/>
                  <a:pt x="38" y="605"/>
                </a:cubicBezTo>
                <a:cubicBezTo>
                  <a:pt x="48" y="605"/>
                  <a:pt x="57" y="614"/>
                  <a:pt x="57" y="624"/>
                </a:cubicBezTo>
                <a:cubicBezTo>
                  <a:pt x="57" y="634"/>
                  <a:pt x="48" y="643"/>
                  <a:pt x="38" y="643"/>
                </a:cubicBezTo>
                <a:close/>
                <a:moveTo>
                  <a:pt x="38" y="547"/>
                </a:moveTo>
                <a:cubicBezTo>
                  <a:pt x="28" y="547"/>
                  <a:pt x="19" y="539"/>
                  <a:pt x="19" y="529"/>
                </a:cubicBezTo>
                <a:cubicBezTo>
                  <a:pt x="19" y="519"/>
                  <a:pt x="28" y="510"/>
                  <a:pt x="38" y="510"/>
                </a:cubicBezTo>
                <a:cubicBezTo>
                  <a:pt x="48" y="510"/>
                  <a:pt x="57" y="519"/>
                  <a:pt x="57" y="529"/>
                </a:cubicBezTo>
                <a:cubicBezTo>
                  <a:pt x="57" y="539"/>
                  <a:pt x="48" y="547"/>
                  <a:pt x="38" y="547"/>
                </a:cubicBezTo>
                <a:close/>
                <a:moveTo>
                  <a:pt x="38" y="452"/>
                </a:moveTo>
                <a:cubicBezTo>
                  <a:pt x="28" y="452"/>
                  <a:pt x="19" y="444"/>
                  <a:pt x="19" y="433"/>
                </a:cubicBezTo>
                <a:cubicBezTo>
                  <a:pt x="19" y="423"/>
                  <a:pt x="28" y="415"/>
                  <a:pt x="38" y="415"/>
                </a:cubicBezTo>
                <a:cubicBezTo>
                  <a:pt x="48" y="415"/>
                  <a:pt x="57" y="423"/>
                  <a:pt x="57" y="433"/>
                </a:cubicBezTo>
                <a:cubicBezTo>
                  <a:pt x="57" y="444"/>
                  <a:pt x="48" y="452"/>
                  <a:pt x="38" y="452"/>
                </a:cubicBezTo>
                <a:close/>
                <a:moveTo>
                  <a:pt x="38" y="357"/>
                </a:moveTo>
                <a:cubicBezTo>
                  <a:pt x="28" y="357"/>
                  <a:pt x="19" y="348"/>
                  <a:pt x="19" y="338"/>
                </a:cubicBezTo>
                <a:cubicBezTo>
                  <a:pt x="19" y="328"/>
                  <a:pt x="28" y="319"/>
                  <a:pt x="38" y="319"/>
                </a:cubicBezTo>
                <a:cubicBezTo>
                  <a:pt x="48" y="319"/>
                  <a:pt x="57" y="328"/>
                  <a:pt x="57" y="338"/>
                </a:cubicBezTo>
                <a:cubicBezTo>
                  <a:pt x="57" y="348"/>
                  <a:pt x="48" y="357"/>
                  <a:pt x="38" y="357"/>
                </a:cubicBezTo>
                <a:close/>
                <a:moveTo>
                  <a:pt x="38" y="261"/>
                </a:moveTo>
                <a:cubicBezTo>
                  <a:pt x="28" y="261"/>
                  <a:pt x="19" y="253"/>
                  <a:pt x="19" y="243"/>
                </a:cubicBezTo>
                <a:cubicBezTo>
                  <a:pt x="19" y="233"/>
                  <a:pt x="28" y="224"/>
                  <a:pt x="38" y="224"/>
                </a:cubicBezTo>
                <a:cubicBezTo>
                  <a:pt x="48" y="224"/>
                  <a:pt x="57" y="233"/>
                  <a:pt x="57" y="243"/>
                </a:cubicBezTo>
                <a:cubicBezTo>
                  <a:pt x="57" y="253"/>
                  <a:pt x="48" y="261"/>
                  <a:pt x="38" y="261"/>
                </a:cubicBezTo>
                <a:close/>
                <a:moveTo>
                  <a:pt x="38" y="166"/>
                </a:moveTo>
                <a:cubicBezTo>
                  <a:pt x="28" y="166"/>
                  <a:pt x="19" y="158"/>
                  <a:pt x="19" y="147"/>
                </a:cubicBezTo>
                <a:cubicBezTo>
                  <a:pt x="19" y="137"/>
                  <a:pt x="28" y="129"/>
                  <a:pt x="38" y="129"/>
                </a:cubicBezTo>
                <a:cubicBezTo>
                  <a:pt x="48" y="129"/>
                  <a:pt x="57" y="137"/>
                  <a:pt x="57" y="147"/>
                </a:cubicBezTo>
                <a:cubicBezTo>
                  <a:pt x="57" y="158"/>
                  <a:pt x="48" y="166"/>
                  <a:pt x="38" y="166"/>
                </a:cubicBezTo>
                <a:close/>
                <a:moveTo>
                  <a:pt x="38" y="71"/>
                </a:moveTo>
                <a:cubicBezTo>
                  <a:pt x="28" y="71"/>
                  <a:pt x="19" y="62"/>
                  <a:pt x="19" y="52"/>
                </a:cubicBezTo>
                <a:cubicBezTo>
                  <a:pt x="19" y="42"/>
                  <a:pt x="28" y="33"/>
                  <a:pt x="38" y="33"/>
                </a:cubicBezTo>
                <a:cubicBezTo>
                  <a:pt x="48" y="33"/>
                  <a:pt x="57" y="42"/>
                  <a:pt x="57" y="52"/>
                </a:cubicBezTo>
                <a:cubicBezTo>
                  <a:pt x="57" y="62"/>
                  <a:pt x="48" y="71"/>
                  <a:pt x="38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ïṩḷiḍè"/>
          <p:cNvSpPr/>
          <p:nvPr>
            <p:custDataLst>
              <p:tags r:id="rId12"/>
            </p:custDataLst>
          </p:nvPr>
        </p:nvSpPr>
        <p:spPr bwMode="auto">
          <a:xfrm>
            <a:off x="1835785" y="1607820"/>
            <a:ext cx="2481580" cy="2938780"/>
          </a:xfrm>
          <a:custGeom>
            <a:avLst/>
            <a:gdLst>
              <a:gd name="T0" fmla="*/ 547 w 572"/>
              <a:gd name="T1" fmla="*/ 0 h 676"/>
              <a:gd name="T2" fmla="*/ 25 w 572"/>
              <a:gd name="T3" fmla="*/ 0 h 676"/>
              <a:gd name="T4" fmla="*/ 0 w 572"/>
              <a:gd name="T5" fmla="*/ 25 h 676"/>
              <a:gd name="T6" fmla="*/ 0 w 572"/>
              <a:gd name="T7" fmla="*/ 651 h 676"/>
              <a:gd name="T8" fmla="*/ 25 w 572"/>
              <a:gd name="T9" fmla="*/ 676 h 676"/>
              <a:gd name="T10" fmla="*/ 547 w 572"/>
              <a:gd name="T11" fmla="*/ 676 h 676"/>
              <a:gd name="T12" fmla="*/ 572 w 572"/>
              <a:gd name="T13" fmla="*/ 651 h 676"/>
              <a:gd name="T14" fmla="*/ 572 w 572"/>
              <a:gd name="T15" fmla="*/ 25 h 676"/>
              <a:gd name="T16" fmla="*/ 547 w 572"/>
              <a:gd name="T17" fmla="*/ 0 h 676"/>
              <a:gd name="T18" fmla="*/ 533 w 572"/>
              <a:gd name="T19" fmla="*/ 643 h 676"/>
              <a:gd name="T20" fmla="*/ 514 w 572"/>
              <a:gd name="T21" fmla="*/ 624 h 676"/>
              <a:gd name="T22" fmla="*/ 533 w 572"/>
              <a:gd name="T23" fmla="*/ 605 h 676"/>
              <a:gd name="T24" fmla="*/ 552 w 572"/>
              <a:gd name="T25" fmla="*/ 624 h 676"/>
              <a:gd name="T26" fmla="*/ 533 w 572"/>
              <a:gd name="T27" fmla="*/ 643 h 676"/>
              <a:gd name="T28" fmla="*/ 533 w 572"/>
              <a:gd name="T29" fmla="*/ 547 h 676"/>
              <a:gd name="T30" fmla="*/ 514 w 572"/>
              <a:gd name="T31" fmla="*/ 529 h 676"/>
              <a:gd name="T32" fmla="*/ 533 w 572"/>
              <a:gd name="T33" fmla="*/ 510 h 676"/>
              <a:gd name="T34" fmla="*/ 552 w 572"/>
              <a:gd name="T35" fmla="*/ 529 h 676"/>
              <a:gd name="T36" fmla="*/ 533 w 572"/>
              <a:gd name="T37" fmla="*/ 547 h 676"/>
              <a:gd name="T38" fmla="*/ 533 w 572"/>
              <a:gd name="T39" fmla="*/ 452 h 676"/>
              <a:gd name="T40" fmla="*/ 514 w 572"/>
              <a:gd name="T41" fmla="*/ 433 h 676"/>
              <a:gd name="T42" fmla="*/ 533 w 572"/>
              <a:gd name="T43" fmla="*/ 415 h 676"/>
              <a:gd name="T44" fmla="*/ 552 w 572"/>
              <a:gd name="T45" fmla="*/ 433 h 676"/>
              <a:gd name="T46" fmla="*/ 533 w 572"/>
              <a:gd name="T47" fmla="*/ 452 h 676"/>
              <a:gd name="T48" fmla="*/ 533 w 572"/>
              <a:gd name="T49" fmla="*/ 357 h 676"/>
              <a:gd name="T50" fmla="*/ 514 w 572"/>
              <a:gd name="T51" fmla="*/ 338 h 676"/>
              <a:gd name="T52" fmla="*/ 533 w 572"/>
              <a:gd name="T53" fmla="*/ 319 h 676"/>
              <a:gd name="T54" fmla="*/ 552 w 572"/>
              <a:gd name="T55" fmla="*/ 338 h 676"/>
              <a:gd name="T56" fmla="*/ 533 w 572"/>
              <a:gd name="T57" fmla="*/ 357 h 676"/>
              <a:gd name="T58" fmla="*/ 533 w 572"/>
              <a:gd name="T59" fmla="*/ 261 h 676"/>
              <a:gd name="T60" fmla="*/ 514 w 572"/>
              <a:gd name="T61" fmla="*/ 243 h 676"/>
              <a:gd name="T62" fmla="*/ 533 w 572"/>
              <a:gd name="T63" fmla="*/ 224 h 676"/>
              <a:gd name="T64" fmla="*/ 552 w 572"/>
              <a:gd name="T65" fmla="*/ 243 h 676"/>
              <a:gd name="T66" fmla="*/ 533 w 572"/>
              <a:gd name="T67" fmla="*/ 261 h 676"/>
              <a:gd name="T68" fmla="*/ 533 w 572"/>
              <a:gd name="T69" fmla="*/ 166 h 676"/>
              <a:gd name="T70" fmla="*/ 514 w 572"/>
              <a:gd name="T71" fmla="*/ 147 h 676"/>
              <a:gd name="T72" fmla="*/ 533 w 572"/>
              <a:gd name="T73" fmla="*/ 129 h 676"/>
              <a:gd name="T74" fmla="*/ 552 w 572"/>
              <a:gd name="T75" fmla="*/ 147 h 676"/>
              <a:gd name="T76" fmla="*/ 533 w 572"/>
              <a:gd name="T77" fmla="*/ 166 h 676"/>
              <a:gd name="T78" fmla="*/ 533 w 572"/>
              <a:gd name="T79" fmla="*/ 71 h 676"/>
              <a:gd name="T80" fmla="*/ 514 w 572"/>
              <a:gd name="T81" fmla="*/ 52 h 676"/>
              <a:gd name="T82" fmla="*/ 533 w 572"/>
              <a:gd name="T83" fmla="*/ 33 h 676"/>
              <a:gd name="T84" fmla="*/ 552 w 572"/>
              <a:gd name="T85" fmla="*/ 52 h 676"/>
              <a:gd name="T86" fmla="*/ 533 w 572"/>
              <a:gd name="T87" fmla="*/ 71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2" h="676">
                <a:moveTo>
                  <a:pt x="547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651"/>
                  <a:pt x="0" y="651"/>
                  <a:pt x="0" y="651"/>
                </a:cubicBezTo>
                <a:cubicBezTo>
                  <a:pt x="0" y="665"/>
                  <a:pt x="11" y="676"/>
                  <a:pt x="25" y="676"/>
                </a:cubicBezTo>
                <a:cubicBezTo>
                  <a:pt x="547" y="676"/>
                  <a:pt x="547" y="676"/>
                  <a:pt x="547" y="676"/>
                </a:cubicBezTo>
                <a:cubicBezTo>
                  <a:pt x="561" y="676"/>
                  <a:pt x="572" y="665"/>
                  <a:pt x="572" y="651"/>
                </a:cubicBezTo>
                <a:cubicBezTo>
                  <a:pt x="572" y="25"/>
                  <a:pt x="572" y="25"/>
                  <a:pt x="572" y="25"/>
                </a:cubicBezTo>
                <a:cubicBezTo>
                  <a:pt x="572" y="11"/>
                  <a:pt x="561" y="0"/>
                  <a:pt x="547" y="0"/>
                </a:cubicBezTo>
                <a:close/>
                <a:moveTo>
                  <a:pt x="533" y="643"/>
                </a:moveTo>
                <a:cubicBezTo>
                  <a:pt x="523" y="643"/>
                  <a:pt x="514" y="634"/>
                  <a:pt x="514" y="624"/>
                </a:cubicBezTo>
                <a:cubicBezTo>
                  <a:pt x="514" y="614"/>
                  <a:pt x="523" y="605"/>
                  <a:pt x="533" y="605"/>
                </a:cubicBezTo>
                <a:cubicBezTo>
                  <a:pt x="543" y="605"/>
                  <a:pt x="552" y="614"/>
                  <a:pt x="552" y="624"/>
                </a:cubicBezTo>
                <a:cubicBezTo>
                  <a:pt x="552" y="634"/>
                  <a:pt x="543" y="643"/>
                  <a:pt x="533" y="643"/>
                </a:cubicBezTo>
                <a:close/>
                <a:moveTo>
                  <a:pt x="533" y="547"/>
                </a:moveTo>
                <a:cubicBezTo>
                  <a:pt x="523" y="547"/>
                  <a:pt x="514" y="539"/>
                  <a:pt x="514" y="529"/>
                </a:cubicBezTo>
                <a:cubicBezTo>
                  <a:pt x="514" y="519"/>
                  <a:pt x="523" y="510"/>
                  <a:pt x="533" y="510"/>
                </a:cubicBezTo>
                <a:cubicBezTo>
                  <a:pt x="543" y="510"/>
                  <a:pt x="552" y="519"/>
                  <a:pt x="552" y="529"/>
                </a:cubicBezTo>
                <a:cubicBezTo>
                  <a:pt x="552" y="539"/>
                  <a:pt x="543" y="547"/>
                  <a:pt x="533" y="547"/>
                </a:cubicBezTo>
                <a:close/>
                <a:moveTo>
                  <a:pt x="533" y="452"/>
                </a:moveTo>
                <a:cubicBezTo>
                  <a:pt x="523" y="452"/>
                  <a:pt x="514" y="444"/>
                  <a:pt x="514" y="433"/>
                </a:cubicBezTo>
                <a:cubicBezTo>
                  <a:pt x="514" y="423"/>
                  <a:pt x="523" y="415"/>
                  <a:pt x="533" y="415"/>
                </a:cubicBezTo>
                <a:cubicBezTo>
                  <a:pt x="543" y="415"/>
                  <a:pt x="552" y="423"/>
                  <a:pt x="552" y="433"/>
                </a:cubicBezTo>
                <a:cubicBezTo>
                  <a:pt x="552" y="444"/>
                  <a:pt x="543" y="452"/>
                  <a:pt x="533" y="452"/>
                </a:cubicBezTo>
                <a:close/>
                <a:moveTo>
                  <a:pt x="533" y="357"/>
                </a:moveTo>
                <a:cubicBezTo>
                  <a:pt x="523" y="357"/>
                  <a:pt x="514" y="348"/>
                  <a:pt x="514" y="338"/>
                </a:cubicBezTo>
                <a:cubicBezTo>
                  <a:pt x="514" y="328"/>
                  <a:pt x="523" y="319"/>
                  <a:pt x="533" y="319"/>
                </a:cubicBezTo>
                <a:cubicBezTo>
                  <a:pt x="543" y="319"/>
                  <a:pt x="552" y="328"/>
                  <a:pt x="552" y="338"/>
                </a:cubicBezTo>
                <a:cubicBezTo>
                  <a:pt x="552" y="348"/>
                  <a:pt x="543" y="357"/>
                  <a:pt x="533" y="357"/>
                </a:cubicBezTo>
                <a:close/>
                <a:moveTo>
                  <a:pt x="533" y="261"/>
                </a:moveTo>
                <a:cubicBezTo>
                  <a:pt x="523" y="261"/>
                  <a:pt x="514" y="253"/>
                  <a:pt x="514" y="243"/>
                </a:cubicBezTo>
                <a:cubicBezTo>
                  <a:pt x="514" y="233"/>
                  <a:pt x="523" y="224"/>
                  <a:pt x="533" y="224"/>
                </a:cubicBezTo>
                <a:cubicBezTo>
                  <a:pt x="543" y="224"/>
                  <a:pt x="552" y="233"/>
                  <a:pt x="552" y="243"/>
                </a:cubicBezTo>
                <a:cubicBezTo>
                  <a:pt x="552" y="253"/>
                  <a:pt x="543" y="261"/>
                  <a:pt x="533" y="261"/>
                </a:cubicBezTo>
                <a:close/>
                <a:moveTo>
                  <a:pt x="533" y="166"/>
                </a:moveTo>
                <a:cubicBezTo>
                  <a:pt x="523" y="166"/>
                  <a:pt x="514" y="158"/>
                  <a:pt x="514" y="147"/>
                </a:cubicBezTo>
                <a:cubicBezTo>
                  <a:pt x="514" y="137"/>
                  <a:pt x="523" y="129"/>
                  <a:pt x="533" y="129"/>
                </a:cubicBezTo>
                <a:cubicBezTo>
                  <a:pt x="543" y="129"/>
                  <a:pt x="552" y="137"/>
                  <a:pt x="552" y="147"/>
                </a:cubicBezTo>
                <a:cubicBezTo>
                  <a:pt x="552" y="158"/>
                  <a:pt x="543" y="166"/>
                  <a:pt x="533" y="166"/>
                </a:cubicBezTo>
                <a:close/>
                <a:moveTo>
                  <a:pt x="533" y="71"/>
                </a:moveTo>
                <a:cubicBezTo>
                  <a:pt x="523" y="71"/>
                  <a:pt x="514" y="62"/>
                  <a:pt x="514" y="52"/>
                </a:cubicBezTo>
                <a:cubicBezTo>
                  <a:pt x="514" y="42"/>
                  <a:pt x="523" y="33"/>
                  <a:pt x="533" y="33"/>
                </a:cubicBezTo>
                <a:cubicBezTo>
                  <a:pt x="543" y="33"/>
                  <a:pt x="552" y="42"/>
                  <a:pt x="552" y="52"/>
                </a:cubicBezTo>
                <a:cubicBezTo>
                  <a:pt x="552" y="62"/>
                  <a:pt x="543" y="71"/>
                  <a:pt x="533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íṡḷïḑé"/>
          <p:cNvSpPr/>
          <p:nvPr>
            <p:custDataLst>
              <p:tags r:id="rId13"/>
            </p:custDataLst>
          </p:nvPr>
        </p:nvSpPr>
        <p:spPr bwMode="auto">
          <a:xfrm>
            <a:off x="4147820" y="1673225"/>
            <a:ext cx="476885" cy="161290"/>
          </a:xfrm>
          <a:custGeom>
            <a:avLst/>
            <a:gdLst>
              <a:gd name="T0" fmla="*/ 0 w 110"/>
              <a:gd name="T1" fmla="*/ 37 h 37"/>
              <a:gd name="T2" fmla="*/ 55 w 110"/>
              <a:gd name="T3" fmla="*/ 0 h 37"/>
              <a:gd name="T4" fmla="*/ 110 w 110"/>
              <a:gd name="T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" h="37">
                <a:moveTo>
                  <a:pt x="0" y="37"/>
                </a:moveTo>
                <a:cubicBezTo>
                  <a:pt x="0" y="37"/>
                  <a:pt x="7" y="0"/>
                  <a:pt x="55" y="0"/>
                </a:cubicBezTo>
                <a:cubicBezTo>
                  <a:pt x="103" y="0"/>
                  <a:pt x="110" y="37"/>
                  <a:pt x="110" y="37"/>
                </a:cubicBezTo>
              </a:path>
            </a:pathLst>
          </a:custGeom>
          <a:noFill/>
          <a:ln w="101600" cap="rnd">
            <a:solidFill>
              <a:srgbClr val="242D3C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ïŝḷîdê"/>
          <p:cNvSpPr/>
          <p:nvPr>
            <p:custDataLst>
              <p:tags r:id="rId14"/>
            </p:custDataLst>
          </p:nvPr>
        </p:nvSpPr>
        <p:spPr bwMode="auto">
          <a:xfrm>
            <a:off x="4147820" y="2099310"/>
            <a:ext cx="476885" cy="160020"/>
          </a:xfrm>
          <a:custGeom>
            <a:avLst/>
            <a:gdLst>
              <a:gd name="T0" fmla="*/ 0 w 110"/>
              <a:gd name="T1" fmla="*/ 37 h 37"/>
              <a:gd name="T2" fmla="*/ 55 w 110"/>
              <a:gd name="T3" fmla="*/ 0 h 37"/>
              <a:gd name="T4" fmla="*/ 110 w 110"/>
              <a:gd name="T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" h="37">
                <a:moveTo>
                  <a:pt x="0" y="37"/>
                </a:moveTo>
                <a:cubicBezTo>
                  <a:pt x="0" y="37"/>
                  <a:pt x="7" y="0"/>
                  <a:pt x="55" y="0"/>
                </a:cubicBezTo>
                <a:cubicBezTo>
                  <a:pt x="103" y="0"/>
                  <a:pt x="110" y="37"/>
                  <a:pt x="110" y="37"/>
                </a:cubicBezTo>
              </a:path>
            </a:pathLst>
          </a:custGeom>
          <a:noFill/>
          <a:ln w="101600" cap="rnd">
            <a:solidFill>
              <a:srgbClr val="242D3C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íṥļîdè"/>
          <p:cNvSpPr/>
          <p:nvPr>
            <p:custDataLst>
              <p:tags r:id="rId15"/>
            </p:custDataLst>
          </p:nvPr>
        </p:nvSpPr>
        <p:spPr bwMode="auto">
          <a:xfrm>
            <a:off x="4147820" y="2520950"/>
            <a:ext cx="476885" cy="160020"/>
          </a:xfrm>
          <a:custGeom>
            <a:avLst/>
            <a:gdLst>
              <a:gd name="T0" fmla="*/ 0 w 110"/>
              <a:gd name="T1" fmla="*/ 37 h 37"/>
              <a:gd name="T2" fmla="*/ 55 w 110"/>
              <a:gd name="T3" fmla="*/ 0 h 37"/>
              <a:gd name="T4" fmla="*/ 110 w 110"/>
              <a:gd name="T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" h="37">
                <a:moveTo>
                  <a:pt x="0" y="37"/>
                </a:moveTo>
                <a:cubicBezTo>
                  <a:pt x="0" y="37"/>
                  <a:pt x="7" y="0"/>
                  <a:pt x="55" y="0"/>
                </a:cubicBezTo>
                <a:cubicBezTo>
                  <a:pt x="103" y="0"/>
                  <a:pt x="110" y="37"/>
                  <a:pt x="110" y="37"/>
                </a:cubicBezTo>
              </a:path>
            </a:pathLst>
          </a:custGeom>
          <a:noFill/>
          <a:ln w="101600" cap="rnd">
            <a:solidFill>
              <a:srgbClr val="242D3C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iṧḻíḓe"/>
          <p:cNvSpPr/>
          <p:nvPr>
            <p:custDataLst>
              <p:tags r:id="rId16"/>
            </p:custDataLst>
          </p:nvPr>
        </p:nvSpPr>
        <p:spPr bwMode="auto">
          <a:xfrm>
            <a:off x="4147820" y="2946400"/>
            <a:ext cx="476885" cy="156210"/>
          </a:xfrm>
          <a:custGeom>
            <a:avLst/>
            <a:gdLst>
              <a:gd name="T0" fmla="*/ 0 w 110"/>
              <a:gd name="T1" fmla="*/ 36 h 36"/>
              <a:gd name="T2" fmla="*/ 55 w 110"/>
              <a:gd name="T3" fmla="*/ 0 h 36"/>
              <a:gd name="T4" fmla="*/ 110 w 110"/>
              <a:gd name="T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" h="36">
                <a:moveTo>
                  <a:pt x="0" y="36"/>
                </a:moveTo>
                <a:cubicBezTo>
                  <a:pt x="0" y="36"/>
                  <a:pt x="7" y="0"/>
                  <a:pt x="55" y="0"/>
                </a:cubicBezTo>
                <a:cubicBezTo>
                  <a:pt x="103" y="0"/>
                  <a:pt x="110" y="36"/>
                  <a:pt x="110" y="36"/>
                </a:cubicBezTo>
              </a:path>
            </a:pathLst>
          </a:custGeom>
          <a:noFill/>
          <a:ln w="101600" cap="rnd">
            <a:solidFill>
              <a:srgbClr val="242D3C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íśļïďê"/>
          <p:cNvSpPr/>
          <p:nvPr>
            <p:custDataLst>
              <p:tags r:id="rId17"/>
            </p:custDataLst>
          </p:nvPr>
        </p:nvSpPr>
        <p:spPr bwMode="auto">
          <a:xfrm>
            <a:off x="4147820" y="3368040"/>
            <a:ext cx="476885" cy="160020"/>
          </a:xfrm>
          <a:custGeom>
            <a:avLst/>
            <a:gdLst>
              <a:gd name="T0" fmla="*/ 0 w 110"/>
              <a:gd name="T1" fmla="*/ 37 h 37"/>
              <a:gd name="T2" fmla="*/ 55 w 110"/>
              <a:gd name="T3" fmla="*/ 0 h 37"/>
              <a:gd name="T4" fmla="*/ 110 w 110"/>
              <a:gd name="T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" h="37">
                <a:moveTo>
                  <a:pt x="0" y="37"/>
                </a:moveTo>
                <a:cubicBezTo>
                  <a:pt x="0" y="37"/>
                  <a:pt x="7" y="0"/>
                  <a:pt x="55" y="0"/>
                </a:cubicBezTo>
                <a:cubicBezTo>
                  <a:pt x="103" y="0"/>
                  <a:pt x="110" y="37"/>
                  <a:pt x="110" y="37"/>
                </a:cubicBezTo>
              </a:path>
            </a:pathLst>
          </a:custGeom>
          <a:noFill/>
          <a:ln w="101600" cap="rnd">
            <a:solidFill>
              <a:srgbClr val="242D3C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íś1îḋè"/>
          <p:cNvSpPr/>
          <p:nvPr>
            <p:custDataLst>
              <p:tags r:id="rId18"/>
            </p:custDataLst>
          </p:nvPr>
        </p:nvSpPr>
        <p:spPr bwMode="auto">
          <a:xfrm>
            <a:off x="4147820" y="3789680"/>
            <a:ext cx="476885" cy="161290"/>
          </a:xfrm>
          <a:custGeom>
            <a:avLst/>
            <a:gdLst>
              <a:gd name="T0" fmla="*/ 0 w 110"/>
              <a:gd name="T1" fmla="*/ 37 h 37"/>
              <a:gd name="T2" fmla="*/ 55 w 110"/>
              <a:gd name="T3" fmla="*/ 0 h 37"/>
              <a:gd name="T4" fmla="*/ 110 w 110"/>
              <a:gd name="T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" h="37">
                <a:moveTo>
                  <a:pt x="0" y="37"/>
                </a:moveTo>
                <a:cubicBezTo>
                  <a:pt x="0" y="37"/>
                  <a:pt x="7" y="0"/>
                  <a:pt x="55" y="0"/>
                </a:cubicBezTo>
                <a:cubicBezTo>
                  <a:pt x="103" y="0"/>
                  <a:pt x="110" y="37"/>
                  <a:pt x="110" y="37"/>
                </a:cubicBezTo>
              </a:path>
            </a:pathLst>
          </a:custGeom>
          <a:noFill/>
          <a:ln w="101600" cap="rnd">
            <a:solidFill>
              <a:srgbClr val="242D3C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iṡḻïḓê"/>
          <p:cNvSpPr/>
          <p:nvPr>
            <p:custDataLst>
              <p:tags r:id="rId19"/>
            </p:custDataLst>
          </p:nvPr>
        </p:nvSpPr>
        <p:spPr bwMode="auto">
          <a:xfrm>
            <a:off x="4147820" y="4215130"/>
            <a:ext cx="476885" cy="157480"/>
          </a:xfrm>
          <a:custGeom>
            <a:avLst/>
            <a:gdLst>
              <a:gd name="T0" fmla="*/ 0 w 110"/>
              <a:gd name="T1" fmla="*/ 36 h 36"/>
              <a:gd name="T2" fmla="*/ 55 w 110"/>
              <a:gd name="T3" fmla="*/ 0 h 36"/>
              <a:gd name="T4" fmla="*/ 110 w 110"/>
              <a:gd name="T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" h="36">
                <a:moveTo>
                  <a:pt x="0" y="36"/>
                </a:moveTo>
                <a:cubicBezTo>
                  <a:pt x="0" y="36"/>
                  <a:pt x="7" y="0"/>
                  <a:pt x="55" y="0"/>
                </a:cubicBezTo>
                <a:cubicBezTo>
                  <a:pt x="103" y="0"/>
                  <a:pt x="110" y="36"/>
                  <a:pt x="110" y="36"/>
                </a:cubicBezTo>
              </a:path>
            </a:pathLst>
          </a:custGeom>
          <a:noFill/>
          <a:ln w="101600" cap="rnd">
            <a:solidFill>
              <a:srgbClr val="242D3C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>
            <p:custDataLst>
              <p:tags r:id="rId20"/>
            </p:custDataLst>
          </p:nvPr>
        </p:nvSpPr>
        <p:spPr>
          <a:xfrm>
            <a:off x="2041525" y="1708150"/>
            <a:ext cx="182562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接警与通知</a:t>
            </a:r>
            <a:endParaRPr lang="zh-CN" altLang="en-US" sz="1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指挥与控制</a:t>
            </a:r>
            <a:endParaRPr lang="zh-CN" altLang="en-US" sz="1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警报和紧急公告</a:t>
            </a:r>
            <a:endParaRPr lang="zh-CN" altLang="en-US" sz="1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通讯</a:t>
            </a:r>
            <a:endParaRPr lang="zh-CN" altLang="en-US" sz="1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事态监测与评估</a:t>
            </a:r>
            <a:endParaRPr lang="zh-CN" altLang="en-US" sz="1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警戒与治安</a:t>
            </a:r>
            <a:endParaRPr lang="zh-CN" altLang="en-US" sz="1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1"/>
            </p:custDataLst>
          </p:nvPr>
        </p:nvSpPr>
        <p:spPr>
          <a:xfrm>
            <a:off x="4888230" y="1708150"/>
            <a:ext cx="179260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人群疏散与安置</a:t>
            </a:r>
            <a:endParaRPr lang="zh-CN" altLang="en-US" sz="1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医疗与卫生</a:t>
            </a:r>
            <a:endParaRPr lang="zh-CN" altLang="en-US" sz="1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公共关系</a:t>
            </a:r>
            <a:endParaRPr lang="zh-CN" altLang="en-US" sz="1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应急人员安全</a:t>
            </a:r>
            <a:endParaRPr lang="zh-CN" altLang="en-US" sz="1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消防和抢险</a:t>
            </a:r>
            <a:endParaRPr lang="zh-CN" altLang="en-US" sz="1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泄漏物控制</a:t>
            </a:r>
            <a:endParaRPr lang="zh-CN" altLang="en-US" sz="1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06425" y="1969135"/>
            <a:ext cx="445135" cy="1660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7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应急响应程序</a:t>
            </a:r>
            <a:endParaRPr lang="zh-CN" altLang="en-US" sz="17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9" name="Line 5"/>
          <p:cNvSpPr/>
          <p:nvPr>
            <p:custDataLst>
              <p:tags r:id="rId5"/>
            </p:custDataLst>
          </p:nvPr>
        </p:nvSpPr>
        <p:spPr>
          <a:xfrm>
            <a:off x="4500245" y="4272280"/>
            <a:ext cx="0" cy="216002"/>
          </a:xfrm>
          <a:prstGeom prst="line">
            <a:avLst/>
          </a:prstGeom>
          <a:ln w="15875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45" name="Text Box 11"/>
          <p:cNvSpPr txBox="1"/>
          <p:nvPr>
            <p:custDataLst>
              <p:tags r:id="rId6"/>
            </p:custDataLst>
          </p:nvPr>
        </p:nvSpPr>
        <p:spPr>
          <a:xfrm>
            <a:off x="1402254" y="1969135"/>
            <a:ext cx="1508411" cy="196850"/>
          </a:xfrm>
          <a:prstGeom prst="roundRect">
            <a:avLst/>
          </a:prstGeom>
          <a:solidFill>
            <a:srgbClr val="5FB4C9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现场指挥到位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6" name="Text Box 12"/>
          <p:cNvSpPr txBox="1"/>
          <p:nvPr>
            <p:custDataLst>
              <p:tags r:id="rId7"/>
            </p:custDataLst>
          </p:nvPr>
        </p:nvSpPr>
        <p:spPr>
          <a:xfrm>
            <a:off x="1402254" y="2494280"/>
            <a:ext cx="1508411" cy="196850"/>
          </a:xfrm>
          <a:prstGeom prst="roundRect">
            <a:avLst/>
          </a:prstGeom>
          <a:solidFill>
            <a:srgbClr val="5FB4C9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应急资源调配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7" name="Text Box 13"/>
          <p:cNvSpPr txBox="1"/>
          <p:nvPr>
            <p:custDataLst>
              <p:tags r:id="rId8"/>
            </p:custDataLst>
          </p:nvPr>
        </p:nvSpPr>
        <p:spPr>
          <a:xfrm>
            <a:off x="1408430" y="2822575"/>
            <a:ext cx="1496060" cy="196850"/>
          </a:xfrm>
          <a:prstGeom prst="roundRect">
            <a:avLst/>
          </a:prstGeom>
          <a:solidFill>
            <a:srgbClr val="317D8F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扩大应急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9" name="Line 15"/>
          <p:cNvSpPr/>
          <p:nvPr>
            <p:custDataLst>
              <p:tags r:id="rId9"/>
            </p:custDataLst>
          </p:nvPr>
        </p:nvSpPr>
        <p:spPr>
          <a:xfrm flipV="1">
            <a:off x="7237730" y="1424305"/>
            <a:ext cx="0" cy="196850"/>
          </a:xfrm>
          <a:prstGeom prst="line">
            <a:avLst/>
          </a:prstGeom>
          <a:ln w="15875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50" name="Text Box 16"/>
          <p:cNvSpPr txBox="1"/>
          <p:nvPr>
            <p:custDataLst>
              <p:tags r:id="rId10"/>
            </p:custDataLst>
          </p:nvPr>
        </p:nvSpPr>
        <p:spPr>
          <a:xfrm>
            <a:off x="4111625" y="852170"/>
            <a:ext cx="889000" cy="375285"/>
          </a:xfrm>
          <a:prstGeom prst="roundRect">
            <a:avLst/>
          </a:prstGeom>
          <a:solidFill>
            <a:srgbClr val="317D8F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接警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Text Box 17"/>
          <p:cNvSpPr txBox="1"/>
          <p:nvPr>
            <p:custDataLst>
              <p:tags r:id="rId11"/>
            </p:custDataLst>
          </p:nvPr>
        </p:nvSpPr>
        <p:spPr>
          <a:xfrm>
            <a:off x="6526530" y="1227455"/>
            <a:ext cx="1422400" cy="196850"/>
          </a:xfrm>
          <a:prstGeom prst="roundRect">
            <a:avLst/>
          </a:prstGeom>
          <a:solidFill>
            <a:srgbClr val="2F7889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信息反馈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3" name="AutoShape 19"/>
          <p:cNvSpPr/>
          <p:nvPr>
            <p:custDataLst>
              <p:tags r:id="rId12"/>
            </p:custDataLst>
          </p:nvPr>
        </p:nvSpPr>
        <p:spPr>
          <a:xfrm>
            <a:off x="1729740" y="852805"/>
            <a:ext cx="1314450" cy="505460"/>
          </a:xfrm>
          <a:prstGeom prst="roundRect">
            <a:avLst/>
          </a:prstGeom>
          <a:solidFill>
            <a:srgbClr val="2F7889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>
              <a:lnSpc>
                <a:spcPct val="96000"/>
              </a:lnSpc>
            </a:pPr>
            <a:r>
              <a:rPr lang="zh-CN" altLang="en-US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安全生产事故</a:t>
            </a:r>
            <a:endParaRPr lang="zh-CN" altLang="en-US" sz="12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4" name="Text Box 20"/>
          <p:cNvSpPr txBox="1"/>
          <p:nvPr>
            <p:custDataLst>
              <p:tags r:id="rId13"/>
            </p:custDataLst>
          </p:nvPr>
        </p:nvSpPr>
        <p:spPr>
          <a:xfrm>
            <a:off x="6330950" y="1883410"/>
            <a:ext cx="1506855" cy="196850"/>
          </a:xfrm>
          <a:prstGeom prst="roundRect">
            <a:avLst/>
          </a:prstGeom>
          <a:solidFill>
            <a:srgbClr val="5FB4C9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noAutofit/>
          </a:bodyPr>
          <a:lstStyle/>
          <a:p>
            <a:pPr lvl="0" algn="ctr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人员救助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055" name="Text Box 21"/>
          <p:cNvSpPr txBox="1"/>
          <p:nvPr>
            <p:custDataLst>
              <p:tags r:id="rId14"/>
            </p:custDataLst>
          </p:nvPr>
        </p:nvSpPr>
        <p:spPr>
          <a:xfrm>
            <a:off x="6330950" y="2146300"/>
            <a:ext cx="1506855" cy="196850"/>
          </a:xfrm>
          <a:prstGeom prst="roundRect">
            <a:avLst/>
          </a:prstGeom>
          <a:solidFill>
            <a:srgbClr val="5FB4C9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noAutofit/>
          </a:bodyPr>
          <a:lstStyle/>
          <a:p>
            <a:pPr lvl="0" algn="ctr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工程抢险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056" name="Text Box 22"/>
          <p:cNvSpPr txBox="1"/>
          <p:nvPr>
            <p:custDataLst>
              <p:tags r:id="rId15"/>
            </p:custDataLst>
          </p:nvPr>
        </p:nvSpPr>
        <p:spPr>
          <a:xfrm>
            <a:off x="6330950" y="2408555"/>
            <a:ext cx="1506855" cy="196850"/>
          </a:xfrm>
          <a:prstGeom prst="roundRect">
            <a:avLst/>
          </a:prstGeom>
          <a:solidFill>
            <a:srgbClr val="5FB4C9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noAutofit/>
          </a:bodyPr>
          <a:lstStyle/>
          <a:p>
            <a:pPr lvl="0" algn="ctr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警戒与交通管制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057" name="Text Box 23"/>
          <p:cNvSpPr txBox="1"/>
          <p:nvPr>
            <p:custDataLst>
              <p:tags r:id="rId16"/>
            </p:custDataLst>
          </p:nvPr>
        </p:nvSpPr>
        <p:spPr>
          <a:xfrm>
            <a:off x="6330950" y="2671445"/>
            <a:ext cx="1506855" cy="196850"/>
          </a:xfrm>
          <a:prstGeom prst="roundRect">
            <a:avLst/>
          </a:prstGeom>
          <a:solidFill>
            <a:srgbClr val="5FB4C9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noAutofit/>
          </a:bodyPr>
          <a:lstStyle/>
          <a:p>
            <a:pPr lvl="0" algn="ctr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医疗救护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058" name="Text Box 24"/>
          <p:cNvSpPr txBox="1"/>
          <p:nvPr>
            <p:custDataLst>
              <p:tags r:id="rId17"/>
            </p:custDataLst>
          </p:nvPr>
        </p:nvSpPr>
        <p:spPr>
          <a:xfrm>
            <a:off x="6330950" y="2933700"/>
            <a:ext cx="1506855" cy="196850"/>
          </a:xfrm>
          <a:prstGeom prst="roundRect">
            <a:avLst/>
          </a:prstGeom>
          <a:solidFill>
            <a:srgbClr val="5FB4C9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noAutofit/>
          </a:bodyPr>
          <a:lstStyle/>
          <a:p>
            <a:pPr lvl="0" algn="ctr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人群疏散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059" name="Text Box 25"/>
          <p:cNvSpPr txBox="1"/>
          <p:nvPr>
            <p:custDataLst>
              <p:tags r:id="rId18"/>
            </p:custDataLst>
          </p:nvPr>
        </p:nvSpPr>
        <p:spPr>
          <a:xfrm>
            <a:off x="6330950" y="3196590"/>
            <a:ext cx="1506855" cy="196850"/>
          </a:xfrm>
          <a:prstGeom prst="roundRect">
            <a:avLst/>
          </a:prstGeom>
          <a:solidFill>
            <a:srgbClr val="5FB4C9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noAutofit/>
          </a:bodyPr>
          <a:lstStyle/>
          <a:p>
            <a:pPr lvl="0" algn="ctr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现场监测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060" name="Text Box 26"/>
          <p:cNvSpPr txBox="1"/>
          <p:nvPr>
            <p:custDataLst>
              <p:tags r:id="rId19"/>
            </p:custDataLst>
          </p:nvPr>
        </p:nvSpPr>
        <p:spPr>
          <a:xfrm>
            <a:off x="6320790" y="3479165"/>
            <a:ext cx="1506855" cy="196850"/>
          </a:xfrm>
          <a:prstGeom prst="roundRect">
            <a:avLst/>
          </a:prstGeom>
          <a:solidFill>
            <a:srgbClr val="5FB4C9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noAutofit/>
          </a:bodyPr>
          <a:lstStyle/>
          <a:p>
            <a:pPr lvl="0" algn="ctr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环境保护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061" name="Text Box 27"/>
          <p:cNvSpPr txBox="1"/>
          <p:nvPr>
            <p:custDataLst>
              <p:tags r:id="rId20"/>
            </p:custDataLst>
          </p:nvPr>
        </p:nvSpPr>
        <p:spPr>
          <a:xfrm>
            <a:off x="6330950" y="3740785"/>
            <a:ext cx="1506855" cy="196850"/>
          </a:xfrm>
          <a:prstGeom prst="roundRect">
            <a:avLst/>
          </a:prstGeom>
          <a:solidFill>
            <a:srgbClr val="5FB4C9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noAutofit/>
          </a:bodyPr>
          <a:lstStyle/>
          <a:p>
            <a:pPr lvl="0" algn="ctr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专家支持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063" name="Text Box 29"/>
          <p:cNvSpPr txBox="1"/>
          <p:nvPr>
            <p:custDataLst>
              <p:tags r:id="rId21"/>
            </p:custDataLst>
          </p:nvPr>
        </p:nvSpPr>
        <p:spPr>
          <a:xfrm>
            <a:off x="1402254" y="3281680"/>
            <a:ext cx="1508411" cy="196850"/>
          </a:xfrm>
          <a:prstGeom prst="roundRect">
            <a:avLst/>
          </a:prstGeom>
          <a:solidFill>
            <a:srgbClr val="5FB4C9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申请增援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64" name="Text Box 30"/>
          <p:cNvSpPr txBox="1"/>
          <p:nvPr>
            <p:custDataLst>
              <p:tags r:id="rId22"/>
            </p:custDataLst>
          </p:nvPr>
        </p:nvSpPr>
        <p:spPr>
          <a:xfrm>
            <a:off x="1402254" y="3609975"/>
            <a:ext cx="1508411" cy="196850"/>
          </a:xfrm>
          <a:prstGeom prst="roundRect">
            <a:avLst/>
          </a:prstGeom>
          <a:solidFill>
            <a:srgbClr val="5FB4C9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现场清理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65" name="Text Box 31"/>
          <p:cNvSpPr txBox="1"/>
          <p:nvPr>
            <p:custDataLst>
              <p:tags r:id="rId23"/>
            </p:custDataLst>
          </p:nvPr>
        </p:nvSpPr>
        <p:spPr>
          <a:xfrm>
            <a:off x="1402254" y="3872865"/>
            <a:ext cx="1508411" cy="196850"/>
          </a:xfrm>
          <a:prstGeom prst="roundRect">
            <a:avLst/>
          </a:prstGeom>
          <a:solidFill>
            <a:srgbClr val="5FB4C9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解除警戒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66" name="Text Box 32"/>
          <p:cNvSpPr txBox="1"/>
          <p:nvPr>
            <p:custDataLst>
              <p:tags r:id="rId24"/>
            </p:custDataLst>
          </p:nvPr>
        </p:nvSpPr>
        <p:spPr>
          <a:xfrm>
            <a:off x="1402254" y="4135120"/>
            <a:ext cx="1508411" cy="196850"/>
          </a:xfrm>
          <a:prstGeom prst="roundRect">
            <a:avLst/>
          </a:prstGeom>
          <a:solidFill>
            <a:srgbClr val="5FB4C9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善后处理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67" name="Text Box 33"/>
          <p:cNvSpPr txBox="1"/>
          <p:nvPr>
            <p:custDataLst>
              <p:tags r:id="rId25"/>
            </p:custDataLst>
          </p:nvPr>
        </p:nvSpPr>
        <p:spPr>
          <a:xfrm>
            <a:off x="1402254" y="4398010"/>
            <a:ext cx="1508411" cy="196850"/>
          </a:xfrm>
          <a:prstGeom prst="roundRect">
            <a:avLst/>
          </a:prstGeom>
          <a:solidFill>
            <a:srgbClr val="5FB4C9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事故调查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68" name="Line 34"/>
          <p:cNvSpPr/>
          <p:nvPr>
            <p:custDataLst>
              <p:tags r:id="rId26"/>
            </p:custDataLst>
          </p:nvPr>
        </p:nvSpPr>
        <p:spPr>
          <a:xfrm>
            <a:off x="3131820" y="1062355"/>
            <a:ext cx="864006" cy="0"/>
          </a:xfrm>
          <a:prstGeom prst="line">
            <a:avLst/>
          </a:prstGeom>
          <a:ln w="15875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69" name="Line 35"/>
          <p:cNvSpPr/>
          <p:nvPr>
            <p:custDataLst>
              <p:tags r:id="rId27"/>
            </p:custDataLst>
          </p:nvPr>
        </p:nvSpPr>
        <p:spPr>
          <a:xfrm flipH="1">
            <a:off x="2759075" y="1621155"/>
            <a:ext cx="720005" cy="0"/>
          </a:xfrm>
          <a:prstGeom prst="line">
            <a:avLst/>
          </a:prstGeom>
          <a:ln w="15875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70" name="Line 36"/>
          <p:cNvSpPr/>
          <p:nvPr>
            <p:custDataLst>
              <p:tags r:id="rId28"/>
            </p:custDataLst>
          </p:nvPr>
        </p:nvSpPr>
        <p:spPr>
          <a:xfrm>
            <a:off x="5638165" y="1621155"/>
            <a:ext cx="1600200" cy="0"/>
          </a:xfrm>
          <a:prstGeom prst="line">
            <a:avLst/>
          </a:prstGeom>
          <a:ln w="15875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71" name="Line 37"/>
          <p:cNvSpPr/>
          <p:nvPr>
            <p:custDataLst>
              <p:tags r:id="rId29"/>
            </p:custDataLst>
          </p:nvPr>
        </p:nvSpPr>
        <p:spPr>
          <a:xfrm flipH="1">
            <a:off x="5018405" y="1121410"/>
            <a:ext cx="2228215" cy="0"/>
          </a:xfrm>
          <a:prstGeom prst="line">
            <a:avLst/>
          </a:prstGeom>
          <a:ln w="15875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72" name="Text Box 38"/>
          <p:cNvSpPr txBox="1"/>
          <p:nvPr>
            <p:custDataLst>
              <p:tags r:id="rId30"/>
            </p:custDataLst>
          </p:nvPr>
        </p:nvSpPr>
        <p:spPr>
          <a:xfrm>
            <a:off x="2896870" y="1462405"/>
            <a:ext cx="533400" cy="1968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lang="en-US" altLang="zh-CN" sz="11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endParaRPr lang="en-US" altLang="zh-CN" sz="11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73" name="Text Box 39"/>
          <p:cNvSpPr txBox="1"/>
          <p:nvPr>
            <p:custDataLst>
              <p:tags r:id="rId31"/>
            </p:custDataLst>
          </p:nvPr>
        </p:nvSpPr>
        <p:spPr>
          <a:xfrm>
            <a:off x="6067425" y="1443990"/>
            <a:ext cx="533400" cy="1968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lang="en-US" altLang="zh-CN" sz="11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en-US" altLang="zh-CN" sz="11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74" name="Line 40"/>
          <p:cNvSpPr/>
          <p:nvPr>
            <p:custDataLst>
              <p:tags r:id="rId32"/>
            </p:custDataLst>
          </p:nvPr>
        </p:nvSpPr>
        <p:spPr>
          <a:xfrm>
            <a:off x="7267575" y="1122680"/>
            <a:ext cx="0" cy="102870"/>
          </a:xfrm>
          <a:prstGeom prst="line">
            <a:avLst/>
          </a:prstGeom>
          <a:ln w="15875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75" name="Line 41"/>
          <p:cNvSpPr/>
          <p:nvPr>
            <p:custDataLst>
              <p:tags r:id="rId33"/>
            </p:custDataLst>
          </p:nvPr>
        </p:nvSpPr>
        <p:spPr>
          <a:xfrm>
            <a:off x="4500245" y="1975485"/>
            <a:ext cx="0" cy="216002"/>
          </a:xfrm>
          <a:prstGeom prst="line">
            <a:avLst/>
          </a:prstGeom>
          <a:ln w="15875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76" name="Line 42"/>
          <p:cNvSpPr/>
          <p:nvPr>
            <p:custDataLst>
              <p:tags r:id="rId34"/>
            </p:custDataLst>
          </p:nvPr>
        </p:nvSpPr>
        <p:spPr>
          <a:xfrm>
            <a:off x="4500245" y="2500630"/>
            <a:ext cx="0" cy="216002"/>
          </a:xfrm>
          <a:prstGeom prst="line">
            <a:avLst/>
          </a:prstGeom>
          <a:ln w="15875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77" name="Line 43"/>
          <p:cNvSpPr/>
          <p:nvPr>
            <p:custDataLst>
              <p:tags r:id="rId35"/>
            </p:custDataLst>
          </p:nvPr>
        </p:nvSpPr>
        <p:spPr>
          <a:xfrm>
            <a:off x="4500245" y="3019425"/>
            <a:ext cx="0" cy="196850"/>
          </a:xfrm>
          <a:prstGeom prst="line">
            <a:avLst/>
          </a:prstGeom>
          <a:ln w="15875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78" name="Line 44"/>
          <p:cNvSpPr/>
          <p:nvPr>
            <p:custDataLst>
              <p:tags r:id="rId36"/>
            </p:custDataLst>
          </p:nvPr>
        </p:nvSpPr>
        <p:spPr>
          <a:xfrm>
            <a:off x="4500245" y="3688080"/>
            <a:ext cx="0" cy="216002"/>
          </a:xfrm>
          <a:prstGeom prst="line">
            <a:avLst/>
          </a:prstGeom>
          <a:ln w="15875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79" name="Line 45"/>
          <p:cNvSpPr/>
          <p:nvPr>
            <p:custDataLst>
              <p:tags r:id="rId37"/>
            </p:custDataLst>
          </p:nvPr>
        </p:nvSpPr>
        <p:spPr>
          <a:xfrm flipH="1">
            <a:off x="3082925" y="3375660"/>
            <a:ext cx="288002" cy="0"/>
          </a:xfrm>
          <a:prstGeom prst="line">
            <a:avLst/>
          </a:prstGeom>
          <a:ln w="15875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80" name="Line 46"/>
          <p:cNvSpPr/>
          <p:nvPr>
            <p:custDataLst>
              <p:tags r:id="rId38"/>
            </p:custDataLst>
          </p:nvPr>
        </p:nvSpPr>
        <p:spPr>
          <a:xfrm>
            <a:off x="3011170" y="2915920"/>
            <a:ext cx="396003" cy="0"/>
          </a:xfrm>
          <a:prstGeom prst="line">
            <a:avLst/>
          </a:prstGeom>
          <a:ln w="15875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81" name="Line 47"/>
          <p:cNvSpPr/>
          <p:nvPr>
            <p:custDataLst>
              <p:tags r:id="rId39"/>
            </p:custDataLst>
          </p:nvPr>
        </p:nvSpPr>
        <p:spPr>
          <a:xfrm flipV="1">
            <a:off x="2156460" y="3019425"/>
            <a:ext cx="0" cy="262255"/>
          </a:xfrm>
          <a:prstGeom prst="line">
            <a:avLst/>
          </a:prstGeom>
          <a:ln w="15875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87" name="Line 53"/>
          <p:cNvSpPr/>
          <p:nvPr>
            <p:custDataLst>
              <p:tags r:id="rId40"/>
            </p:custDataLst>
          </p:nvPr>
        </p:nvSpPr>
        <p:spPr>
          <a:xfrm>
            <a:off x="3230880" y="2070100"/>
            <a:ext cx="0" cy="532130"/>
          </a:xfrm>
          <a:prstGeom prst="line">
            <a:avLst/>
          </a:prstGeom>
          <a:ln w="12700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88" name="Line 54"/>
          <p:cNvSpPr/>
          <p:nvPr>
            <p:custDataLst>
              <p:tags r:id="rId41"/>
            </p:custDataLst>
          </p:nvPr>
        </p:nvSpPr>
        <p:spPr>
          <a:xfrm flipH="1">
            <a:off x="2985770" y="2070100"/>
            <a:ext cx="231775" cy="0"/>
          </a:xfrm>
          <a:prstGeom prst="line">
            <a:avLst/>
          </a:prstGeom>
          <a:ln w="12700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89" name="Line 55"/>
          <p:cNvSpPr/>
          <p:nvPr>
            <p:custDataLst>
              <p:tags r:id="rId42"/>
            </p:custDataLst>
          </p:nvPr>
        </p:nvSpPr>
        <p:spPr>
          <a:xfrm flipH="1">
            <a:off x="2985770" y="2595245"/>
            <a:ext cx="231775" cy="0"/>
          </a:xfrm>
          <a:prstGeom prst="line">
            <a:avLst/>
          </a:prstGeom>
          <a:ln w="12700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90" name="Line 56"/>
          <p:cNvSpPr/>
          <p:nvPr>
            <p:custDataLst>
              <p:tags r:id="rId43"/>
            </p:custDataLst>
          </p:nvPr>
        </p:nvSpPr>
        <p:spPr>
          <a:xfrm flipH="1">
            <a:off x="2985770" y="2332990"/>
            <a:ext cx="443865" cy="0"/>
          </a:xfrm>
          <a:prstGeom prst="line">
            <a:avLst/>
          </a:prstGeom>
          <a:ln w="12700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82" name="Line 48"/>
          <p:cNvSpPr/>
          <p:nvPr>
            <p:custDataLst>
              <p:tags r:id="rId44"/>
            </p:custDataLst>
          </p:nvPr>
        </p:nvSpPr>
        <p:spPr>
          <a:xfrm>
            <a:off x="3267710" y="3709670"/>
            <a:ext cx="0" cy="782955"/>
          </a:xfrm>
          <a:prstGeom prst="line">
            <a:avLst/>
          </a:prstGeom>
          <a:ln w="9525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83" name="Line 49"/>
          <p:cNvSpPr/>
          <p:nvPr>
            <p:custDataLst>
              <p:tags r:id="rId45"/>
            </p:custDataLst>
          </p:nvPr>
        </p:nvSpPr>
        <p:spPr>
          <a:xfrm flipH="1">
            <a:off x="2986405" y="3709670"/>
            <a:ext cx="266065" cy="0"/>
          </a:xfrm>
          <a:prstGeom prst="line">
            <a:avLst/>
          </a:prstGeom>
          <a:ln w="12700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84" name="Line 50"/>
          <p:cNvSpPr/>
          <p:nvPr>
            <p:custDataLst>
              <p:tags r:id="rId46"/>
            </p:custDataLst>
          </p:nvPr>
        </p:nvSpPr>
        <p:spPr>
          <a:xfrm flipH="1">
            <a:off x="2986405" y="3972560"/>
            <a:ext cx="266065" cy="0"/>
          </a:xfrm>
          <a:prstGeom prst="line">
            <a:avLst/>
          </a:prstGeom>
          <a:ln w="12700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85" name="Line 51"/>
          <p:cNvSpPr/>
          <p:nvPr>
            <p:custDataLst>
              <p:tags r:id="rId47"/>
            </p:custDataLst>
          </p:nvPr>
        </p:nvSpPr>
        <p:spPr>
          <a:xfrm flipH="1">
            <a:off x="2986405" y="4497705"/>
            <a:ext cx="266065" cy="0"/>
          </a:xfrm>
          <a:prstGeom prst="line">
            <a:avLst/>
          </a:prstGeom>
          <a:ln w="12700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86" name="Line 52"/>
          <p:cNvSpPr/>
          <p:nvPr>
            <p:custDataLst>
              <p:tags r:id="rId48"/>
            </p:custDataLst>
          </p:nvPr>
        </p:nvSpPr>
        <p:spPr>
          <a:xfrm flipH="1">
            <a:off x="2986405" y="4228465"/>
            <a:ext cx="266065" cy="0"/>
          </a:xfrm>
          <a:prstGeom prst="line">
            <a:avLst/>
          </a:prstGeom>
          <a:ln w="12700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91" name="Line 57"/>
          <p:cNvSpPr/>
          <p:nvPr>
            <p:custDataLst>
              <p:tags r:id="rId49"/>
            </p:custDataLst>
          </p:nvPr>
        </p:nvSpPr>
        <p:spPr>
          <a:xfrm>
            <a:off x="3259455" y="4097655"/>
            <a:ext cx="246380" cy="0"/>
          </a:xfrm>
          <a:prstGeom prst="line">
            <a:avLst/>
          </a:prstGeom>
          <a:ln w="12700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92" name="Line 58"/>
          <p:cNvSpPr/>
          <p:nvPr>
            <p:custDataLst>
              <p:tags r:id="rId50"/>
            </p:custDataLst>
          </p:nvPr>
        </p:nvSpPr>
        <p:spPr>
          <a:xfrm>
            <a:off x="5973445" y="1989455"/>
            <a:ext cx="0" cy="1844040"/>
          </a:xfrm>
          <a:prstGeom prst="line">
            <a:avLst/>
          </a:prstGeom>
          <a:ln w="12700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93" name="Line 59"/>
          <p:cNvSpPr/>
          <p:nvPr>
            <p:custDataLst>
              <p:tags r:id="rId51"/>
            </p:custDataLst>
          </p:nvPr>
        </p:nvSpPr>
        <p:spPr>
          <a:xfrm>
            <a:off x="5973445" y="1983105"/>
            <a:ext cx="247015" cy="0"/>
          </a:xfrm>
          <a:prstGeom prst="line">
            <a:avLst/>
          </a:prstGeom>
          <a:ln w="12700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94" name="Line 60"/>
          <p:cNvSpPr/>
          <p:nvPr>
            <p:custDataLst>
              <p:tags r:id="rId52"/>
            </p:custDataLst>
          </p:nvPr>
        </p:nvSpPr>
        <p:spPr>
          <a:xfrm>
            <a:off x="5973445" y="2246630"/>
            <a:ext cx="247015" cy="0"/>
          </a:xfrm>
          <a:prstGeom prst="line">
            <a:avLst/>
          </a:prstGeom>
          <a:ln w="12700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95" name="Line 61"/>
          <p:cNvSpPr/>
          <p:nvPr>
            <p:custDataLst>
              <p:tags r:id="rId53"/>
            </p:custDataLst>
          </p:nvPr>
        </p:nvSpPr>
        <p:spPr>
          <a:xfrm>
            <a:off x="5973445" y="2509520"/>
            <a:ext cx="247015" cy="0"/>
          </a:xfrm>
          <a:prstGeom prst="line">
            <a:avLst/>
          </a:prstGeom>
          <a:ln w="12700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96" name="Line 62"/>
          <p:cNvSpPr/>
          <p:nvPr>
            <p:custDataLst>
              <p:tags r:id="rId54"/>
            </p:custDataLst>
          </p:nvPr>
        </p:nvSpPr>
        <p:spPr>
          <a:xfrm>
            <a:off x="5973445" y="2764155"/>
            <a:ext cx="247015" cy="0"/>
          </a:xfrm>
          <a:prstGeom prst="line">
            <a:avLst/>
          </a:prstGeom>
          <a:ln w="12700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97" name="Line 63"/>
          <p:cNvSpPr/>
          <p:nvPr>
            <p:custDataLst>
              <p:tags r:id="rId55"/>
            </p:custDataLst>
          </p:nvPr>
        </p:nvSpPr>
        <p:spPr>
          <a:xfrm>
            <a:off x="5973445" y="3041015"/>
            <a:ext cx="247015" cy="0"/>
          </a:xfrm>
          <a:prstGeom prst="line">
            <a:avLst/>
          </a:prstGeom>
          <a:ln w="12700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98" name="Line 64"/>
          <p:cNvSpPr/>
          <p:nvPr>
            <p:custDataLst>
              <p:tags r:id="rId56"/>
            </p:custDataLst>
          </p:nvPr>
        </p:nvSpPr>
        <p:spPr>
          <a:xfrm>
            <a:off x="5973445" y="3578860"/>
            <a:ext cx="247015" cy="0"/>
          </a:xfrm>
          <a:prstGeom prst="line">
            <a:avLst/>
          </a:prstGeom>
          <a:ln w="12700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99" name="Line 65"/>
          <p:cNvSpPr/>
          <p:nvPr>
            <p:custDataLst>
              <p:tags r:id="rId57"/>
            </p:custDataLst>
          </p:nvPr>
        </p:nvSpPr>
        <p:spPr>
          <a:xfrm>
            <a:off x="5973445" y="3289300"/>
            <a:ext cx="247015" cy="0"/>
          </a:xfrm>
          <a:prstGeom prst="line">
            <a:avLst/>
          </a:prstGeom>
          <a:ln w="12700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100" name="Line 66"/>
          <p:cNvSpPr/>
          <p:nvPr>
            <p:custDataLst>
              <p:tags r:id="rId58"/>
            </p:custDataLst>
          </p:nvPr>
        </p:nvSpPr>
        <p:spPr>
          <a:xfrm>
            <a:off x="5973445" y="3834765"/>
            <a:ext cx="247015" cy="0"/>
          </a:xfrm>
          <a:prstGeom prst="line">
            <a:avLst/>
          </a:prstGeom>
          <a:ln w="12700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101" name="Line 67"/>
          <p:cNvSpPr/>
          <p:nvPr>
            <p:custDataLst>
              <p:tags r:id="rId59"/>
            </p:custDataLst>
          </p:nvPr>
        </p:nvSpPr>
        <p:spPr>
          <a:xfrm>
            <a:off x="5638165" y="2915920"/>
            <a:ext cx="332740" cy="0"/>
          </a:xfrm>
          <a:prstGeom prst="line">
            <a:avLst/>
          </a:prstGeom>
          <a:ln w="12700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102" name="Line 68"/>
          <p:cNvSpPr/>
          <p:nvPr>
            <p:custDataLst>
              <p:tags r:id="rId60"/>
            </p:custDataLst>
          </p:nvPr>
        </p:nvSpPr>
        <p:spPr>
          <a:xfrm>
            <a:off x="5501005" y="4660265"/>
            <a:ext cx="720005" cy="0"/>
          </a:xfrm>
          <a:prstGeom prst="line">
            <a:avLst/>
          </a:prstGeom>
          <a:ln w="12700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103" name="Text Box 69"/>
          <p:cNvSpPr txBox="1"/>
          <p:nvPr>
            <p:custDataLst>
              <p:tags r:id="rId61"/>
            </p:custDataLst>
          </p:nvPr>
        </p:nvSpPr>
        <p:spPr>
          <a:xfrm>
            <a:off x="3752850" y="3676015"/>
            <a:ext cx="533400" cy="1968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lang="en-US" altLang="zh-CN" sz="11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endParaRPr lang="en-US" altLang="zh-CN" sz="11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104" name="Text Box 70"/>
          <p:cNvSpPr txBox="1"/>
          <p:nvPr>
            <p:custDataLst>
              <p:tags r:id="rId62"/>
            </p:custDataLst>
          </p:nvPr>
        </p:nvSpPr>
        <p:spPr>
          <a:xfrm>
            <a:off x="3752850" y="1903730"/>
            <a:ext cx="533400" cy="1968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lang="en-US" altLang="zh-CN" sz="11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endParaRPr lang="en-US" altLang="zh-CN" sz="11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105" name="Text Box 71"/>
          <p:cNvSpPr txBox="1"/>
          <p:nvPr>
            <p:custDataLst>
              <p:tags r:id="rId63"/>
            </p:custDataLst>
          </p:nvPr>
        </p:nvSpPr>
        <p:spPr>
          <a:xfrm>
            <a:off x="2973705" y="3144520"/>
            <a:ext cx="533400" cy="1968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lang="en-US" altLang="zh-CN" sz="11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en-US" altLang="zh-CN" sz="11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106" name="Text Box 72"/>
          <p:cNvSpPr txBox="1"/>
          <p:nvPr>
            <p:custDataLst>
              <p:tags r:id="rId64"/>
            </p:custDataLst>
          </p:nvPr>
        </p:nvSpPr>
        <p:spPr>
          <a:xfrm>
            <a:off x="7312025" y="1443990"/>
            <a:ext cx="711200" cy="1968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11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关闭</a:t>
            </a:r>
            <a:endParaRPr lang="zh-CN" altLang="en-US" sz="11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107" name="Line 73"/>
          <p:cNvSpPr/>
          <p:nvPr>
            <p:custDataLst>
              <p:tags r:id="rId65"/>
            </p:custDataLst>
          </p:nvPr>
        </p:nvSpPr>
        <p:spPr>
          <a:xfrm>
            <a:off x="4571365" y="1227455"/>
            <a:ext cx="0" cy="142875"/>
          </a:xfrm>
          <a:prstGeom prst="line">
            <a:avLst/>
          </a:prstGeom>
          <a:ln w="15875" cap="flat" cmpd="sng">
            <a:solidFill>
              <a:schemeClr val="lt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52" name="Text Box 18"/>
          <p:cNvSpPr txBox="1"/>
          <p:nvPr>
            <p:custDataLst>
              <p:tags r:id="rId66"/>
            </p:custDataLst>
          </p:nvPr>
        </p:nvSpPr>
        <p:spPr>
          <a:xfrm>
            <a:off x="1551305" y="1521460"/>
            <a:ext cx="1066800" cy="196850"/>
          </a:xfrm>
          <a:prstGeom prst="roundRect">
            <a:avLst/>
          </a:prstGeom>
          <a:solidFill>
            <a:srgbClr val="317D8F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报警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62" name="Text Box 28"/>
          <p:cNvSpPr txBox="1"/>
          <p:nvPr>
            <p:custDataLst>
              <p:tags r:id="rId67"/>
            </p:custDataLst>
          </p:nvPr>
        </p:nvSpPr>
        <p:spPr>
          <a:xfrm>
            <a:off x="6390005" y="4563110"/>
            <a:ext cx="1377950" cy="196850"/>
          </a:xfrm>
          <a:prstGeom prst="roundRect">
            <a:avLst/>
          </a:prstGeom>
          <a:solidFill>
            <a:srgbClr val="2F7889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总结评审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7" name="Text Box 3"/>
          <p:cNvSpPr txBox="1"/>
          <p:nvPr>
            <p:custDataLst>
              <p:tags r:id="rId68"/>
            </p:custDataLst>
          </p:nvPr>
        </p:nvSpPr>
        <p:spPr>
          <a:xfrm>
            <a:off x="3596640" y="2763520"/>
            <a:ext cx="1807210" cy="255905"/>
          </a:xfrm>
          <a:prstGeom prst="roundRect">
            <a:avLst/>
          </a:prstGeom>
          <a:solidFill>
            <a:srgbClr val="317D8F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救援行动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0" name="AutoShape 6"/>
          <p:cNvSpPr/>
          <p:nvPr>
            <p:custDataLst>
              <p:tags r:id="rId69"/>
            </p:custDataLst>
          </p:nvPr>
        </p:nvSpPr>
        <p:spPr>
          <a:xfrm>
            <a:off x="3596638" y="1358265"/>
            <a:ext cx="1807213" cy="544195"/>
          </a:xfrm>
          <a:prstGeom prst="roundRect">
            <a:avLst/>
          </a:prstGeom>
          <a:solidFill>
            <a:schemeClr val="dk1">
              <a:lumMod val="65000"/>
              <a:lumOff val="35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警情判断响应级别</a:t>
            </a:r>
            <a:endParaRPr lang="zh-CN" altLang="en-US" sz="12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1" name="Text Box 7"/>
          <p:cNvSpPr txBox="1"/>
          <p:nvPr>
            <p:custDataLst>
              <p:tags r:id="rId70"/>
            </p:custDataLst>
          </p:nvPr>
        </p:nvSpPr>
        <p:spPr>
          <a:xfrm>
            <a:off x="3596640" y="2204720"/>
            <a:ext cx="1807210" cy="262890"/>
          </a:xfrm>
          <a:prstGeom prst="roundRect">
            <a:avLst/>
          </a:prstGeom>
          <a:solidFill>
            <a:srgbClr val="317D8F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启动预案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2" name="AutoShape 8"/>
          <p:cNvSpPr/>
          <p:nvPr>
            <p:custDataLst>
              <p:tags r:id="rId71"/>
            </p:custDataLst>
          </p:nvPr>
        </p:nvSpPr>
        <p:spPr>
          <a:xfrm>
            <a:off x="3596638" y="3216910"/>
            <a:ext cx="1807213" cy="327660"/>
          </a:xfrm>
          <a:prstGeom prst="roundRect">
            <a:avLst/>
          </a:prstGeom>
          <a:solidFill>
            <a:schemeClr val="dk1">
              <a:lumMod val="65000"/>
              <a:lumOff val="35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事态控制</a:t>
            </a:r>
            <a:endParaRPr lang="zh-CN" altLang="en-US" sz="12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3" name="Oval 9"/>
          <p:cNvSpPr/>
          <p:nvPr>
            <p:custDataLst>
              <p:tags r:id="rId72"/>
            </p:custDataLst>
          </p:nvPr>
        </p:nvSpPr>
        <p:spPr>
          <a:xfrm>
            <a:off x="3596638" y="4529455"/>
            <a:ext cx="1807213" cy="262255"/>
          </a:xfrm>
          <a:prstGeom prst="roundRect">
            <a:avLst/>
          </a:prstGeom>
          <a:solidFill>
            <a:schemeClr val="dk1">
              <a:lumMod val="65000"/>
              <a:lumOff val="35000"/>
            </a:schemeClr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应急结束</a:t>
            </a:r>
            <a:r>
              <a:rPr lang="en-US" altLang="zh-CN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关闭</a:t>
            </a:r>
            <a:r>
              <a:rPr lang="en-US" altLang="zh-CN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en-US" altLang="zh-CN" sz="12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44" name="Text Box 10"/>
          <p:cNvSpPr txBox="1"/>
          <p:nvPr>
            <p:custDataLst>
              <p:tags r:id="rId73"/>
            </p:custDataLst>
          </p:nvPr>
        </p:nvSpPr>
        <p:spPr>
          <a:xfrm>
            <a:off x="3596640" y="3937000"/>
            <a:ext cx="1807210" cy="264160"/>
          </a:xfrm>
          <a:prstGeom prst="roundRect">
            <a:avLst/>
          </a:prstGeom>
          <a:solidFill>
            <a:srgbClr val="317D8F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应急恢复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11"/>
          <p:cNvSpPr txBox="1"/>
          <p:nvPr>
            <p:custDataLst>
              <p:tags r:id="rId74"/>
            </p:custDataLst>
          </p:nvPr>
        </p:nvSpPr>
        <p:spPr>
          <a:xfrm>
            <a:off x="1396539" y="2234565"/>
            <a:ext cx="1508411" cy="196850"/>
          </a:xfrm>
          <a:prstGeom prst="roundRect">
            <a:avLst/>
          </a:prstGeom>
          <a:solidFill>
            <a:srgbClr val="5FB4C9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11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应急人员到位</a:t>
            </a:r>
            <a:endParaRPr lang="zh-CN" altLang="en-US" sz="11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90880" y="1301115"/>
            <a:ext cx="75311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Clr>
                <a:srgbClr val="2F7889"/>
              </a:buClr>
              <a:buNone/>
            </a:pPr>
            <a:r>
              <a:rPr lang="zh-CN" altLang="en-US" sz="16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使事故影响区域恢复至相对安全的基本状态和正常状态的救援行动，主要包括：</a:t>
            </a:r>
            <a:endParaRPr lang="zh-CN" altLang="en-US" sz="16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9" name="任意多边形 158"/>
          <p:cNvSpPr/>
          <p:nvPr/>
        </p:nvSpPr>
        <p:spPr>
          <a:xfrm>
            <a:off x="360680" y="3232150"/>
            <a:ext cx="7148195" cy="1054735"/>
          </a:xfrm>
          <a:custGeom>
            <a:avLst/>
            <a:gdLst>
              <a:gd name="connsiteX0" fmla="*/ 9631680 w 9631680"/>
              <a:gd name="connsiteY0" fmla="*/ 0 h 2316480"/>
              <a:gd name="connsiteX1" fmla="*/ 7467600 w 9631680"/>
              <a:gd name="connsiteY1" fmla="*/ 406400 h 2316480"/>
              <a:gd name="connsiteX2" fmla="*/ 4856480 w 9631680"/>
              <a:gd name="connsiteY2" fmla="*/ 325120 h 2316480"/>
              <a:gd name="connsiteX3" fmla="*/ 3291840 w 9631680"/>
              <a:gd name="connsiteY3" fmla="*/ 1168400 h 2316480"/>
              <a:gd name="connsiteX4" fmla="*/ 1209040 w 9631680"/>
              <a:gd name="connsiteY4" fmla="*/ 1239520 h 2316480"/>
              <a:gd name="connsiteX5" fmla="*/ 0 w 9631680"/>
              <a:gd name="connsiteY5" fmla="*/ 2316480 h 2316480"/>
              <a:gd name="connsiteX0-1" fmla="*/ 9631680 w 9631680"/>
              <a:gd name="connsiteY0-2" fmla="*/ 0 h 2316480"/>
              <a:gd name="connsiteX1-3" fmla="*/ 7467600 w 9631680"/>
              <a:gd name="connsiteY1-4" fmla="*/ 406400 h 2316480"/>
              <a:gd name="connsiteX2-5" fmla="*/ 4856480 w 9631680"/>
              <a:gd name="connsiteY2-6" fmla="*/ 325120 h 2316480"/>
              <a:gd name="connsiteX3-7" fmla="*/ 3291840 w 9631680"/>
              <a:gd name="connsiteY3-8" fmla="*/ 1168400 h 2316480"/>
              <a:gd name="connsiteX4-9" fmla="*/ 1209040 w 9631680"/>
              <a:gd name="connsiteY4-10" fmla="*/ 1239520 h 2316480"/>
              <a:gd name="connsiteX5-11" fmla="*/ 0 w 9631680"/>
              <a:gd name="connsiteY5-12" fmla="*/ 2316480 h 2316480"/>
              <a:gd name="connsiteX0-13" fmla="*/ 9631680 w 9631680"/>
              <a:gd name="connsiteY0-14" fmla="*/ 0 h 2316480"/>
              <a:gd name="connsiteX1-15" fmla="*/ 7467600 w 9631680"/>
              <a:gd name="connsiteY1-16" fmla="*/ 406400 h 2316480"/>
              <a:gd name="connsiteX2-17" fmla="*/ 4856480 w 9631680"/>
              <a:gd name="connsiteY2-18" fmla="*/ 325120 h 2316480"/>
              <a:gd name="connsiteX3-19" fmla="*/ 3291840 w 9631680"/>
              <a:gd name="connsiteY3-20" fmla="*/ 1168400 h 2316480"/>
              <a:gd name="connsiteX4-21" fmla="*/ 1209040 w 9631680"/>
              <a:gd name="connsiteY4-22" fmla="*/ 1239520 h 2316480"/>
              <a:gd name="connsiteX5-23" fmla="*/ 0 w 9631680"/>
              <a:gd name="connsiteY5-24" fmla="*/ 2316480 h 2316480"/>
              <a:gd name="connsiteX0-25" fmla="*/ 9631680 w 9631680"/>
              <a:gd name="connsiteY0-26" fmla="*/ 0 h 2316480"/>
              <a:gd name="connsiteX1-27" fmla="*/ 7467600 w 9631680"/>
              <a:gd name="connsiteY1-28" fmla="*/ 406400 h 2316480"/>
              <a:gd name="connsiteX2-29" fmla="*/ 4856480 w 9631680"/>
              <a:gd name="connsiteY2-30" fmla="*/ 325120 h 2316480"/>
              <a:gd name="connsiteX3-31" fmla="*/ 3291840 w 9631680"/>
              <a:gd name="connsiteY3-32" fmla="*/ 1168400 h 2316480"/>
              <a:gd name="connsiteX4-33" fmla="*/ 1209040 w 9631680"/>
              <a:gd name="connsiteY4-34" fmla="*/ 1239520 h 2316480"/>
              <a:gd name="connsiteX5-35" fmla="*/ 0 w 9631680"/>
              <a:gd name="connsiteY5-36" fmla="*/ 2316480 h 2316480"/>
              <a:gd name="connsiteX0-37" fmla="*/ 9631680 w 9631680"/>
              <a:gd name="connsiteY0-38" fmla="*/ 0 h 2316480"/>
              <a:gd name="connsiteX1-39" fmla="*/ 7467600 w 9631680"/>
              <a:gd name="connsiteY1-40" fmla="*/ 406400 h 2316480"/>
              <a:gd name="connsiteX2-41" fmla="*/ 4856480 w 9631680"/>
              <a:gd name="connsiteY2-42" fmla="*/ 325120 h 2316480"/>
              <a:gd name="connsiteX3-43" fmla="*/ 3291840 w 9631680"/>
              <a:gd name="connsiteY3-44" fmla="*/ 1168400 h 2316480"/>
              <a:gd name="connsiteX4-45" fmla="*/ 1209040 w 9631680"/>
              <a:gd name="connsiteY4-46" fmla="*/ 1239520 h 2316480"/>
              <a:gd name="connsiteX5-47" fmla="*/ 0 w 9631680"/>
              <a:gd name="connsiteY5-48" fmla="*/ 2316480 h 2316480"/>
              <a:gd name="connsiteX0-49" fmla="*/ 9631680 w 9631680"/>
              <a:gd name="connsiteY0-50" fmla="*/ 0 h 2316480"/>
              <a:gd name="connsiteX1-51" fmla="*/ 7426960 w 9631680"/>
              <a:gd name="connsiteY1-52" fmla="*/ 558800 h 2316480"/>
              <a:gd name="connsiteX2-53" fmla="*/ 4856480 w 9631680"/>
              <a:gd name="connsiteY2-54" fmla="*/ 325120 h 2316480"/>
              <a:gd name="connsiteX3-55" fmla="*/ 3291840 w 9631680"/>
              <a:gd name="connsiteY3-56" fmla="*/ 1168400 h 2316480"/>
              <a:gd name="connsiteX4-57" fmla="*/ 1209040 w 9631680"/>
              <a:gd name="connsiteY4-58" fmla="*/ 1239520 h 2316480"/>
              <a:gd name="connsiteX5-59" fmla="*/ 0 w 9631680"/>
              <a:gd name="connsiteY5-60" fmla="*/ 2316480 h 2316480"/>
              <a:gd name="connsiteX0-61" fmla="*/ 9631680 w 9631680"/>
              <a:gd name="connsiteY0-62" fmla="*/ 0 h 2316480"/>
              <a:gd name="connsiteX1-63" fmla="*/ 7396480 w 9631680"/>
              <a:gd name="connsiteY1-64" fmla="*/ 690880 h 2316480"/>
              <a:gd name="connsiteX2-65" fmla="*/ 4856480 w 9631680"/>
              <a:gd name="connsiteY2-66" fmla="*/ 325120 h 2316480"/>
              <a:gd name="connsiteX3-67" fmla="*/ 3291840 w 9631680"/>
              <a:gd name="connsiteY3-68" fmla="*/ 1168400 h 2316480"/>
              <a:gd name="connsiteX4-69" fmla="*/ 1209040 w 9631680"/>
              <a:gd name="connsiteY4-70" fmla="*/ 1239520 h 2316480"/>
              <a:gd name="connsiteX5-71" fmla="*/ 0 w 9631680"/>
              <a:gd name="connsiteY5-72" fmla="*/ 2316480 h 2316480"/>
              <a:gd name="connsiteX0-73" fmla="*/ 10019030 w 10019030"/>
              <a:gd name="connsiteY0-74" fmla="*/ 0 h 2614930"/>
              <a:gd name="connsiteX1-75" fmla="*/ 7783830 w 10019030"/>
              <a:gd name="connsiteY1-76" fmla="*/ 690880 h 2614930"/>
              <a:gd name="connsiteX2-77" fmla="*/ 5243830 w 10019030"/>
              <a:gd name="connsiteY2-78" fmla="*/ 325120 h 2614930"/>
              <a:gd name="connsiteX3-79" fmla="*/ 3679190 w 10019030"/>
              <a:gd name="connsiteY3-80" fmla="*/ 1168400 h 2614930"/>
              <a:gd name="connsiteX4-81" fmla="*/ 1596390 w 10019030"/>
              <a:gd name="connsiteY4-82" fmla="*/ 1239520 h 2614930"/>
              <a:gd name="connsiteX5-83" fmla="*/ 0 w 10019030"/>
              <a:gd name="connsiteY5-84" fmla="*/ 2614930 h 2614930"/>
              <a:gd name="connsiteX0-85" fmla="*/ 10349230 w 10349230"/>
              <a:gd name="connsiteY0-86" fmla="*/ 0 h 1433830"/>
              <a:gd name="connsiteX1-87" fmla="*/ 8114030 w 10349230"/>
              <a:gd name="connsiteY1-88" fmla="*/ 690880 h 1433830"/>
              <a:gd name="connsiteX2-89" fmla="*/ 5574030 w 10349230"/>
              <a:gd name="connsiteY2-90" fmla="*/ 325120 h 1433830"/>
              <a:gd name="connsiteX3-91" fmla="*/ 4009390 w 10349230"/>
              <a:gd name="connsiteY3-92" fmla="*/ 1168400 h 1433830"/>
              <a:gd name="connsiteX4-93" fmla="*/ 1926590 w 10349230"/>
              <a:gd name="connsiteY4-94" fmla="*/ 1239520 h 1433830"/>
              <a:gd name="connsiteX5-95" fmla="*/ 0 w 10349230"/>
              <a:gd name="connsiteY5-96" fmla="*/ 1433830 h 1433830"/>
              <a:gd name="connsiteX0-97" fmla="*/ 10019030 w 10019030"/>
              <a:gd name="connsiteY0-98" fmla="*/ 0 h 1459230"/>
              <a:gd name="connsiteX1-99" fmla="*/ 7783830 w 10019030"/>
              <a:gd name="connsiteY1-100" fmla="*/ 690880 h 1459230"/>
              <a:gd name="connsiteX2-101" fmla="*/ 5243830 w 10019030"/>
              <a:gd name="connsiteY2-102" fmla="*/ 325120 h 1459230"/>
              <a:gd name="connsiteX3-103" fmla="*/ 3679190 w 10019030"/>
              <a:gd name="connsiteY3-104" fmla="*/ 1168400 h 1459230"/>
              <a:gd name="connsiteX4-105" fmla="*/ 1596390 w 10019030"/>
              <a:gd name="connsiteY4-106" fmla="*/ 1239520 h 1459230"/>
              <a:gd name="connsiteX5-107" fmla="*/ 0 w 10019030"/>
              <a:gd name="connsiteY5-108" fmla="*/ 1459230 h 1459230"/>
              <a:gd name="connsiteX0-109" fmla="*/ 10019030 w 10019030"/>
              <a:gd name="connsiteY0-110" fmla="*/ 0 h 1459230"/>
              <a:gd name="connsiteX1-111" fmla="*/ 7783830 w 10019030"/>
              <a:gd name="connsiteY1-112" fmla="*/ 690880 h 1459230"/>
              <a:gd name="connsiteX2-113" fmla="*/ 5243830 w 10019030"/>
              <a:gd name="connsiteY2-114" fmla="*/ 325120 h 1459230"/>
              <a:gd name="connsiteX3-115" fmla="*/ 3679190 w 10019030"/>
              <a:gd name="connsiteY3-116" fmla="*/ 1168400 h 1459230"/>
              <a:gd name="connsiteX4-117" fmla="*/ 1596390 w 10019030"/>
              <a:gd name="connsiteY4-118" fmla="*/ 1239520 h 1459230"/>
              <a:gd name="connsiteX5-119" fmla="*/ 0 w 10019030"/>
              <a:gd name="connsiteY5-120" fmla="*/ 1459230 h 1459230"/>
              <a:gd name="connsiteX0-121" fmla="*/ 10019030 w 10019030"/>
              <a:gd name="connsiteY0-122" fmla="*/ 0 h 1478828"/>
              <a:gd name="connsiteX1-123" fmla="*/ 7783830 w 10019030"/>
              <a:gd name="connsiteY1-124" fmla="*/ 690880 h 1478828"/>
              <a:gd name="connsiteX2-125" fmla="*/ 5243830 w 10019030"/>
              <a:gd name="connsiteY2-126" fmla="*/ 325120 h 1478828"/>
              <a:gd name="connsiteX3-127" fmla="*/ 3679190 w 10019030"/>
              <a:gd name="connsiteY3-128" fmla="*/ 1168400 h 1478828"/>
              <a:gd name="connsiteX4-129" fmla="*/ 1596390 w 10019030"/>
              <a:gd name="connsiteY4-130" fmla="*/ 1239520 h 1478828"/>
              <a:gd name="connsiteX5-131" fmla="*/ 0 w 10019030"/>
              <a:gd name="connsiteY5-132" fmla="*/ 1459230 h 1478828"/>
            </a:gdLst>
            <a:ahLst/>
            <a:cxnLst>
              <a:cxn ang="0">
                <a:pos x="connsiteX0-121" y="connsiteY0-122"/>
              </a:cxn>
              <a:cxn ang="0">
                <a:pos x="connsiteX1-123" y="connsiteY1-124"/>
              </a:cxn>
              <a:cxn ang="0">
                <a:pos x="connsiteX2-125" y="connsiteY2-126"/>
              </a:cxn>
              <a:cxn ang="0">
                <a:pos x="connsiteX3-127" y="connsiteY3-128"/>
              </a:cxn>
              <a:cxn ang="0">
                <a:pos x="connsiteX4-129" y="connsiteY4-130"/>
              </a:cxn>
              <a:cxn ang="0">
                <a:pos x="connsiteX5-131" y="connsiteY5-132"/>
              </a:cxn>
            </a:cxnLst>
            <a:rect l="l" t="t" r="r" b="b"/>
            <a:pathLst>
              <a:path w="10019030" h="1478828">
                <a:moveTo>
                  <a:pt x="10019030" y="0"/>
                </a:moveTo>
                <a:cubicBezTo>
                  <a:pt x="9297670" y="135467"/>
                  <a:pt x="8579697" y="636693"/>
                  <a:pt x="7783830" y="690880"/>
                </a:cubicBezTo>
                <a:cubicBezTo>
                  <a:pt x="6987963" y="745067"/>
                  <a:pt x="5927937" y="245533"/>
                  <a:pt x="5243830" y="325120"/>
                </a:cubicBezTo>
                <a:cubicBezTo>
                  <a:pt x="4559723" y="404707"/>
                  <a:pt x="4287097" y="1016000"/>
                  <a:pt x="3679190" y="1168400"/>
                </a:cubicBezTo>
                <a:cubicBezTo>
                  <a:pt x="3071283" y="1320800"/>
                  <a:pt x="2209588" y="998432"/>
                  <a:pt x="1596390" y="1239520"/>
                </a:cubicBezTo>
                <a:cubicBezTo>
                  <a:pt x="983192" y="1480608"/>
                  <a:pt x="390313" y="1506643"/>
                  <a:pt x="0" y="1459230"/>
                </a:cubicBezTo>
              </a:path>
            </a:pathLst>
          </a:cu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6"/>
          <p:cNvSpPr/>
          <p:nvPr>
            <p:custDataLst>
              <p:tags r:id="rId5"/>
            </p:custDataLst>
          </p:nvPr>
        </p:nvSpPr>
        <p:spPr bwMode="auto">
          <a:xfrm rot="20905693">
            <a:off x="7452995" y="2580640"/>
            <a:ext cx="1570990" cy="470535"/>
          </a:xfrm>
          <a:custGeom>
            <a:avLst/>
            <a:gdLst>
              <a:gd name="T0" fmla="*/ 783 w 792"/>
              <a:gd name="T1" fmla="*/ 6 h 237"/>
              <a:gd name="T2" fmla="*/ 759 w 792"/>
              <a:gd name="T3" fmla="*/ 0 h 237"/>
              <a:gd name="T4" fmla="*/ 729 w 792"/>
              <a:gd name="T5" fmla="*/ 5 h 237"/>
              <a:gd name="T6" fmla="*/ 729 w 792"/>
              <a:gd name="T7" fmla="*/ 5 h 237"/>
              <a:gd name="T8" fmla="*/ 718 w 792"/>
              <a:gd name="T9" fmla="*/ 6 h 237"/>
              <a:gd name="T10" fmla="*/ 718 w 792"/>
              <a:gd name="T11" fmla="*/ 6 h 237"/>
              <a:gd name="T12" fmla="*/ 718 w 792"/>
              <a:gd name="T13" fmla="*/ 6 h 237"/>
              <a:gd name="T14" fmla="*/ 713 w 792"/>
              <a:gd name="T15" fmla="*/ 8 h 237"/>
              <a:gd name="T16" fmla="*/ 191 w 792"/>
              <a:gd name="T17" fmla="*/ 112 h 237"/>
              <a:gd name="T18" fmla="*/ 107 w 792"/>
              <a:gd name="T19" fmla="*/ 159 h 237"/>
              <a:gd name="T20" fmla="*/ 0 w 792"/>
              <a:gd name="T21" fmla="*/ 237 h 237"/>
              <a:gd name="T22" fmla="*/ 202 w 792"/>
              <a:gd name="T23" fmla="*/ 223 h 237"/>
              <a:gd name="T24" fmla="*/ 333 w 792"/>
              <a:gd name="T25" fmla="*/ 209 h 237"/>
              <a:gd name="T26" fmla="*/ 333 w 792"/>
              <a:gd name="T27" fmla="*/ 209 h 237"/>
              <a:gd name="T28" fmla="*/ 343 w 792"/>
              <a:gd name="T29" fmla="*/ 208 h 237"/>
              <a:gd name="T30" fmla="*/ 754 w 792"/>
              <a:gd name="T31" fmla="*/ 32 h 237"/>
              <a:gd name="T32" fmla="*/ 756 w 792"/>
              <a:gd name="T33" fmla="*/ 32 h 237"/>
              <a:gd name="T34" fmla="*/ 757 w 792"/>
              <a:gd name="T35" fmla="*/ 32 h 237"/>
              <a:gd name="T36" fmla="*/ 758 w 792"/>
              <a:gd name="T37" fmla="*/ 31 h 237"/>
              <a:gd name="T38" fmla="*/ 759 w 792"/>
              <a:gd name="T39" fmla="*/ 31 h 237"/>
              <a:gd name="T40" fmla="*/ 759 w 792"/>
              <a:gd name="T41" fmla="*/ 31 h 237"/>
              <a:gd name="T42" fmla="*/ 762 w 792"/>
              <a:gd name="T43" fmla="*/ 29 h 237"/>
              <a:gd name="T44" fmla="*/ 783 w 792"/>
              <a:gd name="T45" fmla="*/ 20 h 237"/>
              <a:gd name="T46" fmla="*/ 783 w 792"/>
              <a:gd name="T47" fmla="*/ 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92" h="237">
                <a:moveTo>
                  <a:pt x="783" y="6"/>
                </a:moveTo>
                <a:cubicBezTo>
                  <a:pt x="778" y="2"/>
                  <a:pt x="769" y="0"/>
                  <a:pt x="759" y="0"/>
                </a:cubicBezTo>
                <a:cubicBezTo>
                  <a:pt x="750" y="0"/>
                  <a:pt x="729" y="5"/>
                  <a:pt x="729" y="5"/>
                </a:cubicBezTo>
                <a:cubicBezTo>
                  <a:pt x="729" y="5"/>
                  <a:pt x="729" y="5"/>
                  <a:pt x="729" y="5"/>
                </a:cubicBezTo>
                <a:cubicBezTo>
                  <a:pt x="725" y="5"/>
                  <a:pt x="721" y="6"/>
                  <a:pt x="718" y="6"/>
                </a:cubicBezTo>
                <a:cubicBezTo>
                  <a:pt x="718" y="6"/>
                  <a:pt x="718" y="6"/>
                  <a:pt x="718" y="6"/>
                </a:cubicBezTo>
                <a:cubicBezTo>
                  <a:pt x="718" y="6"/>
                  <a:pt x="718" y="6"/>
                  <a:pt x="718" y="6"/>
                </a:cubicBezTo>
                <a:cubicBezTo>
                  <a:pt x="715" y="7"/>
                  <a:pt x="713" y="8"/>
                  <a:pt x="713" y="8"/>
                </a:cubicBezTo>
                <a:cubicBezTo>
                  <a:pt x="191" y="112"/>
                  <a:pt x="191" y="112"/>
                  <a:pt x="191" y="112"/>
                </a:cubicBezTo>
                <a:cubicBezTo>
                  <a:pt x="177" y="122"/>
                  <a:pt x="107" y="159"/>
                  <a:pt x="107" y="159"/>
                </a:cubicBezTo>
                <a:cubicBezTo>
                  <a:pt x="0" y="237"/>
                  <a:pt x="0" y="237"/>
                  <a:pt x="0" y="237"/>
                </a:cubicBezTo>
                <a:cubicBezTo>
                  <a:pt x="202" y="223"/>
                  <a:pt x="202" y="223"/>
                  <a:pt x="202" y="223"/>
                </a:cubicBezTo>
                <a:cubicBezTo>
                  <a:pt x="251" y="218"/>
                  <a:pt x="311" y="212"/>
                  <a:pt x="333" y="209"/>
                </a:cubicBezTo>
                <a:cubicBezTo>
                  <a:pt x="333" y="209"/>
                  <a:pt x="333" y="209"/>
                  <a:pt x="333" y="209"/>
                </a:cubicBezTo>
                <a:cubicBezTo>
                  <a:pt x="339" y="209"/>
                  <a:pt x="343" y="208"/>
                  <a:pt x="343" y="208"/>
                </a:cubicBezTo>
                <a:cubicBezTo>
                  <a:pt x="754" y="32"/>
                  <a:pt x="754" y="32"/>
                  <a:pt x="754" y="32"/>
                </a:cubicBezTo>
                <a:cubicBezTo>
                  <a:pt x="755" y="32"/>
                  <a:pt x="756" y="32"/>
                  <a:pt x="756" y="32"/>
                </a:cubicBezTo>
                <a:cubicBezTo>
                  <a:pt x="757" y="32"/>
                  <a:pt x="757" y="32"/>
                  <a:pt x="757" y="32"/>
                </a:cubicBezTo>
                <a:cubicBezTo>
                  <a:pt x="758" y="31"/>
                  <a:pt x="758" y="31"/>
                  <a:pt x="758" y="31"/>
                </a:cubicBezTo>
                <a:cubicBezTo>
                  <a:pt x="759" y="31"/>
                  <a:pt x="759" y="31"/>
                  <a:pt x="759" y="31"/>
                </a:cubicBezTo>
                <a:cubicBezTo>
                  <a:pt x="759" y="31"/>
                  <a:pt x="759" y="31"/>
                  <a:pt x="759" y="31"/>
                </a:cubicBezTo>
                <a:cubicBezTo>
                  <a:pt x="760" y="30"/>
                  <a:pt x="761" y="30"/>
                  <a:pt x="762" y="29"/>
                </a:cubicBezTo>
                <a:cubicBezTo>
                  <a:pt x="762" y="29"/>
                  <a:pt x="773" y="25"/>
                  <a:pt x="783" y="20"/>
                </a:cubicBezTo>
                <a:cubicBezTo>
                  <a:pt x="792" y="16"/>
                  <a:pt x="788" y="10"/>
                  <a:pt x="783" y="6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8"/>
          <p:cNvSpPr/>
          <p:nvPr/>
        </p:nvSpPr>
        <p:spPr bwMode="auto">
          <a:xfrm>
            <a:off x="8629650" y="1929130"/>
            <a:ext cx="145415" cy="131445"/>
          </a:xfrm>
          <a:custGeom>
            <a:avLst/>
            <a:gdLst>
              <a:gd name="T0" fmla="*/ 0 w 71"/>
              <a:gd name="T1" fmla="*/ 18 h 64"/>
              <a:gd name="T2" fmla="*/ 26 w 71"/>
              <a:gd name="T3" fmla="*/ 2 h 64"/>
              <a:gd name="T4" fmla="*/ 55 w 71"/>
              <a:gd name="T5" fmla="*/ 11 h 64"/>
              <a:gd name="T6" fmla="*/ 65 w 71"/>
              <a:gd name="T7" fmla="*/ 40 h 64"/>
              <a:gd name="T8" fmla="*/ 52 w 71"/>
              <a:gd name="T9" fmla="*/ 64 h 64"/>
              <a:gd name="T10" fmla="*/ 0 w 71"/>
              <a:gd name="T11" fmla="*/ 1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" h="64">
                <a:moveTo>
                  <a:pt x="0" y="18"/>
                </a:moveTo>
                <a:cubicBezTo>
                  <a:pt x="0" y="18"/>
                  <a:pt x="17" y="3"/>
                  <a:pt x="26" y="2"/>
                </a:cubicBezTo>
                <a:cubicBezTo>
                  <a:pt x="36" y="0"/>
                  <a:pt x="47" y="3"/>
                  <a:pt x="55" y="11"/>
                </a:cubicBezTo>
                <a:cubicBezTo>
                  <a:pt x="62" y="18"/>
                  <a:pt x="71" y="29"/>
                  <a:pt x="65" y="40"/>
                </a:cubicBezTo>
                <a:cubicBezTo>
                  <a:pt x="60" y="52"/>
                  <a:pt x="52" y="64"/>
                  <a:pt x="52" y="64"/>
                </a:cubicBezTo>
                <a:lnTo>
                  <a:pt x="0" y="18"/>
                </a:lnTo>
                <a:close/>
              </a:path>
            </a:pathLst>
          </a:custGeom>
          <a:solidFill>
            <a:srgbClr val="2B4F67"/>
          </a:solidFill>
          <a:ln>
            <a:noFill/>
          </a:ln>
        </p:spPr>
      </p:sp>
      <p:sp>
        <p:nvSpPr>
          <p:cNvPr id="163" name="Freeform 19"/>
          <p:cNvSpPr/>
          <p:nvPr>
            <p:custDataLst>
              <p:tags r:id="rId6"/>
            </p:custDataLst>
          </p:nvPr>
        </p:nvSpPr>
        <p:spPr bwMode="auto">
          <a:xfrm>
            <a:off x="8715375" y="1955800"/>
            <a:ext cx="55245" cy="96520"/>
          </a:xfrm>
          <a:custGeom>
            <a:avLst/>
            <a:gdLst>
              <a:gd name="T0" fmla="*/ 0 w 27"/>
              <a:gd name="T1" fmla="*/ 19 h 47"/>
              <a:gd name="T2" fmla="*/ 14 w 27"/>
              <a:gd name="T3" fmla="*/ 0 h 47"/>
              <a:gd name="T4" fmla="*/ 25 w 27"/>
              <a:gd name="T5" fmla="*/ 22 h 47"/>
              <a:gd name="T6" fmla="*/ 13 w 27"/>
              <a:gd name="T7" fmla="*/ 46 h 47"/>
              <a:gd name="T8" fmla="*/ 0 w 27"/>
              <a:gd name="T9" fmla="*/ 1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47">
                <a:moveTo>
                  <a:pt x="0" y="19"/>
                </a:moveTo>
                <a:cubicBezTo>
                  <a:pt x="0" y="19"/>
                  <a:pt x="15" y="7"/>
                  <a:pt x="14" y="0"/>
                </a:cubicBezTo>
                <a:cubicBezTo>
                  <a:pt x="14" y="0"/>
                  <a:pt x="27" y="12"/>
                  <a:pt x="25" y="22"/>
                </a:cubicBezTo>
                <a:cubicBezTo>
                  <a:pt x="23" y="32"/>
                  <a:pt x="14" y="45"/>
                  <a:pt x="13" y="46"/>
                </a:cubicBezTo>
                <a:cubicBezTo>
                  <a:pt x="11" y="47"/>
                  <a:pt x="0" y="19"/>
                  <a:pt x="0" y="19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</p:sp>
      <p:sp>
        <p:nvSpPr>
          <p:cNvPr id="164" name="Freeform 20"/>
          <p:cNvSpPr/>
          <p:nvPr>
            <p:custDataLst>
              <p:tags r:id="rId7"/>
            </p:custDataLst>
          </p:nvPr>
        </p:nvSpPr>
        <p:spPr bwMode="auto">
          <a:xfrm>
            <a:off x="8603615" y="1964055"/>
            <a:ext cx="143510" cy="113030"/>
          </a:xfrm>
          <a:custGeom>
            <a:avLst/>
            <a:gdLst>
              <a:gd name="T0" fmla="*/ 64 w 70"/>
              <a:gd name="T1" fmla="*/ 35 h 55"/>
              <a:gd name="T2" fmla="*/ 18 w 70"/>
              <a:gd name="T3" fmla="*/ 1 h 55"/>
              <a:gd name="T4" fmla="*/ 0 w 70"/>
              <a:gd name="T5" fmla="*/ 10 h 55"/>
              <a:gd name="T6" fmla="*/ 60 w 70"/>
              <a:gd name="T7" fmla="*/ 55 h 55"/>
              <a:gd name="T8" fmla="*/ 64 w 70"/>
              <a:gd name="T9" fmla="*/ 3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55">
                <a:moveTo>
                  <a:pt x="64" y="35"/>
                </a:moveTo>
                <a:cubicBezTo>
                  <a:pt x="52" y="1"/>
                  <a:pt x="28" y="2"/>
                  <a:pt x="18" y="1"/>
                </a:cubicBezTo>
                <a:cubicBezTo>
                  <a:pt x="8" y="0"/>
                  <a:pt x="0" y="10"/>
                  <a:pt x="0" y="10"/>
                </a:cubicBezTo>
                <a:cubicBezTo>
                  <a:pt x="60" y="55"/>
                  <a:pt x="60" y="55"/>
                  <a:pt x="60" y="55"/>
                </a:cubicBezTo>
                <a:cubicBezTo>
                  <a:pt x="70" y="47"/>
                  <a:pt x="64" y="35"/>
                  <a:pt x="64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6" name="Freeform 21"/>
          <p:cNvSpPr/>
          <p:nvPr>
            <p:custDataLst>
              <p:tags r:id="rId8"/>
            </p:custDataLst>
          </p:nvPr>
        </p:nvSpPr>
        <p:spPr bwMode="auto">
          <a:xfrm>
            <a:off x="8697595" y="2011680"/>
            <a:ext cx="45085" cy="65405"/>
          </a:xfrm>
          <a:custGeom>
            <a:avLst/>
            <a:gdLst>
              <a:gd name="T0" fmla="*/ 11 w 22"/>
              <a:gd name="T1" fmla="*/ 0 h 32"/>
              <a:gd name="T2" fmla="*/ 6 w 22"/>
              <a:gd name="T3" fmla="*/ 7 h 32"/>
              <a:gd name="T4" fmla="*/ 0 w 22"/>
              <a:gd name="T5" fmla="*/ 22 h 32"/>
              <a:gd name="T6" fmla="*/ 14 w 22"/>
              <a:gd name="T7" fmla="*/ 32 h 32"/>
              <a:gd name="T8" fmla="*/ 18 w 22"/>
              <a:gd name="T9" fmla="*/ 27 h 32"/>
              <a:gd name="T10" fmla="*/ 11 w 22"/>
              <a:gd name="T1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32">
                <a:moveTo>
                  <a:pt x="11" y="0"/>
                </a:moveTo>
                <a:cubicBezTo>
                  <a:pt x="12" y="7"/>
                  <a:pt x="6" y="7"/>
                  <a:pt x="6" y="7"/>
                </a:cubicBezTo>
                <a:cubicBezTo>
                  <a:pt x="0" y="22"/>
                  <a:pt x="0" y="22"/>
                  <a:pt x="0" y="22"/>
                </a:cubicBezTo>
                <a:cubicBezTo>
                  <a:pt x="14" y="32"/>
                  <a:pt x="14" y="32"/>
                  <a:pt x="14" y="32"/>
                </a:cubicBezTo>
                <a:cubicBezTo>
                  <a:pt x="16" y="30"/>
                  <a:pt x="17" y="28"/>
                  <a:pt x="18" y="27"/>
                </a:cubicBezTo>
                <a:cubicBezTo>
                  <a:pt x="22" y="17"/>
                  <a:pt x="11" y="0"/>
                  <a:pt x="11" y="0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</p:sp>
      <p:sp>
        <p:nvSpPr>
          <p:cNvPr id="167" name="Freeform 22"/>
          <p:cNvSpPr/>
          <p:nvPr/>
        </p:nvSpPr>
        <p:spPr bwMode="auto">
          <a:xfrm>
            <a:off x="7701915" y="1956435"/>
            <a:ext cx="1023620" cy="1047115"/>
          </a:xfrm>
          <a:custGeom>
            <a:avLst/>
            <a:gdLst>
              <a:gd name="T0" fmla="*/ 0 w 500"/>
              <a:gd name="T1" fmla="*/ 338 h 511"/>
              <a:gd name="T2" fmla="*/ 440 w 500"/>
              <a:gd name="T3" fmla="*/ 14 h 511"/>
              <a:gd name="T4" fmla="*/ 500 w 500"/>
              <a:gd name="T5" fmla="*/ 59 h 511"/>
              <a:gd name="T6" fmla="*/ 227 w 500"/>
              <a:gd name="T7" fmla="*/ 511 h 511"/>
              <a:gd name="T8" fmla="*/ 0 w 500"/>
              <a:gd name="T9" fmla="*/ 338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0" h="511">
                <a:moveTo>
                  <a:pt x="0" y="338"/>
                </a:moveTo>
                <a:cubicBezTo>
                  <a:pt x="440" y="14"/>
                  <a:pt x="440" y="14"/>
                  <a:pt x="440" y="14"/>
                </a:cubicBezTo>
                <a:cubicBezTo>
                  <a:pt x="440" y="14"/>
                  <a:pt x="491" y="0"/>
                  <a:pt x="500" y="59"/>
                </a:cubicBezTo>
                <a:cubicBezTo>
                  <a:pt x="227" y="511"/>
                  <a:pt x="227" y="511"/>
                  <a:pt x="227" y="511"/>
                </a:cubicBezTo>
                <a:lnTo>
                  <a:pt x="0" y="338"/>
                </a:lnTo>
                <a:close/>
              </a:path>
            </a:pathLst>
          </a:custGeom>
          <a:solidFill>
            <a:srgbClr val="317D8F"/>
          </a:solidFill>
          <a:ln>
            <a:noFill/>
          </a:ln>
        </p:spPr>
      </p:sp>
      <p:sp>
        <p:nvSpPr>
          <p:cNvPr id="168" name="Freeform 23"/>
          <p:cNvSpPr/>
          <p:nvPr/>
        </p:nvSpPr>
        <p:spPr bwMode="auto">
          <a:xfrm>
            <a:off x="8099425" y="2025650"/>
            <a:ext cx="627380" cy="976630"/>
          </a:xfrm>
          <a:custGeom>
            <a:avLst/>
            <a:gdLst>
              <a:gd name="T0" fmla="*/ 0 w 306"/>
              <a:gd name="T1" fmla="*/ 414 h 477"/>
              <a:gd name="T2" fmla="*/ 12 w 306"/>
              <a:gd name="T3" fmla="*/ 461 h 477"/>
              <a:gd name="T4" fmla="*/ 33 w 306"/>
              <a:gd name="T5" fmla="*/ 477 h 477"/>
              <a:gd name="T6" fmla="*/ 306 w 306"/>
              <a:gd name="T7" fmla="*/ 25 h 477"/>
              <a:gd name="T8" fmla="*/ 298 w 306"/>
              <a:gd name="T9" fmla="*/ 0 h 477"/>
              <a:gd name="T10" fmla="*/ 0 w 306"/>
              <a:gd name="T11" fmla="*/ 414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6" h="477">
                <a:moveTo>
                  <a:pt x="0" y="414"/>
                </a:moveTo>
                <a:cubicBezTo>
                  <a:pt x="12" y="461"/>
                  <a:pt x="12" y="461"/>
                  <a:pt x="12" y="461"/>
                </a:cubicBezTo>
                <a:cubicBezTo>
                  <a:pt x="33" y="477"/>
                  <a:pt x="33" y="477"/>
                  <a:pt x="33" y="477"/>
                </a:cubicBezTo>
                <a:cubicBezTo>
                  <a:pt x="306" y="25"/>
                  <a:pt x="306" y="25"/>
                  <a:pt x="306" y="25"/>
                </a:cubicBezTo>
                <a:cubicBezTo>
                  <a:pt x="304" y="14"/>
                  <a:pt x="302" y="7"/>
                  <a:pt x="298" y="0"/>
                </a:cubicBezTo>
                <a:lnTo>
                  <a:pt x="0" y="414"/>
                </a:lnTo>
                <a:close/>
              </a:path>
            </a:pathLst>
          </a:custGeom>
          <a:solidFill>
            <a:srgbClr val="AEDAE4"/>
          </a:solidFill>
          <a:ln>
            <a:noFill/>
          </a:ln>
        </p:spPr>
      </p:sp>
      <p:sp>
        <p:nvSpPr>
          <p:cNvPr id="170" name="Freeform 24"/>
          <p:cNvSpPr/>
          <p:nvPr/>
        </p:nvSpPr>
        <p:spPr bwMode="auto">
          <a:xfrm>
            <a:off x="7701915" y="1974215"/>
            <a:ext cx="968375" cy="752475"/>
          </a:xfrm>
          <a:custGeom>
            <a:avLst/>
            <a:gdLst>
              <a:gd name="T0" fmla="*/ 473 w 473"/>
              <a:gd name="T1" fmla="*/ 8 h 367"/>
              <a:gd name="T2" fmla="*/ 440 w 473"/>
              <a:gd name="T3" fmla="*/ 5 h 367"/>
              <a:gd name="T4" fmla="*/ 0 w 473"/>
              <a:gd name="T5" fmla="*/ 329 h 367"/>
              <a:gd name="T6" fmla="*/ 51 w 473"/>
              <a:gd name="T7" fmla="*/ 367 h 367"/>
              <a:gd name="T8" fmla="*/ 114 w 473"/>
              <a:gd name="T9" fmla="*/ 355 h 367"/>
              <a:gd name="T10" fmla="*/ 473 w 473"/>
              <a:gd name="T11" fmla="*/ 8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3" h="367">
                <a:moveTo>
                  <a:pt x="473" y="8"/>
                </a:moveTo>
                <a:cubicBezTo>
                  <a:pt x="457" y="0"/>
                  <a:pt x="440" y="5"/>
                  <a:pt x="440" y="5"/>
                </a:cubicBezTo>
                <a:cubicBezTo>
                  <a:pt x="0" y="329"/>
                  <a:pt x="0" y="329"/>
                  <a:pt x="0" y="329"/>
                </a:cubicBezTo>
                <a:cubicBezTo>
                  <a:pt x="51" y="367"/>
                  <a:pt x="51" y="367"/>
                  <a:pt x="51" y="367"/>
                </a:cubicBezTo>
                <a:cubicBezTo>
                  <a:pt x="114" y="355"/>
                  <a:pt x="114" y="355"/>
                  <a:pt x="114" y="355"/>
                </a:cubicBezTo>
                <a:cubicBezTo>
                  <a:pt x="473" y="8"/>
                  <a:pt x="473" y="8"/>
                  <a:pt x="473" y="8"/>
                </a:cubicBezTo>
                <a:close/>
              </a:path>
            </a:pathLst>
          </a:custGeom>
          <a:solidFill>
            <a:srgbClr val="5FB4C9"/>
          </a:solidFill>
          <a:ln>
            <a:noFill/>
          </a:ln>
        </p:spPr>
      </p:sp>
      <p:sp>
        <p:nvSpPr>
          <p:cNvPr id="171" name="Freeform 25"/>
          <p:cNvSpPr/>
          <p:nvPr/>
        </p:nvSpPr>
        <p:spPr bwMode="auto">
          <a:xfrm>
            <a:off x="7605395" y="2564765"/>
            <a:ext cx="560705" cy="556895"/>
          </a:xfrm>
          <a:custGeom>
            <a:avLst/>
            <a:gdLst>
              <a:gd name="T0" fmla="*/ 0 w 274"/>
              <a:gd name="T1" fmla="*/ 156 h 272"/>
              <a:gd name="T2" fmla="*/ 47 w 274"/>
              <a:gd name="T3" fmla="*/ 41 h 272"/>
              <a:gd name="T4" fmla="*/ 161 w 274"/>
              <a:gd name="T5" fmla="*/ 67 h 272"/>
              <a:gd name="T6" fmla="*/ 241 w 274"/>
              <a:gd name="T7" fmla="*/ 151 h 272"/>
              <a:gd name="T8" fmla="*/ 274 w 274"/>
              <a:gd name="T9" fmla="*/ 214 h 272"/>
              <a:gd name="T10" fmla="*/ 146 w 274"/>
              <a:gd name="T11" fmla="*/ 272 h 272"/>
              <a:gd name="T12" fmla="*/ 0 w 274"/>
              <a:gd name="T13" fmla="*/ 15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4" h="272">
                <a:moveTo>
                  <a:pt x="0" y="156"/>
                </a:moveTo>
                <a:cubicBezTo>
                  <a:pt x="0" y="156"/>
                  <a:pt x="41" y="65"/>
                  <a:pt x="47" y="41"/>
                </a:cubicBezTo>
                <a:cubicBezTo>
                  <a:pt x="47" y="41"/>
                  <a:pt x="116" y="0"/>
                  <a:pt x="161" y="67"/>
                </a:cubicBezTo>
                <a:cubicBezTo>
                  <a:pt x="161" y="67"/>
                  <a:pt x="255" y="55"/>
                  <a:pt x="241" y="151"/>
                </a:cubicBezTo>
                <a:cubicBezTo>
                  <a:pt x="241" y="151"/>
                  <a:pt x="274" y="164"/>
                  <a:pt x="274" y="214"/>
                </a:cubicBezTo>
                <a:cubicBezTo>
                  <a:pt x="274" y="214"/>
                  <a:pt x="203" y="249"/>
                  <a:pt x="146" y="272"/>
                </a:cubicBezTo>
                <a:lnTo>
                  <a:pt x="0" y="156"/>
                </a:lnTo>
                <a:close/>
              </a:path>
            </a:pathLst>
          </a:custGeom>
          <a:solidFill>
            <a:srgbClr val="E67681"/>
          </a:solidFill>
          <a:ln>
            <a:noFill/>
          </a:ln>
        </p:spPr>
      </p:sp>
      <p:sp>
        <p:nvSpPr>
          <p:cNvPr id="172" name="Freeform 26"/>
          <p:cNvSpPr/>
          <p:nvPr>
            <p:custDataLst>
              <p:tags r:id="rId9"/>
            </p:custDataLst>
          </p:nvPr>
        </p:nvSpPr>
        <p:spPr bwMode="auto">
          <a:xfrm>
            <a:off x="7605395" y="2574925"/>
            <a:ext cx="318770" cy="330200"/>
          </a:xfrm>
          <a:custGeom>
            <a:avLst/>
            <a:gdLst>
              <a:gd name="T0" fmla="*/ 47 w 147"/>
              <a:gd name="T1" fmla="*/ 31 h 151"/>
              <a:gd name="T2" fmla="*/ 147 w 147"/>
              <a:gd name="T3" fmla="*/ 57 h 151"/>
              <a:gd name="T4" fmla="*/ 63 w 147"/>
              <a:gd name="T5" fmla="*/ 151 h 151"/>
              <a:gd name="T6" fmla="*/ 0 w 147"/>
              <a:gd name="T7" fmla="*/ 141 h 151"/>
              <a:gd name="T8" fmla="*/ 47 w 147"/>
              <a:gd name="T9" fmla="*/ 3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51">
                <a:moveTo>
                  <a:pt x="47" y="31"/>
                </a:moveTo>
                <a:cubicBezTo>
                  <a:pt x="47" y="31"/>
                  <a:pt x="104" y="0"/>
                  <a:pt x="147" y="57"/>
                </a:cubicBezTo>
                <a:cubicBezTo>
                  <a:pt x="63" y="151"/>
                  <a:pt x="63" y="151"/>
                  <a:pt x="63" y="151"/>
                </a:cubicBezTo>
                <a:cubicBezTo>
                  <a:pt x="0" y="141"/>
                  <a:pt x="0" y="141"/>
                  <a:pt x="0" y="141"/>
                </a:cubicBezTo>
                <a:lnTo>
                  <a:pt x="47" y="31"/>
                </a:lnTo>
                <a:close/>
              </a:path>
            </a:pathLst>
          </a:custGeom>
          <a:solidFill>
            <a:schemeClr val="dk1">
              <a:alpha val="10000"/>
            </a:schemeClr>
          </a:solidFill>
          <a:ln>
            <a:noFill/>
          </a:ln>
        </p:spPr>
      </p:sp>
      <p:sp>
        <p:nvSpPr>
          <p:cNvPr id="173" name="Freeform 27"/>
          <p:cNvSpPr/>
          <p:nvPr>
            <p:custDataLst>
              <p:tags r:id="rId10"/>
            </p:custDataLst>
          </p:nvPr>
        </p:nvSpPr>
        <p:spPr bwMode="auto">
          <a:xfrm>
            <a:off x="7853045" y="2872740"/>
            <a:ext cx="320040" cy="249555"/>
          </a:xfrm>
          <a:custGeom>
            <a:avLst/>
            <a:gdLst>
              <a:gd name="T0" fmla="*/ 116 w 149"/>
              <a:gd name="T1" fmla="*/ 0 h 117"/>
              <a:gd name="T2" fmla="*/ 145 w 149"/>
              <a:gd name="T3" fmla="*/ 63 h 117"/>
              <a:gd name="T4" fmla="*/ 25 w 149"/>
              <a:gd name="T5" fmla="*/ 117 h 117"/>
              <a:gd name="T6" fmla="*/ 0 w 149"/>
              <a:gd name="T7" fmla="*/ 54 h 117"/>
              <a:gd name="T8" fmla="*/ 116 w 149"/>
              <a:gd name="T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17">
                <a:moveTo>
                  <a:pt x="116" y="0"/>
                </a:moveTo>
                <a:cubicBezTo>
                  <a:pt x="116" y="0"/>
                  <a:pt x="149" y="19"/>
                  <a:pt x="145" y="63"/>
                </a:cubicBezTo>
                <a:cubicBezTo>
                  <a:pt x="25" y="117"/>
                  <a:pt x="25" y="117"/>
                  <a:pt x="25" y="117"/>
                </a:cubicBezTo>
                <a:cubicBezTo>
                  <a:pt x="0" y="54"/>
                  <a:pt x="0" y="54"/>
                  <a:pt x="0" y="54"/>
                </a:cubicBezTo>
                <a:lnTo>
                  <a:pt x="116" y="0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</p:sp>
      <p:sp>
        <p:nvSpPr>
          <p:cNvPr id="175" name="Freeform 28"/>
          <p:cNvSpPr/>
          <p:nvPr/>
        </p:nvSpPr>
        <p:spPr bwMode="auto">
          <a:xfrm>
            <a:off x="7495540" y="2832735"/>
            <a:ext cx="408940" cy="409575"/>
          </a:xfrm>
          <a:custGeom>
            <a:avLst/>
            <a:gdLst>
              <a:gd name="T0" fmla="*/ 0 w 200"/>
              <a:gd name="T1" fmla="*/ 200 h 200"/>
              <a:gd name="T2" fmla="*/ 200 w 200"/>
              <a:gd name="T3" fmla="*/ 141 h 200"/>
              <a:gd name="T4" fmla="*/ 54 w 200"/>
              <a:gd name="T5" fmla="*/ 25 h 200"/>
              <a:gd name="T6" fmla="*/ 0 w 200"/>
              <a:gd name="T7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" h="200">
                <a:moveTo>
                  <a:pt x="0" y="200"/>
                </a:moveTo>
                <a:cubicBezTo>
                  <a:pt x="200" y="141"/>
                  <a:pt x="200" y="141"/>
                  <a:pt x="200" y="141"/>
                </a:cubicBezTo>
                <a:cubicBezTo>
                  <a:pt x="169" y="0"/>
                  <a:pt x="54" y="25"/>
                  <a:pt x="54" y="25"/>
                </a:cubicBezTo>
                <a:lnTo>
                  <a:pt x="0" y="200"/>
                </a:lnTo>
                <a:close/>
              </a:path>
            </a:pathLst>
          </a:custGeom>
          <a:solidFill>
            <a:srgbClr val="2B4F67"/>
          </a:solidFill>
          <a:ln>
            <a:noFill/>
          </a:ln>
        </p:spPr>
      </p:sp>
      <p:sp>
        <p:nvSpPr>
          <p:cNvPr id="179" name="Freeform 29"/>
          <p:cNvSpPr/>
          <p:nvPr>
            <p:custDataLst>
              <p:tags r:id="rId11"/>
            </p:custDataLst>
          </p:nvPr>
        </p:nvSpPr>
        <p:spPr bwMode="auto">
          <a:xfrm>
            <a:off x="7494905" y="2877820"/>
            <a:ext cx="260350" cy="361315"/>
          </a:xfrm>
          <a:custGeom>
            <a:avLst/>
            <a:gdLst>
              <a:gd name="T0" fmla="*/ 115 w 115"/>
              <a:gd name="T1" fmla="*/ 12 h 160"/>
              <a:gd name="T2" fmla="*/ 115 w 115"/>
              <a:gd name="T3" fmla="*/ 12 h 160"/>
              <a:gd name="T4" fmla="*/ 51 w 115"/>
              <a:gd name="T5" fmla="*/ 2 h 160"/>
              <a:gd name="T6" fmla="*/ 0 w 115"/>
              <a:gd name="T7" fmla="*/ 160 h 160"/>
              <a:gd name="T8" fmla="*/ 115 w 115"/>
              <a:gd name="T9" fmla="*/ 1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160">
                <a:moveTo>
                  <a:pt x="115" y="12"/>
                </a:moveTo>
                <a:cubicBezTo>
                  <a:pt x="115" y="12"/>
                  <a:pt x="115" y="12"/>
                  <a:pt x="115" y="12"/>
                </a:cubicBezTo>
                <a:cubicBezTo>
                  <a:pt x="88" y="0"/>
                  <a:pt x="63" y="1"/>
                  <a:pt x="51" y="2"/>
                </a:cubicBezTo>
                <a:cubicBezTo>
                  <a:pt x="0" y="160"/>
                  <a:pt x="0" y="160"/>
                  <a:pt x="0" y="160"/>
                </a:cubicBezTo>
                <a:lnTo>
                  <a:pt x="115" y="12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</p:sp>
      <p:sp>
        <p:nvSpPr>
          <p:cNvPr id="180" name="Freeform 30"/>
          <p:cNvSpPr/>
          <p:nvPr>
            <p:custDataLst>
              <p:tags r:id="rId12"/>
            </p:custDataLst>
          </p:nvPr>
        </p:nvSpPr>
        <p:spPr bwMode="auto">
          <a:xfrm>
            <a:off x="7925435" y="1990725"/>
            <a:ext cx="745490" cy="710565"/>
          </a:xfrm>
          <a:custGeom>
            <a:avLst/>
            <a:gdLst>
              <a:gd name="T0" fmla="*/ 1306 w 1306"/>
              <a:gd name="T1" fmla="*/ 0 h 1245"/>
              <a:gd name="T2" fmla="*/ 18 w 1306"/>
              <a:gd name="T3" fmla="*/ 1245 h 1245"/>
              <a:gd name="T4" fmla="*/ 0 w 1306"/>
              <a:gd name="T5" fmla="*/ 1220 h 1245"/>
              <a:gd name="T6" fmla="*/ 1306 w 1306"/>
              <a:gd name="T7" fmla="*/ 0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6" h="1245">
                <a:moveTo>
                  <a:pt x="1306" y="0"/>
                </a:moveTo>
                <a:lnTo>
                  <a:pt x="18" y="1245"/>
                </a:lnTo>
                <a:lnTo>
                  <a:pt x="0" y="1220"/>
                </a:lnTo>
                <a:lnTo>
                  <a:pt x="1306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</p:sp>
      <p:sp>
        <p:nvSpPr>
          <p:cNvPr id="181" name="Freeform 31"/>
          <p:cNvSpPr/>
          <p:nvPr>
            <p:custDataLst>
              <p:tags r:id="rId13"/>
            </p:custDataLst>
          </p:nvPr>
        </p:nvSpPr>
        <p:spPr bwMode="auto">
          <a:xfrm>
            <a:off x="8099425" y="2025650"/>
            <a:ext cx="610235" cy="848360"/>
          </a:xfrm>
          <a:custGeom>
            <a:avLst/>
            <a:gdLst>
              <a:gd name="T0" fmla="*/ 1069 w 1069"/>
              <a:gd name="T1" fmla="*/ 0 h 1486"/>
              <a:gd name="T2" fmla="*/ 0 w 1069"/>
              <a:gd name="T3" fmla="*/ 1486 h 1486"/>
              <a:gd name="T4" fmla="*/ 4 w 1069"/>
              <a:gd name="T5" fmla="*/ 1450 h 1486"/>
              <a:gd name="T6" fmla="*/ 1069 w 1069"/>
              <a:gd name="T7" fmla="*/ 0 h 1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9" h="1486">
                <a:moveTo>
                  <a:pt x="1069" y="0"/>
                </a:moveTo>
                <a:lnTo>
                  <a:pt x="0" y="1486"/>
                </a:lnTo>
                <a:lnTo>
                  <a:pt x="4" y="1450"/>
                </a:lnTo>
                <a:lnTo>
                  <a:pt x="1069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</p:sp>
      <p:sp>
        <p:nvSpPr>
          <p:cNvPr id="192" name="文本框 191"/>
          <p:cNvSpPr txBox="1"/>
          <p:nvPr>
            <p:custDataLst>
              <p:tags r:id="rId14"/>
            </p:custDataLst>
          </p:nvPr>
        </p:nvSpPr>
        <p:spPr>
          <a:xfrm>
            <a:off x="2426970" y="3206750"/>
            <a:ext cx="1010285" cy="32956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清理废墟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3" name="矩形 336"/>
          <p:cNvSpPr/>
          <p:nvPr/>
        </p:nvSpPr>
        <p:spPr>
          <a:xfrm rot="10800000">
            <a:off x="2936240" y="3673475"/>
            <a:ext cx="32385" cy="331470"/>
          </a:xfrm>
          <a:custGeom>
            <a:avLst/>
            <a:gdLst>
              <a:gd name="connsiteX0" fmla="*/ 0 w 63500"/>
              <a:gd name="connsiteY0" fmla="*/ 0 h 317500"/>
              <a:gd name="connsiteX1" fmla="*/ 63500 w 63500"/>
              <a:gd name="connsiteY1" fmla="*/ 0 h 317500"/>
              <a:gd name="connsiteX2" fmla="*/ 63500 w 63500"/>
              <a:gd name="connsiteY2" fmla="*/ 317500 h 317500"/>
              <a:gd name="connsiteX3" fmla="*/ 0 w 63500"/>
              <a:gd name="connsiteY3" fmla="*/ 317500 h 317500"/>
              <a:gd name="connsiteX4" fmla="*/ 0 w 63500"/>
              <a:gd name="connsiteY4" fmla="*/ 0 h 317500"/>
              <a:gd name="connsiteX0-1" fmla="*/ 0 w 63500"/>
              <a:gd name="connsiteY0-2" fmla="*/ 0 h 317500"/>
              <a:gd name="connsiteX1-3" fmla="*/ 63500 w 63500"/>
              <a:gd name="connsiteY1-4" fmla="*/ 0 h 317500"/>
              <a:gd name="connsiteX2-5" fmla="*/ 0 w 63500"/>
              <a:gd name="connsiteY2-6" fmla="*/ 317500 h 317500"/>
              <a:gd name="connsiteX3-7" fmla="*/ 0 w 63500"/>
              <a:gd name="connsiteY3-8" fmla="*/ 0 h 317500"/>
              <a:gd name="connsiteX0-9" fmla="*/ 0 w 63500"/>
              <a:gd name="connsiteY0-10" fmla="*/ 0 h 466725"/>
              <a:gd name="connsiteX1-11" fmla="*/ 63500 w 63500"/>
              <a:gd name="connsiteY1-12" fmla="*/ 0 h 466725"/>
              <a:gd name="connsiteX2-13" fmla="*/ 19050 w 63500"/>
              <a:gd name="connsiteY2-14" fmla="*/ 466725 h 466725"/>
              <a:gd name="connsiteX3-15" fmla="*/ 0 w 63500"/>
              <a:gd name="connsiteY3-16" fmla="*/ 0 h 466725"/>
              <a:gd name="connsiteX0-17" fmla="*/ 0 w 63500"/>
              <a:gd name="connsiteY0-18" fmla="*/ 0 h 464343"/>
              <a:gd name="connsiteX1-19" fmla="*/ 63500 w 63500"/>
              <a:gd name="connsiteY1-20" fmla="*/ 0 h 464343"/>
              <a:gd name="connsiteX2-21" fmla="*/ 35587 w 63500"/>
              <a:gd name="connsiteY2-22" fmla="*/ 464343 h 464343"/>
              <a:gd name="connsiteX3-23" fmla="*/ 0 w 63500"/>
              <a:gd name="connsiteY3-24" fmla="*/ 0 h 464343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63500" h="464343">
                <a:moveTo>
                  <a:pt x="0" y="0"/>
                </a:moveTo>
                <a:lnTo>
                  <a:pt x="63500" y="0"/>
                </a:lnTo>
                <a:lnTo>
                  <a:pt x="35587" y="464343"/>
                </a:lnTo>
                <a:lnTo>
                  <a:pt x="0" y="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椭圆 193"/>
          <p:cNvSpPr/>
          <p:nvPr>
            <p:custDataLst>
              <p:tags r:id="rId15"/>
            </p:custDataLst>
          </p:nvPr>
        </p:nvSpPr>
        <p:spPr>
          <a:xfrm>
            <a:off x="2881630" y="3998595"/>
            <a:ext cx="144780" cy="14478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1270000" dir="2700000" sx="15000" sy="15000" algn="t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椭圆 194"/>
          <p:cNvSpPr/>
          <p:nvPr>
            <p:custDataLst>
              <p:tags r:id="rId16"/>
            </p:custDataLst>
          </p:nvPr>
        </p:nvSpPr>
        <p:spPr>
          <a:xfrm rot="10800000">
            <a:off x="2914015" y="4030980"/>
            <a:ext cx="80010" cy="800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椭圆 195"/>
          <p:cNvSpPr/>
          <p:nvPr/>
        </p:nvSpPr>
        <p:spPr>
          <a:xfrm>
            <a:off x="2813685" y="2864485"/>
            <a:ext cx="237490" cy="237490"/>
          </a:xfrm>
          <a:prstGeom prst="ellips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文本框 197"/>
          <p:cNvSpPr txBox="1"/>
          <p:nvPr>
            <p:custDataLst>
              <p:tags r:id="rId17"/>
            </p:custDataLst>
          </p:nvPr>
        </p:nvSpPr>
        <p:spPr>
          <a:xfrm>
            <a:off x="4516120" y="2811145"/>
            <a:ext cx="914400" cy="32956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环境检测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9" name="矩形 336"/>
          <p:cNvSpPr/>
          <p:nvPr/>
        </p:nvSpPr>
        <p:spPr>
          <a:xfrm rot="10800000">
            <a:off x="4935855" y="3172460"/>
            <a:ext cx="32385" cy="331470"/>
          </a:xfrm>
          <a:custGeom>
            <a:avLst/>
            <a:gdLst>
              <a:gd name="connsiteX0" fmla="*/ 0 w 63500"/>
              <a:gd name="connsiteY0" fmla="*/ 0 h 317500"/>
              <a:gd name="connsiteX1" fmla="*/ 63500 w 63500"/>
              <a:gd name="connsiteY1" fmla="*/ 0 h 317500"/>
              <a:gd name="connsiteX2" fmla="*/ 63500 w 63500"/>
              <a:gd name="connsiteY2" fmla="*/ 317500 h 317500"/>
              <a:gd name="connsiteX3" fmla="*/ 0 w 63500"/>
              <a:gd name="connsiteY3" fmla="*/ 317500 h 317500"/>
              <a:gd name="connsiteX4" fmla="*/ 0 w 63500"/>
              <a:gd name="connsiteY4" fmla="*/ 0 h 317500"/>
              <a:gd name="connsiteX0-1" fmla="*/ 0 w 63500"/>
              <a:gd name="connsiteY0-2" fmla="*/ 0 h 317500"/>
              <a:gd name="connsiteX1-3" fmla="*/ 63500 w 63500"/>
              <a:gd name="connsiteY1-4" fmla="*/ 0 h 317500"/>
              <a:gd name="connsiteX2-5" fmla="*/ 0 w 63500"/>
              <a:gd name="connsiteY2-6" fmla="*/ 317500 h 317500"/>
              <a:gd name="connsiteX3-7" fmla="*/ 0 w 63500"/>
              <a:gd name="connsiteY3-8" fmla="*/ 0 h 317500"/>
              <a:gd name="connsiteX0-9" fmla="*/ 0 w 63500"/>
              <a:gd name="connsiteY0-10" fmla="*/ 0 h 466725"/>
              <a:gd name="connsiteX1-11" fmla="*/ 63500 w 63500"/>
              <a:gd name="connsiteY1-12" fmla="*/ 0 h 466725"/>
              <a:gd name="connsiteX2-13" fmla="*/ 19050 w 63500"/>
              <a:gd name="connsiteY2-14" fmla="*/ 466725 h 466725"/>
              <a:gd name="connsiteX3-15" fmla="*/ 0 w 63500"/>
              <a:gd name="connsiteY3-16" fmla="*/ 0 h 466725"/>
              <a:gd name="connsiteX0-17" fmla="*/ 0 w 63500"/>
              <a:gd name="connsiteY0-18" fmla="*/ 0 h 464343"/>
              <a:gd name="connsiteX1-19" fmla="*/ 63500 w 63500"/>
              <a:gd name="connsiteY1-20" fmla="*/ 0 h 464343"/>
              <a:gd name="connsiteX2-21" fmla="*/ 35587 w 63500"/>
              <a:gd name="connsiteY2-22" fmla="*/ 464343 h 464343"/>
              <a:gd name="connsiteX3-23" fmla="*/ 0 w 63500"/>
              <a:gd name="connsiteY3-24" fmla="*/ 0 h 464343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63500" h="464343">
                <a:moveTo>
                  <a:pt x="0" y="0"/>
                </a:moveTo>
                <a:lnTo>
                  <a:pt x="63500" y="0"/>
                </a:lnTo>
                <a:lnTo>
                  <a:pt x="35587" y="464343"/>
                </a:lnTo>
                <a:lnTo>
                  <a:pt x="0" y="0"/>
                </a:lnTo>
                <a:close/>
              </a:path>
            </a:pathLst>
          </a:cu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椭圆 199"/>
          <p:cNvSpPr/>
          <p:nvPr>
            <p:custDataLst>
              <p:tags r:id="rId18"/>
            </p:custDataLst>
          </p:nvPr>
        </p:nvSpPr>
        <p:spPr>
          <a:xfrm>
            <a:off x="4881880" y="3497580"/>
            <a:ext cx="144780" cy="14478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1270000" dir="2700000" sx="15000" sy="15000" algn="t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椭圆 200"/>
          <p:cNvSpPr/>
          <p:nvPr/>
        </p:nvSpPr>
        <p:spPr>
          <a:xfrm rot="10800000">
            <a:off x="4914265" y="3529965"/>
            <a:ext cx="80010" cy="80010"/>
          </a:xfrm>
          <a:prstGeom prst="ellipse">
            <a:avLst/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椭圆 201"/>
          <p:cNvSpPr/>
          <p:nvPr/>
        </p:nvSpPr>
        <p:spPr>
          <a:xfrm rot="10800000">
            <a:off x="4833620" y="2494280"/>
            <a:ext cx="237490" cy="237490"/>
          </a:xfrm>
          <a:prstGeom prst="ellipse">
            <a:avLst/>
          </a:prstGeom>
          <a:solidFill>
            <a:srgbClr val="4DA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文本框 209"/>
          <p:cNvSpPr txBox="1"/>
          <p:nvPr>
            <p:custDataLst>
              <p:tags r:id="rId19"/>
            </p:custDataLst>
          </p:nvPr>
        </p:nvSpPr>
        <p:spPr>
          <a:xfrm>
            <a:off x="6383020" y="2632075"/>
            <a:ext cx="1010285" cy="32956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原因调查、后果评价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2" name="矩形 336"/>
          <p:cNvSpPr/>
          <p:nvPr/>
        </p:nvSpPr>
        <p:spPr>
          <a:xfrm rot="10800000">
            <a:off x="6880225" y="3042920"/>
            <a:ext cx="32385" cy="331470"/>
          </a:xfrm>
          <a:custGeom>
            <a:avLst/>
            <a:gdLst>
              <a:gd name="connsiteX0" fmla="*/ 0 w 63500"/>
              <a:gd name="connsiteY0" fmla="*/ 0 h 317500"/>
              <a:gd name="connsiteX1" fmla="*/ 63500 w 63500"/>
              <a:gd name="connsiteY1" fmla="*/ 0 h 317500"/>
              <a:gd name="connsiteX2" fmla="*/ 63500 w 63500"/>
              <a:gd name="connsiteY2" fmla="*/ 317500 h 317500"/>
              <a:gd name="connsiteX3" fmla="*/ 0 w 63500"/>
              <a:gd name="connsiteY3" fmla="*/ 317500 h 317500"/>
              <a:gd name="connsiteX4" fmla="*/ 0 w 63500"/>
              <a:gd name="connsiteY4" fmla="*/ 0 h 317500"/>
              <a:gd name="connsiteX0-1" fmla="*/ 0 w 63500"/>
              <a:gd name="connsiteY0-2" fmla="*/ 0 h 317500"/>
              <a:gd name="connsiteX1-3" fmla="*/ 63500 w 63500"/>
              <a:gd name="connsiteY1-4" fmla="*/ 0 h 317500"/>
              <a:gd name="connsiteX2-5" fmla="*/ 0 w 63500"/>
              <a:gd name="connsiteY2-6" fmla="*/ 317500 h 317500"/>
              <a:gd name="connsiteX3-7" fmla="*/ 0 w 63500"/>
              <a:gd name="connsiteY3-8" fmla="*/ 0 h 317500"/>
              <a:gd name="connsiteX0-9" fmla="*/ 0 w 63500"/>
              <a:gd name="connsiteY0-10" fmla="*/ 0 h 466725"/>
              <a:gd name="connsiteX1-11" fmla="*/ 63500 w 63500"/>
              <a:gd name="connsiteY1-12" fmla="*/ 0 h 466725"/>
              <a:gd name="connsiteX2-13" fmla="*/ 19050 w 63500"/>
              <a:gd name="connsiteY2-14" fmla="*/ 466725 h 466725"/>
              <a:gd name="connsiteX3-15" fmla="*/ 0 w 63500"/>
              <a:gd name="connsiteY3-16" fmla="*/ 0 h 466725"/>
              <a:gd name="connsiteX0-17" fmla="*/ 0 w 63500"/>
              <a:gd name="connsiteY0-18" fmla="*/ 0 h 464343"/>
              <a:gd name="connsiteX1-19" fmla="*/ 63500 w 63500"/>
              <a:gd name="connsiteY1-20" fmla="*/ 0 h 464343"/>
              <a:gd name="connsiteX2-21" fmla="*/ 35587 w 63500"/>
              <a:gd name="connsiteY2-22" fmla="*/ 464343 h 464343"/>
              <a:gd name="connsiteX3-23" fmla="*/ 0 w 63500"/>
              <a:gd name="connsiteY3-24" fmla="*/ 0 h 464343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63500" h="464343">
                <a:moveTo>
                  <a:pt x="0" y="0"/>
                </a:moveTo>
                <a:lnTo>
                  <a:pt x="63500" y="0"/>
                </a:lnTo>
                <a:lnTo>
                  <a:pt x="35587" y="464343"/>
                </a:lnTo>
                <a:lnTo>
                  <a:pt x="0" y="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椭圆 212"/>
          <p:cNvSpPr/>
          <p:nvPr>
            <p:custDataLst>
              <p:tags r:id="rId20"/>
            </p:custDataLst>
          </p:nvPr>
        </p:nvSpPr>
        <p:spPr>
          <a:xfrm>
            <a:off x="6826250" y="3368040"/>
            <a:ext cx="144780" cy="14478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1270000" dir="2700000" sx="15000" sy="15000" algn="t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椭圆 213"/>
          <p:cNvSpPr/>
          <p:nvPr/>
        </p:nvSpPr>
        <p:spPr>
          <a:xfrm rot="10800000">
            <a:off x="6858635" y="3400425"/>
            <a:ext cx="80010" cy="80010"/>
          </a:xfrm>
          <a:prstGeom prst="ellipse">
            <a:avLst/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椭圆 214"/>
          <p:cNvSpPr/>
          <p:nvPr/>
        </p:nvSpPr>
        <p:spPr>
          <a:xfrm rot="10800000">
            <a:off x="6769735" y="2338705"/>
            <a:ext cx="237490" cy="237490"/>
          </a:xfrm>
          <a:prstGeom prst="ellipse">
            <a:avLst/>
          </a:prstGeom>
          <a:solidFill>
            <a:srgbClr val="4DA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文本框 216"/>
          <p:cNvSpPr txBox="1"/>
          <p:nvPr>
            <p:custDataLst>
              <p:tags r:id="rId21"/>
            </p:custDataLst>
          </p:nvPr>
        </p:nvSpPr>
        <p:spPr>
          <a:xfrm>
            <a:off x="689610" y="3418840"/>
            <a:ext cx="1210310" cy="32956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损失评估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9" name="矩形 336"/>
          <p:cNvSpPr/>
          <p:nvPr/>
        </p:nvSpPr>
        <p:spPr>
          <a:xfrm rot="10800000">
            <a:off x="1115060" y="3829685"/>
            <a:ext cx="32385" cy="331470"/>
          </a:xfrm>
          <a:custGeom>
            <a:avLst/>
            <a:gdLst>
              <a:gd name="connsiteX0" fmla="*/ 0 w 63500"/>
              <a:gd name="connsiteY0" fmla="*/ 0 h 317500"/>
              <a:gd name="connsiteX1" fmla="*/ 63500 w 63500"/>
              <a:gd name="connsiteY1" fmla="*/ 0 h 317500"/>
              <a:gd name="connsiteX2" fmla="*/ 63500 w 63500"/>
              <a:gd name="connsiteY2" fmla="*/ 317500 h 317500"/>
              <a:gd name="connsiteX3" fmla="*/ 0 w 63500"/>
              <a:gd name="connsiteY3" fmla="*/ 317500 h 317500"/>
              <a:gd name="connsiteX4" fmla="*/ 0 w 63500"/>
              <a:gd name="connsiteY4" fmla="*/ 0 h 317500"/>
              <a:gd name="connsiteX0-1" fmla="*/ 0 w 63500"/>
              <a:gd name="connsiteY0-2" fmla="*/ 0 h 317500"/>
              <a:gd name="connsiteX1-3" fmla="*/ 63500 w 63500"/>
              <a:gd name="connsiteY1-4" fmla="*/ 0 h 317500"/>
              <a:gd name="connsiteX2-5" fmla="*/ 0 w 63500"/>
              <a:gd name="connsiteY2-6" fmla="*/ 317500 h 317500"/>
              <a:gd name="connsiteX3-7" fmla="*/ 0 w 63500"/>
              <a:gd name="connsiteY3-8" fmla="*/ 0 h 317500"/>
              <a:gd name="connsiteX0-9" fmla="*/ 0 w 63500"/>
              <a:gd name="connsiteY0-10" fmla="*/ 0 h 466725"/>
              <a:gd name="connsiteX1-11" fmla="*/ 63500 w 63500"/>
              <a:gd name="connsiteY1-12" fmla="*/ 0 h 466725"/>
              <a:gd name="connsiteX2-13" fmla="*/ 19050 w 63500"/>
              <a:gd name="connsiteY2-14" fmla="*/ 466725 h 466725"/>
              <a:gd name="connsiteX3-15" fmla="*/ 0 w 63500"/>
              <a:gd name="connsiteY3-16" fmla="*/ 0 h 466725"/>
              <a:gd name="connsiteX0-17" fmla="*/ 0 w 63500"/>
              <a:gd name="connsiteY0-18" fmla="*/ 0 h 464343"/>
              <a:gd name="connsiteX1-19" fmla="*/ 63500 w 63500"/>
              <a:gd name="connsiteY1-20" fmla="*/ 0 h 464343"/>
              <a:gd name="connsiteX2-21" fmla="*/ 35587 w 63500"/>
              <a:gd name="connsiteY2-22" fmla="*/ 464343 h 464343"/>
              <a:gd name="connsiteX3-23" fmla="*/ 0 w 63500"/>
              <a:gd name="connsiteY3-24" fmla="*/ 0 h 464343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63500" h="464343">
                <a:moveTo>
                  <a:pt x="0" y="0"/>
                </a:moveTo>
                <a:lnTo>
                  <a:pt x="63500" y="0"/>
                </a:lnTo>
                <a:lnTo>
                  <a:pt x="35587" y="464343"/>
                </a:lnTo>
                <a:lnTo>
                  <a:pt x="0" y="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椭圆 219"/>
          <p:cNvSpPr/>
          <p:nvPr>
            <p:custDataLst>
              <p:tags r:id="rId22"/>
            </p:custDataLst>
          </p:nvPr>
        </p:nvSpPr>
        <p:spPr>
          <a:xfrm>
            <a:off x="1061085" y="4154805"/>
            <a:ext cx="144780" cy="14478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1270000" dir="2700000" sx="15000" sy="15000" algn="t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椭圆 220"/>
          <p:cNvSpPr/>
          <p:nvPr/>
        </p:nvSpPr>
        <p:spPr>
          <a:xfrm rot="10800000">
            <a:off x="1093470" y="4187190"/>
            <a:ext cx="80010" cy="80010"/>
          </a:xfrm>
          <a:prstGeom prst="ellips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椭圆 221"/>
          <p:cNvSpPr/>
          <p:nvPr/>
        </p:nvSpPr>
        <p:spPr>
          <a:xfrm rot="10800000">
            <a:off x="1004570" y="3125470"/>
            <a:ext cx="237490" cy="237490"/>
          </a:xfrm>
          <a:prstGeom prst="ellips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60"/>
          <p:cNvSpPr/>
          <p:nvPr>
            <p:custDataLst>
              <p:tags r:id="rId23"/>
            </p:custDataLst>
          </p:nvPr>
        </p:nvSpPr>
        <p:spPr bwMode="auto">
          <a:xfrm>
            <a:off x="304800" y="777875"/>
            <a:ext cx="346075" cy="371475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17D8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7" name="圆角矩形 136"/>
          <p:cNvSpPr/>
          <p:nvPr>
            <p:custDataLst>
              <p:tags r:id="rId24"/>
            </p:custDataLst>
          </p:nvPr>
        </p:nvSpPr>
        <p:spPr>
          <a:xfrm>
            <a:off x="720725" y="733425"/>
            <a:ext cx="1536700" cy="424180"/>
          </a:xfrm>
          <a:prstGeom prst="roundRect">
            <a:avLst>
              <a:gd name="adj" fmla="val 9938"/>
            </a:avLst>
          </a:prstGeom>
          <a:solidFill>
            <a:srgbClr val="317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5"/>
            </p:custDataLst>
          </p:nvPr>
        </p:nvSpPr>
        <p:spPr>
          <a:xfrm>
            <a:off x="909955" y="768985"/>
            <a:ext cx="1158240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sz="17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现场恢复</a:t>
            </a:r>
            <a:endParaRPr sz="17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86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等腰三角形 86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28955" y="805180"/>
            <a:ext cx="286321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7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预案管理与评审</a:t>
            </a:r>
            <a:endParaRPr sz="17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121410" y="1229360"/>
            <a:ext cx="4587875" cy="3461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Clr>
                <a:srgbClr val="2F7889"/>
              </a:buClr>
              <a:buNone/>
            </a:pPr>
            <a:r>
              <a:rPr lang="zh-CN" altLang="en-US" sz="16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应急预案应报上级单位和政府相关部门备案</a:t>
            </a:r>
            <a:endParaRPr lang="zh-CN" altLang="en-US" sz="16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Clr>
                <a:srgbClr val="2F7889"/>
              </a:buClr>
              <a:buNone/>
            </a:pPr>
            <a:r>
              <a:rPr lang="zh-CN" altLang="en-US" sz="16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每年至少进行一次应急预案的评审</a:t>
            </a:r>
            <a:endParaRPr lang="zh-CN" altLang="en-US" sz="16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Clr>
                <a:srgbClr val="2F7889"/>
              </a:buClr>
              <a:buNone/>
            </a:pPr>
            <a:r>
              <a:rPr lang="zh-CN" altLang="en-US" sz="16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在出现重大变更后，应及时修订完善预案</a:t>
            </a:r>
            <a:endParaRPr lang="zh-CN" altLang="en-US" sz="16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0045" indent="-285750" fontAlgn="auto">
              <a:lnSpc>
                <a:spcPct val="150000"/>
              </a:lnSpc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国家相关法律法规有了新的要求</a:t>
            </a:r>
            <a:endParaRPr lang="en-US" altLang="zh-CN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0045" indent="-285750" fontAlgn="auto">
              <a:lnSpc>
                <a:spcPct val="150000"/>
              </a:lnSpc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应急机构人员、工艺流程发生改变</a:t>
            </a:r>
            <a:endParaRPr lang="en-US" altLang="zh-CN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0045" indent="-285750" fontAlgn="auto">
              <a:lnSpc>
                <a:spcPct val="150000"/>
              </a:lnSpc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危险源的等级发生变化</a:t>
            </a:r>
            <a:endParaRPr lang="en-US" altLang="zh-CN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0045" indent="-285750" fontAlgn="auto">
              <a:lnSpc>
                <a:spcPct val="150000"/>
              </a:lnSpc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采用了新的设备</a:t>
            </a:r>
            <a:endParaRPr lang="en-US" altLang="zh-CN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0045" indent="-285750" fontAlgn="auto">
              <a:lnSpc>
                <a:spcPct val="150000"/>
              </a:lnSpc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发生了生产安全事故</a:t>
            </a:r>
            <a:endParaRPr lang="en-US" altLang="zh-CN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0045" indent="-285750" fontAlgn="auto">
              <a:lnSpc>
                <a:spcPct val="150000"/>
              </a:lnSpc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组织应急演练和日常的应急专项检查发现了问题</a:t>
            </a:r>
            <a:endParaRPr lang="en-US" altLang="zh-CN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0045" indent="-285750" fontAlgn="auto">
              <a:lnSpc>
                <a:spcPct val="150000"/>
              </a:lnSpc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其他应进行预案修订的情形</a:t>
            </a:r>
            <a:endParaRPr lang="en-US" altLang="zh-CN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îŝ1iḍê"/>
          <p:cNvSpPr/>
          <p:nvPr>
            <p:custDataLst>
              <p:tags r:id="rId6"/>
            </p:custDataLst>
          </p:nvPr>
        </p:nvSpPr>
        <p:spPr bwMode="auto">
          <a:xfrm flipH="1">
            <a:off x="6182360" y="4751070"/>
            <a:ext cx="2045335" cy="111125"/>
          </a:xfrm>
          <a:prstGeom prst="ellipse">
            <a:avLst/>
          </a:prstGeom>
          <a:solidFill>
            <a:srgbClr val="BCAE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iṥļíďe"/>
          <p:cNvSpPr/>
          <p:nvPr>
            <p:custDataLst>
              <p:tags r:id="rId7"/>
            </p:custDataLst>
          </p:nvPr>
        </p:nvSpPr>
        <p:spPr bwMode="auto">
          <a:xfrm flipH="1">
            <a:off x="6482080" y="4493895"/>
            <a:ext cx="1468120" cy="279400"/>
          </a:xfrm>
          <a:custGeom>
            <a:avLst/>
            <a:gdLst>
              <a:gd name="T0" fmla="*/ 988 w 988"/>
              <a:gd name="T1" fmla="*/ 188 h 188"/>
              <a:gd name="T2" fmla="*/ 106 w 988"/>
              <a:gd name="T3" fmla="*/ 188 h 188"/>
              <a:gd name="T4" fmla="*/ 0 w 988"/>
              <a:gd name="T5" fmla="*/ 99 h 188"/>
              <a:gd name="T6" fmla="*/ 0 w 988"/>
              <a:gd name="T7" fmla="*/ 86 h 188"/>
              <a:gd name="T8" fmla="*/ 106 w 988"/>
              <a:gd name="T9" fmla="*/ 0 h 188"/>
              <a:gd name="T10" fmla="*/ 988 w 988"/>
              <a:gd name="T11" fmla="*/ 0 h 188"/>
              <a:gd name="T12" fmla="*/ 963 w 988"/>
              <a:gd name="T13" fmla="*/ 90 h 188"/>
              <a:gd name="T14" fmla="*/ 988 w 988"/>
              <a:gd name="T15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8" h="188">
                <a:moveTo>
                  <a:pt x="988" y="188"/>
                </a:moveTo>
                <a:cubicBezTo>
                  <a:pt x="106" y="188"/>
                  <a:pt x="106" y="188"/>
                  <a:pt x="106" y="188"/>
                </a:cubicBezTo>
                <a:cubicBezTo>
                  <a:pt x="51" y="188"/>
                  <a:pt x="0" y="147"/>
                  <a:pt x="0" y="99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39"/>
                  <a:pt x="51" y="0"/>
                  <a:pt x="106" y="0"/>
                </a:cubicBezTo>
                <a:cubicBezTo>
                  <a:pt x="988" y="0"/>
                  <a:pt x="988" y="0"/>
                  <a:pt x="988" y="0"/>
                </a:cubicBezTo>
                <a:cubicBezTo>
                  <a:pt x="988" y="0"/>
                  <a:pt x="963" y="31"/>
                  <a:pt x="963" y="90"/>
                </a:cubicBezTo>
                <a:cubicBezTo>
                  <a:pt x="963" y="157"/>
                  <a:pt x="988" y="188"/>
                  <a:pt x="988" y="188"/>
                </a:cubicBezTo>
                <a:close/>
              </a:path>
            </a:pathLst>
          </a:custGeom>
          <a:solidFill>
            <a:srgbClr val="FCF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ïŝḷíḍe"/>
          <p:cNvSpPr/>
          <p:nvPr>
            <p:custDataLst>
              <p:tags r:id="rId8"/>
            </p:custDataLst>
          </p:nvPr>
        </p:nvSpPr>
        <p:spPr bwMode="auto">
          <a:xfrm flipH="1">
            <a:off x="6466840" y="4506595"/>
            <a:ext cx="823595" cy="272415"/>
          </a:xfrm>
          <a:custGeom>
            <a:avLst/>
            <a:gdLst>
              <a:gd name="T0" fmla="*/ 554 w 554"/>
              <a:gd name="T1" fmla="*/ 184 h 184"/>
              <a:gd name="T2" fmla="*/ 0 w 554"/>
              <a:gd name="T3" fmla="*/ 184 h 184"/>
              <a:gd name="T4" fmla="*/ 0 w 554"/>
              <a:gd name="T5" fmla="*/ 0 h 184"/>
              <a:gd name="T6" fmla="*/ 554 w 554"/>
              <a:gd name="T7" fmla="*/ 0 h 184"/>
              <a:gd name="T8" fmla="*/ 529 w 554"/>
              <a:gd name="T9" fmla="*/ 88 h 184"/>
              <a:gd name="T10" fmla="*/ 554 w 554"/>
              <a:gd name="T11" fmla="*/ 18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4" h="184">
                <a:moveTo>
                  <a:pt x="554" y="184"/>
                </a:moveTo>
                <a:cubicBezTo>
                  <a:pt x="0" y="184"/>
                  <a:pt x="0" y="184"/>
                  <a:pt x="0" y="184"/>
                </a:cubicBezTo>
                <a:cubicBezTo>
                  <a:pt x="0" y="0"/>
                  <a:pt x="0" y="0"/>
                  <a:pt x="0" y="0"/>
                </a:cubicBezTo>
                <a:cubicBezTo>
                  <a:pt x="554" y="0"/>
                  <a:pt x="554" y="0"/>
                  <a:pt x="554" y="0"/>
                </a:cubicBezTo>
                <a:cubicBezTo>
                  <a:pt x="554" y="0"/>
                  <a:pt x="529" y="29"/>
                  <a:pt x="529" y="88"/>
                </a:cubicBezTo>
                <a:cubicBezTo>
                  <a:pt x="529" y="155"/>
                  <a:pt x="554" y="184"/>
                  <a:pt x="554" y="184"/>
                </a:cubicBezTo>
                <a:close/>
              </a:path>
            </a:pathLst>
          </a:custGeom>
          <a:solidFill>
            <a:srgbClr val="F0F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íŝļíḋê"/>
          <p:cNvSpPr/>
          <p:nvPr>
            <p:custDataLst>
              <p:tags r:id="rId9"/>
            </p:custDataLst>
          </p:nvPr>
        </p:nvSpPr>
        <p:spPr bwMode="auto">
          <a:xfrm flipH="1">
            <a:off x="7755890" y="4492625"/>
            <a:ext cx="169545" cy="284480"/>
          </a:xfrm>
          <a:custGeom>
            <a:avLst/>
            <a:gdLst>
              <a:gd name="T0" fmla="*/ 107 w 115"/>
              <a:gd name="T1" fmla="*/ 192 h 192"/>
              <a:gd name="T2" fmla="*/ 0 w 115"/>
              <a:gd name="T3" fmla="*/ 102 h 192"/>
              <a:gd name="T4" fmla="*/ 0 w 115"/>
              <a:gd name="T5" fmla="*/ 90 h 192"/>
              <a:gd name="T6" fmla="*/ 31 w 115"/>
              <a:gd name="T7" fmla="*/ 25 h 192"/>
              <a:gd name="T8" fmla="*/ 107 w 115"/>
              <a:gd name="T9" fmla="*/ 0 h 192"/>
              <a:gd name="T10" fmla="*/ 114 w 115"/>
              <a:gd name="T11" fmla="*/ 7 h 192"/>
              <a:gd name="T12" fmla="*/ 108 w 115"/>
              <a:gd name="T13" fmla="*/ 13 h 192"/>
              <a:gd name="T14" fmla="*/ 16 w 115"/>
              <a:gd name="T15" fmla="*/ 90 h 192"/>
              <a:gd name="T16" fmla="*/ 16 w 115"/>
              <a:gd name="T17" fmla="*/ 102 h 192"/>
              <a:gd name="T18" fmla="*/ 107 w 115"/>
              <a:gd name="T19" fmla="*/ 179 h 192"/>
              <a:gd name="T20" fmla="*/ 115 w 115"/>
              <a:gd name="T21" fmla="*/ 185 h 192"/>
              <a:gd name="T22" fmla="*/ 107 w 115"/>
              <a:gd name="T23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192">
                <a:moveTo>
                  <a:pt x="107" y="192"/>
                </a:moveTo>
                <a:cubicBezTo>
                  <a:pt x="46" y="192"/>
                  <a:pt x="0" y="152"/>
                  <a:pt x="0" y="10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65"/>
                  <a:pt x="10" y="42"/>
                  <a:pt x="31" y="25"/>
                </a:cubicBezTo>
                <a:cubicBezTo>
                  <a:pt x="52" y="9"/>
                  <a:pt x="78" y="0"/>
                  <a:pt x="107" y="0"/>
                </a:cubicBezTo>
                <a:cubicBezTo>
                  <a:pt x="111" y="0"/>
                  <a:pt x="114" y="3"/>
                  <a:pt x="114" y="7"/>
                </a:cubicBezTo>
                <a:cubicBezTo>
                  <a:pt x="114" y="10"/>
                  <a:pt x="112" y="13"/>
                  <a:pt x="108" y="13"/>
                </a:cubicBezTo>
                <a:cubicBezTo>
                  <a:pt x="55" y="13"/>
                  <a:pt x="16" y="47"/>
                  <a:pt x="16" y="90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45"/>
                  <a:pt x="55" y="179"/>
                  <a:pt x="107" y="179"/>
                </a:cubicBezTo>
                <a:cubicBezTo>
                  <a:pt x="111" y="179"/>
                  <a:pt x="115" y="182"/>
                  <a:pt x="115" y="185"/>
                </a:cubicBezTo>
                <a:cubicBezTo>
                  <a:pt x="115" y="189"/>
                  <a:pt x="111" y="192"/>
                  <a:pt x="107" y="192"/>
                </a:cubicBezTo>
                <a:close/>
              </a:path>
            </a:pathLst>
          </a:custGeom>
          <a:solidFill>
            <a:srgbClr val="4A6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í$1îḍe"/>
          <p:cNvSpPr/>
          <p:nvPr>
            <p:custDataLst>
              <p:tags r:id="rId10"/>
            </p:custDataLst>
          </p:nvPr>
        </p:nvSpPr>
        <p:spPr bwMode="auto">
          <a:xfrm flipH="1">
            <a:off x="6458585" y="4483100"/>
            <a:ext cx="1509395" cy="302260"/>
          </a:xfrm>
          <a:custGeom>
            <a:avLst/>
            <a:gdLst>
              <a:gd name="T0" fmla="*/ 1016 w 1016"/>
              <a:gd name="T1" fmla="*/ 204 h 204"/>
              <a:gd name="T2" fmla="*/ 116 w 1016"/>
              <a:gd name="T3" fmla="*/ 204 h 204"/>
              <a:gd name="T4" fmla="*/ 0 w 1016"/>
              <a:gd name="T5" fmla="*/ 107 h 204"/>
              <a:gd name="T6" fmla="*/ 0 w 1016"/>
              <a:gd name="T7" fmla="*/ 94 h 204"/>
              <a:gd name="T8" fmla="*/ 116 w 1016"/>
              <a:gd name="T9" fmla="*/ 0 h 204"/>
              <a:gd name="T10" fmla="*/ 1016 w 1016"/>
              <a:gd name="T11" fmla="*/ 0 h 204"/>
              <a:gd name="T12" fmla="*/ 1016 w 1016"/>
              <a:gd name="T13" fmla="*/ 20 h 204"/>
              <a:gd name="T14" fmla="*/ 116 w 1016"/>
              <a:gd name="T15" fmla="*/ 20 h 204"/>
              <a:gd name="T16" fmla="*/ 28 w 1016"/>
              <a:gd name="T17" fmla="*/ 94 h 204"/>
              <a:gd name="T18" fmla="*/ 28 w 1016"/>
              <a:gd name="T19" fmla="*/ 107 h 204"/>
              <a:gd name="T20" fmla="*/ 116 w 1016"/>
              <a:gd name="T21" fmla="*/ 184 h 204"/>
              <a:gd name="T22" fmla="*/ 1016 w 1016"/>
              <a:gd name="T23" fmla="*/ 184 h 204"/>
              <a:gd name="T24" fmla="*/ 1016 w 1016"/>
              <a:gd name="T25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6" h="204">
                <a:moveTo>
                  <a:pt x="1016" y="204"/>
                </a:moveTo>
                <a:cubicBezTo>
                  <a:pt x="116" y="204"/>
                  <a:pt x="116" y="204"/>
                  <a:pt x="116" y="204"/>
                </a:cubicBezTo>
                <a:cubicBezTo>
                  <a:pt x="54" y="204"/>
                  <a:pt x="0" y="162"/>
                  <a:pt x="0" y="107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42"/>
                  <a:pt x="53" y="0"/>
                  <a:pt x="116" y="0"/>
                </a:cubicBezTo>
                <a:cubicBezTo>
                  <a:pt x="1016" y="0"/>
                  <a:pt x="1016" y="0"/>
                  <a:pt x="1016" y="0"/>
                </a:cubicBezTo>
                <a:cubicBezTo>
                  <a:pt x="1016" y="20"/>
                  <a:pt x="1016" y="20"/>
                  <a:pt x="1016" y="20"/>
                </a:cubicBezTo>
                <a:cubicBezTo>
                  <a:pt x="116" y="20"/>
                  <a:pt x="116" y="20"/>
                  <a:pt x="116" y="20"/>
                </a:cubicBezTo>
                <a:cubicBezTo>
                  <a:pt x="67" y="20"/>
                  <a:pt x="28" y="54"/>
                  <a:pt x="28" y="94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49"/>
                  <a:pt x="68" y="184"/>
                  <a:pt x="116" y="184"/>
                </a:cubicBezTo>
                <a:cubicBezTo>
                  <a:pt x="1016" y="184"/>
                  <a:pt x="1016" y="184"/>
                  <a:pt x="1016" y="184"/>
                </a:cubicBezTo>
                <a:lnTo>
                  <a:pt x="1016" y="204"/>
                </a:lnTo>
                <a:close/>
              </a:path>
            </a:pathLst>
          </a:custGeom>
          <a:solidFill>
            <a:srgbClr val="593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íśḷïďê"/>
          <p:cNvSpPr/>
          <p:nvPr>
            <p:custDataLst>
              <p:tags r:id="rId11"/>
            </p:custDataLst>
          </p:nvPr>
        </p:nvSpPr>
        <p:spPr bwMode="auto">
          <a:xfrm flipH="1">
            <a:off x="6777355" y="3451225"/>
            <a:ext cx="970280" cy="206375"/>
          </a:xfrm>
          <a:custGeom>
            <a:avLst/>
            <a:gdLst>
              <a:gd name="T0" fmla="*/ 653 w 653"/>
              <a:gd name="T1" fmla="*/ 140 h 140"/>
              <a:gd name="T2" fmla="*/ 76 w 653"/>
              <a:gd name="T3" fmla="*/ 140 h 140"/>
              <a:gd name="T4" fmla="*/ 0 w 653"/>
              <a:gd name="T5" fmla="*/ 71 h 140"/>
              <a:gd name="T6" fmla="*/ 0 w 653"/>
              <a:gd name="T7" fmla="*/ 61 h 140"/>
              <a:gd name="T8" fmla="*/ 76 w 653"/>
              <a:gd name="T9" fmla="*/ 0 h 140"/>
              <a:gd name="T10" fmla="*/ 653 w 653"/>
              <a:gd name="T11" fmla="*/ 0 h 140"/>
              <a:gd name="T12" fmla="*/ 634 w 653"/>
              <a:gd name="T13" fmla="*/ 67 h 140"/>
              <a:gd name="T14" fmla="*/ 653 w 653"/>
              <a:gd name="T15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3" h="140">
                <a:moveTo>
                  <a:pt x="653" y="140"/>
                </a:moveTo>
                <a:cubicBezTo>
                  <a:pt x="76" y="140"/>
                  <a:pt x="76" y="140"/>
                  <a:pt x="76" y="140"/>
                </a:cubicBezTo>
                <a:cubicBezTo>
                  <a:pt x="35" y="140"/>
                  <a:pt x="0" y="106"/>
                  <a:pt x="0" y="7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25"/>
                  <a:pt x="35" y="0"/>
                  <a:pt x="76" y="0"/>
                </a:cubicBezTo>
                <a:cubicBezTo>
                  <a:pt x="653" y="0"/>
                  <a:pt x="653" y="0"/>
                  <a:pt x="653" y="0"/>
                </a:cubicBezTo>
                <a:cubicBezTo>
                  <a:pt x="653" y="0"/>
                  <a:pt x="634" y="23"/>
                  <a:pt x="634" y="67"/>
                </a:cubicBezTo>
                <a:cubicBezTo>
                  <a:pt x="634" y="117"/>
                  <a:pt x="653" y="140"/>
                  <a:pt x="653" y="140"/>
                </a:cubicBezTo>
                <a:close/>
              </a:path>
            </a:pathLst>
          </a:custGeom>
          <a:solidFill>
            <a:srgbClr val="FCF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iŝľïdé"/>
          <p:cNvSpPr/>
          <p:nvPr>
            <p:custDataLst>
              <p:tags r:id="rId12"/>
            </p:custDataLst>
          </p:nvPr>
        </p:nvSpPr>
        <p:spPr bwMode="auto">
          <a:xfrm flipH="1">
            <a:off x="6767830" y="3451225"/>
            <a:ext cx="682625" cy="206375"/>
          </a:xfrm>
          <a:custGeom>
            <a:avLst/>
            <a:gdLst>
              <a:gd name="T0" fmla="*/ 460 w 460"/>
              <a:gd name="T1" fmla="*/ 140 h 140"/>
              <a:gd name="T2" fmla="*/ 0 w 460"/>
              <a:gd name="T3" fmla="*/ 140 h 140"/>
              <a:gd name="T4" fmla="*/ 0 w 460"/>
              <a:gd name="T5" fmla="*/ 0 h 140"/>
              <a:gd name="T6" fmla="*/ 460 w 460"/>
              <a:gd name="T7" fmla="*/ 0 h 140"/>
              <a:gd name="T8" fmla="*/ 442 w 460"/>
              <a:gd name="T9" fmla="*/ 67 h 140"/>
              <a:gd name="T10" fmla="*/ 460 w 460"/>
              <a:gd name="T11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0" h="140">
                <a:moveTo>
                  <a:pt x="460" y="140"/>
                </a:moveTo>
                <a:cubicBezTo>
                  <a:pt x="0" y="140"/>
                  <a:pt x="0" y="140"/>
                  <a:pt x="0" y="140"/>
                </a:cubicBezTo>
                <a:cubicBezTo>
                  <a:pt x="0" y="0"/>
                  <a:pt x="0" y="0"/>
                  <a:pt x="0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460" y="0"/>
                  <a:pt x="442" y="23"/>
                  <a:pt x="442" y="67"/>
                </a:cubicBezTo>
                <a:cubicBezTo>
                  <a:pt x="442" y="117"/>
                  <a:pt x="460" y="140"/>
                  <a:pt x="460" y="140"/>
                </a:cubicBezTo>
                <a:close/>
              </a:path>
            </a:pathLst>
          </a:custGeom>
          <a:solidFill>
            <a:srgbClr val="F0F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íŝ1ïďè"/>
          <p:cNvSpPr/>
          <p:nvPr>
            <p:custDataLst>
              <p:tags r:id="rId13"/>
            </p:custDataLst>
          </p:nvPr>
        </p:nvSpPr>
        <p:spPr bwMode="auto">
          <a:xfrm flipH="1">
            <a:off x="7607935" y="3442970"/>
            <a:ext cx="127000" cy="213360"/>
          </a:xfrm>
          <a:custGeom>
            <a:avLst/>
            <a:gdLst>
              <a:gd name="T0" fmla="*/ 81 w 86"/>
              <a:gd name="T1" fmla="*/ 144 h 144"/>
              <a:gd name="T2" fmla="*/ 0 w 86"/>
              <a:gd name="T3" fmla="*/ 77 h 144"/>
              <a:gd name="T4" fmla="*/ 0 w 86"/>
              <a:gd name="T5" fmla="*/ 67 h 144"/>
              <a:gd name="T6" fmla="*/ 24 w 86"/>
              <a:gd name="T7" fmla="*/ 19 h 144"/>
              <a:gd name="T8" fmla="*/ 81 w 86"/>
              <a:gd name="T9" fmla="*/ 0 h 144"/>
              <a:gd name="T10" fmla="*/ 86 w 86"/>
              <a:gd name="T11" fmla="*/ 5 h 144"/>
              <a:gd name="T12" fmla="*/ 79 w 86"/>
              <a:gd name="T13" fmla="*/ 10 h 144"/>
              <a:gd name="T14" fmla="*/ 8 w 86"/>
              <a:gd name="T15" fmla="*/ 67 h 144"/>
              <a:gd name="T16" fmla="*/ 8 w 86"/>
              <a:gd name="T17" fmla="*/ 77 h 144"/>
              <a:gd name="T18" fmla="*/ 79 w 86"/>
              <a:gd name="T19" fmla="*/ 134 h 144"/>
              <a:gd name="T20" fmla="*/ 85 w 86"/>
              <a:gd name="T21" fmla="*/ 139 h 144"/>
              <a:gd name="T22" fmla="*/ 81 w 86"/>
              <a:gd name="T23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" h="144">
                <a:moveTo>
                  <a:pt x="81" y="144"/>
                </a:moveTo>
                <a:cubicBezTo>
                  <a:pt x="35" y="144"/>
                  <a:pt x="0" y="115"/>
                  <a:pt x="0" y="7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49"/>
                  <a:pt x="8" y="32"/>
                  <a:pt x="24" y="19"/>
                </a:cubicBezTo>
                <a:cubicBezTo>
                  <a:pt x="39" y="7"/>
                  <a:pt x="59" y="0"/>
                  <a:pt x="81" y="0"/>
                </a:cubicBezTo>
                <a:cubicBezTo>
                  <a:pt x="84" y="0"/>
                  <a:pt x="86" y="3"/>
                  <a:pt x="86" y="5"/>
                </a:cubicBezTo>
                <a:cubicBezTo>
                  <a:pt x="86" y="8"/>
                  <a:pt x="82" y="10"/>
                  <a:pt x="79" y="10"/>
                </a:cubicBezTo>
                <a:cubicBezTo>
                  <a:pt x="40" y="10"/>
                  <a:pt x="8" y="35"/>
                  <a:pt x="8" y="67"/>
                </a:cubicBezTo>
                <a:cubicBezTo>
                  <a:pt x="8" y="77"/>
                  <a:pt x="8" y="77"/>
                  <a:pt x="8" y="77"/>
                </a:cubicBezTo>
                <a:cubicBezTo>
                  <a:pt x="8" y="109"/>
                  <a:pt x="40" y="134"/>
                  <a:pt x="79" y="134"/>
                </a:cubicBezTo>
                <a:cubicBezTo>
                  <a:pt x="82" y="134"/>
                  <a:pt x="85" y="136"/>
                  <a:pt x="85" y="139"/>
                </a:cubicBezTo>
                <a:cubicBezTo>
                  <a:pt x="85" y="142"/>
                  <a:pt x="84" y="144"/>
                  <a:pt x="81" y="144"/>
                </a:cubicBezTo>
                <a:close/>
              </a:path>
            </a:pathLst>
          </a:custGeom>
          <a:solidFill>
            <a:srgbClr val="4A6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iṥḷîḍé"/>
          <p:cNvSpPr/>
          <p:nvPr>
            <p:custDataLst>
              <p:tags r:id="rId14"/>
            </p:custDataLst>
          </p:nvPr>
        </p:nvSpPr>
        <p:spPr bwMode="auto">
          <a:xfrm flipH="1">
            <a:off x="6760845" y="3433445"/>
            <a:ext cx="998855" cy="231140"/>
          </a:xfrm>
          <a:custGeom>
            <a:avLst/>
            <a:gdLst>
              <a:gd name="T0" fmla="*/ 672 w 672"/>
              <a:gd name="T1" fmla="*/ 156 h 156"/>
              <a:gd name="T2" fmla="*/ 82 w 672"/>
              <a:gd name="T3" fmla="*/ 156 h 156"/>
              <a:gd name="T4" fmla="*/ 0 w 672"/>
              <a:gd name="T5" fmla="*/ 83 h 156"/>
              <a:gd name="T6" fmla="*/ 0 w 672"/>
              <a:gd name="T7" fmla="*/ 73 h 156"/>
              <a:gd name="T8" fmla="*/ 82 w 672"/>
              <a:gd name="T9" fmla="*/ 0 h 156"/>
              <a:gd name="T10" fmla="*/ 672 w 672"/>
              <a:gd name="T11" fmla="*/ 0 h 156"/>
              <a:gd name="T12" fmla="*/ 672 w 672"/>
              <a:gd name="T13" fmla="*/ 16 h 156"/>
              <a:gd name="T14" fmla="*/ 82 w 672"/>
              <a:gd name="T15" fmla="*/ 16 h 156"/>
              <a:gd name="T16" fmla="*/ 16 w 672"/>
              <a:gd name="T17" fmla="*/ 73 h 156"/>
              <a:gd name="T18" fmla="*/ 16 w 672"/>
              <a:gd name="T19" fmla="*/ 83 h 156"/>
              <a:gd name="T20" fmla="*/ 82 w 672"/>
              <a:gd name="T21" fmla="*/ 144 h 156"/>
              <a:gd name="T22" fmla="*/ 672 w 672"/>
              <a:gd name="T23" fmla="*/ 144 h 156"/>
              <a:gd name="T24" fmla="*/ 672 w 672"/>
              <a:gd name="T25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2" h="156">
                <a:moveTo>
                  <a:pt x="672" y="156"/>
                </a:moveTo>
                <a:cubicBezTo>
                  <a:pt x="82" y="156"/>
                  <a:pt x="82" y="156"/>
                  <a:pt x="82" y="156"/>
                </a:cubicBezTo>
                <a:cubicBezTo>
                  <a:pt x="36" y="156"/>
                  <a:pt x="0" y="123"/>
                  <a:pt x="0" y="8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33"/>
                  <a:pt x="35" y="0"/>
                  <a:pt x="82" y="0"/>
                </a:cubicBezTo>
                <a:cubicBezTo>
                  <a:pt x="672" y="0"/>
                  <a:pt x="672" y="0"/>
                  <a:pt x="672" y="0"/>
                </a:cubicBezTo>
                <a:cubicBezTo>
                  <a:pt x="672" y="16"/>
                  <a:pt x="672" y="16"/>
                  <a:pt x="672" y="16"/>
                </a:cubicBezTo>
                <a:cubicBezTo>
                  <a:pt x="82" y="16"/>
                  <a:pt x="82" y="16"/>
                  <a:pt x="82" y="16"/>
                </a:cubicBezTo>
                <a:cubicBezTo>
                  <a:pt x="46" y="16"/>
                  <a:pt x="16" y="43"/>
                  <a:pt x="16" y="73"/>
                </a:cubicBezTo>
                <a:cubicBezTo>
                  <a:pt x="16" y="83"/>
                  <a:pt x="16" y="83"/>
                  <a:pt x="16" y="83"/>
                </a:cubicBezTo>
                <a:cubicBezTo>
                  <a:pt x="16" y="114"/>
                  <a:pt x="47" y="144"/>
                  <a:pt x="82" y="144"/>
                </a:cubicBezTo>
                <a:cubicBezTo>
                  <a:pt x="672" y="144"/>
                  <a:pt x="672" y="144"/>
                  <a:pt x="672" y="144"/>
                </a:cubicBezTo>
                <a:lnTo>
                  <a:pt x="672" y="156"/>
                </a:lnTo>
                <a:close/>
              </a:path>
            </a:pathLst>
          </a:custGeom>
          <a:solidFill>
            <a:srgbClr val="92A0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iṡľíḑè"/>
          <p:cNvSpPr/>
          <p:nvPr>
            <p:custDataLst>
              <p:tags r:id="rId15"/>
            </p:custDataLst>
          </p:nvPr>
        </p:nvSpPr>
        <p:spPr bwMode="auto">
          <a:xfrm flipH="1">
            <a:off x="6439535" y="3824605"/>
            <a:ext cx="1432560" cy="219075"/>
          </a:xfrm>
          <a:custGeom>
            <a:avLst/>
            <a:gdLst>
              <a:gd name="T0" fmla="*/ 965 w 965"/>
              <a:gd name="T1" fmla="*/ 148 h 148"/>
              <a:gd name="T2" fmla="*/ 73 w 965"/>
              <a:gd name="T3" fmla="*/ 148 h 148"/>
              <a:gd name="T4" fmla="*/ 0 w 965"/>
              <a:gd name="T5" fmla="*/ 77 h 148"/>
              <a:gd name="T6" fmla="*/ 0 w 965"/>
              <a:gd name="T7" fmla="*/ 67 h 148"/>
              <a:gd name="T8" fmla="*/ 73 w 965"/>
              <a:gd name="T9" fmla="*/ 0 h 148"/>
              <a:gd name="T10" fmla="*/ 965 w 965"/>
              <a:gd name="T11" fmla="*/ 0 h 148"/>
              <a:gd name="T12" fmla="*/ 946 w 965"/>
              <a:gd name="T13" fmla="*/ 71 h 148"/>
              <a:gd name="T14" fmla="*/ 965 w 965"/>
              <a:gd name="T15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5" h="148">
                <a:moveTo>
                  <a:pt x="965" y="148"/>
                </a:moveTo>
                <a:cubicBezTo>
                  <a:pt x="73" y="148"/>
                  <a:pt x="73" y="148"/>
                  <a:pt x="73" y="148"/>
                </a:cubicBezTo>
                <a:cubicBezTo>
                  <a:pt x="31" y="148"/>
                  <a:pt x="0" y="114"/>
                  <a:pt x="0" y="7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30"/>
                  <a:pt x="31" y="0"/>
                  <a:pt x="73" y="0"/>
                </a:cubicBezTo>
                <a:cubicBezTo>
                  <a:pt x="965" y="0"/>
                  <a:pt x="965" y="0"/>
                  <a:pt x="965" y="0"/>
                </a:cubicBezTo>
                <a:cubicBezTo>
                  <a:pt x="965" y="0"/>
                  <a:pt x="946" y="25"/>
                  <a:pt x="946" y="71"/>
                </a:cubicBezTo>
                <a:cubicBezTo>
                  <a:pt x="946" y="123"/>
                  <a:pt x="965" y="148"/>
                  <a:pt x="965" y="148"/>
                </a:cubicBezTo>
                <a:close/>
              </a:path>
            </a:pathLst>
          </a:custGeom>
          <a:solidFill>
            <a:srgbClr val="FCF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ïṥ1íďé"/>
          <p:cNvSpPr/>
          <p:nvPr>
            <p:custDataLst>
              <p:tags r:id="rId16"/>
            </p:custDataLst>
          </p:nvPr>
        </p:nvSpPr>
        <p:spPr bwMode="auto">
          <a:xfrm flipH="1">
            <a:off x="6439535" y="3829050"/>
            <a:ext cx="965835" cy="212090"/>
          </a:xfrm>
          <a:custGeom>
            <a:avLst/>
            <a:gdLst>
              <a:gd name="T0" fmla="*/ 651 w 651"/>
              <a:gd name="T1" fmla="*/ 0 h 143"/>
              <a:gd name="T2" fmla="*/ 0 w 651"/>
              <a:gd name="T3" fmla="*/ 0 h 143"/>
              <a:gd name="T4" fmla="*/ 0 w 651"/>
              <a:gd name="T5" fmla="*/ 143 h 143"/>
              <a:gd name="T6" fmla="*/ 651 w 651"/>
              <a:gd name="T7" fmla="*/ 143 h 143"/>
              <a:gd name="T8" fmla="*/ 632 w 651"/>
              <a:gd name="T9" fmla="*/ 68 h 143"/>
              <a:gd name="T10" fmla="*/ 651 w 651"/>
              <a:gd name="T11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1" h="143">
                <a:moveTo>
                  <a:pt x="65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3"/>
                  <a:pt x="0" y="143"/>
                  <a:pt x="0" y="143"/>
                </a:cubicBezTo>
                <a:cubicBezTo>
                  <a:pt x="651" y="143"/>
                  <a:pt x="651" y="143"/>
                  <a:pt x="651" y="143"/>
                </a:cubicBezTo>
                <a:cubicBezTo>
                  <a:pt x="651" y="143"/>
                  <a:pt x="632" y="120"/>
                  <a:pt x="632" y="68"/>
                </a:cubicBezTo>
                <a:cubicBezTo>
                  <a:pt x="632" y="23"/>
                  <a:pt x="651" y="0"/>
                  <a:pt x="651" y="0"/>
                </a:cubicBezTo>
                <a:close/>
              </a:path>
            </a:pathLst>
          </a:custGeom>
          <a:solidFill>
            <a:srgbClr val="F0F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íṧḷïdé"/>
          <p:cNvSpPr/>
          <p:nvPr>
            <p:custDataLst>
              <p:tags r:id="rId17"/>
            </p:custDataLst>
          </p:nvPr>
        </p:nvSpPr>
        <p:spPr bwMode="auto">
          <a:xfrm flipH="1">
            <a:off x="7733665" y="3819525"/>
            <a:ext cx="132715" cy="231140"/>
          </a:xfrm>
          <a:custGeom>
            <a:avLst/>
            <a:gdLst>
              <a:gd name="T0" fmla="*/ 80 w 89"/>
              <a:gd name="T1" fmla="*/ 156 h 156"/>
              <a:gd name="T2" fmla="*/ 0 w 89"/>
              <a:gd name="T3" fmla="*/ 82 h 156"/>
              <a:gd name="T4" fmla="*/ 0 w 89"/>
              <a:gd name="T5" fmla="*/ 72 h 156"/>
              <a:gd name="T6" fmla="*/ 82 w 89"/>
              <a:gd name="T7" fmla="*/ 0 h 156"/>
              <a:gd name="T8" fmla="*/ 89 w 89"/>
              <a:gd name="T9" fmla="*/ 6 h 156"/>
              <a:gd name="T10" fmla="*/ 79 w 89"/>
              <a:gd name="T11" fmla="*/ 13 h 156"/>
              <a:gd name="T12" fmla="*/ 8 w 89"/>
              <a:gd name="T13" fmla="*/ 72 h 156"/>
              <a:gd name="T14" fmla="*/ 8 w 89"/>
              <a:gd name="T15" fmla="*/ 82 h 156"/>
              <a:gd name="T16" fmla="*/ 76 w 89"/>
              <a:gd name="T17" fmla="*/ 143 h 156"/>
              <a:gd name="T18" fmla="*/ 86 w 89"/>
              <a:gd name="T19" fmla="*/ 150 h 156"/>
              <a:gd name="T20" fmla="*/ 80 w 89"/>
              <a:gd name="T21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" h="156">
                <a:moveTo>
                  <a:pt x="80" y="156"/>
                </a:moveTo>
                <a:cubicBezTo>
                  <a:pt x="35" y="156"/>
                  <a:pt x="0" y="123"/>
                  <a:pt x="0" y="8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32"/>
                  <a:pt x="36" y="0"/>
                  <a:pt x="82" y="0"/>
                </a:cubicBezTo>
                <a:cubicBezTo>
                  <a:pt x="86" y="0"/>
                  <a:pt x="89" y="2"/>
                  <a:pt x="89" y="6"/>
                </a:cubicBezTo>
                <a:cubicBezTo>
                  <a:pt x="89" y="10"/>
                  <a:pt x="84" y="13"/>
                  <a:pt x="79" y="13"/>
                </a:cubicBezTo>
                <a:cubicBezTo>
                  <a:pt x="41" y="13"/>
                  <a:pt x="8" y="39"/>
                  <a:pt x="8" y="72"/>
                </a:cubicBezTo>
                <a:cubicBezTo>
                  <a:pt x="8" y="82"/>
                  <a:pt x="8" y="82"/>
                  <a:pt x="8" y="82"/>
                </a:cubicBezTo>
                <a:cubicBezTo>
                  <a:pt x="8" y="116"/>
                  <a:pt x="39" y="143"/>
                  <a:pt x="76" y="143"/>
                </a:cubicBezTo>
                <a:cubicBezTo>
                  <a:pt x="81" y="143"/>
                  <a:pt x="86" y="146"/>
                  <a:pt x="86" y="150"/>
                </a:cubicBezTo>
                <a:cubicBezTo>
                  <a:pt x="86" y="153"/>
                  <a:pt x="84" y="156"/>
                  <a:pt x="80" y="156"/>
                </a:cubicBezTo>
                <a:close/>
              </a:path>
            </a:pathLst>
          </a:custGeom>
          <a:solidFill>
            <a:srgbClr val="A5A4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ïṥļïdé"/>
          <p:cNvSpPr/>
          <p:nvPr>
            <p:custDataLst>
              <p:tags r:id="rId18"/>
            </p:custDataLst>
          </p:nvPr>
        </p:nvSpPr>
        <p:spPr bwMode="auto">
          <a:xfrm flipH="1">
            <a:off x="6410960" y="3818255"/>
            <a:ext cx="1485900" cy="238125"/>
          </a:xfrm>
          <a:custGeom>
            <a:avLst/>
            <a:gdLst>
              <a:gd name="T0" fmla="*/ 1000 w 1000"/>
              <a:gd name="T1" fmla="*/ 160 h 160"/>
              <a:gd name="T2" fmla="*/ 87 w 1000"/>
              <a:gd name="T3" fmla="*/ 160 h 160"/>
              <a:gd name="T4" fmla="*/ 0 w 1000"/>
              <a:gd name="T5" fmla="*/ 81 h 160"/>
              <a:gd name="T6" fmla="*/ 0 w 1000"/>
              <a:gd name="T7" fmla="*/ 71 h 160"/>
              <a:gd name="T8" fmla="*/ 87 w 1000"/>
              <a:gd name="T9" fmla="*/ 0 h 160"/>
              <a:gd name="T10" fmla="*/ 1000 w 1000"/>
              <a:gd name="T11" fmla="*/ 0 h 160"/>
              <a:gd name="T12" fmla="*/ 1000 w 1000"/>
              <a:gd name="T13" fmla="*/ 16 h 160"/>
              <a:gd name="T14" fmla="*/ 87 w 1000"/>
              <a:gd name="T15" fmla="*/ 16 h 160"/>
              <a:gd name="T16" fmla="*/ 20 w 1000"/>
              <a:gd name="T17" fmla="*/ 71 h 160"/>
              <a:gd name="T18" fmla="*/ 20 w 1000"/>
              <a:gd name="T19" fmla="*/ 81 h 160"/>
              <a:gd name="T20" fmla="*/ 87 w 1000"/>
              <a:gd name="T21" fmla="*/ 148 h 160"/>
              <a:gd name="T22" fmla="*/ 1000 w 1000"/>
              <a:gd name="T23" fmla="*/ 148 h 160"/>
              <a:gd name="T24" fmla="*/ 1000 w 1000"/>
              <a:gd name="T25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00" h="160">
                <a:moveTo>
                  <a:pt x="1000" y="160"/>
                </a:moveTo>
                <a:cubicBezTo>
                  <a:pt x="87" y="160"/>
                  <a:pt x="87" y="160"/>
                  <a:pt x="87" y="160"/>
                </a:cubicBezTo>
                <a:cubicBezTo>
                  <a:pt x="41" y="160"/>
                  <a:pt x="0" y="123"/>
                  <a:pt x="0" y="8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31"/>
                  <a:pt x="38" y="0"/>
                  <a:pt x="87" y="0"/>
                </a:cubicBezTo>
                <a:cubicBezTo>
                  <a:pt x="1000" y="0"/>
                  <a:pt x="1000" y="0"/>
                  <a:pt x="1000" y="0"/>
                </a:cubicBezTo>
                <a:cubicBezTo>
                  <a:pt x="1000" y="16"/>
                  <a:pt x="1000" y="16"/>
                  <a:pt x="1000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59" y="16"/>
                  <a:pt x="20" y="50"/>
                  <a:pt x="20" y="71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115"/>
                  <a:pt x="50" y="148"/>
                  <a:pt x="87" y="148"/>
                </a:cubicBezTo>
                <a:cubicBezTo>
                  <a:pt x="1000" y="148"/>
                  <a:pt x="1000" y="148"/>
                  <a:pt x="1000" y="148"/>
                </a:cubicBezTo>
                <a:lnTo>
                  <a:pt x="1000" y="160"/>
                </a:lnTo>
                <a:close/>
              </a:path>
            </a:pathLst>
          </a:custGeom>
          <a:solidFill>
            <a:srgbClr val="C052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îṩlîḍê"/>
          <p:cNvSpPr/>
          <p:nvPr>
            <p:custDataLst>
              <p:tags r:id="rId19"/>
            </p:custDataLst>
          </p:nvPr>
        </p:nvSpPr>
        <p:spPr bwMode="auto">
          <a:xfrm flipH="1">
            <a:off x="7260590" y="4280535"/>
            <a:ext cx="448945" cy="190500"/>
          </a:xfrm>
          <a:custGeom>
            <a:avLst/>
            <a:gdLst>
              <a:gd name="T0" fmla="*/ 0 w 302"/>
              <a:gd name="T1" fmla="*/ 128 h 128"/>
              <a:gd name="T2" fmla="*/ 237 w 302"/>
              <a:gd name="T3" fmla="*/ 128 h 128"/>
              <a:gd name="T4" fmla="*/ 302 w 302"/>
              <a:gd name="T5" fmla="*/ 66 h 128"/>
              <a:gd name="T6" fmla="*/ 302 w 302"/>
              <a:gd name="T7" fmla="*/ 57 h 128"/>
              <a:gd name="T8" fmla="*/ 237 w 302"/>
              <a:gd name="T9" fmla="*/ 0 h 128"/>
              <a:gd name="T10" fmla="*/ 0 w 302"/>
              <a:gd name="T11" fmla="*/ 0 h 128"/>
              <a:gd name="T12" fmla="*/ 17 w 302"/>
              <a:gd name="T13" fmla="*/ 61 h 128"/>
              <a:gd name="T14" fmla="*/ 0 w 302"/>
              <a:gd name="T15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" h="128">
                <a:moveTo>
                  <a:pt x="0" y="128"/>
                </a:moveTo>
                <a:cubicBezTo>
                  <a:pt x="237" y="128"/>
                  <a:pt x="237" y="128"/>
                  <a:pt x="237" y="128"/>
                </a:cubicBezTo>
                <a:cubicBezTo>
                  <a:pt x="274" y="128"/>
                  <a:pt x="302" y="99"/>
                  <a:pt x="302" y="66"/>
                </a:cubicBezTo>
                <a:cubicBezTo>
                  <a:pt x="302" y="57"/>
                  <a:pt x="302" y="57"/>
                  <a:pt x="302" y="57"/>
                </a:cubicBezTo>
                <a:cubicBezTo>
                  <a:pt x="302" y="24"/>
                  <a:pt x="274" y="0"/>
                  <a:pt x="2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7" y="21"/>
                  <a:pt x="17" y="61"/>
                </a:cubicBezTo>
                <a:cubicBezTo>
                  <a:pt x="17" y="107"/>
                  <a:pt x="0" y="128"/>
                  <a:pt x="0" y="128"/>
                </a:cubicBezTo>
                <a:close/>
              </a:path>
            </a:pathLst>
          </a:custGeom>
          <a:solidFill>
            <a:srgbClr val="FCF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íŝḻiḓé"/>
          <p:cNvSpPr/>
          <p:nvPr>
            <p:custDataLst>
              <p:tags r:id="rId20"/>
            </p:custDataLst>
          </p:nvPr>
        </p:nvSpPr>
        <p:spPr bwMode="auto">
          <a:xfrm flipH="1">
            <a:off x="7290435" y="4271010"/>
            <a:ext cx="73660" cy="203835"/>
          </a:xfrm>
          <a:custGeom>
            <a:avLst/>
            <a:gdLst>
              <a:gd name="T0" fmla="*/ 6 w 50"/>
              <a:gd name="T1" fmla="*/ 138 h 138"/>
              <a:gd name="T2" fmla="*/ 2 w 50"/>
              <a:gd name="T3" fmla="*/ 135 h 138"/>
              <a:gd name="T4" fmla="*/ 3 w 50"/>
              <a:gd name="T5" fmla="*/ 129 h 138"/>
              <a:gd name="T6" fmla="*/ 39 w 50"/>
              <a:gd name="T7" fmla="*/ 66 h 138"/>
              <a:gd name="T8" fmla="*/ 3 w 50"/>
              <a:gd name="T9" fmla="*/ 9 h 138"/>
              <a:gd name="T10" fmla="*/ 2 w 50"/>
              <a:gd name="T11" fmla="*/ 2 h 138"/>
              <a:gd name="T12" fmla="*/ 9 w 50"/>
              <a:gd name="T13" fmla="*/ 1 h 138"/>
              <a:gd name="T14" fmla="*/ 50 w 50"/>
              <a:gd name="T15" fmla="*/ 66 h 138"/>
              <a:gd name="T16" fmla="*/ 9 w 50"/>
              <a:gd name="T17" fmla="*/ 137 h 138"/>
              <a:gd name="T18" fmla="*/ 6 w 50"/>
              <a:gd name="T19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138">
                <a:moveTo>
                  <a:pt x="6" y="138"/>
                </a:moveTo>
                <a:cubicBezTo>
                  <a:pt x="4" y="138"/>
                  <a:pt x="3" y="137"/>
                  <a:pt x="2" y="135"/>
                </a:cubicBezTo>
                <a:cubicBezTo>
                  <a:pt x="0" y="133"/>
                  <a:pt x="1" y="130"/>
                  <a:pt x="3" y="129"/>
                </a:cubicBezTo>
                <a:cubicBezTo>
                  <a:pt x="15" y="122"/>
                  <a:pt x="39" y="125"/>
                  <a:pt x="39" y="66"/>
                </a:cubicBezTo>
                <a:cubicBezTo>
                  <a:pt x="39" y="29"/>
                  <a:pt x="4" y="9"/>
                  <a:pt x="3" y="9"/>
                </a:cubicBezTo>
                <a:cubicBezTo>
                  <a:pt x="1" y="7"/>
                  <a:pt x="0" y="5"/>
                  <a:pt x="2" y="2"/>
                </a:cubicBezTo>
                <a:cubicBezTo>
                  <a:pt x="3" y="0"/>
                  <a:pt x="6" y="0"/>
                  <a:pt x="9" y="1"/>
                </a:cubicBezTo>
                <a:cubicBezTo>
                  <a:pt x="11" y="2"/>
                  <a:pt x="50" y="23"/>
                  <a:pt x="50" y="66"/>
                </a:cubicBezTo>
                <a:cubicBezTo>
                  <a:pt x="50" y="114"/>
                  <a:pt x="11" y="136"/>
                  <a:pt x="9" y="137"/>
                </a:cubicBezTo>
                <a:cubicBezTo>
                  <a:pt x="8" y="137"/>
                  <a:pt x="7" y="138"/>
                  <a:pt x="6" y="138"/>
                </a:cubicBezTo>
                <a:close/>
              </a:path>
            </a:pathLst>
          </a:custGeom>
          <a:solidFill>
            <a:srgbClr val="A5A4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íš1iďé"/>
          <p:cNvSpPr/>
          <p:nvPr>
            <p:custDataLst>
              <p:tags r:id="rId21"/>
            </p:custDataLst>
          </p:nvPr>
        </p:nvSpPr>
        <p:spPr bwMode="auto">
          <a:xfrm flipH="1">
            <a:off x="6689725" y="4274820"/>
            <a:ext cx="1040130" cy="208280"/>
          </a:xfrm>
          <a:custGeom>
            <a:avLst/>
            <a:gdLst>
              <a:gd name="T0" fmla="*/ 624 w 700"/>
              <a:gd name="T1" fmla="*/ 0 h 140"/>
              <a:gd name="T2" fmla="*/ 0 w 700"/>
              <a:gd name="T3" fmla="*/ 0 h 140"/>
              <a:gd name="T4" fmla="*/ 0 w 700"/>
              <a:gd name="T5" fmla="*/ 8 h 140"/>
              <a:gd name="T6" fmla="*/ 269 w 700"/>
              <a:gd name="T7" fmla="*/ 8 h 140"/>
              <a:gd name="T8" fmla="*/ 295 w 700"/>
              <a:gd name="T9" fmla="*/ 61 h 140"/>
              <a:gd name="T10" fmla="*/ 264 w 700"/>
              <a:gd name="T11" fmla="*/ 124 h 140"/>
              <a:gd name="T12" fmla="*/ 0 w 700"/>
              <a:gd name="T13" fmla="*/ 124 h 140"/>
              <a:gd name="T14" fmla="*/ 0 w 700"/>
              <a:gd name="T15" fmla="*/ 140 h 140"/>
              <a:gd name="T16" fmla="*/ 624 w 700"/>
              <a:gd name="T17" fmla="*/ 140 h 140"/>
              <a:gd name="T18" fmla="*/ 700 w 700"/>
              <a:gd name="T19" fmla="*/ 68 h 140"/>
              <a:gd name="T20" fmla="*/ 700 w 700"/>
              <a:gd name="T21" fmla="*/ 59 h 140"/>
              <a:gd name="T22" fmla="*/ 624 w 700"/>
              <a:gd name="T2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0" h="140">
                <a:moveTo>
                  <a:pt x="62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269" y="8"/>
                  <a:pt x="269" y="8"/>
                  <a:pt x="269" y="8"/>
                </a:cubicBezTo>
                <a:cubicBezTo>
                  <a:pt x="280" y="20"/>
                  <a:pt x="295" y="36"/>
                  <a:pt x="295" y="61"/>
                </a:cubicBezTo>
                <a:cubicBezTo>
                  <a:pt x="295" y="94"/>
                  <a:pt x="276" y="116"/>
                  <a:pt x="264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40"/>
                  <a:pt x="0" y="140"/>
                  <a:pt x="0" y="140"/>
                </a:cubicBezTo>
                <a:cubicBezTo>
                  <a:pt x="624" y="140"/>
                  <a:pt x="624" y="140"/>
                  <a:pt x="624" y="140"/>
                </a:cubicBezTo>
                <a:cubicBezTo>
                  <a:pt x="665" y="140"/>
                  <a:pt x="700" y="114"/>
                  <a:pt x="700" y="68"/>
                </a:cubicBezTo>
                <a:cubicBezTo>
                  <a:pt x="700" y="59"/>
                  <a:pt x="700" y="59"/>
                  <a:pt x="700" y="59"/>
                </a:cubicBezTo>
                <a:cubicBezTo>
                  <a:pt x="700" y="23"/>
                  <a:pt x="668" y="0"/>
                  <a:pt x="624" y="0"/>
                </a:cubicBezTo>
                <a:close/>
              </a:path>
            </a:pathLst>
          </a:custGeom>
          <a:solidFill>
            <a:srgbClr val="C052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îšḷíḍe"/>
          <p:cNvSpPr/>
          <p:nvPr>
            <p:custDataLst>
              <p:tags r:id="rId22"/>
            </p:custDataLst>
          </p:nvPr>
        </p:nvSpPr>
        <p:spPr bwMode="auto">
          <a:xfrm flipH="1">
            <a:off x="7097395" y="4274820"/>
            <a:ext cx="90170" cy="208280"/>
          </a:xfrm>
          <a:custGeom>
            <a:avLst/>
            <a:gdLst>
              <a:gd name="T0" fmla="*/ 61 w 61"/>
              <a:gd name="T1" fmla="*/ 71 h 140"/>
              <a:gd name="T2" fmla="*/ 40 w 61"/>
              <a:gd name="T3" fmla="*/ 0 h 140"/>
              <a:gd name="T4" fmla="*/ 0 w 61"/>
              <a:gd name="T5" fmla="*/ 0 h 140"/>
              <a:gd name="T6" fmla="*/ 21 w 61"/>
              <a:gd name="T7" fmla="*/ 71 h 140"/>
              <a:gd name="T8" fmla="*/ 0 w 61"/>
              <a:gd name="T9" fmla="*/ 140 h 140"/>
              <a:gd name="T10" fmla="*/ 40 w 61"/>
              <a:gd name="T11" fmla="*/ 140 h 140"/>
              <a:gd name="T12" fmla="*/ 61 w 61"/>
              <a:gd name="T13" fmla="*/ 71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140">
                <a:moveTo>
                  <a:pt x="61" y="71"/>
                </a:moveTo>
                <a:cubicBezTo>
                  <a:pt x="61" y="30"/>
                  <a:pt x="40" y="0"/>
                  <a:pt x="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21" y="30"/>
                  <a:pt x="21" y="71"/>
                </a:cubicBezTo>
                <a:cubicBezTo>
                  <a:pt x="21" y="117"/>
                  <a:pt x="0" y="140"/>
                  <a:pt x="0" y="140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0" y="140"/>
                  <a:pt x="61" y="117"/>
                  <a:pt x="61" y="71"/>
                </a:cubicBezTo>
                <a:close/>
              </a:path>
            </a:pathLst>
          </a:custGeom>
          <a:solidFill>
            <a:srgbClr val="C0B9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îsļiḓê"/>
          <p:cNvSpPr/>
          <p:nvPr>
            <p:custDataLst>
              <p:tags r:id="rId23"/>
            </p:custDataLst>
          </p:nvPr>
        </p:nvSpPr>
        <p:spPr bwMode="auto">
          <a:xfrm flipH="1">
            <a:off x="6811645" y="4274820"/>
            <a:ext cx="93345" cy="208280"/>
          </a:xfrm>
          <a:custGeom>
            <a:avLst/>
            <a:gdLst>
              <a:gd name="T0" fmla="*/ 62 w 62"/>
              <a:gd name="T1" fmla="*/ 71 h 140"/>
              <a:gd name="T2" fmla="*/ 40 w 62"/>
              <a:gd name="T3" fmla="*/ 0 h 140"/>
              <a:gd name="T4" fmla="*/ 0 w 62"/>
              <a:gd name="T5" fmla="*/ 0 h 140"/>
              <a:gd name="T6" fmla="*/ 21 w 62"/>
              <a:gd name="T7" fmla="*/ 71 h 140"/>
              <a:gd name="T8" fmla="*/ 0 w 62"/>
              <a:gd name="T9" fmla="*/ 140 h 140"/>
              <a:gd name="T10" fmla="*/ 40 w 62"/>
              <a:gd name="T11" fmla="*/ 140 h 140"/>
              <a:gd name="T12" fmla="*/ 62 w 62"/>
              <a:gd name="T13" fmla="*/ 71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140">
                <a:moveTo>
                  <a:pt x="62" y="71"/>
                </a:moveTo>
                <a:cubicBezTo>
                  <a:pt x="62" y="30"/>
                  <a:pt x="40" y="0"/>
                  <a:pt x="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21" y="30"/>
                  <a:pt x="21" y="71"/>
                </a:cubicBezTo>
                <a:cubicBezTo>
                  <a:pt x="21" y="117"/>
                  <a:pt x="0" y="140"/>
                  <a:pt x="0" y="140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0" y="140"/>
                  <a:pt x="62" y="117"/>
                  <a:pt x="62" y="71"/>
                </a:cubicBezTo>
                <a:close/>
              </a:path>
            </a:pathLst>
          </a:custGeom>
          <a:solidFill>
            <a:srgbClr val="C0B9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ïślïḓe"/>
          <p:cNvSpPr/>
          <p:nvPr>
            <p:custDataLst>
              <p:tags r:id="rId24"/>
            </p:custDataLst>
          </p:nvPr>
        </p:nvSpPr>
        <p:spPr bwMode="auto">
          <a:xfrm flipH="1">
            <a:off x="6823710" y="3159760"/>
            <a:ext cx="431165" cy="131445"/>
          </a:xfrm>
          <a:custGeom>
            <a:avLst/>
            <a:gdLst>
              <a:gd name="T0" fmla="*/ 290 w 290"/>
              <a:gd name="T1" fmla="*/ 88 h 88"/>
              <a:gd name="T2" fmla="*/ 51 w 290"/>
              <a:gd name="T3" fmla="*/ 88 h 88"/>
              <a:gd name="T4" fmla="*/ 0 w 290"/>
              <a:gd name="T5" fmla="*/ 45 h 88"/>
              <a:gd name="T6" fmla="*/ 0 w 290"/>
              <a:gd name="T7" fmla="*/ 39 h 88"/>
              <a:gd name="T8" fmla="*/ 51 w 290"/>
              <a:gd name="T9" fmla="*/ 0 h 88"/>
              <a:gd name="T10" fmla="*/ 290 w 290"/>
              <a:gd name="T11" fmla="*/ 0 h 88"/>
              <a:gd name="T12" fmla="*/ 279 w 290"/>
              <a:gd name="T13" fmla="*/ 42 h 88"/>
              <a:gd name="T14" fmla="*/ 290 w 290"/>
              <a:gd name="T1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0" h="88">
                <a:moveTo>
                  <a:pt x="290" y="88"/>
                </a:moveTo>
                <a:cubicBezTo>
                  <a:pt x="51" y="88"/>
                  <a:pt x="51" y="88"/>
                  <a:pt x="51" y="88"/>
                </a:cubicBezTo>
                <a:cubicBezTo>
                  <a:pt x="25" y="88"/>
                  <a:pt x="0" y="67"/>
                  <a:pt x="0" y="4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17"/>
                  <a:pt x="25" y="0"/>
                  <a:pt x="51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90" y="0"/>
                  <a:pt x="279" y="15"/>
                  <a:pt x="279" y="42"/>
                </a:cubicBezTo>
                <a:cubicBezTo>
                  <a:pt x="279" y="73"/>
                  <a:pt x="290" y="88"/>
                  <a:pt x="290" y="88"/>
                </a:cubicBezTo>
                <a:close/>
              </a:path>
            </a:pathLst>
          </a:custGeom>
          <a:solidFill>
            <a:srgbClr val="FCF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ïś1ídè"/>
          <p:cNvSpPr/>
          <p:nvPr>
            <p:custDataLst>
              <p:tags r:id="rId25"/>
            </p:custDataLst>
          </p:nvPr>
        </p:nvSpPr>
        <p:spPr bwMode="auto">
          <a:xfrm flipH="1">
            <a:off x="7185025" y="3159760"/>
            <a:ext cx="438150" cy="124460"/>
          </a:xfrm>
          <a:custGeom>
            <a:avLst/>
            <a:gdLst>
              <a:gd name="T0" fmla="*/ 295 w 295"/>
              <a:gd name="T1" fmla="*/ 84 h 84"/>
              <a:gd name="T2" fmla="*/ 47 w 295"/>
              <a:gd name="T3" fmla="*/ 84 h 84"/>
              <a:gd name="T4" fmla="*/ 0 w 295"/>
              <a:gd name="T5" fmla="*/ 44 h 84"/>
              <a:gd name="T6" fmla="*/ 0 w 295"/>
              <a:gd name="T7" fmla="*/ 38 h 84"/>
              <a:gd name="T8" fmla="*/ 47 w 295"/>
              <a:gd name="T9" fmla="*/ 0 h 84"/>
              <a:gd name="T10" fmla="*/ 295 w 295"/>
              <a:gd name="T11" fmla="*/ 0 h 84"/>
              <a:gd name="T12" fmla="*/ 269 w 295"/>
              <a:gd name="T13" fmla="*/ 40 h 84"/>
              <a:gd name="T14" fmla="*/ 295 w 295"/>
              <a:gd name="T15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5" h="84">
                <a:moveTo>
                  <a:pt x="295" y="84"/>
                </a:moveTo>
                <a:cubicBezTo>
                  <a:pt x="47" y="84"/>
                  <a:pt x="47" y="84"/>
                  <a:pt x="47" y="84"/>
                </a:cubicBezTo>
                <a:cubicBezTo>
                  <a:pt x="22" y="84"/>
                  <a:pt x="0" y="66"/>
                  <a:pt x="0" y="44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6"/>
                  <a:pt x="22" y="0"/>
                  <a:pt x="47" y="0"/>
                </a:cubicBezTo>
                <a:cubicBezTo>
                  <a:pt x="295" y="0"/>
                  <a:pt x="295" y="0"/>
                  <a:pt x="295" y="0"/>
                </a:cubicBezTo>
                <a:cubicBezTo>
                  <a:pt x="295" y="0"/>
                  <a:pt x="269" y="13"/>
                  <a:pt x="269" y="40"/>
                </a:cubicBezTo>
                <a:cubicBezTo>
                  <a:pt x="269" y="71"/>
                  <a:pt x="295" y="84"/>
                  <a:pt x="295" y="84"/>
                </a:cubicBezTo>
                <a:close/>
              </a:path>
            </a:pathLst>
          </a:custGeom>
          <a:solidFill>
            <a:srgbClr val="593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ïś1iḑe"/>
          <p:cNvSpPr/>
          <p:nvPr>
            <p:custDataLst>
              <p:tags r:id="rId26"/>
            </p:custDataLst>
          </p:nvPr>
        </p:nvSpPr>
        <p:spPr bwMode="auto">
          <a:xfrm flipH="1">
            <a:off x="7174230" y="3154045"/>
            <a:ext cx="50800" cy="137160"/>
          </a:xfrm>
          <a:custGeom>
            <a:avLst/>
            <a:gdLst>
              <a:gd name="T0" fmla="*/ 30 w 34"/>
              <a:gd name="T1" fmla="*/ 92 h 92"/>
              <a:gd name="T2" fmla="*/ 33 w 34"/>
              <a:gd name="T3" fmla="*/ 91 h 92"/>
              <a:gd name="T4" fmla="*/ 32 w 34"/>
              <a:gd name="T5" fmla="*/ 87 h 92"/>
              <a:gd name="T6" fmla="*/ 7 w 34"/>
              <a:gd name="T7" fmla="*/ 44 h 92"/>
              <a:gd name="T8" fmla="*/ 32 w 34"/>
              <a:gd name="T9" fmla="*/ 6 h 92"/>
              <a:gd name="T10" fmla="*/ 33 w 34"/>
              <a:gd name="T11" fmla="*/ 1 h 92"/>
              <a:gd name="T12" fmla="*/ 27 w 34"/>
              <a:gd name="T13" fmla="*/ 1 h 92"/>
              <a:gd name="T14" fmla="*/ 0 w 34"/>
              <a:gd name="T15" fmla="*/ 44 h 92"/>
              <a:gd name="T16" fmla="*/ 28 w 34"/>
              <a:gd name="T17" fmla="*/ 92 h 92"/>
              <a:gd name="T18" fmla="*/ 30 w 34"/>
              <a:gd name="T1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" h="92">
                <a:moveTo>
                  <a:pt x="30" y="92"/>
                </a:moveTo>
                <a:cubicBezTo>
                  <a:pt x="31" y="92"/>
                  <a:pt x="32" y="92"/>
                  <a:pt x="33" y="91"/>
                </a:cubicBezTo>
                <a:cubicBezTo>
                  <a:pt x="34" y="89"/>
                  <a:pt x="33" y="88"/>
                  <a:pt x="32" y="87"/>
                </a:cubicBezTo>
                <a:cubicBezTo>
                  <a:pt x="31" y="86"/>
                  <a:pt x="7" y="73"/>
                  <a:pt x="7" y="44"/>
                </a:cubicBezTo>
                <a:cubicBezTo>
                  <a:pt x="7" y="19"/>
                  <a:pt x="31" y="6"/>
                  <a:pt x="32" y="6"/>
                </a:cubicBezTo>
                <a:cubicBezTo>
                  <a:pt x="33" y="5"/>
                  <a:pt x="34" y="3"/>
                  <a:pt x="33" y="1"/>
                </a:cubicBezTo>
                <a:cubicBezTo>
                  <a:pt x="32" y="0"/>
                  <a:pt x="29" y="0"/>
                  <a:pt x="27" y="1"/>
                </a:cubicBezTo>
                <a:cubicBezTo>
                  <a:pt x="26" y="1"/>
                  <a:pt x="0" y="16"/>
                  <a:pt x="0" y="44"/>
                </a:cubicBezTo>
                <a:cubicBezTo>
                  <a:pt x="0" y="77"/>
                  <a:pt x="27" y="91"/>
                  <a:pt x="28" y="92"/>
                </a:cubicBezTo>
                <a:cubicBezTo>
                  <a:pt x="28" y="92"/>
                  <a:pt x="29" y="92"/>
                  <a:pt x="30" y="92"/>
                </a:cubicBezTo>
                <a:close/>
              </a:path>
            </a:pathLst>
          </a:custGeom>
          <a:solidFill>
            <a:srgbClr val="4A6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îŝļiḋe"/>
          <p:cNvSpPr/>
          <p:nvPr>
            <p:custDataLst>
              <p:tags r:id="rId27"/>
            </p:custDataLst>
          </p:nvPr>
        </p:nvSpPr>
        <p:spPr bwMode="auto">
          <a:xfrm flipH="1">
            <a:off x="6809105" y="3154045"/>
            <a:ext cx="819785" cy="142240"/>
          </a:xfrm>
          <a:custGeom>
            <a:avLst/>
            <a:gdLst>
              <a:gd name="T0" fmla="*/ 51 w 552"/>
              <a:gd name="T1" fmla="*/ 96 h 96"/>
              <a:gd name="T2" fmla="*/ 552 w 552"/>
              <a:gd name="T3" fmla="*/ 96 h 96"/>
              <a:gd name="T4" fmla="*/ 552 w 552"/>
              <a:gd name="T5" fmla="*/ 88 h 96"/>
              <a:gd name="T6" fmla="*/ 51 w 552"/>
              <a:gd name="T7" fmla="*/ 88 h 96"/>
              <a:gd name="T8" fmla="*/ 8 w 552"/>
              <a:gd name="T9" fmla="*/ 48 h 96"/>
              <a:gd name="T10" fmla="*/ 8 w 552"/>
              <a:gd name="T11" fmla="*/ 42 h 96"/>
              <a:gd name="T12" fmla="*/ 51 w 552"/>
              <a:gd name="T13" fmla="*/ 8 h 96"/>
              <a:gd name="T14" fmla="*/ 552 w 552"/>
              <a:gd name="T15" fmla="*/ 8 h 96"/>
              <a:gd name="T16" fmla="*/ 552 w 552"/>
              <a:gd name="T17" fmla="*/ 0 h 96"/>
              <a:gd name="T18" fmla="*/ 51 w 552"/>
              <a:gd name="T19" fmla="*/ 0 h 96"/>
              <a:gd name="T20" fmla="*/ 0 w 552"/>
              <a:gd name="T21" fmla="*/ 42 h 96"/>
              <a:gd name="T22" fmla="*/ 0 w 552"/>
              <a:gd name="T23" fmla="*/ 48 h 96"/>
              <a:gd name="T24" fmla="*/ 51 w 552"/>
              <a:gd name="T2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52" h="96">
                <a:moveTo>
                  <a:pt x="51" y="96"/>
                </a:moveTo>
                <a:cubicBezTo>
                  <a:pt x="552" y="96"/>
                  <a:pt x="552" y="96"/>
                  <a:pt x="552" y="96"/>
                </a:cubicBezTo>
                <a:cubicBezTo>
                  <a:pt x="552" y="88"/>
                  <a:pt x="552" y="88"/>
                  <a:pt x="552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30" y="88"/>
                  <a:pt x="8" y="68"/>
                  <a:pt x="8" y="48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3"/>
                  <a:pt x="29" y="8"/>
                  <a:pt x="51" y="8"/>
                </a:cubicBezTo>
                <a:cubicBezTo>
                  <a:pt x="552" y="8"/>
                  <a:pt x="552" y="8"/>
                  <a:pt x="552" y="8"/>
                </a:cubicBezTo>
                <a:cubicBezTo>
                  <a:pt x="552" y="0"/>
                  <a:pt x="552" y="0"/>
                  <a:pt x="55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22" y="0"/>
                  <a:pt x="0" y="17"/>
                  <a:pt x="0" y="4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4" y="96"/>
                  <a:pt x="51" y="96"/>
                </a:cubicBezTo>
                <a:close/>
              </a:path>
            </a:pathLst>
          </a:custGeom>
          <a:solidFill>
            <a:srgbClr val="593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ï$ḻiďè"/>
          <p:cNvSpPr/>
          <p:nvPr>
            <p:custDataLst>
              <p:tags r:id="rId28"/>
            </p:custDataLst>
          </p:nvPr>
        </p:nvSpPr>
        <p:spPr bwMode="auto">
          <a:xfrm flipH="1">
            <a:off x="7034530" y="3047365"/>
            <a:ext cx="454025" cy="106680"/>
          </a:xfrm>
          <a:custGeom>
            <a:avLst/>
            <a:gdLst>
              <a:gd name="T0" fmla="*/ 0 w 306"/>
              <a:gd name="T1" fmla="*/ 72 h 72"/>
              <a:gd name="T2" fmla="*/ 277 w 306"/>
              <a:gd name="T3" fmla="*/ 72 h 72"/>
              <a:gd name="T4" fmla="*/ 306 w 306"/>
              <a:gd name="T5" fmla="*/ 36 h 72"/>
              <a:gd name="T6" fmla="*/ 306 w 306"/>
              <a:gd name="T7" fmla="*/ 31 h 72"/>
              <a:gd name="T8" fmla="*/ 277 w 306"/>
              <a:gd name="T9" fmla="*/ 0 h 72"/>
              <a:gd name="T10" fmla="*/ 0 w 306"/>
              <a:gd name="T11" fmla="*/ 0 h 72"/>
              <a:gd name="T12" fmla="*/ 8 w 306"/>
              <a:gd name="T13" fmla="*/ 34 h 72"/>
              <a:gd name="T14" fmla="*/ 0 w 306"/>
              <a:gd name="T15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6" h="72">
                <a:moveTo>
                  <a:pt x="0" y="72"/>
                </a:moveTo>
                <a:cubicBezTo>
                  <a:pt x="277" y="72"/>
                  <a:pt x="277" y="72"/>
                  <a:pt x="277" y="72"/>
                </a:cubicBezTo>
                <a:cubicBezTo>
                  <a:pt x="294" y="72"/>
                  <a:pt x="306" y="53"/>
                  <a:pt x="306" y="36"/>
                </a:cubicBezTo>
                <a:cubicBezTo>
                  <a:pt x="306" y="31"/>
                  <a:pt x="306" y="31"/>
                  <a:pt x="306" y="31"/>
                </a:cubicBezTo>
                <a:cubicBezTo>
                  <a:pt x="306" y="14"/>
                  <a:pt x="294" y="0"/>
                  <a:pt x="27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8" y="13"/>
                  <a:pt x="8" y="34"/>
                </a:cubicBezTo>
                <a:cubicBezTo>
                  <a:pt x="8" y="59"/>
                  <a:pt x="0" y="72"/>
                  <a:pt x="0" y="72"/>
                </a:cubicBezTo>
                <a:close/>
              </a:path>
            </a:pathLst>
          </a:custGeom>
          <a:solidFill>
            <a:srgbClr val="FCF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í$1idè"/>
          <p:cNvSpPr/>
          <p:nvPr>
            <p:custDataLst>
              <p:tags r:id="rId29"/>
            </p:custDataLst>
          </p:nvPr>
        </p:nvSpPr>
        <p:spPr bwMode="auto">
          <a:xfrm flipH="1">
            <a:off x="7048500" y="3048635"/>
            <a:ext cx="29845" cy="102870"/>
          </a:xfrm>
          <a:custGeom>
            <a:avLst/>
            <a:gdLst>
              <a:gd name="T0" fmla="*/ 4 w 20"/>
              <a:gd name="T1" fmla="*/ 69 h 69"/>
              <a:gd name="T2" fmla="*/ 2 w 20"/>
              <a:gd name="T3" fmla="*/ 68 h 69"/>
              <a:gd name="T4" fmla="*/ 1 w 20"/>
              <a:gd name="T5" fmla="*/ 67 h 69"/>
              <a:gd name="T6" fmla="*/ 16 w 20"/>
              <a:gd name="T7" fmla="*/ 33 h 69"/>
              <a:gd name="T8" fmla="*/ 3 w 20"/>
              <a:gd name="T9" fmla="*/ 5 h 69"/>
              <a:gd name="T10" fmla="*/ 2 w 20"/>
              <a:gd name="T11" fmla="*/ 1 h 69"/>
              <a:gd name="T12" fmla="*/ 7 w 20"/>
              <a:gd name="T13" fmla="*/ 3 h 69"/>
              <a:gd name="T14" fmla="*/ 20 w 20"/>
              <a:gd name="T15" fmla="*/ 33 h 69"/>
              <a:gd name="T16" fmla="*/ 5 w 20"/>
              <a:gd name="T17" fmla="*/ 69 h 69"/>
              <a:gd name="T18" fmla="*/ 4 w 20"/>
              <a:gd name="T19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69">
                <a:moveTo>
                  <a:pt x="4" y="69"/>
                </a:moveTo>
                <a:cubicBezTo>
                  <a:pt x="3" y="69"/>
                  <a:pt x="3" y="69"/>
                  <a:pt x="2" y="68"/>
                </a:cubicBezTo>
                <a:cubicBezTo>
                  <a:pt x="2" y="67"/>
                  <a:pt x="0" y="67"/>
                  <a:pt x="1" y="67"/>
                </a:cubicBezTo>
                <a:cubicBezTo>
                  <a:pt x="2" y="66"/>
                  <a:pt x="16" y="55"/>
                  <a:pt x="16" y="33"/>
                </a:cubicBezTo>
                <a:cubicBezTo>
                  <a:pt x="16" y="15"/>
                  <a:pt x="3" y="5"/>
                  <a:pt x="3" y="5"/>
                </a:cubicBezTo>
                <a:cubicBezTo>
                  <a:pt x="2" y="4"/>
                  <a:pt x="2" y="2"/>
                  <a:pt x="2" y="1"/>
                </a:cubicBezTo>
                <a:cubicBezTo>
                  <a:pt x="3" y="0"/>
                  <a:pt x="6" y="2"/>
                  <a:pt x="7" y="3"/>
                </a:cubicBezTo>
                <a:cubicBezTo>
                  <a:pt x="7" y="3"/>
                  <a:pt x="20" y="12"/>
                  <a:pt x="20" y="33"/>
                </a:cubicBezTo>
                <a:cubicBezTo>
                  <a:pt x="20" y="58"/>
                  <a:pt x="6" y="69"/>
                  <a:pt x="5" y="69"/>
                </a:cubicBezTo>
                <a:lnTo>
                  <a:pt x="4" y="69"/>
                </a:lnTo>
                <a:close/>
              </a:path>
            </a:pathLst>
          </a:custGeom>
          <a:solidFill>
            <a:srgbClr val="4A6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íṩ1ïdé"/>
          <p:cNvSpPr/>
          <p:nvPr>
            <p:custDataLst>
              <p:tags r:id="rId30"/>
            </p:custDataLst>
          </p:nvPr>
        </p:nvSpPr>
        <p:spPr bwMode="auto">
          <a:xfrm flipH="1">
            <a:off x="6785610" y="3039110"/>
            <a:ext cx="711200" cy="116205"/>
          </a:xfrm>
          <a:custGeom>
            <a:avLst/>
            <a:gdLst>
              <a:gd name="T0" fmla="*/ 447 w 479"/>
              <a:gd name="T1" fmla="*/ 0 h 78"/>
              <a:gd name="T2" fmla="*/ 0 w 479"/>
              <a:gd name="T3" fmla="*/ 0 h 78"/>
              <a:gd name="T4" fmla="*/ 0 w 479"/>
              <a:gd name="T5" fmla="*/ 12 h 78"/>
              <a:gd name="T6" fmla="*/ 291 w 479"/>
              <a:gd name="T7" fmla="*/ 12 h 78"/>
              <a:gd name="T8" fmla="*/ 301 w 479"/>
              <a:gd name="T9" fmla="*/ 40 h 78"/>
              <a:gd name="T10" fmla="*/ 290 w 479"/>
              <a:gd name="T11" fmla="*/ 72 h 78"/>
              <a:gd name="T12" fmla="*/ 0 w 479"/>
              <a:gd name="T13" fmla="*/ 72 h 78"/>
              <a:gd name="T14" fmla="*/ 0 w 479"/>
              <a:gd name="T15" fmla="*/ 78 h 78"/>
              <a:gd name="T16" fmla="*/ 284 w 479"/>
              <a:gd name="T17" fmla="*/ 78 h 78"/>
              <a:gd name="T18" fmla="*/ 447 w 479"/>
              <a:gd name="T19" fmla="*/ 78 h 78"/>
              <a:gd name="T20" fmla="*/ 447 w 479"/>
              <a:gd name="T21" fmla="*/ 78 h 78"/>
              <a:gd name="T22" fmla="*/ 448 w 479"/>
              <a:gd name="T23" fmla="*/ 78 h 78"/>
              <a:gd name="T24" fmla="*/ 479 w 479"/>
              <a:gd name="T25" fmla="*/ 41 h 78"/>
              <a:gd name="T26" fmla="*/ 479 w 479"/>
              <a:gd name="T27" fmla="*/ 36 h 78"/>
              <a:gd name="T28" fmla="*/ 447 w 479"/>
              <a:gd name="T2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9" h="78">
                <a:moveTo>
                  <a:pt x="44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291" y="12"/>
                  <a:pt x="291" y="12"/>
                  <a:pt x="291" y="12"/>
                </a:cubicBezTo>
                <a:cubicBezTo>
                  <a:pt x="295" y="18"/>
                  <a:pt x="301" y="27"/>
                  <a:pt x="301" y="40"/>
                </a:cubicBezTo>
                <a:cubicBezTo>
                  <a:pt x="301" y="55"/>
                  <a:pt x="295" y="66"/>
                  <a:pt x="290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8"/>
                  <a:pt x="0" y="78"/>
                  <a:pt x="0" y="78"/>
                </a:cubicBezTo>
                <a:cubicBezTo>
                  <a:pt x="284" y="78"/>
                  <a:pt x="284" y="78"/>
                  <a:pt x="284" y="78"/>
                </a:cubicBezTo>
                <a:cubicBezTo>
                  <a:pt x="447" y="78"/>
                  <a:pt x="447" y="78"/>
                  <a:pt x="447" y="78"/>
                </a:cubicBezTo>
                <a:cubicBezTo>
                  <a:pt x="447" y="78"/>
                  <a:pt x="447" y="78"/>
                  <a:pt x="447" y="78"/>
                </a:cubicBezTo>
                <a:cubicBezTo>
                  <a:pt x="448" y="78"/>
                  <a:pt x="448" y="78"/>
                  <a:pt x="448" y="78"/>
                </a:cubicBezTo>
                <a:cubicBezTo>
                  <a:pt x="466" y="77"/>
                  <a:pt x="479" y="61"/>
                  <a:pt x="479" y="41"/>
                </a:cubicBezTo>
                <a:cubicBezTo>
                  <a:pt x="479" y="36"/>
                  <a:pt x="479" y="36"/>
                  <a:pt x="479" y="36"/>
                </a:cubicBezTo>
                <a:cubicBezTo>
                  <a:pt x="479" y="16"/>
                  <a:pt x="467" y="0"/>
                  <a:pt x="447" y="0"/>
                </a:cubicBezTo>
                <a:close/>
              </a:path>
            </a:pathLst>
          </a:custGeom>
          <a:solidFill>
            <a:srgbClr val="DAC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íśḻíḑe"/>
          <p:cNvSpPr/>
          <p:nvPr>
            <p:custDataLst>
              <p:tags r:id="rId31"/>
            </p:custDataLst>
          </p:nvPr>
        </p:nvSpPr>
        <p:spPr bwMode="auto">
          <a:xfrm flipH="1">
            <a:off x="6541770" y="4056380"/>
            <a:ext cx="1258570" cy="219075"/>
          </a:xfrm>
          <a:prstGeom prst="rect">
            <a:avLst/>
          </a:prstGeom>
          <a:solidFill>
            <a:srgbClr val="3D6C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iṡļíḑe"/>
          <p:cNvSpPr/>
          <p:nvPr>
            <p:custDataLst>
              <p:tags r:id="rId32"/>
            </p:custDataLst>
          </p:nvPr>
        </p:nvSpPr>
        <p:spPr bwMode="auto">
          <a:xfrm flipH="1">
            <a:off x="7688580" y="4056380"/>
            <a:ext cx="41275" cy="219075"/>
          </a:xfrm>
          <a:prstGeom prst="rect">
            <a:avLst/>
          </a:prstGeom>
          <a:solidFill>
            <a:srgbClr val="EEE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iş1idé"/>
          <p:cNvSpPr/>
          <p:nvPr>
            <p:custDataLst>
              <p:tags r:id="rId33"/>
            </p:custDataLst>
          </p:nvPr>
        </p:nvSpPr>
        <p:spPr bwMode="auto">
          <a:xfrm flipH="1">
            <a:off x="7605395" y="4056380"/>
            <a:ext cx="53340" cy="219075"/>
          </a:xfrm>
          <a:prstGeom prst="rect">
            <a:avLst/>
          </a:prstGeom>
          <a:solidFill>
            <a:srgbClr val="EEE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iŝlïďê"/>
          <p:cNvSpPr/>
          <p:nvPr>
            <p:custDataLst>
              <p:tags r:id="rId34"/>
            </p:custDataLst>
          </p:nvPr>
        </p:nvSpPr>
        <p:spPr bwMode="auto">
          <a:xfrm flipH="1">
            <a:off x="6600825" y="3296920"/>
            <a:ext cx="1169670" cy="137160"/>
          </a:xfrm>
          <a:prstGeom prst="rect">
            <a:avLst/>
          </a:prstGeom>
          <a:solidFill>
            <a:srgbClr val="C052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iŝlîďe"/>
          <p:cNvSpPr/>
          <p:nvPr>
            <p:custDataLst>
              <p:tags r:id="rId35"/>
            </p:custDataLst>
          </p:nvPr>
        </p:nvSpPr>
        <p:spPr bwMode="auto">
          <a:xfrm flipH="1">
            <a:off x="6636385" y="3296920"/>
            <a:ext cx="47625" cy="137160"/>
          </a:xfrm>
          <a:prstGeom prst="rect">
            <a:avLst/>
          </a:prstGeom>
          <a:solidFill>
            <a:srgbClr val="EEE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iŝļïḑe"/>
          <p:cNvSpPr/>
          <p:nvPr>
            <p:custDataLst>
              <p:tags r:id="rId36"/>
            </p:custDataLst>
          </p:nvPr>
        </p:nvSpPr>
        <p:spPr bwMode="auto">
          <a:xfrm flipH="1">
            <a:off x="6696710" y="3296920"/>
            <a:ext cx="46355" cy="137160"/>
          </a:xfrm>
          <a:prstGeom prst="rect">
            <a:avLst/>
          </a:prstGeom>
          <a:solidFill>
            <a:srgbClr val="EEE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íṡļïḋé"/>
          <p:cNvSpPr/>
          <p:nvPr>
            <p:custDataLst>
              <p:tags r:id="rId37"/>
            </p:custDataLst>
          </p:nvPr>
        </p:nvSpPr>
        <p:spPr bwMode="auto">
          <a:xfrm flipH="1">
            <a:off x="6535420" y="3675380"/>
            <a:ext cx="933450" cy="137160"/>
          </a:xfrm>
          <a:custGeom>
            <a:avLst/>
            <a:gdLst>
              <a:gd name="T0" fmla="*/ 628 w 628"/>
              <a:gd name="T1" fmla="*/ 92 h 92"/>
              <a:gd name="T2" fmla="*/ 66 w 628"/>
              <a:gd name="T3" fmla="*/ 92 h 92"/>
              <a:gd name="T4" fmla="*/ 0 w 628"/>
              <a:gd name="T5" fmla="*/ 46 h 92"/>
              <a:gd name="T6" fmla="*/ 0 w 628"/>
              <a:gd name="T7" fmla="*/ 37 h 92"/>
              <a:gd name="T8" fmla="*/ 66 w 628"/>
              <a:gd name="T9" fmla="*/ 0 h 92"/>
              <a:gd name="T10" fmla="*/ 628 w 628"/>
              <a:gd name="T11" fmla="*/ 0 h 92"/>
              <a:gd name="T12" fmla="*/ 628 w 628"/>
              <a:gd name="T13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8" h="92">
                <a:moveTo>
                  <a:pt x="628" y="92"/>
                </a:moveTo>
                <a:cubicBezTo>
                  <a:pt x="66" y="92"/>
                  <a:pt x="66" y="92"/>
                  <a:pt x="66" y="92"/>
                </a:cubicBezTo>
                <a:cubicBezTo>
                  <a:pt x="29" y="92"/>
                  <a:pt x="0" y="77"/>
                  <a:pt x="0" y="4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"/>
                  <a:pt x="29" y="0"/>
                  <a:pt x="66" y="0"/>
                </a:cubicBezTo>
                <a:cubicBezTo>
                  <a:pt x="628" y="0"/>
                  <a:pt x="628" y="0"/>
                  <a:pt x="628" y="0"/>
                </a:cubicBezTo>
                <a:lnTo>
                  <a:pt x="628" y="92"/>
                </a:lnTo>
                <a:close/>
              </a:path>
            </a:pathLst>
          </a:custGeom>
          <a:solidFill>
            <a:srgbClr val="FCF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îSḷïḓe"/>
          <p:cNvSpPr/>
          <p:nvPr>
            <p:custDataLst>
              <p:tags r:id="rId38"/>
            </p:custDataLst>
          </p:nvPr>
        </p:nvSpPr>
        <p:spPr bwMode="auto">
          <a:xfrm flipH="1">
            <a:off x="6488430" y="3675380"/>
            <a:ext cx="546100" cy="137160"/>
          </a:xfrm>
          <a:custGeom>
            <a:avLst/>
            <a:gdLst>
              <a:gd name="T0" fmla="*/ 368 w 368"/>
              <a:gd name="T1" fmla="*/ 92 h 92"/>
              <a:gd name="T2" fmla="*/ 0 w 368"/>
              <a:gd name="T3" fmla="*/ 92 h 92"/>
              <a:gd name="T4" fmla="*/ 0 w 368"/>
              <a:gd name="T5" fmla="*/ 0 h 92"/>
              <a:gd name="T6" fmla="*/ 368 w 368"/>
              <a:gd name="T7" fmla="*/ 0 h 92"/>
              <a:gd name="T8" fmla="*/ 359 w 368"/>
              <a:gd name="T9" fmla="*/ 46 h 92"/>
              <a:gd name="T10" fmla="*/ 368 w 368"/>
              <a:gd name="T11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" h="92">
                <a:moveTo>
                  <a:pt x="368" y="92"/>
                </a:moveTo>
                <a:cubicBezTo>
                  <a:pt x="0" y="92"/>
                  <a:pt x="0" y="92"/>
                  <a:pt x="0" y="92"/>
                </a:cubicBezTo>
                <a:cubicBezTo>
                  <a:pt x="0" y="0"/>
                  <a:pt x="0" y="0"/>
                  <a:pt x="0" y="0"/>
                </a:cubicBezTo>
                <a:cubicBezTo>
                  <a:pt x="368" y="0"/>
                  <a:pt x="368" y="0"/>
                  <a:pt x="368" y="0"/>
                </a:cubicBezTo>
                <a:cubicBezTo>
                  <a:pt x="368" y="0"/>
                  <a:pt x="359" y="19"/>
                  <a:pt x="359" y="46"/>
                </a:cubicBezTo>
                <a:cubicBezTo>
                  <a:pt x="359" y="74"/>
                  <a:pt x="368" y="92"/>
                  <a:pt x="368" y="92"/>
                </a:cubicBezTo>
                <a:close/>
              </a:path>
            </a:pathLst>
          </a:custGeom>
          <a:solidFill>
            <a:srgbClr val="F0F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íSľîḓè"/>
          <p:cNvSpPr/>
          <p:nvPr>
            <p:custDataLst>
              <p:tags r:id="rId39"/>
            </p:custDataLst>
          </p:nvPr>
        </p:nvSpPr>
        <p:spPr bwMode="auto">
          <a:xfrm flipH="1">
            <a:off x="6470650" y="3664585"/>
            <a:ext cx="997585" cy="153035"/>
          </a:xfrm>
          <a:custGeom>
            <a:avLst/>
            <a:gdLst>
              <a:gd name="T0" fmla="*/ 68 w 672"/>
              <a:gd name="T1" fmla="*/ 104 h 104"/>
              <a:gd name="T2" fmla="*/ 672 w 672"/>
              <a:gd name="T3" fmla="*/ 104 h 104"/>
              <a:gd name="T4" fmla="*/ 672 w 672"/>
              <a:gd name="T5" fmla="*/ 96 h 104"/>
              <a:gd name="T6" fmla="*/ 68 w 672"/>
              <a:gd name="T7" fmla="*/ 96 h 104"/>
              <a:gd name="T8" fmla="*/ 8 w 672"/>
              <a:gd name="T9" fmla="*/ 54 h 104"/>
              <a:gd name="T10" fmla="*/ 8 w 672"/>
              <a:gd name="T11" fmla="*/ 45 h 104"/>
              <a:gd name="T12" fmla="*/ 68 w 672"/>
              <a:gd name="T13" fmla="*/ 12 h 104"/>
              <a:gd name="T14" fmla="*/ 672 w 672"/>
              <a:gd name="T15" fmla="*/ 12 h 104"/>
              <a:gd name="T16" fmla="*/ 672 w 672"/>
              <a:gd name="T17" fmla="*/ 0 h 104"/>
              <a:gd name="T18" fmla="*/ 68 w 672"/>
              <a:gd name="T19" fmla="*/ 0 h 104"/>
              <a:gd name="T20" fmla="*/ 0 w 672"/>
              <a:gd name="T21" fmla="*/ 45 h 104"/>
              <a:gd name="T22" fmla="*/ 0 w 672"/>
              <a:gd name="T23" fmla="*/ 54 h 104"/>
              <a:gd name="T24" fmla="*/ 68 w 672"/>
              <a:gd name="T2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2" h="104">
                <a:moveTo>
                  <a:pt x="68" y="104"/>
                </a:moveTo>
                <a:cubicBezTo>
                  <a:pt x="672" y="104"/>
                  <a:pt x="672" y="104"/>
                  <a:pt x="672" y="104"/>
                </a:cubicBezTo>
                <a:cubicBezTo>
                  <a:pt x="672" y="96"/>
                  <a:pt x="672" y="96"/>
                  <a:pt x="672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26" y="96"/>
                  <a:pt x="8" y="81"/>
                  <a:pt x="8" y="5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21"/>
                  <a:pt x="24" y="12"/>
                  <a:pt x="68" y="12"/>
                </a:cubicBezTo>
                <a:cubicBezTo>
                  <a:pt x="672" y="12"/>
                  <a:pt x="672" y="12"/>
                  <a:pt x="672" y="12"/>
                </a:cubicBezTo>
                <a:cubicBezTo>
                  <a:pt x="672" y="0"/>
                  <a:pt x="672" y="0"/>
                  <a:pt x="672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36" y="0"/>
                  <a:pt x="0" y="6"/>
                  <a:pt x="0" y="45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76"/>
                  <a:pt x="7" y="104"/>
                  <a:pt x="68" y="104"/>
                </a:cubicBezTo>
                <a:close/>
              </a:path>
            </a:pathLst>
          </a:custGeom>
          <a:solidFill>
            <a:srgbClr val="DAC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íṣliḋê"/>
          <p:cNvSpPr/>
          <p:nvPr>
            <p:custDataLst>
              <p:tags r:id="rId40"/>
            </p:custDataLst>
          </p:nvPr>
        </p:nvSpPr>
        <p:spPr bwMode="auto">
          <a:xfrm flipH="1">
            <a:off x="5972810" y="1115060"/>
            <a:ext cx="68580" cy="99695"/>
          </a:xfrm>
          <a:prstGeom prst="ellipse">
            <a:avLst/>
          </a:prstGeom>
          <a:solidFill>
            <a:srgbClr val="FCF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iṡľídê"/>
          <p:cNvSpPr/>
          <p:nvPr>
            <p:custDataLst>
              <p:tags r:id="rId41"/>
            </p:custDataLst>
          </p:nvPr>
        </p:nvSpPr>
        <p:spPr bwMode="auto">
          <a:xfrm flipH="1">
            <a:off x="6748780" y="1151890"/>
            <a:ext cx="348615" cy="83185"/>
          </a:xfrm>
          <a:custGeom>
            <a:avLst/>
            <a:gdLst>
              <a:gd name="T0" fmla="*/ 255 w 255"/>
              <a:gd name="T1" fmla="*/ 50 h 61"/>
              <a:gd name="T2" fmla="*/ 3 w 255"/>
              <a:gd name="T3" fmla="*/ 61 h 61"/>
              <a:gd name="T4" fmla="*/ 3 w 255"/>
              <a:gd name="T5" fmla="*/ 60 h 61"/>
              <a:gd name="T6" fmla="*/ 0 w 255"/>
              <a:gd name="T7" fmla="*/ 10 h 61"/>
              <a:gd name="T8" fmla="*/ 0 w 255"/>
              <a:gd name="T9" fmla="*/ 10 h 61"/>
              <a:gd name="T10" fmla="*/ 253 w 255"/>
              <a:gd name="T11" fmla="*/ 0 h 61"/>
              <a:gd name="T12" fmla="*/ 254 w 255"/>
              <a:gd name="T13" fmla="*/ 0 h 61"/>
              <a:gd name="T14" fmla="*/ 255 w 255"/>
              <a:gd name="T15" fmla="*/ 50 h 61"/>
              <a:gd name="T16" fmla="*/ 255 w 255"/>
              <a:gd name="T17" fmla="*/ 5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5" h="61">
                <a:moveTo>
                  <a:pt x="255" y="50"/>
                </a:moveTo>
                <a:lnTo>
                  <a:pt x="3" y="61"/>
                </a:lnTo>
                <a:lnTo>
                  <a:pt x="3" y="60"/>
                </a:lnTo>
                <a:lnTo>
                  <a:pt x="0" y="10"/>
                </a:lnTo>
                <a:lnTo>
                  <a:pt x="0" y="10"/>
                </a:lnTo>
                <a:lnTo>
                  <a:pt x="253" y="0"/>
                </a:lnTo>
                <a:lnTo>
                  <a:pt x="254" y="0"/>
                </a:lnTo>
                <a:lnTo>
                  <a:pt x="255" y="50"/>
                </a:lnTo>
                <a:lnTo>
                  <a:pt x="255" y="50"/>
                </a:lnTo>
                <a:close/>
              </a:path>
            </a:pathLst>
          </a:custGeom>
          <a:solidFill>
            <a:srgbClr val="DAC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íśliďé"/>
          <p:cNvSpPr/>
          <p:nvPr>
            <p:custDataLst>
              <p:tags r:id="rId42"/>
            </p:custDataLst>
          </p:nvPr>
        </p:nvSpPr>
        <p:spPr bwMode="auto">
          <a:xfrm flipH="1">
            <a:off x="6502400" y="1138555"/>
            <a:ext cx="250190" cy="86360"/>
          </a:xfrm>
          <a:custGeom>
            <a:avLst/>
            <a:gdLst>
              <a:gd name="T0" fmla="*/ 183 w 183"/>
              <a:gd name="T1" fmla="*/ 57 h 63"/>
              <a:gd name="T2" fmla="*/ 2 w 183"/>
              <a:gd name="T3" fmla="*/ 63 h 63"/>
              <a:gd name="T4" fmla="*/ 2 w 183"/>
              <a:gd name="T5" fmla="*/ 63 h 63"/>
              <a:gd name="T6" fmla="*/ 0 w 183"/>
              <a:gd name="T7" fmla="*/ 8 h 63"/>
              <a:gd name="T8" fmla="*/ 0 w 183"/>
              <a:gd name="T9" fmla="*/ 8 h 63"/>
              <a:gd name="T10" fmla="*/ 180 w 183"/>
              <a:gd name="T11" fmla="*/ 0 h 63"/>
              <a:gd name="T12" fmla="*/ 180 w 183"/>
              <a:gd name="T13" fmla="*/ 2 h 63"/>
              <a:gd name="T14" fmla="*/ 183 w 183"/>
              <a:gd name="T15" fmla="*/ 56 h 63"/>
              <a:gd name="T16" fmla="*/ 183 w 183"/>
              <a:gd name="T17" fmla="*/ 5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63">
                <a:moveTo>
                  <a:pt x="183" y="57"/>
                </a:moveTo>
                <a:lnTo>
                  <a:pt x="2" y="63"/>
                </a:lnTo>
                <a:lnTo>
                  <a:pt x="2" y="63"/>
                </a:lnTo>
                <a:lnTo>
                  <a:pt x="0" y="8"/>
                </a:lnTo>
                <a:lnTo>
                  <a:pt x="0" y="8"/>
                </a:lnTo>
                <a:lnTo>
                  <a:pt x="180" y="0"/>
                </a:lnTo>
                <a:lnTo>
                  <a:pt x="180" y="2"/>
                </a:lnTo>
                <a:lnTo>
                  <a:pt x="183" y="56"/>
                </a:lnTo>
                <a:lnTo>
                  <a:pt x="183" y="57"/>
                </a:lnTo>
                <a:close/>
              </a:path>
            </a:pathLst>
          </a:custGeom>
          <a:solidFill>
            <a:srgbClr val="DAC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iṡľîdê"/>
          <p:cNvSpPr/>
          <p:nvPr>
            <p:custDataLst>
              <p:tags r:id="rId43"/>
            </p:custDataLst>
          </p:nvPr>
        </p:nvSpPr>
        <p:spPr bwMode="auto">
          <a:xfrm flipH="1">
            <a:off x="6246495" y="1123315"/>
            <a:ext cx="253365" cy="102870"/>
          </a:xfrm>
          <a:custGeom>
            <a:avLst/>
            <a:gdLst>
              <a:gd name="T0" fmla="*/ 182 w 185"/>
              <a:gd name="T1" fmla="*/ 68 h 75"/>
              <a:gd name="T2" fmla="*/ 3 w 185"/>
              <a:gd name="T3" fmla="*/ 75 h 75"/>
              <a:gd name="T4" fmla="*/ 2 w 185"/>
              <a:gd name="T5" fmla="*/ 74 h 75"/>
              <a:gd name="T6" fmla="*/ 0 w 185"/>
              <a:gd name="T7" fmla="*/ 9 h 75"/>
              <a:gd name="T8" fmla="*/ 0 w 185"/>
              <a:gd name="T9" fmla="*/ 8 h 75"/>
              <a:gd name="T10" fmla="*/ 180 w 185"/>
              <a:gd name="T11" fmla="*/ 2 h 75"/>
              <a:gd name="T12" fmla="*/ 185 w 185"/>
              <a:gd name="T13" fmla="*/ 0 h 75"/>
              <a:gd name="T14" fmla="*/ 182 w 185"/>
              <a:gd name="T15" fmla="*/ 68 h 75"/>
              <a:gd name="T16" fmla="*/ 182 w 185"/>
              <a:gd name="T17" fmla="*/ 6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75">
                <a:moveTo>
                  <a:pt x="182" y="68"/>
                </a:moveTo>
                <a:lnTo>
                  <a:pt x="3" y="75"/>
                </a:lnTo>
                <a:lnTo>
                  <a:pt x="2" y="74"/>
                </a:lnTo>
                <a:lnTo>
                  <a:pt x="0" y="9"/>
                </a:lnTo>
                <a:lnTo>
                  <a:pt x="0" y="8"/>
                </a:lnTo>
                <a:lnTo>
                  <a:pt x="180" y="2"/>
                </a:lnTo>
                <a:lnTo>
                  <a:pt x="185" y="0"/>
                </a:lnTo>
                <a:lnTo>
                  <a:pt x="182" y="68"/>
                </a:lnTo>
                <a:lnTo>
                  <a:pt x="182" y="68"/>
                </a:lnTo>
                <a:close/>
              </a:path>
            </a:pathLst>
          </a:custGeom>
          <a:solidFill>
            <a:srgbClr val="DAC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iśḻiḋê"/>
          <p:cNvSpPr/>
          <p:nvPr>
            <p:custDataLst>
              <p:tags r:id="rId44"/>
            </p:custDataLst>
          </p:nvPr>
        </p:nvSpPr>
        <p:spPr bwMode="auto">
          <a:xfrm flipH="1">
            <a:off x="5997575" y="1108075"/>
            <a:ext cx="251460" cy="116205"/>
          </a:xfrm>
          <a:custGeom>
            <a:avLst/>
            <a:gdLst>
              <a:gd name="T0" fmla="*/ 184 w 184"/>
              <a:gd name="T1" fmla="*/ 79 h 85"/>
              <a:gd name="T2" fmla="*/ 3 w 184"/>
              <a:gd name="T3" fmla="*/ 85 h 85"/>
              <a:gd name="T4" fmla="*/ 3 w 184"/>
              <a:gd name="T5" fmla="*/ 85 h 85"/>
              <a:gd name="T6" fmla="*/ 0 w 184"/>
              <a:gd name="T7" fmla="*/ 7 h 85"/>
              <a:gd name="T8" fmla="*/ 0 w 184"/>
              <a:gd name="T9" fmla="*/ 7 h 85"/>
              <a:gd name="T10" fmla="*/ 180 w 184"/>
              <a:gd name="T11" fmla="*/ 0 h 85"/>
              <a:gd name="T12" fmla="*/ 180 w 184"/>
              <a:gd name="T13" fmla="*/ 0 h 85"/>
              <a:gd name="T14" fmla="*/ 184 w 184"/>
              <a:gd name="T15" fmla="*/ 78 h 85"/>
              <a:gd name="T16" fmla="*/ 184 w 184"/>
              <a:gd name="T17" fmla="*/ 79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85">
                <a:moveTo>
                  <a:pt x="184" y="79"/>
                </a:moveTo>
                <a:lnTo>
                  <a:pt x="3" y="85"/>
                </a:lnTo>
                <a:lnTo>
                  <a:pt x="3" y="85"/>
                </a:lnTo>
                <a:lnTo>
                  <a:pt x="0" y="7"/>
                </a:lnTo>
                <a:lnTo>
                  <a:pt x="0" y="7"/>
                </a:lnTo>
                <a:lnTo>
                  <a:pt x="180" y="0"/>
                </a:lnTo>
                <a:lnTo>
                  <a:pt x="180" y="0"/>
                </a:lnTo>
                <a:lnTo>
                  <a:pt x="184" y="78"/>
                </a:lnTo>
                <a:lnTo>
                  <a:pt x="184" y="79"/>
                </a:lnTo>
                <a:close/>
              </a:path>
            </a:pathLst>
          </a:custGeom>
          <a:solidFill>
            <a:srgbClr val="DAC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îṣ1iḍe"/>
          <p:cNvSpPr/>
          <p:nvPr>
            <p:custDataLst>
              <p:tags r:id="rId45"/>
            </p:custDataLst>
          </p:nvPr>
        </p:nvSpPr>
        <p:spPr bwMode="auto">
          <a:xfrm flipH="1">
            <a:off x="7090410" y="1158875"/>
            <a:ext cx="12065" cy="78105"/>
          </a:xfrm>
          <a:custGeom>
            <a:avLst/>
            <a:gdLst>
              <a:gd name="T0" fmla="*/ 5 w 8"/>
              <a:gd name="T1" fmla="*/ 53 h 53"/>
              <a:gd name="T2" fmla="*/ 3 w 8"/>
              <a:gd name="T3" fmla="*/ 53 h 53"/>
              <a:gd name="T4" fmla="*/ 0 w 8"/>
              <a:gd name="T5" fmla="*/ 50 h 53"/>
              <a:gd name="T6" fmla="*/ 0 w 8"/>
              <a:gd name="T7" fmla="*/ 3 h 53"/>
              <a:gd name="T8" fmla="*/ 3 w 8"/>
              <a:gd name="T9" fmla="*/ 0 h 53"/>
              <a:gd name="T10" fmla="*/ 5 w 8"/>
              <a:gd name="T11" fmla="*/ 0 h 53"/>
              <a:gd name="T12" fmla="*/ 8 w 8"/>
              <a:gd name="T13" fmla="*/ 3 h 53"/>
              <a:gd name="T14" fmla="*/ 8 w 8"/>
              <a:gd name="T15" fmla="*/ 50 h 53"/>
              <a:gd name="T16" fmla="*/ 5 w 8"/>
              <a:gd name="T17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53">
                <a:moveTo>
                  <a:pt x="5" y="53"/>
                </a:move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5" y="0"/>
                  <a:pt x="5" y="0"/>
                  <a:pt x="5" y="0"/>
                </a:cubicBezTo>
                <a:cubicBezTo>
                  <a:pt x="7" y="0"/>
                  <a:pt x="8" y="1"/>
                  <a:pt x="8" y="3"/>
                </a:cubicBezTo>
                <a:cubicBezTo>
                  <a:pt x="8" y="50"/>
                  <a:pt x="8" y="50"/>
                  <a:pt x="8" y="50"/>
                </a:cubicBezTo>
                <a:cubicBezTo>
                  <a:pt x="8" y="52"/>
                  <a:pt x="7" y="53"/>
                  <a:pt x="5" y="53"/>
                </a:cubicBezTo>
                <a:close/>
              </a:path>
            </a:pathLst>
          </a:custGeom>
          <a:solidFill>
            <a:srgbClr val="DDD9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î$lîḓê"/>
          <p:cNvSpPr/>
          <p:nvPr>
            <p:custDataLst>
              <p:tags r:id="rId46"/>
            </p:custDataLst>
          </p:nvPr>
        </p:nvSpPr>
        <p:spPr bwMode="auto">
          <a:xfrm flipH="1">
            <a:off x="6748780" y="1142365"/>
            <a:ext cx="10795" cy="90170"/>
          </a:xfrm>
          <a:custGeom>
            <a:avLst/>
            <a:gdLst>
              <a:gd name="T0" fmla="*/ 5 w 8"/>
              <a:gd name="T1" fmla="*/ 61 h 61"/>
              <a:gd name="T2" fmla="*/ 4 w 8"/>
              <a:gd name="T3" fmla="*/ 61 h 61"/>
              <a:gd name="T4" fmla="*/ 0 w 8"/>
              <a:gd name="T5" fmla="*/ 57 h 61"/>
              <a:gd name="T6" fmla="*/ 0 w 8"/>
              <a:gd name="T7" fmla="*/ 3 h 61"/>
              <a:gd name="T8" fmla="*/ 4 w 8"/>
              <a:gd name="T9" fmla="*/ 0 h 61"/>
              <a:gd name="T10" fmla="*/ 5 w 8"/>
              <a:gd name="T11" fmla="*/ 0 h 61"/>
              <a:gd name="T12" fmla="*/ 8 w 8"/>
              <a:gd name="T13" fmla="*/ 3 h 61"/>
              <a:gd name="T14" fmla="*/ 8 w 8"/>
              <a:gd name="T15" fmla="*/ 57 h 61"/>
              <a:gd name="T16" fmla="*/ 5 w 8"/>
              <a:gd name="T17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61">
                <a:moveTo>
                  <a:pt x="5" y="61"/>
                </a:moveTo>
                <a:cubicBezTo>
                  <a:pt x="4" y="61"/>
                  <a:pt x="4" y="61"/>
                  <a:pt x="4" y="61"/>
                </a:cubicBezTo>
                <a:cubicBezTo>
                  <a:pt x="2" y="61"/>
                  <a:pt x="0" y="59"/>
                  <a:pt x="0" y="5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2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7" y="0"/>
                  <a:pt x="8" y="2"/>
                  <a:pt x="8" y="3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9"/>
                  <a:pt x="7" y="61"/>
                  <a:pt x="5" y="61"/>
                </a:cubicBezTo>
                <a:close/>
              </a:path>
            </a:pathLst>
          </a:custGeom>
          <a:solidFill>
            <a:srgbClr val="DDD9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iśḻïḑé"/>
          <p:cNvSpPr/>
          <p:nvPr>
            <p:custDataLst>
              <p:tags r:id="rId47"/>
            </p:custDataLst>
          </p:nvPr>
        </p:nvSpPr>
        <p:spPr bwMode="auto">
          <a:xfrm flipH="1">
            <a:off x="6494145" y="1129030"/>
            <a:ext cx="13970" cy="104140"/>
          </a:xfrm>
          <a:custGeom>
            <a:avLst/>
            <a:gdLst>
              <a:gd name="T0" fmla="*/ 5 w 9"/>
              <a:gd name="T1" fmla="*/ 70 h 70"/>
              <a:gd name="T2" fmla="*/ 4 w 9"/>
              <a:gd name="T3" fmla="*/ 70 h 70"/>
              <a:gd name="T4" fmla="*/ 0 w 9"/>
              <a:gd name="T5" fmla="*/ 66 h 70"/>
              <a:gd name="T6" fmla="*/ 0 w 9"/>
              <a:gd name="T7" fmla="*/ 3 h 70"/>
              <a:gd name="T8" fmla="*/ 4 w 9"/>
              <a:gd name="T9" fmla="*/ 0 h 70"/>
              <a:gd name="T10" fmla="*/ 5 w 9"/>
              <a:gd name="T11" fmla="*/ 0 h 70"/>
              <a:gd name="T12" fmla="*/ 9 w 9"/>
              <a:gd name="T13" fmla="*/ 3 h 70"/>
              <a:gd name="T14" fmla="*/ 9 w 9"/>
              <a:gd name="T15" fmla="*/ 66 h 70"/>
              <a:gd name="T16" fmla="*/ 5 w 9"/>
              <a:gd name="T17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70">
                <a:moveTo>
                  <a:pt x="5" y="70"/>
                </a:moveTo>
                <a:cubicBezTo>
                  <a:pt x="4" y="70"/>
                  <a:pt x="4" y="70"/>
                  <a:pt x="4" y="70"/>
                </a:cubicBezTo>
                <a:cubicBezTo>
                  <a:pt x="2" y="70"/>
                  <a:pt x="0" y="68"/>
                  <a:pt x="0" y="66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7" y="0"/>
                  <a:pt x="9" y="1"/>
                  <a:pt x="9" y="3"/>
                </a:cubicBezTo>
                <a:cubicBezTo>
                  <a:pt x="9" y="66"/>
                  <a:pt x="9" y="66"/>
                  <a:pt x="9" y="66"/>
                </a:cubicBezTo>
                <a:cubicBezTo>
                  <a:pt x="9" y="68"/>
                  <a:pt x="7" y="70"/>
                  <a:pt x="5" y="70"/>
                </a:cubicBezTo>
                <a:close/>
              </a:path>
            </a:pathLst>
          </a:custGeom>
          <a:solidFill>
            <a:srgbClr val="DDD9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ïṡ1ïḍè"/>
          <p:cNvSpPr/>
          <p:nvPr>
            <p:custDataLst>
              <p:tags r:id="rId48"/>
            </p:custDataLst>
          </p:nvPr>
        </p:nvSpPr>
        <p:spPr bwMode="auto">
          <a:xfrm flipH="1">
            <a:off x="6240780" y="1111250"/>
            <a:ext cx="12065" cy="120650"/>
          </a:xfrm>
          <a:custGeom>
            <a:avLst/>
            <a:gdLst>
              <a:gd name="T0" fmla="*/ 3 w 8"/>
              <a:gd name="T1" fmla="*/ 81 h 81"/>
              <a:gd name="T2" fmla="*/ 5 w 8"/>
              <a:gd name="T3" fmla="*/ 81 h 81"/>
              <a:gd name="T4" fmla="*/ 8 w 8"/>
              <a:gd name="T5" fmla="*/ 77 h 81"/>
              <a:gd name="T6" fmla="*/ 8 w 8"/>
              <a:gd name="T7" fmla="*/ 4 h 81"/>
              <a:gd name="T8" fmla="*/ 5 w 8"/>
              <a:gd name="T9" fmla="*/ 0 h 81"/>
              <a:gd name="T10" fmla="*/ 3 w 8"/>
              <a:gd name="T11" fmla="*/ 0 h 81"/>
              <a:gd name="T12" fmla="*/ 0 w 8"/>
              <a:gd name="T13" fmla="*/ 4 h 81"/>
              <a:gd name="T14" fmla="*/ 0 w 8"/>
              <a:gd name="T15" fmla="*/ 77 h 81"/>
              <a:gd name="T16" fmla="*/ 3 w 8"/>
              <a:gd name="T17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1">
                <a:moveTo>
                  <a:pt x="3" y="81"/>
                </a:moveTo>
                <a:cubicBezTo>
                  <a:pt x="5" y="81"/>
                  <a:pt x="5" y="81"/>
                  <a:pt x="5" y="81"/>
                </a:cubicBezTo>
                <a:cubicBezTo>
                  <a:pt x="6" y="81"/>
                  <a:pt x="8" y="79"/>
                  <a:pt x="8" y="77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9"/>
                  <a:pt x="1" y="81"/>
                  <a:pt x="3" y="81"/>
                </a:cubicBezTo>
                <a:close/>
              </a:path>
            </a:pathLst>
          </a:custGeom>
          <a:solidFill>
            <a:srgbClr val="DDD9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ïŝľídê"/>
          <p:cNvSpPr/>
          <p:nvPr>
            <p:custDataLst>
              <p:tags r:id="rId49"/>
            </p:custDataLst>
          </p:nvPr>
        </p:nvSpPr>
        <p:spPr bwMode="auto">
          <a:xfrm flipH="1">
            <a:off x="5990590" y="1102995"/>
            <a:ext cx="12065" cy="121920"/>
          </a:xfrm>
          <a:custGeom>
            <a:avLst/>
            <a:gdLst>
              <a:gd name="T0" fmla="*/ 4 w 8"/>
              <a:gd name="T1" fmla="*/ 82 h 82"/>
              <a:gd name="T2" fmla="*/ 3 w 8"/>
              <a:gd name="T3" fmla="*/ 82 h 82"/>
              <a:gd name="T4" fmla="*/ 0 w 8"/>
              <a:gd name="T5" fmla="*/ 79 h 82"/>
              <a:gd name="T6" fmla="*/ 0 w 8"/>
              <a:gd name="T7" fmla="*/ 3 h 82"/>
              <a:gd name="T8" fmla="*/ 3 w 8"/>
              <a:gd name="T9" fmla="*/ 0 h 82"/>
              <a:gd name="T10" fmla="*/ 4 w 8"/>
              <a:gd name="T11" fmla="*/ 0 h 82"/>
              <a:gd name="T12" fmla="*/ 8 w 8"/>
              <a:gd name="T13" fmla="*/ 3 h 82"/>
              <a:gd name="T14" fmla="*/ 8 w 8"/>
              <a:gd name="T15" fmla="*/ 79 h 82"/>
              <a:gd name="T16" fmla="*/ 4 w 8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2">
                <a:moveTo>
                  <a:pt x="4" y="82"/>
                </a:moveTo>
                <a:cubicBezTo>
                  <a:pt x="3" y="82"/>
                  <a:pt x="3" y="82"/>
                  <a:pt x="3" y="82"/>
                </a:cubicBezTo>
                <a:cubicBezTo>
                  <a:pt x="1" y="82"/>
                  <a:pt x="0" y="81"/>
                  <a:pt x="0" y="7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4" y="0"/>
                  <a:pt x="4" y="0"/>
                </a:cubicBezTo>
                <a:cubicBezTo>
                  <a:pt x="6" y="0"/>
                  <a:pt x="8" y="1"/>
                  <a:pt x="8" y="3"/>
                </a:cubicBezTo>
                <a:cubicBezTo>
                  <a:pt x="8" y="79"/>
                  <a:pt x="8" y="79"/>
                  <a:pt x="8" y="79"/>
                </a:cubicBezTo>
                <a:cubicBezTo>
                  <a:pt x="8" y="81"/>
                  <a:pt x="6" y="82"/>
                  <a:pt x="4" y="82"/>
                </a:cubicBezTo>
                <a:close/>
              </a:path>
            </a:pathLst>
          </a:custGeom>
          <a:solidFill>
            <a:srgbClr val="DDD9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iş1îḓé"/>
          <p:cNvSpPr/>
          <p:nvPr>
            <p:custDataLst>
              <p:tags r:id="rId50"/>
            </p:custDataLst>
          </p:nvPr>
        </p:nvSpPr>
        <p:spPr bwMode="auto">
          <a:xfrm flipH="1">
            <a:off x="7246620" y="1384935"/>
            <a:ext cx="139700" cy="235585"/>
          </a:xfrm>
          <a:custGeom>
            <a:avLst/>
            <a:gdLst>
              <a:gd name="T0" fmla="*/ 58 w 94"/>
              <a:gd name="T1" fmla="*/ 0 h 158"/>
              <a:gd name="T2" fmla="*/ 58 w 94"/>
              <a:gd name="T3" fmla="*/ 68 h 158"/>
              <a:gd name="T4" fmla="*/ 58 w 94"/>
              <a:gd name="T5" fmla="*/ 68 h 158"/>
              <a:gd name="T6" fmla="*/ 65 w 94"/>
              <a:gd name="T7" fmla="*/ 70 h 158"/>
              <a:gd name="T8" fmla="*/ 74 w 94"/>
              <a:gd name="T9" fmla="*/ 69 h 158"/>
              <a:gd name="T10" fmla="*/ 94 w 94"/>
              <a:gd name="T11" fmla="*/ 118 h 158"/>
              <a:gd name="T12" fmla="*/ 76 w 94"/>
              <a:gd name="T13" fmla="*/ 66 h 158"/>
              <a:gd name="T14" fmla="*/ 77 w 94"/>
              <a:gd name="T15" fmla="*/ 65 h 158"/>
              <a:gd name="T16" fmla="*/ 84 w 94"/>
              <a:gd name="T17" fmla="*/ 114 h 158"/>
              <a:gd name="T18" fmla="*/ 90 w 94"/>
              <a:gd name="T19" fmla="*/ 8 h 158"/>
              <a:gd name="T20" fmla="*/ 58 w 94"/>
              <a:gd name="T21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" h="158">
                <a:moveTo>
                  <a:pt x="58" y="0"/>
                </a:moveTo>
                <a:cubicBezTo>
                  <a:pt x="58" y="0"/>
                  <a:pt x="0" y="15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61" y="68"/>
                  <a:pt x="63" y="69"/>
                  <a:pt x="65" y="70"/>
                </a:cubicBezTo>
                <a:cubicBezTo>
                  <a:pt x="68" y="69"/>
                  <a:pt x="71" y="68"/>
                  <a:pt x="74" y="69"/>
                </a:cubicBezTo>
                <a:cubicBezTo>
                  <a:pt x="74" y="68"/>
                  <a:pt x="93" y="118"/>
                  <a:pt x="94" y="118"/>
                </a:cubicBezTo>
                <a:cubicBezTo>
                  <a:pt x="76" y="66"/>
                  <a:pt x="76" y="66"/>
                  <a:pt x="76" y="66"/>
                </a:cubicBezTo>
                <a:cubicBezTo>
                  <a:pt x="76" y="66"/>
                  <a:pt x="77" y="65"/>
                  <a:pt x="77" y="65"/>
                </a:cubicBezTo>
                <a:cubicBezTo>
                  <a:pt x="76" y="63"/>
                  <a:pt x="85" y="117"/>
                  <a:pt x="84" y="114"/>
                </a:cubicBezTo>
                <a:cubicBezTo>
                  <a:pt x="85" y="103"/>
                  <a:pt x="90" y="8"/>
                  <a:pt x="90" y="8"/>
                </a:cubicBezTo>
                <a:cubicBezTo>
                  <a:pt x="61" y="3"/>
                  <a:pt x="58" y="0"/>
                  <a:pt x="58" y="0"/>
                </a:cubicBezTo>
                <a:close/>
              </a:path>
            </a:pathLst>
          </a:cu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ïṡḷíḋê"/>
          <p:cNvSpPr/>
          <p:nvPr>
            <p:custDataLst>
              <p:tags r:id="rId51"/>
            </p:custDataLst>
          </p:nvPr>
        </p:nvSpPr>
        <p:spPr bwMode="auto">
          <a:xfrm flipH="1">
            <a:off x="6676390" y="1168400"/>
            <a:ext cx="184785" cy="331470"/>
          </a:xfrm>
          <a:custGeom>
            <a:avLst/>
            <a:gdLst>
              <a:gd name="T0" fmla="*/ 66 w 124"/>
              <a:gd name="T1" fmla="*/ 17 h 223"/>
              <a:gd name="T2" fmla="*/ 60 w 124"/>
              <a:gd name="T3" fmla="*/ 26 h 223"/>
              <a:gd name="T4" fmla="*/ 45 w 124"/>
              <a:gd name="T5" fmla="*/ 37 h 223"/>
              <a:gd name="T6" fmla="*/ 42 w 124"/>
              <a:gd name="T7" fmla="*/ 37 h 223"/>
              <a:gd name="T8" fmla="*/ 33 w 124"/>
              <a:gd name="T9" fmla="*/ 38 h 223"/>
              <a:gd name="T10" fmla="*/ 29 w 124"/>
              <a:gd name="T11" fmla="*/ 38 h 223"/>
              <a:gd name="T12" fmla="*/ 26 w 124"/>
              <a:gd name="T13" fmla="*/ 38 h 223"/>
              <a:gd name="T14" fmla="*/ 24 w 124"/>
              <a:gd name="T15" fmla="*/ 38 h 223"/>
              <a:gd name="T16" fmla="*/ 36 w 124"/>
              <a:gd name="T17" fmla="*/ 65 h 223"/>
              <a:gd name="T18" fmla="*/ 62 w 124"/>
              <a:gd name="T19" fmla="*/ 97 h 223"/>
              <a:gd name="T20" fmla="*/ 23 w 124"/>
              <a:gd name="T21" fmla="*/ 195 h 223"/>
              <a:gd name="T22" fmla="*/ 66 w 124"/>
              <a:gd name="T23" fmla="*/ 216 h 223"/>
              <a:gd name="T24" fmla="*/ 99 w 124"/>
              <a:gd name="T25" fmla="*/ 109 h 223"/>
              <a:gd name="T26" fmla="*/ 123 w 124"/>
              <a:gd name="T27" fmla="*/ 39 h 223"/>
              <a:gd name="T28" fmla="*/ 66 w 124"/>
              <a:gd name="T29" fmla="*/ 17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4" h="223">
                <a:moveTo>
                  <a:pt x="66" y="17"/>
                </a:moveTo>
                <a:cubicBezTo>
                  <a:pt x="65" y="20"/>
                  <a:pt x="63" y="23"/>
                  <a:pt x="60" y="26"/>
                </a:cubicBezTo>
                <a:cubicBezTo>
                  <a:pt x="56" y="32"/>
                  <a:pt x="48" y="37"/>
                  <a:pt x="45" y="37"/>
                </a:cubicBezTo>
                <a:cubicBezTo>
                  <a:pt x="44" y="38"/>
                  <a:pt x="43" y="37"/>
                  <a:pt x="42" y="37"/>
                </a:cubicBezTo>
                <a:cubicBezTo>
                  <a:pt x="40" y="38"/>
                  <a:pt x="37" y="38"/>
                  <a:pt x="33" y="38"/>
                </a:cubicBezTo>
                <a:cubicBezTo>
                  <a:pt x="32" y="38"/>
                  <a:pt x="30" y="38"/>
                  <a:pt x="29" y="38"/>
                </a:cubicBezTo>
                <a:cubicBezTo>
                  <a:pt x="28" y="38"/>
                  <a:pt x="27" y="38"/>
                  <a:pt x="26" y="38"/>
                </a:cubicBezTo>
                <a:cubicBezTo>
                  <a:pt x="25" y="38"/>
                  <a:pt x="25" y="38"/>
                  <a:pt x="24" y="38"/>
                </a:cubicBezTo>
                <a:cubicBezTo>
                  <a:pt x="24" y="44"/>
                  <a:pt x="27" y="54"/>
                  <a:pt x="36" y="65"/>
                </a:cubicBezTo>
                <a:cubicBezTo>
                  <a:pt x="51" y="84"/>
                  <a:pt x="62" y="97"/>
                  <a:pt x="62" y="97"/>
                </a:cubicBezTo>
                <a:cubicBezTo>
                  <a:pt x="62" y="97"/>
                  <a:pt x="46" y="168"/>
                  <a:pt x="23" y="195"/>
                </a:cubicBezTo>
                <a:cubicBezTo>
                  <a:pt x="0" y="223"/>
                  <a:pt x="59" y="212"/>
                  <a:pt x="66" y="216"/>
                </a:cubicBezTo>
                <a:cubicBezTo>
                  <a:pt x="66" y="216"/>
                  <a:pt x="95" y="148"/>
                  <a:pt x="99" y="109"/>
                </a:cubicBezTo>
                <a:cubicBezTo>
                  <a:pt x="99" y="109"/>
                  <a:pt x="122" y="59"/>
                  <a:pt x="123" y="39"/>
                </a:cubicBezTo>
                <a:cubicBezTo>
                  <a:pt x="124" y="26"/>
                  <a:pt x="86" y="0"/>
                  <a:pt x="66" y="17"/>
                </a:cubicBezTo>
                <a:close/>
              </a:path>
            </a:pathLst>
          </a:cu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íṩļîḑê"/>
          <p:cNvSpPr/>
          <p:nvPr>
            <p:custDataLst>
              <p:tags r:id="rId52"/>
            </p:custDataLst>
          </p:nvPr>
        </p:nvSpPr>
        <p:spPr bwMode="auto">
          <a:xfrm flipH="1">
            <a:off x="7223760" y="2895600"/>
            <a:ext cx="146685" cy="151765"/>
          </a:xfrm>
          <a:custGeom>
            <a:avLst/>
            <a:gdLst>
              <a:gd name="T0" fmla="*/ 22 w 99"/>
              <a:gd name="T1" fmla="*/ 8 h 102"/>
              <a:gd name="T2" fmla="*/ 1 w 99"/>
              <a:gd name="T3" fmla="*/ 86 h 102"/>
              <a:gd name="T4" fmla="*/ 77 w 99"/>
              <a:gd name="T5" fmla="*/ 97 h 102"/>
              <a:gd name="T6" fmla="*/ 92 w 99"/>
              <a:gd name="T7" fmla="*/ 16 h 102"/>
              <a:gd name="T8" fmla="*/ 22 w 99"/>
              <a:gd name="T9" fmla="*/ 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02">
                <a:moveTo>
                  <a:pt x="22" y="8"/>
                </a:moveTo>
                <a:cubicBezTo>
                  <a:pt x="22" y="8"/>
                  <a:pt x="2" y="70"/>
                  <a:pt x="1" y="86"/>
                </a:cubicBezTo>
                <a:cubicBezTo>
                  <a:pt x="0" y="101"/>
                  <a:pt x="70" y="102"/>
                  <a:pt x="77" y="97"/>
                </a:cubicBezTo>
                <a:cubicBezTo>
                  <a:pt x="83" y="93"/>
                  <a:pt x="99" y="18"/>
                  <a:pt x="92" y="16"/>
                </a:cubicBezTo>
                <a:cubicBezTo>
                  <a:pt x="86" y="14"/>
                  <a:pt x="24" y="0"/>
                  <a:pt x="22" y="8"/>
                </a:cubicBezTo>
                <a:close/>
              </a:path>
            </a:pathLst>
          </a:custGeom>
          <a:solidFill>
            <a:srgbClr val="553C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isḷíḋê"/>
          <p:cNvSpPr/>
          <p:nvPr>
            <p:custDataLst>
              <p:tags r:id="rId53"/>
            </p:custDataLst>
          </p:nvPr>
        </p:nvSpPr>
        <p:spPr bwMode="auto">
          <a:xfrm flipH="1">
            <a:off x="7137400" y="2096135"/>
            <a:ext cx="209550" cy="857885"/>
          </a:xfrm>
          <a:custGeom>
            <a:avLst/>
            <a:gdLst>
              <a:gd name="T0" fmla="*/ 0 w 141"/>
              <a:gd name="T1" fmla="*/ 552 h 578"/>
              <a:gd name="T2" fmla="*/ 31 w 141"/>
              <a:gd name="T3" fmla="*/ 570 h 578"/>
              <a:gd name="T4" fmla="*/ 77 w 141"/>
              <a:gd name="T5" fmla="*/ 557 h 578"/>
              <a:gd name="T6" fmla="*/ 141 w 141"/>
              <a:gd name="T7" fmla="*/ 99 h 578"/>
              <a:gd name="T8" fmla="*/ 43 w 141"/>
              <a:gd name="T9" fmla="*/ 31 h 578"/>
              <a:gd name="T10" fmla="*/ 55 w 141"/>
              <a:gd name="T11" fmla="*/ 281 h 578"/>
              <a:gd name="T12" fmla="*/ 0 w 141"/>
              <a:gd name="T13" fmla="*/ 552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578">
                <a:moveTo>
                  <a:pt x="0" y="552"/>
                </a:moveTo>
                <a:cubicBezTo>
                  <a:pt x="0" y="552"/>
                  <a:pt x="12" y="562"/>
                  <a:pt x="31" y="570"/>
                </a:cubicBezTo>
                <a:cubicBezTo>
                  <a:pt x="51" y="578"/>
                  <a:pt x="77" y="557"/>
                  <a:pt x="77" y="557"/>
                </a:cubicBezTo>
                <a:cubicBezTo>
                  <a:pt x="104" y="494"/>
                  <a:pt x="141" y="99"/>
                  <a:pt x="141" y="99"/>
                </a:cubicBezTo>
                <a:cubicBezTo>
                  <a:pt x="141" y="99"/>
                  <a:pt x="50" y="0"/>
                  <a:pt x="43" y="31"/>
                </a:cubicBezTo>
                <a:cubicBezTo>
                  <a:pt x="35" y="61"/>
                  <a:pt x="67" y="199"/>
                  <a:pt x="55" y="281"/>
                </a:cubicBezTo>
                <a:lnTo>
                  <a:pt x="0" y="552"/>
                </a:lnTo>
                <a:close/>
              </a:path>
            </a:pathLst>
          </a:custGeom>
          <a:solidFill>
            <a:srgbClr val="3A64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ïṧ1îḋê"/>
          <p:cNvSpPr/>
          <p:nvPr>
            <p:custDataLst>
              <p:tags r:id="rId54"/>
            </p:custDataLst>
          </p:nvPr>
        </p:nvSpPr>
        <p:spPr bwMode="auto">
          <a:xfrm flipH="1">
            <a:off x="7022465" y="2900045"/>
            <a:ext cx="253365" cy="153035"/>
          </a:xfrm>
          <a:custGeom>
            <a:avLst/>
            <a:gdLst>
              <a:gd name="T0" fmla="*/ 78 w 170"/>
              <a:gd name="T1" fmla="*/ 14 h 104"/>
              <a:gd name="T2" fmla="*/ 109 w 170"/>
              <a:gd name="T3" fmla="*/ 64 h 104"/>
              <a:gd name="T4" fmla="*/ 166 w 170"/>
              <a:gd name="T5" fmla="*/ 67 h 104"/>
              <a:gd name="T6" fmla="*/ 170 w 170"/>
              <a:gd name="T7" fmla="*/ 95 h 104"/>
              <a:gd name="T8" fmla="*/ 84 w 170"/>
              <a:gd name="T9" fmla="*/ 102 h 104"/>
              <a:gd name="T10" fmla="*/ 2 w 170"/>
              <a:gd name="T11" fmla="*/ 95 h 104"/>
              <a:gd name="T12" fmla="*/ 23 w 170"/>
              <a:gd name="T13" fmla="*/ 11 h 104"/>
              <a:gd name="T14" fmla="*/ 78 w 170"/>
              <a:gd name="T15" fmla="*/ 1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" h="104">
                <a:moveTo>
                  <a:pt x="78" y="14"/>
                </a:moveTo>
                <a:cubicBezTo>
                  <a:pt x="78" y="14"/>
                  <a:pt x="103" y="60"/>
                  <a:pt x="109" y="64"/>
                </a:cubicBezTo>
                <a:cubicBezTo>
                  <a:pt x="116" y="68"/>
                  <a:pt x="162" y="64"/>
                  <a:pt x="166" y="67"/>
                </a:cubicBezTo>
                <a:cubicBezTo>
                  <a:pt x="170" y="71"/>
                  <a:pt x="170" y="95"/>
                  <a:pt x="170" y="95"/>
                </a:cubicBezTo>
                <a:cubicBezTo>
                  <a:pt x="159" y="98"/>
                  <a:pt x="104" y="102"/>
                  <a:pt x="84" y="102"/>
                </a:cubicBezTo>
                <a:cubicBezTo>
                  <a:pt x="65" y="102"/>
                  <a:pt x="14" y="104"/>
                  <a:pt x="2" y="95"/>
                </a:cubicBezTo>
                <a:cubicBezTo>
                  <a:pt x="0" y="89"/>
                  <a:pt x="18" y="18"/>
                  <a:pt x="23" y="11"/>
                </a:cubicBezTo>
                <a:cubicBezTo>
                  <a:pt x="28" y="3"/>
                  <a:pt x="76" y="0"/>
                  <a:pt x="78" y="14"/>
                </a:cubicBezTo>
                <a:close/>
              </a:path>
            </a:pathLst>
          </a:custGeom>
          <a:solidFill>
            <a:srgbClr val="593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îṡliḑê"/>
          <p:cNvSpPr/>
          <p:nvPr>
            <p:custDataLst>
              <p:tags r:id="rId55"/>
            </p:custDataLst>
          </p:nvPr>
        </p:nvSpPr>
        <p:spPr bwMode="auto">
          <a:xfrm flipH="1">
            <a:off x="7001510" y="2092325"/>
            <a:ext cx="294005" cy="881380"/>
          </a:xfrm>
          <a:custGeom>
            <a:avLst/>
            <a:gdLst>
              <a:gd name="T0" fmla="*/ 197 w 198"/>
              <a:gd name="T1" fmla="*/ 15 h 594"/>
              <a:gd name="T2" fmla="*/ 182 w 198"/>
              <a:gd name="T3" fmla="*/ 321 h 594"/>
              <a:gd name="T4" fmla="*/ 116 w 198"/>
              <a:gd name="T5" fmla="*/ 529 h 594"/>
              <a:gd name="T6" fmla="*/ 115 w 198"/>
              <a:gd name="T7" fmla="*/ 548 h 594"/>
              <a:gd name="T8" fmla="*/ 95 w 198"/>
              <a:gd name="T9" fmla="*/ 585 h 594"/>
              <a:gd name="T10" fmla="*/ 28 w 198"/>
              <a:gd name="T11" fmla="*/ 572 h 594"/>
              <a:gd name="T12" fmla="*/ 58 w 198"/>
              <a:gd name="T13" fmla="*/ 447 h 594"/>
              <a:gd name="T14" fmla="*/ 86 w 198"/>
              <a:gd name="T15" fmla="*/ 108 h 594"/>
              <a:gd name="T16" fmla="*/ 12 w 198"/>
              <a:gd name="T17" fmla="*/ 50 h 594"/>
              <a:gd name="T18" fmla="*/ 1 w 198"/>
              <a:gd name="T19" fmla="*/ 3 h 594"/>
              <a:gd name="T20" fmla="*/ 197 w 198"/>
              <a:gd name="T21" fmla="*/ 15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8" h="594">
                <a:moveTo>
                  <a:pt x="197" y="15"/>
                </a:moveTo>
                <a:cubicBezTo>
                  <a:pt x="197" y="15"/>
                  <a:pt x="198" y="265"/>
                  <a:pt x="182" y="321"/>
                </a:cubicBezTo>
                <a:cubicBezTo>
                  <a:pt x="165" y="376"/>
                  <a:pt x="120" y="517"/>
                  <a:pt x="116" y="529"/>
                </a:cubicBezTo>
                <a:cubicBezTo>
                  <a:pt x="116" y="529"/>
                  <a:pt x="116" y="542"/>
                  <a:pt x="115" y="548"/>
                </a:cubicBezTo>
                <a:cubicBezTo>
                  <a:pt x="114" y="555"/>
                  <a:pt x="102" y="580"/>
                  <a:pt x="95" y="585"/>
                </a:cubicBezTo>
                <a:cubicBezTo>
                  <a:pt x="88" y="590"/>
                  <a:pt x="38" y="594"/>
                  <a:pt x="28" y="572"/>
                </a:cubicBezTo>
                <a:cubicBezTo>
                  <a:pt x="28" y="572"/>
                  <a:pt x="50" y="483"/>
                  <a:pt x="58" y="447"/>
                </a:cubicBezTo>
                <a:cubicBezTo>
                  <a:pt x="67" y="411"/>
                  <a:pt x="90" y="189"/>
                  <a:pt x="86" y="108"/>
                </a:cubicBezTo>
                <a:cubicBezTo>
                  <a:pt x="86" y="108"/>
                  <a:pt x="20" y="72"/>
                  <a:pt x="12" y="50"/>
                </a:cubicBezTo>
                <a:cubicBezTo>
                  <a:pt x="5" y="30"/>
                  <a:pt x="0" y="6"/>
                  <a:pt x="1" y="3"/>
                </a:cubicBezTo>
                <a:cubicBezTo>
                  <a:pt x="1" y="0"/>
                  <a:pt x="197" y="15"/>
                  <a:pt x="197" y="15"/>
                </a:cubicBezTo>
                <a:close/>
              </a:path>
            </a:pathLst>
          </a:custGeom>
          <a:solidFill>
            <a:srgbClr val="3D6C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îṣľíde"/>
          <p:cNvSpPr/>
          <p:nvPr>
            <p:custDataLst>
              <p:tags r:id="rId56"/>
            </p:custDataLst>
          </p:nvPr>
        </p:nvSpPr>
        <p:spPr bwMode="auto">
          <a:xfrm flipH="1">
            <a:off x="6715760" y="1357630"/>
            <a:ext cx="719455" cy="829310"/>
          </a:xfrm>
          <a:custGeom>
            <a:avLst/>
            <a:gdLst>
              <a:gd name="T0" fmla="*/ 78 w 485"/>
              <a:gd name="T1" fmla="*/ 517 h 560"/>
              <a:gd name="T2" fmla="*/ 76 w 485"/>
              <a:gd name="T3" fmla="*/ 306 h 560"/>
              <a:gd name="T4" fmla="*/ 24 w 485"/>
              <a:gd name="T5" fmla="*/ 81 h 560"/>
              <a:gd name="T6" fmla="*/ 67 w 485"/>
              <a:gd name="T7" fmla="*/ 81 h 560"/>
              <a:gd name="T8" fmla="*/ 135 w 485"/>
              <a:gd name="T9" fmla="*/ 85 h 560"/>
              <a:gd name="T10" fmla="*/ 189 w 485"/>
              <a:gd name="T11" fmla="*/ 90 h 560"/>
              <a:gd name="T12" fmla="*/ 314 w 485"/>
              <a:gd name="T13" fmla="*/ 156 h 560"/>
              <a:gd name="T14" fmla="*/ 425 w 485"/>
              <a:gd name="T15" fmla="*/ 16 h 560"/>
              <a:gd name="T16" fmla="*/ 484 w 485"/>
              <a:gd name="T17" fmla="*/ 24 h 560"/>
              <a:gd name="T18" fmla="*/ 387 w 485"/>
              <a:gd name="T19" fmla="*/ 205 h 560"/>
              <a:gd name="T20" fmla="*/ 252 w 485"/>
              <a:gd name="T21" fmla="*/ 213 h 560"/>
              <a:gd name="T22" fmla="*/ 301 w 485"/>
              <a:gd name="T23" fmla="*/ 531 h 560"/>
              <a:gd name="T24" fmla="*/ 78 w 485"/>
              <a:gd name="T25" fmla="*/ 51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5" h="560">
                <a:moveTo>
                  <a:pt x="78" y="517"/>
                </a:moveTo>
                <a:cubicBezTo>
                  <a:pt x="78" y="517"/>
                  <a:pt x="102" y="391"/>
                  <a:pt x="76" y="306"/>
                </a:cubicBezTo>
                <a:cubicBezTo>
                  <a:pt x="51" y="220"/>
                  <a:pt x="0" y="121"/>
                  <a:pt x="24" y="81"/>
                </a:cubicBezTo>
                <a:cubicBezTo>
                  <a:pt x="24" y="81"/>
                  <a:pt x="43" y="76"/>
                  <a:pt x="67" y="81"/>
                </a:cubicBezTo>
                <a:cubicBezTo>
                  <a:pt x="91" y="87"/>
                  <a:pt x="135" y="85"/>
                  <a:pt x="135" y="85"/>
                </a:cubicBezTo>
                <a:cubicBezTo>
                  <a:pt x="135" y="85"/>
                  <a:pt x="178" y="87"/>
                  <a:pt x="189" y="90"/>
                </a:cubicBezTo>
                <a:cubicBezTo>
                  <a:pt x="200" y="92"/>
                  <a:pt x="270" y="149"/>
                  <a:pt x="314" y="156"/>
                </a:cubicBezTo>
                <a:cubicBezTo>
                  <a:pt x="357" y="164"/>
                  <a:pt x="416" y="33"/>
                  <a:pt x="425" y="16"/>
                </a:cubicBezTo>
                <a:cubicBezTo>
                  <a:pt x="434" y="0"/>
                  <a:pt x="482" y="9"/>
                  <a:pt x="484" y="24"/>
                </a:cubicBezTo>
                <a:cubicBezTo>
                  <a:pt x="485" y="40"/>
                  <a:pt x="439" y="179"/>
                  <a:pt x="387" y="205"/>
                </a:cubicBezTo>
                <a:cubicBezTo>
                  <a:pt x="336" y="232"/>
                  <a:pt x="252" y="213"/>
                  <a:pt x="252" y="213"/>
                </a:cubicBezTo>
                <a:cubicBezTo>
                  <a:pt x="252" y="213"/>
                  <a:pt x="317" y="384"/>
                  <a:pt x="301" y="531"/>
                </a:cubicBezTo>
                <a:cubicBezTo>
                  <a:pt x="301" y="531"/>
                  <a:pt x="183" y="560"/>
                  <a:pt x="78" y="517"/>
                </a:cubicBezTo>
              </a:path>
            </a:pathLst>
          </a:custGeom>
          <a:solidFill>
            <a:srgbClr val="4DA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îṥ1íḍê"/>
          <p:cNvSpPr/>
          <p:nvPr>
            <p:custDataLst>
              <p:tags r:id="rId57"/>
            </p:custDataLst>
          </p:nvPr>
        </p:nvSpPr>
        <p:spPr bwMode="auto">
          <a:xfrm flipH="1">
            <a:off x="7211060" y="1445260"/>
            <a:ext cx="164465" cy="68580"/>
          </a:xfrm>
          <a:custGeom>
            <a:avLst/>
            <a:gdLst>
              <a:gd name="T0" fmla="*/ 110 w 110"/>
              <a:gd name="T1" fmla="*/ 26 h 46"/>
              <a:gd name="T2" fmla="*/ 101 w 110"/>
              <a:gd name="T3" fmla="*/ 1 h 46"/>
              <a:gd name="T4" fmla="*/ 3 w 110"/>
              <a:gd name="T5" fmla="*/ 1 h 46"/>
              <a:gd name="T6" fmla="*/ 3 w 110"/>
              <a:gd name="T7" fmla="*/ 24 h 46"/>
              <a:gd name="T8" fmla="*/ 110 w 110"/>
              <a:gd name="T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46">
                <a:moveTo>
                  <a:pt x="110" y="26"/>
                </a:moveTo>
                <a:cubicBezTo>
                  <a:pt x="110" y="26"/>
                  <a:pt x="104" y="3"/>
                  <a:pt x="101" y="1"/>
                </a:cubicBezTo>
                <a:cubicBezTo>
                  <a:pt x="97" y="0"/>
                  <a:pt x="24" y="10"/>
                  <a:pt x="3" y="1"/>
                </a:cubicBezTo>
                <a:cubicBezTo>
                  <a:pt x="3" y="1"/>
                  <a:pt x="0" y="14"/>
                  <a:pt x="3" y="24"/>
                </a:cubicBezTo>
                <a:cubicBezTo>
                  <a:pt x="3" y="24"/>
                  <a:pt x="28" y="46"/>
                  <a:pt x="110" y="26"/>
                </a:cubicBezTo>
                <a:close/>
              </a:path>
            </a:pathLst>
          </a:custGeom>
          <a:solidFill>
            <a:srgbClr val="553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ïś1îḋê"/>
          <p:cNvSpPr/>
          <p:nvPr>
            <p:custDataLst>
              <p:tags r:id="rId58"/>
            </p:custDataLst>
          </p:nvPr>
        </p:nvSpPr>
        <p:spPr bwMode="auto">
          <a:xfrm flipH="1">
            <a:off x="6907530" y="1215390"/>
            <a:ext cx="200025" cy="291465"/>
          </a:xfrm>
          <a:custGeom>
            <a:avLst/>
            <a:gdLst>
              <a:gd name="T0" fmla="*/ 57 w 135"/>
              <a:gd name="T1" fmla="*/ 11 h 197"/>
              <a:gd name="T2" fmla="*/ 26 w 135"/>
              <a:gd name="T3" fmla="*/ 3 h 197"/>
              <a:gd name="T4" fmla="*/ 36 w 135"/>
              <a:gd name="T5" fmla="*/ 39 h 197"/>
              <a:gd name="T6" fmla="*/ 62 w 135"/>
              <a:gd name="T7" fmla="*/ 71 h 197"/>
              <a:gd name="T8" fmla="*/ 23 w 135"/>
              <a:gd name="T9" fmla="*/ 169 h 197"/>
              <a:gd name="T10" fmla="*/ 66 w 135"/>
              <a:gd name="T11" fmla="*/ 190 h 197"/>
              <a:gd name="T12" fmla="*/ 99 w 135"/>
              <a:gd name="T13" fmla="*/ 83 h 197"/>
              <a:gd name="T14" fmla="*/ 135 w 135"/>
              <a:gd name="T15" fmla="*/ 9 h 197"/>
              <a:gd name="T16" fmla="*/ 57 w 135"/>
              <a:gd name="T17" fmla="*/ 11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197">
                <a:moveTo>
                  <a:pt x="57" y="11"/>
                </a:moveTo>
                <a:cubicBezTo>
                  <a:pt x="39" y="12"/>
                  <a:pt x="30" y="0"/>
                  <a:pt x="26" y="3"/>
                </a:cubicBezTo>
                <a:cubicBezTo>
                  <a:pt x="22" y="7"/>
                  <a:pt x="22" y="20"/>
                  <a:pt x="36" y="39"/>
                </a:cubicBezTo>
                <a:cubicBezTo>
                  <a:pt x="51" y="58"/>
                  <a:pt x="62" y="71"/>
                  <a:pt x="62" y="71"/>
                </a:cubicBezTo>
                <a:cubicBezTo>
                  <a:pt x="62" y="71"/>
                  <a:pt x="46" y="142"/>
                  <a:pt x="23" y="169"/>
                </a:cubicBezTo>
                <a:cubicBezTo>
                  <a:pt x="0" y="197"/>
                  <a:pt x="59" y="186"/>
                  <a:pt x="66" y="190"/>
                </a:cubicBezTo>
                <a:cubicBezTo>
                  <a:pt x="66" y="190"/>
                  <a:pt x="95" y="122"/>
                  <a:pt x="99" y="83"/>
                </a:cubicBezTo>
                <a:cubicBezTo>
                  <a:pt x="99" y="83"/>
                  <a:pt x="131" y="21"/>
                  <a:pt x="135" y="9"/>
                </a:cubicBezTo>
                <a:cubicBezTo>
                  <a:pt x="109" y="11"/>
                  <a:pt x="83" y="10"/>
                  <a:pt x="57" y="11"/>
                </a:cubicBezTo>
                <a:close/>
              </a:path>
            </a:pathLst>
          </a:cu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iṣḷíḓê"/>
          <p:cNvSpPr/>
          <p:nvPr>
            <p:custDataLst>
              <p:tags r:id="rId59"/>
            </p:custDataLst>
          </p:nvPr>
        </p:nvSpPr>
        <p:spPr bwMode="auto">
          <a:xfrm flipH="1">
            <a:off x="6965950" y="1379220"/>
            <a:ext cx="403860" cy="332740"/>
          </a:xfrm>
          <a:custGeom>
            <a:avLst/>
            <a:gdLst>
              <a:gd name="T0" fmla="*/ 271 w 272"/>
              <a:gd name="T1" fmla="*/ 24 h 224"/>
              <a:gd name="T2" fmla="*/ 212 w 272"/>
              <a:gd name="T3" fmla="*/ 16 h 224"/>
              <a:gd name="T4" fmla="*/ 100 w 272"/>
              <a:gd name="T5" fmla="*/ 156 h 224"/>
              <a:gd name="T6" fmla="*/ 0 w 272"/>
              <a:gd name="T7" fmla="*/ 104 h 224"/>
              <a:gd name="T8" fmla="*/ 21 w 272"/>
              <a:gd name="T9" fmla="*/ 145 h 224"/>
              <a:gd name="T10" fmla="*/ 55 w 272"/>
              <a:gd name="T11" fmla="*/ 215 h 224"/>
              <a:gd name="T12" fmla="*/ 174 w 272"/>
              <a:gd name="T13" fmla="*/ 205 h 224"/>
              <a:gd name="T14" fmla="*/ 271 w 272"/>
              <a:gd name="T15" fmla="*/ 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2" h="224">
                <a:moveTo>
                  <a:pt x="271" y="24"/>
                </a:moveTo>
                <a:cubicBezTo>
                  <a:pt x="269" y="9"/>
                  <a:pt x="221" y="0"/>
                  <a:pt x="212" y="16"/>
                </a:cubicBezTo>
                <a:cubicBezTo>
                  <a:pt x="203" y="32"/>
                  <a:pt x="144" y="163"/>
                  <a:pt x="100" y="156"/>
                </a:cubicBezTo>
                <a:cubicBezTo>
                  <a:pt x="70" y="151"/>
                  <a:pt x="27" y="122"/>
                  <a:pt x="0" y="104"/>
                </a:cubicBezTo>
                <a:cubicBezTo>
                  <a:pt x="7" y="118"/>
                  <a:pt x="13" y="132"/>
                  <a:pt x="21" y="145"/>
                </a:cubicBezTo>
                <a:cubicBezTo>
                  <a:pt x="35" y="168"/>
                  <a:pt x="46" y="191"/>
                  <a:pt x="55" y="215"/>
                </a:cubicBezTo>
                <a:cubicBezTo>
                  <a:pt x="82" y="219"/>
                  <a:pt x="137" y="224"/>
                  <a:pt x="174" y="205"/>
                </a:cubicBezTo>
                <a:cubicBezTo>
                  <a:pt x="226" y="178"/>
                  <a:pt x="272" y="39"/>
                  <a:pt x="271" y="24"/>
                </a:cubicBezTo>
              </a:path>
            </a:pathLst>
          </a:custGeom>
          <a:solidFill>
            <a:srgbClr val="4DA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ísliḓê"/>
          <p:cNvSpPr/>
          <p:nvPr>
            <p:custDataLst>
              <p:tags r:id="rId60"/>
            </p:custDataLst>
          </p:nvPr>
        </p:nvSpPr>
        <p:spPr bwMode="auto">
          <a:xfrm flipH="1">
            <a:off x="7101840" y="972820"/>
            <a:ext cx="311785" cy="462280"/>
          </a:xfrm>
          <a:custGeom>
            <a:avLst/>
            <a:gdLst>
              <a:gd name="T0" fmla="*/ 153 w 210"/>
              <a:gd name="T1" fmla="*/ 83 h 312"/>
              <a:gd name="T2" fmla="*/ 171 w 210"/>
              <a:gd name="T3" fmla="*/ 176 h 312"/>
              <a:gd name="T4" fmla="*/ 198 w 210"/>
              <a:gd name="T5" fmla="*/ 255 h 312"/>
              <a:gd name="T6" fmla="*/ 74 w 210"/>
              <a:gd name="T7" fmla="*/ 288 h 312"/>
              <a:gd name="T8" fmla="*/ 4 w 210"/>
              <a:gd name="T9" fmla="*/ 114 h 312"/>
              <a:gd name="T10" fmla="*/ 153 w 210"/>
              <a:gd name="T11" fmla="*/ 8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0" h="312">
                <a:moveTo>
                  <a:pt x="153" y="83"/>
                </a:moveTo>
                <a:cubicBezTo>
                  <a:pt x="153" y="83"/>
                  <a:pt x="154" y="122"/>
                  <a:pt x="171" y="176"/>
                </a:cubicBezTo>
                <a:cubicBezTo>
                  <a:pt x="189" y="232"/>
                  <a:pt x="196" y="243"/>
                  <a:pt x="198" y="255"/>
                </a:cubicBezTo>
                <a:cubicBezTo>
                  <a:pt x="210" y="312"/>
                  <a:pt x="103" y="310"/>
                  <a:pt x="74" y="288"/>
                </a:cubicBezTo>
                <a:cubicBezTo>
                  <a:pt x="45" y="266"/>
                  <a:pt x="8" y="139"/>
                  <a:pt x="4" y="114"/>
                </a:cubicBezTo>
                <a:cubicBezTo>
                  <a:pt x="0" y="88"/>
                  <a:pt x="112" y="0"/>
                  <a:pt x="153" y="83"/>
                </a:cubicBezTo>
              </a:path>
            </a:pathLst>
          </a:cu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î$ḻïďê"/>
          <p:cNvSpPr/>
          <p:nvPr>
            <p:custDataLst>
              <p:tags r:id="rId61"/>
            </p:custDataLst>
          </p:nvPr>
        </p:nvSpPr>
        <p:spPr bwMode="auto">
          <a:xfrm flipH="1">
            <a:off x="7087870" y="919480"/>
            <a:ext cx="444500" cy="480060"/>
          </a:xfrm>
          <a:custGeom>
            <a:avLst/>
            <a:gdLst>
              <a:gd name="T0" fmla="*/ 136 w 299"/>
              <a:gd name="T1" fmla="*/ 257 h 324"/>
              <a:gd name="T2" fmla="*/ 150 w 299"/>
              <a:gd name="T3" fmla="*/ 185 h 324"/>
              <a:gd name="T4" fmla="*/ 148 w 299"/>
              <a:gd name="T5" fmla="*/ 151 h 324"/>
              <a:gd name="T6" fmla="*/ 177 w 299"/>
              <a:gd name="T7" fmla="*/ 130 h 324"/>
              <a:gd name="T8" fmla="*/ 210 w 299"/>
              <a:gd name="T9" fmla="*/ 126 h 324"/>
              <a:gd name="T10" fmla="*/ 251 w 299"/>
              <a:gd name="T11" fmla="*/ 121 h 324"/>
              <a:gd name="T12" fmla="*/ 243 w 299"/>
              <a:gd name="T13" fmla="*/ 35 h 324"/>
              <a:gd name="T14" fmla="*/ 148 w 299"/>
              <a:gd name="T15" fmla="*/ 17 h 324"/>
              <a:gd name="T16" fmla="*/ 55 w 299"/>
              <a:gd name="T17" fmla="*/ 110 h 324"/>
              <a:gd name="T18" fmla="*/ 52 w 299"/>
              <a:gd name="T19" fmla="*/ 92 h 324"/>
              <a:gd name="T20" fmla="*/ 51 w 299"/>
              <a:gd name="T21" fmla="*/ 110 h 324"/>
              <a:gd name="T22" fmla="*/ 32 w 299"/>
              <a:gd name="T23" fmla="*/ 109 h 324"/>
              <a:gd name="T24" fmla="*/ 47 w 299"/>
              <a:gd name="T25" fmla="*/ 122 h 324"/>
              <a:gd name="T26" fmla="*/ 61 w 299"/>
              <a:gd name="T27" fmla="*/ 245 h 324"/>
              <a:gd name="T28" fmla="*/ 114 w 299"/>
              <a:gd name="T29" fmla="*/ 303 h 324"/>
              <a:gd name="T30" fmla="*/ 130 w 299"/>
              <a:gd name="T31" fmla="*/ 297 h 324"/>
              <a:gd name="T32" fmla="*/ 143 w 299"/>
              <a:gd name="T33" fmla="*/ 311 h 324"/>
              <a:gd name="T34" fmla="*/ 136 w 299"/>
              <a:gd name="T35" fmla="*/ 257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9" h="324">
                <a:moveTo>
                  <a:pt x="136" y="257"/>
                </a:moveTo>
                <a:cubicBezTo>
                  <a:pt x="136" y="257"/>
                  <a:pt x="165" y="238"/>
                  <a:pt x="150" y="185"/>
                </a:cubicBezTo>
                <a:cubicBezTo>
                  <a:pt x="145" y="167"/>
                  <a:pt x="148" y="151"/>
                  <a:pt x="148" y="151"/>
                </a:cubicBezTo>
                <a:cubicBezTo>
                  <a:pt x="148" y="151"/>
                  <a:pt x="141" y="163"/>
                  <a:pt x="177" y="130"/>
                </a:cubicBezTo>
                <a:cubicBezTo>
                  <a:pt x="182" y="124"/>
                  <a:pt x="196" y="125"/>
                  <a:pt x="210" y="126"/>
                </a:cubicBezTo>
                <a:cubicBezTo>
                  <a:pt x="225" y="127"/>
                  <a:pt x="242" y="128"/>
                  <a:pt x="251" y="121"/>
                </a:cubicBezTo>
                <a:cubicBezTo>
                  <a:pt x="268" y="108"/>
                  <a:pt x="299" y="53"/>
                  <a:pt x="243" y="35"/>
                </a:cubicBezTo>
                <a:cubicBezTo>
                  <a:pt x="186" y="16"/>
                  <a:pt x="123" y="0"/>
                  <a:pt x="148" y="17"/>
                </a:cubicBezTo>
                <a:cubicBezTo>
                  <a:pt x="245" y="83"/>
                  <a:pt x="89" y="66"/>
                  <a:pt x="55" y="110"/>
                </a:cubicBezTo>
                <a:cubicBezTo>
                  <a:pt x="55" y="110"/>
                  <a:pt x="61" y="92"/>
                  <a:pt x="52" y="92"/>
                </a:cubicBezTo>
                <a:cubicBezTo>
                  <a:pt x="34" y="92"/>
                  <a:pt x="51" y="110"/>
                  <a:pt x="51" y="110"/>
                </a:cubicBezTo>
                <a:cubicBezTo>
                  <a:pt x="51" y="110"/>
                  <a:pt x="39" y="95"/>
                  <a:pt x="32" y="109"/>
                </a:cubicBezTo>
                <a:cubicBezTo>
                  <a:pt x="26" y="122"/>
                  <a:pt x="47" y="122"/>
                  <a:pt x="47" y="122"/>
                </a:cubicBezTo>
                <a:cubicBezTo>
                  <a:pt x="47" y="122"/>
                  <a:pt x="0" y="183"/>
                  <a:pt x="61" y="245"/>
                </a:cubicBezTo>
                <a:cubicBezTo>
                  <a:pt x="61" y="245"/>
                  <a:pt x="112" y="292"/>
                  <a:pt x="114" y="303"/>
                </a:cubicBezTo>
                <a:cubicBezTo>
                  <a:pt x="116" y="314"/>
                  <a:pt x="130" y="297"/>
                  <a:pt x="130" y="297"/>
                </a:cubicBezTo>
                <a:cubicBezTo>
                  <a:pt x="130" y="297"/>
                  <a:pt x="120" y="324"/>
                  <a:pt x="143" y="311"/>
                </a:cubicBezTo>
                <a:cubicBezTo>
                  <a:pt x="183" y="290"/>
                  <a:pt x="136" y="257"/>
                  <a:pt x="136" y="257"/>
                </a:cubicBezTo>
              </a:path>
            </a:pathLst>
          </a:custGeom>
          <a:solidFill>
            <a:srgbClr val="593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íŝ1îḓé"/>
          <p:cNvSpPr/>
          <p:nvPr>
            <p:custDataLst>
              <p:tags r:id="rId62"/>
            </p:custDataLst>
          </p:nvPr>
        </p:nvSpPr>
        <p:spPr bwMode="auto">
          <a:xfrm flipH="1">
            <a:off x="7283450" y="1234440"/>
            <a:ext cx="100965" cy="102870"/>
          </a:xfrm>
          <a:custGeom>
            <a:avLst/>
            <a:gdLst>
              <a:gd name="T0" fmla="*/ 53 w 68"/>
              <a:gd name="T1" fmla="*/ 14 h 69"/>
              <a:gd name="T2" fmla="*/ 18 w 68"/>
              <a:gd name="T3" fmla="*/ 11 h 69"/>
              <a:gd name="T4" fmla="*/ 61 w 68"/>
              <a:gd name="T5" fmla="*/ 40 h 69"/>
              <a:gd name="T6" fmla="*/ 53 w 68"/>
              <a:gd name="T7" fmla="*/ 1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9">
                <a:moveTo>
                  <a:pt x="53" y="14"/>
                </a:moveTo>
                <a:cubicBezTo>
                  <a:pt x="53" y="14"/>
                  <a:pt x="36" y="0"/>
                  <a:pt x="18" y="11"/>
                </a:cubicBezTo>
                <a:cubicBezTo>
                  <a:pt x="0" y="23"/>
                  <a:pt x="24" y="69"/>
                  <a:pt x="61" y="40"/>
                </a:cubicBezTo>
                <a:cubicBezTo>
                  <a:pt x="61" y="40"/>
                  <a:pt x="68" y="33"/>
                  <a:pt x="53" y="14"/>
                </a:cubicBezTo>
              </a:path>
            </a:pathLst>
          </a:cu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ïṩľiďê"/>
          <p:cNvSpPr/>
          <p:nvPr>
            <p:custDataLst>
              <p:tags r:id="rId63"/>
            </p:custDataLst>
          </p:nvPr>
        </p:nvSpPr>
        <p:spPr bwMode="auto">
          <a:xfrm flipH="1">
            <a:off x="7357745" y="1250950"/>
            <a:ext cx="9525" cy="17780"/>
          </a:xfrm>
          <a:custGeom>
            <a:avLst/>
            <a:gdLst>
              <a:gd name="T0" fmla="*/ 7 w 7"/>
              <a:gd name="T1" fmla="*/ 0 h 12"/>
              <a:gd name="T2" fmla="*/ 6 w 7"/>
              <a:gd name="T3" fmla="*/ 0 h 12"/>
              <a:gd name="T4" fmla="*/ 0 w 7"/>
              <a:gd name="T5" fmla="*/ 12 h 12"/>
              <a:gd name="T6" fmla="*/ 6 w 7"/>
              <a:gd name="T7" fmla="*/ 0 h 12"/>
              <a:gd name="T8" fmla="*/ 7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6" y="0"/>
                  <a:pt x="6" y="0"/>
                  <a:pt x="6" y="0"/>
                </a:cubicBezTo>
                <a:cubicBezTo>
                  <a:pt x="2" y="3"/>
                  <a:pt x="0" y="7"/>
                  <a:pt x="0" y="12"/>
                </a:cubicBezTo>
                <a:cubicBezTo>
                  <a:pt x="0" y="7"/>
                  <a:pt x="2" y="3"/>
                  <a:pt x="6" y="0"/>
                </a:cubicBezTo>
                <a:cubicBezTo>
                  <a:pt x="6" y="0"/>
                  <a:pt x="6" y="0"/>
                  <a:pt x="7" y="0"/>
                </a:cubicBezTo>
              </a:path>
            </a:pathLst>
          </a:custGeom>
          <a:solidFill>
            <a:srgbClr val="583E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îš1íďê"/>
          <p:cNvSpPr/>
          <p:nvPr>
            <p:custDataLst>
              <p:tags r:id="rId64"/>
            </p:custDataLst>
          </p:nvPr>
        </p:nvSpPr>
        <p:spPr bwMode="auto">
          <a:xfrm flipH="1">
            <a:off x="7287895" y="1243965"/>
            <a:ext cx="79375" cy="62865"/>
          </a:xfrm>
          <a:custGeom>
            <a:avLst/>
            <a:gdLst>
              <a:gd name="T0" fmla="*/ 27 w 54"/>
              <a:gd name="T1" fmla="*/ 34 h 42"/>
              <a:gd name="T2" fmla="*/ 9 w 54"/>
              <a:gd name="T3" fmla="*/ 17 h 42"/>
              <a:gd name="T4" fmla="*/ 37 w 54"/>
              <a:gd name="T5" fmla="*/ 29 h 42"/>
              <a:gd name="T6" fmla="*/ 45 w 54"/>
              <a:gd name="T7" fmla="*/ 29 h 42"/>
              <a:gd name="T8" fmla="*/ 27 w 54"/>
              <a:gd name="T9" fmla="*/ 34 h 42"/>
              <a:gd name="T10" fmla="*/ 20 w 54"/>
              <a:gd name="T11" fmla="*/ 0 h 42"/>
              <a:gd name="T12" fmla="*/ 7 w 54"/>
              <a:gd name="T13" fmla="*/ 4 h 42"/>
              <a:gd name="T14" fmla="*/ 6 w 54"/>
              <a:gd name="T15" fmla="*/ 4 h 42"/>
              <a:gd name="T16" fmla="*/ 0 w 54"/>
              <a:gd name="T17" fmla="*/ 16 h 42"/>
              <a:gd name="T18" fmla="*/ 26 w 54"/>
              <a:gd name="T19" fmla="*/ 42 h 42"/>
              <a:gd name="T20" fmla="*/ 49 w 54"/>
              <a:gd name="T21" fmla="*/ 33 h 42"/>
              <a:gd name="T22" fmla="*/ 47 w 54"/>
              <a:gd name="T23" fmla="*/ 17 h 42"/>
              <a:gd name="T24" fmla="*/ 47 w 54"/>
              <a:gd name="T25" fmla="*/ 17 h 42"/>
              <a:gd name="T26" fmla="*/ 36 w 54"/>
              <a:gd name="T27" fmla="*/ 21 h 42"/>
              <a:gd name="T28" fmla="*/ 28 w 54"/>
              <a:gd name="T29" fmla="*/ 19 h 42"/>
              <a:gd name="T30" fmla="*/ 22 w 54"/>
              <a:gd name="T31" fmla="*/ 3 h 42"/>
              <a:gd name="T32" fmla="*/ 23 w 54"/>
              <a:gd name="T33" fmla="*/ 0 h 42"/>
              <a:gd name="T34" fmla="*/ 20 w 54"/>
              <a:gd name="T3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4" h="42">
                <a:moveTo>
                  <a:pt x="27" y="34"/>
                </a:moveTo>
                <a:cubicBezTo>
                  <a:pt x="11" y="34"/>
                  <a:pt x="9" y="17"/>
                  <a:pt x="9" y="17"/>
                </a:cubicBezTo>
                <a:cubicBezTo>
                  <a:pt x="15" y="27"/>
                  <a:pt x="28" y="29"/>
                  <a:pt x="37" y="29"/>
                </a:cubicBezTo>
                <a:cubicBezTo>
                  <a:pt x="41" y="29"/>
                  <a:pt x="45" y="29"/>
                  <a:pt x="45" y="29"/>
                </a:cubicBezTo>
                <a:cubicBezTo>
                  <a:pt x="37" y="32"/>
                  <a:pt x="31" y="34"/>
                  <a:pt x="27" y="34"/>
                </a:cubicBezTo>
                <a:moveTo>
                  <a:pt x="20" y="0"/>
                </a:moveTo>
                <a:cubicBezTo>
                  <a:pt x="16" y="0"/>
                  <a:pt x="11" y="1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2" y="7"/>
                  <a:pt x="0" y="11"/>
                  <a:pt x="0" y="16"/>
                </a:cubicBezTo>
                <a:cubicBezTo>
                  <a:pt x="0" y="28"/>
                  <a:pt x="10" y="42"/>
                  <a:pt x="26" y="42"/>
                </a:cubicBezTo>
                <a:cubicBezTo>
                  <a:pt x="33" y="42"/>
                  <a:pt x="40" y="40"/>
                  <a:pt x="49" y="33"/>
                </a:cubicBezTo>
                <a:cubicBezTo>
                  <a:pt x="49" y="33"/>
                  <a:pt x="54" y="29"/>
                  <a:pt x="47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4" y="20"/>
                  <a:pt x="40" y="21"/>
                  <a:pt x="36" y="21"/>
                </a:cubicBezTo>
                <a:cubicBezTo>
                  <a:pt x="33" y="21"/>
                  <a:pt x="30" y="21"/>
                  <a:pt x="28" y="19"/>
                </a:cubicBezTo>
                <a:cubicBezTo>
                  <a:pt x="23" y="15"/>
                  <a:pt x="21" y="9"/>
                  <a:pt x="22" y="3"/>
                </a:cubicBezTo>
                <a:cubicBezTo>
                  <a:pt x="22" y="2"/>
                  <a:pt x="22" y="1"/>
                  <a:pt x="23" y="0"/>
                </a:cubicBezTo>
                <a:cubicBezTo>
                  <a:pt x="22" y="0"/>
                  <a:pt x="21" y="0"/>
                  <a:pt x="20" y="0"/>
                </a:cubicBezTo>
              </a:path>
            </a:pathLst>
          </a:custGeom>
          <a:solidFill>
            <a:srgbClr val="F6F4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ïṡḻîďe"/>
          <p:cNvSpPr/>
          <p:nvPr>
            <p:custDataLst>
              <p:tags r:id="rId65"/>
            </p:custDataLst>
          </p:nvPr>
        </p:nvSpPr>
        <p:spPr bwMode="auto">
          <a:xfrm flipH="1">
            <a:off x="7299960" y="1270000"/>
            <a:ext cx="53340" cy="24765"/>
          </a:xfrm>
          <a:custGeom>
            <a:avLst/>
            <a:gdLst>
              <a:gd name="T0" fmla="*/ 0 w 36"/>
              <a:gd name="T1" fmla="*/ 0 h 17"/>
              <a:gd name="T2" fmla="*/ 18 w 36"/>
              <a:gd name="T3" fmla="*/ 17 h 17"/>
              <a:gd name="T4" fmla="*/ 36 w 36"/>
              <a:gd name="T5" fmla="*/ 12 h 17"/>
              <a:gd name="T6" fmla="*/ 28 w 36"/>
              <a:gd name="T7" fmla="*/ 12 h 17"/>
              <a:gd name="T8" fmla="*/ 0 w 36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17">
                <a:moveTo>
                  <a:pt x="0" y="0"/>
                </a:moveTo>
                <a:cubicBezTo>
                  <a:pt x="0" y="0"/>
                  <a:pt x="2" y="17"/>
                  <a:pt x="18" y="17"/>
                </a:cubicBezTo>
                <a:cubicBezTo>
                  <a:pt x="22" y="17"/>
                  <a:pt x="28" y="15"/>
                  <a:pt x="36" y="12"/>
                </a:cubicBezTo>
                <a:cubicBezTo>
                  <a:pt x="36" y="12"/>
                  <a:pt x="32" y="12"/>
                  <a:pt x="28" y="12"/>
                </a:cubicBezTo>
                <a:cubicBezTo>
                  <a:pt x="19" y="12"/>
                  <a:pt x="6" y="10"/>
                  <a:pt x="0" y="0"/>
                </a:cubicBezTo>
              </a:path>
            </a:pathLst>
          </a:custGeom>
          <a:solidFill>
            <a:srgbClr val="F2EF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ïŝḻiḓe"/>
          <p:cNvSpPr/>
          <p:nvPr>
            <p:custDataLst>
              <p:tags r:id="rId66"/>
            </p:custDataLst>
          </p:nvPr>
        </p:nvSpPr>
        <p:spPr bwMode="auto">
          <a:xfrm flipH="1">
            <a:off x="7205345" y="1117600"/>
            <a:ext cx="73660" cy="81915"/>
          </a:xfrm>
          <a:custGeom>
            <a:avLst/>
            <a:gdLst>
              <a:gd name="T0" fmla="*/ 45 w 50"/>
              <a:gd name="T1" fmla="*/ 5 h 55"/>
              <a:gd name="T2" fmla="*/ 44 w 50"/>
              <a:gd name="T3" fmla="*/ 22 h 55"/>
              <a:gd name="T4" fmla="*/ 13 w 50"/>
              <a:gd name="T5" fmla="*/ 38 h 55"/>
              <a:gd name="T6" fmla="*/ 32 w 50"/>
              <a:gd name="T7" fmla="*/ 15 h 55"/>
              <a:gd name="T8" fmla="*/ 45 w 50"/>
              <a:gd name="T9" fmla="*/ 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55">
                <a:moveTo>
                  <a:pt x="45" y="5"/>
                </a:moveTo>
                <a:cubicBezTo>
                  <a:pt x="45" y="5"/>
                  <a:pt x="50" y="13"/>
                  <a:pt x="44" y="22"/>
                </a:cubicBezTo>
                <a:cubicBezTo>
                  <a:pt x="37" y="31"/>
                  <a:pt x="21" y="21"/>
                  <a:pt x="13" y="38"/>
                </a:cubicBezTo>
                <a:cubicBezTo>
                  <a:pt x="4" y="55"/>
                  <a:pt x="0" y="23"/>
                  <a:pt x="32" y="15"/>
                </a:cubicBezTo>
                <a:cubicBezTo>
                  <a:pt x="32" y="15"/>
                  <a:pt x="35" y="0"/>
                  <a:pt x="45" y="5"/>
                </a:cubicBezTo>
                <a:close/>
              </a:path>
            </a:pathLst>
          </a:custGeom>
          <a:solidFill>
            <a:srgbClr val="593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işľiḋé"/>
          <p:cNvSpPr/>
          <p:nvPr>
            <p:custDataLst>
              <p:tags r:id="rId67"/>
            </p:custDataLst>
          </p:nvPr>
        </p:nvSpPr>
        <p:spPr bwMode="auto">
          <a:xfrm flipH="1">
            <a:off x="7190740" y="1195705"/>
            <a:ext cx="33020" cy="17780"/>
          </a:xfrm>
          <a:custGeom>
            <a:avLst/>
            <a:gdLst>
              <a:gd name="T0" fmla="*/ 22 w 22"/>
              <a:gd name="T1" fmla="*/ 0 h 12"/>
              <a:gd name="T2" fmla="*/ 22 w 22"/>
              <a:gd name="T3" fmla="*/ 0 h 12"/>
              <a:gd name="T4" fmla="*/ 22 w 22"/>
              <a:gd name="T5" fmla="*/ 0 h 12"/>
              <a:gd name="T6" fmla="*/ 22 w 22"/>
              <a:gd name="T7" fmla="*/ 0 h 12"/>
              <a:gd name="T8" fmla="*/ 12 w 22"/>
              <a:gd name="T9" fmla="*/ 5 h 12"/>
              <a:gd name="T10" fmla="*/ 0 w 22"/>
              <a:gd name="T11" fmla="*/ 6 h 12"/>
              <a:gd name="T12" fmla="*/ 13 w 22"/>
              <a:gd name="T13" fmla="*/ 7 h 12"/>
              <a:gd name="T14" fmla="*/ 14 w 22"/>
              <a:gd name="T15" fmla="*/ 7 h 12"/>
              <a:gd name="T16" fmla="*/ 13 w 22"/>
              <a:gd name="T17" fmla="*/ 8 h 12"/>
              <a:gd name="T18" fmla="*/ 1 w 22"/>
              <a:gd name="T19" fmla="*/ 10 h 12"/>
              <a:gd name="T20" fmla="*/ 13 w 22"/>
              <a:gd name="T21" fmla="*/ 10 h 12"/>
              <a:gd name="T22" fmla="*/ 21 w 22"/>
              <a:gd name="T23" fmla="*/ 2 h 12"/>
              <a:gd name="T24" fmla="*/ 22 w 22"/>
              <a:gd name="T2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" h="12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0" y="2"/>
                  <a:pt x="17" y="4"/>
                  <a:pt x="12" y="5"/>
                </a:cubicBezTo>
                <a:cubicBezTo>
                  <a:pt x="6" y="8"/>
                  <a:pt x="0" y="6"/>
                  <a:pt x="0" y="6"/>
                </a:cubicBezTo>
                <a:cubicBezTo>
                  <a:pt x="0" y="6"/>
                  <a:pt x="6" y="9"/>
                  <a:pt x="13" y="7"/>
                </a:cubicBezTo>
                <a:cubicBezTo>
                  <a:pt x="13" y="7"/>
                  <a:pt x="14" y="7"/>
                  <a:pt x="14" y="7"/>
                </a:cubicBezTo>
                <a:cubicBezTo>
                  <a:pt x="14" y="7"/>
                  <a:pt x="13" y="7"/>
                  <a:pt x="13" y="8"/>
                </a:cubicBezTo>
                <a:cubicBezTo>
                  <a:pt x="7" y="11"/>
                  <a:pt x="1" y="10"/>
                  <a:pt x="1" y="10"/>
                </a:cubicBezTo>
                <a:cubicBezTo>
                  <a:pt x="1" y="10"/>
                  <a:pt x="7" y="12"/>
                  <a:pt x="13" y="10"/>
                </a:cubicBezTo>
                <a:cubicBezTo>
                  <a:pt x="17" y="8"/>
                  <a:pt x="20" y="4"/>
                  <a:pt x="21" y="2"/>
                </a:cubicBezTo>
                <a:cubicBezTo>
                  <a:pt x="22" y="0"/>
                  <a:pt x="22" y="0"/>
                  <a:pt x="22" y="0"/>
                </a:cubicBezTo>
                <a:close/>
              </a:path>
            </a:pathLst>
          </a:custGeom>
          <a:solidFill>
            <a:srgbClr val="5C7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ïṣḻiḍe"/>
          <p:cNvSpPr/>
          <p:nvPr>
            <p:custDataLst>
              <p:tags r:id="rId68"/>
            </p:custDataLst>
          </p:nvPr>
        </p:nvSpPr>
        <p:spPr bwMode="auto">
          <a:xfrm flipH="1">
            <a:off x="7158990" y="1294765"/>
            <a:ext cx="34290" cy="17780"/>
          </a:xfrm>
          <a:custGeom>
            <a:avLst/>
            <a:gdLst>
              <a:gd name="T0" fmla="*/ 0 w 23"/>
              <a:gd name="T1" fmla="*/ 0 h 12"/>
              <a:gd name="T2" fmla="*/ 4 w 23"/>
              <a:gd name="T3" fmla="*/ 3 h 12"/>
              <a:gd name="T4" fmla="*/ 7 w 23"/>
              <a:gd name="T5" fmla="*/ 6 h 12"/>
              <a:gd name="T6" fmla="*/ 9 w 23"/>
              <a:gd name="T7" fmla="*/ 7 h 12"/>
              <a:gd name="T8" fmla="*/ 12 w 23"/>
              <a:gd name="T9" fmla="*/ 7 h 12"/>
              <a:gd name="T10" fmla="*/ 14 w 23"/>
              <a:gd name="T11" fmla="*/ 8 h 12"/>
              <a:gd name="T12" fmla="*/ 15 w 23"/>
              <a:gd name="T13" fmla="*/ 8 h 12"/>
              <a:gd name="T14" fmla="*/ 16 w 23"/>
              <a:gd name="T15" fmla="*/ 8 h 12"/>
              <a:gd name="T16" fmla="*/ 18 w 23"/>
              <a:gd name="T17" fmla="*/ 7 h 12"/>
              <a:gd name="T18" fmla="*/ 20 w 23"/>
              <a:gd name="T19" fmla="*/ 6 h 12"/>
              <a:gd name="T20" fmla="*/ 21 w 23"/>
              <a:gd name="T21" fmla="*/ 6 h 12"/>
              <a:gd name="T22" fmla="*/ 22 w 23"/>
              <a:gd name="T23" fmla="*/ 5 h 12"/>
              <a:gd name="T24" fmla="*/ 23 w 23"/>
              <a:gd name="T25" fmla="*/ 4 h 12"/>
              <a:gd name="T26" fmla="*/ 23 w 23"/>
              <a:gd name="T27" fmla="*/ 5 h 12"/>
              <a:gd name="T28" fmla="*/ 21 w 23"/>
              <a:gd name="T29" fmla="*/ 8 h 12"/>
              <a:gd name="T30" fmla="*/ 19 w 23"/>
              <a:gd name="T31" fmla="*/ 10 h 12"/>
              <a:gd name="T32" fmla="*/ 17 w 23"/>
              <a:gd name="T33" fmla="*/ 11 h 12"/>
              <a:gd name="T34" fmla="*/ 15 w 23"/>
              <a:gd name="T35" fmla="*/ 12 h 12"/>
              <a:gd name="T36" fmla="*/ 14 w 23"/>
              <a:gd name="T37" fmla="*/ 12 h 12"/>
              <a:gd name="T38" fmla="*/ 10 w 23"/>
              <a:gd name="T39" fmla="*/ 11 h 12"/>
              <a:gd name="T40" fmla="*/ 8 w 23"/>
              <a:gd name="T41" fmla="*/ 10 h 12"/>
              <a:gd name="T42" fmla="*/ 5 w 23"/>
              <a:gd name="T43" fmla="*/ 8 h 12"/>
              <a:gd name="T44" fmla="*/ 3 w 23"/>
              <a:gd name="T45" fmla="*/ 7 h 12"/>
              <a:gd name="T46" fmla="*/ 2 w 23"/>
              <a:gd name="T47" fmla="*/ 5 h 12"/>
              <a:gd name="T48" fmla="*/ 0 w 23"/>
              <a:gd name="T4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" h="12">
                <a:moveTo>
                  <a:pt x="0" y="0"/>
                </a:moveTo>
                <a:cubicBezTo>
                  <a:pt x="0" y="0"/>
                  <a:pt x="2" y="2"/>
                  <a:pt x="4" y="3"/>
                </a:cubicBezTo>
                <a:cubicBezTo>
                  <a:pt x="5" y="4"/>
                  <a:pt x="6" y="5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1" y="7"/>
                  <a:pt x="12" y="7"/>
                </a:cubicBezTo>
                <a:cubicBezTo>
                  <a:pt x="12" y="7"/>
                  <a:pt x="13" y="8"/>
                  <a:pt x="14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7" y="7"/>
                  <a:pt x="18" y="7"/>
                </a:cubicBezTo>
                <a:cubicBezTo>
                  <a:pt x="18" y="7"/>
                  <a:pt x="19" y="7"/>
                  <a:pt x="20" y="6"/>
                </a:cubicBezTo>
                <a:cubicBezTo>
                  <a:pt x="20" y="6"/>
                  <a:pt x="21" y="6"/>
                  <a:pt x="21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5"/>
                  <a:pt x="23" y="5"/>
                </a:cubicBezTo>
                <a:cubicBezTo>
                  <a:pt x="23" y="6"/>
                  <a:pt x="22" y="7"/>
                  <a:pt x="21" y="8"/>
                </a:cubicBezTo>
                <a:cubicBezTo>
                  <a:pt x="20" y="9"/>
                  <a:pt x="20" y="9"/>
                  <a:pt x="19" y="10"/>
                </a:cubicBezTo>
                <a:cubicBezTo>
                  <a:pt x="18" y="10"/>
                  <a:pt x="18" y="11"/>
                  <a:pt x="17" y="11"/>
                </a:cubicBezTo>
                <a:cubicBezTo>
                  <a:pt x="16" y="11"/>
                  <a:pt x="16" y="11"/>
                  <a:pt x="15" y="12"/>
                </a:cubicBezTo>
                <a:cubicBezTo>
                  <a:pt x="15" y="12"/>
                  <a:pt x="14" y="12"/>
                  <a:pt x="14" y="12"/>
                </a:cubicBezTo>
                <a:cubicBezTo>
                  <a:pt x="13" y="12"/>
                  <a:pt x="12" y="11"/>
                  <a:pt x="10" y="11"/>
                </a:cubicBezTo>
                <a:cubicBezTo>
                  <a:pt x="10" y="11"/>
                  <a:pt x="8" y="11"/>
                  <a:pt x="8" y="10"/>
                </a:cubicBezTo>
                <a:cubicBezTo>
                  <a:pt x="7" y="10"/>
                  <a:pt x="6" y="9"/>
                  <a:pt x="5" y="8"/>
                </a:cubicBezTo>
                <a:cubicBezTo>
                  <a:pt x="5" y="8"/>
                  <a:pt x="4" y="7"/>
                  <a:pt x="3" y="7"/>
                </a:cubicBezTo>
                <a:cubicBezTo>
                  <a:pt x="3" y="6"/>
                  <a:pt x="2" y="5"/>
                  <a:pt x="2" y="5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B8AA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î$líḋê"/>
          <p:cNvSpPr/>
          <p:nvPr>
            <p:custDataLst>
              <p:tags r:id="rId69"/>
            </p:custDataLst>
          </p:nvPr>
        </p:nvSpPr>
        <p:spPr bwMode="auto">
          <a:xfrm flipH="1">
            <a:off x="7266940" y="1186180"/>
            <a:ext cx="57150" cy="88900"/>
          </a:xfrm>
          <a:custGeom>
            <a:avLst/>
            <a:gdLst>
              <a:gd name="T0" fmla="*/ 4 w 38"/>
              <a:gd name="T1" fmla="*/ 0 h 60"/>
              <a:gd name="T2" fmla="*/ 36 w 38"/>
              <a:gd name="T3" fmla="*/ 51 h 60"/>
              <a:gd name="T4" fmla="*/ 29 w 38"/>
              <a:gd name="T5" fmla="*/ 58 h 60"/>
              <a:gd name="T6" fmla="*/ 2 w 38"/>
              <a:gd name="T7" fmla="*/ 33 h 60"/>
              <a:gd name="T8" fmla="*/ 4 w 38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60">
                <a:moveTo>
                  <a:pt x="4" y="0"/>
                </a:moveTo>
                <a:cubicBezTo>
                  <a:pt x="4" y="0"/>
                  <a:pt x="26" y="26"/>
                  <a:pt x="36" y="51"/>
                </a:cubicBezTo>
                <a:cubicBezTo>
                  <a:pt x="38" y="56"/>
                  <a:pt x="33" y="60"/>
                  <a:pt x="29" y="58"/>
                </a:cubicBezTo>
                <a:cubicBezTo>
                  <a:pt x="18" y="52"/>
                  <a:pt x="0" y="41"/>
                  <a:pt x="2" y="33"/>
                </a:cubicBezTo>
                <a:cubicBezTo>
                  <a:pt x="3" y="29"/>
                  <a:pt x="4" y="0"/>
                  <a:pt x="4" y="0"/>
                </a:cubicBezTo>
                <a:close/>
              </a:path>
            </a:pathLst>
          </a:custGeom>
          <a:solidFill>
            <a:srgbClr val="593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ïśliḓé"/>
          <p:cNvSpPr/>
          <p:nvPr>
            <p:custDataLst>
              <p:tags r:id="rId70"/>
            </p:custDataLst>
          </p:nvPr>
        </p:nvSpPr>
        <p:spPr bwMode="auto">
          <a:xfrm flipH="1">
            <a:off x="7105650" y="1203960"/>
            <a:ext cx="60325" cy="54610"/>
          </a:xfrm>
          <a:custGeom>
            <a:avLst/>
            <a:gdLst>
              <a:gd name="T0" fmla="*/ 0 w 40"/>
              <a:gd name="T1" fmla="*/ 11 h 37"/>
              <a:gd name="T2" fmla="*/ 7 w 40"/>
              <a:gd name="T3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" h="37">
                <a:moveTo>
                  <a:pt x="0" y="11"/>
                </a:moveTo>
                <a:cubicBezTo>
                  <a:pt x="7" y="0"/>
                  <a:pt x="40" y="21"/>
                  <a:pt x="7" y="37"/>
                </a:cubicBezTo>
              </a:path>
            </a:pathLst>
          </a:cu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išḻïḑe"/>
          <p:cNvSpPr/>
          <p:nvPr>
            <p:custDataLst>
              <p:tags r:id="rId71"/>
            </p:custDataLst>
          </p:nvPr>
        </p:nvSpPr>
        <p:spPr bwMode="auto">
          <a:xfrm flipH="1">
            <a:off x="7168515" y="1508125"/>
            <a:ext cx="61595" cy="102870"/>
          </a:xfrm>
          <a:custGeom>
            <a:avLst/>
            <a:gdLst>
              <a:gd name="T0" fmla="*/ 42 w 42"/>
              <a:gd name="T1" fmla="*/ 0 h 69"/>
              <a:gd name="T2" fmla="*/ 28 w 42"/>
              <a:gd name="T3" fmla="*/ 6 h 69"/>
              <a:gd name="T4" fmla="*/ 15 w 42"/>
              <a:gd name="T5" fmla="*/ 16 h 69"/>
              <a:gd name="T6" fmla="*/ 9 w 42"/>
              <a:gd name="T7" fmla="*/ 22 h 69"/>
              <a:gd name="T8" fmla="*/ 4 w 42"/>
              <a:gd name="T9" fmla="*/ 31 h 69"/>
              <a:gd name="T10" fmla="*/ 1 w 42"/>
              <a:gd name="T11" fmla="*/ 40 h 69"/>
              <a:gd name="T12" fmla="*/ 0 w 42"/>
              <a:gd name="T13" fmla="*/ 49 h 69"/>
              <a:gd name="T14" fmla="*/ 1 w 42"/>
              <a:gd name="T15" fmla="*/ 58 h 69"/>
              <a:gd name="T16" fmla="*/ 3 w 42"/>
              <a:gd name="T17" fmla="*/ 65 h 69"/>
              <a:gd name="T18" fmla="*/ 4 w 42"/>
              <a:gd name="T19" fmla="*/ 68 h 69"/>
              <a:gd name="T20" fmla="*/ 6 w 42"/>
              <a:gd name="T21" fmla="*/ 69 h 69"/>
              <a:gd name="T22" fmla="*/ 7 w 42"/>
              <a:gd name="T23" fmla="*/ 69 h 69"/>
              <a:gd name="T24" fmla="*/ 5 w 42"/>
              <a:gd name="T25" fmla="*/ 64 h 69"/>
              <a:gd name="T26" fmla="*/ 4 w 42"/>
              <a:gd name="T27" fmla="*/ 57 h 69"/>
              <a:gd name="T28" fmla="*/ 4 w 42"/>
              <a:gd name="T29" fmla="*/ 49 h 69"/>
              <a:gd name="T30" fmla="*/ 5 w 42"/>
              <a:gd name="T31" fmla="*/ 41 h 69"/>
              <a:gd name="T32" fmla="*/ 8 w 42"/>
              <a:gd name="T33" fmla="*/ 32 h 69"/>
              <a:gd name="T34" fmla="*/ 29 w 42"/>
              <a:gd name="T35" fmla="*/ 8 h 69"/>
              <a:gd name="T36" fmla="*/ 38 w 42"/>
              <a:gd name="T37" fmla="*/ 2 h 69"/>
              <a:gd name="T38" fmla="*/ 42 w 42"/>
              <a:gd name="T3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" h="69">
                <a:moveTo>
                  <a:pt x="42" y="0"/>
                </a:moveTo>
                <a:cubicBezTo>
                  <a:pt x="42" y="0"/>
                  <a:pt x="36" y="1"/>
                  <a:pt x="28" y="6"/>
                </a:cubicBezTo>
                <a:cubicBezTo>
                  <a:pt x="24" y="8"/>
                  <a:pt x="19" y="11"/>
                  <a:pt x="15" y="16"/>
                </a:cubicBezTo>
                <a:cubicBezTo>
                  <a:pt x="13" y="18"/>
                  <a:pt x="11" y="20"/>
                  <a:pt x="9" y="22"/>
                </a:cubicBezTo>
                <a:cubicBezTo>
                  <a:pt x="7" y="25"/>
                  <a:pt x="5" y="28"/>
                  <a:pt x="4" y="31"/>
                </a:cubicBezTo>
                <a:cubicBezTo>
                  <a:pt x="3" y="34"/>
                  <a:pt x="2" y="37"/>
                  <a:pt x="1" y="40"/>
                </a:cubicBezTo>
                <a:cubicBezTo>
                  <a:pt x="0" y="43"/>
                  <a:pt x="0" y="46"/>
                  <a:pt x="0" y="49"/>
                </a:cubicBezTo>
                <a:cubicBezTo>
                  <a:pt x="0" y="52"/>
                  <a:pt x="1" y="55"/>
                  <a:pt x="1" y="58"/>
                </a:cubicBezTo>
                <a:cubicBezTo>
                  <a:pt x="2" y="60"/>
                  <a:pt x="2" y="63"/>
                  <a:pt x="3" y="65"/>
                </a:cubicBezTo>
                <a:cubicBezTo>
                  <a:pt x="4" y="66"/>
                  <a:pt x="4" y="67"/>
                  <a:pt x="4" y="68"/>
                </a:cubicBezTo>
                <a:cubicBezTo>
                  <a:pt x="5" y="69"/>
                  <a:pt x="6" y="69"/>
                  <a:pt x="6" y="69"/>
                </a:cubicBezTo>
                <a:cubicBezTo>
                  <a:pt x="6" y="69"/>
                  <a:pt x="6" y="69"/>
                  <a:pt x="7" y="69"/>
                </a:cubicBezTo>
                <a:cubicBezTo>
                  <a:pt x="6" y="67"/>
                  <a:pt x="6" y="66"/>
                  <a:pt x="5" y="64"/>
                </a:cubicBezTo>
                <a:cubicBezTo>
                  <a:pt x="5" y="62"/>
                  <a:pt x="4" y="60"/>
                  <a:pt x="4" y="57"/>
                </a:cubicBezTo>
                <a:cubicBezTo>
                  <a:pt x="4" y="55"/>
                  <a:pt x="4" y="52"/>
                  <a:pt x="4" y="49"/>
                </a:cubicBezTo>
                <a:cubicBezTo>
                  <a:pt x="4" y="46"/>
                  <a:pt x="4" y="44"/>
                  <a:pt x="5" y="41"/>
                </a:cubicBezTo>
                <a:cubicBezTo>
                  <a:pt x="5" y="38"/>
                  <a:pt x="7" y="35"/>
                  <a:pt x="8" y="32"/>
                </a:cubicBezTo>
                <a:cubicBezTo>
                  <a:pt x="12" y="22"/>
                  <a:pt x="22" y="13"/>
                  <a:pt x="29" y="8"/>
                </a:cubicBezTo>
                <a:cubicBezTo>
                  <a:pt x="33" y="5"/>
                  <a:pt x="36" y="3"/>
                  <a:pt x="38" y="2"/>
                </a:cubicBezTo>
                <a:cubicBezTo>
                  <a:pt x="41" y="1"/>
                  <a:pt x="42" y="0"/>
                  <a:pt x="42" y="0"/>
                </a:cubicBezTo>
              </a:path>
            </a:pathLst>
          </a:custGeom>
          <a:solidFill>
            <a:srgbClr val="A14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îṧḷidê"/>
          <p:cNvSpPr/>
          <p:nvPr>
            <p:custDataLst>
              <p:tags r:id="rId72"/>
            </p:custDataLst>
          </p:nvPr>
        </p:nvSpPr>
        <p:spPr bwMode="auto">
          <a:xfrm flipH="1">
            <a:off x="7215505" y="1609090"/>
            <a:ext cx="9525" cy="16510"/>
          </a:xfrm>
          <a:custGeom>
            <a:avLst/>
            <a:gdLst>
              <a:gd name="T0" fmla="*/ 0 w 6"/>
              <a:gd name="T1" fmla="*/ 0 h 11"/>
              <a:gd name="T2" fmla="*/ 2 w 6"/>
              <a:gd name="T3" fmla="*/ 3 h 11"/>
              <a:gd name="T4" fmla="*/ 4 w 6"/>
              <a:gd name="T5" fmla="*/ 7 h 11"/>
              <a:gd name="T6" fmla="*/ 6 w 6"/>
              <a:gd name="T7" fmla="*/ 11 h 11"/>
              <a:gd name="T8" fmla="*/ 4 w 6"/>
              <a:gd name="T9" fmla="*/ 7 h 11"/>
              <a:gd name="T10" fmla="*/ 3 w 6"/>
              <a:gd name="T11" fmla="*/ 1 h 11"/>
              <a:gd name="T12" fmla="*/ 2 w 6"/>
              <a:gd name="T13" fmla="*/ 1 h 11"/>
              <a:gd name="T14" fmla="*/ 0 w 6"/>
              <a:gd name="T1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11">
                <a:moveTo>
                  <a:pt x="0" y="0"/>
                </a:moveTo>
                <a:cubicBezTo>
                  <a:pt x="1" y="1"/>
                  <a:pt x="1" y="2"/>
                  <a:pt x="2" y="3"/>
                </a:cubicBezTo>
                <a:cubicBezTo>
                  <a:pt x="2" y="5"/>
                  <a:pt x="3" y="6"/>
                  <a:pt x="4" y="7"/>
                </a:cubicBezTo>
                <a:cubicBezTo>
                  <a:pt x="5" y="10"/>
                  <a:pt x="6" y="11"/>
                  <a:pt x="6" y="11"/>
                </a:cubicBezTo>
                <a:cubicBezTo>
                  <a:pt x="6" y="11"/>
                  <a:pt x="5" y="10"/>
                  <a:pt x="4" y="7"/>
                </a:cubicBezTo>
                <a:cubicBezTo>
                  <a:pt x="4" y="5"/>
                  <a:pt x="3" y="3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1"/>
                  <a:pt x="0" y="0"/>
                </a:cubicBezTo>
              </a:path>
            </a:pathLst>
          </a:custGeom>
          <a:solidFill>
            <a:srgbClr val="A14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íṣļíḑè"/>
          <p:cNvSpPr/>
          <p:nvPr>
            <p:custDataLst>
              <p:tags r:id="rId73"/>
            </p:custDataLst>
          </p:nvPr>
        </p:nvSpPr>
        <p:spPr bwMode="auto">
          <a:xfrm flipH="1">
            <a:off x="6676390" y="1131570"/>
            <a:ext cx="130175" cy="128905"/>
          </a:xfrm>
          <a:custGeom>
            <a:avLst/>
            <a:gdLst>
              <a:gd name="T0" fmla="*/ 87 w 87"/>
              <a:gd name="T1" fmla="*/ 63 h 87"/>
              <a:gd name="T2" fmla="*/ 81 w 87"/>
              <a:gd name="T3" fmla="*/ 16 h 87"/>
              <a:gd name="T4" fmla="*/ 2 w 87"/>
              <a:gd name="T5" fmla="*/ 22 h 87"/>
              <a:gd name="T6" fmla="*/ 3 w 87"/>
              <a:gd name="T7" fmla="*/ 73 h 87"/>
              <a:gd name="T8" fmla="*/ 64 w 87"/>
              <a:gd name="T9" fmla="*/ 87 h 87"/>
              <a:gd name="T10" fmla="*/ 87 w 87"/>
              <a:gd name="T11" fmla="*/ 6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" h="87">
                <a:moveTo>
                  <a:pt x="87" y="63"/>
                </a:moveTo>
                <a:cubicBezTo>
                  <a:pt x="86" y="51"/>
                  <a:pt x="85" y="36"/>
                  <a:pt x="81" y="16"/>
                </a:cubicBezTo>
                <a:cubicBezTo>
                  <a:pt x="77" y="0"/>
                  <a:pt x="11" y="9"/>
                  <a:pt x="2" y="22"/>
                </a:cubicBezTo>
                <a:cubicBezTo>
                  <a:pt x="2" y="22"/>
                  <a:pt x="9" y="61"/>
                  <a:pt x="3" y="73"/>
                </a:cubicBezTo>
                <a:cubicBezTo>
                  <a:pt x="0" y="81"/>
                  <a:pt x="38" y="85"/>
                  <a:pt x="64" y="87"/>
                </a:cubicBezTo>
                <a:cubicBezTo>
                  <a:pt x="66" y="75"/>
                  <a:pt x="74" y="65"/>
                  <a:pt x="87" y="63"/>
                </a:cubicBezTo>
                <a:close/>
              </a:path>
            </a:pathLst>
          </a:cu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ïṧḻîďé"/>
          <p:cNvSpPr/>
          <p:nvPr>
            <p:custDataLst>
              <p:tags r:id="rId74"/>
            </p:custDataLst>
          </p:nvPr>
        </p:nvSpPr>
        <p:spPr bwMode="auto">
          <a:xfrm flipH="1">
            <a:off x="6990715" y="1151890"/>
            <a:ext cx="29845" cy="57785"/>
          </a:xfrm>
          <a:prstGeom prst="ellipse">
            <a:avLst/>
          </a:pr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ïṣľidè"/>
          <p:cNvSpPr/>
          <p:nvPr>
            <p:custDataLst>
              <p:tags r:id="rId75"/>
            </p:custDataLst>
          </p:nvPr>
        </p:nvSpPr>
        <p:spPr bwMode="auto">
          <a:xfrm flipH="1">
            <a:off x="6963410" y="1149350"/>
            <a:ext cx="31750" cy="55880"/>
          </a:xfrm>
          <a:prstGeom prst="ellipse">
            <a:avLst/>
          </a:pr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ïşlïdè"/>
          <p:cNvSpPr/>
          <p:nvPr>
            <p:custDataLst>
              <p:tags r:id="rId76"/>
            </p:custDataLst>
          </p:nvPr>
        </p:nvSpPr>
        <p:spPr bwMode="auto">
          <a:xfrm flipH="1">
            <a:off x="6934835" y="1145540"/>
            <a:ext cx="31750" cy="57785"/>
          </a:xfrm>
          <a:prstGeom prst="ellipse">
            <a:avLst/>
          </a:pr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îš1ïḍé"/>
          <p:cNvSpPr/>
          <p:nvPr>
            <p:custDataLst>
              <p:tags r:id="rId77"/>
            </p:custDataLst>
          </p:nvPr>
        </p:nvSpPr>
        <p:spPr bwMode="auto">
          <a:xfrm flipH="1">
            <a:off x="6906260" y="1145540"/>
            <a:ext cx="29845" cy="57785"/>
          </a:xfrm>
          <a:prstGeom prst="ellipse">
            <a:avLst/>
          </a:pr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îṡ1íďé"/>
          <p:cNvSpPr/>
          <p:nvPr>
            <p:custDataLst>
              <p:tags r:id="rId78"/>
            </p:custDataLst>
          </p:nvPr>
        </p:nvSpPr>
        <p:spPr bwMode="auto">
          <a:xfrm flipH="1">
            <a:off x="6770370" y="1134110"/>
            <a:ext cx="31750" cy="57785"/>
          </a:xfrm>
          <a:prstGeom prst="ellipse">
            <a:avLst/>
          </a:pr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iṩḷïde"/>
          <p:cNvSpPr/>
          <p:nvPr>
            <p:custDataLst>
              <p:tags r:id="rId79"/>
            </p:custDataLst>
          </p:nvPr>
        </p:nvSpPr>
        <p:spPr bwMode="auto">
          <a:xfrm flipH="1">
            <a:off x="6744335" y="1131570"/>
            <a:ext cx="31750" cy="55880"/>
          </a:xfrm>
          <a:prstGeom prst="ellipse">
            <a:avLst/>
          </a:pr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îṡḻidê"/>
          <p:cNvSpPr/>
          <p:nvPr>
            <p:custDataLst>
              <p:tags r:id="rId80"/>
            </p:custDataLst>
          </p:nvPr>
        </p:nvSpPr>
        <p:spPr bwMode="auto">
          <a:xfrm flipH="1">
            <a:off x="6715760" y="1127760"/>
            <a:ext cx="29845" cy="57785"/>
          </a:xfrm>
          <a:prstGeom prst="ellipse">
            <a:avLst/>
          </a:pr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îŝḷiḋe"/>
          <p:cNvSpPr/>
          <p:nvPr>
            <p:custDataLst>
              <p:tags r:id="rId81"/>
            </p:custDataLst>
          </p:nvPr>
        </p:nvSpPr>
        <p:spPr bwMode="auto">
          <a:xfrm flipH="1">
            <a:off x="6685915" y="1127760"/>
            <a:ext cx="31750" cy="57785"/>
          </a:xfrm>
          <a:prstGeom prst="ellipse">
            <a:avLst/>
          </a:pr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îṣļiḓé"/>
          <p:cNvSpPr/>
          <p:nvPr>
            <p:custDataLst>
              <p:tags r:id="rId82"/>
            </p:custDataLst>
          </p:nvPr>
        </p:nvSpPr>
        <p:spPr bwMode="auto">
          <a:xfrm flipH="1">
            <a:off x="7241540" y="1752600"/>
            <a:ext cx="57150" cy="320040"/>
          </a:xfrm>
          <a:custGeom>
            <a:avLst/>
            <a:gdLst>
              <a:gd name="T0" fmla="*/ 0 w 39"/>
              <a:gd name="T1" fmla="*/ 0 h 216"/>
              <a:gd name="T2" fmla="*/ 1 w 39"/>
              <a:gd name="T3" fmla="*/ 2 h 216"/>
              <a:gd name="T4" fmla="*/ 3 w 39"/>
              <a:gd name="T5" fmla="*/ 9 h 216"/>
              <a:gd name="T6" fmla="*/ 10 w 39"/>
              <a:gd name="T7" fmla="*/ 33 h 216"/>
              <a:gd name="T8" fmla="*/ 19 w 39"/>
              <a:gd name="T9" fmla="*/ 68 h 216"/>
              <a:gd name="T10" fmla="*/ 28 w 39"/>
              <a:gd name="T11" fmla="*/ 107 h 216"/>
              <a:gd name="T12" fmla="*/ 35 w 39"/>
              <a:gd name="T13" fmla="*/ 148 h 216"/>
              <a:gd name="T14" fmla="*/ 36 w 39"/>
              <a:gd name="T15" fmla="*/ 183 h 216"/>
              <a:gd name="T16" fmla="*/ 31 w 39"/>
              <a:gd name="T17" fmla="*/ 207 h 216"/>
              <a:gd name="T18" fmla="*/ 27 w 39"/>
              <a:gd name="T19" fmla="*/ 214 h 216"/>
              <a:gd name="T20" fmla="*/ 26 w 39"/>
              <a:gd name="T21" fmla="*/ 216 h 216"/>
              <a:gd name="T22" fmla="*/ 27 w 39"/>
              <a:gd name="T23" fmla="*/ 214 h 216"/>
              <a:gd name="T24" fmla="*/ 31 w 39"/>
              <a:gd name="T25" fmla="*/ 208 h 216"/>
              <a:gd name="T26" fmla="*/ 38 w 39"/>
              <a:gd name="T27" fmla="*/ 183 h 216"/>
              <a:gd name="T28" fmla="*/ 38 w 39"/>
              <a:gd name="T29" fmla="*/ 147 h 216"/>
              <a:gd name="T30" fmla="*/ 32 w 39"/>
              <a:gd name="T31" fmla="*/ 107 h 216"/>
              <a:gd name="T32" fmla="*/ 23 w 39"/>
              <a:gd name="T33" fmla="*/ 67 h 216"/>
              <a:gd name="T34" fmla="*/ 12 w 39"/>
              <a:gd name="T35" fmla="*/ 32 h 216"/>
              <a:gd name="T36" fmla="*/ 4 w 39"/>
              <a:gd name="T37" fmla="*/ 9 h 216"/>
              <a:gd name="T38" fmla="*/ 1 w 39"/>
              <a:gd name="T39" fmla="*/ 2 h 216"/>
              <a:gd name="T40" fmla="*/ 0 w 39"/>
              <a:gd name="T41" fmla="*/ 0 h 216"/>
              <a:gd name="T42" fmla="*/ 0 w 39"/>
              <a:gd name="T43" fmla="*/ 0 h 216"/>
              <a:gd name="T44" fmla="*/ 0 w 39"/>
              <a:gd name="T45" fmla="*/ 0 h 216"/>
              <a:gd name="T46" fmla="*/ 0 w 39"/>
              <a:gd name="T47" fmla="*/ 0 h 216"/>
              <a:gd name="T48" fmla="*/ 0 w 39"/>
              <a:gd name="T49" fmla="*/ 0 h 216"/>
              <a:gd name="T50" fmla="*/ 0 w 39"/>
              <a:gd name="T51" fmla="*/ 0 h 216"/>
              <a:gd name="T52" fmla="*/ 0 w 39"/>
              <a:gd name="T53" fmla="*/ 0 h 216"/>
              <a:gd name="T54" fmla="*/ 0 w 39"/>
              <a:gd name="T55" fmla="*/ 0 h 216"/>
              <a:gd name="T56" fmla="*/ 0 w 39"/>
              <a:gd name="T5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9" h="216">
                <a:moveTo>
                  <a:pt x="0" y="0"/>
                </a:moveTo>
                <a:cubicBezTo>
                  <a:pt x="0" y="0"/>
                  <a:pt x="1" y="1"/>
                  <a:pt x="1" y="2"/>
                </a:cubicBezTo>
                <a:cubicBezTo>
                  <a:pt x="1" y="4"/>
                  <a:pt x="2" y="6"/>
                  <a:pt x="3" y="9"/>
                </a:cubicBezTo>
                <a:cubicBezTo>
                  <a:pt x="5" y="15"/>
                  <a:pt x="7" y="23"/>
                  <a:pt x="10" y="33"/>
                </a:cubicBezTo>
                <a:cubicBezTo>
                  <a:pt x="13" y="43"/>
                  <a:pt x="16" y="55"/>
                  <a:pt x="19" y="68"/>
                </a:cubicBezTo>
                <a:cubicBezTo>
                  <a:pt x="22" y="80"/>
                  <a:pt x="26" y="94"/>
                  <a:pt x="28" y="107"/>
                </a:cubicBezTo>
                <a:cubicBezTo>
                  <a:pt x="31" y="121"/>
                  <a:pt x="33" y="135"/>
                  <a:pt x="35" y="148"/>
                </a:cubicBezTo>
                <a:cubicBezTo>
                  <a:pt x="36" y="161"/>
                  <a:pt x="37" y="173"/>
                  <a:pt x="36" y="183"/>
                </a:cubicBezTo>
                <a:cubicBezTo>
                  <a:pt x="35" y="193"/>
                  <a:pt x="33" y="202"/>
                  <a:pt x="31" y="207"/>
                </a:cubicBezTo>
                <a:cubicBezTo>
                  <a:pt x="29" y="210"/>
                  <a:pt x="28" y="212"/>
                  <a:pt x="27" y="214"/>
                </a:cubicBezTo>
                <a:cubicBezTo>
                  <a:pt x="26" y="215"/>
                  <a:pt x="26" y="216"/>
                  <a:pt x="26" y="216"/>
                </a:cubicBezTo>
                <a:cubicBezTo>
                  <a:pt x="26" y="216"/>
                  <a:pt x="26" y="215"/>
                  <a:pt x="27" y="214"/>
                </a:cubicBezTo>
                <a:cubicBezTo>
                  <a:pt x="29" y="213"/>
                  <a:pt x="30" y="211"/>
                  <a:pt x="31" y="208"/>
                </a:cubicBezTo>
                <a:cubicBezTo>
                  <a:pt x="34" y="202"/>
                  <a:pt x="37" y="194"/>
                  <a:pt x="38" y="183"/>
                </a:cubicBezTo>
                <a:cubicBezTo>
                  <a:pt x="39" y="173"/>
                  <a:pt x="39" y="160"/>
                  <a:pt x="38" y="147"/>
                </a:cubicBezTo>
                <a:cubicBezTo>
                  <a:pt x="37" y="134"/>
                  <a:pt x="35" y="120"/>
                  <a:pt x="32" y="107"/>
                </a:cubicBezTo>
                <a:cubicBezTo>
                  <a:pt x="29" y="93"/>
                  <a:pt x="26" y="79"/>
                  <a:pt x="23" y="67"/>
                </a:cubicBezTo>
                <a:cubicBezTo>
                  <a:pt x="19" y="54"/>
                  <a:pt x="15" y="42"/>
                  <a:pt x="12" y="32"/>
                </a:cubicBezTo>
                <a:cubicBezTo>
                  <a:pt x="9" y="23"/>
                  <a:pt x="6" y="14"/>
                  <a:pt x="4" y="9"/>
                </a:cubicBezTo>
                <a:cubicBezTo>
                  <a:pt x="3" y="6"/>
                  <a:pt x="2" y="4"/>
                  <a:pt x="1" y="2"/>
                </a:cubicBezTo>
                <a:cubicBezTo>
                  <a:pt x="1" y="1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14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íSliḋé"/>
          <p:cNvSpPr/>
          <p:nvPr>
            <p:custDataLst>
              <p:tags r:id="rId83"/>
            </p:custDataLst>
          </p:nvPr>
        </p:nvSpPr>
        <p:spPr bwMode="auto">
          <a:xfrm flipH="1">
            <a:off x="5539105" y="1772285"/>
            <a:ext cx="640080" cy="306705"/>
          </a:xfrm>
          <a:custGeom>
            <a:avLst/>
            <a:gdLst>
              <a:gd name="T0" fmla="*/ 384 w 431"/>
              <a:gd name="T1" fmla="*/ 112 h 207"/>
              <a:gd name="T2" fmla="*/ 359 w 431"/>
              <a:gd name="T3" fmla="*/ 119 h 207"/>
              <a:gd name="T4" fmla="*/ 311 w 431"/>
              <a:gd name="T5" fmla="*/ 73 h 207"/>
              <a:gd name="T6" fmla="*/ 283 w 431"/>
              <a:gd name="T7" fmla="*/ 82 h 207"/>
              <a:gd name="T8" fmla="*/ 199 w 431"/>
              <a:gd name="T9" fmla="*/ 0 h 207"/>
              <a:gd name="T10" fmla="*/ 118 w 431"/>
              <a:gd name="T11" fmla="*/ 63 h 207"/>
              <a:gd name="T12" fmla="*/ 78 w 431"/>
              <a:gd name="T13" fmla="*/ 51 h 207"/>
              <a:gd name="T14" fmla="*/ 0 w 431"/>
              <a:gd name="T15" fmla="*/ 128 h 207"/>
              <a:gd name="T16" fmla="*/ 53 w 431"/>
              <a:gd name="T17" fmla="*/ 202 h 207"/>
              <a:gd name="T18" fmla="*/ 69 w 431"/>
              <a:gd name="T19" fmla="*/ 206 h 207"/>
              <a:gd name="T20" fmla="*/ 371 w 431"/>
              <a:gd name="T21" fmla="*/ 206 h 207"/>
              <a:gd name="T22" fmla="*/ 384 w 431"/>
              <a:gd name="T23" fmla="*/ 207 h 207"/>
              <a:gd name="T24" fmla="*/ 431 w 431"/>
              <a:gd name="T25" fmla="*/ 160 h 207"/>
              <a:gd name="T26" fmla="*/ 384 w 431"/>
              <a:gd name="T27" fmla="*/ 112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1" h="207">
                <a:moveTo>
                  <a:pt x="384" y="112"/>
                </a:moveTo>
                <a:cubicBezTo>
                  <a:pt x="375" y="112"/>
                  <a:pt x="366" y="115"/>
                  <a:pt x="359" y="119"/>
                </a:cubicBezTo>
                <a:cubicBezTo>
                  <a:pt x="358" y="93"/>
                  <a:pt x="337" y="73"/>
                  <a:pt x="311" y="73"/>
                </a:cubicBezTo>
                <a:cubicBezTo>
                  <a:pt x="301" y="73"/>
                  <a:pt x="291" y="76"/>
                  <a:pt x="283" y="82"/>
                </a:cubicBezTo>
                <a:cubicBezTo>
                  <a:pt x="282" y="36"/>
                  <a:pt x="245" y="0"/>
                  <a:pt x="199" y="0"/>
                </a:cubicBezTo>
                <a:cubicBezTo>
                  <a:pt x="160" y="0"/>
                  <a:pt x="128" y="27"/>
                  <a:pt x="118" y="63"/>
                </a:cubicBezTo>
                <a:cubicBezTo>
                  <a:pt x="106" y="55"/>
                  <a:pt x="93" y="51"/>
                  <a:pt x="78" y="51"/>
                </a:cubicBezTo>
                <a:cubicBezTo>
                  <a:pt x="35" y="51"/>
                  <a:pt x="0" y="86"/>
                  <a:pt x="0" y="128"/>
                </a:cubicBezTo>
                <a:cubicBezTo>
                  <a:pt x="0" y="162"/>
                  <a:pt x="22" y="191"/>
                  <a:pt x="53" y="202"/>
                </a:cubicBezTo>
                <a:cubicBezTo>
                  <a:pt x="58" y="204"/>
                  <a:pt x="63" y="206"/>
                  <a:pt x="69" y="206"/>
                </a:cubicBezTo>
                <a:cubicBezTo>
                  <a:pt x="371" y="206"/>
                  <a:pt x="371" y="206"/>
                  <a:pt x="371" y="206"/>
                </a:cubicBezTo>
                <a:cubicBezTo>
                  <a:pt x="375" y="207"/>
                  <a:pt x="379" y="207"/>
                  <a:pt x="384" y="207"/>
                </a:cubicBezTo>
                <a:cubicBezTo>
                  <a:pt x="410" y="207"/>
                  <a:pt x="431" y="186"/>
                  <a:pt x="431" y="160"/>
                </a:cubicBezTo>
                <a:cubicBezTo>
                  <a:pt x="431" y="133"/>
                  <a:pt x="410" y="112"/>
                  <a:pt x="384" y="112"/>
                </a:cubicBezTo>
                <a:close/>
              </a:path>
            </a:pathLst>
          </a:custGeom>
          <a:solidFill>
            <a:srgbClr val="FCF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îṣḷîḓé"/>
          <p:cNvSpPr/>
          <p:nvPr>
            <p:custDataLst>
              <p:tags r:id="rId84"/>
            </p:custDataLst>
          </p:nvPr>
        </p:nvSpPr>
        <p:spPr bwMode="auto">
          <a:xfrm flipH="1">
            <a:off x="7898130" y="2201545"/>
            <a:ext cx="647065" cy="311785"/>
          </a:xfrm>
          <a:custGeom>
            <a:avLst/>
            <a:gdLst>
              <a:gd name="T0" fmla="*/ 387 w 436"/>
              <a:gd name="T1" fmla="*/ 113 h 210"/>
              <a:gd name="T2" fmla="*/ 362 w 436"/>
              <a:gd name="T3" fmla="*/ 120 h 210"/>
              <a:gd name="T4" fmla="*/ 314 w 436"/>
              <a:gd name="T5" fmla="*/ 73 h 210"/>
              <a:gd name="T6" fmla="*/ 286 w 436"/>
              <a:gd name="T7" fmla="*/ 83 h 210"/>
              <a:gd name="T8" fmla="*/ 201 w 436"/>
              <a:gd name="T9" fmla="*/ 0 h 210"/>
              <a:gd name="T10" fmla="*/ 119 w 436"/>
              <a:gd name="T11" fmla="*/ 63 h 210"/>
              <a:gd name="T12" fmla="*/ 78 w 436"/>
              <a:gd name="T13" fmla="*/ 52 h 210"/>
              <a:gd name="T14" fmla="*/ 0 w 436"/>
              <a:gd name="T15" fmla="*/ 130 h 210"/>
              <a:gd name="T16" fmla="*/ 53 w 436"/>
              <a:gd name="T17" fmla="*/ 204 h 210"/>
              <a:gd name="T18" fmla="*/ 70 w 436"/>
              <a:gd name="T19" fmla="*/ 208 h 210"/>
              <a:gd name="T20" fmla="*/ 375 w 436"/>
              <a:gd name="T21" fmla="*/ 208 h 210"/>
              <a:gd name="T22" fmla="*/ 387 w 436"/>
              <a:gd name="T23" fmla="*/ 210 h 210"/>
              <a:gd name="T24" fmla="*/ 436 w 436"/>
              <a:gd name="T25" fmla="*/ 162 h 210"/>
              <a:gd name="T26" fmla="*/ 387 w 436"/>
              <a:gd name="T27" fmla="*/ 11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6" h="210">
                <a:moveTo>
                  <a:pt x="387" y="113"/>
                </a:moveTo>
                <a:cubicBezTo>
                  <a:pt x="378" y="113"/>
                  <a:pt x="370" y="116"/>
                  <a:pt x="362" y="120"/>
                </a:cubicBezTo>
                <a:cubicBezTo>
                  <a:pt x="362" y="94"/>
                  <a:pt x="340" y="73"/>
                  <a:pt x="314" y="73"/>
                </a:cubicBezTo>
                <a:cubicBezTo>
                  <a:pt x="304" y="73"/>
                  <a:pt x="294" y="77"/>
                  <a:pt x="286" y="83"/>
                </a:cubicBezTo>
                <a:cubicBezTo>
                  <a:pt x="284" y="37"/>
                  <a:pt x="247" y="0"/>
                  <a:pt x="201" y="0"/>
                </a:cubicBezTo>
                <a:cubicBezTo>
                  <a:pt x="162" y="0"/>
                  <a:pt x="129" y="27"/>
                  <a:pt x="119" y="63"/>
                </a:cubicBezTo>
                <a:cubicBezTo>
                  <a:pt x="107" y="56"/>
                  <a:pt x="93" y="52"/>
                  <a:pt x="78" y="52"/>
                </a:cubicBezTo>
                <a:cubicBezTo>
                  <a:pt x="35" y="52"/>
                  <a:pt x="0" y="87"/>
                  <a:pt x="0" y="130"/>
                </a:cubicBezTo>
                <a:cubicBezTo>
                  <a:pt x="0" y="164"/>
                  <a:pt x="22" y="193"/>
                  <a:pt x="53" y="204"/>
                </a:cubicBezTo>
                <a:cubicBezTo>
                  <a:pt x="58" y="207"/>
                  <a:pt x="64" y="208"/>
                  <a:pt x="70" y="208"/>
                </a:cubicBezTo>
                <a:cubicBezTo>
                  <a:pt x="375" y="208"/>
                  <a:pt x="375" y="208"/>
                  <a:pt x="375" y="208"/>
                </a:cubicBezTo>
                <a:cubicBezTo>
                  <a:pt x="379" y="209"/>
                  <a:pt x="383" y="210"/>
                  <a:pt x="387" y="210"/>
                </a:cubicBezTo>
                <a:cubicBezTo>
                  <a:pt x="414" y="210"/>
                  <a:pt x="436" y="188"/>
                  <a:pt x="436" y="162"/>
                </a:cubicBezTo>
                <a:cubicBezTo>
                  <a:pt x="436" y="135"/>
                  <a:pt x="414" y="113"/>
                  <a:pt x="387" y="113"/>
                </a:cubicBezTo>
                <a:close/>
              </a:path>
            </a:pathLst>
          </a:custGeom>
          <a:solidFill>
            <a:srgbClr val="FCF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8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28955" y="805180"/>
            <a:ext cx="286321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7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应急预案的基本要求</a:t>
            </a:r>
            <a:endParaRPr sz="17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39140" y="1467485"/>
            <a:ext cx="107315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  <a:buClr>
                <a:srgbClr val="2F7889"/>
              </a:buClr>
              <a:buNone/>
            </a:pPr>
            <a:r>
              <a:rPr lang="zh-CN" altLang="en-US" sz="16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完整性</a:t>
            </a:r>
            <a:endParaRPr lang="zh-CN" altLang="en-US" sz="16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任意多边形 2"/>
          <p:cNvSpPr/>
          <p:nvPr/>
        </p:nvSpPr>
        <p:spPr>
          <a:xfrm>
            <a:off x="1595755" y="2367915"/>
            <a:ext cx="2595880" cy="694055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1B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任意多边形 3"/>
          <p:cNvSpPr/>
          <p:nvPr>
            <p:custDataLst>
              <p:tags r:id="rId6"/>
            </p:custDataLst>
          </p:nvPr>
        </p:nvSpPr>
        <p:spPr>
          <a:xfrm>
            <a:off x="1815465" y="2498725"/>
            <a:ext cx="2230120" cy="676275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任意多边形 17"/>
          <p:cNvSpPr/>
          <p:nvPr/>
        </p:nvSpPr>
        <p:spPr>
          <a:xfrm>
            <a:off x="4438015" y="2367915"/>
            <a:ext cx="2595880" cy="694055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任意多边形 18"/>
          <p:cNvSpPr/>
          <p:nvPr>
            <p:custDataLst>
              <p:tags r:id="rId7"/>
            </p:custDataLst>
          </p:nvPr>
        </p:nvSpPr>
        <p:spPr>
          <a:xfrm>
            <a:off x="4657725" y="2498725"/>
            <a:ext cx="2230120" cy="676275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文本框 18"/>
          <p:cNvSpPr txBox="1"/>
          <p:nvPr/>
        </p:nvSpPr>
        <p:spPr>
          <a:xfrm>
            <a:off x="2011045" y="2554605"/>
            <a:ext cx="1929130" cy="43624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ctr" eaLnBrk="1"/>
            <a:r>
              <a:rPr lang="en-US" altLang="zh-CN" sz="1600" b="1" kern="1200">
                <a:solidFill>
                  <a:srgbClr val="000000">
                    <a:alpha val="8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预案结构完整</a:t>
            </a:r>
            <a:endParaRPr lang="en-US" altLang="zh-CN" sz="1600" b="1" kern="1200">
              <a:solidFill>
                <a:srgbClr val="000000">
                  <a:alpha val="8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55210" y="2559050"/>
            <a:ext cx="1929130" cy="43624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ctr" eaLnBrk="1"/>
            <a:r>
              <a:rPr lang="en-US" altLang="zh-CN" sz="1600" b="1" kern="1200">
                <a:solidFill>
                  <a:srgbClr val="000000">
                    <a:alpha val="8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应急过程完整</a:t>
            </a:r>
            <a:endParaRPr lang="en-US" altLang="zh-CN" sz="1600" b="1" kern="1200">
              <a:solidFill>
                <a:srgbClr val="000000">
                  <a:alpha val="8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2" name="任意多边形 29"/>
          <p:cNvSpPr/>
          <p:nvPr/>
        </p:nvSpPr>
        <p:spPr>
          <a:xfrm>
            <a:off x="3016885" y="3416935"/>
            <a:ext cx="2595880" cy="694055"/>
          </a:xfrm>
          <a:custGeom>
            <a:avLst/>
            <a:gdLst>
              <a:gd name="connsiteX0" fmla="*/ 0 w 3302000"/>
              <a:gd name="connsiteY0" fmla="*/ 304800 h 990600"/>
              <a:gd name="connsiteX1" fmla="*/ 397933 w 3302000"/>
              <a:gd name="connsiteY1" fmla="*/ 922867 h 990600"/>
              <a:gd name="connsiteX2" fmla="*/ 3090333 w 3302000"/>
              <a:gd name="connsiteY2" fmla="*/ 990600 h 990600"/>
              <a:gd name="connsiteX3" fmla="*/ 3302000 w 3302000"/>
              <a:gd name="connsiteY3" fmla="*/ 0 h 990600"/>
              <a:gd name="connsiteX4" fmla="*/ 0 w 3302000"/>
              <a:gd name="connsiteY4" fmla="*/ 3048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0" h="990600">
                <a:moveTo>
                  <a:pt x="0" y="304800"/>
                </a:moveTo>
                <a:lnTo>
                  <a:pt x="397933" y="922867"/>
                </a:lnTo>
                <a:lnTo>
                  <a:pt x="3090333" y="990600"/>
                </a:lnTo>
                <a:lnTo>
                  <a:pt x="330200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任意多边形 30"/>
          <p:cNvSpPr/>
          <p:nvPr>
            <p:custDataLst>
              <p:tags r:id="rId8"/>
            </p:custDataLst>
          </p:nvPr>
        </p:nvSpPr>
        <p:spPr>
          <a:xfrm>
            <a:off x="3236595" y="3547745"/>
            <a:ext cx="2230120" cy="676275"/>
          </a:xfrm>
          <a:custGeom>
            <a:avLst/>
            <a:gdLst>
              <a:gd name="connsiteX0" fmla="*/ 0 w 2836333"/>
              <a:gd name="connsiteY0" fmla="*/ 0 h 965200"/>
              <a:gd name="connsiteX1" fmla="*/ 245533 w 2836333"/>
              <a:gd name="connsiteY1" fmla="*/ 685800 h 965200"/>
              <a:gd name="connsiteX2" fmla="*/ 2658533 w 2836333"/>
              <a:gd name="connsiteY2" fmla="*/ 965200 h 965200"/>
              <a:gd name="connsiteX3" fmla="*/ 2836333 w 2836333"/>
              <a:gd name="connsiteY3" fmla="*/ 101600 h 965200"/>
              <a:gd name="connsiteX4" fmla="*/ 0 w 28363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6333" h="965200">
                <a:moveTo>
                  <a:pt x="0" y="0"/>
                </a:moveTo>
                <a:lnTo>
                  <a:pt x="245533" y="685800"/>
                </a:lnTo>
                <a:lnTo>
                  <a:pt x="2658533" y="965200"/>
                </a:lnTo>
                <a:lnTo>
                  <a:pt x="2836333" y="101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文本框 23"/>
          <p:cNvSpPr txBox="1"/>
          <p:nvPr/>
        </p:nvSpPr>
        <p:spPr>
          <a:xfrm>
            <a:off x="3434715" y="3604895"/>
            <a:ext cx="1929130" cy="43624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ctr" eaLnBrk="1"/>
            <a:r>
              <a:rPr lang="en-US" altLang="zh-CN" sz="1600" b="1" kern="1200">
                <a:solidFill>
                  <a:srgbClr val="000000">
                    <a:alpha val="8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功能要素完整</a:t>
            </a:r>
            <a:endParaRPr lang="en-US" altLang="zh-CN" sz="1600" b="1" kern="1200">
              <a:solidFill>
                <a:srgbClr val="000000">
                  <a:alpha val="8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组合 146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148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等腰三角形 148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28955" y="805180"/>
            <a:ext cx="286321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7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应急预案的基本要求</a:t>
            </a:r>
            <a:endParaRPr sz="17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39140" y="1467485"/>
            <a:ext cx="107315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  <a:buClr>
                <a:srgbClr val="2F7889"/>
              </a:buClr>
              <a:buNone/>
            </a:pPr>
            <a:r>
              <a:rPr lang="zh-CN" altLang="en-US" sz="16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可操作性</a:t>
            </a:r>
            <a:endParaRPr lang="zh-CN" altLang="en-US" sz="16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120775" y="1962785"/>
            <a:ext cx="350139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各类人员均明确职责和要求：任务可分解落实，职责要明确，通信信息要准确，程序要明晰，方法要可行，涉及外部相关内容要取得认可。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îşḻiḋé"/>
          <p:cNvSpPr/>
          <p:nvPr>
            <p:custDataLst>
              <p:tags r:id="rId7"/>
            </p:custDataLst>
          </p:nvPr>
        </p:nvSpPr>
        <p:spPr bwMode="auto">
          <a:xfrm>
            <a:off x="5470525" y="3009900"/>
            <a:ext cx="475615" cy="398145"/>
          </a:xfrm>
          <a:custGeom>
            <a:avLst/>
            <a:gdLst>
              <a:gd name="T0" fmla="*/ 71 w 210"/>
              <a:gd name="T1" fmla="*/ 176 h 176"/>
              <a:gd name="T2" fmla="*/ 0 w 210"/>
              <a:gd name="T3" fmla="*/ 160 h 176"/>
              <a:gd name="T4" fmla="*/ 9 w 210"/>
              <a:gd name="T5" fmla="*/ 138 h 176"/>
              <a:gd name="T6" fmla="*/ 18 w 210"/>
              <a:gd name="T7" fmla="*/ 116 h 176"/>
              <a:gd name="T8" fmla="*/ 113 w 210"/>
              <a:gd name="T9" fmla="*/ 116 h 176"/>
              <a:gd name="T10" fmla="*/ 167 w 210"/>
              <a:gd name="T11" fmla="*/ 0 h 176"/>
              <a:gd name="T12" fmla="*/ 210 w 210"/>
              <a:gd name="T13" fmla="*/ 7 h 176"/>
              <a:gd name="T14" fmla="*/ 134 w 210"/>
              <a:gd name="T15" fmla="*/ 159 h 176"/>
              <a:gd name="T16" fmla="*/ 71 w 210"/>
              <a:gd name="T17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176">
                <a:moveTo>
                  <a:pt x="71" y="176"/>
                </a:moveTo>
                <a:cubicBezTo>
                  <a:pt x="32" y="176"/>
                  <a:pt x="2" y="161"/>
                  <a:pt x="0" y="160"/>
                </a:cubicBezTo>
                <a:cubicBezTo>
                  <a:pt x="9" y="138"/>
                  <a:pt x="9" y="138"/>
                  <a:pt x="9" y="138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18" y="116"/>
                  <a:pt x="72" y="142"/>
                  <a:pt x="113" y="116"/>
                </a:cubicBezTo>
                <a:cubicBezTo>
                  <a:pt x="142" y="99"/>
                  <a:pt x="160" y="60"/>
                  <a:pt x="167" y="0"/>
                </a:cubicBezTo>
                <a:cubicBezTo>
                  <a:pt x="210" y="7"/>
                  <a:pt x="210" y="7"/>
                  <a:pt x="210" y="7"/>
                </a:cubicBezTo>
                <a:cubicBezTo>
                  <a:pt x="201" y="82"/>
                  <a:pt x="176" y="133"/>
                  <a:pt x="134" y="159"/>
                </a:cubicBezTo>
                <a:cubicBezTo>
                  <a:pt x="113" y="172"/>
                  <a:pt x="91" y="176"/>
                  <a:pt x="71" y="176"/>
                </a:cubicBezTo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îṥḷiḋê"/>
          <p:cNvSpPr/>
          <p:nvPr>
            <p:custDataLst>
              <p:tags r:id="rId8"/>
            </p:custDataLst>
          </p:nvPr>
        </p:nvSpPr>
        <p:spPr bwMode="auto">
          <a:xfrm>
            <a:off x="6460490" y="3114040"/>
            <a:ext cx="475615" cy="394970"/>
          </a:xfrm>
          <a:custGeom>
            <a:avLst/>
            <a:gdLst>
              <a:gd name="T0" fmla="*/ 70 w 210"/>
              <a:gd name="T1" fmla="*/ 175 h 175"/>
              <a:gd name="T2" fmla="*/ 0 w 210"/>
              <a:gd name="T3" fmla="*/ 159 h 175"/>
              <a:gd name="T4" fmla="*/ 9 w 210"/>
              <a:gd name="T5" fmla="*/ 137 h 175"/>
              <a:gd name="T6" fmla="*/ 18 w 210"/>
              <a:gd name="T7" fmla="*/ 115 h 175"/>
              <a:gd name="T8" fmla="*/ 113 w 210"/>
              <a:gd name="T9" fmla="*/ 116 h 175"/>
              <a:gd name="T10" fmla="*/ 167 w 210"/>
              <a:gd name="T11" fmla="*/ 0 h 175"/>
              <a:gd name="T12" fmla="*/ 210 w 210"/>
              <a:gd name="T13" fmla="*/ 6 h 175"/>
              <a:gd name="T14" fmla="*/ 134 w 210"/>
              <a:gd name="T15" fmla="*/ 158 h 175"/>
              <a:gd name="T16" fmla="*/ 70 w 210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175">
                <a:moveTo>
                  <a:pt x="70" y="175"/>
                </a:moveTo>
                <a:cubicBezTo>
                  <a:pt x="32" y="175"/>
                  <a:pt x="2" y="160"/>
                  <a:pt x="0" y="159"/>
                </a:cubicBezTo>
                <a:cubicBezTo>
                  <a:pt x="9" y="137"/>
                  <a:pt x="9" y="137"/>
                  <a:pt x="9" y="137"/>
                </a:cubicBezTo>
                <a:cubicBezTo>
                  <a:pt x="18" y="115"/>
                  <a:pt x="18" y="115"/>
                  <a:pt x="18" y="115"/>
                </a:cubicBezTo>
                <a:cubicBezTo>
                  <a:pt x="18" y="115"/>
                  <a:pt x="72" y="141"/>
                  <a:pt x="113" y="116"/>
                </a:cubicBezTo>
                <a:cubicBezTo>
                  <a:pt x="142" y="98"/>
                  <a:pt x="160" y="59"/>
                  <a:pt x="167" y="0"/>
                </a:cubicBezTo>
                <a:cubicBezTo>
                  <a:pt x="210" y="6"/>
                  <a:pt x="210" y="6"/>
                  <a:pt x="210" y="6"/>
                </a:cubicBezTo>
                <a:cubicBezTo>
                  <a:pt x="201" y="81"/>
                  <a:pt x="175" y="132"/>
                  <a:pt x="134" y="158"/>
                </a:cubicBezTo>
                <a:cubicBezTo>
                  <a:pt x="113" y="171"/>
                  <a:pt x="91" y="175"/>
                  <a:pt x="70" y="175"/>
                </a:cubicBezTo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iś1ïḑè"/>
          <p:cNvSpPr/>
          <p:nvPr>
            <p:custDataLst>
              <p:tags r:id="rId9"/>
            </p:custDataLst>
          </p:nvPr>
        </p:nvSpPr>
        <p:spPr bwMode="auto">
          <a:xfrm>
            <a:off x="7412990" y="2949575"/>
            <a:ext cx="333375" cy="528955"/>
          </a:xfrm>
          <a:custGeom>
            <a:avLst/>
            <a:gdLst>
              <a:gd name="T0" fmla="*/ 75 w 147"/>
              <a:gd name="T1" fmla="*/ 215 h 234"/>
              <a:gd name="T2" fmla="*/ 5 w 147"/>
              <a:gd name="T3" fmla="*/ 234 h 234"/>
              <a:gd name="T4" fmla="*/ 2 w 147"/>
              <a:gd name="T5" fmla="*/ 210 h 234"/>
              <a:gd name="T6" fmla="*/ 0 w 147"/>
              <a:gd name="T7" fmla="*/ 187 h 234"/>
              <a:gd name="T8" fmla="*/ 85 w 147"/>
              <a:gd name="T9" fmla="*/ 142 h 234"/>
              <a:gd name="T10" fmla="*/ 78 w 147"/>
              <a:gd name="T11" fmla="*/ 15 h 234"/>
              <a:gd name="T12" fmla="*/ 119 w 147"/>
              <a:gd name="T13" fmla="*/ 0 h 234"/>
              <a:gd name="T14" fmla="*/ 123 w 147"/>
              <a:gd name="T15" fmla="*/ 170 h 234"/>
              <a:gd name="T16" fmla="*/ 75 w 147"/>
              <a:gd name="T17" fmla="*/ 215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" h="234">
                <a:moveTo>
                  <a:pt x="75" y="215"/>
                </a:moveTo>
                <a:cubicBezTo>
                  <a:pt x="41" y="233"/>
                  <a:pt x="7" y="234"/>
                  <a:pt x="5" y="234"/>
                </a:cubicBezTo>
                <a:cubicBezTo>
                  <a:pt x="2" y="210"/>
                  <a:pt x="2" y="210"/>
                  <a:pt x="2" y="210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87"/>
                  <a:pt x="60" y="185"/>
                  <a:pt x="85" y="142"/>
                </a:cubicBezTo>
                <a:cubicBezTo>
                  <a:pt x="102" y="113"/>
                  <a:pt x="99" y="70"/>
                  <a:pt x="78" y="15"/>
                </a:cubicBezTo>
                <a:cubicBezTo>
                  <a:pt x="119" y="0"/>
                  <a:pt x="119" y="0"/>
                  <a:pt x="119" y="0"/>
                </a:cubicBezTo>
                <a:cubicBezTo>
                  <a:pt x="146" y="71"/>
                  <a:pt x="147" y="128"/>
                  <a:pt x="123" y="170"/>
                </a:cubicBezTo>
                <a:cubicBezTo>
                  <a:pt x="110" y="191"/>
                  <a:pt x="92" y="205"/>
                  <a:pt x="75" y="215"/>
                </a:cubicBezTo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isḷiḓe"/>
          <p:cNvSpPr/>
          <p:nvPr>
            <p:custDataLst>
              <p:tags r:id="rId10"/>
            </p:custDataLst>
          </p:nvPr>
        </p:nvSpPr>
        <p:spPr bwMode="auto">
          <a:xfrm>
            <a:off x="5751830" y="1235075"/>
            <a:ext cx="2585720" cy="2186305"/>
          </a:xfrm>
          <a:custGeom>
            <a:avLst/>
            <a:gdLst>
              <a:gd name="T0" fmla="*/ 1028 w 1144"/>
              <a:gd name="T1" fmla="*/ 330 h 968"/>
              <a:gd name="T2" fmla="*/ 505 w 1144"/>
              <a:gd name="T3" fmla="*/ 22 h 968"/>
              <a:gd name="T4" fmla="*/ 230 w 1144"/>
              <a:gd name="T5" fmla="*/ 230 h 968"/>
              <a:gd name="T6" fmla="*/ 59 w 1144"/>
              <a:gd name="T7" fmla="*/ 409 h 968"/>
              <a:gd name="T8" fmla="*/ 26 w 1144"/>
              <a:gd name="T9" fmla="*/ 480 h 968"/>
              <a:gd name="T10" fmla="*/ 93 w 1144"/>
              <a:gd name="T11" fmla="*/ 666 h 968"/>
              <a:gd name="T12" fmla="*/ 160 w 1144"/>
              <a:gd name="T13" fmla="*/ 853 h 968"/>
              <a:gd name="T14" fmla="*/ 231 w 1144"/>
              <a:gd name="T15" fmla="*/ 886 h 968"/>
              <a:gd name="T16" fmla="*/ 476 w 1144"/>
              <a:gd name="T17" fmla="*/ 916 h 968"/>
              <a:gd name="T18" fmla="*/ 820 w 1144"/>
              <a:gd name="T19" fmla="*/ 901 h 968"/>
              <a:gd name="T20" fmla="*/ 1028 w 1144"/>
              <a:gd name="T21" fmla="*/ 33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44" h="968">
                <a:moveTo>
                  <a:pt x="1028" y="330"/>
                </a:moveTo>
                <a:cubicBezTo>
                  <a:pt x="913" y="9"/>
                  <a:pt x="622" y="0"/>
                  <a:pt x="505" y="22"/>
                </a:cubicBezTo>
                <a:cubicBezTo>
                  <a:pt x="387" y="44"/>
                  <a:pt x="275" y="125"/>
                  <a:pt x="230" y="230"/>
                </a:cubicBezTo>
                <a:cubicBezTo>
                  <a:pt x="185" y="334"/>
                  <a:pt x="118" y="388"/>
                  <a:pt x="59" y="409"/>
                </a:cubicBezTo>
                <a:cubicBezTo>
                  <a:pt x="0" y="430"/>
                  <a:pt x="26" y="480"/>
                  <a:pt x="26" y="480"/>
                </a:cubicBezTo>
                <a:cubicBezTo>
                  <a:pt x="93" y="666"/>
                  <a:pt x="93" y="666"/>
                  <a:pt x="93" y="666"/>
                </a:cubicBezTo>
                <a:cubicBezTo>
                  <a:pt x="160" y="853"/>
                  <a:pt x="160" y="853"/>
                  <a:pt x="160" y="853"/>
                </a:cubicBezTo>
                <a:cubicBezTo>
                  <a:pt x="160" y="853"/>
                  <a:pt x="171" y="907"/>
                  <a:pt x="231" y="886"/>
                </a:cubicBezTo>
                <a:cubicBezTo>
                  <a:pt x="290" y="864"/>
                  <a:pt x="375" y="864"/>
                  <a:pt x="476" y="916"/>
                </a:cubicBezTo>
                <a:cubicBezTo>
                  <a:pt x="577" y="968"/>
                  <a:pt x="716" y="959"/>
                  <a:pt x="820" y="901"/>
                </a:cubicBezTo>
                <a:cubicBezTo>
                  <a:pt x="925" y="843"/>
                  <a:pt x="1144" y="651"/>
                  <a:pt x="1028" y="330"/>
                </a:cubicBezTo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îṩ1íḑè"/>
          <p:cNvSpPr/>
          <p:nvPr>
            <p:custDataLst>
              <p:tags r:id="rId11"/>
            </p:custDataLst>
          </p:nvPr>
        </p:nvSpPr>
        <p:spPr bwMode="auto">
          <a:xfrm>
            <a:off x="5022850" y="2330450"/>
            <a:ext cx="1085850" cy="1095375"/>
          </a:xfrm>
          <a:custGeom>
            <a:avLst/>
            <a:gdLst>
              <a:gd name="T0" fmla="*/ 415 w 480"/>
              <a:gd name="T1" fmla="*/ 181 h 485"/>
              <a:gd name="T2" fmla="*/ 350 w 480"/>
              <a:gd name="T3" fmla="*/ 0 h 485"/>
              <a:gd name="T4" fmla="*/ 82 w 480"/>
              <a:gd name="T5" fmla="*/ 96 h 485"/>
              <a:gd name="T6" fmla="*/ 29 w 480"/>
              <a:gd name="T7" fmla="*/ 210 h 485"/>
              <a:gd name="T8" fmla="*/ 64 w 480"/>
              <a:gd name="T9" fmla="*/ 307 h 485"/>
              <a:gd name="T10" fmla="*/ 99 w 480"/>
              <a:gd name="T11" fmla="*/ 405 h 485"/>
              <a:gd name="T12" fmla="*/ 213 w 480"/>
              <a:gd name="T13" fmla="*/ 459 h 485"/>
              <a:gd name="T14" fmla="*/ 480 w 480"/>
              <a:gd name="T15" fmla="*/ 363 h 485"/>
              <a:gd name="T16" fmla="*/ 415 w 480"/>
              <a:gd name="T17" fmla="*/ 181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0" h="485">
                <a:moveTo>
                  <a:pt x="415" y="181"/>
                </a:moveTo>
                <a:cubicBezTo>
                  <a:pt x="350" y="0"/>
                  <a:pt x="350" y="0"/>
                  <a:pt x="350" y="0"/>
                </a:cubicBezTo>
                <a:cubicBezTo>
                  <a:pt x="82" y="96"/>
                  <a:pt x="82" y="96"/>
                  <a:pt x="82" y="96"/>
                </a:cubicBezTo>
                <a:cubicBezTo>
                  <a:pt x="82" y="96"/>
                  <a:pt x="0" y="130"/>
                  <a:pt x="29" y="210"/>
                </a:cubicBezTo>
                <a:cubicBezTo>
                  <a:pt x="57" y="289"/>
                  <a:pt x="64" y="307"/>
                  <a:pt x="64" y="307"/>
                </a:cubicBezTo>
                <a:cubicBezTo>
                  <a:pt x="64" y="307"/>
                  <a:pt x="70" y="325"/>
                  <a:pt x="99" y="405"/>
                </a:cubicBezTo>
                <a:cubicBezTo>
                  <a:pt x="127" y="485"/>
                  <a:pt x="213" y="459"/>
                  <a:pt x="213" y="459"/>
                </a:cubicBezTo>
                <a:cubicBezTo>
                  <a:pt x="480" y="363"/>
                  <a:pt x="480" y="363"/>
                  <a:pt x="480" y="363"/>
                </a:cubicBezTo>
                <a:cubicBezTo>
                  <a:pt x="415" y="181"/>
                  <a:pt x="415" y="181"/>
                  <a:pt x="415" y="181"/>
                </a:cubicBezTo>
              </a:path>
            </a:pathLst>
          </a:custGeom>
          <a:solidFill>
            <a:srgbClr val="9C9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išḻiḍè"/>
          <p:cNvSpPr/>
          <p:nvPr>
            <p:custDataLst>
              <p:tags r:id="rId12"/>
            </p:custDataLst>
          </p:nvPr>
        </p:nvSpPr>
        <p:spPr bwMode="auto">
          <a:xfrm>
            <a:off x="5577840" y="2305685"/>
            <a:ext cx="456565" cy="980440"/>
          </a:xfrm>
          <a:custGeom>
            <a:avLst/>
            <a:gdLst>
              <a:gd name="T0" fmla="*/ 136 w 202"/>
              <a:gd name="T1" fmla="*/ 409 h 434"/>
              <a:gd name="T2" fmla="*/ 6 w 202"/>
              <a:gd name="T3" fmla="*/ 46 h 434"/>
              <a:gd name="T4" fmla="*/ 25 w 202"/>
              <a:gd name="T5" fmla="*/ 6 h 434"/>
              <a:gd name="T6" fmla="*/ 65 w 202"/>
              <a:gd name="T7" fmla="*/ 25 h 434"/>
              <a:gd name="T8" fmla="*/ 196 w 202"/>
              <a:gd name="T9" fmla="*/ 388 h 434"/>
              <a:gd name="T10" fmla="*/ 177 w 202"/>
              <a:gd name="T11" fmla="*/ 428 h 434"/>
              <a:gd name="T12" fmla="*/ 136 w 202"/>
              <a:gd name="T13" fmla="*/ 409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434">
                <a:moveTo>
                  <a:pt x="136" y="409"/>
                </a:moveTo>
                <a:cubicBezTo>
                  <a:pt x="6" y="46"/>
                  <a:pt x="6" y="46"/>
                  <a:pt x="6" y="46"/>
                </a:cubicBezTo>
                <a:cubicBezTo>
                  <a:pt x="0" y="30"/>
                  <a:pt x="8" y="11"/>
                  <a:pt x="25" y="6"/>
                </a:cubicBezTo>
                <a:cubicBezTo>
                  <a:pt x="41" y="0"/>
                  <a:pt x="59" y="8"/>
                  <a:pt x="65" y="25"/>
                </a:cubicBezTo>
                <a:cubicBezTo>
                  <a:pt x="196" y="388"/>
                  <a:pt x="196" y="388"/>
                  <a:pt x="196" y="388"/>
                </a:cubicBezTo>
                <a:cubicBezTo>
                  <a:pt x="202" y="404"/>
                  <a:pt x="193" y="422"/>
                  <a:pt x="177" y="428"/>
                </a:cubicBezTo>
                <a:cubicBezTo>
                  <a:pt x="160" y="434"/>
                  <a:pt x="142" y="426"/>
                  <a:pt x="136" y="409"/>
                </a:cubicBezTo>
              </a:path>
            </a:pathLst>
          </a:custGeom>
          <a:solidFill>
            <a:srgbClr val="6F6F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iṥlïḑe"/>
          <p:cNvSpPr/>
          <p:nvPr>
            <p:custDataLst>
              <p:tags r:id="rId13"/>
            </p:custDataLst>
          </p:nvPr>
        </p:nvSpPr>
        <p:spPr bwMode="auto">
          <a:xfrm>
            <a:off x="5366385" y="2380615"/>
            <a:ext cx="457835" cy="982980"/>
          </a:xfrm>
          <a:custGeom>
            <a:avLst/>
            <a:gdLst>
              <a:gd name="T0" fmla="*/ 136 w 202"/>
              <a:gd name="T1" fmla="*/ 410 h 435"/>
              <a:gd name="T2" fmla="*/ 6 w 202"/>
              <a:gd name="T3" fmla="*/ 46 h 435"/>
              <a:gd name="T4" fmla="*/ 25 w 202"/>
              <a:gd name="T5" fmla="*/ 6 h 435"/>
              <a:gd name="T6" fmla="*/ 65 w 202"/>
              <a:gd name="T7" fmla="*/ 25 h 435"/>
              <a:gd name="T8" fmla="*/ 196 w 202"/>
              <a:gd name="T9" fmla="*/ 388 h 435"/>
              <a:gd name="T10" fmla="*/ 177 w 202"/>
              <a:gd name="T11" fmla="*/ 429 h 435"/>
              <a:gd name="T12" fmla="*/ 136 w 202"/>
              <a:gd name="T13" fmla="*/ 41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435">
                <a:moveTo>
                  <a:pt x="136" y="410"/>
                </a:moveTo>
                <a:cubicBezTo>
                  <a:pt x="6" y="46"/>
                  <a:pt x="6" y="46"/>
                  <a:pt x="6" y="46"/>
                </a:cubicBezTo>
                <a:cubicBezTo>
                  <a:pt x="0" y="30"/>
                  <a:pt x="8" y="12"/>
                  <a:pt x="25" y="6"/>
                </a:cubicBezTo>
                <a:cubicBezTo>
                  <a:pt x="41" y="0"/>
                  <a:pt x="59" y="9"/>
                  <a:pt x="65" y="25"/>
                </a:cubicBezTo>
                <a:cubicBezTo>
                  <a:pt x="196" y="388"/>
                  <a:pt x="196" y="388"/>
                  <a:pt x="196" y="388"/>
                </a:cubicBezTo>
                <a:cubicBezTo>
                  <a:pt x="202" y="405"/>
                  <a:pt x="193" y="423"/>
                  <a:pt x="177" y="429"/>
                </a:cubicBezTo>
                <a:cubicBezTo>
                  <a:pt x="160" y="435"/>
                  <a:pt x="142" y="426"/>
                  <a:pt x="136" y="410"/>
                </a:cubicBezTo>
              </a:path>
            </a:pathLst>
          </a:custGeom>
          <a:solidFill>
            <a:srgbClr val="6F6F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ïsḷîdê"/>
          <p:cNvSpPr/>
          <p:nvPr>
            <p:custDataLst>
              <p:tags r:id="rId14"/>
            </p:custDataLst>
          </p:nvPr>
        </p:nvSpPr>
        <p:spPr bwMode="auto">
          <a:xfrm>
            <a:off x="5156835" y="2454910"/>
            <a:ext cx="456565" cy="981710"/>
          </a:xfrm>
          <a:custGeom>
            <a:avLst/>
            <a:gdLst>
              <a:gd name="T0" fmla="*/ 136 w 202"/>
              <a:gd name="T1" fmla="*/ 410 h 435"/>
              <a:gd name="T2" fmla="*/ 6 w 202"/>
              <a:gd name="T3" fmla="*/ 47 h 435"/>
              <a:gd name="T4" fmla="*/ 25 w 202"/>
              <a:gd name="T5" fmla="*/ 6 h 435"/>
              <a:gd name="T6" fmla="*/ 65 w 202"/>
              <a:gd name="T7" fmla="*/ 25 h 435"/>
              <a:gd name="T8" fmla="*/ 196 w 202"/>
              <a:gd name="T9" fmla="*/ 389 h 435"/>
              <a:gd name="T10" fmla="*/ 177 w 202"/>
              <a:gd name="T11" fmla="*/ 429 h 435"/>
              <a:gd name="T12" fmla="*/ 136 w 202"/>
              <a:gd name="T13" fmla="*/ 41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435">
                <a:moveTo>
                  <a:pt x="136" y="410"/>
                </a:moveTo>
                <a:cubicBezTo>
                  <a:pt x="6" y="47"/>
                  <a:pt x="6" y="47"/>
                  <a:pt x="6" y="47"/>
                </a:cubicBezTo>
                <a:cubicBezTo>
                  <a:pt x="0" y="30"/>
                  <a:pt x="8" y="12"/>
                  <a:pt x="25" y="6"/>
                </a:cubicBezTo>
                <a:cubicBezTo>
                  <a:pt x="41" y="0"/>
                  <a:pt x="59" y="9"/>
                  <a:pt x="65" y="25"/>
                </a:cubicBezTo>
                <a:cubicBezTo>
                  <a:pt x="196" y="389"/>
                  <a:pt x="196" y="389"/>
                  <a:pt x="196" y="389"/>
                </a:cubicBezTo>
                <a:cubicBezTo>
                  <a:pt x="202" y="405"/>
                  <a:pt x="193" y="423"/>
                  <a:pt x="177" y="429"/>
                </a:cubicBezTo>
                <a:cubicBezTo>
                  <a:pt x="160" y="435"/>
                  <a:pt x="142" y="426"/>
                  <a:pt x="136" y="410"/>
                </a:cubicBezTo>
              </a:path>
            </a:pathLst>
          </a:custGeom>
          <a:solidFill>
            <a:srgbClr val="6F6F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íṣ1îḑé"/>
          <p:cNvSpPr/>
          <p:nvPr>
            <p:custDataLst>
              <p:tags r:id="rId15"/>
            </p:custDataLst>
          </p:nvPr>
        </p:nvSpPr>
        <p:spPr bwMode="auto">
          <a:xfrm>
            <a:off x="4991735" y="2789555"/>
            <a:ext cx="259715" cy="492125"/>
          </a:xfrm>
          <a:custGeom>
            <a:avLst/>
            <a:gdLst>
              <a:gd name="T0" fmla="*/ 115 w 115"/>
              <a:gd name="T1" fmla="*/ 208 h 218"/>
              <a:gd name="T2" fmla="*/ 78 w 115"/>
              <a:gd name="T3" fmla="*/ 104 h 218"/>
              <a:gd name="T4" fmla="*/ 40 w 115"/>
              <a:gd name="T5" fmla="*/ 0 h 218"/>
              <a:gd name="T6" fmla="*/ 35 w 115"/>
              <a:gd name="T7" fmla="*/ 120 h 218"/>
              <a:gd name="T8" fmla="*/ 35 w 115"/>
              <a:gd name="T9" fmla="*/ 120 h 218"/>
              <a:gd name="T10" fmla="*/ 115 w 115"/>
              <a:gd name="T11" fmla="*/ 20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" h="218">
                <a:moveTo>
                  <a:pt x="115" y="208"/>
                </a:moveTo>
                <a:cubicBezTo>
                  <a:pt x="78" y="104"/>
                  <a:pt x="78" y="104"/>
                  <a:pt x="78" y="104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0"/>
                  <a:pt x="0" y="22"/>
                  <a:pt x="35" y="120"/>
                </a:cubicBezTo>
                <a:cubicBezTo>
                  <a:pt x="35" y="120"/>
                  <a:pt x="35" y="120"/>
                  <a:pt x="35" y="120"/>
                </a:cubicBezTo>
                <a:cubicBezTo>
                  <a:pt x="70" y="218"/>
                  <a:pt x="115" y="208"/>
                  <a:pt x="115" y="208"/>
                </a:cubicBezTo>
              </a:path>
            </a:pathLst>
          </a:custGeom>
          <a:solidFill>
            <a:srgbClr val="6F6F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ïṣlïḍê"/>
          <p:cNvSpPr/>
          <p:nvPr>
            <p:custDataLst>
              <p:tags r:id="rId16"/>
            </p:custDataLst>
          </p:nvPr>
        </p:nvSpPr>
        <p:spPr bwMode="auto">
          <a:xfrm>
            <a:off x="5882005" y="1856105"/>
            <a:ext cx="1250950" cy="1205865"/>
          </a:xfrm>
          <a:custGeom>
            <a:avLst/>
            <a:gdLst>
              <a:gd name="T0" fmla="*/ 10 w 553"/>
              <a:gd name="T1" fmla="*/ 321 h 534"/>
              <a:gd name="T2" fmla="*/ 0 w 553"/>
              <a:gd name="T3" fmla="*/ 292 h 534"/>
              <a:gd name="T4" fmla="*/ 257 w 553"/>
              <a:gd name="T5" fmla="*/ 200 h 534"/>
              <a:gd name="T6" fmla="*/ 242 w 553"/>
              <a:gd name="T7" fmla="*/ 157 h 534"/>
              <a:gd name="T8" fmla="*/ 288 w 553"/>
              <a:gd name="T9" fmla="*/ 17 h 534"/>
              <a:gd name="T10" fmla="*/ 418 w 553"/>
              <a:gd name="T11" fmla="*/ 72 h 534"/>
              <a:gd name="T12" fmla="*/ 415 w 553"/>
              <a:gd name="T13" fmla="*/ 134 h 534"/>
              <a:gd name="T14" fmla="*/ 297 w 553"/>
              <a:gd name="T15" fmla="*/ 218 h 534"/>
              <a:gd name="T16" fmla="*/ 296 w 553"/>
              <a:gd name="T17" fmla="*/ 218 h 534"/>
              <a:gd name="T18" fmla="*/ 347 w 553"/>
              <a:gd name="T19" fmla="*/ 358 h 534"/>
              <a:gd name="T20" fmla="*/ 347 w 553"/>
              <a:gd name="T21" fmla="*/ 358 h 534"/>
              <a:gd name="T22" fmla="*/ 491 w 553"/>
              <a:gd name="T23" fmla="*/ 347 h 534"/>
              <a:gd name="T24" fmla="*/ 534 w 553"/>
              <a:gd name="T25" fmla="*/ 393 h 534"/>
              <a:gd name="T26" fmla="*/ 469 w 553"/>
              <a:gd name="T27" fmla="*/ 519 h 534"/>
              <a:gd name="T28" fmla="*/ 344 w 553"/>
              <a:gd name="T29" fmla="*/ 440 h 534"/>
              <a:gd name="T30" fmla="*/ 328 w 553"/>
              <a:gd name="T31" fmla="*/ 397 h 534"/>
              <a:gd name="T32" fmla="*/ 71 w 553"/>
              <a:gd name="T33" fmla="*/ 490 h 534"/>
              <a:gd name="T34" fmla="*/ 60 w 553"/>
              <a:gd name="T35" fmla="*/ 461 h 534"/>
              <a:gd name="T36" fmla="*/ 318 w 553"/>
              <a:gd name="T37" fmla="*/ 369 h 534"/>
              <a:gd name="T38" fmla="*/ 268 w 553"/>
              <a:gd name="T39" fmla="*/ 228 h 534"/>
              <a:gd name="T40" fmla="*/ 10 w 553"/>
              <a:gd name="T41" fmla="*/ 321 h 534"/>
              <a:gd name="T42" fmla="*/ 357 w 553"/>
              <a:gd name="T43" fmla="*/ 387 h 534"/>
              <a:gd name="T44" fmla="*/ 372 w 553"/>
              <a:gd name="T45" fmla="*/ 429 h 534"/>
              <a:gd name="T46" fmla="*/ 414 w 553"/>
              <a:gd name="T47" fmla="*/ 487 h 534"/>
              <a:gd name="T48" fmla="*/ 458 w 553"/>
              <a:gd name="T49" fmla="*/ 490 h 534"/>
              <a:gd name="T50" fmla="*/ 505 w 553"/>
              <a:gd name="T51" fmla="*/ 404 h 534"/>
              <a:gd name="T52" fmla="*/ 479 w 553"/>
              <a:gd name="T53" fmla="*/ 375 h 534"/>
              <a:gd name="T54" fmla="*/ 359 w 553"/>
              <a:gd name="T55" fmla="*/ 386 h 534"/>
              <a:gd name="T56" fmla="*/ 357 w 553"/>
              <a:gd name="T57" fmla="*/ 387 h 534"/>
              <a:gd name="T58" fmla="*/ 390 w 553"/>
              <a:gd name="T59" fmla="*/ 82 h 534"/>
              <a:gd name="T60" fmla="*/ 298 w 553"/>
              <a:gd name="T61" fmla="*/ 45 h 534"/>
              <a:gd name="T62" fmla="*/ 271 w 553"/>
              <a:gd name="T63" fmla="*/ 147 h 534"/>
              <a:gd name="T64" fmla="*/ 286 w 553"/>
              <a:gd name="T65" fmla="*/ 189 h 534"/>
              <a:gd name="T66" fmla="*/ 288 w 553"/>
              <a:gd name="T67" fmla="*/ 189 h 534"/>
              <a:gd name="T68" fmla="*/ 388 w 553"/>
              <a:gd name="T69" fmla="*/ 121 h 534"/>
              <a:gd name="T70" fmla="*/ 390 w 553"/>
              <a:gd name="T71" fmla="*/ 82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53" h="534">
                <a:moveTo>
                  <a:pt x="10" y="321"/>
                </a:moveTo>
                <a:cubicBezTo>
                  <a:pt x="0" y="292"/>
                  <a:pt x="0" y="292"/>
                  <a:pt x="0" y="292"/>
                </a:cubicBezTo>
                <a:cubicBezTo>
                  <a:pt x="257" y="200"/>
                  <a:pt x="257" y="200"/>
                  <a:pt x="257" y="200"/>
                </a:cubicBezTo>
                <a:cubicBezTo>
                  <a:pt x="242" y="157"/>
                  <a:pt x="242" y="157"/>
                  <a:pt x="242" y="157"/>
                </a:cubicBezTo>
                <a:cubicBezTo>
                  <a:pt x="213" y="76"/>
                  <a:pt x="247" y="31"/>
                  <a:pt x="288" y="17"/>
                </a:cubicBezTo>
                <a:cubicBezTo>
                  <a:pt x="334" y="0"/>
                  <a:pt x="399" y="19"/>
                  <a:pt x="418" y="72"/>
                </a:cubicBezTo>
                <a:cubicBezTo>
                  <a:pt x="426" y="93"/>
                  <a:pt x="425" y="114"/>
                  <a:pt x="415" y="134"/>
                </a:cubicBezTo>
                <a:cubicBezTo>
                  <a:pt x="388" y="188"/>
                  <a:pt x="304" y="215"/>
                  <a:pt x="297" y="218"/>
                </a:cubicBezTo>
                <a:cubicBezTo>
                  <a:pt x="296" y="218"/>
                  <a:pt x="296" y="218"/>
                  <a:pt x="296" y="218"/>
                </a:cubicBezTo>
                <a:cubicBezTo>
                  <a:pt x="347" y="358"/>
                  <a:pt x="347" y="358"/>
                  <a:pt x="347" y="358"/>
                </a:cubicBezTo>
                <a:cubicBezTo>
                  <a:pt x="347" y="358"/>
                  <a:pt x="347" y="358"/>
                  <a:pt x="347" y="358"/>
                </a:cubicBezTo>
                <a:cubicBezTo>
                  <a:pt x="354" y="355"/>
                  <a:pt x="436" y="323"/>
                  <a:pt x="491" y="347"/>
                </a:cubicBezTo>
                <a:cubicBezTo>
                  <a:pt x="512" y="356"/>
                  <a:pt x="526" y="372"/>
                  <a:pt x="534" y="393"/>
                </a:cubicBezTo>
                <a:cubicBezTo>
                  <a:pt x="553" y="447"/>
                  <a:pt x="515" y="502"/>
                  <a:pt x="469" y="519"/>
                </a:cubicBezTo>
                <a:cubicBezTo>
                  <a:pt x="427" y="534"/>
                  <a:pt x="373" y="521"/>
                  <a:pt x="344" y="440"/>
                </a:cubicBezTo>
                <a:cubicBezTo>
                  <a:pt x="328" y="397"/>
                  <a:pt x="328" y="397"/>
                  <a:pt x="328" y="397"/>
                </a:cubicBezTo>
                <a:cubicBezTo>
                  <a:pt x="71" y="490"/>
                  <a:pt x="71" y="490"/>
                  <a:pt x="71" y="490"/>
                </a:cubicBezTo>
                <a:cubicBezTo>
                  <a:pt x="60" y="461"/>
                  <a:pt x="60" y="461"/>
                  <a:pt x="60" y="461"/>
                </a:cubicBezTo>
                <a:cubicBezTo>
                  <a:pt x="318" y="369"/>
                  <a:pt x="318" y="369"/>
                  <a:pt x="318" y="369"/>
                </a:cubicBezTo>
                <a:cubicBezTo>
                  <a:pt x="268" y="228"/>
                  <a:pt x="268" y="228"/>
                  <a:pt x="268" y="228"/>
                </a:cubicBezTo>
                <a:cubicBezTo>
                  <a:pt x="10" y="321"/>
                  <a:pt x="10" y="321"/>
                  <a:pt x="10" y="321"/>
                </a:cubicBezTo>
                <a:moveTo>
                  <a:pt x="357" y="387"/>
                </a:moveTo>
                <a:cubicBezTo>
                  <a:pt x="372" y="429"/>
                  <a:pt x="372" y="429"/>
                  <a:pt x="372" y="429"/>
                </a:cubicBezTo>
                <a:cubicBezTo>
                  <a:pt x="382" y="458"/>
                  <a:pt x="397" y="478"/>
                  <a:pt x="414" y="487"/>
                </a:cubicBezTo>
                <a:cubicBezTo>
                  <a:pt x="431" y="497"/>
                  <a:pt x="448" y="494"/>
                  <a:pt x="458" y="490"/>
                </a:cubicBezTo>
                <a:cubicBezTo>
                  <a:pt x="491" y="479"/>
                  <a:pt x="518" y="439"/>
                  <a:pt x="505" y="404"/>
                </a:cubicBezTo>
                <a:cubicBezTo>
                  <a:pt x="500" y="390"/>
                  <a:pt x="492" y="381"/>
                  <a:pt x="479" y="375"/>
                </a:cubicBezTo>
                <a:cubicBezTo>
                  <a:pt x="442" y="359"/>
                  <a:pt x="380" y="378"/>
                  <a:pt x="359" y="386"/>
                </a:cubicBezTo>
                <a:cubicBezTo>
                  <a:pt x="357" y="387"/>
                  <a:pt x="357" y="387"/>
                  <a:pt x="357" y="387"/>
                </a:cubicBezTo>
                <a:moveTo>
                  <a:pt x="390" y="82"/>
                </a:moveTo>
                <a:cubicBezTo>
                  <a:pt x="377" y="47"/>
                  <a:pt x="331" y="33"/>
                  <a:pt x="298" y="45"/>
                </a:cubicBezTo>
                <a:cubicBezTo>
                  <a:pt x="262" y="58"/>
                  <a:pt x="252" y="95"/>
                  <a:pt x="271" y="147"/>
                </a:cubicBezTo>
                <a:cubicBezTo>
                  <a:pt x="286" y="189"/>
                  <a:pt x="286" y="189"/>
                  <a:pt x="286" y="189"/>
                </a:cubicBezTo>
                <a:cubicBezTo>
                  <a:pt x="288" y="189"/>
                  <a:pt x="288" y="189"/>
                  <a:pt x="288" y="189"/>
                </a:cubicBezTo>
                <a:cubicBezTo>
                  <a:pt x="288" y="188"/>
                  <a:pt x="366" y="164"/>
                  <a:pt x="388" y="121"/>
                </a:cubicBezTo>
                <a:cubicBezTo>
                  <a:pt x="394" y="108"/>
                  <a:pt x="394" y="96"/>
                  <a:pt x="390" y="82"/>
                </a:cubicBezTo>
              </a:path>
            </a:pathLst>
          </a:custGeom>
          <a:solidFill>
            <a:srgbClr val="DB90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î$ḻíďè"/>
          <p:cNvSpPr/>
          <p:nvPr>
            <p:custDataLst>
              <p:tags r:id="rId17"/>
            </p:custDataLst>
          </p:nvPr>
        </p:nvSpPr>
        <p:spPr bwMode="auto">
          <a:xfrm>
            <a:off x="6630035" y="1391285"/>
            <a:ext cx="931545" cy="239395"/>
          </a:xfrm>
          <a:custGeom>
            <a:avLst/>
            <a:gdLst>
              <a:gd name="T0" fmla="*/ 390 w 412"/>
              <a:gd name="T1" fmla="*/ 106 h 106"/>
              <a:gd name="T2" fmla="*/ 378 w 412"/>
              <a:gd name="T3" fmla="*/ 103 h 106"/>
              <a:gd name="T4" fmla="*/ 35 w 412"/>
              <a:gd name="T5" fmla="*/ 96 h 106"/>
              <a:gd name="T6" fmla="*/ 6 w 412"/>
              <a:gd name="T7" fmla="*/ 89 h 106"/>
              <a:gd name="T8" fmla="*/ 13 w 412"/>
              <a:gd name="T9" fmla="*/ 61 h 106"/>
              <a:gd name="T10" fmla="*/ 127 w 412"/>
              <a:gd name="T11" fmla="*/ 20 h 106"/>
              <a:gd name="T12" fmla="*/ 398 w 412"/>
              <a:gd name="T13" fmla="*/ 67 h 106"/>
              <a:gd name="T14" fmla="*/ 406 w 412"/>
              <a:gd name="T15" fmla="*/ 95 h 106"/>
              <a:gd name="T16" fmla="*/ 390 w 412"/>
              <a:gd name="T1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" h="106">
                <a:moveTo>
                  <a:pt x="390" y="106"/>
                </a:moveTo>
                <a:cubicBezTo>
                  <a:pt x="386" y="106"/>
                  <a:pt x="382" y="105"/>
                  <a:pt x="378" y="103"/>
                </a:cubicBezTo>
                <a:cubicBezTo>
                  <a:pt x="191" y="0"/>
                  <a:pt x="36" y="95"/>
                  <a:pt x="35" y="96"/>
                </a:cubicBezTo>
                <a:cubicBezTo>
                  <a:pt x="25" y="102"/>
                  <a:pt x="12" y="99"/>
                  <a:pt x="6" y="89"/>
                </a:cubicBezTo>
                <a:cubicBezTo>
                  <a:pt x="0" y="80"/>
                  <a:pt x="3" y="67"/>
                  <a:pt x="13" y="61"/>
                </a:cubicBezTo>
                <a:cubicBezTo>
                  <a:pt x="15" y="60"/>
                  <a:pt x="58" y="33"/>
                  <a:pt x="127" y="20"/>
                </a:cubicBezTo>
                <a:cubicBezTo>
                  <a:pt x="191" y="8"/>
                  <a:pt x="290" y="7"/>
                  <a:pt x="398" y="67"/>
                </a:cubicBezTo>
                <a:cubicBezTo>
                  <a:pt x="408" y="73"/>
                  <a:pt x="412" y="85"/>
                  <a:pt x="406" y="95"/>
                </a:cubicBezTo>
                <a:cubicBezTo>
                  <a:pt x="403" y="101"/>
                  <a:pt x="397" y="105"/>
                  <a:pt x="390" y="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ïşḷïḓê"/>
          <p:cNvSpPr/>
          <p:nvPr>
            <p:custDataLst>
              <p:tags r:id="rId18"/>
            </p:custDataLst>
          </p:nvPr>
        </p:nvSpPr>
        <p:spPr bwMode="auto">
          <a:xfrm>
            <a:off x="5959475" y="2734945"/>
            <a:ext cx="2540" cy="444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2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ï$ļîḋé"/>
          <p:cNvSpPr/>
          <p:nvPr>
            <p:custDataLst>
              <p:tags r:id="rId19"/>
            </p:custDataLst>
          </p:nvPr>
        </p:nvSpPr>
        <p:spPr bwMode="auto">
          <a:xfrm>
            <a:off x="5959475" y="2734945"/>
            <a:ext cx="2540" cy="444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2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lnTo>
                  <a:pt x="2" y="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í$líďe"/>
          <p:cNvSpPr/>
          <p:nvPr>
            <p:custDataLst>
              <p:tags r:id="rId20"/>
            </p:custDataLst>
          </p:nvPr>
        </p:nvSpPr>
        <p:spPr bwMode="auto">
          <a:xfrm>
            <a:off x="5959475" y="2734945"/>
            <a:ext cx="2540" cy="444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2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íṣlíḋê"/>
          <p:cNvSpPr/>
          <p:nvPr>
            <p:custDataLst>
              <p:tags r:id="rId21"/>
            </p:custDataLst>
          </p:nvPr>
        </p:nvSpPr>
        <p:spPr bwMode="auto">
          <a:xfrm>
            <a:off x="5959475" y="2734945"/>
            <a:ext cx="2540" cy="444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2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lnTo>
                  <a:pt x="2" y="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iṡ1íḋè"/>
          <p:cNvSpPr/>
          <p:nvPr>
            <p:custDataLst>
              <p:tags r:id="rId22"/>
            </p:custDataLst>
          </p:nvPr>
        </p:nvSpPr>
        <p:spPr bwMode="auto">
          <a:xfrm>
            <a:off x="5191125" y="3086735"/>
            <a:ext cx="3810" cy="15240"/>
          </a:xfrm>
          <a:custGeom>
            <a:avLst/>
            <a:gdLst>
              <a:gd name="T0" fmla="*/ 0 w 2"/>
              <a:gd name="T1" fmla="*/ 0 h 7"/>
              <a:gd name="T2" fmla="*/ 2 w 2"/>
              <a:gd name="T3" fmla="*/ 7 h 7"/>
              <a:gd name="T4" fmla="*/ 0 w 2"/>
              <a:gd name="T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7">
                <a:moveTo>
                  <a:pt x="0" y="0"/>
                </a:moveTo>
                <a:cubicBezTo>
                  <a:pt x="2" y="7"/>
                  <a:pt x="2" y="7"/>
                  <a:pt x="2" y="7"/>
                </a:cubicBezTo>
                <a:cubicBezTo>
                  <a:pt x="1" y="4"/>
                  <a:pt x="0" y="2"/>
                  <a:pt x="0" y="0"/>
                </a:cubicBezTo>
              </a:path>
            </a:pathLst>
          </a:custGeom>
          <a:solidFill>
            <a:srgbClr val="85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íṣ1íḓe"/>
          <p:cNvSpPr/>
          <p:nvPr>
            <p:custDataLst>
              <p:tags r:id="rId23"/>
            </p:custDataLst>
          </p:nvPr>
        </p:nvSpPr>
        <p:spPr bwMode="auto">
          <a:xfrm>
            <a:off x="5213350" y="3149600"/>
            <a:ext cx="0" cy="2540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</a:path>
            </a:pathLst>
          </a:cu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iṣḻiḑè"/>
          <p:cNvSpPr/>
          <p:nvPr>
            <p:custDataLst>
              <p:tags r:id="rId24"/>
            </p:custDataLst>
          </p:nvPr>
        </p:nvSpPr>
        <p:spPr bwMode="auto">
          <a:xfrm>
            <a:off x="5959475" y="1978660"/>
            <a:ext cx="2190750" cy="761365"/>
          </a:xfrm>
          <a:custGeom>
            <a:avLst/>
            <a:gdLst>
              <a:gd name="T0" fmla="*/ 0 w 969"/>
              <a:gd name="T1" fmla="*/ 335 h 337"/>
              <a:gd name="T2" fmla="*/ 0 w 969"/>
              <a:gd name="T3" fmla="*/ 335 h 337"/>
              <a:gd name="T4" fmla="*/ 1 w 969"/>
              <a:gd name="T5" fmla="*/ 337 h 337"/>
              <a:gd name="T6" fmla="*/ 0 w 969"/>
              <a:gd name="T7" fmla="*/ 335 h 337"/>
              <a:gd name="T8" fmla="*/ 936 w 969"/>
              <a:gd name="T9" fmla="*/ 0 h 337"/>
              <a:gd name="T10" fmla="*/ 936 w 969"/>
              <a:gd name="T11" fmla="*/ 1 h 337"/>
              <a:gd name="T12" fmla="*/ 969 w 969"/>
              <a:gd name="T13" fmla="*/ 178 h 337"/>
              <a:gd name="T14" fmla="*/ 936 w 969"/>
              <a:gd name="T15" fmla="*/ 1 h 337"/>
              <a:gd name="T16" fmla="*/ 936 w 969"/>
              <a:gd name="T17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69" h="337">
                <a:moveTo>
                  <a:pt x="0" y="335"/>
                </a:moveTo>
                <a:cubicBezTo>
                  <a:pt x="0" y="335"/>
                  <a:pt x="0" y="335"/>
                  <a:pt x="0" y="335"/>
                </a:cubicBezTo>
                <a:cubicBezTo>
                  <a:pt x="1" y="337"/>
                  <a:pt x="1" y="337"/>
                  <a:pt x="1" y="337"/>
                </a:cubicBezTo>
                <a:cubicBezTo>
                  <a:pt x="0" y="335"/>
                  <a:pt x="0" y="335"/>
                  <a:pt x="0" y="335"/>
                </a:cubicBezTo>
                <a:moveTo>
                  <a:pt x="936" y="0"/>
                </a:moveTo>
                <a:cubicBezTo>
                  <a:pt x="936" y="0"/>
                  <a:pt x="936" y="1"/>
                  <a:pt x="936" y="1"/>
                </a:cubicBezTo>
                <a:cubicBezTo>
                  <a:pt x="959" y="65"/>
                  <a:pt x="969" y="124"/>
                  <a:pt x="969" y="178"/>
                </a:cubicBezTo>
                <a:cubicBezTo>
                  <a:pt x="969" y="124"/>
                  <a:pt x="959" y="65"/>
                  <a:pt x="936" y="1"/>
                </a:cubicBezTo>
                <a:cubicBezTo>
                  <a:pt x="936" y="1"/>
                  <a:pt x="936" y="0"/>
                  <a:pt x="936" y="0"/>
                </a:cubicBezTo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ïṡľîḑe"/>
          <p:cNvSpPr/>
          <p:nvPr>
            <p:custDataLst>
              <p:tags r:id="rId25"/>
            </p:custDataLst>
          </p:nvPr>
        </p:nvSpPr>
        <p:spPr bwMode="auto">
          <a:xfrm>
            <a:off x="5959475" y="1962785"/>
            <a:ext cx="2190750" cy="1417955"/>
          </a:xfrm>
          <a:custGeom>
            <a:avLst/>
            <a:gdLst>
              <a:gd name="T0" fmla="*/ 409 w 969"/>
              <a:gd name="T1" fmla="*/ 322 h 628"/>
              <a:gd name="T2" fmla="*/ 325 w 969"/>
              <a:gd name="T3" fmla="*/ 339 h 628"/>
              <a:gd name="T4" fmla="*/ 323 w 969"/>
              <a:gd name="T5" fmla="*/ 340 h 628"/>
              <a:gd name="T6" fmla="*/ 338 w 969"/>
              <a:gd name="T7" fmla="*/ 382 h 628"/>
              <a:gd name="T8" fmla="*/ 380 w 969"/>
              <a:gd name="T9" fmla="*/ 440 h 628"/>
              <a:gd name="T10" fmla="*/ 405 w 969"/>
              <a:gd name="T11" fmla="*/ 447 h 628"/>
              <a:gd name="T12" fmla="*/ 424 w 969"/>
              <a:gd name="T13" fmla="*/ 443 h 628"/>
              <a:gd name="T14" fmla="*/ 471 w 969"/>
              <a:gd name="T15" fmla="*/ 357 h 628"/>
              <a:gd name="T16" fmla="*/ 445 w 969"/>
              <a:gd name="T17" fmla="*/ 328 h 628"/>
              <a:gd name="T18" fmla="*/ 409 w 969"/>
              <a:gd name="T19" fmla="*/ 322 h 628"/>
              <a:gd name="T20" fmla="*/ 257 w 969"/>
              <a:gd name="T21" fmla="*/ 247 h 628"/>
              <a:gd name="T22" fmla="*/ 0 w 969"/>
              <a:gd name="T23" fmla="*/ 342 h 628"/>
              <a:gd name="T24" fmla="*/ 1 w 969"/>
              <a:gd name="T25" fmla="*/ 344 h 628"/>
              <a:gd name="T26" fmla="*/ 31 w 969"/>
              <a:gd name="T27" fmla="*/ 428 h 628"/>
              <a:gd name="T28" fmla="*/ 26 w 969"/>
              <a:gd name="T29" fmla="*/ 414 h 628"/>
              <a:gd name="T30" fmla="*/ 284 w 969"/>
              <a:gd name="T31" fmla="*/ 322 h 628"/>
              <a:gd name="T32" fmla="*/ 257 w 969"/>
              <a:gd name="T33" fmla="*/ 247 h 628"/>
              <a:gd name="T34" fmla="*/ 933 w 969"/>
              <a:gd name="T35" fmla="*/ 0 h 628"/>
              <a:gd name="T36" fmla="*/ 286 w 969"/>
              <a:gd name="T37" fmla="*/ 237 h 628"/>
              <a:gd name="T38" fmla="*/ 313 w 969"/>
              <a:gd name="T39" fmla="*/ 311 h 628"/>
              <a:gd name="T40" fmla="*/ 313 w 969"/>
              <a:gd name="T41" fmla="*/ 311 h 628"/>
              <a:gd name="T42" fmla="*/ 409 w 969"/>
              <a:gd name="T43" fmla="*/ 291 h 628"/>
              <a:gd name="T44" fmla="*/ 457 w 969"/>
              <a:gd name="T45" fmla="*/ 300 h 628"/>
              <a:gd name="T46" fmla="*/ 500 w 969"/>
              <a:gd name="T47" fmla="*/ 346 h 628"/>
              <a:gd name="T48" fmla="*/ 435 w 969"/>
              <a:gd name="T49" fmla="*/ 472 h 628"/>
              <a:gd name="T50" fmla="*/ 405 w 969"/>
              <a:gd name="T51" fmla="*/ 477 h 628"/>
              <a:gd name="T52" fmla="*/ 310 w 969"/>
              <a:gd name="T53" fmla="*/ 393 h 628"/>
              <a:gd name="T54" fmla="*/ 294 w 969"/>
              <a:gd name="T55" fmla="*/ 350 h 628"/>
              <a:gd name="T56" fmla="*/ 37 w 969"/>
              <a:gd name="T57" fmla="*/ 443 h 628"/>
              <a:gd name="T58" fmla="*/ 68 w 969"/>
              <a:gd name="T59" fmla="*/ 531 h 628"/>
              <a:gd name="T60" fmla="*/ 113 w 969"/>
              <a:gd name="T61" fmla="*/ 569 h 628"/>
              <a:gd name="T62" fmla="*/ 139 w 969"/>
              <a:gd name="T63" fmla="*/ 564 h 628"/>
              <a:gd name="T64" fmla="*/ 220 w 969"/>
              <a:gd name="T65" fmla="*/ 550 h 628"/>
              <a:gd name="T66" fmla="*/ 384 w 969"/>
              <a:gd name="T67" fmla="*/ 594 h 628"/>
              <a:gd name="T68" fmla="*/ 536 w 969"/>
              <a:gd name="T69" fmla="*/ 628 h 628"/>
              <a:gd name="T70" fmla="*/ 728 w 969"/>
              <a:gd name="T71" fmla="*/ 579 h 628"/>
              <a:gd name="T72" fmla="*/ 969 w 969"/>
              <a:gd name="T73" fmla="*/ 185 h 628"/>
              <a:gd name="T74" fmla="*/ 936 w 969"/>
              <a:gd name="T75" fmla="*/ 8 h 628"/>
              <a:gd name="T76" fmla="*/ 936 w 969"/>
              <a:gd name="T77" fmla="*/ 7 h 628"/>
              <a:gd name="T78" fmla="*/ 933 w 969"/>
              <a:gd name="T79" fmla="*/ 0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9" h="628">
                <a:moveTo>
                  <a:pt x="409" y="322"/>
                </a:moveTo>
                <a:cubicBezTo>
                  <a:pt x="376" y="322"/>
                  <a:pt x="340" y="333"/>
                  <a:pt x="325" y="339"/>
                </a:cubicBezTo>
                <a:cubicBezTo>
                  <a:pt x="323" y="340"/>
                  <a:pt x="323" y="340"/>
                  <a:pt x="323" y="340"/>
                </a:cubicBezTo>
                <a:cubicBezTo>
                  <a:pt x="338" y="382"/>
                  <a:pt x="338" y="382"/>
                  <a:pt x="338" y="382"/>
                </a:cubicBezTo>
                <a:cubicBezTo>
                  <a:pt x="348" y="411"/>
                  <a:pt x="363" y="431"/>
                  <a:pt x="380" y="440"/>
                </a:cubicBezTo>
                <a:cubicBezTo>
                  <a:pt x="389" y="445"/>
                  <a:pt x="397" y="447"/>
                  <a:pt x="405" y="447"/>
                </a:cubicBezTo>
                <a:cubicBezTo>
                  <a:pt x="412" y="447"/>
                  <a:pt x="419" y="445"/>
                  <a:pt x="424" y="443"/>
                </a:cubicBezTo>
                <a:cubicBezTo>
                  <a:pt x="457" y="432"/>
                  <a:pt x="484" y="392"/>
                  <a:pt x="471" y="357"/>
                </a:cubicBezTo>
                <a:cubicBezTo>
                  <a:pt x="466" y="343"/>
                  <a:pt x="458" y="334"/>
                  <a:pt x="445" y="328"/>
                </a:cubicBezTo>
                <a:cubicBezTo>
                  <a:pt x="434" y="324"/>
                  <a:pt x="422" y="322"/>
                  <a:pt x="409" y="322"/>
                </a:cubicBezTo>
                <a:moveTo>
                  <a:pt x="257" y="247"/>
                </a:moveTo>
                <a:cubicBezTo>
                  <a:pt x="0" y="342"/>
                  <a:pt x="0" y="342"/>
                  <a:pt x="0" y="342"/>
                </a:cubicBezTo>
                <a:cubicBezTo>
                  <a:pt x="1" y="344"/>
                  <a:pt x="1" y="344"/>
                  <a:pt x="1" y="344"/>
                </a:cubicBezTo>
                <a:cubicBezTo>
                  <a:pt x="31" y="428"/>
                  <a:pt x="31" y="428"/>
                  <a:pt x="31" y="428"/>
                </a:cubicBezTo>
                <a:cubicBezTo>
                  <a:pt x="26" y="414"/>
                  <a:pt x="26" y="414"/>
                  <a:pt x="26" y="414"/>
                </a:cubicBezTo>
                <a:cubicBezTo>
                  <a:pt x="284" y="322"/>
                  <a:pt x="284" y="322"/>
                  <a:pt x="284" y="322"/>
                </a:cubicBezTo>
                <a:cubicBezTo>
                  <a:pt x="257" y="247"/>
                  <a:pt x="257" y="247"/>
                  <a:pt x="257" y="247"/>
                </a:cubicBezTo>
                <a:moveTo>
                  <a:pt x="933" y="0"/>
                </a:moveTo>
                <a:cubicBezTo>
                  <a:pt x="286" y="237"/>
                  <a:pt x="286" y="237"/>
                  <a:pt x="286" y="237"/>
                </a:cubicBezTo>
                <a:cubicBezTo>
                  <a:pt x="313" y="311"/>
                  <a:pt x="313" y="311"/>
                  <a:pt x="313" y="311"/>
                </a:cubicBezTo>
                <a:cubicBezTo>
                  <a:pt x="313" y="311"/>
                  <a:pt x="313" y="311"/>
                  <a:pt x="313" y="311"/>
                </a:cubicBezTo>
                <a:cubicBezTo>
                  <a:pt x="318" y="309"/>
                  <a:pt x="363" y="291"/>
                  <a:pt x="409" y="291"/>
                </a:cubicBezTo>
                <a:cubicBezTo>
                  <a:pt x="426" y="291"/>
                  <a:pt x="442" y="294"/>
                  <a:pt x="457" y="300"/>
                </a:cubicBezTo>
                <a:cubicBezTo>
                  <a:pt x="478" y="309"/>
                  <a:pt x="492" y="325"/>
                  <a:pt x="500" y="346"/>
                </a:cubicBezTo>
                <a:cubicBezTo>
                  <a:pt x="519" y="400"/>
                  <a:pt x="481" y="455"/>
                  <a:pt x="435" y="472"/>
                </a:cubicBezTo>
                <a:cubicBezTo>
                  <a:pt x="425" y="475"/>
                  <a:pt x="415" y="477"/>
                  <a:pt x="405" y="477"/>
                </a:cubicBezTo>
                <a:cubicBezTo>
                  <a:pt x="370" y="477"/>
                  <a:pt x="332" y="455"/>
                  <a:pt x="310" y="393"/>
                </a:cubicBezTo>
                <a:cubicBezTo>
                  <a:pt x="294" y="350"/>
                  <a:pt x="294" y="350"/>
                  <a:pt x="294" y="350"/>
                </a:cubicBezTo>
                <a:cubicBezTo>
                  <a:pt x="37" y="443"/>
                  <a:pt x="37" y="443"/>
                  <a:pt x="37" y="443"/>
                </a:cubicBezTo>
                <a:cubicBezTo>
                  <a:pt x="68" y="531"/>
                  <a:pt x="68" y="531"/>
                  <a:pt x="68" y="531"/>
                </a:cubicBezTo>
                <a:cubicBezTo>
                  <a:pt x="68" y="531"/>
                  <a:pt x="76" y="569"/>
                  <a:pt x="113" y="569"/>
                </a:cubicBezTo>
                <a:cubicBezTo>
                  <a:pt x="121" y="569"/>
                  <a:pt x="129" y="567"/>
                  <a:pt x="139" y="564"/>
                </a:cubicBezTo>
                <a:cubicBezTo>
                  <a:pt x="162" y="555"/>
                  <a:pt x="189" y="550"/>
                  <a:pt x="220" y="550"/>
                </a:cubicBezTo>
                <a:cubicBezTo>
                  <a:pt x="268" y="550"/>
                  <a:pt x="323" y="562"/>
                  <a:pt x="384" y="594"/>
                </a:cubicBezTo>
                <a:cubicBezTo>
                  <a:pt x="429" y="617"/>
                  <a:pt x="482" y="628"/>
                  <a:pt x="536" y="628"/>
                </a:cubicBezTo>
                <a:cubicBezTo>
                  <a:pt x="602" y="628"/>
                  <a:pt x="671" y="611"/>
                  <a:pt x="728" y="579"/>
                </a:cubicBezTo>
                <a:cubicBezTo>
                  <a:pt x="812" y="532"/>
                  <a:pt x="969" y="400"/>
                  <a:pt x="969" y="185"/>
                </a:cubicBezTo>
                <a:cubicBezTo>
                  <a:pt x="969" y="131"/>
                  <a:pt x="959" y="72"/>
                  <a:pt x="936" y="8"/>
                </a:cubicBezTo>
                <a:cubicBezTo>
                  <a:pt x="936" y="8"/>
                  <a:pt x="936" y="7"/>
                  <a:pt x="936" y="7"/>
                </a:cubicBezTo>
                <a:cubicBezTo>
                  <a:pt x="935" y="5"/>
                  <a:pt x="934" y="2"/>
                  <a:pt x="933" y="0"/>
                </a:cubicBezTo>
              </a:path>
            </a:pathLst>
          </a:custGeom>
          <a:solidFill>
            <a:srgbClr val="4DA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îślïďè"/>
          <p:cNvSpPr/>
          <p:nvPr>
            <p:custDataLst>
              <p:tags r:id="rId26"/>
            </p:custDataLst>
          </p:nvPr>
        </p:nvSpPr>
        <p:spPr bwMode="auto">
          <a:xfrm>
            <a:off x="6018530" y="2497455"/>
            <a:ext cx="1114425" cy="541655"/>
          </a:xfrm>
          <a:custGeom>
            <a:avLst/>
            <a:gdLst>
              <a:gd name="T0" fmla="*/ 379 w 493"/>
              <a:gd name="T1" fmla="*/ 210 h 240"/>
              <a:gd name="T2" fmla="*/ 354 w 493"/>
              <a:gd name="T3" fmla="*/ 203 h 240"/>
              <a:gd name="T4" fmla="*/ 312 w 493"/>
              <a:gd name="T5" fmla="*/ 145 h 240"/>
              <a:gd name="T6" fmla="*/ 297 w 493"/>
              <a:gd name="T7" fmla="*/ 103 h 240"/>
              <a:gd name="T8" fmla="*/ 299 w 493"/>
              <a:gd name="T9" fmla="*/ 102 h 240"/>
              <a:gd name="T10" fmla="*/ 383 w 493"/>
              <a:gd name="T11" fmla="*/ 85 h 240"/>
              <a:gd name="T12" fmla="*/ 419 w 493"/>
              <a:gd name="T13" fmla="*/ 91 h 240"/>
              <a:gd name="T14" fmla="*/ 445 w 493"/>
              <a:gd name="T15" fmla="*/ 120 h 240"/>
              <a:gd name="T16" fmla="*/ 398 w 493"/>
              <a:gd name="T17" fmla="*/ 206 h 240"/>
              <a:gd name="T18" fmla="*/ 379 w 493"/>
              <a:gd name="T19" fmla="*/ 210 h 240"/>
              <a:gd name="T20" fmla="*/ 260 w 493"/>
              <a:gd name="T21" fmla="*/ 0 h 240"/>
              <a:gd name="T22" fmla="*/ 231 w 493"/>
              <a:gd name="T23" fmla="*/ 10 h 240"/>
              <a:gd name="T24" fmla="*/ 258 w 493"/>
              <a:gd name="T25" fmla="*/ 85 h 240"/>
              <a:gd name="T26" fmla="*/ 0 w 493"/>
              <a:gd name="T27" fmla="*/ 177 h 240"/>
              <a:gd name="T28" fmla="*/ 5 w 493"/>
              <a:gd name="T29" fmla="*/ 191 h 240"/>
              <a:gd name="T30" fmla="*/ 11 w 493"/>
              <a:gd name="T31" fmla="*/ 206 h 240"/>
              <a:gd name="T32" fmla="*/ 268 w 493"/>
              <a:gd name="T33" fmla="*/ 113 h 240"/>
              <a:gd name="T34" fmla="*/ 284 w 493"/>
              <a:gd name="T35" fmla="*/ 156 h 240"/>
              <a:gd name="T36" fmla="*/ 379 w 493"/>
              <a:gd name="T37" fmla="*/ 240 h 240"/>
              <a:gd name="T38" fmla="*/ 409 w 493"/>
              <a:gd name="T39" fmla="*/ 235 h 240"/>
              <a:gd name="T40" fmla="*/ 474 w 493"/>
              <a:gd name="T41" fmla="*/ 109 h 240"/>
              <a:gd name="T42" fmla="*/ 431 w 493"/>
              <a:gd name="T43" fmla="*/ 63 h 240"/>
              <a:gd name="T44" fmla="*/ 383 w 493"/>
              <a:gd name="T45" fmla="*/ 54 h 240"/>
              <a:gd name="T46" fmla="*/ 287 w 493"/>
              <a:gd name="T47" fmla="*/ 74 h 240"/>
              <a:gd name="T48" fmla="*/ 287 w 493"/>
              <a:gd name="T49" fmla="*/ 74 h 240"/>
              <a:gd name="T50" fmla="*/ 260 w 493"/>
              <a:gd name="T5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3" h="240">
                <a:moveTo>
                  <a:pt x="379" y="210"/>
                </a:moveTo>
                <a:cubicBezTo>
                  <a:pt x="371" y="210"/>
                  <a:pt x="363" y="208"/>
                  <a:pt x="354" y="203"/>
                </a:cubicBezTo>
                <a:cubicBezTo>
                  <a:pt x="337" y="194"/>
                  <a:pt x="322" y="174"/>
                  <a:pt x="312" y="145"/>
                </a:cubicBezTo>
                <a:cubicBezTo>
                  <a:pt x="297" y="103"/>
                  <a:pt x="297" y="103"/>
                  <a:pt x="297" y="103"/>
                </a:cubicBezTo>
                <a:cubicBezTo>
                  <a:pt x="299" y="102"/>
                  <a:pt x="299" y="102"/>
                  <a:pt x="299" y="102"/>
                </a:cubicBezTo>
                <a:cubicBezTo>
                  <a:pt x="314" y="96"/>
                  <a:pt x="350" y="85"/>
                  <a:pt x="383" y="85"/>
                </a:cubicBezTo>
                <a:cubicBezTo>
                  <a:pt x="396" y="85"/>
                  <a:pt x="408" y="87"/>
                  <a:pt x="419" y="91"/>
                </a:cubicBezTo>
                <a:cubicBezTo>
                  <a:pt x="432" y="97"/>
                  <a:pt x="440" y="106"/>
                  <a:pt x="445" y="120"/>
                </a:cubicBezTo>
                <a:cubicBezTo>
                  <a:pt x="458" y="155"/>
                  <a:pt x="431" y="195"/>
                  <a:pt x="398" y="206"/>
                </a:cubicBezTo>
                <a:cubicBezTo>
                  <a:pt x="393" y="208"/>
                  <a:pt x="386" y="210"/>
                  <a:pt x="379" y="210"/>
                </a:cubicBezTo>
                <a:moveTo>
                  <a:pt x="260" y="0"/>
                </a:moveTo>
                <a:cubicBezTo>
                  <a:pt x="231" y="10"/>
                  <a:pt x="231" y="10"/>
                  <a:pt x="231" y="10"/>
                </a:cubicBezTo>
                <a:cubicBezTo>
                  <a:pt x="258" y="85"/>
                  <a:pt x="258" y="85"/>
                  <a:pt x="258" y="85"/>
                </a:cubicBezTo>
                <a:cubicBezTo>
                  <a:pt x="0" y="177"/>
                  <a:pt x="0" y="177"/>
                  <a:pt x="0" y="177"/>
                </a:cubicBezTo>
                <a:cubicBezTo>
                  <a:pt x="5" y="191"/>
                  <a:pt x="5" y="191"/>
                  <a:pt x="5" y="191"/>
                </a:cubicBezTo>
                <a:cubicBezTo>
                  <a:pt x="11" y="206"/>
                  <a:pt x="11" y="206"/>
                  <a:pt x="11" y="206"/>
                </a:cubicBezTo>
                <a:cubicBezTo>
                  <a:pt x="268" y="113"/>
                  <a:pt x="268" y="113"/>
                  <a:pt x="268" y="113"/>
                </a:cubicBezTo>
                <a:cubicBezTo>
                  <a:pt x="284" y="156"/>
                  <a:pt x="284" y="156"/>
                  <a:pt x="284" y="156"/>
                </a:cubicBezTo>
                <a:cubicBezTo>
                  <a:pt x="306" y="218"/>
                  <a:pt x="344" y="240"/>
                  <a:pt x="379" y="240"/>
                </a:cubicBezTo>
                <a:cubicBezTo>
                  <a:pt x="389" y="240"/>
                  <a:pt x="399" y="238"/>
                  <a:pt x="409" y="235"/>
                </a:cubicBezTo>
                <a:cubicBezTo>
                  <a:pt x="455" y="218"/>
                  <a:pt x="493" y="163"/>
                  <a:pt x="474" y="109"/>
                </a:cubicBezTo>
                <a:cubicBezTo>
                  <a:pt x="466" y="88"/>
                  <a:pt x="452" y="72"/>
                  <a:pt x="431" y="63"/>
                </a:cubicBezTo>
                <a:cubicBezTo>
                  <a:pt x="416" y="57"/>
                  <a:pt x="400" y="54"/>
                  <a:pt x="383" y="54"/>
                </a:cubicBezTo>
                <a:cubicBezTo>
                  <a:pt x="337" y="54"/>
                  <a:pt x="292" y="72"/>
                  <a:pt x="287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60" y="0"/>
                  <a:pt x="260" y="0"/>
                  <a:pt x="260" y="0"/>
                </a:cubicBezTo>
              </a:path>
            </a:pathLst>
          </a:custGeom>
          <a:solidFill>
            <a:srgbClr val="D47A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iṥḷïḓè"/>
          <p:cNvSpPr/>
          <p:nvPr>
            <p:custDataLst>
              <p:tags r:id="rId27"/>
            </p:custDataLst>
          </p:nvPr>
        </p:nvSpPr>
        <p:spPr bwMode="auto">
          <a:xfrm>
            <a:off x="5168265" y="3023870"/>
            <a:ext cx="808355" cy="404495"/>
          </a:xfrm>
          <a:custGeom>
            <a:avLst/>
            <a:gdLst>
              <a:gd name="T0" fmla="*/ 161 w 358"/>
              <a:gd name="T1" fmla="*/ 179 h 179"/>
              <a:gd name="T2" fmla="*/ 161 w 358"/>
              <a:gd name="T3" fmla="*/ 179 h 179"/>
              <a:gd name="T4" fmla="*/ 161 w 358"/>
              <a:gd name="T5" fmla="*/ 179 h 179"/>
              <a:gd name="T6" fmla="*/ 161 w 358"/>
              <a:gd name="T7" fmla="*/ 179 h 179"/>
              <a:gd name="T8" fmla="*/ 172 w 358"/>
              <a:gd name="T9" fmla="*/ 177 h 179"/>
              <a:gd name="T10" fmla="*/ 161 w 358"/>
              <a:gd name="T11" fmla="*/ 179 h 179"/>
              <a:gd name="T12" fmla="*/ 172 w 358"/>
              <a:gd name="T13" fmla="*/ 177 h 179"/>
              <a:gd name="T14" fmla="*/ 185 w 358"/>
              <a:gd name="T15" fmla="*/ 169 h 179"/>
              <a:gd name="T16" fmla="*/ 172 w 358"/>
              <a:gd name="T17" fmla="*/ 177 h 179"/>
              <a:gd name="T18" fmla="*/ 185 w 358"/>
              <a:gd name="T19" fmla="*/ 169 h 179"/>
              <a:gd name="T20" fmla="*/ 185 w 358"/>
              <a:gd name="T21" fmla="*/ 169 h 179"/>
              <a:gd name="T22" fmla="*/ 131 w 358"/>
              <a:gd name="T23" fmla="*/ 158 h 179"/>
              <a:gd name="T24" fmla="*/ 131 w 358"/>
              <a:gd name="T25" fmla="*/ 158 h 179"/>
              <a:gd name="T26" fmla="*/ 131 w 358"/>
              <a:gd name="T27" fmla="*/ 158 h 179"/>
              <a:gd name="T28" fmla="*/ 358 w 358"/>
              <a:gd name="T29" fmla="*/ 110 h 179"/>
              <a:gd name="T30" fmla="*/ 347 w 358"/>
              <a:gd name="T31" fmla="*/ 112 h 179"/>
              <a:gd name="T32" fmla="*/ 347 w 358"/>
              <a:gd name="T33" fmla="*/ 112 h 179"/>
              <a:gd name="T34" fmla="*/ 358 w 358"/>
              <a:gd name="T35" fmla="*/ 110 h 179"/>
              <a:gd name="T36" fmla="*/ 37 w 358"/>
              <a:gd name="T37" fmla="*/ 104 h 179"/>
              <a:gd name="T38" fmla="*/ 34 w 358"/>
              <a:gd name="T39" fmla="*/ 105 h 179"/>
              <a:gd name="T40" fmla="*/ 34 w 358"/>
              <a:gd name="T41" fmla="*/ 105 h 179"/>
              <a:gd name="T42" fmla="*/ 37 w 358"/>
              <a:gd name="T43" fmla="*/ 104 h 179"/>
              <a:gd name="T44" fmla="*/ 35 w 358"/>
              <a:gd name="T45" fmla="*/ 98 h 179"/>
              <a:gd name="T46" fmla="*/ 35 w 358"/>
              <a:gd name="T47" fmla="*/ 98 h 179"/>
              <a:gd name="T48" fmla="*/ 117 w 358"/>
              <a:gd name="T49" fmla="*/ 156 h 179"/>
              <a:gd name="T50" fmla="*/ 130 w 358"/>
              <a:gd name="T51" fmla="*/ 155 h 179"/>
              <a:gd name="T52" fmla="*/ 131 w 358"/>
              <a:gd name="T53" fmla="*/ 158 h 179"/>
              <a:gd name="T54" fmla="*/ 130 w 358"/>
              <a:gd name="T55" fmla="*/ 155 h 179"/>
              <a:gd name="T56" fmla="*/ 117 w 358"/>
              <a:gd name="T57" fmla="*/ 156 h 179"/>
              <a:gd name="T58" fmla="*/ 35 w 358"/>
              <a:gd name="T59" fmla="*/ 98 h 179"/>
              <a:gd name="T60" fmla="*/ 0 w 358"/>
              <a:gd name="T61" fmla="*/ 0 h 179"/>
              <a:gd name="T62" fmla="*/ 0 w 358"/>
              <a:gd name="T63" fmla="*/ 0 h 179"/>
              <a:gd name="T64" fmla="*/ 0 w 358"/>
              <a:gd name="T65" fmla="*/ 0 h 179"/>
              <a:gd name="T66" fmla="*/ 0 w 358"/>
              <a:gd name="T67" fmla="*/ 0 h 179"/>
              <a:gd name="T68" fmla="*/ 0 w 358"/>
              <a:gd name="T69" fmla="*/ 0 h 179"/>
              <a:gd name="T70" fmla="*/ 0 w 358"/>
              <a:gd name="T71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8" h="179">
                <a:moveTo>
                  <a:pt x="161" y="179"/>
                </a:moveTo>
                <a:cubicBezTo>
                  <a:pt x="161" y="179"/>
                  <a:pt x="161" y="179"/>
                  <a:pt x="161" y="179"/>
                </a:cubicBezTo>
                <a:cubicBezTo>
                  <a:pt x="161" y="179"/>
                  <a:pt x="161" y="179"/>
                  <a:pt x="161" y="179"/>
                </a:cubicBezTo>
                <a:cubicBezTo>
                  <a:pt x="161" y="179"/>
                  <a:pt x="161" y="179"/>
                  <a:pt x="161" y="179"/>
                </a:cubicBezTo>
                <a:moveTo>
                  <a:pt x="172" y="177"/>
                </a:moveTo>
                <a:cubicBezTo>
                  <a:pt x="168" y="178"/>
                  <a:pt x="165" y="179"/>
                  <a:pt x="161" y="179"/>
                </a:cubicBezTo>
                <a:cubicBezTo>
                  <a:pt x="165" y="179"/>
                  <a:pt x="168" y="178"/>
                  <a:pt x="172" y="177"/>
                </a:cubicBezTo>
                <a:moveTo>
                  <a:pt x="185" y="169"/>
                </a:moveTo>
                <a:cubicBezTo>
                  <a:pt x="181" y="172"/>
                  <a:pt x="177" y="175"/>
                  <a:pt x="172" y="177"/>
                </a:cubicBezTo>
                <a:cubicBezTo>
                  <a:pt x="177" y="175"/>
                  <a:pt x="181" y="172"/>
                  <a:pt x="185" y="169"/>
                </a:cubicBezTo>
                <a:cubicBezTo>
                  <a:pt x="185" y="169"/>
                  <a:pt x="185" y="169"/>
                  <a:pt x="185" y="169"/>
                </a:cubicBezTo>
                <a:moveTo>
                  <a:pt x="131" y="158"/>
                </a:moveTo>
                <a:cubicBezTo>
                  <a:pt x="131" y="158"/>
                  <a:pt x="131" y="158"/>
                  <a:pt x="131" y="158"/>
                </a:cubicBezTo>
                <a:cubicBezTo>
                  <a:pt x="131" y="158"/>
                  <a:pt x="131" y="158"/>
                  <a:pt x="131" y="158"/>
                </a:cubicBezTo>
                <a:moveTo>
                  <a:pt x="358" y="110"/>
                </a:moveTo>
                <a:cubicBezTo>
                  <a:pt x="354" y="112"/>
                  <a:pt x="351" y="112"/>
                  <a:pt x="347" y="112"/>
                </a:cubicBezTo>
                <a:cubicBezTo>
                  <a:pt x="347" y="112"/>
                  <a:pt x="347" y="112"/>
                  <a:pt x="347" y="112"/>
                </a:cubicBezTo>
                <a:cubicBezTo>
                  <a:pt x="351" y="112"/>
                  <a:pt x="354" y="112"/>
                  <a:pt x="358" y="110"/>
                </a:cubicBezTo>
                <a:moveTo>
                  <a:pt x="37" y="104"/>
                </a:moveTo>
                <a:cubicBezTo>
                  <a:pt x="37" y="104"/>
                  <a:pt x="35" y="105"/>
                  <a:pt x="34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5" y="105"/>
                  <a:pt x="37" y="104"/>
                  <a:pt x="37" y="104"/>
                </a:cubicBezTo>
                <a:moveTo>
                  <a:pt x="35" y="98"/>
                </a:moveTo>
                <a:cubicBezTo>
                  <a:pt x="35" y="98"/>
                  <a:pt x="35" y="98"/>
                  <a:pt x="35" y="98"/>
                </a:cubicBezTo>
                <a:cubicBezTo>
                  <a:pt x="52" y="146"/>
                  <a:pt x="90" y="156"/>
                  <a:pt x="117" y="156"/>
                </a:cubicBezTo>
                <a:cubicBezTo>
                  <a:pt x="122" y="156"/>
                  <a:pt x="126" y="156"/>
                  <a:pt x="130" y="155"/>
                </a:cubicBezTo>
                <a:cubicBezTo>
                  <a:pt x="131" y="158"/>
                  <a:pt x="131" y="158"/>
                  <a:pt x="131" y="158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26" y="156"/>
                  <a:pt x="122" y="156"/>
                  <a:pt x="117" y="156"/>
                </a:cubicBezTo>
                <a:cubicBezTo>
                  <a:pt x="90" y="156"/>
                  <a:pt x="52" y="146"/>
                  <a:pt x="35" y="98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ïṩḻíḋé"/>
          <p:cNvSpPr/>
          <p:nvPr>
            <p:custDataLst>
              <p:tags r:id="rId28"/>
            </p:custDataLst>
          </p:nvPr>
        </p:nvSpPr>
        <p:spPr bwMode="auto">
          <a:xfrm>
            <a:off x="5586095" y="3228975"/>
            <a:ext cx="298450" cy="176530"/>
          </a:xfrm>
          <a:custGeom>
            <a:avLst/>
            <a:gdLst>
              <a:gd name="T0" fmla="*/ 7 w 132"/>
              <a:gd name="T1" fmla="*/ 64 h 78"/>
              <a:gd name="T2" fmla="*/ 0 w 132"/>
              <a:gd name="T3" fmla="*/ 78 h 78"/>
              <a:gd name="T4" fmla="*/ 0 w 132"/>
              <a:gd name="T5" fmla="*/ 78 h 78"/>
              <a:gd name="T6" fmla="*/ 7 w 132"/>
              <a:gd name="T7" fmla="*/ 64 h 78"/>
              <a:gd name="T8" fmla="*/ 80 w 132"/>
              <a:gd name="T9" fmla="*/ 53 h 78"/>
              <a:gd name="T10" fmla="*/ 69 w 132"/>
              <a:gd name="T11" fmla="*/ 55 h 78"/>
              <a:gd name="T12" fmla="*/ 69 w 132"/>
              <a:gd name="T13" fmla="*/ 55 h 78"/>
              <a:gd name="T14" fmla="*/ 80 w 132"/>
              <a:gd name="T15" fmla="*/ 53 h 78"/>
              <a:gd name="T16" fmla="*/ 39 w 132"/>
              <a:gd name="T17" fmla="*/ 34 h 78"/>
              <a:gd name="T18" fmla="*/ 6 w 132"/>
              <a:gd name="T19" fmla="*/ 46 h 78"/>
              <a:gd name="T20" fmla="*/ 6 w 132"/>
              <a:gd name="T21" fmla="*/ 46 h 78"/>
              <a:gd name="T22" fmla="*/ 39 w 132"/>
              <a:gd name="T23" fmla="*/ 34 h 78"/>
              <a:gd name="T24" fmla="*/ 132 w 132"/>
              <a:gd name="T25" fmla="*/ 0 h 78"/>
              <a:gd name="T26" fmla="*/ 99 w 132"/>
              <a:gd name="T27" fmla="*/ 12 h 78"/>
              <a:gd name="T28" fmla="*/ 99 w 132"/>
              <a:gd name="T29" fmla="*/ 12 h 78"/>
              <a:gd name="T30" fmla="*/ 99 w 132"/>
              <a:gd name="T31" fmla="*/ 13 h 78"/>
              <a:gd name="T32" fmla="*/ 99 w 132"/>
              <a:gd name="T33" fmla="*/ 12 h 78"/>
              <a:gd name="T34" fmla="*/ 132 w 132"/>
              <a:gd name="T35" fmla="*/ 0 h 78"/>
              <a:gd name="T36" fmla="*/ 132 w 132"/>
              <a:gd name="T37" fmla="*/ 0 h 78"/>
              <a:gd name="T38" fmla="*/ 132 w 132"/>
              <a:gd name="T3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2" h="78">
                <a:moveTo>
                  <a:pt x="7" y="64"/>
                </a:moveTo>
                <a:cubicBezTo>
                  <a:pt x="5" y="69"/>
                  <a:pt x="3" y="74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3" y="74"/>
                  <a:pt x="5" y="69"/>
                  <a:pt x="7" y="64"/>
                </a:cubicBezTo>
                <a:moveTo>
                  <a:pt x="80" y="53"/>
                </a:moveTo>
                <a:cubicBezTo>
                  <a:pt x="76" y="54"/>
                  <a:pt x="73" y="55"/>
                  <a:pt x="69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73" y="55"/>
                  <a:pt x="76" y="54"/>
                  <a:pt x="80" y="53"/>
                </a:cubicBezTo>
                <a:moveTo>
                  <a:pt x="39" y="34"/>
                </a:move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39" y="34"/>
                  <a:pt x="39" y="34"/>
                  <a:pt x="39" y="34"/>
                </a:cubicBezTo>
                <a:moveTo>
                  <a:pt x="132" y="0"/>
                </a:moveTo>
                <a:cubicBezTo>
                  <a:pt x="99" y="12"/>
                  <a:pt x="99" y="12"/>
                  <a:pt x="99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2"/>
                  <a:pt x="99" y="13"/>
                  <a:pt x="99" y="13"/>
                </a:cubicBezTo>
                <a:cubicBezTo>
                  <a:pt x="99" y="13"/>
                  <a:pt x="99" y="12"/>
                  <a:pt x="99" y="12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</a:path>
            </a:pathLst>
          </a:cu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íşľiḋè"/>
          <p:cNvSpPr/>
          <p:nvPr>
            <p:custDataLst>
              <p:tags r:id="rId29"/>
            </p:custDataLst>
          </p:nvPr>
        </p:nvSpPr>
        <p:spPr bwMode="auto">
          <a:xfrm>
            <a:off x="5168265" y="2734945"/>
            <a:ext cx="940435" cy="641350"/>
          </a:xfrm>
          <a:custGeom>
            <a:avLst/>
            <a:gdLst>
              <a:gd name="T0" fmla="*/ 20 w 416"/>
              <a:gd name="T1" fmla="*/ 184 h 284"/>
              <a:gd name="T2" fmla="*/ 20 w 416"/>
              <a:gd name="T3" fmla="*/ 184 h 284"/>
              <a:gd name="T4" fmla="*/ 20 w 416"/>
              <a:gd name="T5" fmla="*/ 185 h 284"/>
              <a:gd name="T6" fmla="*/ 20 w 416"/>
              <a:gd name="T7" fmla="*/ 185 h 284"/>
              <a:gd name="T8" fmla="*/ 20 w 416"/>
              <a:gd name="T9" fmla="*/ 184 h 284"/>
              <a:gd name="T10" fmla="*/ 66 w 416"/>
              <a:gd name="T11" fmla="*/ 104 h 284"/>
              <a:gd name="T12" fmla="*/ 0 w 416"/>
              <a:gd name="T13" fmla="*/ 128 h 284"/>
              <a:gd name="T14" fmla="*/ 0 w 416"/>
              <a:gd name="T15" fmla="*/ 128 h 284"/>
              <a:gd name="T16" fmla="*/ 0 w 416"/>
              <a:gd name="T17" fmla="*/ 128 h 284"/>
              <a:gd name="T18" fmla="*/ 0 w 416"/>
              <a:gd name="T19" fmla="*/ 128 h 284"/>
              <a:gd name="T20" fmla="*/ 0 w 416"/>
              <a:gd name="T21" fmla="*/ 128 h 284"/>
              <a:gd name="T22" fmla="*/ 0 w 416"/>
              <a:gd name="T23" fmla="*/ 128 h 284"/>
              <a:gd name="T24" fmla="*/ 35 w 416"/>
              <a:gd name="T25" fmla="*/ 226 h 284"/>
              <a:gd name="T26" fmla="*/ 117 w 416"/>
              <a:gd name="T27" fmla="*/ 284 h 284"/>
              <a:gd name="T28" fmla="*/ 130 w 416"/>
              <a:gd name="T29" fmla="*/ 283 h 284"/>
              <a:gd name="T30" fmla="*/ 66 w 416"/>
              <a:gd name="T31" fmla="*/ 104 h 284"/>
              <a:gd name="T32" fmla="*/ 159 w 416"/>
              <a:gd name="T33" fmla="*/ 70 h 284"/>
              <a:gd name="T34" fmla="*/ 125 w 416"/>
              <a:gd name="T35" fmla="*/ 82 h 284"/>
              <a:gd name="T36" fmla="*/ 191 w 416"/>
              <a:gd name="T37" fmla="*/ 265 h 284"/>
              <a:gd name="T38" fmla="*/ 191 w 416"/>
              <a:gd name="T39" fmla="*/ 265 h 284"/>
              <a:gd name="T40" fmla="*/ 224 w 416"/>
              <a:gd name="T41" fmla="*/ 253 h 284"/>
              <a:gd name="T42" fmla="*/ 159 w 416"/>
              <a:gd name="T43" fmla="*/ 70 h 284"/>
              <a:gd name="T44" fmla="*/ 251 w 416"/>
              <a:gd name="T45" fmla="*/ 36 h 284"/>
              <a:gd name="T46" fmla="*/ 218 w 416"/>
              <a:gd name="T47" fmla="*/ 48 h 284"/>
              <a:gd name="T48" fmla="*/ 284 w 416"/>
              <a:gd name="T49" fmla="*/ 231 h 284"/>
              <a:gd name="T50" fmla="*/ 317 w 416"/>
              <a:gd name="T51" fmla="*/ 219 h 284"/>
              <a:gd name="T52" fmla="*/ 251 w 416"/>
              <a:gd name="T53" fmla="*/ 36 h 284"/>
              <a:gd name="T54" fmla="*/ 350 w 416"/>
              <a:gd name="T55" fmla="*/ 0 h 284"/>
              <a:gd name="T56" fmla="*/ 311 w 416"/>
              <a:gd name="T57" fmla="*/ 14 h 284"/>
              <a:gd name="T58" fmla="*/ 377 w 416"/>
              <a:gd name="T59" fmla="*/ 198 h 284"/>
              <a:gd name="T60" fmla="*/ 377 w 416"/>
              <a:gd name="T61" fmla="*/ 198 h 284"/>
              <a:gd name="T62" fmla="*/ 377 w 416"/>
              <a:gd name="T63" fmla="*/ 198 h 284"/>
              <a:gd name="T64" fmla="*/ 377 w 416"/>
              <a:gd name="T65" fmla="*/ 198 h 284"/>
              <a:gd name="T66" fmla="*/ 416 w 416"/>
              <a:gd name="T67" fmla="*/ 184 h 284"/>
              <a:gd name="T68" fmla="*/ 351 w 416"/>
              <a:gd name="T69" fmla="*/ 2 h 284"/>
              <a:gd name="T70" fmla="*/ 350 w 416"/>
              <a:gd name="T71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16" h="284">
                <a:moveTo>
                  <a:pt x="20" y="184"/>
                </a:moveTo>
                <a:cubicBezTo>
                  <a:pt x="20" y="184"/>
                  <a:pt x="20" y="184"/>
                  <a:pt x="20" y="184"/>
                </a:cubicBezTo>
                <a:cubicBezTo>
                  <a:pt x="20" y="184"/>
                  <a:pt x="20" y="185"/>
                  <a:pt x="20" y="185"/>
                </a:cubicBezTo>
                <a:cubicBezTo>
                  <a:pt x="20" y="185"/>
                  <a:pt x="20" y="185"/>
                  <a:pt x="20" y="185"/>
                </a:cubicBezTo>
                <a:cubicBezTo>
                  <a:pt x="20" y="184"/>
                  <a:pt x="20" y="184"/>
                  <a:pt x="20" y="184"/>
                </a:cubicBezTo>
                <a:moveTo>
                  <a:pt x="66" y="104"/>
                </a:move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52" y="274"/>
                  <a:pt x="90" y="284"/>
                  <a:pt x="117" y="284"/>
                </a:cubicBezTo>
                <a:cubicBezTo>
                  <a:pt x="122" y="284"/>
                  <a:pt x="126" y="284"/>
                  <a:pt x="130" y="283"/>
                </a:cubicBezTo>
                <a:cubicBezTo>
                  <a:pt x="66" y="104"/>
                  <a:pt x="66" y="104"/>
                  <a:pt x="66" y="104"/>
                </a:cubicBezTo>
                <a:moveTo>
                  <a:pt x="159" y="70"/>
                </a:moveTo>
                <a:cubicBezTo>
                  <a:pt x="125" y="82"/>
                  <a:pt x="125" y="82"/>
                  <a:pt x="125" y="82"/>
                </a:cubicBezTo>
                <a:cubicBezTo>
                  <a:pt x="191" y="265"/>
                  <a:pt x="191" y="265"/>
                  <a:pt x="191" y="265"/>
                </a:cubicBezTo>
                <a:cubicBezTo>
                  <a:pt x="191" y="265"/>
                  <a:pt x="191" y="265"/>
                  <a:pt x="191" y="265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159" y="70"/>
                  <a:pt x="159" y="70"/>
                  <a:pt x="159" y="70"/>
                </a:cubicBezTo>
                <a:moveTo>
                  <a:pt x="251" y="36"/>
                </a:moveTo>
                <a:cubicBezTo>
                  <a:pt x="218" y="48"/>
                  <a:pt x="218" y="48"/>
                  <a:pt x="218" y="48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317" y="219"/>
                  <a:pt x="317" y="219"/>
                  <a:pt x="317" y="219"/>
                </a:cubicBezTo>
                <a:cubicBezTo>
                  <a:pt x="251" y="36"/>
                  <a:pt x="251" y="36"/>
                  <a:pt x="251" y="36"/>
                </a:cubicBezTo>
                <a:moveTo>
                  <a:pt x="350" y="0"/>
                </a:moveTo>
                <a:cubicBezTo>
                  <a:pt x="311" y="14"/>
                  <a:pt x="311" y="14"/>
                  <a:pt x="311" y="14"/>
                </a:cubicBezTo>
                <a:cubicBezTo>
                  <a:pt x="377" y="198"/>
                  <a:pt x="377" y="198"/>
                  <a:pt x="377" y="198"/>
                </a:cubicBezTo>
                <a:cubicBezTo>
                  <a:pt x="377" y="198"/>
                  <a:pt x="377" y="198"/>
                  <a:pt x="377" y="198"/>
                </a:cubicBezTo>
                <a:cubicBezTo>
                  <a:pt x="377" y="198"/>
                  <a:pt x="377" y="198"/>
                  <a:pt x="377" y="198"/>
                </a:cubicBezTo>
                <a:cubicBezTo>
                  <a:pt x="377" y="198"/>
                  <a:pt x="377" y="198"/>
                  <a:pt x="377" y="198"/>
                </a:cubicBezTo>
                <a:cubicBezTo>
                  <a:pt x="416" y="184"/>
                  <a:pt x="416" y="184"/>
                  <a:pt x="416" y="184"/>
                </a:cubicBezTo>
                <a:cubicBezTo>
                  <a:pt x="351" y="2"/>
                  <a:pt x="351" y="2"/>
                  <a:pt x="351" y="2"/>
                </a:cubicBezTo>
                <a:cubicBezTo>
                  <a:pt x="350" y="0"/>
                  <a:pt x="350" y="0"/>
                  <a:pt x="350" y="0"/>
                </a:cubicBezTo>
              </a:path>
            </a:pathLst>
          </a:custGeom>
          <a:solidFill>
            <a:srgbClr val="88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i$1ïḋê"/>
          <p:cNvSpPr/>
          <p:nvPr>
            <p:custDataLst>
              <p:tags r:id="rId30"/>
            </p:custDataLst>
          </p:nvPr>
        </p:nvSpPr>
        <p:spPr bwMode="auto">
          <a:xfrm>
            <a:off x="5735320" y="2766695"/>
            <a:ext cx="289560" cy="509905"/>
          </a:xfrm>
          <a:custGeom>
            <a:avLst/>
            <a:gdLst>
              <a:gd name="T0" fmla="*/ 60 w 128"/>
              <a:gd name="T1" fmla="*/ 0 h 226"/>
              <a:gd name="T2" fmla="*/ 0 w 128"/>
              <a:gd name="T3" fmla="*/ 22 h 226"/>
              <a:gd name="T4" fmla="*/ 66 w 128"/>
              <a:gd name="T5" fmla="*/ 205 h 226"/>
              <a:gd name="T6" fmla="*/ 66 w 128"/>
              <a:gd name="T7" fmla="*/ 205 h 226"/>
              <a:gd name="T8" fmla="*/ 66 w 128"/>
              <a:gd name="T9" fmla="*/ 205 h 226"/>
              <a:gd name="T10" fmla="*/ 96 w 128"/>
              <a:gd name="T11" fmla="*/ 226 h 226"/>
              <a:gd name="T12" fmla="*/ 107 w 128"/>
              <a:gd name="T13" fmla="*/ 224 h 226"/>
              <a:gd name="T14" fmla="*/ 107 w 128"/>
              <a:gd name="T15" fmla="*/ 224 h 226"/>
              <a:gd name="T16" fmla="*/ 128 w 128"/>
              <a:gd name="T17" fmla="*/ 195 h 226"/>
              <a:gd name="T18" fmla="*/ 126 w 128"/>
              <a:gd name="T19" fmla="*/ 184 h 226"/>
              <a:gd name="T20" fmla="*/ 126 w 128"/>
              <a:gd name="T21" fmla="*/ 184 h 226"/>
              <a:gd name="T22" fmla="*/ 60 w 128"/>
              <a:gd name="T2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8" h="226">
                <a:moveTo>
                  <a:pt x="60" y="0"/>
                </a:moveTo>
                <a:cubicBezTo>
                  <a:pt x="0" y="22"/>
                  <a:pt x="0" y="22"/>
                  <a:pt x="0" y="22"/>
                </a:cubicBezTo>
                <a:cubicBezTo>
                  <a:pt x="66" y="205"/>
                  <a:pt x="66" y="205"/>
                  <a:pt x="66" y="205"/>
                </a:cubicBezTo>
                <a:cubicBezTo>
                  <a:pt x="66" y="205"/>
                  <a:pt x="66" y="205"/>
                  <a:pt x="66" y="205"/>
                </a:cubicBezTo>
                <a:cubicBezTo>
                  <a:pt x="66" y="205"/>
                  <a:pt x="66" y="205"/>
                  <a:pt x="66" y="205"/>
                </a:cubicBezTo>
                <a:cubicBezTo>
                  <a:pt x="71" y="218"/>
                  <a:pt x="83" y="226"/>
                  <a:pt x="96" y="226"/>
                </a:cubicBezTo>
                <a:cubicBezTo>
                  <a:pt x="100" y="226"/>
                  <a:pt x="103" y="226"/>
                  <a:pt x="107" y="224"/>
                </a:cubicBezTo>
                <a:cubicBezTo>
                  <a:pt x="107" y="224"/>
                  <a:pt x="107" y="224"/>
                  <a:pt x="107" y="224"/>
                </a:cubicBezTo>
                <a:cubicBezTo>
                  <a:pt x="120" y="220"/>
                  <a:pt x="128" y="208"/>
                  <a:pt x="128" y="195"/>
                </a:cubicBezTo>
                <a:cubicBezTo>
                  <a:pt x="128" y="191"/>
                  <a:pt x="127" y="187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60" y="0"/>
                  <a:pt x="60" y="0"/>
                  <a:pt x="60" y="0"/>
                </a:cubicBezTo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íśḻïďe"/>
          <p:cNvSpPr/>
          <p:nvPr>
            <p:custDataLst>
              <p:tags r:id="rId31"/>
            </p:custDataLst>
          </p:nvPr>
        </p:nvSpPr>
        <p:spPr bwMode="auto">
          <a:xfrm>
            <a:off x="5527675" y="2842895"/>
            <a:ext cx="294005" cy="511175"/>
          </a:xfrm>
          <a:custGeom>
            <a:avLst/>
            <a:gdLst>
              <a:gd name="T0" fmla="*/ 59 w 130"/>
              <a:gd name="T1" fmla="*/ 0 h 226"/>
              <a:gd name="T2" fmla="*/ 0 w 130"/>
              <a:gd name="T3" fmla="*/ 22 h 226"/>
              <a:gd name="T4" fmla="*/ 65 w 130"/>
              <a:gd name="T5" fmla="*/ 205 h 226"/>
              <a:gd name="T6" fmla="*/ 95 w 130"/>
              <a:gd name="T7" fmla="*/ 226 h 226"/>
              <a:gd name="T8" fmla="*/ 106 w 130"/>
              <a:gd name="T9" fmla="*/ 224 h 226"/>
              <a:gd name="T10" fmla="*/ 106 w 130"/>
              <a:gd name="T11" fmla="*/ 224 h 226"/>
              <a:gd name="T12" fmla="*/ 125 w 130"/>
              <a:gd name="T13" fmla="*/ 184 h 226"/>
              <a:gd name="T14" fmla="*/ 125 w 130"/>
              <a:gd name="T15" fmla="*/ 183 h 226"/>
              <a:gd name="T16" fmla="*/ 125 w 130"/>
              <a:gd name="T17" fmla="*/ 183 h 226"/>
              <a:gd name="T18" fmla="*/ 59 w 130"/>
              <a:gd name="T19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0" h="226">
                <a:moveTo>
                  <a:pt x="59" y="0"/>
                </a:moveTo>
                <a:cubicBezTo>
                  <a:pt x="0" y="22"/>
                  <a:pt x="0" y="22"/>
                  <a:pt x="0" y="22"/>
                </a:cubicBezTo>
                <a:cubicBezTo>
                  <a:pt x="65" y="205"/>
                  <a:pt x="65" y="205"/>
                  <a:pt x="65" y="205"/>
                </a:cubicBezTo>
                <a:cubicBezTo>
                  <a:pt x="70" y="218"/>
                  <a:pt x="82" y="226"/>
                  <a:pt x="95" y="226"/>
                </a:cubicBezTo>
                <a:cubicBezTo>
                  <a:pt x="99" y="226"/>
                  <a:pt x="102" y="225"/>
                  <a:pt x="106" y="224"/>
                </a:cubicBezTo>
                <a:cubicBezTo>
                  <a:pt x="106" y="224"/>
                  <a:pt x="106" y="224"/>
                  <a:pt x="106" y="224"/>
                </a:cubicBezTo>
                <a:cubicBezTo>
                  <a:pt x="122" y="218"/>
                  <a:pt x="130" y="200"/>
                  <a:pt x="125" y="184"/>
                </a:cubicBezTo>
                <a:cubicBezTo>
                  <a:pt x="125" y="184"/>
                  <a:pt x="125" y="183"/>
                  <a:pt x="125" y="183"/>
                </a:cubicBezTo>
                <a:cubicBezTo>
                  <a:pt x="125" y="183"/>
                  <a:pt x="125" y="183"/>
                  <a:pt x="125" y="183"/>
                </a:cubicBezTo>
                <a:cubicBezTo>
                  <a:pt x="59" y="0"/>
                  <a:pt x="59" y="0"/>
                  <a:pt x="59" y="0"/>
                </a:cubicBezTo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iṡḷïde"/>
          <p:cNvSpPr/>
          <p:nvPr>
            <p:custDataLst>
              <p:tags r:id="rId32"/>
            </p:custDataLst>
          </p:nvPr>
        </p:nvSpPr>
        <p:spPr bwMode="auto">
          <a:xfrm>
            <a:off x="5316855" y="2919730"/>
            <a:ext cx="288290" cy="508635"/>
          </a:xfrm>
          <a:custGeom>
            <a:avLst/>
            <a:gdLst>
              <a:gd name="T0" fmla="*/ 59 w 127"/>
              <a:gd name="T1" fmla="*/ 0 h 225"/>
              <a:gd name="T2" fmla="*/ 0 w 127"/>
              <a:gd name="T3" fmla="*/ 22 h 225"/>
              <a:gd name="T4" fmla="*/ 64 w 127"/>
              <a:gd name="T5" fmla="*/ 201 h 225"/>
              <a:gd name="T6" fmla="*/ 65 w 127"/>
              <a:gd name="T7" fmla="*/ 204 h 225"/>
              <a:gd name="T8" fmla="*/ 65 w 127"/>
              <a:gd name="T9" fmla="*/ 204 h 225"/>
              <a:gd name="T10" fmla="*/ 65 w 127"/>
              <a:gd name="T11" fmla="*/ 204 h 225"/>
              <a:gd name="T12" fmla="*/ 95 w 127"/>
              <a:gd name="T13" fmla="*/ 225 h 225"/>
              <a:gd name="T14" fmla="*/ 95 w 127"/>
              <a:gd name="T15" fmla="*/ 225 h 225"/>
              <a:gd name="T16" fmla="*/ 95 w 127"/>
              <a:gd name="T17" fmla="*/ 225 h 225"/>
              <a:gd name="T18" fmla="*/ 106 w 127"/>
              <a:gd name="T19" fmla="*/ 223 h 225"/>
              <a:gd name="T20" fmla="*/ 106 w 127"/>
              <a:gd name="T21" fmla="*/ 223 h 225"/>
              <a:gd name="T22" fmla="*/ 106 w 127"/>
              <a:gd name="T23" fmla="*/ 223 h 225"/>
              <a:gd name="T24" fmla="*/ 119 w 127"/>
              <a:gd name="T25" fmla="*/ 215 h 225"/>
              <a:gd name="T26" fmla="*/ 126 w 127"/>
              <a:gd name="T27" fmla="*/ 201 h 225"/>
              <a:gd name="T28" fmla="*/ 125 w 127"/>
              <a:gd name="T29" fmla="*/ 183 h 225"/>
              <a:gd name="T30" fmla="*/ 125 w 127"/>
              <a:gd name="T31" fmla="*/ 183 h 225"/>
              <a:gd name="T32" fmla="*/ 125 w 127"/>
              <a:gd name="T33" fmla="*/ 183 h 225"/>
              <a:gd name="T34" fmla="*/ 125 w 127"/>
              <a:gd name="T35" fmla="*/ 183 h 225"/>
              <a:gd name="T36" fmla="*/ 59 w 127"/>
              <a:gd name="T37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225">
                <a:moveTo>
                  <a:pt x="59" y="0"/>
                </a:moveTo>
                <a:cubicBezTo>
                  <a:pt x="0" y="22"/>
                  <a:pt x="0" y="22"/>
                  <a:pt x="0" y="22"/>
                </a:cubicBezTo>
                <a:cubicBezTo>
                  <a:pt x="64" y="201"/>
                  <a:pt x="64" y="201"/>
                  <a:pt x="64" y="201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17"/>
                  <a:pt x="82" y="225"/>
                  <a:pt x="95" y="225"/>
                </a:cubicBezTo>
                <a:cubicBezTo>
                  <a:pt x="95" y="225"/>
                  <a:pt x="95" y="225"/>
                  <a:pt x="95" y="225"/>
                </a:cubicBezTo>
                <a:cubicBezTo>
                  <a:pt x="95" y="225"/>
                  <a:pt x="95" y="225"/>
                  <a:pt x="95" y="225"/>
                </a:cubicBezTo>
                <a:cubicBezTo>
                  <a:pt x="99" y="225"/>
                  <a:pt x="102" y="224"/>
                  <a:pt x="106" y="223"/>
                </a:cubicBezTo>
                <a:cubicBezTo>
                  <a:pt x="106" y="223"/>
                  <a:pt x="106" y="223"/>
                  <a:pt x="106" y="223"/>
                </a:cubicBezTo>
                <a:cubicBezTo>
                  <a:pt x="106" y="223"/>
                  <a:pt x="106" y="223"/>
                  <a:pt x="106" y="223"/>
                </a:cubicBezTo>
                <a:cubicBezTo>
                  <a:pt x="111" y="221"/>
                  <a:pt x="115" y="218"/>
                  <a:pt x="119" y="215"/>
                </a:cubicBezTo>
                <a:cubicBezTo>
                  <a:pt x="122" y="211"/>
                  <a:pt x="124" y="206"/>
                  <a:pt x="126" y="201"/>
                </a:cubicBezTo>
                <a:cubicBezTo>
                  <a:pt x="127" y="195"/>
                  <a:pt x="127" y="189"/>
                  <a:pt x="125" y="183"/>
                </a:cubicBezTo>
                <a:cubicBezTo>
                  <a:pt x="125" y="183"/>
                  <a:pt x="125" y="183"/>
                  <a:pt x="125" y="183"/>
                </a:cubicBezTo>
                <a:cubicBezTo>
                  <a:pt x="125" y="183"/>
                  <a:pt x="125" y="183"/>
                  <a:pt x="125" y="183"/>
                </a:cubicBezTo>
                <a:cubicBezTo>
                  <a:pt x="125" y="183"/>
                  <a:pt x="125" y="183"/>
                  <a:pt x="125" y="183"/>
                </a:cubicBezTo>
                <a:cubicBezTo>
                  <a:pt x="59" y="0"/>
                  <a:pt x="59" y="0"/>
                  <a:pt x="59" y="0"/>
                </a:cubicBezTo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íSḻíḍe"/>
          <p:cNvSpPr/>
          <p:nvPr>
            <p:custDataLst>
              <p:tags r:id="rId33"/>
            </p:custDataLst>
          </p:nvPr>
        </p:nvSpPr>
        <p:spPr bwMode="auto">
          <a:xfrm>
            <a:off x="5069840" y="3023870"/>
            <a:ext cx="181610" cy="236855"/>
          </a:xfrm>
          <a:custGeom>
            <a:avLst/>
            <a:gdLst>
              <a:gd name="T0" fmla="*/ 53 w 80"/>
              <a:gd name="T1" fmla="*/ 28 h 105"/>
              <a:gd name="T2" fmla="*/ 53 w 80"/>
              <a:gd name="T3" fmla="*/ 28 h 105"/>
              <a:gd name="T4" fmla="*/ 55 w 80"/>
              <a:gd name="T5" fmla="*/ 35 h 105"/>
              <a:gd name="T6" fmla="*/ 55 w 80"/>
              <a:gd name="T7" fmla="*/ 35 h 105"/>
              <a:gd name="T8" fmla="*/ 53 w 80"/>
              <a:gd name="T9" fmla="*/ 28 h 105"/>
              <a:gd name="T10" fmla="*/ 43 w 80"/>
              <a:gd name="T11" fmla="*/ 0 h 105"/>
              <a:gd name="T12" fmla="*/ 0 w 80"/>
              <a:gd name="T13" fmla="*/ 16 h 105"/>
              <a:gd name="T14" fmla="*/ 77 w 80"/>
              <a:gd name="T15" fmla="*/ 105 h 105"/>
              <a:gd name="T16" fmla="*/ 80 w 80"/>
              <a:gd name="T17" fmla="*/ 104 h 105"/>
              <a:gd name="T18" fmla="*/ 80 w 80"/>
              <a:gd name="T19" fmla="*/ 104 h 105"/>
              <a:gd name="T20" fmla="*/ 80 w 80"/>
              <a:gd name="T21" fmla="*/ 104 h 105"/>
              <a:gd name="T22" fmla="*/ 78 w 80"/>
              <a:gd name="T23" fmla="*/ 98 h 105"/>
              <a:gd name="T24" fmla="*/ 78 w 80"/>
              <a:gd name="T25" fmla="*/ 98 h 105"/>
              <a:gd name="T26" fmla="*/ 78 w 80"/>
              <a:gd name="T27" fmla="*/ 98 h 105"/>
              <a:gd name="T28" fmla="*/ 43 w 80"/>
              <a:gd name="T29" fmla="*/ 0 h 105"/>
              <a:gd name="T30" fmla="*/ 43 w 80"/>
              <a:gd name="T31" fmla="*/ 0 h 105"/>
              <a:gd name="T32" fmla="*/ 43 w 80"/>
              <a:gd name="T33" fmla="*/ 0 h 105"/>
              <a:gd name="T34" fmla="*/ 43 w 80"/>
              <a:gd name="T35" fmla="*/ 0 h 105"/>
              <a:gd name="T36" fmla="*/ 43 w 80"/>
              <a:gd name="T37" fmla="*/ 0 h 105"/>
              <a:gd name="T38" fmla="*/ 43 w 80"/>
              <a:gd name="T39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0" h="105">
                <a:moveTo>
                  <a:pt x="53" y="28"/>
                </a:moveTo>
                <a:cubicBezTo>
                  <a:pt x="53" y="28"/>
                  <a:pt x="53" y="28"/>
                  <a:pt x="53" y="28"/>
                </a:cubicBezTo>
                <a:cubicBezTo>
                  <a:pt x="53" y="30"/>
                  <a:pt x="54" y="32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3" y="28"/>
                  <a:pt x="53" y="28"/>
                  <a:pt x="53" y="28"/>
                </a:cubicBezTo>
                <a:moveTo>
                  <a:pt x="43" y="0"/>
                </a:moveTo>
                <a:cubicBezTo>
                  <a:pt x="0" y="16"/>
                  <a:pt x="0" y="16"/>
                  <a:pt x="0" y="16"/>
                </a:cubicBezTo>
                <a:cubicBezTo>
                  <a:pt x="30" y="98"/>
                  <a:pt x="66" y="105"/>
                  <a:pt x="77" y="105"/>
                </a:cubicBezTo>
                <a:cubicBezTo>
                  <a:pt x="78" y="105"/>
                  <a:pt x="80" y="104"/>
                  <a:pt x="80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8" y="98"/>
                  <a:pt x="78" y="98"/>
                  <a:pt x="78" y="98"/>
                </a:cubicBezTo>
                <a:cubicBezTo>
                  <a:pt x="78" y="98"/>
                  <a:pt x="78" y="98"/>
                  <a:pt x="78" y="98"/>
                </a:cubicBezTo>
                <a:cubicBezTo>
                  <a:pt x="78" y="98"/>
                  <a:pt x="78" y="98"/>
                  <a:pt x="78" y="98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îŝ1ïḋé"/>
          <p:cNvSpPr/>
          <p:nvPr>
            <p:custDataLst>
              <p:tags r:id="rId34"/>
            </p:custDataLst>
          </p:nvPr>
        </p:nvSpPr>
        <p:spPr bwMode="auto">
          <a:xfrm>
            <a:off x="5064125" y="4712335"/>
            <a:ext cx="852170" cy="61595"/>
          </a:xfrm>
          <a:prstGeom prst="ellipse">
            <a:avLst/>
          </a:prstGeom>
          <a:solidFill>
            <a:srgbClr val="5899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ïṥ1ïḓé"/>
          <p:cNvSpPr/>
          <p:nvPr>
            <p:custDataLst>
              <p:tags r:id="rId35"/>
            </p:custDataLst>
          </p:nvPr>
        </p:nvSpPr>
        <p:spPr bwMode="auto">
          <a:xfrm>
            <a:off x="5054600" y="3764915"/>
            <a:ext cx="520700" cy="801370"/>
          </a:xfrm>
          <a:custGeom>
            <a:avLst/>
            <a:gdLst>
              <a:gd name="T0" fmla="*/ 65 w 439"/>
              <a:gd name="T1" fmla="*/ 676 h 676"/>
              <a:gd name="T2" fmla="*/ 0 w 439"/>
              <a:gd name="T3" fmla="*/ 577 h 676"/>
              <a:gd name="T4" fmla="*/ 235 w 439"/>
              <a:gd name="T5" fmla="*/ 420 h 676"/>
              <a:gd name="T6" fmla="*/ 322 w 439"/>
              <a:gd name="T7" fmla="*/ 0 h 676"/>
              <a:gd name="T8" fmla="*/ 439 w 439"/>
              <a:gd name="T9" fmla="*/ 24 h 676"/>
              <a:gd name="T10" fmla="*/ 340 w 439"/>
              <a:gd name="T11" fmla="*/ 493 h 676"/>
              <a:gd name="T12" fmla="*/ 65 w 439"/>
              <a:gd name="T13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9" h="676">
                <a:moveTo>
                  <a:pt x="65" y="676"/>
                </a:moveTo>
                <a:lnTo>
                  <a:pt x="0" y="577"/>
                </a:lnTo>
                <a:lnTo>
                  <a:pt x="235" y="420"/>
                </a:lnTo>
                <a:lnTo>
                  <a:pt x="322" y="0"/>
                </a:lnTo>
                <a:lnTo>
                  <a:pt x="439" y="24"/>
                </a:lnTo>
                <a:lnTo>
                  <a:pt x="340" y="493"/>
                </a:lnTo>
                <a:lnTo>
                  <a:pt x="65" y="676"/>
                </a:lnTo>
                <a:close/>
              </a:path>
            </a:pathLst>
          </a:custGeom>
          <a:solidFill>
            <a:srgbClr val="E2A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íṡlïḑè"/>
          <p:cNvSpPr/>
          <p:nvPr>
            <p:custDataLst>
              <p:tags r:id="rId36"/>
            </p:custDataLst>
          </p:nvPr>
        </p:nvSpPr>
        <p:spPr bwMode="auto">
          <a:xfrm>
            <a:off x="5448300" y="3197225"/>
            <a:ext cx="87630" cy="136525"/>
          </a:xfrm>
          <a:prstGeom prst="rect">
            <a:avLst/>
          </a:prstGeom>
          <a:solidFill>
            <a:srgbClr val="E2A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îšļïḋê"/>
          <p:cNvSpPr/>
          <p:nvPr>
            <p:custDataLst>
              <p:tags r:id="rId37"/>
            </p:custDataLst>
          </p:nvPr>
        </p:nvSpPr>
        <p:spPr bwMode="auto">
          <a:xfrm>
            <a:off x="5819140" y="2985135"/>
            <a:ext cx="127000" cy="124460"/>
          </a:xfrm>
          <a:prstGeom prst="ellipse">
            <a:avLst/>
          </a:prstGeom>
          <a:solidFill>
            <a:srgbClr val="E8C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ïṣḻíḑe"/>
          <p:cNvSpPr/>
          <p:nvPr>
            <p:custDataLst>
              <p:tags r:id="rId38"/>
            </p:custDataLst>
          </p:nvPr>
        </p:nvSpPr>
        <p:spPr bwMode="auto">
          <a:xfrm>
            <a:off x="5799455" y="2908935"/>
            <a:ext cx="65405" cy="162560"/>
          </a:xfrm>
          <a:custGeom>
            <a:avLst/>
            <a:gdLst>
              <a:gd name="T0" fmla="*/ 16 w 29"/>
              <a:gd name="T1" fmla="*/ 72 h 72"/>
              <a:gd name="T2" fmla="*/ 11 w 29"/>
              <a:gd name="T3" fmla="*/ 69 h 72"/>
              <a:gd name="T4" fmla="*/ 16 w 29"/>
              <a:gd name="T5" fmla="*/ 5 h 72"/>
              <a:gd name="T6" fmla="*/ 24 w 29"/>
              <a:gd name="T7" fmla="*/ 2 h 72"/>
              <a:gd name="T8" fmla="*/ 27 w 29"/>
              <a:gd name="T9" fmla="*/ 10 h 72"/>
              <a:gd name="T10" fmla="*/ 22 w 29"/>
              <a:gd name="T11" fmla="*/ 64 h 72"/>
              <a:gd name="T12" fmla="*/ 19 w 29"/>
              <a:gd name="T13" fmla="*/ 72 h 72"/>
              <a:gd name="T14" fmla="*/ 16 w 29"/>
              <a:gd name="T15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72">
                <a:moveTo>
                  <a:pt x="16" y="72"/>
                </a:moveTo>
                <a:cubicBezTo>
                  <a:pt x="14" y="72"/>
                  <a:pt x="12" y="71"/>
                  <a:pt x="11" y="69"/>
                </a:cubicBezTo>
                <a:cubicBezTo>
                  <a:pt x="0" y="43"/>
                  <a:pt x="15" y="7"/>
                  <a:pt x="16" y="5"/>
                </a:cubicBezTo>
                <a:cubicBezTo>
                  <a:pt x="17" y="2"/>
                  <a:pt x="21" y="0"/>
                  <a:pt x="24" y="2"/>
                </a:cubicBezTo>
                <a:cubicBezTo>
                  <a:pt x="27" y="3"/>
                  <a:pt x="29" y="7"/>
                  <a:pt x="27" y="10"/>
                </a:cubicBezTo>
                <a:cubicBezTo>
                  <a:pt x="27" y="10"/>
                  <a:pt x="13" y="43"/>
                  <a:pt x="22" y="64"/>
                </a:cubicBezTo>
                <a:cubicBezTo>
                  <a:pt x="23" y="67"/>
                  <a:pt x="22" y="71"/>
                  <a:pt x="19" y="72"/>
                </a:cubicBezTo>
                <a:cubicBezTo>
                  <a:pt x="18" y="72"/>
                  <a:pt x="17" y="72"/>
                  <a:pt x="16" y="72"/>
                </a:cubicBezTo>
                <a:close/>
              </a:path>
            </a:pathLst>
          </a:custGeom>
          <a:solidFill>
            <a:srgbClr val="E8C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íŝḻïḋé"/>
          <p:cNvSpPr/>
          <p:nvPr>
            <p:custDataLst>
              <p:tags r:id="rId39"/>
            </p:custDataLst>
          </p:nvPr>
        </p:nvSpPr>
        <p:spPr bwMode="auto">
          <a:xfrm>
            <a:off x="5836920" y="2897505"/>
            <a:ext cx="76835" cy="149225"/>
          </a:xfrm>
          <a:custGeom>
            <a:avLst/>
            <a:gdLst>
              <a:gd name="T0" fmla="*/ 12 w 34"/>
              <a:gd name="T1" fmla="*/ 66 h 66"/>
              <a:gd name="T2" fmla="*/ 5 w 34"/>
              <a:gd name="T3" fmla="*/ 62 h 66"/>
              <a:gd name="T4" fmla="*/ 22 w 34"/>
              <a:gd name="T5" fmla="*/ 3 h 66"/>
              <a:gd name="T6" fmla="*/ 31 w 34"/>
              <a:gd name="T7" fmla="*/ 2 h 66"/>
              <a:gd name="T8" fmla="*/ 32 w 34"/>
              <a:gd name="T9" fmla="*/ 10 h 66"/>
              <a:gd name="T10" fmla="*/ 18 w 34"/>
              <a:gd name="T11" fmla="*/ 59 h 66"/>
              <a:gd name="T12" fmla="*/ 13 w 34"/>
              <a:gd name="T13" fmla="*/ 66 h 66"/>
              <a:gd name="T14" fmla="*/ 12 w 34"/>
              <a:gd name="T15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66">
                <a:moveTo>
                  <a:pt x="12" y="66"/>
                </a:moveTo>
                <a:cubicBezTo>
                  <a:pt x="9" y="66"/>
                  <a:pt x="6" y="64"/>
                  <a:pt x="5" y="62"/>
                </a:cubicBezTo>
                <a:cubicBezTo>
                  <a:pt x="0" y="34"/>
                  <a:pt x="21" y="4"/>
                  <a:pt x="22" y="3"/>
                </a:cubicBezTo>
                <a:cubicBezTo>
                  <a:pt x="24" y="0"/>
                  <a:pt x="28" y="0"/>
                  <a:pt x="31" y="2"/>
                </a:cubicBezTo>
                <a:cubicBezTo>
                  <a:pt x="33" y="4"/>
                  <a:pt x="34" y="7"/>
                  <a:pt x="32" y="10"/>
                </a:cubicBezTo>
                <a:cubicBezTo>
                  <a:pt x="32" y="10"/>
                  <a:pt x="13" y="37"/>
                  <a:pt x="18" y="59"/>
                </a:cubicBezTo>
                <a:cubicBezTo>
                  <a:pt x="18" y="62"/>
                  <a:pt x="16" y="66"/>
                  <a:pt x="13" y="66"/>
                </a:cubicBezTo>
                <a:cubicBezTo>
                  <a:pt x="12" y="66"/>
                  <a:pt x="12" y="66"/>
                  <a:pt x="12" y="66"/>
                </a:cubicBezTo>
                <a:close/>
              </a:path>
            </a:pathLst>
          </a:custGeom>
          <a:solidFill>
            <a:srgbClr val="E8C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îṣḻídè"/>
          <p:cNvSpPr/>
          <p:nvPr>
            <p:custDataLst>
              <p:tags r:id="rId40"/>
            </p:custDataLst>
          </p:nvPr>
        </p:nvSpPr>
        <p:spPr bwMode="auto">
          <a:xfrm>
            <a:off x="5871845" y="2906395"/>
            <a:ext cx="75565" cy="128270"/>
          </a:xfrm>
          <a:custGeom>
            <a:avLst/>
            <a:gdLst>
              <a:gd name="T0" fmla="*/ 12 w 34"/>
              <a:gd name="T1" fmla="*/ 57 h 57"/>
              <a:gd name="T2" fmla="*/ 6 w 34"/>
              <a:gd name="T3" fmla="*/ 52 h 57"/>
              <a:gd name="T4" fmla="*/ 23 w 34"/>
              <a:gd name="T5" fmla="*/ 3 h 57"/>
              <a:gd name="T6" fmla="*/ 32 w 34"/>
              <a:gd name="T7" fmla="*/ 3 h 57"/>
              <a:gd name="T8" fmla="*/ 32 w 34"/>
              <a:gd name="T9" fmla="*/ 11 h 57"/>
              <a:gd name="T10" fmla="*/ 18 w 34"/>
              <a:gd name="T11" fmla="*/ 49 h 57"/>
              <a:gd name="T12" fmla="*/ 14 w 34"/>
              <a:gd name="T13" fmla="*/ 57 h 57"/>
              <a:gd name="T14" fmla="*/ 12 w 34"/>
              <a:gd name="T15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57">
                <a:moveTo>
                  <a:pt x="12" y="57"/>
                </a:moveTo>
                <a:cubicBezTo>
                  <a:pt x="9" y="57"/>
                  <a:pt x="7" y="55"/>
                  <a:pt x="6" y="52"/>
                </a:cubicBezTo>
                <a:cubicBezTo>
                  <a:pt x="0" y="28"/>
                  <a:pt x="22" y="4"/>
                  <a:pt x="23" y="3"/>
                </a:cubicBezTo>
                <a:cubicBezTo>
                  <a:pt x="25" y="0"/>
                  <a:pt x="29" y="0"/>
                  <a:pt x="32" y="3"/>
                </a:cubicBezTo>
                <a:cubicBezTo>
                  <a:pt x="34" y="5"/>
                  <a:pt x="34" y="9"/>
                  <a:pt x="32" y="11"/>
                </a:cubicBezTo>
                <a:cubicBezTo>
                  <a:pt x="32" y="12"/>
                  <a:pt x="14" y="31"/>
                  <a:pt x="18" y="49"/>
                </a:cubicBezTo>
                <a:cubicBezTo>
                  <a:pt x="19" y="52"/>
                  <a:pt x="17" y="56"/>
                  <a:pt x="14" y="57"/>
                </a:cubicBezTo>
                <a:cubicBezTo>
                  <a:pt x="13" y="57"/>
                  <a:pt x="13" y="57"/>
                  <a:pt x="12" y="57"/>
                </a:cubicBezTo>
                <a:close/>
              </a:path>
            </a:pathLst>
          </a:custGeom>
          <a:solidFill>
            <a:srgbClr val="E8C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ïsļiḍé"/>
          <p:cNvSpPr/>
          <p:nvPr>
            <p:custDataLst>
              <p:tags r:id="rId41"/>
            </p:custDataLst>
          </p:nvPr>
        </p:nvSpPr>
        <p:spPr bwMode="auto">
          <a:xfrm>
            <a:off x="5907405" y="2924175"/>
            <a:ext cx="67310" cy="120015"/>
          </a:xfrm>
          <a:custGeom>
            <a:avLst/>
            <a:gdLst>
              <a:gd name="T0" fmla="*/ 9 w 30"/>
              <a:gd name="T1" fmla="*/ 53 h 53"/>
              <a:gd name="T2" fmla="*/ 3 w 30"/>
              <a:gd name="T3" fmla="*/ 48 h 53"/>
              <a:gd name="T4" fmla="*/ 18 w 30"/>
              <a:gd name="T5" fmla="*/ 4 h 53"/>
              <a:gd name="T6" fmla="*/ 26 w 30"/>
              <a:gd name="T7" fmla="*/ 3 h 53"/>
              <a:gd name="T8" fmla="*/ 27 w 30"/>
              <a:gd name="T9" fmla="*/ 11 h 53"/>
              <a:gd name="T10" fmla="*/ 15 w 30"/>
              <a:gd name="T11" fmla="*/ 46 h 53"/>
              <a:gd name="T12" fmla="*/ 10 w 30"/>
              <a:gd name="T13" fmla="*/ 53 h 53"/>
              <a:gd name="T14" fmla="*/ 9 w 30"/>
              <a:gd name="T15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53">
                <a:moveTo>
                  <a:pt x="9" y="53"/>
                </a:moveTo>
                <a:cubicBezTo>
                  <a:pt x="6" y="53"/>
                  <a:pt x="4" y="51"/>
                  <a:pt x="3" y="48"/>
                </a:cubicBezTo>
                <a:cubicBezTo>
                  <a:pt x="0" y="27"/>
                  <a:pt x="17" y="5"/>
                  <a:pt x="18" y="4"/>
                </a:cubicBezTo>
                <a:cubicBezTo>
                  <a:pt x="20" y="1"/>
                  <a:pt x="24" y="0"/>
                  <a:pt x="26" y="3"/>
                </a:cubicBezTo>
                <a:cubicBezTo>
                  <a:pt x="29" y="5"/>
                  <a:pt x="30" y="9"/>
                  <a:pt x="27" y="11"/>
                </a:cubicBezTo>
                <a:cubicBezTo>
                  <a:pt x="27" y="12"/>
                  <a:pt x="13" y="30"/>
                  <a:pt x="15" y="46"/>
                </a:cubicBezTo>
                <a:cubicBezTo>
                  <a:pt x="16" y="49"/>
                  <a:pt x="14" y="52"/>
                  <a:pt x="10" y="53"/>
                </a:cubicBezTo>
                <a:lnTo>
                  <a:pt x="9" y="53"/>
                </a:lnTo>
                <a:close/>
              </a:path>
            </a:pathLst>
          </a:custGeom>
          <a:solidFill>
            <a:srgbClr val="E8C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ïṥľíďè"/>
          <p:cNvSpPr/>
          <p:nvPr>
            <p:custDataLst>
              <p:tags r:id="rId42"/>
            </p:custDataLst>
          </p:nvPr>
        </p:nvSpPr>
        <p:spPr bwMode="auto">
          <a:xfrm>
            <a:off x="5248910" y="2794000"/>
            <a:ext cx="433705" cy="455295"/>
          </a:xfrm>
          <a:custGeom>
            <a:avLst/>
            <a:gdLst>
              <a:gd name="T0" fmla="*/ 123 w 192"/>
              <a:gd name="T1" fmla="*/ 0 h 202"/>
              <a:gd name="T2" fmla="*/ 92 w 192"/>
              <a:gd name="T3" fmla="*/ 0 h 202"/>
              <a:gd name="T4" fmla="*/ 24 w 192"/>
              <a:gd name="T5" fmla="*/ 68 h 202"/>
              <a:gd name="T6" fmla="*/ 24 w 192"/>
              <a:gd name="T7" fmla="*/ 118 h 202"/>
              <a:gd name="T8" fmla="*/ 11 w 192"/>
              <a:gd name="T9" fmla="*/ 154 h 202"/>
              <a:gd name="T10" fmla="*/ 12 w 192"/>
              <a:gd name="T11" fmla="*/ 155 h 202"/>
              <a:gd name="T12" fmla="*/ 36 w 192"/>
              <a:gd name="T13" fmla="*/ 160 h 202"/>
              <a:gd name="T14" fmla="*/ 108 w 192"/>
              <a:gd name="T15" fmla="*/ 202 h 202"/>
              <a:gd name="T16" fmla="*/ 120 w 192"/>
              <a:gd name="T17" fmla="*/ 202 h 202"/>
              <a:gd name="T18" fmla="*/ 192 w 192"/>
              <a:gd name="T19" fmla="*/ 130 h 202"/>
              <a:gd name="T20" fmla="*/ 192 w 192"/>
              <a:gd name="T21" fmla="*/ 68 h 202"/>
              <a:gd name="T22" fmla="*/ 123 w 192"/>
              <a:gd name="T2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2" h="202">
                <a:moveTo>
                  <a:pt x="123" y="0"/>
                </a:moveTo>
                <a:cubicBezTo>
                  <a:pt x="92" y="0"/>
                  <a:pt x="92" y="0"/>
                  <a:pt x="92" y="0"/>
                </a:cubicBezTo>
                <a:cubicBezTo>
                  <a:pt x="55" y="0"/>
                  <a:pt x="24" y="31"/>
                  <a:pt x="24" y="68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10" y="121"/>
                  <a:pt x="0" y="138"/>
                  <a:pt x="11" y="154"/>
                </a:cubicBezTo>
                <a:cubicBezTo>
                  <a:pt x="11" y="154"/>
                  <a:pt x="12" y="155"/>
                  <a:pt x="12" y="155"/>
                </a:cubicBezTo>
                <a:cubicBezTo>
                  <a:pt x="21" y="162"/>
                  <a:pt x="29" y="163"/>
                  <a:pt x="36" y="160"/>
                </a:cubicBezTo>
                <a:cubicBezTo>
                  <a:pt x="50" y="185"/>
                  <a:pt x="77" y="202"/>
                  <a:pt x="108" y="202"/>
                </a:cubicBezTo>
                <a:cubicBezTo>
                  <a:pt x="120" y="202"/>
                  <a:pt x="120" y="202"/>
                  <a:pt x="120" y="202"/>
                </a:cubicBezTo>
                <a:cubicBezTo>
                  <a:pt x="159" y="202"/>
                  <a:pt x="192" y="169"/>
                  <a:pt x="192" y="130"/>
                </a:cubicBezTo>
                <a:cubicBezTo>
                  <a:pt x="192" y="68"/>
                  <a:pt x="192" y="68"/>
                  <a:pt x="192" y="68"/>
                </a:cubicBezTo>
                <a:cubicBezTo>
                  <a:pt x="192" y="31"/>
                  <a:pt x="161" y="0"/>
                  <a:pt x="123" y="0"/>
                </a:cubicBezTo>
                <a:close/>
              </a:path>
            </a:pathLst>
          </a:custGeom>
          <a:solidFill>
            <a:srgbClr val="E8C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îṣļíďé"/>
          <p:cNvSpPr/>
          <p:nvPr>
            <p:custDataLst>
              <p:tags r:id="rId43"/>
            </p:custDataLst>
          </p:nvPr>
        </p:nvSpPr>
        <p:spPr bwMode="auto">
          <a:xfrm>
            <a:off x="5258435" y="2736850"/>
            <a:ext cx="441325" cy="341630"/>
          </a:xfrm>
          <a:custGeom>
            <a:avLst/>
            <a:gdLst>
              <a:gd name="T0" fmla="*/ 14 w 195"/>
              <a:gd name="T1" fmla="*/ 145 h 151"/>
              <a:gd name="T2" fmla="*/ 38 w 195"/>
              <a:gd name="T3" fmla="*/ 151 h 151"/>
              <a:gd name="T4" fmla="*/ 38 w 195"/>
              <a:gd name="T5" fmla="*/ 85 h 151"/>
              <a:gd name="T6" fmla="*/ 189 w 195"/>
              <a:gd name="T7" fmla="*/ 63 h 151"/>
              <a:gd name="T8" fmla="*/ 10 w 195"/>
              <a:gd name="T9" fmla="*/ 78 h 151"/>
              <a:gd name="T10" fmla="*/ 14 w 195"/>
              <a:gd name="T11" fmla="*/ 14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5" h="151">
                <a:moveTo>
                  <a:pt x="14" y="145"/>
                </a:moveTo>
                <a:cubicBezTo>
                  <a:pt x="38" y="151"/>
                  <a:pt x="38" y="151"/>
                  <a:pt x="38" y="151"/>
                </a:cubicBezTo>
                <a:cubicBezTo>
                  <a:pt x="38" y="85"/>
                  <a:pt x="38" y="85"/>
                  <a:pt x="38" y="85"/>
                </a:cubicBezTo>
                <a:cubicBezTo>
                  <a:pt x="38" y="85"/>
                  <a:pt x="183" y="116"/>
                  <a:pt x="189" y="63"/>
                </a:cubicBezTo>
                <a:cubicBezTo>
                  <a:pt x="195" y="11"/>
                  <a:pt x="30" y="0"/>
                  <a:pt x="10" y="78"/>
                </a:cubicBezTo>
                <a:cubicBezTo>
                  <a:pt x="0" y="127"/>
                  <a:pt x="14" y="145"/>
                  <a:pt x="14" y="145"/>
                </a:cubicBezTo>
                <a:close/>
              </a:path>
            </a:pathLst>
          </a:custGeom>
          <a:solidFill>
            <a:srgbClr val="DB90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îṥḻïḑe"/>
          <p:cNvSpPr/>
          <p:nvPr>
            <p:custDataLst>
              <p:tags r:id="rId44"/>
            </p:custDataLst>
          </p:nvPr>
        </p:nvSpPr>
        <p:spPr bwMode="auto">
          <a:xfrm>
            <a:off x="5330825" y="3860800"/>
            <a:ext cx="588010" cy="883285"/>
          </a:xfrm>
          <a:custGeom>
            <a:avLst/>
            <a:gdLst>
              <a:gd name="T0" fmla="*/ 421 w 496"/>
              <a:gd name="T1" fmla="*/ 669 h 745"/>
              <a:gd name="T2" fmla="*/ 421 w 496"/>
              <a:gd name="T3" fmla="*/ 339 h 745"/>
              <a:gd name="T4" fmla="*/ 84 w 496"/>
              <a:gd name="T5" fmla="*/ 0 h 745"/>
              <a:gd name="T6" fmla="*/ 0 w 496"/>
              <a:gd name="T7" fmla="*/ 82 h 745"/>
              <a:gd name="T8" fmla="*/ 303 w 496"/>
              <a:gd name="T9" fmla="*/ 389 h 745"/>
              <a:gd name="T10" fmla="*/ 303 w 496"/>
              <a:gd name="T11" fmla="*/ 669 h 745"/>
              <a:gd name="T12" fmla="*/ 303 w 496"/>
              <a:gd name="T13" fmla="*/ 745 h 745"/>
              <a:gd name="T14" fmla="*/ 496 w 496"/>
              <a:gd name="T15" fmla="*/ 745 h 745"/>
              <a:gd name="T16" fmla="*/ 421 w 496"/>
              <a:gd name="T17" fmla="*/ 669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6" h="745">
                <a:moveTo>
                  <a:pt x="421" y="669"/>
                </a:moveTo>
                <a:lnTo>
                  <a:pt x="421" y="339"/>
                </a:lnTo>
                <a:lnTo>
                  <a:pt x="84" y="0"/>
                </a:lnTo>
                <a:lnTo>
                  <a:pt x="0" y="82"/>
                </a:lnTo>
                <a:lnTo>
                  <a:pt x="303" y="389"/>
                </a:lnTo>
                <a:lnTo>
                  <a:pt x="303" y="669"/>
                </a:lnTo>
                <a:lnTo>
                  <a:pt x="303" y="745"/>
                </a:lnTo>
                <a:lnTo>
                  <a:pt x="496" y="745"/>
                </a:lnTo>
                <a:lnTo>
                  <a:pt x="421" y="669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ïṩ1îḋê"/>
          <p:cNvSpPr/>
          <p:nvPr>
            <p:custDataLst>
              <p:tags r:id="rId45"/>
            </p:custDataLst>
          </p:nvPr>
        </p:nvSpPr>
        <p:spPr bwMode="auto">
          <a:xfrm>
            <a:off x="4984750" y="4446905"/>
            <a:ext cx="151765" cy="239395"/>
          </a:xfrm>
          <a:custGeom>
            <a:avLst/>
            <a:gdLst>
              <a:gd name="T0" fmla="*/ 128 w 128"/>
              <a:gd name="T1" fmla="*/ 97 h 202"/>
              <a:gd name="T2" fmla="*/ 105 w 128"/>
              <a:gd name="T3" fmla="*/ 202 h 202"/>
              <a:gd name="T4" fmla="*/ 0 w 128"/>
              <a:gd name="T5" fmla="*/ 42 h 202"/>
              <a:gd name="T6" fmla="*/ 63 w 128"/>
              <a:gd name="T7" fmla="*/ 0 h 202"/>
              <a:gd name="T8" fmla="*/ 128 w 128"/>
              <a:gd name="T9" fmla="*/ 9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202">
                <a:moveTo>
                  <a:pt x="128" y="97"/>
                </a:moveTo>
                <a:lnTo>
                  <a:pt x="105" y="202"/>
                </a:lnTo>
                <a:lnTo>
                  <a:pt x="0" y="42"/>
                </a:lnTo>
                <a:lnTo>
                  <a:pt x="63" y="0"/>
                </a:lnTo>
                <a:lnTo>
                  <a:pt x="128" y="97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í$ḷiďe"/>
          <p:cNvSpPr/>
          <p:nvPr>
            <p:custDataLst>
              <p:tags r:id="rId46"/>
            </p:custDataLst>
          </p:nvPr>
        </p:nvSpPr>
        <p:spPr bwMode="auto">
          <a:xfrm>
            <a:off x="5251450" y="3218180"/>
            <a:ext cx="427990" cy="824230"/>
          </a:xfrm>
          <a:custGeom>
            <a:avLst/>
            <a:gdLst>
              <a:gd name="T0" fmla="*/ 123 w 189"/>
              <a:gd name="T1" fmla="*/ 37 h 365"/>
              <a:gd name="T2" fmla="*/ 186 w 189"/>
              <a:gd name="T3" fmla="*/ 228 h 365"/>
              <a:gd name="T4" fmla="*/ 179 w 189"/>
              <a:gd name="T5" fmla="*/ 365 h 365"/>
              <a:gd name="T6" fmla="*/ 30 w 189"/>
              <a:gd name="T7" fmla="*/ 365 h 365"/>
              <a:gd name="T8" fmla="*/ 123 w 189"/>
              <a:gd name="T9" fmla="*/ 37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365">
                <a:moveTo>
                  <a:pt x="123" y="37"/>
                </a:moveTo>
                <a:cubicBezTo>
                  <a:pt x="123" y="37"/>
                  <a:pt x="180" y="69"/>
                  <a:pt x="186" y="228"/>
                </a:cubicBezTo>
                <a:cubicBezTo>
                  <a:pt x="189" y="341"/>
                  <a:pt x="179" y="365"/>
                  <a:pt x="179" y="365"/>
                </a:cubicBezTo>
                <a:cubicBezTo>
                  <a:pt x="30" y="365"/>
                  <a:pt x="30" y="365"/>
                  <a:pt x="30" y="365"/>
                </a:cubicBezTo>
                <a:cubicBezTo>
                  <a:pt x="30" y="365"/>
                  <a:pt x="0" y="0"/>
                  <a:pt x="123" y="37"/>
                </a:cubicBezTo>
                <a:close/>
              </a:path>
            </a:pathLst>
          </a:custGeom>
          <a:solidFill>
            <a:srgbClr val="F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iṧliḋê"/>
          <p:cNvSpPr/>
          <p:nvPr>
            <p:custDataLst>
              <p:tags r:id="rId47"/>
            </p:custDataLst>
          </p:nvPr>
        </p:nvSpPr>
        <p:spPr bwMode="auto">
          <a:xfrm>
            <a:off x="5475605" y="3324225"/>
            <a:ext cx="10795" cy="634365"/>
          </a:xfrm>
          <a:prstGeom prst="rect">
            <a:avLst/>
          </a:pr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îšḷíḋé"/>
          <p:cNvSpPr/>
          <p:nvPr>
            <p:custDataLst>
              <p:tags r:id="rId48"/>
            </p:custDataLst>
          </p:nvPr>
        </p:nvSpPr>
        <p:spPr bwMode="auto">
          <a:xfrm>
            <a:off x="5414010" y="3074035"/>
            <a:ext cx="513080" cy="389890"/>
          </a:xfrm>
          <a:custGeom>
            <a:avLst/>
            <a:gdLst>
              <a:gd name="T0" fmla="*/ 74 w 227"/>
              <a:gd name="T1" fmla="*/ 173 h 173"/>
              <a:gd name="T2" fmla="*/ 20 w 227"/>
              <a:gd name="T3" fmla="*/ 165 h 173"/>
              <a:gd name="T4" fmla="*/ 6 w 227"/>
              <a:gd name="T5" fmla="*/ 135 h 173"/>
              <a:gd name="T6" fmla="*/ 37 w 227"/>
              <a:gd name="T7" fmla="*/ 120 h 173"/>
              <a:gd name="T8" fmla="*/ 122 w 227"/>
              <a:gd name="T9" fmla="*/ 114 h 173"/>
              <a:gd name="T10" fmla="*/ 182 w 227"/>
              <a:gd name="T11" fmla="*/ 0 h 173"/>
              <a:gd name="T12" fmla="*/ 227 w 227"/>
              <a:gd name="T13" fmla="*/ 8 h 173"/>
              <a:gd name="T14" fmla="*/ 145 w 227"/>
              <a:gd name="T15" fmla="*/ 156 h 173"/>
              <a:gd name="T16" fmla="*/ 74 w 227"/>
              <a:gd name="T17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7" h="173">
                <a:moveTo>
                  <a:pt x="74" y="173"/>
                </a:moveTo>
                <a:cubicBezTo>
                  <a:pt x="53" y="173"/>
                  <a:pt x="34" y="169"/>
                  <a:pt x="20" y="165"/>
                </a:cubicBezTo>
                <a:cubicBezTo>
                  <a:pt x="7" y="162"/>
                  <a:pt x="0" y="147"/>
                  <a:pt x="6" y="135"/>
                </a:cubicBezTo>
                <a:cubicBezTo>
                  <a:pt x="11" y="123"/>
                  <a:pt x="24" y="117"/>
                  <a:pt x="37" y="120"/>
                </a:cubicBezTo>
                <a:cubicBezTo>
                  <a:pt x="58" y="126"/>
                  <a:pt x="93" y="130"/>
                  <a:pt x="122" y="114"/>
                </a:cubicBezTo>
                <a:cubicBezTo>
                  <a:pt x="153" y="96"/>
                  <a:pt x="174" y="60"/>
                  <a:pt x="182" y="0"/>
                </a:cubicBezTo>
                <a:cubicBezTo>
                  <a:pt x="227" y="8"/>
                  <a:pt x="227" y="8"/>
                  <a:pt x="227" y="8"/>
                </a:cubicBezTo>
                <a:cubicBezTo>
                  <a:pt x="217" y="83"/>
                  <a:pt x="191" y="130"/>
                  <a:pt x="145" y="156"/>
                </a:cubicBezTo>
                <a:cubicBezTo>
                  <a:pt x="121" y="169"/>
                  <a:pt x="97" y="173"/>
                  <a:pt x="74" y="173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iśḷíḑé"/>
          <p:cNvSpPr/>
          <p:nvPr>
            <p:custDataLst>
              <p:tags r:id="rId49"/>
            </p:custDataLst>
          </p:nvPr>
        </p:nvSpPr>
        <p:spPr bwMode="auto">
          <a:xfrm>
            <a:off x="5310505" y="3958590"/>
            <a:ext cx="519430" cy="695960"/>
          </a:xfrm>
          <a:custGeom>
            <a:avLst/>
            <a:gdLst>
              <a:gd name="T0" fmla="*/ 0 w 438"/>
              <a:gd name="T1" fmla="*/ 69 h 587"/>
              <a:gd name="T2" fmla="*/ 320 w 438"/>
              <a:gd name="T3" fmla="*/ 307 h 587"/>
              <a:gd name="T4" fmla="*/ 320 w 438"/>
              <a:gd name="T5" fmla="*/ 587 h 587"/>
              <a:gd name="T6" fmla="*/ 438 w 438"/>
              <a:gd name="T7" fmla="*/ 587 h 587"/>
              <a:gd name="T8" fmla="*/ 438 w 438"/>
              <a:gd name="T9" fmla="*/ 257 h 587"/>
              <a:gd name="T10" fmla="*/ 303 w 438"/>
              <a:gd name="T11" fmla="*/ 71 h 587"/>
              <a:gd name="T12" fmla="*/ 299 w 438"/>
              <a:gd name="T13" fmla="*/ 0 h 587"/>
              <a:gd name="T14" fmla="*/ 0 w 438"/>
              <a:gd name="T15" fmla="*/ 0 h 587"/>
              <a:gd name="T16" fmla="*/ 0 w 438"/>
              <a:gd name="T17" fmla="*/ 69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587">
                <a:moveTo>
                  <a:pt x="0" y="69"/>
                </a:moveTo>
                <a:lnTo>
                  <a:pt x="320" y="307"/>
                </a:lnTo>
                <a:lnTo>
                  <a:pt x="320" y="587"/>
                </a:lnTo>
                <a:lnTo>
                  <a:pt x="438" y="587"/>
                </a:lnTo>
                <a:lnTo>
                  <a:pt x="438" y="257"/>
                </a:lnTo>
                <a:lnTo>
                  <a:pt x="303" y="71"/>
                </a:lnTo>
                <a:lnTo>
                  <a:pt x="299" y="0"/>
                </a:lnTo>
                <a:lnTo>
                  <a:pt x="0" y="0"/>
                </a:lnTo>
                <a:lnTo>
                  <a:pt x="0" y="69"/>
                </a:lnTo>
                <a:close/>
              </a:path>
            </a:pathLst>
          </a:custGeom>
          <a:solidFill>
            <a:srgbClr val="2F4F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íSļîḋê"/>
          <p:cNvSpPr/>
          <p:nvPr>
            <p:custDataLst>
              <p:tags r:id="rId50"/>
            </p:custDataLst>
          </p:nvPr>
        </p:nvSpPr>
        <p:spPr bwMode="auto">
          <a:xfrm>
            <a:off x="5059680" y="4039870"/>
            <a:ext cx="433705" cy="521335"/>
          </a:xfrm>
          <a:custGeom>
            <a:avLst/>
            <a:gdLst>
              <a:gd name="T0" fmla="*/ 212 w 366"/>
              <a:gd name="T1" fmla="*/ 0 h 440"/>
              <a:gd name="T2" fmla="*/ 231 w 366"/>
              <a:gd name="T3" fmla="*/ 188 h 440"/>
              <a:gd name="T4" fmla="*/ 0 w 366"/>
              <a:gd name="T5" fmla="*/ 343 h 440"/>
              <a:gd name="T6" fmla="*/ 65 w 366"/>
              <a:gd name="T7" fmla="*/ 440 h 440"/>
              <a:gd name="T8" fmla="*/ 336 w 366"/>
              <a:gd name="T9" fmla="*/ 261 h 440"/>
              <a:gd name="T10" fmla="*/ 366 w 366"/>
              <a:gd name="T11" fmla="*/ 114 h 440"/>
              <a:gd name="T12" fmla="*/ 212 w 366"/>
              <a:gd name="T13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6" h="440">
                <a:moveTo>
                  <a:pt x="212" y="0"/>
                </a:moveTo>
                <a:lnTo>
                  <a:pt x="231" y="188"/>
                </a:lnTo>
                <a:lnTo>
                  <a:pt x="0" y="343"/>
                </a:lnTo>
                <a:lnTo>
                  <a:pt x="65" y="440"/>
                </a:lnTo>
                <a:lnTo>
                  <a:pt x="336" y="261"/>
                </a:lnTo>
                <a:lnTo>
                  <a:pt x="366" y="114"/>
                </a:lnTo>
                <a:lnTo>
                  <a:pt x="212" y="0"/>
                </a:lnTo>
                <a:close/>
              </a:path>
            </a:pathLst>
          </a:custGeom>
          <a:solidFill>
            <a:srgbClr val="2541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îṡlîďê"/>
          <p:cNvSpPr/>
          <p:nvPr>
            <p:custDataLst>
              <p:tags r:id="rId51"/>
            </p:custDataLst>
          </p:nvPr>
        </p:nvSpPr>
        <p:spPr bwMode="auto">
          <a:xfrm>
            <a:off x="5310505" y="3958590"/>
            <a:ext cx="356870" cy="34290"/>
          </a:xfrm>
          <a:custGeom>
            <a:avLst/>
            <a:gdLst>
              <a:gd name="T0" fmla="*/ 0 w 301"/>
              <a:gd name="T1" fmla="*/ 0 h 29"/>
              <a:gd name="T2" fmla="*/ 0 w 301"/>
              <a:gd name="T3" fmla="*/ 29 h 29"/>
              <a:gd name="T4" fmla="*/ 301 w 301"/>
              <a:gd name="T5" fmla="*/ 29 h 29"/>
              <a:gd name="T6" fmla="*/ 299 w 301"/>
              <a:gd name="T7" fmla="*/ 0 h 29"/>
              <a:gd name="T8" fmla="*/ 0 w 301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" h="29">
                <a:moveTo>
                  <a:pt x="0" y="0"/>
                </a:moveTo>
                <a:lnTo>
                  <a:pt x="0" y="29"/>
                </a:lnTo>
                <a:lnTo>
                  <a:pt x="301" y="29"/>
                </a:lnTo>
                <a:lnTo>
                  <a:pt x="2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îṡḷíde"/>
          <p:cNvSpPr/>
          <p:nvPr>
            <p:custDataLst>
              <p:tags r:id="rId52"/>
            </p:custDataLst>
          </p:nvPr>
        </p:nvSpPr>
        <p:spPr bwMode="auto">
          <a:xfrm>
            <a:off x="5433060" y="3288665"/>
            <a:ext cx="124460" cy="62865"/>
          </a:xfrm>
          <a:custGeom>
            <a:avLst/>
            <a:gdLst>
              <a:gd name="T0" fmla="*/ 7 w 55"/>
              <a:gd name="T1" fmla="*/ 0 h 28"/>
              <a:gd name="T2" fmla="*/ 46 w 55"/>
              <a:gd name="T3" fmla="*/ 5 h 28"/>
              <a:gd name="T4" fmla="*/ 55 w 55"/>
              <a:gd name="T5" fmla="*/ 19 h 28"/>
              <a:gd name="T6" fmla="*/ 0 w 55"/>
              <a:gd name="T7" fmla="*/ 11 h 28"/>
              <a:gd name="T8" fmla="*/ 7 w 55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28">
                <a:moveTo>
                  <a:pt x="7" y="0"/>
                </a:moveTo>
                <a:cubicBezTo>
                  <a:pt x="46" y="5"/>
                  <a:pt x="46" y="5"/>
                  <a:pt x="46" y="5"/>
                </a:cubicBezTo>
                <a:cubicBezTo>
                  <a:pt x="55" y="19"/>
                  <a:pt x="55" y="19"/>
                  <a:pt x="55" y="19"/>
                </a:cubicBezTo>
                <a:cubicBezTo>
                  <a:pt x="55" y="19"/>
                  <a:pt x="28" y="28"/>
                  <a:pt x="0" y="11"/>
                </a:cubicBezTo>
                <a:lnTo>
                  <a:pt x="7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íṣliḋé"/>
          <p:cNvSpPr/>
          <p:nvPr>
            <p:custDataLst>
              <p:tags r:id="rId53"/>
            </p:custDataLst>
          </p:nvPr>
        </p:nvSpPr>
        <p:spPr bwMode="auto">
          <a:xfrm>
            <a:off x="5817235" y="3074035"/>
            <a:ext cx="110490" cy="57785"/>
          </a:xfrm>
          <a:custGeom>
            <a:avLst/>
            <a:gdLst>
              <a:gd name="T0" fmla="*/ 7 w 93"/>
              <a:gd name="T1" fmla="*/ 0 h 49"/>
              <a:gd name="T2" fmla="*/ 93 w 93"/>
              <a:gd name="T3" fmla="*/ 15 h 49"/>
              <a:gd name="T4" fmla="*/ 89 w 93"/>
              <a:gd name="T5" fmla="*/ 49 h 49"/>
              <a:gd name="T6" fmla="*/ 0 w 93"/>
              <a:gd name="T7" fmla="*/ 34 h 49"/>
              <a:gd name="T8" fmla="*/ 7 w 93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49">
                <a:moveTo>
                  <a:pt x="7" y="0"/>
                </a:moveTo>
                <a:lnTo>
                  <a:pt x="93" y="15"/>
                </a:lnTo>
                <a:lnTo>
                  <a:pt x="89" y="49"/>
                </a:lnTo>
                <a:lnTo>
                  <a:pt x="0" y="34"/>
                </a:lnTo>
                <a:lnTo>
                  <a:pt x="7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íślíḑê"/>
          <p:cNvSpPr/>
          <p:nvPr>
            <p:custDataLst>
              <p:tags r:id="rId54"/>
            </p:custDataLst>
          </p:nvPr>
        </p:nvSpPr>
        <p:spPr bwMode="auto">
          <a:xfrm>
            <a:off x="5455285" y="3012440"/>
            <a:ext cx="38100" cy="41275"/>
          </a:xfrm>
          <a:prstGeom prst="ellipse">
            <a:avLst/>
          </a:pr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í$ļiďê"/>
          <p:cNvSpPr/>
          <p:nvPr>
            <p:custDataLst>
              <p:tags r:id="rId55"/>
            </p:custDataLst>
          </p:nvPr>
        </p:nvSpPr>
        <p:spPr bwMode="auto">
          <a:xfrm>
            <a:off x="5610860" y="3012440"/>
            <a:ext cx="39370" cy="41275"/>
          </a:xfrm>
          <a:prstGeom prst="ellipse">
            <a:avLst/>
          </a:pr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îṥļíḑê"/>
          <p:cNvSpPr/>
          <p:nvPr>
            <p:custDataLst>
              <p:tags r:id="rId56"/>
            </p:custDataLst>
          </p:nvPr>
        </p:nvSpPr>
        <p:spPr bwMode="auto">
          <a:xfrm>
            <a:off x="5436235" y="2971800"/>
            <a:ext cx="61595" cy="31750"/>
          </a:xfrm>
          <a:custGeom>
            <a:avLst/>
            <a:gdLst>
              <a:gd name="T0" fmla="*/ 2 w 27"/>
              <a:gd name="T1" fmla="*/ 13 h 14"/>
              <a:gd name="T2" fmla="*/ 2 w 27"/>
              <a:gd name="T3" fmla="*/ 13 h 14"/>
              <a:gd name="T4" fmla="*/ 1 w 27"/>
              <a:gd name="T5" fmla="*/ 10 h 14"/>
              <a:gd name="T6" fmla="*/ 25 w 27"/>
              <a:gd name="T7" fmla="*/ 1 h 14"/>
              <a:gd name="T8" fmla="*/ 27 w 27"/>
              <a:gd name="T9" fmla="*/ 3 h 14"/>
              <a:gd name="T10" fmla="*/ 25 w 27"/>
              <a:gd name="T11" fmla="*/ 5 h 14"/>
              <a:gd name="T12" fmla="*/ 5 w 27"/>
              <a:gd name="T13" fmla="*/ 13 h 14"/>
              <a:gd name="T14" fmla="*/ 2 w 27"/>
              <a:gd name="T15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14">
                <a:moveTo>
                  <a:pt x="2" y="13"/>
                </a:moveTo>
                <a:cubicBezTo>
                  <a:pt x="2" y="13"/>
                  <a:pt x="2" y="13"/>
                  <a:pt x="2" y="13"/>
                </a:cubicBezTo>
                <a:cubicBezTo>
                  <a:pt x="0" y="12"/>
                  <a:pt x="0" y="11"/>
                  <a:pt x="1" y="10"/>
                </a:cubicBezTo>
                <a:cubicBezTo>
                  <a:pt x="4" y="6"/>
                  <a:pt x="12" y="0"/>
                  <a:pt x="25" y="1"/>
                </a:cubicBezTo>
                <a:cubicBezTo>
                  <a:pt x="26" y="1"/>
                  <a:pt x="27" y="2"/>
                  <a:pt x="27" y="3"/>
                </a:cubicBezTo>
                <a:cubicBezTo>
                  <a:pt x="27" y="4"/>
                  <a:pt x="26" y="5"/>
                  <a:pt x="25" y="5"/>
                </a:cubicBezTo>
                <a:cubicBezTo>
                  <a:pt x="13" y="4"/>
                  <a:pt x="7" y="10"/>
                  <a:pt x="5" y="13"/>
                </a:cubicBezTo>
                <a:cubicBezTo>
                  <a:pt x="4" y="13"/>
                  <a:pt x="3" y="14"/>
                  <a:pt x="2" y="13"/>
                </a:cubicBezTo>
                <a:close/>
              </a:path>
            </a:pathLst>
          </a:custGeom>
          <a:solidFill>
            <a:srgbClr val="8D66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î$ḻïḓê"/>
          <p:cNvSpPr/>
          <p:nvPr>
            <p:custDataLst>
              <p:tags r:id="rId57"/>
            </p:custDataLst>
          </p:nvPr>
        </p:nvSpPr>
        <p:spPr bwMode="auto">
          <a:xfrm>
            <a:off x="5613400" y="2971800"/>
            <a:ext cx="52070" cy="31750"/>
          </a:xfrm>
          <a:custGeom>
            <a:avLst/>
            <a:gdLst>
              <a:gd name="T0" fmla="*/ 18 w 23"/>
              <a:gd name="T1" fmla="*/ 12 h 14"/>
              <a:gd name="T2" fmla="*/ 3 w 23"/>
              <a:gd name="T3" fmla="*/ 5 h 14"/>
              <a:gd name="T4" fmla="*/ 0 w 23"/>
              <a:gd name="T5" fmla="*/ 3 h 14"/>
              <a:gd name="T6" fmla="*/ 2 w 23"/>
              <a:gd name="T7" fmla="*/ 1 h 14"/>
              <a:gd name="T8" fmla="*/ 22 w 23"/>
              <a:gd name="T9" fmla="*/ 10 h 14"/>
              <a:gd name="T10" fmla="*/ 21 w 23"/>
              <a:gd name="T11" fmla="*/ 13 h 14"/>
              <a:gd name="T12" fmla="*/ 19 w 23"/>
              <a:gd name="T13" fmla="*/ 14 h 14"/>
              <a:gd name="T14" fmla="*/ 21 w 23"/>
              <a:gd name="T15" fmla="*/ 13 h 14"/>
              <a:gd name="T16" fmla="*/ 21 w 23"/>
              <a:gd name="T17" fmla="*/ 13 h 14"/>
              <a:gd name="T18" fmla="*/ 18 w 23"/>
              <a:gd name="T19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14">
                <a:moveTo>
                  <a:pt x="18" y="12"/>
                </a:moveTo>
                <a:cubicBezTo>
                  <a:pt x="16" y="10"/>
                  <a:pt x="11" y="5"/>
                  <a:pt x="3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1"/>
                  <a:pt x="2" y="1"/>
                </a:cubicBezTo>
                <a:cubicBezTo>
                  <a:pt x="13" y="0"/>
                  <a:pt x="19" y="6"/>
                  <a:pt x="22" y="10"/>
                </a:cubicBezTo>
                <a:cubicBezTo>
                  <a:pt x="23" y="11"/>
                  <a:pt x="22" y="12"/>
                  <a:pt x="21" y="13"/>
                </a:cubicBezTo>
                <a:cubicBezTo>
                  <a:pt x="19" y="14"/>
                  <a:pt x="19" y="14"/>
                  <a:pt x="19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0" y="14"/>
                  <a:pt x="19" y="13"/>
                  <a:pt x="18" y="12"/>
                </a:cubicBezTo>
                <a:close/>
              </a:path>
            </a:pathLst>
          </a:custGeom>
          <a:solidFill>
            <a:srgbClr val="8D66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ïṣlîďê"/>
          <p:cNvSpPr/>
          <p:nvPr>
            <p:custDataLst>
              <p:tags r:id="rId58"/>
            </p:custDataLst>
          </p:nvPr>
        </p:nvSpPr>
        <p:spPr bwMode="auto">
          <a:xfrm>
            <a:off x="5497830" y="3134360"/>
            <a:ext cx="112395" cy="61595"/>
          </a:xfrm>
          <a:custGeom>
            <a:avLst/>
            <a:gdLst>
              <a:gd name="T0" fmla="*/ 2 w 50"/>
              <a:gd name="T1" fmla="*/ 4 h 27"/>
              <a:gd name="T2" fmla="*/ 49 w 50"/>
              <a:gd name="T3" fmla="*/ 4 h 27"/>
              <a:gd name="T4" fmla="*/ 48 w 50"/>
              <a:gd name="T5" fmla="*/ 0 h 27"/>
              <a:gd name="T6" fmla="*/ 3 w 50"/>
              <a:gd name="T7" fmla="*/ 0 h 27"/>
              <a:gd name="T8" fmla="*/ 2 w 50"/>
              <a:gd name="T9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27">
                <a:moveTo>
                  <a:pt x="2" y="4"/>
                </a:moveTo>
                <a:cubicBezTo>
                  <a:pt x="9" y="12"/>
                  <a:pt x="28" y="27"/>
                  <a:pt x="49" y="4"/>
                </a:cubicBezTo>
                <a:cubicBezTo>
                  <a:pt x="50" y="2"/>
                  <a:pt x="50" y="0"/>
                  <a:pt x="4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2" y="4"/>
                </a:cubicBezTo>
                <a:close/>
              </a:path>
            </a:pathLst>
          </a:custGeom>
          <a:solidFill>
            <a:srgbClr val="DC63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íṡḻïḍê"/>
          <p:cNvSpPr/>
          <p:nvPr>
            <p:custDataLst>
              <p:tags r:id="rId59"/>
            </p:custDataLst>
          </p:nvPr>
        </p:nvSpPr>
        <p:spPr bwMode="auto">
          <a:xfrm>
            <a:off x="5466080" y="3019425"/>
            <a:ext cx="9525" cy="1206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ïsḻíḋê"/>
          <p:cNvSpPr/>
          <p:nvPr>
            <p:custDataLst>
              <p:tags r:id="rId60"/>
            </p:custDataLst>
          </p:nvPr>
        </p:nvSpPr>
        <p:spPr bwMode="auto">
          <a:xfrm>
            <a:off x="5620385" y="3019425"/>
            <a:ext cx="10795" cy="1206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iṩļïďé"/>
          <p:cNvSpPr/>
          <p:nvPr>
            <p:custDataLst>
              <p:tags r:id="rId61"/>
            </p:custDataLst>
          </p:nvPr>
        </p:nvSpPr>
        <p:spPr bwMode="auto">
          <a:xfrm>
            <a:off x="5532755" y="3044190"/>
            <a:ext cx="65405" cy="57785"/>
          </a:xfrm>
          <a:custGeom>
            <a:avLst/>
            <a:gdLst>
              <a:gd name="T0" fmla="*/ 5 w 29"/>
              <a:gd name="T1" fmla="*/ 11 h 26"/>
              <a:gd name="T2" fmla="*/ 20 w 29"/>
              <a:gd name="T3" fmla="*/ 9 h 26"/>
              <a:gd name="T4" fmla="*/ 19 w 29"/>
              <a:gd name="T5" fmla="*/ 21 h 26"/>
              <a:gd name="T6" fmla="*/ 21 w 29"/>
              <a:gd name="T7" fmla="*/ 25 h 26"/>
              <a:gd name="T8" fmla="*/ 22 w 29"/>
              <a:gd name="T9" fmla="*/ 6 h 26"/>
              <a:gd name="T10" fmla="*/ 1 w 29"/>
              <a:gd name="T11" fmla="*/ 10 h 26"/>
              <a:gd name="T12" fmla="*/ 5 w 29"/>
              <a:gd name="T13" fmla="*/ 1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6">
                <a:moveTo>
                  <a:pt x="5" y="11"/>
                </a:moveTo>
                <a:cubicBezTo>
                  <a:pt x="7" y="6"/>
                  <a:pt x="16" y="5"/>
                  <a:pt x="20" y="9"/>
                </a:cubicBezTo>
                <a:cubicBezTo>
                  <a:pt x="24" y="12"/>
                  <a:pt x="24" y="19"/>
                  <a:pt x="19" y="21"/>
                </a:cubicBezTo>
                <a:cubicBezTo>
                  <a:pt x="16" y="22"/>
                  <a:pt x="18" y="26"/>
                  <a:pt x="21" y="25"/>
                </a:cubicBezTo>
                <a:cubicBezTo>
                  <a:pt x="28" y="21"/>
                  <a:pt x="29" y="11"/>
                  <a:pt x="22" y="6"/>
                </a:cubicBezTo>
                <a:cubicBezTo>
                  <a:pt x="16" y="0"/>
                  <a:pt x="4" y="2"/>
                  <a:pt x="1" y="10"/>
                </a:cubicBezTo>
                <a:cubicBezTo>
                  <a:pt x="0" y="13"/>
                  <a:pt x="4" y="14"/>
                  <a:pt x="5" y="11"/>
                </a:cubicBezTo>
                <a:close/>
              </a:path>
            </a:pathLst>
          </a:custGeom>
          <a:solidFill>
            <a:srgbClr val="E2A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îs1íḋe"/>
          <p:cNvSpPr/>
          <p:nvPr>
            <p:custDataLst>
              <p:tags r:id="rId62"/>
            </p:custDataLst>
          </p:nvPr>
        </p:nvSpPr>
        <p:spPr bwMode="auto">
          <a:xfrm>
            <a:off x="5547995" y="3023870"/>
            <a:ext cx="13335" cy="33020"/>
          </a:xfrm>
          <a:custGeom>
            <a:avLst/>
            <a:gdLst>
              <a:gd name="T0" fmla="*/ 1 w 6"/>
              <a:gd name="T1" fmla="*/ 4 h 15"/>
              <a:gd name="T2" fmla="*/ 2 w 6"/>
              <a:gd name="T3" fmla="*/ 13 h 15"/>
              <a:gd name="T4" fmla="*/ 6 w 6"/>
              <a:gd name="T5" fmla="*/ 12 h 15"/>
              <a:gd name="T6" fmla="*/ 6 w 6"/>
              <a:gd name="T7" fmla="*/ 12 h 15"/>
              <a:gd name="T8" fmla="*/ 2 w 6"/>
              <a:gd name="T9" fmla="*/ 12 h 15"/>
              <a:gd name="T10" fmla="*/ 2 w 6"/>
              <a:gd name="T11" fmla="*/ 12 h 15"/>
              <a:gd name="T12" fmla="*/ 6 w 6"/>
              <a:gd name="T13" fmla="*/ 12 h 15"/>
              <a:gd name="T14" fmla="*/ 4 w 6"/>
              <a:gd name="T15" fmla="*/ 3 h 15"/>
              <a:gd name="T16" fmla="*/ 1 w 6"/>
              <a:gd name="T17" fmla="*/ 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15">
                <a:moveTo>
                  <a:pt x="1" y="4"/>
                </a:moveTo>
                <a:cubicBezTo>
                  <a:pt x="1" y="7"/>
                  <a:pt x="2" y="10"/>
                  <a:pt x="2" y="13"/>
                </a:cubicBezTo>
                <a:cubicBezTo>
                  <a:pt x="3" y="15"/>
                  <a:pt x="6" y="14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2" y="9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3" y="12"/>
                  <a:pt x="5" y="12"/>
                  <a:pt x="6" y="12"/>
                </a:cubicBezTo>
                <a:cubicBezTo>
                  <a:pt x="6" y="9"/>
                  <a:pt x="5" y="6"/>
                  <a:pt x="4" y="3"/>
                </a:cubicBezTo>
                <a:cubicBezTo>
                  <a:pt x="4" y="0"/>
                  <a:pt x="0" y="1"/>
                  <a:pt x="1" y="4"/>
                </a:cubicBezTo>
                <a:close/>
              </a:path>
            </a:pathLst>
          </a:custGeom>
          <a:solidFill>
            <a:srgbClr val="E2A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ïṡļíḍê"/>
          <p:cNvSpPr/>
          <p:nvPr>
            <p:custDataLst>
              <p:tags r:id="rId63"/>
            </p:custDataLst>
          </p:nvPr>
        </p:nvSpPr>
        <p:spPr bwMode="auto">
          <a:xfrm>
            <a:off x="5285740" y="3093720"/>
            <a:ext cx="49530" cy="35560"/>
          </a:xfrm>
          <a:custGeom>
            <a:avLst/>
            <a:gdLst>
              <a:gd name="T0" fmla="*/ 4 w 22"/>
              <a:gd name="T1" fmla="*/ 7 h 16"/>
              <a:gd name="T2" fmla="*/ 13 w 22"/>
              <a:gd name="T3" fmla="*/ 6 h 16"/>
              <a:gd name="T4" fmla="*/ 18 w 22"/>
              <a:gd name="T5" fmla="*/ 14 h 16"/>
              <a:gd name="T6" fmla="*/ 22 w 22"/>
              <a:gd name="T7" fmla="*/ 14 h 16"/>
              <a:gd name="T8" fmla="*/ 13 w 22"/>
              <a:gd name="T9" fmla="*/ 1 h 16"/>
              <a:gd name="T10" fmla="*/ 1 w 22"/>
              <a:gd name="T11" fmla="*/ 6 h 16"/>
              <a:gd name="T12" fmla="*/ 4 w 22"/>
              <a:gd name="T13" fmla="*/ 7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6">
                <a:moveTo>
                  <a:pt x="4" y="7"/>
                </a:moveTo>
                <a:cubicBezTo>
                  <a:pt x="6" y="4"/>
                  <a:pt x="11" y="4"/>
                  <a:pt x="13" y="6"/>
                </a:cubicBezTo>
                <a:cubicBezTo>
                  <a:pt x="16" y="7"/>
                  <a:pt x="18" y="11"/>
                  <a:pt x="18" y="14"/>
                </a:cubicBezTo>
                <a:cubicBezTo>
                  <a:pt x="18" y="16"/>
                  <a:pt x="22" y="16"/>
                  <a:pt x="22" y="14"/>
                </a:cubicBezTo>
                <a:cubicBezTo>
                  <a:pt x="22" y="8"/>
                  <a:pt x="19" y="3"/>
                  <a:pt x="13" y="1"/>
                </a:cubicBezTo>
                <a:cubicBezTo>
                  <a:pt x="9" y="0"/>
                  <a:pt x="3" y="1"/>
                  <a:pt x="1" y="6"/>
                </a:cubicBezTo>
                <a:cubicBezTo>
                  <a:pt x="0" y="8"/>
                  <a:pt x="3" y="9"/>
                  <a:pt x="4" y="7"/>
                </a:cubicBezTo>
                <a:close/>
              </a:path>
            </a:pathLst>
          </a:custGeom>
          <a:solidFill>
            <a:srgbClr val="E2A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ïŝlîḓé"/>
          <p:cNvSpPr/>
          <p:nvPr>
            <p:custDataLst>
              <p:tags r:id="rId64"/>
            </p:custDataLst>
          </p:nvPr>
        </p:nvSpPr>
        <p:spPr bwMode="auto">
          <a:xfrm>
            <a:off x="5306060" y="3101340"/>
            <a:ext cx="20320" cy="31115"/>
          </a:xfrm>
          <a:custGeom>
            <a:avLst/>
            <a:gdLst>
              <a:gd name="T0" fmla="*/ 4 w 9"/>
              <a:gd name="T1" fmla="*/ 12 h 14"/>
              <a:gd name="T2" fmla="*/ 7 w 9"/>
              <a:gd name="T3" fmla="*/ 4 h 14"/>
              <a:gd name="T4" fmla="*/ 5 w 9"/>
              <a:gd name="T5" fmla="*/ 1 h 14"/>
              <a:gd name="T6" fmla="*/ 0 w 9"/>
              <a:gd name="T7" fmla="*/ 12 h 14"/>
              <a:gd name="T8" fmla="*/ 4 w 9"/>
              <a:gd name="T9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4">
                <a:moveTo>
                  <a:pt x="4" y="12"/>
                </a:moveTo>
                <a:cubicBezTo>
                  <a:pt x="4" y="9"/>
                  <a:pt x="5" y="6"/>
                  <a:pt x="7" y="4"/>
                </a:cubicBezTo>
                <a:cubicBezTo>
                  <a:pt x="9" y="3"/>
                  <a:pt x="7" y="0"/>
                  <a:pt x="5" y="1"/>
                </a:cubicBezTo>
                <a:cubicBezTo>
                  <a:pt x="1" y="4"/>
                  <a:pt x="0" y="8"/>
                  <a:pt x="0" y="12"/>
                </a:cubicBezTo>
                <a:cubicBezTo>
                  <a:pt x="0" y="14"/>
                  <a:pt x="4" y="14"/>
                  <a:pt x="4" y="12"/>
                </a:cubicBezTo>
                <a:close/>
              </a:path>
            </a:pathLst>
          </a:custGeom>
          <a:solidFill>
            <a:srgbClr val="E2A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ïṣlîḑè"/>
          <p:cNvSpPr/>
          <p:nvPr>
            <p:custDataLst>
              <p:tags r:id="rId65"/>
            </p:custDataLst>
          </p:nvPr>
        </p:nvSpPr>
        <p:spPr bwMode="auto">
          <a:xfrm>
            <a:off x="5423535" y="3046730"/>
            <a:ext cx="40005" cy="40005"/>
          </a:xfrm>
          <a:prstGeom prst="ellipse">
            <a:avLst/>
          </a:prstGeom>
          <a:solidFill>
            <a:srgbClr val="E48D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iśḻiḓè"/>
          <p:cNvSpPr/>
          <p:nvPr>
            <p:custDataLst>
              <p:tags r:id="rId66"/>
            </p:custDataLst>
          </p:nvPr>
        </p:nvSpPr>
        <p:spPr bwMode="auto">
          <a:xfrm>
            <a:off x="5638165" y="3046730"/>
            <a:ext cx="41275" cy="40005"/>
          </a:xfrm>
          <a:prstGeom prst="ellipse">
            <a:avLst/>
          </a:prstGeom>
          <a:solidFill>
            <a:srgbClr val="E48D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í$ḷîdé"/>
          <p:cNvSpPr/>
          <p:nvPr>
            <p:custDataLst>
              <p:tags r:id="rId67"/>
            </p:custDataLst>
          </p:nvPr>
        </p:nvSpPr>
        <p:spPr bwMode="auto">
          <a:xfrm>
            <a:off x="5293995" y="2814320"/>
            <a:ext cx="140970" cy="125730"/>
          </a:xfrm>
          <a:custGeom>
            <a:avLst/>
            <a:gdLst>
              <a:gd name="T0" fmla="*/ 5 w 62"/>
              <a:gd name="T1" fmla="*/ 56 h 56"/>
              <a:gd name="T2" fmla="*/ 4 w 62"/>
              <a:gd name="T3" fmla="*/ 56 h 56"/>
              <a:gd name="T4" fmla="*/ 1 w 62"/>
              <a:gd name="T5" fmla="*/ 51 h 56"/>
              <a:gd name="T6" fmla="*/ 55 w 62"/>
              <a:gd name="T7" fmla="*/ 0 h 56"/>
              <a:gd name="T8" fmla="*/ 61 w 62"/>
              <a:gd name="T9" fmla="*/ 3 h 56"/>
              <a:gd name="T10" fmla="*/ 58 w 62"/>
              <a:gd name="T11" fmla="*/ 9 h 56"/>
              <a:gd name="T12" fmla="*/ 10 w 62"/>
              <a:gd name="T13" fmla="*/ 52 h 56"/>
              <a:gd name="T14" fmla="*/ 5 w 62"/>
              <a:gd name="T1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56">
                <a:moveTo>
                  <a:pt x="5" y="56"/>
                </a:moveTo>
                <a:cubicBezTo>
                  <a:pt x="4" y="56"/>
                  <a:pt x="4" y="56"/>
                  <a:pt x="4" y="56"/>
                </a:cubicBezTo>
                <a:cubicBezTo>
                  <a:pt x="2" y="55"/>
                  <a:pt x="0" y="53"/>
                  <a:pt x="1" y="51"/>
                </a:cubicBezTo>
                <a:cubicBezTo>
                  <a:pt x="1" y="49"/>
                  <a:pt x="8" y="16"/>
                  <a:pt x="55" y="0"/>
                </a:cubicBezTo>
                <a:cubicBezTo>
                  <a:pt x="57" y="0"/>
                  <a:pt x="60" y="1"/>
                  <a:pt x="61" y="3"/>
                </a:cubicBezTo>
                <a:cubicBezTo>
                  <a:pt x="62" y="6"/>
                  <a:pt x="61" y="8"/>
                  <a:pt x="58" y="9"/>
                </a:cubicBezTo>
                <a:cubicBezTo>
                  <a:pt x="16" y="23"/>
                  <a:pt x="10" y="52"/>
                  <a:pt x="10" y="52"/>
                </a:cubicBezTo>
                <a:cubicBezTo>
                  <a:pt x="9" y="55"/>
                  <a:pt x="7" y="56"/>
                  <a:pt x="5" y="56"/>
                </a:cubicBezTo>
                <a:close/>
              </a:path>
            </a:pathLst>
          </a:custGeom>
          <a:solidFill>
            <a:srgbClr val="EBAE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ïs1ïdê"/>
          <p:cNvSpPr/>
          <p:nvPr>
            <p:custDataLst>
              <p:tags r:id="rId68"/>
            </p:custDataLst>
          </p:nvPr>
        </p:nvSpPr>
        <p:spPr bwMode="auto">
          <a:xfrm>
            <a:off x="5774055" y="2976880"/>
            <a:ext cx="74930" cy="99695"/>
          </a:xfrm>
          <a:custGeom>
            <a:avLst/>
            <a:gdLst>
              <a:gd name="T0" fmla="*/ 31 w 33"/>
              <a:gd name="T1" fmla="*/ 41 h 44"/>
              <a:gd name="T2" fmla="*/ 24 w 33"/>
              <a:gd name="T3" fmla="*/ 43 h 44"/>
              <a:gd name="T4" fmla="*/ 0 w 33"/>
              <a:gd name="T5" fmla="*/ 8 h 44"/>
              <a:gd name="T6" fmla="*/ 5 w 33"/>
              <a:gd name="T7" fmla="*/ 1 h 44"/>
              <a:gd name="T8" fmla="*/ 12 w 33"/>
              <a:gd name="T9" fmla="*/ 5 h 44"/>
              <a:gd name="T10" fmla="*/ 30 w 33"/>
              <a:gd name="T11" fmla="*/ 32 h 44"/>
              <a:gd name="T12" fmla="*/ 32 w 33"/>
              <a:gd name="T13" fmla="*/ 40 h 44"/>
              <a:gd name="T14" fmla="*/ 31 w 33"/>
              <a:gd name="T15" fmla="*/ 4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44">
                <a:moveTo>
                  <a:pt x="31" y="41"/>
                </a:moveTo>
                <a:cubicBezTo>
                  <a:pt x="30" y="43"/>
                  <a:pt x="27" y="44"/>
                  <a:pt x="24" y="43"/>
                </a:cubicBezTo>
                <a:cubicBezTo>
                  <a:pt x="7" y="35"/>
                  <a:pt x="1" y="10"/>
                  <a:pt x="0" y="8"/>
                </a:cubicBezTo>
                <a:cubicBezTo>
                  <a:pt x="0" y="5"/>
                  <a:pt x="2" y="2"/>
                  <a:pt x="5" y="1"/>
                </a:cubicBezTo>
                <a:cubicBezTo>
                  <a:pt x="8" y="0"/>
                  <a:pt x="11" y="1"/>
                  <a:pt x="12" y="5"/>
                </a:cubicBezTo>
                <a:cubicBezTo>
                  <a:pt x="12" y="5"/>
                  <a:pt x="17" y="26"/>
                  <a:pt x="30" y="32"/>
                </a:cubicBezTo>
                <a:cubicBezTo>
                  <a:pt x="32" y="33"/>
                  <a:pt x="33" y="37"/>
                  <a:pt x="32" y="40"/>
                </a:cubicBezTo>
                <a:lnTo>
                  <a:pt x="31" y="41"/>
                </a:lnTo>
                <a:close/>
              </a:path>
            </a:pathLst>
          </a:custGeom>
          <a:solidFill>
            <a:srgbClr val="E8C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íṩļiḑé"/>
          <p:cNvSpPr/>
          <p:nvPr>
            <p:custDataLst>
              <p:tags r:id="rId69"/>
            </p:custDataLst>
          </p:nvPr>
        </p:nvSpPr>
        <p:spPr bwMode="auto">
          <a:xfrm>
            <a:off x="6051550" y="4712335"/>
            <a:ext cx="852170" cy="61595"/>
          </a:xfrm>
          <a:prstGeom prst="ellipse">
            <a:avLst/>
          </a:prstGeom>
          <a:solidFill>
            <a:srgbClr val="5899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îṩļiḓè"/>
          <p:cNvSpPr/>
          <p:nvPr>
            <p:custDataLst>
              <p:tags r:id="rId70"/>
            </p:custDataLst>
          </p:nvPr>
        </p:nvSpPr>
        <p:spPr bwMode="auto">
          <a:xfrm>
            <a:off x="6041390" y="3764915"/>
            <a:ext cx="519430" cy="801370"/>
          </a:xfrm>
          <a:custGeom>
            <a:avLst/>
            <a:gdLst>
              <a:gd name="T0" fmla="*/ 66 w 438"/>
              <a:gd name="T1" fmla="*/ 676 h 676"/>
              <a:gd name="T2" fmla="*/ 0 w 438"/>
              <a:gd name="T3" fmla="*/ 577 h 676"/>
              <a:gd name="T4" fmla="*/ 236 w 438"/>
              <a:gd name="T5" fmla="*/ 420 h 676"/>
              <a:gd name="T6" fmla="*/ 324 w 438"/>
              <a:gd name="T7" fmla="*/ 0 h 676"/>
              <a:gd name="T8" fmla="*/ 438 w 438"/>
              <a:gd name="T9" fmla="*/ 24 h 676"/>
              <a:gd name="T10" fmla="*/ 341 w 438"/>
              <a:gd name="T11" fmla="*/ 493 h 676"/>
              <a:gd name="T12" fmla="*/ 66 w 438"/>
              <a:gd name="T13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8" h="676">
                <a:moveTo>
                  <a:pt x="66" y="676"/>
                </a:moveTo>
                <a:lnTo>
                  <a:pt x="0" y="577"/>
                </a:lnTo>
                <a:lnTo>
                  <a:pt x="236" y="420"/>
                </a:lnTo>
                <a:lnTo>
                  <a:pt x="324" y="0"/>
                </a:lnTo>
                <a:lnTo>
                  <a:pt x="438" y="24"/>
                </a:lnTo>
                <a:lnTo>
                  <a:pt x="341" y="493"/>
                </a:lnTo>
                <a:lnTo>
                  <a:pt x="66" y="676"/>
                </a:lnTo>
                <a:close/>
              </a:path>
            </a:pathLst>
          </a:custGeom>
          <a:solidFill>
            <a:srgbClr val="785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íSļîḋe"/>
          <p:cNvSpPr/>
          <p:nvPr>
            <p:custDataLst>
              <p:tags r:id="rId71"/>
            </p:custDataLst>
          </p:nvPr>
        </p:nvSpPr>
        <p:spPr bwMode="auto">
          <a:xfrm>
            <a:off x="5972175" y="4446905"/>
            <a:ext cx="149225" cy="239395"/>
          </a:xfrm>
          <a:custGeom>
            <a:avLst/>
            <a:gdLst>
              <a:gd name="T0" fmla="*/ 126 w 126"/>
              <a:gd name="T1" fmla="*/ 97 h 202"/>
              <a:gd name="T2" fmla="*/ 105 w 126"/>
              <a:gd name="T3" fmla="*/ 202 h 202"/>
              <a:gd name="T4" fmla="*/ 0 w 126"/>
              <a:gd name="T5" fmla="*/ 42 h 202"/>
              <a:gd name="T6" fmla="*/ 61 w 126"/>
              <a:gd name="T7" fmla="*/ 0 h 202"/>
              <a:gd name="T8" fmla="*/ 126 w 126"/>
              <a:gd name="T9" fmla="*/ 9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202">
                <a:moveTo>
                  <a:pt x="126" y="97"/>
                </a:moveTo>
                <a:lnTo>
                  <a:pt x="105" y="202"/>
                </a:lnTo>
                <a:lnTo>
                  <a:pt x="0" y="42"/>
                </a:lnTo>
                <a:lnTo>
                  <a:pt x="61" y="0"/>
                </a:lnTo>
                <a:lnTo>
                  <a:pt x="126" y="97"/>
                </a:lnTo>
                <a:close/>
              </a:path>
            </a:pathLst>
          </a:custGeom>
          <a:solidFill>
            <a:srgbClr val="785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iṣļiďè"/>
          <p:cNvSpPr/>
          <p:nvPr>
            <p:custDataLst>
              <p:tags r:id="rId72"/>
            </p:custDataLst>
          </p:nvPr>
        </p:nvSpPr>
        <p:spPr bwMode="auto">
          <a:xfrm>
            <a:off x="6435725" y="3197225"/>
            <a:ext cx="88900" cy="136525"/>
          </a:xfrm>
          <a:prstGeom prst="rect">
            <a:avLst/>
          </a:prstGeom>
          <a:solidFill>
            <a:srgbClr val="785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i$ḷîḓé"/>
          <p:cNvSpPr/>
          <p:nvPr>
            <p:custDataLst>
              <p:tags r:id="rId73"/>
            </p:custDataLst>
          </p:nvPr>
        </p:nvSpPr>
        <p:spPr bwMode="auto">
          <a:xfrm>
            <a:off x="6237605" y="3218180"/>
            <a:ext cx="426720" cy="824230"/>
          </a:xfrm>
          <a:custGeom>
            <a:avLst/>
            <a:gdLst>
              <a:gd name="T0" fmla="*/ 122 w 189"/>
              <a:gd name="T1" fmla="*/ 37 h 365"/>
              <a:gd name="T2" fmla="*/ 186 w 189"/>
              <a:gd name="T3" fmla="*/ 228 h 365"/>
              <a:gd name="T4" fmla="*/ 178 w 189"/>
              <a:gd name="T5" fmla="*/ 365 h 365"/>
              <a:gd name="T6" fmla="*/ 29 w 189"/>
              <a:gd name="T7" fmla="*/ 365 h 365"/>
              <a:gd name="T8" fmla="*/ 122 w 189"/>
              <a:gd name="T9" fmla="*/ 37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365">
                <a:moveTo>
                  <a:pt x="122" y="37"/>
                </a:moveTo>
                <a:cubicBezTo>
                  <a:pt x="122" y="37"/>
                  <a:pt x="180" y="69"/>
                  <a:pt x="186" y="228"/>
                </a:cubicBezTo>
                <a:cubicBezTo>
                  <a:pt x="189" y="341"/>
                  <a:pt x="178" y="365"/>
                  <a:pt x="178" y="365"/>
                </a:cubicBezTo>
                <a:cubicBezTo>
                  <a:pt x="29" y="365"/>
                  <a:pt x="29" y="365"/>
                  <a:pt x="29" y="365"/>
                </a:cubicBezTo>
                <a:cubicBezTo>
                  <a:pt x="29" y="365"/>
                  <a:pt x="0" y="0"/>
                  <a:pt x="122" y="37"/>
                </a:cubicBezTo>
                <a:close/>
              </a:path>
            </a:pathLst>
          </a:custGeom>
          <a:solidFill>
            <a:srgbClr val="8E6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ísļide"/>
          <p:cNvSpPr/>
          <p:nvPr>
            <p:custDataLst>
              <p:tags r:id="rId74"/>
            </p:custDataLst>
          </p:nvPr>
        </p:nvSpPr>
        <p:spPr bwMode="auto">
          <a:xfrm>
            <a:off x="6318250" y="3860800"/>
            <a:ext cx="500380" cy="793115"/>
          </a:xfrm>
          <a:custGeom>
            <a:avLst/>
            <a:gdLst>
              <a:gd name="T0" fmla="*/ 422 w 422"/>
              <a:gd name="T1" fmla="*/ 669 h 669"/>
              <a:gd name="T2" fmla="*/ 302 w 422"/>
              <a:gd name="T3" fmla="*/ 669 h 669"/>
              <a:gd name="T4" fmla="*/ 302 w 422"/>
              <a:gd name="T5" fmla="*/ 389 h 669"/>
              <a:gd name="T6" fmla="*/ 0 w 422"/>
              <a:gd name="T7" fmla="*/ 82 h 669"/>
              <a:gd name="T8" fmla="*/ 84 w 422"/>
              <a:gd name="T9" fmla="*/ 0 h 669"/>
              <a:gd name="T10" fmla="*/ 422 w 422"/>
              <a:gd name="T11" fmla="*/ 339 h 669"/>
              <a:gd name="T12" fmla="*/ 422 w 422"/>
              <a:gd name="T13" fmla="*/ 669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2" h="669">
                <a:moveTo>
                  <a:pt x="422" y="669"/>
                </a:moveTo>
                <a:lnTo>
                  <a:pt x="302" y="669"/>
                </a:lnTo>
                <a:lnTo>
                  <a:pt x="302" y="389"/>
                </a:lnTo>
                <a:lnTo>
                  <a:pt x="0" y="82"/>
                </a:lnTo>
                <a:lnTo>
                  <a:pt x="84" y="0"/>
                </a:lnTo>
                <a:lnTo>
                  <a:pt x="422" y="339"/>
                </a:lnTo>
                <a:lnTo>
                  <a:pt x="422" y="669"/>
                </a:lnTo>
                <a:close/>
              </a:path>
            </a:pathLst>
          </a:custGeom>
          <a:solidFill>
            <a:srgbClr val="8E6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ïsḷíḑè"/>
          <p:cNvSpPr/>
          <p:nvPr>
            <p:custDataLst>
              <p:tags r:id="rId75"/>
            </p:custDataLst>
          </p:nvPr>
        </p:nvSpPr>
        <p:spPr bwMode="auto">
          <a:xfrm>
            <a:off x="6676390" y="4653915"/>
            <a:ext cx="229870" cy="90170"/>
          </a:xfrm>
          <a:custGeom>
            <a:avLst/>
            <a:gdLst>
              <a:gd name="T0" fmla="*/ 120 w 194"/>
              <a:gd name="T1" fmla="*/ 0 h 76"/>
              <a:gd name="T2" fmla="*/ 194 w 194"/>
              <a:gd name="T3" fmla="*/ 76 h 76"/>
              <a:gd name="T4" fmla="*/ 1 w 194"/>
              <a:gd name="T5" fmla="*/ 76 h 76"/>
              <a:gd name="T6" fmla="*/ 0 w 194"/>
              <a:gd name="T7" fmla="*/ 0 h 76"/>
              <a:gd name="T8" fmla="*/ 120 w 194"/>
              <a:gd name="T9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76">
                <a:moveTo>
                  <a:pt x="120" y="0"/>
                </a:moveTo>
                <a:lnTo>
                  <a:pt x="194" y="76"/>
                </a:lnTo>
                <a:lnTo>
                  <a:pt x="1" y="76"/>
                </a:lnTo>
                <a:lnTo>
                  <a:pt x="0" y="0"/>
                </a:lnTo>
                <a:lnTo>
                  <a:pt x="120" y="0"/>
                </a:lnTo>
                <a:close/>
              </a:path>
            </a:pathLst>
          </a:custGeom>
          <a:solidFill>
            <a:srgbClr val="8E6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ïśľídê"/>
          <p:cNvSpPr/>
          <p:nvPr>
            <p:custDataLst>
              <p:tags r:id="rId76"/>
            </p:custDataLst>
          </p:nvPr>
        </p:nvSpPr>
        <p:spPr bwMode="auto">
          <a:xfrm>
            <a:off x="6807200" y="2985135"/>
            <a:ext cx="127000" cy="124460"/>
          </a:xfrm>
          <a:prstGeom prst="ellipse">
            <a:avLst/>
          </a:prstGeom>
          <a:solidFill>
            <a:srgbClr val="8E6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i$ḻiḓè"/>
          <p:cNvSpPr/>
          <p:nvPr>
            <p:custDataLst>
              <p:tags r:id="rId77"/>
            </p:custDataLst>
          </p:nvPr>
        </p:nvSpPr>
        <p:spPr bwMode="auto">
          <a:xfrm>
            <a:off x="6786880" y="2908935"/>
            <a:ext cx="62865" cy="162560"/>
          </a:xfrm>
          <a:custGeom>
            <a:avLst/>
            <a:gdLst>
              <a:gd name="T0" fmla="*/ 16 w 28"/>
              <a:gd name="T1" fmla="*/ 72 h 72"/>
              <a:gd name="T2" fmla="*/ 10 w 28"/>
              <a:gd name="T3" fmla="*/ 69 h 72"/>
              <a:gd name="T4" fmla="*/ 16 w 28"/>
              <a:gd name="T5" fmla="*/ 5 h 72"/>
              <a:gd name="T6" fmla="*/ 24 w 28"/>
              <a:gd name="T7" fmla="*/ 2 h 72"/>
              <a:gd name="T8" fmla="*/ 27 w 28"/>
              <a:gd name="T9" fmla="*/ 10 h 72"/>
              <a:gd name="T10" fmla="*/ 22 w 28"/>
              <a:gd name="T11" fmla="*/ 64 h 72"/>
              <a:gd name="T12" fmla="*/ 19 w 28"/>
              <a:gd name="T13" fmla="*/ 72 h 72"/>
              <a:gd name="T14" fmla="*/ 16 w 28"/>
              <a:gd name="T15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2">
                <a:moveTo>
                  <a:pt x="16" y="72"/>
                </a:moveTo>
                <a:cubicBezTo>
                  <a:pt x="14" y="72"/>
                  <a:pt x="11" y="71"/>
                  <a:pt x="10" y="69"/>
                </a:cubicBezTo>
                <a:cubicBezTo>
                  <a:pt x="0" y="43"/>
                  <a:pt x="15" y="7"/>
                  <a:pt x="16" y="5"/>
                </a:cubicBezTo>
                <a:cubicBezTo>
                  <a:pt x="17" y="2"/>
                  <a:pt x="21" y="0"/>
                  <a:pt x="24" y="2"/>
                </a:cubicBezTo>
                <a:cubicBezTo>
                  <a:pt x="27" y="3"/>
                  <a:pt x="28" y="7"/>
                  <a:pt x="27" y="10"/>
                </a:cubicBezTo>
                <a:cubicBezTo>
                  <a:pt x="27" y="10"/>
                  <a:pt x="13" y="43"/>
                  <a:pt x="22" y="64"/>
                </a:cubicBezTo>
                <a:cubicBezTo>
                  <a:pt x="23" y="67"/>
                  <a:pt x="22" y="71"/>
                  <a:pt x="19" y="72"/>
                </a:cubicBezTo>
                <a:cubicBezTo>
                  <a:pt x="18" y="72"/>
                  <a:pt x="17" y="72"/>
                  <a:pt x="16" y="72"/>
                </a:cubicBezTo>
                <a:close/>
              </a:path>
            </a:pathLst>
          </a:custGeom>
          <a:solidFill>
            <a:srgbClr val="8E6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íśļíďè"/>
          <p:cNvSpPr/>
          <p:nvPr>
            <p:custDataLst>
              <p:tags r:id="rId78"/>
            </p:custDataLst>
          </p:nvPr>
        </p:nvSpPr>
        <p:spPr bwMode="auto">
          <a:xfrm>
            <a:off x="6824980" y="2897505"/>
            <a:ext cx="76835" cy="149225"/>
          </a:xfrm>
          <a:custGeom>
            <a:avLst/>
            <a:gdLst>
              <a:gd name="T0" fmla="*/ 11 w 34"/>
              <a:gd name="T1" fmla="*/ 66 h 66"/>
              <a:gd name="T2" fmla="*/ 5 w 34"/>
              <a:gd name="T3" fmla="*/ 62 h 66"/>
              <a:gd name="T4" fmla="*/ 22 w 34"/>
              <a:gd name="T5" fmla="*/ 3 h 66"/>
              <a:gd name="T6" fmla="*/ 30 w 34"/>
              <a:gd name="T7" fmla="*/ 2 h 66"/>
              <a:gd name="T8" fmla="*/ 32 w 34"/>
              <a:gd name="T9" fmla="*/ 10 h 66"/>
              <a:gd name="T10" fmla="*/ 17 w 34"/>
              <a:gd name="T11" fmla="*/ 59 h 66"/>
              <a:gd name="T12" fmla="*/ 12 w 34"/>
              <a:gd name="T13" fmla="*/ 66 h 66"/>
              <a:gd name="T14" fmla="*/ 11 w 34"/>
              <a:gd name="T15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66">
                <a:moveTo>
                  <a:pt x="11" y="66"/>
                </a:moveTo>
                <a:cubicBezTo>
                  <a:pt x="8" y="66"/>
                  <a:pt x="6" y="64"/>
                  <a:pt x="5" y="62"/>
                </a:cubicBezTo>
                <a:cubicBezTo>
                  <a:pt x="0" y="34"/>
                  <a:pt x="21" y="4"/>
                  <a:pt x="22" y="3"/>
                </a:cubicBezTo>
                <a:cubicBezTo>
                  <a:pt x="24" y="0"/>
                  <a:pt x="28" y="0"/>
                  <a:pt x="30" y="2"/>
                </a:cubicBezTo>
                <a:cubicBezTo>
                  <a:pt x="33" y="4"/>
                  <a:pt x="34" y="7"/>
                  <a:pt x="32" y="10"/>
                </a:cubicBezTo>
                <a:cubicBezTo>
                  <a:pt x="32" y="10"/>
                  <a:pt x="13" y="37"/>
                  <a:pt x="17" y="59"/>
                </a:cubicBezTo>
                <a:cubicBezTo>
                  <a:pt x="18" y="62"/>
                  <a:pt x="16" y="66"/>
                  <a:pt x="12" y="66"/>
                </a:cubicBezTo>
                <a:cubicBezTo>
                  <a:pt x="12" y="66"/>
                  <a:pt x="12" y="66"/>
                  <a:pt x="11" y="66"/>
                </a:cubicBezTo>
                <a:close/>
              </a:path>
            </a:pathLst>
          </a:custGeom>
          <a:solidFill>
            <a:srgbClr val="8E6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ïşḷïḑé"/>
          <p:cNvSpPr/>
          <p:nvPr>
            <p:custDataLst>
              <p:tags r:id="rId79"/>
            </p:custDataLst>
          </p:nvPr>
        </p:nvSpPr>
        <p:spPr bwMode="auto">
          <a:xfrm>
            <a:off x="6859270" y="2906395"/>
            <a:ext cx="76835" cy="128270"/>
          </a:xfrm>
          <a:custGeom>
            <a:avLst/>
            <a:gdLst>
              <a:gd name="T0" fmla="*/ 12 w 34"/>
              <a:gd name="T1" fmla="*/ 57 h 57"/>
              <a:gd name="T2" fmla="*/ 6 w 34"/>
              <a:gd name="T3" fmla="*/ 52 h 57"/>
              <a:gd name="T4" fmla="*/ 23 w 34"/>
              <a:gd name="T5" fmla="*/ 3 h 57"/>
              <a:gd name="T6" fmla="*/ 31 w 34"/>
              <a:gd name="T7" fmla="*/ 3 h 57"/>
              <a:gd name="T8" fmla="*/ 32 w 34"/>
              <a:gd name="T9" fmla="*/ 11 h 57"/>
              <a:gd name="T10" fmla="*/ 18 w 34"/>
              <a:gd name="T11" fmla="*/ 49 h 57"/>
              <a:gd name="T12" fmla="*/ 13 w 34"/>
              <a:gd name="T13" fmla="*/ 57 h 57"/>
              <a:gd name="T14" fmla="*/ 12 w 34"/>
              <a:gd name="T15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57">
                <a:moveTo>
                  <a:pt x="12" y="57"/>
                </a:moveTo>
                <a:cubicBezTo>
                  <a:pt x="9" y="57"/>
                  <a:pt x="7" y="55"/>
                  <a:pt x="6" y="52"/>
                </a:cubicBezTo>
                <a:cubicBezTo>
                  <a:pt x="0" y="28"/>
                  <a:pt x="22" y="4"/>
                  <a:pt x="23" y="3"/>
                </a:cubicBezTo>
                <a:cubicBezTo>
                  <a:pt x="25" y="0"/>
                  <a:pt x="29" y="0"/>
                  <a:pt x="31" y="3"/>
                </a:cubicBezTo>
                <a:cubicBezTo>
                  <a:pt x="34" y="5"/>
                  <a:pt x="34" y="9"/>
                  <a:pt x="32" y="11"/>
                </a:cubicBezTo>
                <a:cubicBezTo>
                  <a:pt x="31" y="12"/>
                  <a:pt x="13" y="31"/>
                  <a:pt x="18" y="49"/>
                </a:cubicBezTo>
                <a:cubicBezTo>
                  <a:pt x="19" y="52"/>
                  <a:pt x="17" y="56"/>
                  <a:pt x="13" y="57"/>
                </a:cubicBezTo>
                <a:cubicBezTo>
                  <a:pt x="13" y="57"/>
                  <a:pt x="12" y="57"/>
                  <a:pt x="12" y="57"/>
                </a:cubicBezTo>
                <a:close/>
              </a:path>
            </a:pathLst>
          </a:custGeom>
          <a:solidFill>
            <a:srgbClr val="8E6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î$ḻîďe"/>
          <p:cNvSpPr/>
          <p:nvPr>
            <p:custDataLst>
              <p:tags r:id="rId80"/>
            </p:custDataLst>
          </p:nvPr>
        </p:nvSpPr>
        <p:spPr bwMode="auto">
          <a:xfrm>
            <a:off x="6893560" y="2924175"/>
            <a:ext cx="67310" cy="120015"/>
          </a:xfrm>
          <a:custGeom>
            <a:avLst/>
            <a:gdLst>
              <a:gd name="T0" fmla="*/ 10 w 30"/>
              <a:gd name="T1" fmla="*/ 53 h 53"/>
              <a:gd name="T2" fmla="*/ 4 w 30"/>
              <a:gd name="T3" fmla="*/ 48 h 53"/>
              <a:gd name="T4" fmla="*/ 19 w 30"/>
              <a:gd name="T5" fmla="*/ 4 h 53"/>
              <a:gd name="T6" fmla="*/ 27 w 30"/>
              <a:gd name="T7" fmla="*/ 3 h 53"/>
              <a:gd name="T8" fmla="*/ 28 w 30"/>
              <a:gd name="T9" fmla="*/ 11 h 53"/>
              <a:gd name="T10" fmla="*/ 16 w 30"/>
              <a:gd name="T11" fmla="*/ 46 h 53"/>
              <a:gd name="T12" fmla="*/ 11 w 30"/>
              <a:gd name="T13" fmla="*/ 53 h 53"/>
              <a:gd name="T14" fmla="*/ 10 w 30"/>
              <a:gd name="T15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53">
                <a:moveTo>
                  <a:pt x="10" y="53"/>
                </a:moveTo>
                <a:cubicBezTo>
                  <a:pt x="7" y="53"/>
                  <a:pt x="5" y="51"/>
                  <a:pt x="4" y="48"/>
                </a:cubicBezTo>
                <a:cubicBezTo>
                  <a:pt x="0" y="27"/>
                  <a:pt x="18" y="5"/>
                  <a:pt x="19" y="4"/>
                </a:cubicBezTo>
                <a:cubicBezTo>
                  <a:pt x="21" y="1"/>
                  <a:pt x="24" y="0"/>
                  <a:pt x="27" y="3"/>
                </a:cubicBezTo>
                <a:cubicBezTo>
                  <a:pt x="30" y="5"/>
                  <a:pt x="30" y="9"/>
                  <a:pt x="28" y="11"/>
                </a:cubicBezTo>
                <a:cubicBezTo>
                  <a:pt x="28" y="12"/>
                  <a:pt x="14" y="30"/>
                  <a:pt x="16" y="46"/>
                </a:cubicBezTo>
                <a:cubicBezTo>
                  <a:pt x="17" y="49"/>
                  <a:pt x="15" y="52"/>
                  <a:pt x="11" y="53"/>
                </a:cubicBezTo>
                <a:lnTo>
                  <a:pt x="10" y="53"/>
                </a:lnTo>
                <a:close/>
              </a:path>
            </a:pathLst>
          </a:custGeom>
          <a:solidFill>
            <a:srgbClr val="8E6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íŝ1íḍé"/>
          <p:cNvSpPr/>
          <p:nvPr>
            <p:custDataLst>
              <p:tags r:id="rId81"/>
            </p:custDataLst>
          </p:nvPr>
        </p:nvSpPr>
        <p:spPr bwMode="auto">
          <a:xfrm>
            <a:off x="6248400" y="2794000"/>
            <a:ext cx="421005" cy="455295"/>
          </a:xfrm>
          <a:custGeom>
            <a:avLst/>
            <a:gdLst>
              <a:gd name="T0" fmla="*/ 103 w 186"/>
              <a:gd name="T1" fmla="*/ 0 h 202"/>
              <a:gd name="T2" fmla="*/ 103 w 186"/>
              <a:gd name="T3" fmla="*/ 0 h 202"/>
              <a:gd name="T4" fmla="*/ 19 w 186"/>
              <a:gd name="T5" fmla="*/ 84 h 202"/>
              <a:gd name="T6" fmla="*/ 19 w 186"/>
              <a:gd name="T7" fmla="*/ 118 h 202"/>
              <a:gd name="T8" fmla="*/ 1 w 186"/>
              <a:gd name="T9" fmla="*/ 141 h 202"/>
              <a:gd name="T10" fmla="*/ 20 w 186"/>
              <a:gd name="T11" fmla="*/ 162 h 202"/>
              <a:gd name="T12" fmla="*/ 30 w 186"/>
              <a:gd name="T13" fmla="*/ 160 h 202"/>
              <a:gd name="T14" fmla="*/ 103 w 186"/>
              <a:gd name="T15" fmla="*/ 202 h 202"/>
              <a:gd name="T16" fmla="*/ 121 w 186"/>
              <a:gd name="T17" fmla="*/ 202 h 202"/>
              <a:gd name="T18" fmla="*/ 186 w 186"/>
              <a:gd name="T19" fmla="*/ 136 h 202"/>
              <a:gd name="T20" fmla="*/ 186 w 186"/>
              <a:gd name="T21" fmla="*/ 84 h 202"/>
              <a:gd name="T22" fmla="*/ 103 w 186"/>
              <a:gd name="T2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6" h="202">
                <a:moveTo>
                  <a:pt x="103" y="0"/>
                </a:moveTo>
                <a:cubicBezTo>
                  <a:pt x="103" y="0"/>
                  <a:pt x="103" y="0"/>
                  <a:pt x="103" y="0"/>
                </a:cubicBezTo>
                <a:cubicBezTo>
                  <a:pt x="56" y="0"/>
                  <a:pt x="19" y="38"/>
                  <a:pt x="19" y="84"/>
                </a:cubicBezTo>
                <a:cubicBezTo>
                  <a:pt x="19" y="118"/>
                  <a:pt x="19" y="118"/>
                  <a:pt x="19" y="118"/>
                </a:cubicBezTo>
                <a:cubicBezTo>
                  <a:pt x="8" y="120"/>
                  <a:pt x="0" y="130"/>
                  <a:pt x="1" y="141"/>
                </a:cubicBezTo>
                <a:cubicBezTo>
                  <a:pt x="2" y="151"/>
                  <a:pt x="10" y="160"/>
                  <a:pt x="20" y="162"/>
                </a:cubicBezTo>
                <a:cubicBezTo>
                  <a:pt x="24" y="162"/>
                  <a:pt x="27" y="162"/>
                  <a:pt x="30" y="160"/>
                </a:cubicBezTo>
                <a:cubicBezTo>
                  <a:pt x="45" y="185"/>
                  <a:pt x="72" y="202"/>
                  <a:pt x="103" y="202"/>
                </a:cubicBezTo>
                <a:cubicBezTo>
                  <a:pt x="121" y="202"/>
                  <a:pt x="121" y="202"/>
                  <a:pt x="121" y="202"/>
                </a:cubicBezTo>
                <a:cubicBezTo>
                  <a:pt x="157" y="202"/>
                  <a:pt x="186" y="172"/>
                  <a:pt x="186" y="136"/>
                </a:cubicBezTo>
                <a:cubicBezTo>
                  <a:pt x="186" y="84"/>
                  <a:pt x="186" y="84"/>
                  <a:pt x="186" y="84"/>
                </a:cubicBezTo>
                <a:cubicBezTo>
                  <a:pt x="186" y="38"/>
                  <a:pt x="149" y="0"/>
                  <a:pt x="103" y="0"/>
                </a:cubicBezTo>
                <a:close/>
              </a:path>
            </a:pathLst>
          </a:custGeom>
          <a:solidFill>
            <a:srgbClr val="8E6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ïŝ1îḍé"/>
          <p:cNvSpPr/>
          <p:nvPr>
            <p:custDataLst>
              <p:tags r:id="rId82"/>
            </p:custDataLst>
          </p:nvPr>
        </p:nvSpPr>
        <p:spPr bwMode="auto">
          <a:xfrm>
            <a:off x="6240145" y="2771775"/>
            <a:ext cx="422275" cy="335280"/>
          </a:xfrm>
          <a:custGeom>
            <a:avLst/>
            <a:gdLst>
              <a:gd name="T0" fmla="*/ 14 w 187"/>
              <a:gd name="T1" fmla="*/ 132 h 149"/>
              <a:gd name="T2" fmla="*/ 25 w 187"/>
              <a:gd name="T3" fmla="*/ 130 h 149"/>
              <a:gd name="T4" fmla="*/ 39 w 187"/>
              <a:gd name="T5" fmla="*/ 149 h 149"/>
              <a:gd name="T6" fmla="*/ 45 w 187"/>
              <a:gd name="T7" fmla="*/ 148 h 149"/>
              <a:gd name="T8" fmla="*/ 48 w 187"/>
              <a:gd name="T9" fmla="*/ 79 h 149"/>
              <a:gd name="T10" fmla="*/ 187 w 187"/>
              <a:gd name="T11" fmla="*/ 71 h 149"/>
              <a:gd name="T12" fmla="*/ 98 w 187"/>
              <a:gd name="T13" fmla="*/ 9 h 149"/>
              <a:gd name="T14" fmla="*/ 14 w 187"/>
              <a:gd name="T15" fmla="*/ 13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" h="149">
                <a:moveTo>
                  <a:pt x="14" y="132"/>
                </a:moveTo>
                <a:cubicBezTo>
                  <a:pt x="25" y="130"/>
                  <a:pt x="25" y="130"/>
                  <a:pt x="25" y="130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45" y="148"/>
                  <a:pt x="45" y="148"/>
                  <a:pt x="45" y="148"/>
                </a:cubicBezTo>
                <a:cubicBezTo>
                  <a:pt x="45" y="148"/>
                  <a:pt x="37" y="104"/>
                  <a:pt x="48" y="79"/>
                </a:cubicBezTo>
                <a:cubicBezTo>
                  <a:pt x="142" y="96"/>
                  <a:pt x="187" y="71"/>
                  <a:pt x="187" y="71"/>
                </a:cubicBezTo>
                <a:cubicBezTo>
                  <a:pt x="187" y="71"/>
                  <a:pt x="176" y="0"/>
                  <a:pt x="98" y="9"/>
                </a:cubicBezTo>
                <a:cubicBezTo>
                  <a:pt x="19" y="17"/>
                  <a:pt x="0" y="73"/>
                  <a:pt x="14" y="132"/>
                </a:cubicBezTo>
                <a:close/>
              </a:path>
            </a:pathLst>
          </a:custGeom>
          <a:solidFill>
            <a:srgbClr val="4B2F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ïṩľiḓê"/>
          <p:cNvSpPr/>
          <p:nvPr>
            <p:custDataLst>
              <p:tags r:id="rId83"/>
            </p:custDataLst>
          </p:nvPr>
        </p:nvSpPr>
        <p:spPr bwMode="auto">
          <a:xfrm>
            <a:off x="6318250" y="3860800"/>
            <a:ext cx="588010" cy="883285"/>
          </a:xfrm>
          <a:custGeom>
            <a:avLst/>
            <a:gdLst>
              <a:gd name="T0" fmla="*/ 422 w 496"/>
              <a:gd name="T1" fmla="*/ 669 h 745"/>
              <a:gd name="T2" fmla="*/ 422 w 496"/>
              <a:gd name="T3" fmla="*/ 339 h 745"/>
              <a:gd name="T4" fmla="*/ 84 w 496"/>
              <a:gd name="T5" fmla="*/ 0 h 745"/>
              <a:gd name="T6" fmla="*/ 0 w 496"/>
              <a:gd name="T7" fmla="*/ 82 h 745"/>
              <a:gd name="T8" fmla="*/ 302 w 496"/>
              <a:gd name="T9" fmla="*/ 389 h 745"/>
              <a:gd name="T10" fmla="*/ 302 w 496"/>
              <a:gd name="T11" fmla="*/ 669 h 745"/>
              <a:gd name="T12" fmla="*/ 303 w 496"/>
              <a:gd name="T13" fmla="*/ 745 h 745"/>
              <a:gd name="T14" fmla="*/ 496 w 496"/>
              <a:gd name="T15" fmla="*/ 745 h 745"/>
              <a:gd name="T16" fmla="*/ 422 w 496"/>
              <a:gd name="T17" fmla="*/ 669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6" h="745">
                <a:moveTo>
                  <a:pt x="422" y="669"/>
                </a:moveTo>
                <a:lnTo>
                  <a:pt x="422" y="339"/>
                </a:lnTo>
                <a:lnTo>
                  <a:pt x="84" y="0"/>
                </a:lnTo>
                <a:lnTo>
                  <a:pt x="0" y="82"/>
                </a:lnTo>
                <a:lnTo>
                  <a:pt x="302" y="389"/>
                </a:lnTo>
                <a:lnTo>
                  <a:pt x="302" y="669"/>
                </a:lnTo>
                <a:lnTo>
                  <a:pt x="303" y="745"/>
                </a:lnTo>
                <a:lnTo>
                  <a:pt x="496" y="745"/>
                </a:lnTo>
                <a:lnTo>
                  <a:pt x="422" y="669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îṥliḑé"/>
          <p:cNvSpPr/>
          <p:nvPr>
            <p:custDataLst>
              <p:tags r:id="rId84"/>
            </p:custDataLst>
          </p:nvPr>
        </p:nvSpPr>
        <p:spPr bwMode="auto">
          <a:xfrm>
            <a:off x="5972175" y="4446905"/>
            <a:ext cx="149225" cy="239395"/>
          </a:xfrm>
          <a:custGeom>
            <a:avLst/>
            <a:gdLst>
              <a:gd name="T0" fmla="*/ 126 w 126"/>
              <a:gd name="T1" fmla="*/ 97 h 202"/>
              <a:gd name="T2" fmla="*/ 105 w 126"/>
              <a:gd name="T3" fmla="*/ 202 h 202"/>
              <a:gd name="T4" fmla="*/ 0 w 126"/>
              <a:gd name="T5" fmla="*/ 42 h 202"/>
              <a:gd name="T6" fmla="*/ 61 w 126"/>
              <a:gd name="T7" fmla="*/ 0 h 202"/>
              <a:gd name="T8" fmla="*/ 126 w 126"/>
              <a:gd name="T9" fmla="*/ 9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202">
                <a:moveTo>
                  <a:pt x="126" y="97"/>
                </a:moveTo>
                <a:lnTo>
                  <a:pt x="105" y="202"/>
                </a:lnTo>
                <a:lnTo>
                  <a:pt x="0" y="42"/>
                </a:lnTo>
                <a:lnTo>
                  <a:pt x="61" y="0"/>
                </a:lnTo>
                <a:lnTo>
                  <a:pt x="126" y="97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îšḷîḓê"/>
          <p:cNvSpPr/>
          <p:nvPr>
            <p:custDataLst>
              <p:tags r:id="rId85"/>
            </p:custDataLst>
          </p:nvPr>
        </p:nvSpPr>
        <p:spPr bwMode="auto">
          <a:xfrm>
            <a:off x="6237605" y="3218180"/>
            <a:ext cx="426720" cy="824230"/>
          </a:xfrm>
          <a:custGeom>
            <a:avLst/>
            <a:gdLst>
              <a:gd name="T0" fmla="*/ 122 w 189"/>
              <a:gd name="T1" fmla="*/ 37 h 365"/>
              <a:gd name="T2" fmla="*/ 186 w 189"/>
              <a:gd name="T3" fmla="*/ 228 h 365"/>
              <a:gd name="T4" fmla="*/ 178 w 189"/>
              <a:gd name="T5" fmla="*/ 365 h 365"/>
              <a:gd name="T6" fmla="*/ 29 w 189"/>
              <a:gd name="T7" fmla="*/ 365 h 365"/>
              <a:gd name="T8" fmla="*/ 122 w 189"/>
              <a:gd name="T9" fmla="*/ 37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365">
                <a:moveTo>
                  <a:pt x="122" y="37"/>
                </a:moveTo>
                <a:cubicBezTo>
                  <a:pt x="122" y="37"/>
                  <a:pt x="180" y="69"/>
                  <a:pt x="186" y="228"/>
                </a:cubicBezTo>
                <a:cubicBezTo>
                  <a:pt x="189" y="341"/>
                  <a:pt x="178" y="365"/>
                  <a:pt x="178" y="365"/>
                </a:cubicBezTo>
                <a:cubicBezTo>
                  <a:pt x="29" y="365"/>
                  <a:pt x="29" y="365"/>
                  <a:pt x="29" y="365"/>
                </a:cubicBezTo>
                <a:cubicBezTo>
                  <a:pt x="29" y="365"/>
                  <a:pt x="0" y="0"/>
                  <a:pt x="122" y="37"/>
                </a:cubicBezTo>
                <a:close/>
              </a:path>
            </a:pathLst>
          </a:custGeom>
          <a:solidFill>
            <a:srgbClr val="F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ïṥlïḓe"/>
          <p:cNvSpPr/>
          <p:nvPr>
            <p:custDataLst>
              <p:tags r:id="rId86"/>
            </p:custDataLst>
          </p:nvPr>
        </p:nvSpPr>
        <p:spPr bwMode="auto">
          <a:xfrm>
            <a:off x="6463030" y="3324225"/>
            <a:ext cx="12065" cy="634365"/>
          </a:xfrm>
          <a:prstGeom prst="rect">
            <a:avLst/>
          </a:pr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ísḻïḍe"/>
          <p:cNvSpPr/>
          <p:nvPr>
            <p:custDataLst>
              <p:tags r:id="rId87"/>
            </p:custDataLst>
          </p:nvPr>
        </p:nvSpPr>
        <p:spPr bwMode="auto">
          <a:xfrm>
            <a:off x="6402705" y="3074035"/>
            <a:ext cx="513080" cy="389890"/>
          </a:xfrm>
          <a:custGeom>
            <a:avLst/>
            <a:gdLst>
              <a:gd name="T0" fmla="*/ 74 w 227"/>
              <a:gd name="T1" fmla="*/ 173 h 173"/>
              <a:gd name="T2" fmla="*/ 19 w 227"/>
              <a:gd name="T3" fmla="*/ 165 h 173"/>
              <a:gd name="T4" fmla="*/ 5 w 227"/>
              <a:gd name="T5" fmla="*/ 135 h 173"/>
              <a:gd name="T6" fmla="*/ 36 w 227"/>
              <a:gd name="T7" fmla="*/ 120 h 173"/>
              <a:gd name="T8" fmla="*/ 121 w 227"/>
              <a:gd name="T9" fmla="*/ 114 h 173"/>
              <a:gd name="T10" fmla="*/ 182 w 227"/>
              <a:gd name="T11" fmla="*/ 0 h 173"/>
              <a:gd name="T12" fmla="*/ 227 w 227"/>
              <a:gd name="T13" fmla="*/ 8 h 173"/>
              <a:gd name="T14" fmla="*/ 144 w 227"/>
              <a:gd name="T15" fmla="*/ 156 h 173"/>
              <a:gd name="T16" fmla="*/ 74 w 227"/>
              <a:gd name="T17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7" h="173">
                <a:moveTo>
                  <a:pt x="74" y="173"/>
                </a:moveTo>
                <a:cubicBezTo>
                  <a:pt x="53" y="173"/>
                  <a:pt x="33" y="169"/>
                  <a:pt x="19" y="165"/>
                </a:cubicBezTo>
                <a:cubicBezTo>
                  <a:pt x="6" y="162"/>
                  <a:pt x="0" y="147"/>
                  <a:pt x="5" y="135"/>
                </a:cubicBezTo>
                <a:cubicBezTo>
                  <a:pt x="11" y="123"/>
                  <a:pt x="24" y="117"/>
                  <a:pt x="36" y="120"/>
                </a:cubicBezTo>
                <a:cubicBezTo>
                  <a:pt x="58" y="126"/>
                  <a:pt x="92" y="130"/>
                  <a:pt x="121" y="114"/>
                </a:cubicBezTo>
                <a:cubicBezTo>
                  <a:pt x="153" y="96"/>
                  <a:pt x="174" y="60"/>
                  <a:pt x="182" y="0"/>
                </a:cubicBezTo>
                <a:cubicBezTo>
                  <a:pt x="227" y="8"/>
                  <a:pt x="227" y="8"/>
                  <a:pt x="227" y="8"/>
                </a:cubicBezTo>
                <a:cubicBezTo>
                  <a:pt x="217" y="83"/>
                  <a:pt x="190" y="130"/>
                  <a:pt x="144" y="156"/>
                </a:cubicBezTo>
                <a:cubicBezTo>
                  <a:pt x="121" y="169"/>
                  <a:pt x="96" y="173"/>
                  <a:pt x="74" y="173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ísļide"/>
          <p:cNvSpPr/>
          <p:nvPr>
            <p:custDataLst>
              <p:tags r:id="rId88"/>
            </p:custDataLst>
          </p:nvPr>
        </p:nvSpPr>
        <p:spPr bwMode="auto">
          <a:xfrm>
            <a:off x="6298565" y="3958590"/>
            <a:ext cx="520700" cy="695960"/>
          </a:xfrm>
          <a:custGeom>
            <a:avLst/>
            <a:gdLst>
              <a:gd name="T0" fmla="*/ 0 w 439"/>
              <a:gd name="T1" fmla="*/ 69 h 587"/>
              <a:gd name="T2" fmla="*/ 319 w 439"/>
              <a:gd name="T3" fmla="*/ 307 h 587"/>
              <a:gd name="T4" fmla="*/ 319 w 439"/>
              <a:gd name="T5" fmla="*/ 587 h 587"/>
              <a:gd name="T6" fmla="*/ 439 w 439"/>
              <a:gd name="T7" fmla="*/ 587 h 587"/>
              <a:gd name="T8" fmla="*/ 439 w 439"/>
              <a:gd name="T9" fmla="*/ 257 h 587"/>
              <a:gd name="T10" fmla="*/ 303 w 439"/>
              <a:gd name="T11" fmla="*/ 71 h 587"/>
              <a:gd name="T12" fmla="*/ 300 w 439"/>
              <a:gd name="T13" fmla="*/ 0 h 587"/>
              <a:gd name="T14" fmla="*/ 0 w 439"/>
              <a:gd name="T15" fmla="*/ 0 h 587"/>
              <a:gd name="T16" fmla="*/ 0 w 439"/>
              <a:gd name="T17" fmla="*/ 69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9" h="587">
                <a:moveTo>
                  <a:pt x="0" y="69"/>
                </a:moveTo>
                <a:lnTo>
                  <a:pt x="319" y="307"/>
                </a:lnTo>
                <a:lnTo>
                  <a:pt x="319" y="587"/>
                </a:lnTo>
                <a:lnTo>
                  <a:pt x="439" y="587"/>
                </a:lnTo>
                <a:lnTo>
                  <a:pt x="439" y="257"/>
                </a:lnTo>
                <a:lnTo>
                  <a:pt x="303" y="71"/>
                </a:lnTo>
                <a:lnTo>
                  <a:pt x="300" y="0"/>
                </a:lnTo>
                <a:lnTo>
                  <a:pt x="0" y="0"/>
                </a:lnTo>
                <a:lnTo>
                  <a:pt x="0" y="69"/>
                </a:lnTo>
                <a:close/>
              </a:path>
            </a:pathLst>
          </a:custGeom>
          <a:solidFill>
            <a:srgbClr val="4F4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iṣľidè"/>
          <p:cNvSpPr/>
          <p:nvPr>
            <p:custDataLst>
              <p:tags r:id="rId89"/>
            </p:custDataLst>
          </p:nvPr>
        </p:nvSpPr>
        <p:spPr bwMode="auto">
          <a:xfrm>
            <a:off x="6044565" y="4039870"/>
            <a:ext cx="437515" cy="521335"/>
          </a:xfrm>
          <a:custGeom>
            <a:avLst/>
            <a:gdLst>
              <a:gd name="T0" fmla="*/ 214 w 369"/>
              <a:gd name="T1" fmla="*/ 0 h 440"/>
              <a:gd name="T2" fmla="*/ 233 w 369"/>
              <a:gd name="T3" fmla="*/ 188 h 440"/>
              <a:gd name="T4" fmla="*/ 0 w 369"/>
              <a:gd name="T5" fmla="*/ 343 h 440"/>
              <a:gd name="T6" fmla="*/ 65 w 369"/>
              <a:gd name="T7" fmla="*/ 440 h 440"/>
              <a:gd name="T8" fmla="*/ 338 w 369"/>
              <a:gd name="T9" fmla="*/ 261 h 440"/>
              <a:gd name="T10" fmla="*/ 369 w 369"/>
              <a:gd name="T11" fmla="*/ 114 h 440"/>
              <a:gd name="T12" fmla="*/ 214 w 369"/>
              <a:gd name="T13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9" h="440">
                <a:moveTo>
                  <a:pt x="214" y="0"/>
                </a:moveTo>
                <a:lnTo>
                  <a:pt x="233" y="188"/>
                </a:lnTo>
                <a:lnTo>
                  <a:pt x="0" y="343"/>
                </a:lnTo>
                <a:lnTo>
                  <a:pt x="65" y="440"/>
                </a:lnTo>
                <a:lnTo>
                  <a:pt x="338" y="261"/>
                </a:lnTo>
                <a:lnTo>
                  <a:pt x="369" y="114"/>
                </a:lnTo>
                <a:lnTo>
                  <a:pt x="214" y="0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ïs1íḑè"/>
          <p:cNvSpPr/>
          <p:nvPr>
            <p:custDataLst>
              <p:tags r:id="rId90"/>
            </p:custDataLst>
          </p:nvPr>
        </p:nvSpPr>
        <p:spPr bwMode="auto">
          <a:xfrm>
            <a:off x="6298565" y="3958590"/>
            <a:ext cx="356870" cy="34290"/>
          </a:xfrm>
          <a:custGeom>
            <a:avLst/>
            <a:gdLst>
              <a:gd name="T0" fmla="*/ 0 w 301"/>
              <a:gd name="T1" fmla="*/ 0 h 29"/>
              <a:gd name="T2" fmla="*/ 0 w 301"/>
              <a:gd name="T3" fmla="*/ 29 h 29"/>
              <a:gd name="T4" fmla="*/ 301 w 301"/>
              <a:gd name="T5" fmla="*/ 29 h 29"/>
              <a:gd name="T6" fmla="*/ 300 w 301"/>
              <a:gd name="T7" fmla="*/ 0 h 29"/>
              <a:gd name="T8" fmla="*/ 0 w 301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" h="29">
                <a:moveTo>
                  <a:pt x="0" y="0"/>
                </a:moveTo>
                <a:lnTo>
                  <a:pt x="0" y="29"/>
                </a:lnTo>
                <a:lnTo>
                  <a:pt x="301" y="29"/>
                </a:lnTo>
                <a:lnTo>
                  <a:pt x="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ï$ḻiḓê"/>
          <p:cNvSpPr/>
          <p:nvPr>
            <p:custDataLst>
              <p:tags r:id="rId91"/>
            </p:custDataLst>
          </p:nvPr>
        </p:nvSpPr>
        <p:spPr bwMode="auto">
          <a:xfrm>
            <a:off x="6420485" y="3288665"/>
            <a:ext cx="124460" cy="62865"/>
          </a:xfrm>
          <a:custGeom>
            <a:avLst/>
            <a:gdLst>
              <a:gd name="T0" fmla="*/ 7 w 55"/>
              <a:gd name="T1" fmla="*/ 0 h 28"/>
              <a:gd name="T2" fmla="*/ 46 w 55"/>
              <a:gd name="T3" fmla="*/ 5 h 28"/>
              <a:gd name="T4" fmla="*/ 55 w 55"/>
              <a:gd name="T5" fmla="*/ 19 h 28"/>
              <a:gd name="T6" fmla="*/ 0 w 55"/>
              <a:gd name="T7" fmla="*/ 11 h 28"/>
              <a:gd name="T8" fmla="*/ 7 w 55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28">
                <a:moveTo>
                  <a:pt x="7" y="0"/>
                </a:moveTo>
                <a:cubicBezTo>
                  <a:pt x="46" y="5"/>
                  <a:pt x="46" y="5"/>
                  <a:pt x="46" y="5"/>
                </a:cubicBezTo>
                <a:cubicBezTo>
                  <a:pt x="55" y="19"/>
                  <a:pt x="55" y="19"/>
                  <a:pt x="55" y="19"/>
                </a:cubicBezTo>
                <a:cubicBezTo>
                  <a:pt x="55" y="19"/>
                  <a:pt x="27" y="28"/>
                  <a:pt x="0" y="11"/>
                </a:cubicBezTo>
                <a:lnTo>
                  <a:pt x="7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íşḷíḓé"/>
          <p:cNvSpPr/>
          <p:nvPr>
            <p:custDataLst>
              <p:tags r:id="rId92"/>
            </p:custDataLst>
          </p:nvPr>
        </p:nvSpPr>
        <p:spPr bwMode="auto">
          <a:xfrm>
            <a:off x="6802120" y="3074035"/>
            <a:ext cx="113665" cy="57785"/>
          </a:xfrm>
          <a:custGeom>
            <a:avLst/>
            <a:gdLst>
              <a:gd name="T0" fmla="*/ 10 w 96"/>
              <a:gd name="T1" fmla="*/ 0 h 49"/>
              <a:gd name="T2" fmla="*/ 96 w 96"/>
              <a:gd name="T3" fmla="*/ 15 h 49"/>
              <a:gd name="T4" fmla="*/ 92 w 96"/>
              <a:gd name="T5" fmla="*/ 49 h 49"/>
              <a:gd name="T6" fmla="*/ 0 w 96"/>
              <a:gd name="T7" fmla="*/ 34 h 49"/>
              <a:gd name="T8" fmla="*/ 10 w 96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49">
                <a:moveTo>
                  <a:pt x="10" y="0"/>
                </a:moveTo>
                <a:lnTo>
                  <a:pt x="96" y="15"/>
                </a:lnTo>
                <a:lnTo>
                  <a:pt x="92" y="49"/>
                </a:lnTo>
                <a:lnTo>
                  <a:pt x="0" y="34"/>
                </a:lnTo>
                <a:lnTo>
                  <a:pt x="1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ïṥ1iďè"/>
          <p:cNvSpPr/>
          <p:nvPr>
            <p:custDataLst>
              <p:tags r:id="rId93"/>
            </p:custDataLst>
          </p:nvPr>
        </p:nvSpPr>
        <p:spPr bwMode="auto">
          <a:xfrm>
            <a:off x="6442710" y="3012440"/>
            <a:ext cx="40005" cy="41275"/>
          </a:xfrm>
          <a:prstGeom prst="ellipse">
            <a:avLst/>
          </a:pr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iṥḻîḍe"/>
          <p:cNvSpPr/>
          <p:nvPr>
            <p:custDataLst>
              <p:tags r:id="rId94"/>
            </p:custDataLst>
          </p:nvPr>
        </p:nvSpPr>
        <p:spPr bwMode="auto">
          <a:xfrm>
            <a:off x="6599555" y="3012440"/>
            <a:ext cx="38100" cy="41275"/>
          </a:xfrm>
          <a:prstGeom prst="ellipse">
            <a:avLst/>
          </a:pr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íṧļïďé"/>
          <p:cNvSpPr/>
          <p:nvPr>
            <p:custDataLst>
              <p:tags r:id="rId95"/>
            </p:custDataLst>
          </p:nvPr>
        </p:nvSpPr>
        <p:spPr bwMode="auto">
          <a:xfrm>
            <a:off x="6424930" y="2971800"/>
            <a:ext cx="60325" cy="31750"/>
          </a:xfrm>
          <a:custGeom>
            <a:avLst/>
            <a:gdLst>
              <a:gd name="T0" fmla="*/ 2 w 27"/>
              <a:gd name="T1" fmla="*/ 13 h 14"/>
              <a:gd name="T2" fmla="*/ 2 w 27"/>
              <a:gd name="T3" fmla="*/ 13 h 14"/>
              <a:gd name="T4" fmla="*/ 1 w 27"/>
              <a:gd name="T5" fmla="*/ 10 h 14"/>
              <a:gd name="T6" fmla="*/ 25 w 27"/>
              <a:gd name="T7" fmla="*/ 1 h 14"/>
              <a:gd name="T8" fmla="*/ 27 w 27"/>
              <a:gd name="T9" fmla="*/ 3 h 14"/>
              <a:gd name="T10" fmla="*/ 25 w 27"/>
              <a:gd name="T11" fmla="*/ 5 h 14"/>
              <a:gd name="T12" fmla="*/ 5 w 27"/>
              <a:gd name="T13" fmla="*/ 13 h 14"/>
              <a:gd name="T14" fmla="*/ 2 w 27"/>
              <a:gd name="T15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14">
                <a:moveTo>
                  <a:pt x="2" y="13"/>
                </a:moveTo>
                <a:cubicBezTo>
                  <a:pt x="2" y="13"/>
                  <a:pt x="2" y="13"/>
                  <a:pt x="2" y="13"/>
                </a:cubicBezTo>
                <a:cubicBezTo>
                  <a:pt x="0" y="12"/>
                  <a:pt x="0" y="11"/>
                  <a:pt x="1" y="10"/>
                </a:cubicBezTo>
                <a:cubicBezTo>
                  <a:pt x="4" y="6"/>
                  <a:pt x="12" y="0"/>
                  <a:pt x="25" y="1"/>
                </a:cubicBezTo>
                <a:cubicBezTo>
                  <a:pt x="26" y="1"/>
                  <a:pt x="27" y="2"/>
                  <a:pt x="27" y="3"/>
                </a:cubicBezTo>
                <a:cubicBezTo>
                  <a:pt x="27" y="4"/>
                  <a:pt x="26" y="5"/>
                  <a:pt x="25" y="5"/>
                </a:cubicBezTo>
                <a:cubicBezTo>
                  <a:pt x="14" y="4"/>
                  <a:pt x="7" y="10"/>
                  <a:pt x="5" y="13"/>
                </a:cubicBezTo>
                <a:cubicBezTo>
                  <a:pt x="4" y="13"/>
                  <a:pt x="3" y="14"/>
                  <a:pt x="2" y="13"/>
                </a:cubicBezTo>
                <a:close/>
              </a:path>
            </a:pathLst>
          </a:custGeom>
          <a:solidFill>
            <a:srgbClr val="4B2F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ïSľîde"/>
          <p:cNvSpPr/>
          <p:nvPr>
            <p:custDataLst>
              <p:tags r:id="rId96"/>
            </p:custDataLst>
          </p:nvPr>
        </p:nvSpPr>
        <p:spPr bwMode="auto">
          <a:xfrm>
            <a:off x="6602095" y="2971800"/>
            <a:ext cx="52070" cy="31750"/>
          </a:xfrm>
          <a:custGeom>
            <a:avLst/>
            <a:gdLst>
              <a:gd name="T0" fmla="*/ 18 w 23"/>
              <a:gd name="T1" fmla="*/ 12 h 14"/>
              <a:gd name="T2" fmla="*/ 3 w 23"/>
              <a:gd name="T3" fmla="*/ 5 h 14"/>
              <a:gd name="T4" fmla="*/ 0 w 23"/>
              <a:gd name="T5" fmla="*/ 3 h 14"/>
              <a:gd name="T6" fmla="*/ 2 w 23"/>
              <a:gd name="T7" fmla="*/ 1 h 14"/>
              <a:gd name="T8" fmla="*/ 22 w 23"/>
              <a:gd name="T9" fmla="*/ 10 h 14"/>
              <a:gd name="T10" fmla="*/ 21 w 23"/>
              <a:gd name="T11" fmla="*/ 13 h 14"/>
              <a:gd name="T12" fmla="*/ 19 w 23"/>
              <a:gd name="T13" fmla="*/ 14 h 14"/>
              <a:gd name="T14" fmla="*/ 21 w 23"/>
              <a:gd name="T15" fmla="*/ 13 h 14"/>
              <a:gd name="T16" fmla="*/ 21 w 23"/>
              <a:gd name="T17" fmla="*/ 13 h 14"/>
              <a:gd name="T18" fmla="*/ 18 w 23"/>
              <a:gd name="T19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14">
                <a:moveTo>
                  <a:pt x="18" y="12"/>
                </a:moveTo>
                <a:cubicBezTo>
                  <a:pt x="16" y="10"/>
                  <a:pt x="11" y="5"/>
                  <a:pt x="3" y="5"/>
                </a:cubicBezTo>
                <a:cubicBezTo>
                  <a:pt x="2" y="5"/>
                  <a:pt x="0" y="4"/>
                  <a:pt x="0" y="3"/>
                </a:cubicBezTo>
                <a:cubicBezTo>
                  <a:pt x="0" y="2"/>
                  <a:pt x="1" y="1"/>
                  <a:pt x="2" y="1"/>
                </a:cubicBezTo>
                <a:cubicBezTo>
                  <a:pt x="13" y="0"/>
                  <a:pt x="19" y="6"/>
                  <a:pt x="22" y="10"/>
                </a:cubicBezTo>
                <a:cubicBezTo>
                  <a:pt x="23" y="11"/>
                  <a:pt x="22" y="12"/>
                  <a:pt x="21" y="13"/>
                </a:cubicBezTo>
                <a:cubicBezTo>
                  <a:pt x="19" y="14"/>
                  <a:pt x="19" y="14"/>
                  <a:pt x="19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0" y="14"/>
                  <a:pt x="19" y="13"/>
                  <a:pt x="18" y="12"/>
                </a:cubicBezTo>
                <a:close/>
              </a:path>
            </a:pathLst>
          </a:custGeom>
          <a:solidFill>
            <a:srgbClr val="4B2F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ísľîḓe"/>
          <p:cNvSpPr/>
          <p:nvPr>
            <p:custDataLst>
              <p:tags r:id="rId97"/>
            </p:custDataLst>
          </p:nvPr>
        </p:nvSpPr>
        <p:spPr bwMode="auto">
          <a:xfrm>
            <a:off x="6454775" y="3019425"/>
            <a:ext cx="8255" cy="1206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íšḻîḍè"/>
          <p:cNvSpPr/>
          <p:nvPr>
            <p:custDataLst>
              <p:tags r:id="rId98"/>
            </p:custDataLst>
          </p:nvPr>
        </p:nvSpPr>
        <p:spPr bwMode="auto">
          <a:xfrm>
            <a:off x="6607810" y="3019425"/>
            <a:ext cx="12065" cy="1206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išlïḋe"/>
          <p:cNvSpPr/>
          <p:nvPr>
            <p:custDataLst>
              <p:tags r:id="rId99"/>
            </p:custDataLst>
          </p:nvPr>
        </p:nvSpPr>
        <p:spPr bwMode="auto">
          <a:xfrm>
            <a:off x="6520180" y="3044190"/>
            <a:ext cx="65405" cy="57785"/>
          </a:xfrm>
          <a:custGeom>
            <a:avLst/>
            <a:gdLst>
              <a:gd name="T0" fmla="*/ 5 w 29"/>
              <a:gd name="T1" fmla="*/ 11 h 26"/>
              <a:gd name="T2" fmla="*/ 20 w 29"/>
              <a:gd name="T3" fmla="*/ 9 h 26"/>
              <a:gd name="T4" fmla="*/ 19 w 29"/>
              <a:gd name="T5" fmla="*/ 21 h 26"/>
              <a:gd name="T6" fmla="*/ 21 w 29"/>
              <a:gd name="T7" fmla="*/ 25 h 26"/>
              <a:gd name="T8" fmla="*/ 22 w 29"/>
              <a:gd name="T9" fmla="*/ 6 h 26"/>
              <a:gd name="T10" fmla="*/ 1 w 29"/>
              <a:gd name="T11" fmla="*/ 10 h 26"/>
              <a:gd name="T12" fmla="*/ 5 w 29"/>
              <a:gd name="T13" fmla="*/ 1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6">
                <a:moveTo>
                  <a:pt x="5" y="11"/>
                </a:moveTo>
                <a:cubicBezTo>
                  <a:pt x="7" y="6"/>
                  <a:pt x="16" y="5"/>
                  <a:pt x="20" y="9"/>
                </a:cubicBezTo>
                <a:cubicBezTo>
                  <a:pt x="24" y="12"/>
                  <a:pt x="24" y="19"/>
                  <a:pt x="19" y="21"/>
                </a:cubicBezTo>
                <a:cubicBezTo>
                  <a:pt x="16" y="22"/>
                  <a:pt x="18" y="26"/>
                  <a:pt x="21" y="25"/>
                </a:cubicBezTo>
                <a:cubicBezTo>
                  <a:pt x="28" y="21"/>
                  <a:pt x="29" y="11"/>
                  <a:pt x="22" y="6"/>
                </a:cubicBezTo>
                <a:cubicBezTo>
                  <a:pt x="16" y="0"/>
                  <a:pt x="4" y="2"/>
                  <a:pt x="1" y="10"/>
                </a:cubicBezTo>
                <a:cubicBezTo>
                  <a:pt x="0" y="13"/>
                  <a:pt x="4" y="14"/>
                  <a:pt x="5" y="11"/>
                </a:cubicBezTo>
                <a:close/>
              </a:path>
            </a:pathLst>
          </a:custGeom>
          <a:solidFill>
            <a:srgbClr val="785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î$ḷïḓê"/>
          <p:cNvSpPr/>
          <p:nvPr>
            <p:custDataLst>
              <p:tags r:id="rId100"/>
            </p:custDataLst>
          </p:nvPr>
        </p:nvSpPr>
        <p:spPr bwMode="auto">
          <a:xfrm>
            <a:off x="6535420" y="3023870"/>
            <a:ext cx="13970" cy="33020"/>
          </a:xfrm>
          <a:custGeom>
            <a:avLst/>
            <a:gdLst>
              <a:gd name="T0" fmla="*/ 1 w 6"/>
              <a:gd name="T1" fmla="*/ 4 h 15"/>
              <a:gd name="T2" fmla="*/ 2 w 6"/>
              <a:gd name="T3" fmla="*/ 13 h 15"/>
              <a:gd name="T4" fmla="*/ 6 w 6"/>
              <a:gd name="T5" fmla="*/ 12 h 15"/>
              <a:gd name="T6" fmla="*/ 6 w 6"/>
              <a:gd name="T7" fmla="*/ 12 h 15"/>
              <a:gd name="T8" fmla="*/ 2 w 6"/>
              <a:gd name="T9" fmla="*/ 12 h 15"/>
              <a:gd name="T10" fmla="*/ 2 w 6"/>
              <a:gd name="T11" fmla="*/ 12 h 15"/>
              <a:gd name="T12" fmla="*/ 6 w 6"/>
              <a:gd name="T13" fmla="*/ 12 h 15"/>
              <a:gd name="T14" fmla="*/ 4 w 6"/>
              <a:gd name="T15" fmla="*/ 3 h 15"/>
              <a:gd name="T16" fmla="*/ 1 w 6"/>
              <a:gd name="T17" fmla="*/ 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15">
                <a:moveTo>
                  <a:pt x="1" y="4"/>
                </a:moveTo>
                <a:cubicBezTo>
                  <a:pt x="1" y="7"/>
                  <a:pt x="2" y="10"/>
                  <a:pt x="2" y="13"/>
                </a:cubicBezTo>
                <a:cubicBezTo>
                  <a:pt x="3" y="15"/>
                  <a:pt x="6" y="14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2" y="9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3" y="12"/>
                  <a:pt x="5" y="12"/>
                  <a:pt x="6" y="12"/>
                </a:cubicBezTo>
                <a:cubicBezTo>
                  <a:pt x="6" y="9"/>
                  <a:pt x="5" y="6"/>
                  <a:pt x="4" y="3"/>
                </a:cubicBezTo>
                <a:cubicBezTo>
                  <a:pt x="4" y="0"/>
                  <a:pt x="0" y="1"/>
                  <a:pt x="1" y="4"/>
                </a:cubicBezTo>
                <a:close/>
              </a:path>
            </a:pathLst>
          </a:custGeom>
          <a:solidFill>
            <a:srgbClr val="785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íś1iḍé"/>
          <p:cNvSpPr/>
          <p:nvPr>
            <p:custDataLst>
              <p:tags r:id="rId101"/>
            </p:custDataLst>
          </p:nvPr>
        </p:nvSpPr>
        <p:spPr bwMode="auto">
          <a:xfrm>
            <a:off x="6273165" y="3093720"/>
            <a:ext cx="49530" cy="35560"/>
          </a:xfrm>
          <a:custGeom>
            <a:avLst/>
            <a:gdLst>
              <a:gd name="T0" fmla="*/ 4 w 22"/>
              <a:gd name="T1" fmla="*/ 7 h 16"/>
              <a:gd name="T2" fmla="*/ 13 w 22"/>
              <a:gd name="T3" fmla="*/ 6 h 16"/>
              <a:gd name="T4" fmla="*/ 18 w 22"/>
              <a:gd name="T5" fmla="*/ 14 h 16"/>
              <a:gd name="T6" fmla="*/ 22 w 22"/>
              <a:gd name="T7" fmla="*/ 14 h 16"/>
              <a:gd name="T8" fmla="*/ 13 w 22"/>
              <a:gd name="T9" fmla="*/ 1 h 16"/>
              <a:gd name="T10" fmla="*/ 1 w 22"/>
              <a:gd name="T11" fmla="*/ 6 h 16"/>
              <a:gd name="T12" fmla="*/ 4 w 22"/>
              <a:gd name="T13" fmla="*/ 7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6">
                <a:moveTo>
                  <a:pt x="4" y="7"/>
                </a:moveTo>
                <a:cubicBezTo>
                  <a:pt x="6" y="4"/>
                  <a:pt x="11" y="4"/>
                  <a:pt x="13" y="6"/>
                </a:cubicBezTo>
                <a:cubicBezTo>
                  <a:pt x="16" y="7"/>
                  <a:pt x="18" y="11"/>
                  <a:pt x="18" y="14"/>
                </a:cubicBezTo>
                <a:cubicBezTo>
                  <a:pt x="18" y="16"/>
                  <a:pt x="22" y="16"/>
                  <a:pt x="22" y="14"/>
                </a:cubicBezTo>
                <a:cubicBezTo>
                  <a:pt x="22" y="8"/>
                  <a:pt x="19" y="3"/>
                  <a:pt x="13" y="1"/>
                </a:cubicBezTo>
                <a:cubicBezTo>
                  <a:pt x="9" y="0"/>
                  <a:pt x="3" y="1"/>
                  <a:pt x="1" y="6"/>
                </a:cubicBezTo>
                <a:cubicBezTo>
                  <a:pt x="0" y="8"/>
                  <a:pt x="4" y="9"/>
                  <a:pt x="4" y="7"/>
                </a:cubicBezTo>
                <a:close/>
              </a:path>
            </a:pathLst>
          </a:custGeom>
          <a:solidFill>
            <a:srgbClr val="785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iśľïḓê"/>
          <p:cNvSpPr/>
          <p:nvPr>
            <p:custDataLst>
              <p:tags r:id="rId102"/>
            </p:custDataLst>
          </p:nvPr>
        </p:nvSpPr>
        <p:spPr bwMode="auto">
          <a:xfrm>
            <a:off x="6293485" y="3101340"/>
            <a:ext cx="20320" cy="31115"/>
          </a:xfrm>
          <a:custGeom>
            <a:avLst/>
            <a:gdLst>
              <a:gd name="T0" fmla="*/ 4 w 9"/>
              <a:gd name="T1" fmla="*/ 12 h 14"/>
              <a:gd name="T2" fmla="*/ 7 w 9"/>
              <a:gd name="T3" fmla="*/ 4 h 14"/>
              <a:gd name="T4" fmla="*/ 5 w 9"/>
              <a:gd name="T5" fmla="*/ 1 h 14"/>
              <a:gd name="T6" fmla="*/ 0 w 9"/>
              <a:gd name="T7" fmla="*/ 12 h 14"/>
              <a:gd name="T8" fmla="*/ 4 w 9"/>
              <a:gd name="T9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4">
                <a:moveTo>
                  <a:pt x="4" y="12"/>
                </a:moveTo>
                <a:cubicBezTo>
                  <a:pt x="4" y="9"/>
                  <a:pt x="5" y="6"/>
                  <a:pt x="7" y="4"/>
                </a:cubicBezTo>
                <a:cubicBezTo>
                  <a:pt x="9" y="3"/>
                  <a:pt x="7" y="0"/>
                  <a:pt x="5" y="1"/>
                </a:cubicBezTo>
                <a:cubicBezTo>
                  <a:pt x="2" y="4"/>
                  <a:pt x="0" y="8"/>
                  <a:pt x="0" y="12"/>
                </a:cubicBezTo>
                <a:cubicBezTo>
                  <a:pt x="0" y="14"/>
                  <a:pt x="4" y="14"/>
                  <a:pt x="4" y="12"/>
                </a:cubicBezTo>
                <a:close/>
              </a:path>
            </a:pathLst>
          </a:custGeom>
          <a:solidFill>
            <a:srgbClr val="785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ïṩḷîḍé"/>
          <p:cNvSpPr/>
          <p:nvPr>
            <p:custDataLst>
              <p:tags r:id="rId103"/>
            </p:custDataLst>
          </p:nvPr>
        </p:nvSpPr>
        <p:spPr bwMode="auto">
          <a:xfrm>
            <a:off x="6475095" y="3134360"/>
            <a:ext cx="132715" cy="40005"/>
          </a:xfrm>
          <a:custGeom>
            <a:avLst/>
            <a:gdLst>
              <a:gd name="T0" fmla="*/ 31 w 59"/>
              <a:gd name="T1" fmla="*/ 18 h 18"/>
              <a:gd name="T2" fmla="*/ 30 w 59"/>
              <a:gd name="T3" fmla="*/ 18 h 18"/>
              <a:gd name="T4" fmla="*/ 1 w 59"/>
              <a:gd name="T5" fmla="*/ 5 h 18"/>
              <a:gd name="T6" fmla="*/ 2 w 59"/>
              <a:gd name="T7" fmla="*/ 1 h 18"/>
              <a:gd name="T8" fmla="*/ 6 w 59"/>
              <a:gd name="T9" fmla="*/ 1 h 18"/>
              <a:gd name="T10" fmla="*/ 30 w 59"/>
              <a:gd name="T11" fmla="*/ 12 h 18"/>
              <a:gd name="T12" fmla="*/ 54 w 59"/>
              <a:gd name="T13" fmla="*/ 1 h 18"/>
              <a:gd name="T14" fmla="*/ 58 w 59"/>
              <a:gd name="T15" fmla="*/ 1 h 18"/>
              <a:gd name="T16" fmla="*/ 58 w 59"/>
              <a:gd name="T17" fmla="*/ 5 h 18"/>
              <a:gd name="T18" fmla="*/ 31 w 59"/>
              <a:gd name="T1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" h="18">
                <a:moveTo>
                  <a:pt x="31" y="18"/>
                </a:moveTo>
                <a:cubicBezTo>
                  <a:pt x="30" y="18"/>
                  <a:pt x="30" y="18"/>
                  <a:pt x="30" y="18"/>
                </a:cubicBezTo>
                <a:cubicBezTo>
                  <a:pt x="14" y="18"/>
                  <a:pt x="2" y="6"/>
                  <a:pt x="1" y="5"/>
                </a:cubicBezTo>
                <a:cubicBezTo>
                  <a:pt x="0" y="4"/>
                  <a:pt x="0" y="2"/>
                  <a:pt x="2" y="1"/>
                </a:cubicBezTo>
                <a:cubicBezTo>
                  <a:pt x="3" y="0"/>
                  <a:pt x="4" y="0"/>
                  <a:pt x="6" y="1"/>
                </a:cubicBezTo>
                <a:cubicBezTo>
                  <a:pt x="6" y="1"/>
                  <a:pt x="16" y="12"/>
                  <a:pt x="30" y="12"/>
                </a:cubicBezTo>
                <a:cubicBezTo>
                  <a:pt x="39" y="12"/>
                  <a:pt x="47" y="9"/>
                  <a:pt x="54" y="1"/>
                </a:cubicBezTo>
                <a:cubicBezTo>
                  <a:pt x="55" y="0"/>
                  <a:pt x="57" y="0"/>
                  <a:pt x="58" y="1"/>
                </a:cubicBezTo>
                <a:cubicBezTo>
                  <a:pt x="59" y="2"/>
                  <a:pt x="59" y="4"/>
                  <a:pt x="58" y="5"/>
                </a:cubicBezTo>
                <a:cubicBezTo>
                  <a:pt x="50" y="14"/>
                  <a:pt x="40" y="18"/>
                  <a:pt x="31" y="18"/>
                </a:cubicBezTo>
                <a:close/>
              </a:path>
            </a:pathLst>
          </a:custGeom>
          <a:solidFill>
            <a:srgbClr val="785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íṧľiḓe"/>
          <p:cNvSpPr/>
          <p:nvPr>
            <p:custDataLst>
              <p:tags r:id="rId104"/>
            </p:custDataLst>
          </p:nvPr>
        </p:nvSpPr>
        <p:spPr bwMode="auto">
          <a:xfrm>
            <a:off x="6409690" y="3046730"/>
            <a:ext cx="40005" cy="40005"/>
          </a:xfrm>
          <a:prstGeom prst="ellipse">
            <a:avLst/>
          </a:prstGeom>
          <a:solidFill>
            <a:srgbClr val="DC63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ísḷíďê"/>
          <p:cNvSpPr/>
          <p:nvPr>
            <p:custDataLst>
              <p:tags r:id="rId105"/>
            </p:custDataLst>
          </p:nvPr>
        </p:nvSpPr>
        <p:spPr bwMode="auto">
          <a:xfrm>
            <a:off x="6624320" y="3046730"/>
            <a:ext cx="42545" cy="40005"/>
          </a:xfrm>
          <a:prstGeom prst="ellipse">
            <a:avLst/>
          </a:prstGeom>
          <a:solidFill>
            <a:srgbClr val="DC63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íṥľíḍè"/>
          <p:cNvSpPr/>
          <p:nvPr>
            <p:custDataLst>
              <p:tags r:id="rId106"/>
            </p:custDataLst>
          </p:nvPr>
        </p:nvSpPr>
        <p:spPr bwMode="auto">
          <a:xfrm>
            <a:off x="6290945" y="2816860"/>
            <a:ext cx="140970" cy="128270"/>
          </a:xfrm>
          <a:custGeom>
            <a:avLst/>
            <a:gdLst>
              <a:gd name="T0" fmla="*/ 5 w 62"/>
              <a:gd name="T1" fmla="*/ 57 h 57"/>
              <a:gd name="T2" fmla="*/ 4 w 62"/>
              <a:gd name="T3" fmla="*/ 57 h 57"/>
              <a:gd name="T4" fmla="*/ 0 w 62"/>
              <a:gd name="T5" fmla="*/ 51 h 57"/>
              <a:gd name="T6" fmla="*/ 55 w 62"/>
              <a:gd name="T7" fmla="*/ 1 h 57"/>
              <a:gd name="T8" fmla="*/ 61 w 62"/>
              <a:gd name="T9" fmla="*/ 4 h 57"/>
              <a:gd name="T10" fmla="*/ 58 w 62"/>
              <a:gd name="T11" fmla="*/ 9 h 57"/>
              <a:gd name="T12" fmla="*/ 10 w 62"/>
              <a:gd name="T13" fmla="*/ 53 h 57"/>
              <a:gd name="T14" fmla="*/ 5 w 62"/>
              <a:gd name="T15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57">
                <a:moveTo>
                  <a:pt x="5" y="57"/>
                </a:moveTo>
                <a:cubicBezTo>
                  <a:pt x="4" y="57"/>
                  <a:pt x="4" y="57"/>
                  <a:pt x="4" y="57"/>
                </a:cubicBezTo>
                <a:cubicBezTo>
                  <a:pt x="2" y="56"/>
                  <a:pt x="0" y="54"/>
                  <a:pt x="0" y="51"/>
                </a:cubicBezTo>
                <a:cubicBezTo>
                  <a:pt x="1" y="50"/>
                  <a:pt x="8" y="17"/>
                  <a:pt x="55" y="1"/>
                </a:cubicBezTo>
                <a:cubicBezTo>
                  <a:pt x="57" y="0"/>
                  <a:pt x="60" y="1"/>
                  <a:pt x="61" y="4"/>
                </a:cubicBezTo>
                <a:cubicBezTo>
                  <a:pt x="62" y="6"/>
                  <a:pt x="60" y="9"/>
                  <a:pt x="58" y="9"/>
                </a:cubicBezTo>
                <a:cubicBezTo>
                  <a:pt x="16" y="24"/>
                  <a:pt x="10" y="53"/>
                  <a:pt x="10" y="53"/>
                </a:cubicBezTo>
                <a:cubicBezTo>
                  <a:pt x="9" y="55"/>
                  <a:pt x="7" y="57"/>
                  <a:pt x="5" y="57"/>
                </a:cubicBezTo>
                <a:close/>
              </a:path>
            </a:pathLst>
          </a:custGeom>
          <a:solidFill>
            <a:srgbClr val="6941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isľiḍe"/>
          <p:cNvSpPr/>
          <p:nvPr>
            <p:custDataLst>
              <p:tags r:id="rId107"/>
            </p:custDataLst>
          </p:nvPr>
        </p:nvSpPr>
        <p:spPr bwMode="auto">
          <a:xfrm>
            <a:off x="6764020" y="2976880"/>
            <a:ext cx="76835" cy="99695"/>
          </a:xfrm>
          <a:custGeom>
            <a:avLst/>
            <a:gdLst>
              <a:gd name="T0" fmla="*/ 32 w 34"/>
              <a:gd name="T1" fmla="*/ 41 h 44"/>
              <a:gd name="T2" fmla="*/ 24 w 34"/>
              <a:gd name="T3" fmla="*/ 43 h 44"/>
              <a:gd name="T4" fmla="*/ 1 w 34"/>
              <a:gd name="T5" fmla="*/ 8 h 44"/>
              <a:gd name="T6" fmla="*/ 5 w 34"/>
              <a:gd name="T7" fmla="*/ 1 h 44"/>
              <a:gd name="T8" fmla="*/ 12 w 34"/>
              <a:gd name="T9" fmla="*/ 5 h 44"/>
              <a:gd name="T10" fmla="*/ 30 w 34"/>
              <a:gd name="T11" fmla="*/ 32 h 44"/>
              <a:gd name="T12" fmla="*/ 32 w 34"/>
              <a:gd name="T13" fmla="*/ 40 h 44"/>
              <a:gd name="T14" fmla="*/ 32 w 34"/>
              <a:gd name="T15" fmla="*/ 4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44">
                <a:moveTo>
                  <a:pt x="32" y="41"/>
                </a:moveTo>
                <a:cubicBezTo>
                  <a:pt x="30" y="43"/>
                  <a:pt x="27" y="44"/>
                  <a:pt x="24" y="43"/>
                </a:cubicBezTo>
                <a:cubicBezTo>
                  <a:pt x="7" y="35"/>
                  <a:pt x="1" y="10"/>
                  <a:pt x="1" y="8"/>
                </a:cubicBezTo>
                <a:cubicBezTo>
                  <a:pt x="0" y="5"/>
                  <a:pt x="2" y="2"/>
                  <a:pt x="5" y="1"/>
                </a:cubicBezTo>
                <a:cubicBezTo>
                  <a:pt x="8" y="0"/>
                  <a:pt x="11" y="1"/>
                  <a:pt x="12" y="5"/>
                </a:cubicBezTo>
                <a:cubicBezTo>
                  <a:pt x="12" y="5"/>
                  <a:pt x="17" y="26"/>
                  <a:pt x="30" y="32"/>
                </a:cubicBezTo>
                <a:cubicBezTo>
                  <a:pt x="33" y="33"/>
                  <a:pt x="34" y="37"/>
                  <a:pt x="32" y="40"/>
                </a:cubicBezTo>
                <a:lnTo>
                  <a:pt x="32" y="41"/>
                </a:lnTo>
                <a:close/>
              </a:path>
            </a:pathLst>
          </a:custGeom>
          <a:solidFill>
            <a:srgbClr val="8E6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i$líḓê"/>
          <p:cNvSpPr/>
          <p:nvPr>
            <p:custDataLst>
              <p:tags r:id="rId108"/>
            </p:custDataLst>
          </p:nvPr>
        </p:nvSpPr>
        <p:spPr bwMode="auto">
          <a:xfrm>
            <a:off x="7038340" y="4712335"/>
            <a:ext cx="854710" cy="61595"/>
          </a:xfrm>
          <a:prstGeom prst="ellipse">
            <a:avLst/>
          </a:prstGeom>
          <a:solidFill>
            <a:srgbClr val="5899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íšḷiḍê"/>
          <p:cNvSpPr/>
          <p:nvPr>
            <p:custDataLst>
              <p:tags r:id="rId109"/>
            </p:custDataLst>
          </p:nvPr>
        </p:nvSpPr>
        <p:spPr bwMode="auto">
          <a:xfrm>
            <a:off x="7338060" y="3034665"/>
            <a:ext cx="323850" cy="429260"/>
          </a:xfrm>
          <a:custGeom>
            <a:avLst/>
            <a:gdLst>
              <a:gd name="T0" fmla="*/ 138 w 143"/>
              <a:gd name="T1" fmla="*/ 0 h 190"/>
              <a:gd name="T2" fmla="*/ 138 w 143"/>
              <a:gd name="T3" fmla="*/ 2 h 190"/>
              <a:gd name="T4" fmla="*/ 124 w 143"/>
              <a:gd name="T5" fmla="*/ 149 h 190"/>
              <a:gd name="T6" fmla="*/ 0 w 143"/>
              <a:gd name="T7" fmla="*/ 147 h 190"/>
              <a:gd name="T8" fmla="*/ 6 w 143"/>
              <a:gd name="T9" fmla="*/ 43 h 190"/>
              <a:gd name="T10" fmla="*/ 138 w 143"/>
              <a:gd name="T11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3" h="190">
                <a:moveTo>
                  <a:pt x="138" y="0"/>
                </a:moveTo>
                <a:cubicBezTo>
                  <a:pt x="138" y="0"/>
                  <a:pt x="138" y="0"/>
                  <a:pt x="138" y="2"/>
                </a:cubicBezTo>
                <a:cubicBezTo>
                  <a:pt x="139" y="16"/>
                  <a:pt x="143" y="112"/>
                  <a:pt x="124" y="149"/>
                </a:cubicBezTo>
                <a:cubicBezTo>
                  <a:pt x="103" y="190"/>
                  <a:pt x="0" y="147"/>
                  <a:pt x="0" y="147"/>
                </a:cubicBezTo>
                <a:cubicBezTo>
                  <a:pt x="6" y="43"/>
                  <a:pt x="6" y="43"/>
                  <a:pt x="6" y="43"/>
                </a:cubicBezTo>
                <a:cubicBezTo>
                  <a:pt x="138" y="0"/>
                  <a:pt x="138" y="0"/>
                  <a:pt x="138" y="0"/>
                </a:cubicBezTo>
              </a:path>
            </a:pathLst>
          </a:custGeom>
          <a:solidFill>
            <a:srgbClr val="8046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îśļiḓè"/>
          <p:cNvSpPr/>
          <p:nvPr>
            <p:custDataLst>
              <p:tags r:id="rId110"/>
            </p:custDataLst>
          </p:nvPr>
        </p:nvSpPr>
        <p:spPr bwMode="auto">
          <a:xfrm>
            <a:off x="7028815" y="3764915"/>
            <a:ext cx="520700" cy="801370"/>
          </a:xfrm>
          <a:custGeom>
            <a:avLst/>
            <a:gdLst>
              <a:gd name="T0" fmla="*/ 65 w 439"/>
              <a:gd name="T1" fmla="*/ 676 h 676"/>
              <a:gd name="T2" fmla="*/ 0 w 439"/>
              <a:gd name="T3" fmla="*/ 577 h 676"/>
              <a:gd name="T4" fmla="*/ 235 w 439"/>
              <a:gd name="T5" fmla="*/ 420 h 676"/>
              <a:gd name="T6" fmla="*/ 322 w 439"/>
              <a:gd name="T7" fmla="*/ 0 h 676"/>
              <a:gd name="T8" fmla="*/ 439 w 439"/>
              <a:gd name="T9" fmla="*/ 24 h 676"/>
              <a:gd name="T10" fmla="*/ 341 w 439"/>
              <a:gd name="T11" fmla="*/ 493 h 676"/>
              <a:gd name="T12" fmla="*/ 65 w 439"/>
              <a:gd name="T13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9" h="676">
                <a:moveTo>
                  <a:pt x="65" y="676"/>
                </a:moveTo>
                <a:lnTo>
                  <a:pt x="0" y="577"/>
                </a:lnTo>
                <a:lnTo>
                  <a:pt x="235" y="420"/>
                </a:lnTo>
                <a:lnTo>
                  <a:pt x="322" y="0"/>
                </a:lnTo>
                <a:lnTo>
                  <a:pt x="439" y="24"/>
                </a:lnTo>
                <a:lnTo>
                  <a:pt x="341" y="493"/>
                </a:lnTo>
                <a:lnTo>
                  <a:pt x="65" y="676"/>
                </a:lnTo>
                <a:close/>
              </a:path>
            </a:pathLst>
          </a:custGeom>
          <a:solidFill>
            <a:srgbClr val="D29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ïşľíḑe"/>
          <p:cNvSpPr/>
          <p:nvPr>
            <p:custDataLst>
              <p:tags r:id="rId111"/>
            </p:custDataLst>
          </p:nvPr>
        </p:nvSpPr>
        <p:spPr bwMode="auto">
          <a:xfrm>
            <a:off x="6958965" y="4446905"/>
            <a:ext cx="151765" cy="239395"/>
          </a:xfrm>
          <a:custGeom>
            <a:avLst/>
            <a:gdLst>
              <a:gd name="T0" fmla="*/ 128 w 128"/>
              <a:gd name="T1" fmla="*/ 97 h 202"/>
              <a:gd name="T2" fmla="*/ 107 w 128"/>
              <a:gd name="T3" fmla="*/ 202 h 202"/>
              <a:gd name="T4" fmla="*/ 0 w 128"/>
              <a:gd name="T5" fmla="*/ 42 h 202"/>
              <a:gd name="T6" fmla="*/ 63 w 128"/>
              <a:gd name="T7" fmla="*/ 0 h 202"/>
              <a:gd name="T8" fmla="*/ 128 w 128"/>
              <a:gd name="T9" fmla="*/ 9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202">
                <a:moveTo>
                  <a:pt x="128" y="97"/>
                </a:moveTo>
                <a:lnTo>
                  <a:pt x="107" y="202"/>
                </a:lnTo>
                <a:lnTo>
                  <a:pt x="0" y="42"/>
                </a:lnTo>
                <a:lnTo>
                  <a:pt x="63" y="0"/>
                </a:lnTo>
                <a:lnTo>
                  <a:pt x="128" y="97"/>
                </a:lnTo>
                <a:close/>
              </a:path>
            </a:pathLst>
          </a:custGeom>
          <a:solidFill>
            <a:srgbClr val="E2A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íṥ1iḓè"/>
          <p:cNvSpPr/>
          <p:nvPr>
            <p:custDataLst>
              <p:tags r:id="rId112"/>
            </p:custDataLst>
          </p:nvPr>
        </p:nvSpPr>
        <p:spPr bwMode="auto">
          <a:xfrm>
            <a:off x="7424420" y="3197225"/>
            <a:ext cx="87630" cy="136525"/>
          </a:xfrm>
          <a:prstGeom prst="rect">
            <a:avLst/>
          </a:prstGeom>
          <a:solidFill>
            <a:srgbClr val="E2A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isľíďè"/>
          <p:cNvSpPr/>
          <p:nvPr>
            <p:custDataLst>
              <p:tags r:id="rId113"/>
            </p:custDataLst>
          </p:nvPr>
        </p:nvSpPr>
        <p:spPr bwMode="auto">
          <a:xfrm>
            <a:off x="7307580" y="3860800"/>
            <a:ext cx="496570" cy="793115"/>
          </a:xfrm>
          <a:custGeom>
            <a:avLst/>
            <a:gdLst>
              <a:gd name="T0" fmla="*/ 419 w 419"/>
              <a:gd name="T1" fmla="*/ 669 h 669"/>
              <a:gd name="T2" fmla="*/ 301 w 419"/>
              <a:gd name="T3" fmla="*/ 669 h 669"/>
              <a:gd name="T4" fmla="*/ 301 w 419"/>
              <a:gd name="T5" fmla="*/ 389 h 669"/>
              <a:gd name="T6" fmla="*/ 0 w 419"/>
              <a:gd name="T7" fmla="*/ 82 h 669"/>
              <a:gd name="T8" fmla="*/ 84 w 419"/>
              <a:gd name="T9" fmla="*/ 0 h 669"/>
              <a:gd name="T10" fmla="*/ 419 w 419"/>
              <a:gd name="T11" fmla="*/ 339 h 669"/>
              <a:gd name="T12" fmla="*/ 419 w 419"/>
              <a:gd name="T13" fmla="*/ 669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9" h="669">
                <a:moveTo>
                  <a:pt x="419" y="669"/>
                </a:moveTo>
                <a:lnTo>
                  <a:pt x="301" y="669"/>
                </a:lnTo>
                <a:lnTo>
                  <a:pt x="301" y="389"/>
                </a:lnTo>
                <a:lnTo>
                  <a:pt x="0" y="82"/>
                </a:lnTo>
                <a:lnTo>
                  <a:pt x="84" y="0"/>
                </a:lnTo>
                <a:lnTo>
                  <a:pt x="419" y="339"/>
                </a:lnTo>
                <a:lnTo>
                  <a:pt x="419" y="669"/>
                </a:lnTo>
                <a:close/>
              </a:path>
            </a:pathLst>
          </a:custGeom>
          <a:solidFill>
            <a:srgbClr val="E3AE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ïSľïďe"/>
          <p:cNvSpPr/>
          <p:nvPr>
            <p:custDataLst>
              <p:tags r:id="rId114"/>
            </p:custDataLst>
          </p:nvPr>
        </p:nvSpPr>
        <p:spPr bwMode="auto">
          <a:xfrm>
            <a:off x="7664450" y="4653915"/>
            <a:ext cx="231140" cy="90170"/>
          </a:xfrm>
          <a:custGeom>
            <a:avLst/>
            <a:gdLst>
              <a:gd name="T0" fmla="*/ 118 w 195"/>
              <a:gd name="T1" fmla="*/ 0 h 76"/>
              <a:gd name="T2" fmla="*/ 195 w 195"/>
              <a:gd name="T3" fmla="*/ 76 h 76"/>
              <a:gd name="T4" fmla="*/ 2 w 195"/>
              <a:gd name="T5" fmla="*/ 76 h 76"/>
              <a:gd name="T6" fmla="*/ 0 w 195"/>
              <a:gd name="T7" fmla="*/ 0 h 76"/>
              <a:gd name="T8" fmla="*/ 118 w 195"/>
              <a:gd name="T9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76">
                <a:moveTo>
                  <a:pt x="118" y="0"/>
                </a:moveTo>
                <a:lnTo>
                  <a:pt x="195" y="76"/>
                </a:lnTo>
                <a:lnTo>
                  <a:pt x="2" y="76"/>
                </a:lnTo>
                <a:lnTo>
                  <a:pt x="0" y="0"/>
                </a:lnTo>
                <a:lnTo>
                  <a:pt x="118" y="0"/>
                </a:lnTo>
                <a:close/>
              </a:path>
            </a:pathLst>
          </a:custGeom>
          <a:solidFill>
            <a:srgbClr val="EDC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iṡ1íďe"/>
          <p:cNvSpPr/>
          <p:nvPr>
            <p:custDataLst>
              <p:tags r:id="rId115"/>
            </p:custDataLst>
          </p:nvPr>
        </p:nvSpPr>
        <p:spPr bwMode="auto">
          <a:xfrm>
            <a:off x="7795895" y="2985135"/>
            <a:ext cx="124460" cy="124460"/>
          </a:xfrm>
          <a:prstGeom prst="ellipse">
            <a:avLst/>
          </a:prstGeom>
          <a:solidFill>
            <a:srgbClr val="E2A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ïSliḋé"/>
          <p:cNvSpPr/>
          <p:nvPr>
            <p:custDataLst>
              <p:tags r:id="rId116"/>
            </p:custDataLst>
          </p:nvPr>
        </p:nvSpPr>
        <p:spPr bwMode="auto">
          <a:xfrm>
            <a:off x="7773035" y="2908935"/>
            <a:ext cx="65405" cy="162560"/>
          </a:xfrm>
          <a:custGeom>
            <a:avLst/>
            <a:gdLst>
              <a:gd name="T0" fmla="*/ 17 w 29"/>
              <a:gd name="T1" fmla="*/ 72 h 72"/>
              <a:gd name="T2" fmla="*/ 11 w 29"/>
              <a:gd name="T3" fmla="*/ 69 h 72"/>
              <a:gd name="T4" fmla="*/ 16 w 29"/>
              <a:gd name="T5" fmla="*/ 5 h 72"/>
              <a:gd name="T6" fmla="*/ 25 w 29"/>
              <a:gd name="T7" fmla="*/ 2 h 72"/>
              <a:gd name="T8" fmla="*/ 28 w 29"/>
              <a:gd name="T9" fmla="*/ 10 h 72"/>
              <a:gd name="T10" fmla="*/ 22 w 29"/>
              <a:gd name="T11" fmla="*/ 64 h 72"/>
              <a:gd name="T12" fmla="*/ 19 w 29"/>
              <a:gd name="T13" fmla="*/ 72 h 72"/>
              <a:gd name="T14" fmla="*/ 17 w 29"/>
              <a:gd name="T15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72">
                <a:moveTo>
                  <a:pt x="17" y="72"/>
                </a:moveTo>
                <a:cubicBezTo>
                  <a:pt x="14" y="72"/>
                  <a:pt x="12" y="71"/>
                  <a:pt x="11" y="69"/>
                </a:cubicBezTo>
                <a:cubicBezTo>
                  <a:pt x="0" y="43"/>
                  <a:pt x="16" y="7"/>
                  <a:pt x="16" y="5"/>
                </a:cubicBezTo>
                <a:cubicBezTo>
                  <a:pt x="18" y="2"/>
                  <a:pt x="21" y="0"/>
                  <a:pt x="25" y="2"/>
                </a:cubicBezTo>
                <a:cubicBezTo>
                  <a:pt x="28" y="3"/>
                  <a:pt x="29" y="7"/>
                  <a:pt x="28" y="10"/>
                </a:cubicBezTo>
                <a:cubicBezTo>
                  <a:pt x="28" y="10"/>
                  <a:pt x="14" y="43"/>
                  <a:pt x="22" y="64"/>
                </a:cubicBezTo>
                <a:cubicBezTo>
                  <a:pt x="24" y="67"/>
                  <a:pt x="22" y="71"/>
                  <a:pt x="19" y="72"/>
                </a:cubicBezTo>
                <a:cubicBezTo>
                  <a:pt x="18" y="72"/>
                  <a:pt x="18" y="72"/>
                  <a:pt x="17" y="72"/>
                </a:cubicBezTo>
                <a:close/>
              </a:path>
            </a:pathLst>
          </a:custGeom>
          <a:solidFill>
            <a:srgbClr val="E2A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ïṣḷïdè"/>
          <p:cNvSpPr/>
          <p:nvPr>
            <p:custDataLst>
              <p:tags r:id="rId117"/>
            </p:custDataLst>
          </p:nvPr>
        </p:nvSpPr>
        <p:spPr bwMode="auto">
          <a:xfrm>
            <a:off x="7811135" y="2897505"/>
            <a:ext cx="79375" cy="149225"/>
          </a:xfrm>
          <a:custGeom>
            <a:avLst/>
            <a:gdLst>
              <a:gd name="T0" fmla="*/ 12 w 35"/>
              <a:gd name="T1" fmla="*/ 66 h 66"/>
              <a:gd name="T2" fmla="*/ 6 w 35"/>
              <a:gd name="T3" fmla="*/ 62 h 66"/>
              <a:gd name="T4" fmla="*/ 23 w 35"/>
              <a:gd name="T5" fmla="*/ 3 h 66"/>
              <a:gd name="T6" fmla="*/ 31 w 35"/>
              <a:gd name="T7" fmla="*/ 2 h 66"/>
              <a:gd name="T8" fmla="*/ 33 w 35"/>
              <a:gd name="T9" fmla="*/ 10 h 66"/>
              <a:gd name="T10" fmla="*/ 18 w 35"/>
              <a:gd name="T11" fmla="*/ 59 h 66"/>
              <a:gd name="T12" fmla="*/ 13 w 35"/>
              <a:gd name="T13" fmla="*/ 66 h 66"/>
              <a:gd name="T14" fmla="*/ 12 w 35"/>
              <a:gd name="T15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" h="66">
                <a:moveTo>
                  <a:pt x="12" y="66"/>
                </a:moveTo>
                <a:cubicBezTo>
                  <a:pt x="9" y="66"/>
                  <a:pt x="7" y="64"/>
                  <a:pt x="6" y="62"/>
                </a:cubicBezTo>
                <a:cubicBezTo>
                  <a:pt x="0" y="34"/>
                  <a:pt x="22" y="4"/>
                  <a:pt x="23" y="3"/>
                </a:cubicBezTo>
                <a:cubicBezTo>
                  <a:pt x="25" y="0"/>
                  <a:pt x="28" y="0"/>
                  <a:pt x="31" y="2"/>
                </a:cubicBezTo>
                <a:cubicBezTo>
                  <a:pt x="34" y="4"/>
                  <a:pt x="35" y="7"/>
                  <a:pt x="33" y="10"/>
                </a:cubicBezTo>
                <a:cubicBezTo>
                  <a:pt x="32" y="10"/>
                  <a:pt x="14" y="37"/>
                  <a:pt x="18" y="59"/>
                </a:cubicBezTo>
                <a:cubicBezTo>
                  <a:pt x="19" y="62"/>
                  <a:pt x="16" y="66"/>
                  <a:pt x="13" y="66"/>
                </a:cubicBezTo>
                <a:cubicBezTo>
                  <a:pt x="13" y="66"/>
                  <a:pt x="12" y="66"/>
                  <a:pt x="12" y="66"/>
                </a:cubicBezTo>
                <a:close/>
              </a:path>
            </a:pathLst>
          </a:custGeom>
          <a:solidFill>
            <a:srgbClr val="E2A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ïś1îďè"/>
          <p:cNvSpPr/>
          <p:nvPr>
            <p:custDataLst>
              <p:tags r:id="rId118"/>
            </p:custDataLst>
          </p:nvPr>
        </p:nvSpPr>
        <p:spPr bwMode="auto">
          <a:xfrm>
            <a:off x="7845425" y="2906395"/>
            <a:ext cx="78105" cy="128270"/>
          </a:xfrm>
          <a:custGeom>
            <a:avLst/>
            <a:gdLst>
              <a:gd name="T0" fmla="*/ 13 w 35"/>
              <a:gd name="T1" fmla="*/ 57 h 57"/>
              <a:gd name="T2" fmla="*/ 7 w 35"/>
              <a:gd name="T3" fmla="*/ 52 h 57"/>
              <a:gd name="T4" fmla="*/ 23 w 35"/>
              <a:gd name="T5" fmla="*/ 3 h 57"/>
              <a:gd name="T6" fmla="*/ 32 w 35"/>
              <a:gd name="T7" fmla="*/ 3 h 57"/>
              <a:gd name="T8" fmla="*/ 32 w 35"/>
              <a:gd name="T9" fmla="*/ 11 h 57"/>
              <a:gd name="T10" fmla="*/ 19 w 35"/>
              <a:gd name="T11" fmla="*/ 49 h 57"/>
              <a:gd name="T12" fmla="*/ 14 w 35"/>
              <a:gd name="T13" fmla="*/ 57 h 57"/>
              <a:gd name="T14" fmla="*/ 13 w 35"/>
              <a:gd name="T15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" h="57">
                <a:moveTo>
                  <a:pt x="13" y="57"/>
                </a:moveTo>
                <a:cubicBezTo>
                  <a:pt x="10" y="57"/>
                  <a:pt x="7" y="55"/>
                  <a:pt x="7" y="52"/>
                </a:cubicBezTo>
                <a:cubicBezTo>
                  <a:pt x="0" y="28"/>
                  <a:pt x="22" y="4"/>
                  <a:pt x="23" y="3"/>
                </a:cubicBezTo>
                <a:cubicBezTo>
                  <a:pt x="26" y="0"/>
                  <a:pt x="29" y="0"/>
                  <a:pt x="32" y="3"/>
                </a:cubicBezTo>
                <a:cubicBezTo>
                  <a:pt x="34" y="5"/>
                  <a:pt x="35" y="9"/>
                  <a:pt x="32" y="11"/>
                </a:cubicBezTo>
                <a:cubicBezTo>
                  <a:pt x="32" y="12"/>
                  <a:pt x="14" y="31"/>
                  <a:pt x="19" y="49"/>
                </a:cubicBezTo>
                <a:cubicBezTo>
                  <a:pt x="19" y="52"/>
                  <a:pt x="17" y="56"/>
                  <a:pt x="14" y="57"/>
                </a:cubicBezTo>
                <a:cubicBezTo>
                  <a:pt x="14" y="57"/>
                  <a:pt x="13" y="57"/>
                  <a:pt x="13" y="57"/>
                </a:cubicBezTo>
                <a:close/>
              </a:path>
            </a:pathLst>
          </a:custGeom>
          <a:solidFill>
            <a:srgbClr val="E2A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îślidê"/>
          <p:cNvSpPr/>
          <p:nvPr>
            <p:custDataLst>
              <p:tags r:id="rId119"/>
            </p:custDataLst>
          </p:nvPr>
        </p:nvSpPr>
        <p:spPr bwMode="auto">
          <a:xfrm>
            <a:off x="7880985" y="2924175"/>
            <a:ext cx="67310" cy="120015"/>
          </a:xfrm>
          <a:custGeom>
            <a:avLst/>
            <a:gdLst>
              <a:gd name="T0" fmla="*/ 10 w 30"/>
              <a:gd name="T1" fmla="*/ 53 h 53"/>
              <a:gd name="T2" fmla="*/ 4 w 30"/>
              <a:gd name="T3" fmla="*/ 48 h 53"/>
              <a:gd name="T4" fmla="*/ 18 w 30"/>
              <a:gd name="T5" fmla="*/ 4 h 53"/>
              <a:gd name="T6" fmla="*/ 27 w 30"/>
              <a:gd name="T7" fmla="*/ 3 h 53"/>
              <a:gd name="T8" fmla="*/ 28 w 30"/>
              <a:gd name="T9" fmla="*/ 11 h 53"/>
              <a:gd name="T10" fmla="*/ 16 w 30"/>
              <a:gd name="T11" fmla="*/ 46 h 53"/>
              <a:gd name="T12" fmla="*/ 11 w 30"/>
              <a:gd name="T13" fmla="*/ 53 h 53"/>
              <a:gd name="T14" fmla="*/ 10 w 30"/>
              <a:gd name="T15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53">
                <a:moveTo>
                  <a:pt x="10" y="53"/>
                </a:moveTo>
                <a:cubicBezTo>
                  <a:pt x="7" y="53"/>
                  <a:pt x="4" y="51"/>
                  <a:pt x="4" y="48"/>
                </a:cubicBezTo>
                <a:cubicBezTo>
                  <a:pt x="0" y="27"/>
                  <a:pt x="17" y="5"/>
                  <a:pt x="18" y="4"/>
                </a:cubicBezTo>
                <a:cubicBezTo>
                  <a:pt x="20" y="1"/>
                  <a:pt x="24" y="0"/>
                  <a:pt x="27" y="3"/>
                </a:cubicBezTo>
                <a:cubicBezTo>
                  <a:pt x="30" y="5"/>
                  <a:pt x="30" y="9"/>
                  <a:pt x="28" y="11"/>
                </a:cubicBezTo>
                <a:cubicBezTo>
                  <a:pt x="28" y="12"/>
                  <a:pt x="13" y="30"/>
                  <a:pt x="16" y="46"/>
                </a:cubicBezTo>
                <a:cubicBezTo>
                  <a:pt x="16" y="49"/>
                  <a:pt x="14" y="52"/>
                  <a:pt x="11" y="53"/>
                </a:cubicBezTo>
                <a:lnTo>
                  <a:pt x="10" y="53"/>
                </a:lnTo>
                <a:close/>
              </a:path>
            </a:pathLst>
          </a:custGeom>
          <a:solidFill>
            <a:srgbClr val="E2A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ïs1íḍe"/>
          <p:cNvSpPr/>
          <p:nvPr>
            <p:custDataLst>
              <p:tags r:id="rId120"/>
            </p:custDataLst>
          </p:nvPr>
        </p:nvSpPr>
        <p:spPr bwMode="auto">
          <a:xfrm>
            <a:off x="7748270" y="2976880"/>
            <a:ext cx="75565" cy="99695"/>
          </a:xfrm>
          <a:custGeom>
            <a:avLst/>
            <a:gdLst>
              <a:gd name="T0" fmla="*/ 32 w 34"/>
              <a:gd name="T1" fmla="*/ 41 h 44"/>
              <a:gd name="T2" fmla="*/ 25 w 34"/>
              <a:gd name="T3" fmla="*/ 43 h 44"/>
              <a:gd name="T4" fmla="*/ 1 w 34"/>
              <a:gd name="T5" fmla="*/ 8 h 44"/>
              <a:gd name="T6" fmla="*/ 5 w 34"/>
              <a:gd name="T7" fmla="*/ 1 h 44"/>
              <a:gd name="T8" fmla="*/ 12 w 34"/>
              <a:gd name="T9" fmla="*/ 5 h 44"/>
              <a:gd name="T10" fmla="*/ 30 w 34"/>
              <a:gd name="T11" fmla="*/ 32 h 44"/>
              <a:gd name="T12" fmla="*/ 32 w 34"/>
              <a:gd name="T13" fmla="*/ 40 h 44"/>
              <a:gd name="T14" fmla="*/ 32 w 34"/>
              <a:gd name="T15" fmla="*/ 4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44">
                <a:moveTo>
                  <a:pt x="32" y="41"/>
                </a:moveTo>
                <a:cubicBezTo>
                  <a:pt x="30" y="43"/>
                  <a:pt x="27" y="44"/>
                  <a:pt x="25" y="43"/>
                </a:cubicBezTo>
                <a:cubicBezTo>
                  <a:pt x="7" y="35"/>
                  <a:pt x="1" y="10"/>
                  <a:pt x="1" y="8"/>
                </a:cubicBezTo>
                <a:cubicBezTo>
                  <a:pt x="0" y="5"/>
                  <a:pt x="2" y="2"/>
                  <a:pt x="5" y="1"/>
                </a:cubicBezTo>
                <a:cubicBezTo>
                  <a:pt x="8" y="0"/>
                  <a:pt x="11" y="1"/>
                  <a:pt x="12" y="5"/>
                </a:cubicBezTo>
                <a:cubicBezTo>
                  <a:pt x="12" y="5"/>
                  <a:pt x="17" y="26"/>
                  <a:pt x="30" y="32"/>
                </a:cubicBezTo>
                <a:cubicBezTo>
                  <a:pt x="33" y="33"/>
                  <a:pt x="34" y="37"/>
                  <a:pt x="32" y="40"/>
                </a:cubicBezTo>
                <a:lnTo>
                  <a:pt x="32" y="41"/>
                </a:lnTo>
                <a:close/>
              </a:path>
            </a:pathLst>
          </a:custGeom>
          <a:solidFill>
            <a:srgbClr val="E2A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išļïḋé"/>
          <p:cNvSpPr/>
          <p:nvPr>
            <p:custDataLst>
              <p:tags r:id="rId121"/>
            </p:custDataLst>
          </p:nvPr>
        </p:nvSpPr>
        <p:spPr bwMode="auto">
          <a:xfrm>
            <a:off x="7223125" y="2794000"/>
            <a:ext cx="433705" cy="455295"/>
          </a:xfrm>
          <a:custGeom>
            <a:avLst/>
            <a:gdLst>
              <a:gd name="T0" fmla="*/ 105 w 192"/>
              <a:gd name="T1" fmla="*/ 0 h 202"/>
              <a:gd name="T2" fmla="*/ 88 w 192"/>
              <a:gd name="T3" fmla="*/ 0 h 202"/>
              <a:gd name="T4" fmla="*/ 24 w 192"/>
              <a:gd name="T5" fmla="*/ 64 h 202"/>
              <a:gd name="T6" fmla="*/ 24 w 192"/>
              <a:gd name="T7" fmla="*/ 118 h 202"/>
              <a:gd name="T8" fmla="*/ 12 w 192"/>
              <a:gd name="T9" fmla="*/ 154 h 202"/>
              <a:gd name="T10" fmla="*/ 12 w 192"/>
              <a:gd name="T11" fmla="*/ 155 h 202"/>
              <a:gd name="T12" fmla="*/ 36 w 192"/>
              <a:gd name="T13" fmla="*/ 160 h 202"/>
              <a:gd name="T14" fmla="*/ 108 w 192"/>
              <a:gd name="T15" fmla="*/ 202 h 202"/>
              <a:gd name="T16" fmla="*/ 122 w 192"/>
              <a:gd name="T17" fmla="*/ 202 h 202"/>
              <a:gd name="T18" fmla="*/ 192 w 192"/>
              <a:gd name="T19" fmla="*/ 132 h 202"/>
              <a:gd name="T20" fmla="*/ 192 w 192"/>
              <a:gd name="T21" fmla="*/ 88 h 202"/>
              <a:gd name="T22" fmla="*/ 105 w 192"/>
              <a:gd name="T2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2" h="202">
                <a:moveTo>
                  <a:pt x="105" y="0"/>
                </a:moveTo>
                <a:cubicBezTo>
                  <a:pt x="88" y="0"/>
                  <a:pt x="88" y="0"/>
                  <a:pt x="88" y="0"/>
                </a:cubicBezTo>
                <a:cubicBezTo>
                  <a:pt x="53" y="0"/>
                  <a:pt x="24" y="29"/>
                  <a:pt x="24" y="64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10" y="121"/>
                  <a:pt x="0" y="138"/>
                  <a:pt x="12" y="154"/>
                </a:cubicBezTo>
                <a:cubicBezTo>
                  <a:pt x="12" y="155"/>
                  <a:pt x="12" y="155"/>
                  <a:pt x="12" y="155"/>
                </a:cubicBezTo>
                <a:cubicBezTo>
                  <a:pt x="21" y="162"/>
                  <a:pt x="29" y="163"/>
                  <a:pt x="36" y="160"/>
                </a:cubicBezTo>
                <a:cubicBezTo>
                  <a:pt x="51" y="185"/>
                  <a:pt x="78" y="202"/>
                  <a:pt x="108" y="202"/>
                </a:cubicBezTo>
                <a:cubicBezTo>
                  <a:pt x="122" y="202"/>
                  <a:pt x="122" y="202"/>
                  <a:pt x="122" y="202"/>
                </a:cubicBezTo>
                <a:cubicBezTo>
                  <a:pt x="161" y="202"/>
                  <a:pt x="192" y="170"/>
                  <a:pt x="192" y="132"/>
                </a:cubicBezTo>
                <a:cubicBezTo>
                  <a:pt x="192" y="88"/>
                  <a:pt x="192" y="88"/>
                  <a:pt x="192" y="88"/>
                </a:cubicBezTo>
                <a:cubicBezTo>
                  <a:pt x="192" y="40"/>
                  <a:pt x="153" y="0"/>
                  <a:pt x="105" y="0"/>
                </a:cubicBezTo>
                <a:close/>
              </a:path>
            </a:pathLst>
          </a:custGeom>
          <a:solidFill>
            <a:srgbClr val="E3AE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isḻïḑè"/>
          <p:cNvSpPr/>
          <p:nvPr>
            <p:custDataLst>
              <p:tags r:id="rId122"/>
            </p:custDataLst>
          </p:nvPr>
        </p:nvSpPr>
        <p:spPr bwMode="auto">
          <a:xfrm>
            <a:off x="6958965" y="4446905"/>
            <a:ext cx="151765" cy="239395"/>
          </a:xfrm>
          <a:custGeom>
            <a:avLst/>
            <a:gdLst>
              <a:gd name="T0" fmla="*/ 128 w 128"/>
              <a:gd name="T1" fmla="*/ 97 h 202"/>
              <a:gd name="T2" fmla="*/ 107 w 128"/>
              <a:gd name="T3" fmla="*/ 202 h 202"/>
              <a:gd name="T4" fmla="*/ 0 w 128"/>
              <a:gd name="T5" fmla="*/ 40 h 202"/>
              <a:gd name="T6" fmla="*/ 63 w 128"/>
              <a:gd name="T7" fmla="*/ 0 h 202"/>
              <a:gd name="T8" fmla="*/ 128 w 128"/>
              <a:gd name="T9" fmla="*/ 9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202">
                <a:moveTo>
                  <a:pt x="128" y="97"/>
                </a:moveTo>
                <a:lnTo>
                  <a:pt x="107" y="202"/>
                </a:lnTo>
                <a:lnTo>
                  <a:pt x="0" y="40"/>
                </a:lnTo>
                <a:lnTo>
                  <a:pt x="63" y="0"/>
                </a:lnTo>
                <a:lnTo>
                  <a:pt x="128" y="97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ïš1idé"/>
          <p:cNvSpPr/>
          <p:nvPr>
            <p:custDataLst>
              <p:tags r:id="rId123"/>
            </p:custDataLst>
          </p:nvPr>
        </p:nvSpPr>
        <p:spPr bwMode="auto">
          <a:xfrm>
            <a:off x="7223125" y="3218180"/>
            <a:ext cx="452755" cy="636905"/>
          </a:xfrm>
          <a:custGeom>
            <a:avLst/>
            <a:gdLst>
              <a:gd name="T0" fmla="*/ 200 w 200"/>
              <a:gd name="T1" fmla="*/ 127 h 282"/>
              <a:gd name="T2" fmla="*/ 165 w 200"/>
              <a:gd name="T3" fmla="*/ 93 h 282"/>
              <a:gd name="T4" fmla="*/ 123 w 200"/>
              <a:gd name="T5" fmla="*/ 37 h 282"/>
              <a:gd name="T6" fmla="*/ 29 w 200"/>
              <a:gd name="T7" fmla="*/ 282 h 282"/>
              <a:gd name="T8" fmla="*/ 179 w 200"/>
              <a:gd name="T9" fmla="*/ 282 h 282"/>
              <a:gd name="T10" fmla="*/ 184 w 200"/>
              <a:gd name="T11" fmla="*/ 156 h 282"/>
              <a:gd name="T12" fmla="*/ 200 w 200"/>
              <a:gd name="T13" fmla="*/ 127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" h="282">
                <a:moveTo>
                  <a:pt x="200" y="127"/>
                </a:moveTo>
                <a:cubicBezTo>
                  <a:pt x="200" y="103"/>
                  <a:pt x="181" y="95"/>
                  <a:pt x="165" y="93"/>
                </a:cubicBezTo>
                <a:cubicBezTo>
                  <a:pt x="141" y="44"/>
                  <a:pt x="123" y="37"/>
                  <a:pt x="123" y="37"/>
                </a:cubicBezTo>
                <a:cubicBezTo>
                  <a:pt x="0" y="0"/>
                  <a:pt x="29" y="282"/>
                  <a:pt x="29" y="282"/>
                </a:cubicBezTo>
                <a:cubicBezTo>
                  <a:pt x="179" y="282"/>
                  <a:pt x="179" y="282"/>
                  <a:pt x="179" y="282"/>
                </a:cubicBezTo>
                <a:cubicBezTo>
                  <a:pt x="179" y="282"/>
                  <a:pt x="192" y="216"/>
                  <a:pt x="184" y="156"/>
                </a:cubicBezTo>
                <a:cubicBezTo>
                  <a:pt x="192" y="151"/>
                  <a:pt x="200" y="143"/>
                  <a:pt x="200" y="127"/>
                </a:cubicBezTo>
                <a:close/>
              </a:path>
            </a:pathLst>
          </a:custGeom>
          <a:solidFill>
            <a:srgbClr val="F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ïṥľîďé"/>
          <p:cNvSpPr/>
          <p:nvPr>
            <p:custDataLst>
              <p:tags r:id="rId124"/>
            </p:custDataLst>
          </p:nvPr>
        </p:nvSpPr>
        <p:spPr bwMode="auto">
          <a:xfrm>
            <a:off x="7451725" y="3324225"/>
            <a:ext cx="8255" cy="634365"/>
          </a:xfrm>
          <a:prstGeom prst="rect">
            <a:avLst/>
          </a:pr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ïṧḻíde"/>
          <p:cNvSpPr/>
          <p:nvPr>
            <p:custDataLst>
              <p:tags r:id="rId125"/>
            </p:custDataLst>
          </p:nvPr>
        </p:nvSpPr>
        <p:spPr bwMode="auto">
          <a:xfrm>
            <a:off x="7387590" y="3074035"/>
            <a:ext cx="515620" cy="389890"/>
          </a:xfrm>
          <a:custGeom>
            <a:avLst/>
            <a:gdLst>
              <a:gd name="T0" fmla="*/ 75 w 228"/>
              <a:gd name="T1" fmla="*/ 173 h 173"/>
              <a:gd name="T2" fmla="*/ 20 w 228"/>
              <a:gd name="T3" fmla="*/ 165 h 173"/>
              <a:gd name="T4" fmla="*/ 6 w 228"/>
              <a:gd name="T5" fmla="*/ 135 h 173"/>
              <a:gd name="T6" fmla="*/ 37 w 228"/>
              <a:gd name="T7" fmla="*/ 120 h 173"/>
              <a:gd name="T8" fmla="*/ 122 w 228"/>
              <a:gd name="T9" fmla="*/ 114 h 173"/>
              <a:gd name="T10" fmla="*/ 182 w 228"/>
              <a:gd name="T11" fmla="*/ 0 h 173"/>
              <a:gd name="T12" fmla="*/ 228 w 228"/>
              <a:gd name="T13" fmla="*/ 8 h 173"/>
              <a:gd name="T14" fmla="*/ 145 w 228"/>
              <a:gd name="T15" fmla="*/ 156 h 173"/>
              <a:gd name="T16" fmla="*/ 75 w 228"/>
              <a:gd name="T17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8" h="173">
                <a:moveTo>
                  <a:pt x="75" y="173"/>
                </a:moveTo>
                <a:cubicBezTo>
                  <a:pt x="53" y="173"/>
                  <a:pt x="34" y="169"/>
                  <a:pt x="20" y="165"/>
                </a:cubicBezTo>
                <a:cubicBezTo>
                  <a:pt x="7" y="162"/>
                  <a:pt x="0" y="147"/>
                  <a:pt x="6" y="135"/>
                </a:cubicBezTo>
                <a:cubicBezTo>
                  <a:pt x="11" y="123"/>
                  <a:pt x="25" y="117"/>
                  <a:pt x="37" y="120"/>
                </a:cubicBezTo>
                <a:cubicBezTo>
                  <a:pt x="59" y="126"/>
                  <a:pt x="93" y="130"/>
                  <a:pt x="122" y="114"/>
                </a:cubicBezTo>
                <a:cubicBezTo>
                  <a:pt x="154" y="96"/>
                  <a:pt x="175" y="60"/>
                  <a:pt x="182" y="0"/>
                </a:cubicBezTo>
                <a:cubicBezTo>
                  <a:pt x="228" y="8"/>
                  <a:pt x="228" y="8"/>
                  <a:pt x="228" y="8"/>
                </a:cubicBezTo>
                <a:cubicBezTo>
                  <a:pt x="218" y="83"/>
                  <a:pt x="191" y="130"/>
                  <a:pt x="145" y="156"/>
                </a:cubicBezTo>
                <a:cubicBezTo>
                  <a:pt x="122" y="169"/>
                  <a:pt x="97" y="173"/>
                  <a:pt x="75" y="173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íṥlîḓe"/>
          <p:cNvSpPr/>
          <p:nvPr>
            <p:custDataLst>
              <p:tags r:id="rId126"/>
            </p:custDataLst>
          </p:nvPr>
        </p:nvSpPr>
        <p:spPr bwMode="auto">
          <a:xfrm>
            <a:off x="7288530" y="3843020"/>
            <a:ext cx="341630" cy="34290"/>
          </a:xfrm>
          <a:prstGeom prst="rect">
            <a:avLst/>
          </a:prstGeom>
          <a:solidFill>
            <a:srgbClr val="38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îšḻíḑê"/>
          <p:cNvSpPr/>
          <p:nvPr>
            <p:custDataLst>
              <p:tags r:id="rId127"/>
            </p:custDataLst>
          </p:nvPr>
        </p:nvSpPr>
        <p:spPr bwMode="auto">
          <a:xfrm>
            <a:off x="7399655" y="3288665"/>
            <a:ext cx="135255" cy="55880"/>
          </a:xfrm>
          <a:custGeom>
            <a:avLst/>
            <a:gdLst>
              <a:gd name="T0" fmla="*/ 11 w 60"/>
              <a:gd name="T1" fmla="*/ 0 h 25"/>
              <a:gd name="T2" fmla="*/ 50 w 60"/>
              <a:gd name="T3" fmla="*/ 5 h 25"/>
              <a:gd name="T4" fmla="*/ 60 w 60"/>
              <a:gd name="T5" fmla="*/ 19 h 25"/>
              <a:gd name="T6" fmla="*/ 0 w 60"/>
              <a:gd name="T7" fmla="*/ 9 h 25"/>
              <a:gd name="T8" fmla="*/ 11 w 60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25">
                <a:moveTo>
                  <a:pt x="11" y="0"/>
                </a:moveTo>
                <a:cubicBezTo>
                  <a:pt x="50" y="5"/>
                  <a:pt x="50" y="5"/>
                  <a:pt x="50" y="5"/>
                </a:cubicBezTo>
                <a:cubicBezTo>
                  <a:pt x="60" y="19"/>
                  <a:pt x="60" y="19"/>
                  <a:pt x="60" y="19"/>
                </a:cubicBezTo>
                <a:cubicBezTo>
                  <a:pt x="60" y="19"/>
                  <a:pt x="28" y="25"/>
                  <a:pt x="0" y="9"/>
                </a:cubicBezTo>
                <a:lnTo>
                  <a:pt x="11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íŝḷïḍe"/>
          <p:cNvSpPr/>
          <p:nvPr>
            <p:custDataLst>
              <p:tags r:id="rId128"/>
            </p:custDataLst>
          </p:nvPr>
        </p:nvSpPr>
        <p:spPr bwMode="auto">
          <a:xfrm>
            <a:off x="7790815" y="3074035"/>
            <a:ext cx="112395" cy="57785"/>
          </a:xfrm>
          <a:custGeom>
            <a:avLst/>
            <a:gdLst>
              <a:gd name="T0" fmla="*/ 7 w 95"/>
              <a:gd name="T1" fmla="*/ 0 h 49"/>
              <a:gd name="T2" fmla="*/ 95 w 95"/>
              <a:gd name="T3" fmla="*/ 15 h 49"/>
              <a:gd name="T4" fmla="*/ 91 w 95"/>
              <a:gd name="T5" fmla="*/ 49 h 49"/>
              <a:gd name="T6" fmla="*/ 0 w 95"/>
              <a:gd name="T7" fmla="*/ 34 h 49"/>
              <a:gd name="T8" fmla="*/ 7 w 95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49">
                <a:moveTo>
                  <a:pt x="7" y="0"/>
                </a:moveTo>
                <a:lnTo>
                  <a:pt x="95" y="15"/>
                </a:lnTo>
                <a:lnTo>
                  <a:pt x="91" y="49"/>
                </a:lnTo>
                <a:lnTo>
                  <a:pt x="0" y="34"/>
                </a:lnTo>
                <a:lnTo>
                  <a:pt x="7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ïš1îḍê"/>
          <p:cNvSpPr/>
          <p:nvPr>
            <p:custDataLst>
              <p:tags r:id="rId129"/>
            </p:custDataLst>
          </p:nvPr>
        </p:nvSpPr>
        <p:spPr bwMode="auto">
          <a:xfrm>
            <a:off x="7277735" y="3877945"/>
            <a:ext cx="526415" cy="406400"/>
          </a:xfrm>
          <a:custGeom>
            <a:avLst/>
            <a:gdLst>
              <a:gd name="T0" fmla="*/ 9 w 444"/>
              <a:gd name="T1" fmla="*/ 0 h 343"/>
              <a:gd name="T2" fmla="*/ 0 w 444"/>
              <a:gd name="T3" fmla="*/ 343 h 343"/>
              <a:gd name="T4" fmla="*/ 444 w 444"/>
              <a:gd name="T5" fmla="*/ 325 h 343"/>
              <a:gd name="T6" fmla="*/ 297 w 444"/>
              <a:gd name="T7" fmla="*/ 0 h 343"/>
              <a:gd name="T8" fmla="*/ 9 w 444"/>
              <a:gd name="T9" fmla="*/ 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" h="343">
                <a:moveTo>
                  <a:pt x="9" y="0"/>
                </a:moveTo>
                <a:lnTo>
                  <a:pt x="0" y="343"/>
                </a:lnTo>
                <a:lnTo>
                  <a:pt x="444" y="325"/>
                </a:lnTo>
                <a:lnTo>
                  <a:pt x="297" y="0"/>
                </a:lnTo>
                <a:lnTo>
                  <a:pt x="9" y="0"/>
                </a:lnTo>
                <a:close/>
              </a:path>
            </a:pathLst>
          </a:custGeom>
          <a:solidFill>
            <a:srgbClr val="2F4F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îṩḻïdé"/>
          <p:cNvSpPr/>
          <p:nvPr>
            <p:custDataLst>
              <p:tags r:id="rId130"/>
            </p:custDataLst>
          </p:nvPr>
        </p:nvSpPr>
        <p:spPr bwMode="auto">
          <a:xfrm>
            <a:off x="7664450" y="4653915"/>
            <a:ext cx="231140" cy="90170"/>
          </a:xfrm>
          <a:custGeom>
            <a:avLst/>
            <a:gdLst>
              <a:gd name="T0" fmla="*/ 118 w 195"/>
              <a:gd name="T1" fmla="*/ 0 h 76"/>
              <a:gd name="T2" fmla="*/ 0 w 195"/>
              <a:gd name="T3" fmla="*/ 0 h 76"/>
              <a:gd name="T4" fmla="*/ 0 w 195"/>
              <a:gd name="T5" fmla="*/ 76 h 76"/>
              <a:gd name="T6" fmla="*/ 195 w 195"/>
              <a:gd name="T7" fmla="*/ 76 h 76"/>
              <a:gd name="T8" fmla="*/ 118 w 195"/>
              <a:gd name="T9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76">
                <a:moveTo>
                  <a:pt x="118" y="0"/>
                </a:moveTo>
                <a:lnTo>
                  <a:pt x="0" y="0"/>
                </a:lnTo>
                <a:lnTo>
                  <a:pt x="0" y="76"/>
                </a:lnTo>
                <a:lnTo>
                  <a:pt x="195" y="76"/>
                </a:lnTo>
                <a:lnTo>
                  <a:pt x="118" y="0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ïṥ1ïḍê"/>
          <p:cNvSpPr/>
          <p:nvPr>
            <p:custDataLst>
              <p:tags r:id="rId131"/>
            </p:custDataLst>
          </p:nvPr>
        </p:nvSpPr>
        <p:spPr bwMode="auto">
          <a:xfrm>
            <a:off x="7180580" y="2727960"/>
            <a:ext cx="483870" cy="705485"/>
          </a:xfrm>
          <a:custGeom>
            <a:avLst/>
            <a:gdLst>
              <a:gd name="T0" fmla="*/ 85 w 214"/>
              <a:gd name="T1" fmla="*/ 29 h 312"/>
              <a:gd name="T2" fmla="*/ 214 w 214"/>
              <a:gd name="T3" fmla="*/ 99 h 312"/>
              <a:gd name="T4" fmla="*/ 101 w 214"/>
              <a:gd name="T5" fmla="*/ 92 h 312"/>
              <a:gd name="T6" fmla="*/ 107 w 214"/>
              <a:gd name="T7" fmla="*/ 299 h 312"/>
              <a:gd name="T8" fmla="*/ 97 w 214"/>
              <a:gd name="T9" fmla="*/ 311 h 312"/>
              <a:gd name="T10" fmla="*/ 8 w 214"/>
              <a:gd name="T11" fmla="*/ 231 h 312"/>
              <a:gd name="T12" fmla="*/ 85 w 214"/>
              <a:gd name="T13" fmla="*/ 29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4" h="312">
                <a:moveTo>
                  <a:pt x="85" y="29"/>
                </a:moveTo>
                <a:cubicBezTo>
                  <a:pt x="85" y="29"/>
                  <a:pt x="187" y="0"/>
                  <a:pt x="214" y="99"/>
                </a:cubicBezTo>
                <a:cubicBezTo>
                  <a:pt x="176" y="112"/>
                  <a:pt x="119" y="117"/>
                  <a:pt x="101" y="92"/>
                </a:cubicBezTo>
                <a:cubicBezTo>
                  <a:pt x="88" y="203"/>
                  <a:pt x="100" y="273"/>
                  <a:pt x="107" y="299"/>
                </a:cubicBezTo>
                <a:cubicBezTo>
                  <a:pt x="108" y="306"/>
                  <a:pt x="103" y="312"/>
                  <a:pt x="97" y="311"/>
                </a:cubicBezTo>
                <a:cubicBezTo>
                  <a:pt x="71" y="307"/>
                  <a:pt x="16" y="292"/>
                  <a:pt x="8" y="231"/>
                </a:cubicBezTo>
                <a:cubicBezTo>
                  <a:pt x="0" y="169"/>
                  <a:pt x="9" y="56"/>
                  <a:pt x="85" y="29"/>
                </a:cubicBezTo>
                <a:close/>
              </a:path>
            </a:pathLst>
          </a:custGeom>
          <a:solidFill>
            <a:srgbClr val="8E4E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i$1ïḍe"/>
          <p:cNvSpPr/>
          <p:nvPr>
            <p:custDataLst>
              <p:tags r:id="rId132"/>
            </p:custDataLst>
          </p:nvPr>
        </p:nvSpPr>
        <p:spPr bwMode="auto">
          <a:xfrm>
            <a:off x="7277735" y="3877945"/>
            <a:ext cx="257175" cy="406400"/>
          </a:xfrm>
          <a:custGeom>
            <a:avLst/>
            <a:gdLst>
              <a:gd name="T0" fmla="*/ 152 w 217"/>
              <a:gd name="T1" fmla="*/ 0 h 343"/>
              <a:gd name="T2" fmla="*/ 217 w 217"/>
              <a:gd name="T3" fmla="*/ 335 h 343"/>
              <a:gd name="T4" fmla="*/ 0 w 217"/>
              <a:gd name="T5" fmla="*/ 343 h 343"/>
              <a:gd name="T6" fmla="*/ 9 w 217"/>
              <a:gd name="T7" fmla="*/ 0 h 343"/>
              <a:gd name="T8" fmla="*/ 152 w 217"/>
              <a:gd name="T9" fmla="*/ 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343">
                <a:moveTo>
                  <a:pt x="152" y="0"/>
                </a:moveTo>
                <a:lnTo>
                  <a:pt x="217" y="335"/>
                </a:lnTo>
                <a:lnTo>
                  <a:pt x="0" y="343"/>
                </a:lnTo>
                <a:lnTo>
                  <a:pt x="9" y="0"/>
                </a:lnTo>
                <a:lnTo>
                  <a:pt x="152" y="0"/>
                </a:lnTo>
                <a:close/>
              </a:path>
            </a:pathLst>
          </a:custGeom>
          <a:solidFill>
            <a:srgbClr val="2541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îṩḻîḋe"/>
          <p:cNvSpPr/>
          <p:nvPr>
            <p:custDataLst>
              <p:tags r:id="rId133"/>
            </p:custDataLst>
          </p:nvPr>
        </p:nvSpPr>
        <p:spPr bwMode="auto">
          <a:xfrm>
            <a:off x="7432040" y="3023870"/>
            <a:ext cx="40005" cy="40005"/>
          </a:xfrm>
          <a:prstGeom prst="ellipse">
            <a:avLst/>
          </a:pr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ïšľîḑe"/>
          <p:cNvSpPr/>
          <p:nvPr>
            <p:custDataLst>
              <p:tags r:id="rId134"/>
            </p:custDataLst>
          </p:nvPr>
        </p:nvSpPr>
        <p:spPr bwMode="auto">
          <a:xfrm>
            <a:off x="7586980" y="3023870"/>
            <a:ext cx="39370" cy="40005"/>
          </a:xfrm>
          <a:prstGeom prst="ellipse">
            <a:avLst/>
          </a:pr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ïšlíḓè"/>
          <p:cNvSpPr/>
          <p:nvPr>
            <p:custDataLst>
              <p:tags r:id="rId135"/>
            </p:custDataLst>
          </p:nvPr>
        </p:nvSpPr>
        <p:spPr bwMode="auto">
          <a:xfrm>
            <a:off x="7412990" y="2981325"/>
            <a:ext cx="61595" cy="31115"/>
          </a:xfrm>
          <a:custGeom>
            <a:avLst/>
            <a:gdLst>
              <a:gd name="T0" fmla="*/ 2 w 27"/>
              <a:gd name="T1" fmla="*/ 14 h 14"/>
              <a:gd name="T2" fmla="*/ 2 w 27"/>
              <a:gd name="T3" fmla="*/ 14 h 14"/>
              <a:gd name="T4" fmla="*/ 1 w 27"/>
              <a:gd name="T5" fmla="*/ 10 h 14"/>
              <a:gd name="T6" fmla="*/ 25 w 27"/>
              <a:gd name="T7" fmla="*/ 1 h 14"/>
              <a:gd name="T8" fmla="*/ 27 w 27"/>
              <a:gd name="T9" fmla="*/ 4 h 14"/>
              <a:gd name="T10" fmla="*/ 25 w 27"/>
              <a:gd name="T11" fmla="*/ 6 h 14"/>
              <a:gd name="T12" fmla="*/ 5 w 27"/>
              <a:gd name="T13" fmla="*/ 13 h 14"/>
              <a:gd name="T14" fmla="*/ 2 w 27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14">
                <a:moveTo>
                  <a:pt x="2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3"/>
                  <a:pt x="0" y="11"/>
                  <a:pt x="1" y="10"/>
                </a:cubicBezTo>
                <a:cubicBezTo>
                  <a:pt x="4" y="7"/>
                  <a:pt x="12" y="0"/>
                  <a:pt x="25" y="1"/>
                </a:cubicBezTo>
                <a:cubicBezTo>
                  <a:pt x="26" y="1"/>
                  <a:pt x="27" y="3"/>
                  <a:pt x="27" y="4"/>
                </a:cubicBezTo>
                <a:cubicBezTo>
                  <a:pt x="27" y="5"/>
                  <a:pt x="26" y="6"/>
                  <a:pt x="25" y="6"/>
                </a:cubicBezTo>
                <a:cubicBezTo>
                  <a:pt x="14" y="5"/>
                  <a:pt x="7" y="10"/>
                  <a:pt x="5" y="13"/>
                </a:cubicBezTo>
                <a:cubicBezTo>
                  <a:pt x="4" y="14"/>
                  <a:pt x="3" y="14"/>
                  <a:pt x="2" y="14"/>
                </a:cubicBezTo>
                <a:close/>
              </a:path>
            </a:pathLst>
          </a:custGeom>
          <a:solidFill>
            <a:srgbClr val="8D66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iŝḷíḓe"/>
          <p:cNvSpPr/>
          <p:nvPr>
            <p:custDataLst>
              <p:tags r:id="rId136"/>
            </p:custDataLst>
          </p:nvPr>
        </p:nvSpPr>
        <p:spPr bwMode="auto">
          <a:xfrm>
            <a:off x="7589520" y="2981325"/>
            <a:ext cx="52070" cy="33020"/>
          </a:xfrm>
          <a:custGeom>
            <a:avLst/>
            <a:gdLst>
              <a:gd name="T0" fmla="*/ 18 w 23"/>
              <a:gd name="T1" fmla="*/ 13 h 15"/>
              <a:gd name="T2" fmla="*/ 3 w 23"/>
              <a:gd name="T3" fmla="*/ 6 h 15"/>
              <a:gd name="T4" fmla="*/ 0 w 23"/>
              <a:gd name="T5" fmla="*/ 4 h 15"/>
              <a:gd name="T6" fmla="*/ 2 w 23"/>
              <a:gd name="T7" fmla="*/ 1 h 15"/>
              <a:gd name="T8" fmla="*/ 22 w 23"/>
              <a:gd name="T9" fmla="*/ 10 h 15"/>
              <a:gd name="T10" fmla="*/ 21 w 23"/>
              <a:gd name="T11" fmla="*/ 14 h 15"/>
              <a:gd name="T12" fmla="*/ 19 w 23"/>
              <a:gd name="T13" fmla="*/ 15 h 15"/>
              <a:gd name="T14" fmla="*/ 21 w 23"/>
              <a:gd name="T15" fmla="*/ 14 h 15"/>
              <a:gd name="T16" fmla="*/ 21 w 23"/>
              <a:gd name="T17" fmla="*/ 14 h 15"/>
              <a:gd name="T18" fmla="*/ 18 w 23"/>
              <a:gd name="T19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15">
                <a:moveTo>
                  <a:pt x="18" y="13"/>
                </a:moveTo>
                <a:cubicBezTo>
                  <a:pt x="16" y="10"/>
                  <a:pt x="11" y="5"/>
                  <a:pt x="3" y="6"/>
                </a:cubicBezTo>
                <a:cubicBezTo>
                  <a:pt x="2" y="6"/>
                  <a:pt x="1" y="5"/>
                  <a:pt x="0" y="4"/>
                </a:cubicBezTo>
                <a:cubicBezTo>
                  <a:pt x="0" y="3"/>
                  <a:pt x="1" y="1"/>
                  <a:pt x="2" y="1"/>
                </a:cubicBezTo>
                <a:cubicBezTo>
                  <a:pt x="13" y="0"/>
                  <a:pt x="19" y="7"/>
                  <a:pt x="22" y="10"/>
                </a:cubicBezTo>
                <a:cubicBezTo>
                  <a:pt x="23" y="11"/>
                  <a:pt x="23" y="13"/>
                  <a:pt x="21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19" y="14"/>
                  <a:pt x="18" y="13"/>
                </a:cubicBezTo>
                <a:close/>
              </a:path>
            </a:pathLst>
          </a:custGeom>
          <a:solidFill>
            <a:srgbClr val="8D66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îṥlïďe"/>
          <p:cNvSpPr/>
          <p:nvPr>
            <p:custDataLst>
              <p:tags r:id="rId137"/>
            </p:custDataLst>
          </p:nvPr>
        </p:nvSpPr>
        <p:spPr bwMode="auto">
          <a:xfrm>
            <a:off x="7474585" y="3143885"/>
            <a:ext cx="114935" cy="60325"/>
          </a:xfrm>
          <a:custGeom>
            <a:avLst/>
            <a:gdLst>
              <a:gd name="T0" fmla="*/ 2 w 51"/>
              <a:gd name="T1" fmla="*/ 4 h 27"/>
              <a:gd name="T2" fmla="*/ 49 w 51"/>
              <a:gd name="T3" fmla="*/ 4 h 27"/>
              <a:gd name="T4" fmla="*/ 48 w 51"/>
              <a:gd name="T5" fmla="*/ 0 h 27"/>
              <a:gd name="T6" fmla="*/ 3 w 51"/>
              <a:gd name="T7" fmla="*/ 0 h 27"/>
              <a:gd name="T8" fmla="*/ 2 w 51"/>
              <a:gd name="T9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27">
                <a:moveTo>
                  <a:pt x="2" y="4"/>
                </a:moveTo>
                <a:cubicBezTo>
                  <a:pt x="9" y="12"/>
                  <a:pt x="28" y="27"/>
                  <a:pt x="49" y="4"/>
                </a:cubicBezTo>
                <a:cubicBezTo>
                  <a:pt x="51" y="3"/>
                  <a:pt x="50" y="0"/>
                  <a:pt x="4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3"/>
                  <a:pt x="2" y="4"/>
                </a:cubicBezTo>
                <a:close/>
              </a:path>
            </a:pathLst>
          </a:custGeom>
          <a:solidFill>
            <a:srgbClr val="DC63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işľïďê"/>
          <p:cNvSpPr/>
          <p:nvPr>
            <p:custDataLst>
              <p:tags r:id="rId138"/>
            </p:custDataLst>
          </p:nvPr>
        </p:nvSpPr>
        <p:spPr bwMode="auto">
          <a:xfrm>
            <a:off x="7442200" y="3028950"/>
            <a:ext cx="12065" cy="1079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ïSlïde"/>
          <p:cNvSpPr/>
          <p:nvPr>
            <p:custDataLst>
              <p:tags r:id="rId139"/>
            </p:custDataLst>
          </p:nvPr>
        </p:nvSpPr>
        <p:spPr bwMode="auto">
          <a:xfrm>
            <a:off x="7596505" y="3028950"/>
            <a:ext cx="10795" cy="1079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isḻïďè"/>
          <p:cNvSpPr/>
          <p:nvPr>
            <p:custDataLst>
              <p:tags r:id="rId140"/>
            </p:custDataLst>
          </p:nvPr>
        </p:nvSpPr>
        <p:spPr bwMode="auto">
          <a:xfrm>
            <a:off x="7507605" y="3054985"/>
            <a:ext cx="66675" cy="57150"/>
          </a:xfrm>
          <a:custGeom>
            <a:avLst/>
            <a:gdLst>
              <a:gd name="T0" fmla="*/ 5 w 29"/>
              <a:gd name="T1" fmla="*/ 11 h 25"/>
              <a:gd name="T2" fmla="*/ 20 w 29"/>
              <a:gd name="T3" fmla="*/ 8 h 25"/>
              <a:gd name="T4" fmla="*/ 19 w 29"/>
              <a:gd name="T5" fmla="*/ 21 h 25"/>
              <a:gd name="T6" fmla="*/ 21 w 29"/>
              <a:gd name="T7" fmla="*/ 24 h 25"/>
              <a:gd name="T8" fmla="*/ 22 w 29"/>
              <a:gd name="T9" fmla="*/ 5 h 25"/>
              <a:gd name="T10" fmla="*/ 1 w 29"/>
              <a:gd name="T11" fmla="*/ 10 h 25"/>
              <a:gd name="T12" fmla="*/ 5 w 29"/>
              <a:gd name="T13" fmla="*/ 1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5">
                <a:moveTo>
                  <a:pt x="5" y="11"/>
                </a:moveTo>
                <a:cubicBezTo>
                  <a:pt x="7" y="5"/>
                  <a:pt x="16" y="5"/>
                  <a:pt x="20" y="8"/>
                </a:cubicBezTo>
                <a:cubicBezTo>
                  <a:pt x="24" y="12"/>
                  <a:pt x="24" y="19"/>
                  <a:pt x="19" y="21"/>
                </a:cubicBezTo>
                <a:cubicBezTo>
                  <a:pt x="16" y="22"/>
                  <a:pt x="18" y="25"/>
                  <a:pt x="21" y="24"/>
                </a:cubicBezTo>
                <a:cubicBezTo>
                  <a:pt x="29" y="21"/>
                  <a:pt x="29" y="10"/>
                  <a:pt x="22" y="5"/>
                </a:cubicBezTo>
                <a:cubicBezTo>
                  <a:pt x="16" y="0"/>
                  <a:pt x="4" y="2"/>
                  <a:pt x="1" y="10"/>
                </a:cubicBezTo>
                <a:cubicBezTo>
                  <a:pt x="0" y="12"/>
                  <a:pt x="4" y="13"/>
                  <a:pt x="5" y="11"/>
                </a:cubicBezTo>
                <a:close/>
              </a:path>
            </a:pathLst>
          </a:custGeom>
          <a:solidFill>
            <a:srgbClr val="D29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ïṣľîḓé"/>
          <p:cNvSpPr/>
          <p:nvPr>
            <p:custDataLst>
              <p:tags r:id="rId141"/>
            </p:custDataLst>
          </p:nvPr>
        </p:nvSpPr>
        <p:spPr bwMode="auto">
          <a:xfrm>
            <a:off x="7524115" y="3034665"/>
            <a:ext cx="13335" cy="34290"/>
          </a:xfrm>
          <a:custGeom>
            <a:avLst/>
            <a:gdLst>
              <a:gd name="T0" fmla="*/ 1 w 6"/>
              <a:gd name="T1" fmla="*/ 4 h 15"/>
              <a:gd name="T2" fmla="*/ 2 w 6"/>
              <a:gd name="T3" fmla="*/ 12 h 15"/>
              <a:gd name="T4" fmla="*/ 6 w 6"/>
              <a:gd name="T5" fmla="*/ 12 h 15"/>
              <a:gd name="T6" fmla="*/ 6 w 6"/>
              <a:gd name="T7" fmla="*/ 11 h 15"/>
              <a:gd name="T8" fmla="*/ 2 w 6"/>
              <a:gd name="T9" fmla="*/ 11 h 15"/>
              <a:gd name="T10" fmla="*/ 2 w 6"/>
              <a:gd name="T11" fmla="*/ 12 h 15"/>
              <a:gd name="T12" fmla="*/ 6 w 6"/>
              <a:gd name="T13" fmla="*/ 11 h 15"/>
              <a:gd name="T14" fmla="*/ 5 w 6"/>
              <a:gd name="T15" fmla="*/ 3 h 15"/>
              <a:gd name="T16" fmla="*/ 1 w 6"/>
              <a:gd name="T17" fmla="*/ 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15">
                <a:moveTo>
                  <a:pt x="1" y="4"/>
                </a:moveTo>
                <a:cubicBezTo>
                  <a:pt x="1" y="6"/>
                  <a:pt x="2" y="9"/>
                  <a:pt x="2" y="12"/>
                </a:cubicBezTo>
                <a:cubicBezTo>
                  <a:pt x="3" y="15"/>
                  <a:pt x="6" y="14"/>
                  <a:pt x="6" y="12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9"/>
                  <a:pt x="2" y="9"/>
                  <a:pt x="2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4" y="12"/>
                  <a:pt x="5" y="12"/>
                  <a:pt x="6" y="11"/>
                </a:cubicBezTo>
                <a:cubicBezTo>
                  <a:pt x="6" y="8"/>
                  <a:pt x="5" y="5"/>
                  <a:pt x="5" y="3"/>
                </a:cubicBezTo>
                <a:cubicBezTo>
                  <a:pt x="4" y="0"/>
                  <a:pt x="0" y="1"/>
                  <a:pt x="1" y="4"/>
                </a:cubicBezTo>
                <a:close/>
              </a:path>
            </a:pathLst>
          </a:custGeom>
          <a:solidFill>
            <a:srgbClr val="D29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í$ḷïďé"/>
          <p:cNvSpPr/>
          <p:nvPr>
            <p:custDataLst>
              <p:tags r:id="rId142"/>
            </p:custDataLst>
          </p:nvPr>
        </p:nvSpPr>
        <p:spPr bwMode="auto">
          <a:xfrm>
            <a:off x="7404735" y="3059430"/>
            <a:ext cx="38100" cy="41275"/>
          </a:xfrm>
          <a:prstGeom prst="ellipse">
            <a:avLst/>
          </a:prstGeom>
          <a:solidFill>
            <a:srgbClr val="E48B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ïs1iḍé"/>
          <p:cNvSpPr/>
          <p:nvPr>
            <p:custDataLst>
              <p:tags r:id="rId143"/>
            </p:custDataLst>
          </p:nvPr>
        </p:nvSpPr>
        <p:spPr bwMode="auto">
          <a:xfrm>
            <a:off x="7611745" y="3059430"/>
            <a:ext cx="39370" cy="41275"/>
          </a:xfrm>
          <a:prstGeom prst="ellipse">
            <a:avLst/>
          </a:prstGeom>
          <a:solidFill>
            <a:srgbClr val="E48B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îs1íḓê"/>
          <p:cNvSpPr/>
          <p:nvPr>
            <p:custDataLst>
              <p:tags r:id="rId144"/>
            </p:custDataLst>
          </p:nvPr>
        </p:nvSpPr>
        <p:spPr bwMode="auto">
          <a:xfrm>
            <a:off x="7270750" y="2816860"/>
            <a:ext cx="138430" cy="128270"/>
          </a:xfrm>
          <a:custGeom>
            <a:avLst/>
            <a:gdLst>
              <a:gd name="T0" fmla="*/ 5 w 61"/>
              <a:gd name="T1" fmla="*/ 57 h 57"/>
              <a:gd name="T2" fmla="*/ 4 w 61"/>
              <a:gd name="T3" fmla="*/ 57 h 57"/>
              <a:gd name="T4" fmla="*/ 0 w 61"/>
              <a:gd name="T5" fmla="*/ 51 h 57"/>
              <a:gd name="T6" fmla="*/ 55 w 61"/>
              <a:gd name="T7" fmla="*/ 1 h 57"/>
              <a:gd name="T8" fmla="*/ 60 w 61"/>
              <a:gd name="T9" fmla="*/ 4 h 57"/>
              <a:gd name="T10" fmla="*/ 58 w 61"/>
              <a:gd name="T11" fmla="*/ 9 h 57"/>
              <a:gd name="T12" fmla="*/ 9 w 61"/>
              <a:gd name="T13" fmla="*/ 53 h 57"/>
              <a:gd name="T14" fmla="*/ 5 w 61"/>
              <a:gd name="T15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" h="57">
                <a:moveTo>
                  <a:pt x="5" y="57"/>
                </a:moveTo>
                <a:cubicBezTo>
                  <a:pt x="4" y="57"/>
                  <a:pt x="4" y="57"/>
                  <a:pt x="4" y="57"/>
                </a:cubicBezTo>
                <a:cubicBezTo>
                  <a:pt x="1" y="56"/>
                  <a:pt x="0" y="54"/>
                  <a:pt x="0" y="51"/>
                </a:cubicBezTo>
                <a:cubicBezTo>
                  <a:pt x="0" y="50"/>
                  <a:pt x="8" y="17"/>
                  <a:pt x="55" y="1"/>
                </a:cubicBezTo>
                <a:cubicBezTo>
                  <a:pt x="57" y="0"/>
                  <a:pt x="60" y="1"/>
                  <a:pt x="60" y="4"/>
                </a:cubicBezTo>
                <a:cubicBezTo>
                  <a:pt x="61" y="6"/>
                  <a:pt x="60" y="9"/>
                  <a:pt x="58" y="9"/>
                </a:cubicBezTo>
                <a:cubicBezTo>
                  <a:pt x="16" y="24"/>
                  <a:pt x="9" y="53"/>
                  <a:pt x="9" y="53"/>
                </a:cubicBezTo>
                <a:cubicBezTo>
                  <a:pt x="9" y="55"/>
                  <a:pt x="7" y="57"/>
                  <a:pt x="5" y="57"/>
                </a:cubicBezTo>
                <a:close/>
              </a:path>
            </a:pathLst>
          </a:custGeom>
          <a:solidFill>
            <a:srgbClr val="AF66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iśḷîḋé"/>
          <p:cNvSpPr/>
          <p:nvPr>
            <p:custDataLst>
              <p:tags r:id="rId145"/>
            </p:custDataLst>
          </p:nvPr>
        </p:nvSpPr>
        <p:spPr bwMode="auto">
          <a:xfrm>
            <a:off x="7664450" y="4626610"/>
            <a:ext cx="139700" cy="273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išļïďe"/>
          <p:cNvSpPr/>
          <p:nvPr>
            <p:custDataLst>
              <p:tags r:id="rId146"/>
            </p:custDataLst>
          </p:nvPr>
        </p:nvSpPr>
        <p:spPr bwMode="auto">
          <a:xfrm>
            <a:off x="7033260" y="4427855"/>
            <a:ext cx="102235" cy="133985"/>
          </a:xfrm>
          <a:custGeom>
            <a:avLst/>
            <a:gdLst>
              <a:gd name="T0" fmla="*/ 65 w 86"/>
              <a:gd name="T1" fmla="*/ 113 h 113"/>
              <a:gd name="T2" fmla="*/ 0 w 86"/>
              <a:gd name="T3" fmla="*/ 16 h 113"/>
              <a:gd name="T4" fmla="*/ 21 w 86"/>
              <a:gd name="T5" fmla="*/ 0 h 113"/>
              <a:gd name="T6" fmla="*/ 86 w 86"/>
              <a:gd name="T7" fmla="*/ 100 h 113"/>
              <a:gd name="T8" fmla="*/ 65 w 86"/>
              <a:gd name="T9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113">
                <a:moveTo>
                  <a:pt x="65" y="113"/>
                </a:moveTo>
                <a:lnTo>
                  <a:pt x="0" y="16"/>
                </a:lnTo>
                <a:lnTo>
                  <a:pt x="21" y="0"/>
                </a:lnTo>
                <a:lnTo>
                  <a:pt x="86" y="100"/>
                </a:lnTo>
                <a:lnTo>
                  <a:pt x="65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4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Freeform 6"/>
          <p:cNvSpPr/>
          <p:nvPr>
            <p:custDataLst>
              <p:tags r:id="rId1"/>
            </p:custDataLst>
          </p:nvPr>
        </p:nvSpPr>
        <p:spPr>
          <a:xfrm>
            <a:off x="0" y="2910417"/>
            <a:ext cx="3744525" cy="223294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65494" y="3140846"/>
              </a:cxn>
              <a:cxn ang="0">
                <a:pos x="0" y="3140846"/>
              </a:cxn>
              <a:cxn ang="0">
                <a:pos x="0" y="0"/>
              </a:cxn>
            </a:cxnLst>
            <a:pathLst>
              <a:path w="2348" h="1407">
                <a:moveTo>
                  <a:pt x="0" y="0"/>
                </a:moveTo>
                <a:lnTo>
                  <a:pt x="2348" y="1407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 w="0">
            <a:noFill/>
          </a:ln>
        </p:spPr>
        <p:txBody>
          <a:bodyPr/>
          <a:p>
            <a:endParaRPr lang="zh-CN" altLang="en-US" sz="1280">
              <a:solidFill>
                <a:schemeClr val="dk1"/>
              </a:solidFill>
            </a:endParaRPr>
          </a:p>
        </p:txBody>
      </p:sp>
      <p:sp>
        <p:nvSpPr>
          <p:cNvPr id="6" name="Freeform 7"/>
          <p:cNvSpPr/>
          <p:nvPr>
            <p:custDataLst>
              <p:tags r:id="rId3"/>
            </p:custDataLst>
          </p:nvPr>
        </p:nvSpPr>
        <p:spPr>
          <a:xfrm>
            <a:off x="2124216" y="3330364"/>
            <a:ext cx="7021689" cy="1843475"/>
          </a:xfrm>
          <a:custGeom>
            <a:avLst/>
            <a:gdLst/>
            <a:ahLst/>
            <a:cxnLst>
              <a:cxn ang="0">
                <a:pos x="9873922" y="0"/>
              </a:cxn>
              <a:cxn ang="0">
                <a:pos x="9873922" y="2591700"/>
              </a:cxn>
              <a:cxn ang="0">
                <a:pos x="0" y="2591700"/>
              </a:cxn>
              <a:cxn ang="0">
                <a:pos x="9873922" y="0"/>
              </a:cxn>
            </a:cxnLst>
            <a:pathLst>
              <a:path w="4403" h="1161">
                <a:moveTo>
                  <a:pt x="4403" y="0"/>
                </a:moveTo>
                <a:lnTo>
                  <a:pt x="4403" y="1161"/>
                </a:lnTo>
                <a:lnTo>
                  <a:pt x="0" y="1161"/>
                </a:lnTo>
                <a:lnTo>
                  <a:pt x="4403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 w="0">
            <a:noFill/>
          </a:ln>
        </p:spPr>
        <p:txBody>
          <a:bodyPr/>
          <a:p>
            <a:endParaRPr lang="zh-CN" altLang="en-US" sz="1280">
              <a:solidFill>
                <a:schemeClr val="dk1"/>
              </a:solidFill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vert="horz" lIns="65024" tIns="32512" rIns="65024" bIns="32512" rtlCol="0" anchor="ctr"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E01EE5D-26FB-46D5-A381-ECFB35BF1D34}" type="slidenum">
              <a:rPr kumimoji="0" lang="zh-CN" altLang="en-US" sz="855" b="0" i="0" u="none" strike="noStrike" kern="1200" cap="none" spc="0" normalizeH="0" baseline="0" noProof="1" smtClean="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0" lang="zh-CN" altLang="en-US" sz="855" b="0" i="0" u="none" strike="noStrike" kern="1200" cap="none" spc="0" normalizeH="0" baseline="0" noProof="1" smtClean="0">
              <a:solidFill>
                <a:schemeClr val="dk1">
                  <a:tint val="75000"/>
                  <a:lumMod val="85000"/>
                  <a:lumOff val="15000"/>
                </a:schemeClr>
              </a:solidFill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任意多边形: 形状 5"/>
          <p:cNvSpPr/>
          <p:nvPr userDrawn="1">
            <p:custDataLst>
              <p:tags r:id="rId6"/>
            </p:custDataLst>
          </p:nvPr>
        </p:nvSpPr>
        <p:spPr>
          <a:xfrm rot="10800000" flipH="1">
            <a:off x="-1" y="-1"/>
            <a:ext cx="2481943" cy="5143501"/>
          </a:xfrm>
          <a:custGeom>
            <a:avLst/>
            <a:gdLst>
              <a:gd name="connsiteX0" fmla="*/ 0 w 3309257"/>
              <a:gd name="connsiteY0" fmla="*/ 6858001 h 6858001"/>
              <a:gd name="connsiteX1" fmla="*/ 3309257 w 3309257"/>
              <a:gd name="connsiteY1" fmla="*/ 6858001 h 6858001"/>
              <a:gd name="connsiteX2" fmla="*/ 1718889 w 3309257"/>
              <a:gd name="connsiteY2" fmla="*/ 0 h 6858001"/>
              <a:gd name="connsiteX3" fmla="*/ 0 w 3309257"/>
              <a:gd name="connsiteY3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9257" h="6858001">
                <a:moveTo>
                  <a:pt x="0" y="6858001"/>
                </a:moveTo>
                <a:lnTo>
                  <a:pt x="3309257" y="6858001"/>
                </a:lnTo>
                <a:lnTo>
                  <a:pt x="171888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 dirty="0">
              <a:solidFill>
                <a:schemeClr val="lt1"/>
              </a:solidFill>
            </a:endParaRPr>
          </a:p>
        </p:txBody>
      </p:sp>
      <p:sp>
        <p:nvSpPr>
          <p:cNvPr id="8" name="任意多边形: 形状 6"/>
          <p:cNvSpPr/>
          <p:nvPr userDrawn="1">
            <p:custDataLst>
              <p:tags r:id="rId7"/>
            </p:custDataLst>
          </p:nvPr>
        </p:nvSpPr>
        <p:spPr>
          <a:xfrm rot="11574254">
            <a:off x="1882214" y="-150105"/>
            <a:ext cx="728651" cy="5443707"/>
          </a:xfrm>
          <a:custGeom>
            <a:avLst/>
            <a:gdLst>
              <a:gd name="connsiteX0" fmla="*/ 0 w 971535"/>
              <a:gd name="connsiteY0" fmla="*/ 7258276 h 7258276"/>
              <a:gd name="connsiteX1" fmla="*/ 932891 w 971535"/>
              <a:gd name="connsiteY1" fmla="*/ 8853 h 7258276"/>
              <a:gd name="connsiteX2" fmla="*/ 971535 w 971535"/>
              <a:gd name="connsiteY2" fmla="*/ 0 h 7258276"/>
              <a:gd name="connsiteX3" fmla="*/ 971535 w 971535"/>
              <a:gd name="connsiteY3" fmla="*/ 7035689 h 725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35" h="7258276">
                <a:moveTo>
                  <a:pt x="0" y="7258276"/>
                </a:moveTo>
                <a:lnTo>
                  <a:pt x="932891" y="8853"/>
                </a:lnTo>
                <a:lnTo>
                  <a:pt x="971535" y="0"/>
                </a:lnTo>
                <a:lnTo>
                  <a:pt x="971535" y="703568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9" name="任意多边形: 形状 7"/>
          <p:cNvSpPr/>
          <p:nvPr userDrawn="1">
            <p:custDataLst>
              <p:tags r:id="rId8"/>
            </p:custDataLst>
          </p:nvPr>
        </p:nvSpPr>
        <p:spPr>
          <a:xfrm>
            <a:off x="1307488" y="2952750"/>
            <a:ext cx="1044752" cy="2190750"/>
          </a:xfrm>
          <a:custGeom>
            <a:avLst/>
            <a:gdLst>
              <a:gd name="connsiteX0" fmla="*/ 1089482 w 1393003"/>
              <a:gd name="connsiteY0" fmla="*/ 0 h 2921000"/>
              <a:gd name="connsiteX1" fmla="*/ 1393003 w 1393003"/>
              <a:gd name="connsiteY1" fmla="*/ 2921000 h 2921000"/>
              <a:gd name="connsiteX2" fmla="*/ 0 w 1393003"/>
              <a:gd name="connsiteY2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3003" h="2921000">
                <a:moveTo>
                  <a:pt x="1089482" y="0"/>
                </a:moveTo>
                <a:lnTo>
                  <a:pt x="1393003" y="2921000"/>
                </a:lnTo>
                <a:lnTo>
                  <a:pt x="0" y="2921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8" name="文本框 27"/>
          <p:cNvSpPr txBox="1"/>
          <p:nvPr>
            <p:custDataLst>
              <p:tags r:id="rId9"/>
            </p:custDataLst>
          </p:nvPr>
        </p:nvSpPr>
        <p:spPr>
          <a:xfrm>
            <a:off x="3730149" y="462598"/>
            <a:ext cx="395764" cy="623411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endParaRPr lang="zh-CN" altLang="zh-CN" sz="36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10"/>
            </p:custDataLst>
          </p:nvPr>
        </p:nvGrpSpPr>
        <p:grpSpPr>
          <a:xfrm>
            <a:off x="3349625" y="617379"/>
            <a:ext cx="209550" cy="260985"/>
            <a:chOff x="9072" y="2431"/>
            <a:chExt cx="440" cy="548"/>
          </a:xfrm>
        </p:grpSpPr>
        <p:sp>
          <p:nvSpPr>
            <p:cNvPr id="34" name="任意多边形: 形状 33"/>
            <p:cNvSpPr/>
            <p:nvPr>
              <p:custDataLst>
                <p:tags r:id="rId11"/>
              </p:custDataLst>
            </p:nvPr>
          </p:nvSpPr>
          <p:spPr>
            <a:xfrm rot="697528">
              <a:off x="9072" y="2431"/>
              <a:ext cx="390" cy="548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80000"/>
            </a:bodyPr>
            <a:p>
              <a:pPr algn="ctr"/>
              <a:endParaRPr lang="zh-CN" altLang="en-US" sz="1350" dirty="0">
                <a:solidFill>
                  <a:schemeClr val="dk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等腰三角形 34"/>
            <p:cNvSpPr/>
            <p:nvPr>
              <p:custDataLst>
                <p:tags r:id="rId12"/>
              </p:custDataLst>
            </p:nvPr>
          </p:nvSpPr>
          <p:spPr>
            <a:xfrm>
              <a:off x="9170" y="2474"/>
              <a:ext cx="343" cy="46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p>
              <a:pPr algn="ctr"/>
              <a:endParaRPr lang="zh-CN" altLang="en-US" sz="1350">
                <a:solidFill>
                  <a:schemeClr val="dk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13"/>
            </p:custDataLst>
          </p:nvPr>
        </p:nvGrpSpPr>
        <p:grpSpPr>
          <a:xfrm>
            <a:off x="3344545" y="1136809"/>
            <a:ext cx="209550" cy="260985"/>
            <a:chOff x="9072" y="4347"/>
            <a:chExt cx="440" cy="548"/>
          </a:xfrm>
        </p:grpSpPr>
        <p:sp>
          <p:nvSpPr>
            <p:cNvPr id="37" name="任意多边形: 形状 36"/>
            <p:cNvSpPr/>
            <p:nvPr>
              <p:custDataLst>
                <p:tags r:id="rId14"/>
              </p:custDataLst>
            </p:nvPr>
          </p:nvSpPr>
          <p:spPr>
            <a:xfrm rot="697528">
              <a:off x="9072" y="4347"/>
              <a:ext cx="390" cy="548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80000"/>
            </a:bodyPr>
            <a:p>
              <a:pPr algn="ctr"/>
              <a:endParaRPr lang="zh-CN" altLang="en-US" sz="1350">
                <a:solidFill>
                  <a:schemeClr val="dk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等腰三角形 37"/>
            <p:cNvSpPr/>
            <p:nvPr>
              <p:custDataLst>
                <p:tags r:id="rId15"/>
              </p:custDataLst>
            </p:nvPr>
          </p:nvSpPr>
          <p:spPr>
            <a:xfrm>
              <a:off x="9170" y="4390"/>
              <a:ext cx="343" cy="46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p>
              <a:pPr algn="ctr"/>
              <a:endParaRPr lang="zh-CN" altLang="en-US" sz="1350">
                <a:solidFill>
                  <a:schemeClr val="dk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0" name="文本框 29"/>
          <p:cNvSpPr txBox="1"/>
          <p:nvPr>
            <p:custDataLst>
              <p:tags r:id="rId16"/>
            </p:custDataLst>
          </p:nvPr>
        </p:nvSpPr>
        <p:spPr>
          <a:xfrm>
            <a:off x="3708559" y="1998821"/>
            <a:ext cx="395764" cy="623411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endParaRPr lang="en-US" altLang="zh-CN" sz="3600">
              <a:solidFill>
                <a:schemeClr val="dk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>
            <p:custDataLst>
              <p:tags r:id="rId17"/>
            </p:custDataLst>
          </p:nvPr>
        </p:nvGrpSpPr>
        <p:grpSpPr>
          <a:xfrm>
            <a:off x="3328035" y="2180273"/>
            <a:ext cx="209550" cy="260985"/>
            <a:chOff x="9072" y="6206"/>
            <a:chExt cx="440" cy="548"/>
          </a:xfrm>
        </p:grpSpPr>
        <p:sp>
          <p:nvSpPr>
            <p:cNvPr id="40" name="任意多边形: 形状 39"/>
            <p:cNvSpPr/>
            <p:nvPr>
              <p:custDataLst>
                <p:tags r:id="rId18"/>
              </p:custDataLst>
            </p:nvPr>
          </p:nvSpPr>
          <p:spPr>
            <a:xfrm rot="697528">
              <a:off x="9072" y="6206"/>
              <a:ext cx="390" cy="548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80000"/>
            </a:bodyPr>
            <a:p>
              <a:pPr algn="ctr"/>
              <a:endParaRPr lang="zh-CN" altLang="en-US" sz="1350">
                <a:solidFill>
                  <a:schemeClr val="dk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等腰三角形 40"/>
            <p:cNvSpPr/>
            <p:nvPr>
              <p:custDataLst>
                <p:tags r:id="rId19"/>
              </p:custDataLst>
            </p:nvPr>
          </p:nvSpPr>
          <p:spPr>
            <a:xfrm>
              <a:off x="9170" y="6249"/>
              <a:ext cx="343" cy="46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p>
              <a:pPr algn="ctr"/>
              <a:endParaRPr lang="zh-CN" altLang="en-US" sz="1350">
                <a:solidFill>
                  <a:schemeClr val="dk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1" name="文本框 30"/>
          <p:cNvSpPr txBox="1"/>
          <p:nvPr>
            <p:custDataLst>
              <p:tags r:id="rId20"/>
            </p:custDataLst>
          </p:nvPr>
        </p:nvSpPr>
        <p:spPr>
          <a:xfrm>
            <a:off x="3684429" y="2590165"/>
            <a:ext cx="395764" cy="623411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endParaRPr lang="en-US" altLang="zh-CN" sz="3600">
              <a:solidFill>
                <a:schemeClr val="dk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>
            <p:custDataLst>
              <p:tags r:id="rId21"/>
            </p:custDataLst>
          </p:nvPr>
        </p:nvGrpSpPr>
        <p:grpSpPr>
          <a:xfrm>
            <a:off x="3303905" y="2771616"/>
            <a:ext cx="209550" cy="260985"/>
            <a:chOff x="9072" y="8065"/>
            <a:chExt cx="440" cy="548"/>
          </a:xfrm>
        </p:grpSpPr>
        <p:sp>
          <p:nvSpPr>
            <p:cNvPr id="43" name="任意多边形: 形状 42"/>
            <p:cNvSpPr/>
            <p:nvPr>
              <p:custDataLst>
                <p:tags r:id="rId22"/>
              </p:custDataLst>
            </p:nvPr>
          </p:nvSpPr>
          <p:spPr>
            <a:xfrm rot="697528">
              <a:off x="9072" y="8065"/>
              <a:ext cx="390" cy="548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80000"/>
            </a:bodyPr>
            <a:p>
              <a:pPr algn="ctr"/>
              <a:endParaRPr lang="zh-CN" altLang="en-US" sz="1350">
                <a:solidFill>
                  <a:schemeClr val="dk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4" name="等腰三角形 43"/>
            <p:cNvSpPr/>
            <p:nvPr>
              <p:custDataLst>
                <p:tags r:id="rId23"/>
              </p:custDataLst>
            </p:nvPr>
          </p:nvSpPr>
          <p:spPr>
            <a:xfrm>
              <a:off x="9170" y="8108"/>
              <a:ext cx="343" cy="46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p>
              <a:pPr algn="ctr"/>
              <a:endParaRPr lang="zh-CN" altLang="en-US" sz="1350">
                <a:solidFill>
                  <a:schemeClr val="dk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24"/>
            </p:custDataLst>
          </p:nvPr>
        </p:nvSpPr>
        <p:spPr>
          <a:xfrm>
            <a:off x="3923665" y="474980"/>
            <a:ext cx="2461260" cy="6457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1500" strike="noStrike" spc="15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1500" strike="noStrike" spc="15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一、应急管理概述</a:t>
            </a:r>
            <a:endParaRPr lang="zh-CN" altLang="en-US" sz="1500" strike="noStrike" spc="15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>
            <p:custDataLst>
              <p:tags r:id="rId25"/>
            </p:custDataLst>
          </p:nvPr>
        </p:nvSpPr>
        <p:spPr>
          <a:xfrm>
            <a:off x="4059555" y="955675"/>
            <a:ext cx="4265295" cy="6457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1500" spc="15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lang="zh-CN" altLang="en-US" sz="1500" spc="15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二、企业应急管理体系建设中的关键问题</a:t>
            </a:r>
            <a:endParaRPr lang="zh-CN" altLang="en-US" sz="1500" strike="noStrike" spc="15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>
            <p:custDataLst>
              <p:tags r:id="rId26"/>
            </p:custDataLst>
          </p:nvPr>
        </p:nvSpPr>
        <p:spPr>
          <a:xfrm>
            <a:off x="4211955" y="2067560"/>
            <a:ext cx="3796665" cy="6457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1500" spc="15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四、介绍燃气生产安全事故应急处置</a:t>
            </a:r>
            <a:endParaRPr lang="zh-CN" altLang="en-US" sz="1500" strike="noStrike" spc="15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文本框 69"/>
          <p:cNvSpPr txBox="1"/>
          <p:nvPr>
            <p:custDataLst>
              <p:tags r:id="rId27"/>
            </p:custDataLst>
          </p:nvPr>
        </p:nvSpPr>
        <p:spPr>
          <a:xfrm>
            <a:off x="4125595" y="2684780"/>
            <a:ext cx="2577465" cy="6457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1500" spc="15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500" spc="15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五、燃气事故案例分析</a:t>
            </a:r>
            <a:endParaRPr lang="zh-CN" altLang="en-US" sz="1500" strike="noStrike" spc="15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28"/>
            </p:custDataLst>
          </p:nvPr>
        </p:nvSpPr>
        <p:spPr>
          <a:xfrm>
            <a:off x="436721" y="342900"/>
            <a:ext cx="1051560" cy="622459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sym typeface="Arial" panose="020B0604020202020204" pitchFamily="34" charset="0"/>
              </a:rPr>
              <a:t>目录</a:t>
            </a:r>
            <a:endParaRPr lang="zh-CN" altLang="en-US" sz="3200" dirty="0">
              <a:solidFill>
                <a:schemeClr val="lt1"/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29"/>
            </p:custDataLst>
          </p:nvPr>
        </p:nvSpPr>
        <p:spPr>
          <a:xfrm>
            <a:off x="484346" y="918686"/>
            <a:ext cx="1198721" cy="30003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14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CONTENTS</a:t>
            </a:r>
            <a:endParaRPr lang="en-US" altLang="zh-CN" sz="1400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>
            <p:custDataLst>
              <p:tags r:id="rId30"/>
            </p:custDataLst>
          </p:nvPr>
        </p:nvGrpSpPr>
        <p:grpSpPr>
          <a:xfrm>
            <a:off x="3309620" y="3416459"/>
            <a:ext cx="209550" cy="260985"/>
            <a:chOff x="9072" y="2431"/>
            <a:chExt cx="440" cy="548"/>
          </a:xfrm>
        </p:grpSpPr>
        <p:sp>
          <p:nvSpPr>
            <p:cNvPr id="27" name="任意多边形: 形状 33"/>
            <p:cNvSpPr/>
            <p:nvPr>
              <p:custDataLst>
                <p:tags r:id="rId31"/>
              </p:custDataLst>
            </p:nvPr>
          </p:nvSpPr>
          <p:spPr>
            <a:xfrm rot="697528">
              <a:off x="9072" y="2431"/>
              <a:ext cx="390" cy="548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80000"/>
            </a:bodyPr>
            <a:p>
              <a:pPr algn="ctr"/>
              <a:endParaRPr lang="zh-CN" altLang="en-US" sz="1350" dirty="0">
                <a:solidFill>
                  <a:schemeClr val="dk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等腰三角形 32"/>
            <p:cNvSpPr/>
            <p:nvPr>
              <p:custDataLst>
                <p:tags r:id="rId32"/>
              </p:custDataLst>
            </p:nvPr>
          </p:nvSpPr>
          <p:spPr>
            <a:xfrm>
              <a:off x="9170" y="2474"/>
              <a:ext cx="343" cy="46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p>
              <a:pPr algn="ctr"/>
              <a:endParaRPr lang="zh-CN" altLang="en-US" sz="1350">
                <a:solidFill>
                  <a:schemeClr val="dk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6" name="文本框 35"/>
          <p:cNvSpPr txBox="1"/>
          <p:nvPr>
            <p:custDataLst>
              <p:tags r:id="rId33"/>
            </p:custDataLst>
          </p:nvPr>
        </p:nvSpPr>
        <p:spPr>
          <a:xfrm>
            <a:off x="4267200" y="3261995"/>
            <a:ext cx="4305300" cy="6457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zh-CN" altLang="en-US" sz="1500" strike="noStrike" spc="15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>
            <p:custDataLst>
              <p:tags r:id="rId34"/>
            </p:custDataLst>
          </p:nvPr>
        </p:nvSpPr>
        <p:spPr>
          <a:xfrm>
            <a:off x="3710464" y="3857943"/>
            <a:ext cx="395764" cy="623411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endParaRPr lang="en-US" altLang="zh-CN" sz="36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>
            <p:custDataLst>
              <p:tags r:id="rId35"/>
            </p:custDataLst>
          </p:nvPr>
        </p:nvGrpSpPr>
        <p:grpSpPr>
          <a:xfrm>
            <a:off x="3329940" y="4012724"/>
            <a:ext cx="209550" cy="260985"/>
            <a:chOff x="9072" y="2431"/>
            <a:chExt cx="440" cy="548"/>
          </a:xfrm>
        </p:grpSpPr>
        <p:sp>
          <p:nvSpPr>
            <p:cNvPr id="60" name="任意多边形: 形状 33"/>
            <p:cNvSpPr/>
            <p:nvPr>
              <p:custDataLst>
                <p:tags r:id="rId36"/>
              </p:custDataLst>
            </p:nvPr>
          </p:nvSpPr>
          <p:spPr>
            <a:xfrm rot="697528">
              <a:off x="9072" y="2431"/>
              <a:ext cx="390" cy="548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80000"/>
            </a:bodyPr>
            <a:p>
              <a:pPr algn="ctr"/>
              <a:endParaRPr lang="zh-CN" altLang="en-US" sz="1350" dirty="0">
                <a:solidFill>
                  <a:schemeClr val="dk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1" name="等腰三角形 60"/>
            <p:cNvSpPr/>
            <p:nvPr>
              <p:custDataLst>
                <p:tags r:id="rId37"/>
              </p:custDataLst>
            </p:nvPr>
          </p:nvSpPr>
          <p:spPr>
            <a:xfrm>
              <a:off x="9170" y="2474"/>
              <a:ext cx="343" cy="46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p>
              <a:pPr algn="ctr"/>
              <a:endParaRPr lang="zh-CN" altLang="en-US" sz="1350">
                <a:solidFill>
                  <a:schemeClr val="dk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2" name="文本框 61"/>
          <p:cNvSpPr txBox="1"/>
          <p:nvPr>
            <p:custDataLst>
              <p:tags r:id="rId38"/>
            </p:custDataLst>
          </p:nvPr>
        </p:nvSpPr>
        <p:spPr>
          <a:xfrm>
            <a:off x="4211955" y="3693795"/>
            <a:ext cx="3002915" cy="6457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zh-CN" altLang="en-US" sz="1500" strike="noStrike" spc="15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7" name="组合 76"/>
          <p:cNvGrpSpPr/>
          <p:nvPr>
            <p:custDataLst>
              <p:tags r:id="rId39"/>
            </p:custDataLst>
          </p:nvPr>
        </p:nvGrpSpPr>
        <p:grpSpPr>
          <a:xfrm>
            <a:off x="3326130" y="1660049"/>
            <a:ext cx="209550" cy="260985"/>
            <a:chOff x="9072" y="4347"/>
            <a:chExt cx="440" cy="548"/>
          </a:xfrm>
        </p:grpSpPr>
        <p:sp>
          <p:nvSpPr>
            <p:cNvPr id="78" name="任意多边形: 形状 36"/>
            <p:cNvSpPr/>
            <p:nvPr>
              <p:custDataLst>
                <p:tags r:id="rId40"/>
              </p:custDataLst>
            </p:nvPr>
          </p:nvSpPr>
          <p:spPr>
            <a:xfrm rot="697528">
              <a:off x="9072" y="4347"/>
              <a:ext cx="390" cy="548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80000"/>
            </a:bodyPr>
            <a:p>
              <a:pPr algn="ctr"/>
              <a:endParaRPr lang="zh-CN" altLang="en-US" sz="1350">
                <a:solidFill>
                  <a:schemeClr val="dk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9" name="等腰三角形 78"/>
            <p:cNvSpPr/>
            <p:nvPr>
              <p:custDataLst>
                <p:tags r:id="rId41"/>
              </p:custDataLst>
            </p:nvPr>
          </p:nvSpPr>
          <p:spPr>
            <a:xfrm>
              <a:off x="9170" y="4390"/>
              <a:ext cx="343" cy="46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p>
              <a:pPr algn="ctr"/>
              <a:endParaRPr lang="zh-CN" altLang="en-US" sz="1350">
                <a:solidFill>
                  <a:schemeClr val="dk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80" name="文本框 79"/>
          <p:cNvSpPr txBox="1"/>
          <p:nvPr>
            <p:custDataLst>
              <p:tags r:id="rId42"/>
            </p:custDataLst>
          </p:nvPr>
        </p:nvSpPr>
        <p:spPr>
          <a:xfrm>
            <a:off x="4267200" y="1555115"/>
            <a:ext cx="3982720" cy="6457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1500" spc="15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三、企业应急管理能力提升</a:t>
            </a:r>
            <a:endParaRPr lang="zh-CN" altLang="en-US" sz="1500" strike="noStrike" spc="15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43"/>
    </p:custDataLst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38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等腰三角形 38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28955" y="805180"/>
            <a:ext cx="286321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7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应急预案的基本要求</a:t>
            </a:r>
            <a:endParaRPr sz="17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39140" y="1467485"/>
            <a:ext cx="107315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  <a:buClr>
                <a:srgbClr val="2F7889"/>
              </a:buClr>
              <a:buNone/>
            </a:pPr>
            <a:r>
              <a:rPr lang="zh-CN" altLang="en-US" sz="16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实用性</a:t>
            </a:r>
            <a:endParaRPr lang="zh-CN" altLang="en-US" sz="16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120775" y="1962785"/>
            <a:ext cx="350139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防范应对处置措施和方法，既有历史经验和理论概括，又有科学分析和成功做法，能有效处置事故,减少伤亡和损失。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ïṡlïḍé"/>
          <p:cNvSpPr/>
          <p:nvPr>
            <p:custDataLst>
              <p:tags r:id="rId7"/>
            </p:custDataLst>
          </p:nvPr>
        </p:nvSpPr>
        <p:spPr bwMode="auto">
          <a:xfrm>
            <a:off x="4910455" y="1333500"/>
            <a:ext cx="1850390" cy="3248025"/>
          </a:xfrm>
          <a:custGeom>
            <a:avLst/>
            <a:gdLst>
              <a:gd name="T0" fmla="*/ 52 w 689"/>
              <a:gd name="T1" fmla="*/ 1204 h 1211"/>
              <a:gd name="T2" fmla="*/ 689 w 689"/>
              <a:gd name="T3" fmla="*/ 991 h 1211"/>
              <a:gd name="T4" fmla="*/ 656 w 689"/>
              <a:gd name="T5" fmla="*/ 0 h 1211"/>
              <a:gd name="T6" fmla="*/ 27 w 689"/>
              <a:gd name="T7" fmla="*/ 121 h 1211"/>
              <a:gd name="T8" fmla="*/ 0 w 689"/>
              <a:gd name="T9" fmla="*/ 153 h 1211"/>
              <a:gd name="T10" fmla="*/ 9 w 689"/>
              <a:gd name="T11" fmla="*/ 1173 h 1211"/>
              <a:gd name="T12" fmla="*/ 52 w 689"/>
              <a:gd name="T13" fmla="*/ 1204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1211">
                <a:moveTo>
                  <a:pt x="52" y="1204"/>
                </a:moveTo>
                <a:cubicBezTo>
                  <a:pt x="689" y="991"/>
                  <a:pt x="689" y="991"/>
                  <a:pt x="689" y="991"/>
                </a:cubicBezTo>
                <a:cubicBezTo>
                  <a:pt x="656" y="0"/>
                  <a:pt x="656" y="0"/>
                  <a:pt x="656" y="0"/>
                </a:cubicBezTo>
                <a:cubicBezTo>
                  <a:pt x="27" y="121"/>
                  <a:pt x="27" y="121"/>
                  <a:pt x="27" y="121"/>
                </a:cubicBezTo>
                <a:cubicBezTo>
                  <a:pt x="11" y="124"/>
                  <a:pt x="0" y="138"/>
                  <a:pt x="0" y="153"/>
                </a:cubicBezTo>
                <a:cubicBezTo>
                  <a:pt x="9" y="1173"/>
                  <a:pt x="9" y="1173"/>
                  <a:pt x="9" y="1173"/>
                </a:cubicBezTo>
                <a:cubicBezTo>
                  <a:pt x="9" y="1196"/>
                  <a:pt x="31" y="1211"/>
                  <a:pt x="52" y="1204"/>
                </a:cubicBezTo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iṧ1íďê"/>
          <p:cNvSpPr/>
          <p:nvPr>
            <p:custDataLst>
              <p:tags r:id="rId8"/>
            </p:custDataLst>
          </p:nvPr>
        </p:nvSpPr>
        <p:spPr bwMode="auto">
          <a:xfrm>
            <a:off x="4982845" y="1400810"/>
            <a:ext cx="1670050" cy="3081020"/>
          </a:xfrm>
          <a:custGeom>
            <a:avLst/>
            <a:gdLst>
              <a:gd name="T0" fmla="*/ 49 w 622"/>
              <a:gd name="T1" fmla="*/ 1142 h 1149"/>
              <a:gd name="T2" fmla="*/ 596 w 622"/>
              <a:gd name="T3" fmla="*/ 965 h 1149"/>
              <a:gd name="T4" fmla="*/ 622 w 622"/>
              <a:gd name="T5" fmla="*/ 0 h 1149"/>
              <a:gd name="T6" fmla="*/ 26 w 622"/>
              <a:gd name="T7" fmla="*/ 115 h 1149"/>
              <a:gd name="T8" fmla="*/ 1 w 622"/>
              <a:gd name="T9" fmla="*/ 146 h 1149"/>
              <a:gd name="T10" fmla="*/ 8 w 622"/>
              <a:gd name="T11" fmla="*/ 1113 h 1149"/>
              <a:gd name="T12" fmla="*/ 49 w 622"/>
              <a:gd name="T13" fmla="*/ 1142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2" h="1149">
                <a:moveTo>
                  <a:pt x="49" y="1142"/>
                </a:moveTo>
                <a:cubicBezTo>
                  <a:pt x="596" y="965"/>
                  <a:pt x="596" y="965"/>
                  <a:pt x="596" y="965"/>
                </a:cubicBezTo>
                <a:cubicBezTo>
                  <a:pt x="622" y="0"/>
                  <a:pt x="622" y="0"/>
                  <a:pt x="622" y="0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11" y="118"/>
                  <a:pt x="0" y="131"/>
                  <a:pt x="1" y="146"/>
                </a:cubicBezTo>
                <a:cubicBezTo>
                  <a:pt x="8" y="1113"/>
                  <a:pt x="8" y="1113"/>
                  <a:pt x="8" y="1113"/>
                </a:cubicBezTo>
                <a:cubicBezTo>
                  <a:pt x="9" y="1134"/>
                  <a:pt x="29" y="1149"/>
                  <a:pt x="49" y="114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işļídê"/>
          <p:cNvSpPr/>
          <p:nvPr>
            <p:custDataLst>
              <p:tags r:id="rId9"/>
            </p:custDataLst>
          </p:nvPr>
        </p:nvSpPr>
        <p:spPr bwMode="auto">
          <a:xfrm>
            <a:off x="5154295" y="1395095"/>
            <a:ext cx="1633220" cy="3178175"/>
          </a:xfrm>
          <a:custGeom>
            <a:avLst/>
            <a:gdLst>
              <a:gd name="T0" fmla="*/ 1283 w 1379"/>
              <a:gd name="T1" fmla="*/ 0 h 2683"/>
              <a:gd name="T2" fmla="*/ 0 w 1379"/>
              <a:gd name="T3" fmla="*/ 290 h 2683"/>
              <a:gd name="T4" fmla="*/ 48 w 1379"/>
              <a:gd name="T5" fmla="*/ 2683 h 2683"/>
              <a:gd name="T6" fmla="*/ 1379 w 1379"/>
              <a:gd name="T7" fmla="*/ 2192 h 2683"/>
              <a:gd name="T8" fmla="*/ 1283 w 1379"/>
              <a:gd name="T9" fmla="*/ 0 h 2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9" h="2683">
                <a:moveTo>
                  <a:pt x="1283" y="0"/>
                </a:moveTo>
                <a:lnTo>
                  <a:pt x="0" y="290"/>
                </a:lnTo>
                <a:lnTo>
                  <a:pt x="48" y="2683"/>
                </a:lnTo>
                <a:lnTo>
                  <a:pt x="1379" y="2192"/>
                </a:lnTo>
                <a:lnTo>
                  <a:pt x="128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íṥḻîḑè"/>
          <p:cNvSpPr/>
          <p:nvPr>
            <p:custDataLst>
              <p:tags r:id="rId10"/>
            </p:custDataLst>
          </p:nvPr>
        </p:nvSpPr>
        <p:spPr bwMode="auto">
          <a:xfrm>
            <a:off x="5154295" y="1395095"/>
            <a:ext cx="1633220" cy="3178175"/>
          </a:xfrm>
          <a:custGeom>
            <a:avLst/>
            <a:gdLst>
              <a:gd name="T0" fmla="*/ 1283 w 1379"/>
              <a:gd name="T1" fmla="*/ 0 h 2683"/>
              <a:gd name="T2" fmla="*/ 0 w 1379"/>
              <a:gd name="T3" fmla="*/ 290 h 2683"/>
              <a:gd name="T4" fmla="*/ 48 w 1379"/>
              <a:gd name="T5" fmla="*/ 2683 h 2683"/>
              <a:gd name="T6" fmla="*/ 1379 w 1379"/>
              <a:gd name="T7" fmla="*/ 2192 h 2683"/>
              <a:gd name="T8" fmla="*/ 1283 w 1379"/>
              <a:gd name="T9" fmla="*/ 0 h 2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9" h="2683">
                <a:moveTo>
                  <a:pt x="1283" y="0"/>
                </a:moveTo>
                <a:lnTo>
                  <a:pt x="0" y="290"/>
                </a:lnTo>
                <a:lnTo>
                  <a:pt x="48" y="2683"/>
                </a:lnTo>
                <a:lnTo>
                  <a:pt x="1379" y="2192"/>
                </a:lnTo>
                <a:lnTo>
                  <a:pt x="12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ïşḻiďe"/>
          <p:cNvSpPr/>
          <p:nvPr>
            <p:custDataLst>
              <p:tags r:id="rId11"/>
            </p:custDataLst>
          </p:nvPr>
        </p:nvSpPr>
        <p:spPr bwMode="auto">
          <a:xfrm>
            <a:off x="6580505" y="1333500"/>
            <a:ext cx="1847850" cy="3248025"/>
          </a:xfrm>
          <a:custGeom>
            <a:avLst/>
            <a:gdLst>
              <a:gd name="T0" fmla="*/ 636 w 688"/>
              <a:gd name="T1" fmla="*/ 1204 h 1211"/>
              <a:gd name="T2" fmla="*/ 0 w 688"/>
              <a:gd name="T3" fmla="*/ 991 h 1211"/>
              <a:gd name="T4" fmla="*/ 32 w 688"/>
              <a:gd name="T5" fmla="*/ 0 h 1211"/>
              <a:gd name="T6" fmla="*/ 661 w 688"/>
              <a:gd name="T7" fmla="*/ 121 h 1211"/>
              <a:gd name="T8" fmla="*/ 688 w 688"/>
              <a:gd name="T9" fmla="*/ 153 h 1211"/>
              <a:gd name="T10" fmla="*/ 680 w 688"/>
              <a:gd name="T11" fmla="*/ 1173 h 1211"/>
              <a:gd name="T12" fmla="*/ 636 w 688"/>
              <a:gd name="T13" fmla="*/ 1204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8" h="1211">
                <a:moveTo>
                  <a:pt x="636" y="1204"/>
                </a:moveTo>
                <a:cubicBezTo>
                  <a:pt x="0" y="991"/>
                  <a:pt x="0" y="991"/>
                  <a:pt x="0" y="991"/>
                </a:cubicBezTo>
                <a:cubicBezTo>
                  <a:pt x="32" y="0"/>
                  <a:pt x="32" y="0"/>
                  <a:pt x="32" y="0"/>
                </a:cubicBezTo>
                <a:cubicBezTo>
                  <a:pt x="661" y="121"/>
                  <a:pt x="661" y="121"/>
                  <a:pt x="661" y="121"/>
                </a:cubicBezTo>
                <a:cubicBezTo>
                  <a:pt x="677" y="124"/>
                  <a:pt x="688" y="138"/>
                  <a:pt x="688" y="153"/>
                </a:cubicBezTo>
                <a:cubicBezTo>
                  <a:pt x="680" y="1173"/>
                  <a:pt x="680" y="1173"/>
                  <a:pt x="680" y="1173"/>
                </a:cubicBezTo>
                <a:cubicBezTo>
                  <a:pt x="680" y="1196"/>
                  <a:pt x="658" y="1211"/>
                  <a:pt x="636" y="1204"/>
                </a:cubicBez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iSlïḍe"/>
          <p:cNvSpPr/>
          <p:nvPr>
            <p:custDataLst>
              <p:tags r:id="rId12"/>
            </p:custDataLst>
          </p:nvPr>
        </p:nvSpPr>
        <p:spPr bwMode="auto">
          <a:xfrm>
            <a:off x="6685915" y="1400810"/>
            <a:ext cx="1670050" cy="3081020"/>
          </a:xfrm>
          <a:custGeom>
            <a:avLst/>
            <a:gdLst>
              <a:gd name="T0" fmla="*/ 573 w 622"/>
              <a:gd name="T1" fmla="*/ 1142 h 1149"/>
              <a:gd name="T2" fmla="*/ 26 w 622"/>
              <a:gd name="T3" fmla="*/ 965 h 1149"/>
              <a:gd name="T4" fmla="*/ 0 w 622"/>
              <a:gd name="T5" fmla="*/ 0 h 1149"/>
              <a:gd name="T6" fmla="*/ 596 w 622"/>
              <a:gd name="T7" fmla="*/ 115 h 1149"/>
              <a:gd name="T8" fmla="*/ 622 w 622"/>
              <a:gd name="T9" fmla="*/ 146 h 1149"/>
              <a:gd name="T10" fmla="*/ 614 w 622"/>
              <a:gd name="T11" fmla="*/ 1113 h 1149"/>
              <a:gd name="T12" fmla="*/ 573 w 622"/>
              <a:gd name="T13" fmla="*/ 1142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2" h="1149">
                <a:moveTo>
                  <a:pt x="573" y="1142"/>
                </a:moveTo>
                <a:cubicBezTo>
                  <a:pt x="26" y="965"/>
                  <a:pt x="26" y="965"/>
                  <a:pt x="26" y="965"/>
                </a:cubicBezTo>
                <a:cubicBezTo>
                  <a:pt x="0" y="0"/>
                  <a:pt x="0" y="0"/>
                  <a:pt x="0" y="0"/>
                </a:cubicBezTo>
                <a:cubicBezTo>
                  <a:pt x="596" y="115"/>
                  <a:pt x="596" y="115"/>
                  <a:pt x="596" y="115"/>
                </a:cubicBezTo>
                <a:cubicBezTo>
                  <a:pt x="611" y="118"/>
                  <a:pt x="622" y="131"/>
                  <a:pt x="622" y="146"/>
                </a:cubicBezTo>
                <a:cubicBezTo>
                  <a:pt x="614" y="1113"/>
                  <a:pt x="614" y="1113"/>
                  <a:pt x="614" y="1113"/>
                </a:cubicBezTo>
                <a:cubicBezTo>
                  <a:pt x="614" y="1134"/>
                  <a:pt x="593" y="1149"/>
                  <a:pt x="573" y="1142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îşḷídê"/>
          <p:cNvSpPr/>
          <p:nvPr>
            <p:custDataLst>
              <p:tags r:id="rId13"/>
            </p:custDataLst>
          </p:nvPr>
        </p:nvSpPr>
        <p:spPr bwMode="auto">
          <a:xfrm>
            <a:off x="6550660" y="1395095"/>
            <a:ext cx="1633220" cy="3178175"/>
          </a:xfrm>
          <a:custGeom>
            <a:avLst/>
            <a:gdLst>
              <a:gd name="T0" fmla="*/ 95 w 1379"/>
              <a:gd name="T1" fmla="*/ 0 h 2683"/>
              <a:gd name="T2" fmla="*/ 1379 w 1379"/>
              <a:gd name="T3" fmla="*/ 290 h 2683"/>
              <a:gd name="T4" fmla="*/ 1331 w 1379"/>
              <a:gd name="T5" fmla="*/ 2683 h 2683"/>
              <a:gd name="T6" fmla="*/ 0 w 1379"/>
              <a:gd name="T7" fmla="*/ 2192 h 2683"/>
              <a:gd name="T8" fmla="*/ 95 w 1379"/>
              <a:gd name="T9" fmla="*/ 0 h 2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9" h="2683">
                <a:moveTo>
                  <a:pt x="95" y="0"/>
                </a:moveTo>
                <a:lnTo>
                  <a:pt x="1379" y="290"/>
                </a:lnTo>
                <a:lnTo>
                  <a:pt x="1331" y="2683"/>
                </a:lnTo>
                <a:lnTo>
                  <a:pt x="0" y="2192"/>
                </a:lnTo>
                <a:lnTo>
                  <a:pt x="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îṣlïḍè"/>
          <p:cNvSpPr/>
          <p:nvPr>
            <p:custDataLst>
              <p:tags r:id="rId14"/>
            </p:custDataLst>
          </p:nvPr>
        </p:nvSpPr>
        <p:spPr bwMode="auto">
          <a:xfrm>
            <a:off x="6900545" y="1727835"/>
            <a:ext cx="845820" cy="2644140"/>
          </a:xfrm>
          <a:custGeom>
            <a:avLst/>
            <a:gdLst>
              <a:gd name="T0" fmla="*/ 152 w 315"/>
              <a:gd name="T1" fmla="*/ 12 h 986"/>
              <a:gd name="T2" fmla="*/ 225 w 315"/>
              <a:gd name="T3" fmla="*/ 25 h 986"/>
              <a:gd name="T4" fmla="*/ 313 w 315"/>
              <a:gd name="T5" fmla="*/ 135 h 986"/>
              <a:gd name="T6" fmla="*/ 282 w 315"/>
              <a:gd name="T7" fmla="*/ 986 h 986"/>
              <a:gd name="T8" fmla="*/ 0 w 315"/>
              <a:gd name="T9" fmla="*/ 882 h 986"/>
              <a:gd name="T10" fmla="*/ 25 w 315"/>
              <a:gd name="T11" fmla="*/ 114 h 986"/>
              <a:gd name="T12" fmla="*/ 152 w 315"/>
              <a:gd name="T13" fmla="*/ 12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5" h="986">
                <a:moveTo>
                  <a:pt x="152" y="12"/>
                </a:moveTo>
                <a:cubicBezTo>
                  <a:pt x="225" y="25"/>
                  <a:pt x="225" y="25"/>
                  <a:pt x="225" y="25"/>
                </a:cubicBezTo>
                <a:cubicBezTo>
                  <a:pt x="278" y="35"/>
                  <a:pt x="315" y="82"/>
                  <a:pt x="313" y="135"/>
                </a:cubicBezTo>
                <a:cubicBezTo>
                  <a:pt x="282" y="986"/>
                  <a:pt x="282" y="986"/>
                  <a:pt x="282" y="986"/>
                </a:cubicBezTo>
                <a:cubicBezTo>
                  <a:pt x="0" y="882"/>
                  <a:pt x="0" y="882"/>
                  <a:pt x="0" y="882"/>
                </a:cubicBezTo>
                <a:cubicBezTo>
                  <a:pt x="25" y="114"/>
                  <a:pt x="25" y="114"/>
                  <a:pt x="25" y="114"/>
                </a:cubicBezTo>
                <a:cubicBezTo>
                  <a:pt x="28" y="49"/>
                  <a:pt x="88" y="0"/>
                  <a:pt x="152" y="12"/>
                </a:cubicBezTo>
                <a:close/>
              </a:path>
            </a:pathLst>
          </a:custGeom>
          <a:solidFill>
            <a:srgbClr val="5FB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ïṧḷïḍè"/>
          <p:cNvSpPr/>
          <p:nvPr>
            <p:custDataLst>
              <p:tags r:id="rId15"/>
            </p:custDataLst>
          </p:nvPr>
        </p:nvSpPr>
        <p:spPr bwMode="auto">
          <a:xfrm>
            <a:off x="7004685" y="2822575"/>
            <a:ext cx="105410" cy="101600"/>
          </a:xfrm>
          <a:prstGeom prst="ellipse">
            <a:avLst/>
          </a:prstGeom>
          <a:solidFill>
            <a:srgbClr val="AF7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í$ḷîḓè"/>
          <p:cNvSpPr/>
          <p:nvPr>
            <p:custDataLst>
              <p:tags r:id="rId16"/>
            </p:custDataLst>
          </p:nvPr>
        </p:nvSpPr>
        <p:spPr bwMode="auto">
          <a:xfrm>
            <a:off x="5603240" y="1395095"/>
            <a:ext cx="1093470" cy="3277870"/>
          </a:xfrm>
          <a:custGeom>
            <a:avLst/>
            <a:gdLst>
              <a:gd name="T0" fmla="*/ 895 w 923"/>
              <a:gd name="T1" fmla="*/ 0 h 2767"/>
              <a:gd name="T2" fmla="*/ 0 w 923"/>
              <a:gd name="T3" fmla="*/ 475 h 2767"/>
              <a:gd name="T4" fmla="*/ 0 w 923"/>
              <a:gd name="T5" fmla="*/ 2767 h 2767"/>
              <a:gd name="T6" fmla="*/ 923 w 923"/>
              <a:gd name="T7" fmla="*/ 2203 h 2767"/>
              <a:gd name="T8" fmla="*/ 895 w 923"/>
              <a:gd name="T9" fmla="*/ 0 h 2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3" h="2767">
                <a:moveTo>
                  <a:pt x="895" y="0"/>
                </a:moveTo>
                <a:lnTo>
                  <a:pt x="0" y="475"/>
                </a:lnTo>
                <a:lnTo>
                  <a:pt x="0" y="2767"/>
                </a:lnTo>
                <a:lnTo>
                  <a:pt x="923" y="2203"/>
                </a:lnTo>
                <a:lnTo>
                  <a:pt x="89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îSḻiḍê"/>
          <p:cNvSpPr/>
          <p:nvPr>
            <p:custDataLst>
              <p:tags r:id="rId17"/>
            </p:custDataLst>
          </p:nvPr>
        </p:nvSpPr>
        <p:spPr bwMode="auto">
          <a:xfrm>
            <a:off x="5603240" y="1395095"/>
            <a:ext cx="1093470" cy="3277870"/>
          </a:xfrm>
          <a:custGeom>
            <a:avLst/>
            <a:gdLst>
              <a:gd name="T0" fmla="*/ 895 w 923"/>
              <a:gd name="T1" fmla="*/ 0 h 2767"/>
              <a:gd name="T2" fmla="*/ 0 w 923"/>
              <a:gd name="T3" fmla="*/ 475 h 2767"/>
              <a:gd name="T4" fmla="*/ 0 w 923"/>
              <a:gd name="T5" fmla="*/ 2767 h 2767"/>
              <a:gd name="T6" fmla="*/ 923 w 923"/>
              <a:gd name="T7" fmla="*/ 2203 h 2767"/>
              <a:gd name="T8" fmla="*/ 895 w 923"/>
              <a:gd name="T9" fmla="*/ 0 h 2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3" h="2767">
                <a:moveTo>
                  <a:pt x="895" y="0"/>
                </a:moveTo>
                <a:lnTo>
                  <a:pt x="0" y="475"/>
                </a:lnTo>
                <a:lnTo>
                  <a:pt x="0" y="2767"/>
                </a:lnTo>
                <a:lnTo>
                  <a:pt x="923" y="2203"/>
                </a:lnTo>
                <a:lnTo>
                  <a:pt x="89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îṡļîḓe"/>
          <p:cNvSpPr/>
          <p:nvPr>
            <p:custDataLst>
              <p:tags r:id="rId18"/>
            </p:custDataLst>
          </p:nvPr>
        </p:nvSpPr>
        <p:spPr bwMode="auto">
          <a:xfrm>
            <a:off x="5637530" y="4528185"/>
            <a:ext cx="1824355" cy="299720"/>
          </a:xfrm>
          <a:prstGeom prst="ellipse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ïSľiďê"/>
          <p:cNvSpPr/>
          <p:nvPr>
            <p:custDataLst>
              <p:tags r:id="rId19"/>
            </p:custDataLst>
          </p:nvPr>
        </p:nvSpPr>
        <p:spPr bwMode="auto">
          <a:xfrm>
            <a:off x="5976620" y="3578225"/>
            <a:ext cx="542290" cy="1129030"/>
          </a:xfrm>
          <a:custGeom>
            <a:avLst/>
            <a:gdLst>
              <a:gd name="T0" fmla="*/ 202 w 202"/>
              <a:gd name="T1" fmla="*/ 40 h 421"/>
              <a:gd name="T2" fmla="*/ 12 w 202"/>
              <a:gd name="T3" fmla="*/ 421 h 421"/>
              <a:gd name="T4" fmla="*/ 0 w 202"/>
              <a:gd name="T5" fmla="*/ 417 h 421"/>
              <a:gd name="T6" fmla="*/ 133 w 202"/>
              <a:gd name="T7" fmla="*/ 16 h 421"/>
              <a:gd name="T8" fmla="*/ 202 w 202"/>
              <a:gd name="T9" fmla="*/ 40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421">
                <a:moveTo>
                  <a:pt x="202" y="40"/>
                </a:moveTo>
                <a:cubicBezTo>
                  <a:pt x="12" y="421"/>
                  <a:pt x="12" y="421"/>
                  <a:pt x="12" y="421"/>
                </a:cubicBezTo>
                <a:cubicBezTo>
                  <a:pt x="0" y="417"/>
                  <a:pt x="0" y="417"/>
                  <a:pt x="0" y="417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33" y="16"/>
                  <a:pt x="180" y="0"/>
                  <a:pt x="202" y="40"/>
                </a:cubicBezTo>
                <a:close/>
              </a:path>
            </a:pathLst>
          </a:custGeom>
          <a:solidFill>
            <a:srgbClr val="AF7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isļîde"/>
          <p:cNvSpPr/>
          <p:nvPr>
            <p:custDataLst>
              <p:tags r:id="rId20"/>
            </p:custDataLst>
          </p:nvPr>
        </p:nvSpPr>
        <p:spPr bwMode="auto">
          <a:xfrm>
            <a:off x="5965825" y="4696460"/>
            <a:ext cx="99695" cy="59055"/>
          </a:xfrm>
          <a:custGeom>
            <a:avLst/>
            <a:gdLst>
              <a:gd name="T0" fmla="*/ 15 w 37"/>
              <a:gd name="T1" fmla="*/ 4 h 22"/>
              <a:gd name="T2" fmla="*/ 37 w 37"/>
              <a:gd name="T3" fmla="*/ 22 h 22"/>
              <a:gd name="T4" fmla="*/ 0 w 37"/>
              <a:gd name="T5" fmla="*/ 9 h 22"/>
              <a:gd name="T6" fmla="*/ 4 w 37"/>
              <a:gd name="T7" fmla="*/ 0 h 22"/>
              <a:gd name="T8" fmla="*/ 15 w 37"/>
              <a:gd name="T9" fmla="*/ 4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22">
                <a:moveTo>
                  <a:pt x="15" y="4"/>
                </a:moveTo>
                <a:cubicBezTo>
                  <a:pt x="15" y="4"/>
                  <a:pt x="33" y="9"/>
                  <a:pt x="37" y="22"/>
                </a:cubicBezTo>
                <a:cubicBezTo>
                  <a:pt x="0" y="9"/>
                  <a:pt x="0" y="9"/>
                  <a:pt x="0" y="9"/>
                </a:cubicBezTo>
                <a:cubicBezTo>
                  <a:pt x="4" y="0"/>
                  <a:pt x="4" y="0"/>
                  <a:pt x="4" y="0"/>
                </a:cubicBezTo>
                <a:lnTo>
                  <a:pt x="15" y="4"/>
                </a:lnTo>
                <a:close/>
              </a:path>
            </a:pathLst>
          </a:custGeom>
          <a:solidFill>
            <a:srgbClr val="1316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í$ļîḑe"/>
          <p:cNvSpPr/>
          <p:nvPr>
            <p:custDataLst>
              <p:tags r:id="rId21"/>
            </p:custDataLst>
          </p:nvPr>
        </p:nvSpPr>
        <p:spPr bwMode="auto">
          <a:xfrm>
            <a:off x="6169660" y="3618230"/>
            <a:ext cx="681990" cy="1043305"/>
          </a:xfrm>
          <a:custGeom>
            <a:avLst/>
            <a:gdLst>
              <a:gd name="T0" fmla="*/ 59 w 254"/>
              <a:gd name="T1" fmla="*/ 7 h 389"/>
              <a:gd name="T2" fmla="*/ 254 w 254"/>
              <a:gd name="T3" fmla="*/ 382 h 389"/>
              <a:gd name="T4" fmla="*/ 244 w 254"/>
              <a:gd name="T5" fmla="*/ 389 h 389"/>
              <a:gd name="T6" fmla="*/ 0 w 254"/>
              <a:gd name="T7" fmla="*/ 47 h 389"/>
              <a:gd name="T8" fmla="*/ 59 w 254"/>
              <a:gd name="T9" fmla="*/ 7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389">
                <a:moveTo>
                  <a:pt x="59" y="7"/>
                </a:moveTo>
                <a:cubicBezTo>
                  <a:pt x="254" y="382"/>
                  <a:pt x="254" y="382"/>
                  <a:pt x="254" y="382"/>
                </a:cubicBezTo>
                <a:cubicBezTo>
                  <a:pt x="244" y="389"/>
                  <a:pt x="244" y="389"/>
                  <a:pt x="244" y="389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15" y="0"/>
                  <a:pt x="59" y="7"/>
                </a:cubicBezTo>
                <a:close/>
              </a:path>
            </a:pathLst>
          </a:custGeom>
          <a:solidFill>
            <a:srgbClr val="DE9C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íṧ1íḓe"/>
          <p:cNvSpPr/>
          <p:nvPr>
            <p:custDataLst>
              <p:tags r:id="rId22"/>
            </p:custDataLst>
          </p:nvPr>
        </p:nvSpPr>
        <p:spPr bwMode="auto">
          <a:xfrm>
            <a:off x="5855970" y="3122295"/>
            <a:ext cx="346075" cy="699770"/>
          </a:xfrm>
          <a:custGeom>
            <a:avLst/>
            <a:gdLst>
              <a:gd name="T0" fmla="*/ 118 w 129"/>
              <a:gd name="T1" fmla="*/ 1 h 261"/>
              <a:gd name="T2" fmla="*/ 80 w 129"/>
              <a:gd name="T3" fmla="*/ 28 h 261"/>
              <a:gd name="T4" fmla="*/ 24 w 129"/>
              <a:gd name="T5" fmla="*/ 135 h 261"/>
              <a:gd name="T6" fmla="*/ 78 w 129"/>
              <a:gd name="T7" fmla="*/ 253 h 261"/>
              <a:gd name="T8" fmla="*/ 92 w 129"/>
              <a:gd name="T9" fmla="*/ 255 h 261"/>
              <a:gd name="T10" fmla="*/ 83 w 129"/>
              <a:gd name="T11" fmla="*/ 235 h 261"/>
              <a:gd name="T12" fmla="*/ 129 w 129"/>
              <a:gd name="T13" fmla="*/ 20 h 261"/>
              <a:gd name="T14" fmla="*/ 118 w 129"/>
              <a:gd name="T15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61">
                <a:moveTo>
                  <a:pt x="118" y="1"/>
                </a:moveTo>
                <a:cubicBezTo>
                  <a:pt x="117" y="0"/>
                  <a:pt x="82" y="26"/>
                  <a:pt x="80" y="28"/>
                </a:cubicBezTo>
                <a:cubicBezTo>
                  <a:pt x="49" y="55"/>
                  <a:pt x="27" y="94"/>
                  <a:pt x="24" y="135"/>
                </a:cubicBezTo>
                <a:cubicBezTo>
                  <a:pt x="22" y="177"/>
                  <a:pt x="44" y="228"/>
                  <a:pt x="78" y="253"/>
                </a:cubicBezTo>
                <a:cubicBezTo>
                  <a:pt x="82" y="256"/>
                  <a:pt x="90" y="261"/>
                  <a:pt x="92" y="255"/>
                </a:cubicBezTo>
                <a:cubicBezTo>
                  <a:pt x="94" y="250"/>
                  <a:pt x="85" y="238"/>
                  <a:pt x="83" y="235"/>
                </a:cubicBezTo>
                <a:cubicBezTo>
                  <a:pt x="61" y="200"/>
                  <a:pt x="0" y="109"/>
                  <a:pt x="129" y="20"/>
                </a:cubicBezTo>
                <a:lnTo>
                  <a:pt x="118" y="1"/>
                </a:lnTo>
                <a:close/>
              </a:path>
            </a:pathLst>
          </a:custGeom>
          <a:solidFill>
            <a:srgbClr val="DA8B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ïṥlíde"/>
          <p:cNvSpPr/>
          <p:nvPr>
            <p:custDataLst>
              <p:tags r:id="rId23"/>
            </p:custDataLst>
          </p:nvPr>
        </p:nvSpPr>
        <p:spPr bwMode="auto">
          <a:xfrm>
            <a:off x="6462395" y="2789555"/>
            <a:ext cx="610235" cy="440690"/>
          </a:xfrm>
          <a:custGeom>
            <a:avLst/>
            <a:gdLst>
              <a:gd name="T0" fmla="*/ 1 w 227"/>
              <a:gd name="T1" fmla="*/ 134 h 164"/>
              <a:gd name="T2" fmla="*/ 45 w 227"/>
              <a:gd name="T3" fmla="*/ 148 h 164"/>
              <a:gd name="T4" fmla="*/ 164 w 227"/>
              <a:gd name="T5" fmla="*/ 128 h 164"/>
              <a:gd name="T6" fmla="*/ 226 w 227"/>
              <a:gd name="T7" fmla="*/ 14 h 164"/>
              <a:gd name="T8" fmla="*/ 219 w 227"/>
              <a:gd name="T9" fmla="*/ 2 h 164"/>
              <a:gd name="T10" fmla="*/ 209 w 227"/>
              <a:gd name="T11" fmla="*/ 22 h 164"/>
              <a:gd name="T12" fmla="*/ 9 w 227"/>
              <a:gd name="T13" fmla="*/ 114 h 164"/>
              <a:gd name="T14" fmla="*/ 1 w 227"/>
              <a:gd name="T15" fmla="*/ 13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7" h="164">
                <a:moveTo>
                  <a:pt x="1" y="134"/>
                </a:moveTo>
                <a:cubicBezTo>
                  <a:pt x="0" y="135"/>
                  <a:pt x="43" y="148"/>
                  <a:pt x="45" y="148"/>
                </a:cubicBezTo>
                <a:cubicBezTo>
                  <a:pt x="85" y="157"/>
                  <a:pt x="130" y="151"/>
                  <a:pt x="164" y="128"/>
                </a:cubicBezTo>
                <a:cubicBezTo>
                  <a:pt x="199" y="105"/>
                  <a:pt x="227" y="57"/>
                  <a:pt x="226" y="14"/>
                </a:cubicBezTo>
                <a:cubicBezTo>
                  <a:pt x="226" y="9"/>
                  <a:pt x="225" y="0"/>
                  <a:pt x="219" y="2"/>
                </a:cubicBezTo>
                <a:cubicBezTo>
                  <a:pt x="214" y="3"/>
                  <a:pt x="210" y="18"/>
                  <a:pt x="209" y="22"/>
                </a:cubicBezTo>
                <a:cubicBezTo>
                  <a:pt x="194" y="60"/>
                  <a:pt x="158" y="164"/>
                  <a:pt x="9" y="114"/>
                </a:cubicBezTo>
                <a:lnTo>
                  <a:pt x="1" y="134"/>
                </a:lnTo>
                <a:close/>
              </a:path>
            </a:pathLst>
          </a:custGeom>
          <a:solidFill>
            <a:srgbClr val="DA8B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ïṩḻîďè"/>
          <p:cNvSpPr/>
          <p:nvPr>
            <p:custDataLst>
              <p:tags r:id="rId24"/>
            </p:custDataLst>
          </p:nvPr>
        </p:nvSpPr>
        <p:spPr bwMode="auto">
          <a:xfrm>
            <a:off x="6003925" y="3058160"/>
            <a:ext cx="619760" cy="829310"/>
          </a:xfrm>
          <a:custGeom>
            <a:avLst/>
            <a:gdLst>
              <a:gd name="T0" fmla="*/ 206 w 231"/>
              <a:gd name="T1" fmla="*/ 78 h 309"/>
              <a:gd name="T2" fmla="*/ 229 w 231"/>
              <a:gd name="T3" fmla="*/ 18 h 309"/>
              <a:gd name="T4" fmla="*/ 229 w 231"/>
              <a:gd name="T5" fmla="*/ 16 h 309"/>
              <a:gd name="T6" fmla="*/ 227 w 231"/>
              <a:gd name="T7" fmla="*/ 15 h 309"/>
              <a:gd name="T8" fmla="*/ 196 w 231"/>
              <a:gd name="T9" fmla="*/ 9 h 309"/>
              <a:gd name="T10" fmla="*/ 130 w 231"/>
              <a:gd name="T11" fmla="*/ 3 h 309"/>
              <a:gd name="T12" fmla="*/ 92 w 231"/>
              <a:gd name="T13" fmla="*/ 9 h 309"/>
              <a:gd name="T14" fmla="*/ 44 w 231"/>
              <a:gd name="T15" fmla="*/ 18 h 309"/>
              <a:gd name="T16" fmla="*/ 2 w 231"/>
              <a:gd name="T17" fmla="*/ 45 h 309"/>
              <a:gd name="T18" fmla="*/ 0 w 231"/>
              <a:gd name="T19" fmla="*/ 47 h 309"/>
              <a:gd name="T20" fmla="*/ 1 w 231"/>
              <a:gd name="T21" fmla="*/ 49 h 309"/>
              <a:gd name="T22" fmla="*/ 17 w 231"/>
              <a:gd name="T23" fmla="*/ 77 h 309"/>
              <a:gd name="T24" fmla="*/ 41 w 231"/>
              <a:gd name="T25" fmla="*/ 98 h 309"/>
              <a:gd name="T26" fmla="*/ 65 w 231"/>
              <a:gd name="T27" fmla="*/ 81 h 309"/>
              <a:gd name="T28" fmla="*/ 65 w 231"/>
              <a:gd name="T29" fmla="*/ 80 h 309"/>
              <a:gd name="T30" fmla="*/ 53 w 231"/>
              <a:gd name="T31" fmla="*/ 292 h 309"/>
              <a:gd name="T32" fmla="*/ 56 w 231"/>
              <a:gd name="T33" fmla="*/ 299 h 309"/>
              <a:gd name="T34" fmla="*/ 64 w 231"/>
              <a:gd name="T35" fmla="*/ 302 h 309"/>
              <a:gd name="T36" fmla="*/ 207 w 231"/>
              <a:gd name="T37" fmla="*/ 266 h 309"/>
              <a:gd name="T38" fmla="*/ 225 w 231"/>
              <a:gd name="T39" fmla="*/ 252 h 309"/>
              <a:gd name="T40" fmla="*/ 225 w 231"/>
              <a:gd name="T41" fmla="*/ 250 h 309"/>
              <a:gd name="T42" fmla="*/ 151 w 231"/>
              <a:gd name="T43" fmla="*/ 69 h 309"/>
              <a:gd name="T44" fmla="*/ 151 w 231"/>
              <a:gd name="T45" fmla="*/ 64 h 309"/>
              <a:gd name="T46" fmla="*/ 203 w 231"/>
              <a:gd name="T47" fmla="*/ 83 h 309"/>
              <a:gd name="T48" fmla="*/ 206 w 231"/>
              <a:gd name="T49" fmla="*/ 78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1" h="309">
                <a:moveTo>
                  <a:pt x="206" y="78"/>
                </a:moveTo>
                <a:cubicBezTo>
                  <a:pt x="219" y="60"/>
                  <a:pt x="231" y="40"/>
                  <a:pt x="229" y="18"/>
                </a:cubicBezTo>
                <a:cubicBezTo>
                  <a:pt x="229" y="17"/>
                  <a:pt x="229" y="16"/>
                  <a:pt x="229" y="16"/>
                </a:cubicBezTo>
                <a:cubicBezTo>
                  <a:pt x="228" y="15"/>
                  <a:pt x="227" y="15"/>
                  <a:pt x="227" y="15"/>
                </a:cubicBezTo>
                <a:cubicBezTo>
                  <a:pt x="217" y="13"/>
                  <a:pt x="206" y="11"/>
                  <a:pt x="196" y="9"/>
                </a:cubicBezTo>
                <a:cubicBezTo>
                  <a:pt x="174" y="4"/>
                  <a:pt x="152" y="0"/>
                  <a:pt x="130" y="3"/>
                </a:cubicBezTo>
                <a:cubicBezTo>
                  <a:pt x="92" y="9"/>
                  <a:pt x="92" y="9"/>
                  <a:pt x="92" y="9"/>
                </a:cubicBezTo>
                <a:cubicBezTo>
                  <a:pt x="76" y="7"/>
                  <a:pt x="59" y="11"/>
                  <a:pt x="44" y="18"/>
                </a:cubicBezTo>
                <a:cubicBezTo>
                  <a:pt x="29" y="25"/>
                  <a:pt x="15" y="35"/>
                  <a:pt x="2" y="45"/>
                </a:cubicBezTo>
                <a:cubicBezTo>
                  <a:pt x="1" y="45"/>
                  <a:pt x="1" y="46"/>
                  <a:pt x="0" y="47"/>
                </a:cubicBezTo>
                <a:cubicBezTo>
                  <a:pt x="0" y="48"/>
                  <a:pt x="0" y="48"/>
                  <a:pt x="1" y="49"/>
                </a:cubicBezTo>
                <a:cubicBezTo>
                  <a:pt x="5" y="59"/>
                  <a:pt x="10" y="69"/>
                  <a:pt x="17" y="77"/>
                </a:cubicBezTo>
                <a:cubicBezTo>
                  <a:pt x="23" y="85"/>
                  <a:pt x="41" y="98"/>
                  <a:pt x="41" y="98"/>
                </a:cubicBezTo>
                <a:cubicBezTo>
                  <a:pt x="47" y="92"/>
                  <a:pt x="57" y="85"/>
                  <a:pt x="65" y="81"/>
                </a:cubicBezTo>
                <a:cubicBezTo>
                  <a:pt x="65" y="80"/>
                  <a:pt x="65" y="80"/>
                  <a:pt x="65" y="80"/>
                </a:cubicBezTo>
                <a:cubicBezTo>
                  <a:pt x="51" y="150"/>
                  <a:pt x="38" y="222"/>
                  <a:pt x="53" y="292"/>
                </a:cubicBezTo>
                <a:cubicBezTo>
                  <a:pt x="53" y="294"/>
                  <a:pt x="54" y="297"/>
                  <a:pt x="56" y="299"/>
                </a:cubicBezTo>
                <a:cubicBezTo>
                  <a:pt x="58" y="301"/>
                  <a:pt x="61" y="301"/>
                  <a:pt x="64" y="302"/>
                </a:cubicBezTo>
                <a:cubicBezTo>
                  <a:pt x="114" y="309"/>
                  <a:pt x="166" y="296"/>
                  <a:pt x="207" y="266"/>
                </a:cubicBezTo>
                <a:cubicBezTo>
                  <a:pt x="213" y="261"/>
                  <a:pt x="219" y="256"/>
                  <a:pt x="225" y="252"/>
                </a:cubicBezTo>
                <a:cubicBezTo>
                  <a:pt x="225" y="250"/>
                  <a:pt x="225" y="250"/>
                  <a:pt x="225" y="250"/>
                </a:cubicBezTo>
                <a:cubicBezTo>
                  <a:pt x="182" y="199"/>
                  <a:pt x="156" y="135"/>
                  <a:pt x="151" y="69"/>
                </a:cubicBezTo>
                <a:cubicBezTo>
                  <a:pt x="151" y="64"/>
                  <a:pt x="151" y="64"/>
                  <a:pt x="151" y="64"/>
                </a:cubicBezTo>
                <a:cubicBezTo>
                  <a:pt x="165" y="73"/>
                  <a:pt x="187" y="82"/>
                  <a:pt x="203" y="83"/>
                </a:cubicBezTo>
                <a:cubicBezTo>
                  <a:pt x="206" y="78"/>
                  <a:pt x="206" y="78"/>
                  <a:pt x="206" y="78"/>
                </a:cubicBezTo>
              </a:path>
            </a:pathLst>
          </a:custGeom>
          <a:solidFill>
            <a:srgbClr val="317D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i$lïḑé"/>
          <p:cNvSpPr/>
          <p:nvPr>
            <p:custDataLst>
              <p:tags r:id="rId25"/>
            </p:custDataLst>
          </p:nvPr>
        </p:nvSpPr>
        <p:spPr bwMode="auto">
          <a:xfrm>
            <a:off x="6169660" y="2741930"/>
            <a:ext cx="207010" cy="257175"/>
          </a:xfrm>
          <a:custGeom>
            <a:avLst/>
            <a:gdLst>
              <a:gd name="T0" fmla="*/ 72 w 77"/>
              <a:gd name="T1" fmla="*/ 41 h 96"/>
              <a:gd name="T2" fmla="*/ 48 w 77"/>
              <a:gd name="T3" fmla="*/ 92 h 96"/>
              <a:gd name="T4" fmla="*/ 5 w 77"/>
              <a:gd name="T5" fmla="*/ 55 h 96"/>
              <a:gd name="T6" fmla="*/ 29 w 77"/>
              <a:gd name="T7" fmla="*/ 4 h 96"/>
              <a:gd name="T8" fmla="*/ 72 w 77"/>
              <a:gd name="T9" fmla="*/ 4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96">
                <a:moveTo>
                  <a:pt x="72" y="41"/>
                </a:moveTo>
                <a:cubicBezTo>
                  <a:pt x="77" y="65"/>
                  <a:pt x="67" y="88"/>
                  <a:pt x="48" y="92"/>
                </a:cubicBezTo>
                <a:cubicBezTo>
                  <a:pt x="30" y="96"/>
                  <a:pt x="11" y="80"/>
                  <a:pt x="5" y="55"/>
                </a:cubicBezTo>
                <a:cubicBezTo>
                  <a:pt x="0" y="31"/>
                  <a:pt x="11" y="8"/>
                  <a:pt x="29" y="4"/>
                </a:cubicBezTo>
                <a:cubicBezTo>
                  <a:pt x="48" y="0"/>
                  <a:pt x="67" y="16"/>
                  <a:pt x="72" y="41"/>
                </a:cubicBezTo>
              </a:path>
            </a:pathLst>
          </a:custGeom>
          <a:solidFill>
            <a:srgbClr val="DA8B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ïşḻîḓe"/>
          <p:cNvSpPr/>
          <p:nvPr>
            <p:custDataLst>
              <p:tags r:id="rId26"/>
            </p:custDataLst>
          </p:nvPr>
        </p:nvSpPr>
        <p:spPr bwMode="auto">
          <a:xfrm>
            <a:off x="6247765" y="2918460"/>
            <a:ext cx="97155" cy="193040"/>
          </a:xfrm>
          <a:custGeom>
            <a:avLst/>
            <a:gdLst>
              <a:gd name="T0" fmla="*/ 0 w 36"/>
              <a:gd name="T1" fmla="*/ 22 h 72"/>
              <a:gd name="T2" fmla="*/ 4 w 36"/>
              <a:gd name="T3" fmla="*/ 62 h 72"/>
              <a:gd name="T4" fmla="*/ 36 w 36"/>
              <a:gd name="T5" fmla="*/ 56 h 72"/>
              <a:gd name="T6" fmla="*/ 27 w 36"/>
              <a:gd name="T7" fmla="*/ 14 h 72"/>
              <a:gd name="T8" fmla="*/ 0 w 36"/>
              <a:gd name="T9" fmla="*/ 2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72">
                <a:moveTo>
                  <a:pt x="0" y="22"/>
                </a:moveTo>
                <a:cubicBezTo>
                  <a:pt x="0" y="22"/>
                  <a:pt x="7" y="41"/>
                  <a:pt x="4" y="62"/>
                </a:cubicBezTo>
                <a:cubicBezTo>
                  <a:pt x="4" y="62"/>
                  <a:pt x="24" y="72"/>
                  <a:pt x="36" y="56"/>
                </a:cubicBezTo>
                <a:cubicBezTo>
                  <a:pt x="36" y="56"/>
                  <a:pt x="25" y="39"/>
                  <a:pt x="27" y="14"/>
                </a:cubicBezTo>
                <a:cubicBezTo>
                  <a:pt x="27" y="14"/>
                  <a:pt x="1" y="0"/>
                  <a:pt x="0" y="22"/>
                </a:cubicBezTo>
              </a:path>
            </a:pathLst>
          </a:custGeom>
          <a:solidFill>
            <a:srgbClr val="DA8B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íşḷíḋê"/>
          <p:cNvSpPr/>
          <p:nvPr>
            <p:custDataLst>
              <p:tags r:id="rId27"/>
            </p:custDataLst>
          </p:nvPr>
        </p:nvSpPr>
        <p:spPr bwMode="auto">
          <a:xfrm>
            <a:off x="6828155" y="4613275"/>
            <a:ext cx="99695" cy="69850"/>
          </a:xfrm>
          <a:custGeom>
            <a:avLst/>
            <a:gdLst>
              <a:gd name="T0" fmla="*/ 9 w 37"/>
              <a:gd name="T1" fmla="*/ 11 h 26"/>
              <a:gd name="T2" fmla="*/ 37 w 37"/>
              <a:gd name="T3" fmla="*/ 4 h 26"/>
              <a:gd name="T4" fmla="*/ 5 w 37"/>
              <a:gd name="T5" fmla="*/ 26 h 26"/>
              <a:gd name="T6" fmla="*/ 0 w 37"/>
              <a:gd name="T7" fmla="*/ 18 h 26"/>
              <a:gd name="T8" fmla="*/ 9 w 37"/>
              <a:gd name="T9" fmla="*/ 1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26">
                <a:moveTo>
                  <a:pt x="9" y="11"/>
                </a:moveTo>
                <a:cubicBezTo>
                  <a:pt x="9" y="11"/>
                  <a:pt x="24" y="0"/>
                  <a:pt x="37" y="4"/>
                </a:cubicBezTo>
                <a:cubicBezTo>
                  <a:pt x="5" y="26"/>
                  <a:pt x="5" y="26"/>
                  <a:pt x="5" y="26"/>
                </a:cubicBezTo>
                <a:cubicBezTo>
                  <a:pt x="0" y="18"/>
                  <a:pt x="0" y="18"/>
                  <a:pt x="0" y="18"/>
                </a:cubicBezTo>
                <a:lnTo>
                  <a:pt x="9" y="11"/>
                </a:lnTo>
                <a:close/>
              </a:path>
            </a:pathLst>
          </a:custGeom>
          <a:solidFill>
            <a:srgbClr val="1316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iṣlíḋè"/>
          <p:cNvSpPr/>
          <p:nvPr>
            <p:custDataLst>
              <p:tags r:id="rId28"/>
            </p:custDataLst>
          </p:nvPr>
        </p:nvSpPr>
        <p:spPr bwMode="auto">
          <a:xfrm>
            <a:off x="6139815" y="2621280"/>
            <a:ext cx="268605" cy="248920"/>
          </a:xfrm>
          <a:custGeom>
            <a:avLst/>
            <a:gdLst>
              <a:gd name="T0" fmla="*/ 0 w 100"/>
              <a:gd name="T1" fmla="*/ 74 h 93"/>
              <a:gd name="T2" fmla="*/ 21 w 100"/>
              <a:gd name="T3" fmla="*/ 31 h 93"/>
              <a:gd name="T4" fmla="*/ 61 w 100"/>
              <a:gd name="T5" fmla="*/ 19 h 93"/>
              <a:gd name="T6" fmla="*/ 87 w 100"/>
              <a:gd name="T7" fmla="*/ 0 h 93"/>
              <a:gd name="T8" fmla="*/ 87 w 100"/>
              <a:gd name="T9" fmla="*/ 16 h 93"/>
              <a:gd name="T10" fmla="*/ 94 w 100"/>
              <a:gd name="T11" fmla="*/ 17 h 93"/>
              <a:gd name="T12" fmla="*/ 91 w 100"/>
              <a:gd name="T13" fmla="*/ 26 h 93"/>
              <a:gd name="T14" fmla="*/ 98 w 100"/>
              <a:gd name="T15" fmla="*/ 24 h 93"/>
              <a:gd name="T16" fmla="*/ 93 w 100"/>
              <a:gd name="T17" fmla="*/ 45 h 93"/>
              <a:gd name="T18" fmla="*/ 55 w 100"/>
              <a:gd name="T19" fmla="*/ 82 h 93"/>
              <a:gd name="T20" fmla="*/ 24 w 100"/>
              <a:gd name="T21" fmla="*/ 93 h 93"/>
              <a:gd name="T22" fmla="*/ 2 w 100"/>
              <a:gd name="T23" fmla="*/ 73 h 93"/>
              <a:gd name="T24" fmla="*/ 0 w 100"/>
              <a:gd name="T25" fmla="*/ 7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0" h="93">
                <a:moveTo>
                  <a:pt x="0" y="74"/>
                </a:moveTo>
                <a:cubicBezTo>
                  <a:pt x="3" y="58"/>
                  <a:pt x="8" y="41"/>
                  <a:pt x="21" y="31"/>
                </a:cubicBezTo>
                <a:cubicBezTo>
                  <a:pt x="33" y="24"/>
                  <a:pt x="48" y="23"/>
                  <a:pt x="61" y="19"/>
                </a:cubicBezTo>
                <a:cubicBezTo>
                  <a:pt x="71" y="15"/>
                  <a:pt x="80" y="9"/>
                  <a:pt x="87" y="0"/>
                </a:cubicBezTo>
                <a:cubicBezTo>
                  <a:pt x="89" y="5"/>
                  <a:pt x="89" y="11"/>
                  <a:pt x="87" y="16"/>
                </a:cubicBezTo>
                <a:cubicBezTo>
                  <a:pt x="88" y="12"/>
                  <a:pt x="94" y="14"/>
                  <a:pt x="94" y="17"/>
                </a:cubicBezTo>
                <a:cubicBezTo>
                  <a:pt x="95" y="20"/>
                  <a:pt x="93" y="24"/>
                  <a:pt x="91" y="26"/>
                </a:cubicBezTo>
                <a:cubicBezTo>
                  <a:pt x="93" y="25"/>
                  <a:pt x="96" y="24"/>
                  <a:pt x="98" y="24"/>
                </a:cubicBezTo>
                <a:cubicBezTo>
                  <a:pt x="100" y="31"/>
                  <a:pt x="97" y="38"/>
                  <a:pt x="93" y="45"/>
                </a:cubicBezTo>
                <a:cubicBezTo>
                  <a:pt x="84" y="60"/>
                  <a:pt x="70" y="72"/>
                  <a:pt x="55" y="82"/>
                </a:cubicBezTo>
                <a:cubicBezTo>
                  <a:pt x="46" y="88"/>
                  <a:pt x="35" y="93"/>
                  <a:pt x="24" y="93"/>
                </a:cubicBezTo>
                <a:cubicBezTo>
                  <a:pt x="13" y="92"/>
                  <a:pt x="2" y="84"/>
                  <a:pt x="2" y="73"/>
                </a:cubicBezTo>
                <a:lnTo>
                  <a:pt x="0" y="74"/>
                </a:lnTo>
                <a:close/>
              </a:path>
            </a:pathLst>
          </a:custGeom>
          <a:solidFill>
            <a:srgbClr val="1316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îṧḻîďé"/>
          <p:cNvSpPr/>
          <p:nvPr>
            <p:custDataLst>
              <p:tags r:id="rId29"/>
            </p:custDataLst>
          </p:nvPr>
        </p:nvSpPr>
        <p:spPr bwMode="auto">
          <a:xfrm>
            <a:off x="6132830" y="2784475"/>
            <a:ext cx="91440" cy="171450"/>
          </a:xfrm>
          <a:custGeom>
            <a:avLst/>
            <a:gdLst>
              <a:gd name="T0" fmla="*/ 2 w 34"/>
              <a:gd name="T1" fmla="*/ 7 h 64"/>
              <a:gd name="T2" fmla="*/ 1 w 34"/>
              <a:gd name="T3" fmla="*/ 21 h 64"/>
              <a:gd name="T4" fmla="*/ 23 w 34"/>
              <a:gd name="T5" fmla="*/ 61 h 64"/>
              <a:gd name="T6" fmla="*/ 28 w 34"/>
              <a:gd name="T7" fmla="*/ 63 h 64"/>
              <a:gd name="T8" fmla="*/ 31 w 34"/>
              <a:gd name="T9" fmla="*/ 58 h 64"/>
              <a:gd name="T10" fmla="*/ 29 w 34"/>
              <a:gd name="T11" fmla="*/ 18 h 64"/>
              <a:gd name="T12" fmla="*/ 20 w 34"/>
              <a:gd name="T13" fmla="*/ 4 h 64"/>
              <a:gd name="T14" fmla="*/ 5 w 34"/>
              <a:gd name="T15" fmla="*/ 4 h 64"/>
              <a:gd name="T16" fmla="*/ 2 w 34"/>
              <a:gd name="T17" fmla="*/ 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64">
                <a:moveTo>
                  <a:pt x="2" y="7"/>
                </a:moveTo>
                <a:cubicBezTo>
                  <a:pt x="0" y="11"/>
                  <a:pt x="0" y="17"/>
                  <a:pt x="1" y="21"/>
                </a:cubicBezTo>
                <a:cubicBezTo>
                  <a:pt x="5" y="36"/>
                  <a:pt x="12" y="50"/>
                  <a:pt x="23" y="61"/>
                </a:cubicBezTo>
                <a:cubicBezTo>
                  <a:pt x="24" y="62"/>
                  <a:pt x="26" y="64"/>
                  <a:pt x="28" y="63"/>
                </a:cubicBezTo>
                <a:cubicBezTo>
                  <a:pt x="30" y="63"/>
                  <a:pt x="31" y="60"/>
                  <a:pt x="31" y="58"/>
                </a:cubicBezTo>
                <a:cubicBezTo>
                  <a:pt x="34" y="45"/>
                  <a:pt x="33" y="31"/>
                  <a:pt x="29" y="18"/>
                </a:cubicBezTo>
                <a:cubicBezTo>
                  <a:pt x="27" y="12"/>
                  <a:pt x="25" y="7"/>
                  <a:pt x="20" y="4"/>
                </a:cubicBezTo>
                <a:cubicBezTo>
                  <a:pt x="16" y="0"/>
                  <a:pt x="9" y="0"/>
                  <a:pt x="5" y="4"/>
                </a:cubicBezTo>
                <a:cubicBezTo>
                  <a:pt x="4" y="5"/>
                  <a:pt x="3" y="6"/>
                  <a:pt x="2" y="7"/>
                </a:cubicBezTo>
                <a:close/>
              </a:path>
            </a:pathLst>
          </a:custGeom>
          <a:solidFill>
            <a:srgbClr val="1316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iŝliḓè"/>
          <p:cNvSpPr/>
          <p:nvPr>
            <p:custDataLst>
              <p:tags r:id="rId30"/>
            </p:custDataLst>
          </p:nvPr>
        </p:nvSpPr>
        <p:spPr bwMode="auto">
          <a:xfrm>
            <a:off x="6264275" y="2884170"/>
            <a:ext cx="87630" cy="61595"/>
          </a:xfrm>
          <a:custGeom>
            <a:avLst/>
            <a:gdLst>
              <a:gd name="T0" fmla="*/ 31 w 33"/>
              <a:gd name="T1" fmla="*/ 0 h 23"/>
              <a:gd name="T2" fmla="*/ 20 w 33"/>
              <a:gd name="T3" fmla="*/ 20 h 23"/>
              <a:gd name="T4" fmla="*/ 0 w 33"/>
              <a:gd name="T5" fmla="*/ 9 h 23"/>
              <a:gd name="T6" fmla="*/ 31 w 33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23">
                <a:moveTo>
                  <a:pt x="31" y="0"/>
                </a:moveTo>
                <a:cubicBezTo>
                  <a:pt x="33" y="9"/>
                  <a:pt x="29" y="18"/>
                  <a:pt x="20" y="20"/>
                </a:cubicBezTo>
                <a:cubicBezTo>
                  <a:pt x="11" y="23"/>
                  <a:pt x="2" y="18"/>
                  <a:pt x="0" y="9"/>
                </a:cubicBezTo>
                <a:lnTo>
                  <a:pt x="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iṩlíḑê"/>
          <p:cNvSpPr/>
          <p:nvPr>
            <p:custDataLst>
              <p:tags r:id="rId31"/>
            </p:custDataLst>
          </p:nvPr>
        </p:nvSpPr>
        <p:spPr bwMode="auto">
          <a:xfrm>
            <a:off x="6198870" y="2886710"/>
            <a:ext cx="40005" cy="42545"/>
          </a:xfrm>
          <a:prstGeom prst="ellipse">
            <a:avLst/>
          </a:prstGeom>
          <a:solidFill>
            <a:srgbClr val="DA8B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i$ḷiďe"/>
          <p:cNvSpPr/>
          <p:nvPr>
            <p:custDataLst>
              <p:tags r:id="rId32"/>
            </p:custDataLst>
          </p:nvPr>
        </p:nvSpPr>
        <p:spPr bwMode="auto">
          <a:xfrm>
            <a:off x="6320155" y="2996565"/>
            <a:ext cx="8255" cy="36830"/>
          </a:xfrm>
          <a:custGeom>
            <a:avLst/>
            <a:gdLst>
              <a:gd name="T0" fmla="*/ 0 w 3"/>
              <a:gd name="T1" fmla="*/ 0 h 14"/>
              <a:gd name="T2" fmla="*/ 3 w 3"/>
              <a:gd name="T3" fmla="*/ 14 h 14"/>
              <a:gd name="T4" fmla="*/ 3 w 3"/>
              <a:gd name="T5" fmla="*/ 14 h 14"/>
              <a:gd name="T6" fmla="*/ 0 w 3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4">
                <a:moveTo>
                  <a:pt x="0" y="0"/>
                </a:moveTo>
                <a:cubicBezTo>
                  <a:pt x="1" y="6"/>
                  <a:pt x="2" y="10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2C2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iṥlïḑe"/>
          <p:cNvSpPr/>
          <p:nvPr>
            <p:custDataLst>
              <p:tags r:id="rId33"/>
            </p:custDataLst>
          </p:nvPr>
        </p:nvSpPr>
        <p:spPr bwMode="auto">
          <a:xfrm>
            <a:off x="6253480" y="2982595"/>
            <a:ext cx="74930" cy="50800"/>
          </a:xfrm>
          <a:custGeom>
            <a:avLst/>
            <a:gdLst>
              <a:gd name="T0" fmla="*/ 24 w 28"/>
              <a:gd name="T1" fmla="*/ 0 h 19"/>
              <a:gd name="T2" fmla="*/ 11 w 28"/>
              <a:gd name="T3" fmla="*/ 3 h 19"/>
              <a:gd name="T4" fmla="*/ 0 w 28"/>
              <a:gd name="T5" fmla="*/ 0 h 19"/>
              <a:gd name="T6" fmla="*/ 28 w 28"/>
              <a:gd name="T7" fmla="*/ 19 h 19"/>
              <a:gd name="T8" fmla="*/ 25 w 28"/>
              <a:gd name="T9" fmla="*/ 5 h 19"/>
              <a:gd name="T10" fmla="*/ 24 w 28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19">
                <a:moveTo>
                  <a:pt x="24" y="0"/>
                </a:moveTo>
                <a:cubicBezTo>
                  <a:pt x="20" y="2"/>
                  <a:pt x="15" y="3"/>
                  <a:pt x="11" y="3"/>
                </a:cubicBezTo>
                <a:cubicBezTo>
                  <a:pt x="4" y="3"/>
                  <a:pt x="0" y="0"/>
                  <a:pt x="0" y="0"/>
                </a:cubicBezTo>
                <a:cubicBezTo>
                  <a:pt x="28" y="19"/>
                  <a:pt x="28" y="19"/>
                  <a:pt x="28" y="19"/>
                </a:cubicBezTo>
                <a:cubicBezTo>
                  <a:pt x="27" y="15"/>
                  <a:pt x="26" y="11"/>
                  <a:pt x="25" y="5"/>
                </a:cubicBezTo>
                <a:cubicBezTo>
                  <a:pt x="24" y="0"/>
                  <a:pt x="24" y="0"/>
                  <a:pt x="24" y="0"/>
                </a:cubicBezTo>
              </a:path>
            </a:pathLst>
          </a:custGeom>
          <a:solidFill>
            <a:srgbClr val="AE6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iŝ1îdê"/>
          <p:cNvSpPr/>
          <p:nvPr>
            <p:custDataLst>
              <p:tags r:id="rId34"/>
            </p:custDataLst>
          </p:nvPr>
        </p:nvSpPr>
        <p:spPr bwMode="auto">
          <a:xfrm>
            <a:off x="6156325" y="3223895"/>
            <a:ext cx="38100" cy="153035"/>
          </a:xfrm>
          <a:custGeom>
            <a:avLst/>
            <a:gdLst>
              <a:gd name="T0" fmla="*/ 32 w 32"/>
              <a:gd name="T1" fmla="*/ 0 h 129"/>
              <a:gd name="T2" fmla="*/ 18 w 32"/>
              <a:gd name="T3" fmla="*/ 41 h 129"/>
              <a:gd name="T4" fmla="*/ 0 w 32"/>
              <a:gd name="T5" fmla="*/ 129 h 129"/>
              <a:gd name="T6" fmla="*/ 32 w 32"/>
              <a:gd name="T7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29">
                <a:moveTo>
                  <a:pt x="32" y="0"/>
                </a:moveTo>
                <a:lnTo>
                  <a:pt x="18" y="41"/>
                </a:lnTo>
                <a:lnTo>
                  <a:pt x="0" y="129"/>
                </a:lnTo>
                <a:lnTo>
                  <a:pt x="32" y="0"/>
                </a:lnTo>
                <a:close/>
              </a:path>
            </a:pathLst>
          </a:custGeom>
          <a:solidFill>
            <a:srgbClr val="5646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î$1iḑe"/>
          <p:cNvSpPr/>
          <p:nvPr>
            <p:custDataLst>
              <p:tags r:id="rId35"/>
            </p:custDataLst>
          </p:nvPr>
        </p:nvSpPr>
        <p:spPr bwMode="auto">
          <a:xfrm>
            <a:off x="6156325" y="3223895"/>
            <a:ext cx="38100" cy="153035"/>
          </a:xfrm>
          <a:custGeom>
            <a:avLst/>
            <a:gdLst>
              <a:gd name="T0" fmla="*/ 32 w 32"/>
              <a:gd name="T1" fmla="*/ 0 h 129"/>
              <a:gd name="T2" fmla="*/ 18 w 32"/>
              <a:gd name="T3" fmla="*/ 41 h 129"/>
              <a:gd name="T4" fmla="*/ 0 w 32"/>
              <a:gd name="T5" fmla="*/ 129 h 129"/>
              <a:gd name="T6" fmla="*/ 32 w 32"/>
              <a:gd name="T7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29">
                <a:moveTo>
                  <a:pt x="32" y="0"/>
                </a:moveTo>
                <a:lnTo>
                  <a:pt x="18" y="41"/>
                </a:lnTo>
                <a:lnTo>
                  <a:pt x="0" y="129"/>
                </a:lnTo>
                <a:lnTo>
                  <a:pt x="3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ïslíḋê"/>
          <p:cNvSpPr/>
          <p:nvPr>
            <p:custDataLst>
              <p:tags r:id="rId36"/>
            </p:custDataLst>
          </p:nvPr>
        </p:nvSpPr>
        <p:spPr bwMode="auto">
          <a:xfrm>
            <a:off x="6414770" y="3296285"/>
            <a:ext cx="10795" cy="61595"/>
          </a:xfrm>
          <a:custGeom>
            <a:avLst/>
            <a:gdLst>
              <a:gd name="T0" fmla="*/ 0 w 4"/>
              <a:gd name="T1" fmla="*/ 0 h 23"/>
              <a:gd name="T2" fmla="*/ 4 w 4"/>
              <a:gd name="T3" fmla="*/ 23 h 23"/>
              <a:gd name="T4" fmla="*/ 4 w 4"/>
              <a:gd name="T5" fmla="*/ 23 h 23"/>
              <a:gd name="T6" fmla="*/ 0 w 4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3">
                <a:moveTo>
                  <a:pt x="0" y="0"/>
                </a:moveTo>
                <a:cubicBezTo>
                  <a:pt x="1" y="8"/>
                  <a:pt x="3" y="16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2" y="12"/>
                  <a:pt x="0" y="0"/>
                </a:cubicBezTo>
              </a:path>
            </a:pathLst>
          </a:custGeom>
          <a:solidFill>
            <a:srgbClr val="C2C2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ïṥ1ídê"/>
          <p:cNvSpPr/>
          <p:nvPr>
            <p:custDataLst>
              <p:tags r:id="rId37"/>
            </p:custDataLst>
          </p:nvPr>
        </p:nvSpPr>
        <p:spPr bwMode="auto">
          <a:xfrm>
            <a:off x="6395720" y="3213100"/>
            <a:ext cx="29845" cy="144780"/>
          </a:xfrm>
          <a:custGeom>
            <a:avLst/>
            <a:gdLst>
              <a:gd name="T0" fmla="*/ 0 w 11"/>
              <a:gd name="T1" fmla="*/ 0 h 54"/>
              <a:gd name="T2" fmla="*/ 11 w 11"/>
              <a:gd name="T3" fmla="*/ 54 h 54"/>
              <a:gd name="T4" fmla="*/ 7 w 11"/>
              <a:gd name="T5" fmla="*/ 31 h 54"/>
              <a:gd name="T6" fmla="*/ 5 w 11"/>
              <a:gd name="T7" fmla="*/ 6 h 54"/>
              <a:gd name="T8" fmla="*/ 0 w 11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54">
                <a:moveTo>
                  <a:pt x="0" y="0"/>
                </a:moveTo>
                <a:cubicBezTo>
                  <a:pt x="0" y="0"/>
                  <a:pt x="6" y="42"/>
                  <a:pt x="11" y="54"/>
                </a:cubicBezTo>
                <a:cubicBezTo>
                  <a:pt x="10" y="47"/>
                  <a:pt x="8" y="39"/>
                  <a:pt x="7" y="31"/>
                </a:cubicBezTo>
                <a:cubicBezTo>
                  <a:pt x="5" y="21"/>
                  <a:pt x="4" y="10"/>
                  <a:pt x="5" y="6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5646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1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28955" y="805180"/>
            <a:ext cx="286321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7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应急预案的基本要求</a:t>
            </a:r>
            <a:endParaRPr sz="17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39140" y="1467485"/>
            <a:ext cx="107315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  <a:buClr>
                <a:srgbClr val="2F7889"/>
              </a:buClr>
              <a:buNone/>
            </a:pPr>
            <a:r>
              <a:rPr lang="zh-CN" altLang="en-US" sz="16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协调性</a:t>
            </a:r>
            <a:endParaRPr lang="zh-CN" altLang="en-US" sz="16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2" name="iṥlíḑê"/>
          <p:cNvSpPr/>
          <p:nvPr>
            <p:custDataLst>
              <p:tags r:id="rId6"/>
            </p:custDataLst>
          </p:nvPr>
        </p:nvSpPr>
        <p:spPr bwMode="auto">
          <a:xfrm>
            <a:off x="3305810" y="4762500"/>
            <a:ext cx="2237105" cy="108585"/>
          </a:xfrm>
          <a:prstGeom prst="ellipse">
            <a:avLst/>
          </a:prstGeom>
          <a:solidFill>
            <a:srgbClr val="536DFE">
              <a:alpha val="1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î$ḷídé"/>
          <p:cNvSpPr/>
          <p:nvPr>
            <p:custDataLst>
              <p:tags r:id="rId7"/>
            </p:custDataLst>
          </p:nvPr>
        </p:nvSpPr>
        <p:spPr bwMode="auto">
          <a:xfrm>
            <a:off x="3753485" y="4142105"/>
            <a:ext cx="1184275" cy="611505"/>
          </a:xfrm>
          <a:custGeom>
            <a:avLst/>
            <a:gdLst>
              <a:gd name="T0" fmla="*/ 758 w 758"/>
              <a:gd name="T1" fmla="*/ 456 h 481"/>
              <a:gd name="T2" fmla="*/ 758 w 758"/>
              <a:gd name="T3" fmla="*/ 481 h 481"/>
              <a:gd name="T4" fmla="*/ 0 w 758"/>
              <a:gd name="T5" fmla="*/ 481 h 481"/>
              <a:gd name="T6" fmla="*/ 0 w 758"/>
              <a:gd name="T7" fmla="*/ 461 h 481"/>
              <a:gd name="T8" fmla="*/ 147 w 758"/>
              <a:gd name="T9" fmla="*/ 140 h 481"/>
              <a:gd name="T10" fmla="*/ 17 w 758"/>
              <a:gd name="T11" fmla="*/ 0 h 481"/>
              <a:gd name="T12" fmla="*/ 753 w 758"/>
              <a:gd name="T13" fmla="*/ 0 h 481"/>
              <a:gd name="T14" fmla="*/ 630 w 758"/>
              <a:gd name="T15" fmla="*/ 331 h 481"/>
              <a:gd name="T16" fmla="*/ 758 w 758"/>
              <a:gd name="T17" fmla="*/ 45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8" h="481">
                <a:moveTo>
                  <a:pt x="758" y="456"/>
                </a:moveTo>
                <a:cubicBezTo>
                  <a:pt x="758" y="481"/>
                  <a:pt x="758" y="481"/>
                  <a:pt x="758" y="481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1"/>
                  <a:pt x="0" y="461"/>
                  <a:pt x="0" y="461"/>
                </a:cubicBezTo>
                <a:cubicBezTo>
                  <a:pt x="129" y="413"/>
                  <a:pt x="195" y="269"/>
                  <a:pt x="147" y="140"/>
                </a:cubicBezTo>
                <a:cubicBezTo>
                  <a:pt x="124" y="78"/>
                  <a:pt x="77" y="28"/>
                  <a:pt x="17" y="0"/>
                </a:cubicBezTo>
                <a:cubicBezTo>
                  <a:pt x="753" y="0"/>
                  <a:pt x="753" y="0"/>
                  <a:pt x="753" y="0"/>
                </a:cubicBezTo>
                <a:cubicBezTo>
                  <a:pt x="628" y="58"/>
                  <a:pt x="573" y="206"/>
                  <a:pt x="630" y="331"/>
                </a:cubicBezTo>
                <a:cubicBezTo>
                  <a:pt x="656" y="387"/>
                  <a:pt x="701" y="431"/>
                  <a:pt x="758" y="456"/>
                </a:cubicBezTo>
              </a:path>
            </a:pathLst>
          </a:custGeom>
          <a:solidFill>
            <a:srgbClr val="C8CA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i$ľíḓé"/>
          <p:cNvSpPr/>
          <p:nvPr>
            <p:custDataLst>
              <p:tags r:id="rId8"/>
            </p:custDataLst>
          </p:nvPr>
        </p:nvSpPr>
        <p:spPr bwMode="auto">
          <a:xfrm>
            <a:off x="3991610" y="4342765"/>
            <a:ext cx="5080" cy="10160"/>
          </a:xfrm>
          <a:custGeom>
            <a:avLst/>
            <a:gdLst>
              <a:gd name="T0" fmla="*/ 0 w 3"/>
              <a:gd name="T1" fmla="*/ 0 h 8"/>
              <a:gd name="T2" fmla="*/ 0 w 3"/>
              <a:gd name="T3" fmla="*/ 0 h 8"/>
              <a:gd name="T4" fmla="*/ 3 w 3"/>
              <a:gd name="T5" fmla="*/ 8 h 8"/>
              <a:gd name="T6" fmla="*/ 3 w 3"/>
              <a:gd name="T7" fmla="*/ 8 h 8"/>
              <a:gd name="T8" fmla="*/ 0 w 3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3"/>
                  <a:pt x="2" y="6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1" y="3"/>
                  <a:pt x="0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ïsḷíḓé"/>
          <p:cNvSpPr/>
          <p:nvPr>
            <p:custDataLst>
              <p:tags r:id="rId9"/>
            </p:custDataLst>
          </p:nvPr>
        </p:nvSpPr>
        <p:spPr bwMode="auto">
          <a:xfrm>
            <a:off x="3991610" y="4342765"/>
            <a:ext cx="725805" cy="10160"/>
          </a:xfrm>
          <a:custGeom>
            <a:avLst/>
            <a:gdLst>
              <a:gd name="T0" fmla="*/ 465 w 465"/>
              <a:gd name="T1" fmla="*/ 0 h 8"/>
              <a:gd name="T2" fmla="*/ 0 w 465"/>
              <a:gd name="T3" fmla="*/ 0 h 8"/>
              <a:gd name="T4" fmla="*/ 3 w 465"/>
              <a:gd name="T5" fmla="*/ 8 h 8"/>
              <a:gd name="T6" fmla="*/ 463 w 465"/>
              <a:gd name="T7" fmla="*/ 8 h 8"/>
              <a:gd name="T8" fmla="*/ 465 w 465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8">
                <a:moveTo>
                  <a:pt x="465" y="0"/>
                </a:moveTo>
                <a:cubicBezTo>
                  <a:pt x="0" y="0"/>
                  <a:pt x="0" y="0"/>
                  <a:pt x="0" y="0"/>
                </a:cubicBezTo>
                <a:cubicBezTo>
                  <a:pt x="1" y="3"/>
                  <a:pt x="2" y="6"/>
                  <a:pt x="3" y="8"/>
                </a:cubicBezTo>
                <a:cubicBezTo>
                  <a:pt x="463" y="8"/>
                  <a:pt x="463" y="8"/>
                  <a:pt x="463" y="8"/>
                </a:cubicBezTo>
                <a:cubicBezTo>
                  <a:pt x="464" y="6"/>
                  <a:pt x="465" y="3"/>
                  <a:pt x="465" y="0"/>
                </a:cubicBezTo>
              </a:path>
            </a:pathLst>
          </a:custGeom>
          <a:solidFill>
            <a:srgbClr val="B4B5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ïŝļîdè"/>
          <p:cNvSpPr/>
          <p:nvPr>
            <p:custDataLst>
              <p:tags r:id="rId10"/>
            </p:custDataLst>
          </p:nvPr>
        </p:nvSpPr>
        <p:spPr bwMode="auto">
          <a:xfrm>
            <a:off x="2396490" y="3976370"/>
            <a:ext cx="3894455" cy="365760"/>
          </a:xfrm>
          <a:custGeom>
            <a:avLst/>
            <a:gdLst>
              <a:gd name="T0" fmla="*/ 0 w 2492"/>
              <a:gd name="T1" fmla="*/ 0 h 288"/>
              <a:gd name="T2" fmla="*/ 0 w 2492"/>
              <a:gd name="T3" fmla="*/ 144 h 288"/>
              <a:gd name="T4" fmla="*/ 130 w 2492"/>
              <a:gd name="T5" fmla="*/ 288 h 288"/>
              <a:gd name="T6" fmla="*/ 2362 w 2492"/>
              <a:gd name="T7" fmla="*/ 288 h 288"/>
              <a:gd name="T8" fmla="*/ 2492 w 2492"/>
              <a:gd name="T9" fmla="*/ 144 h 288"/>
              <a:gd name="T10" fmla="*/ 2492 w 2492"/>
              <a:gd name="T11" fmla="*/ 0 h 288"/>
              <a:gd name="T12" fmla="*/ 0 w 2492"/>
              <a:gd name="T1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92" h="288">
                <a:moveTo>
                  <a:pt x="0" y="0"/>
                </a:moveTo>
                <a:cubicBezTo>
                  <a:pt x="0" y="144"/>
                  <a:pt x="0" y="144"/>
                  <a:pt x="0" y="144"/>
                </a:cubicBezTo>
                <a:cubicBezTo>
                  <a:pt x="0" y="224"/>
                  <a:pt x="58" y="288"/>
                  <a:pt x="130" y="288"/>
                </a:cubicBezTo>
                <a:cubicBezTo>
                  <a:pt x="2362" y="288"/>
                  <a:pt x="2362" y="288"/>
                  <a:pt x="2362" y="288"/>
                </a:cubicBezTo>
                <a:cubicBezTo>
                  <a:pt x="2434" y="288"/>
                  <a:pt x="2492" y="224"/>
                  <a:pt x="2492" y="144"/>
                </a:cubicBezTo>
                <a:cubicBezTo>
                  <a:pt x="2492" y="0"/>
                  <a:pt x="2492" y="0"/>
                  <a:pt x="2492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8CA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iṩļîďè"/>
          <p:cNvSpPr/>
          <p:nvPr>
            <p:custDataLst>
              <p:tags r:id="rId11"/>
            </p:custDataLst>
          </p:nvPr>
        </p:nvSpPr>
        <p:spPr bwMode="auto">
          <a:xfrm>
            <a:off x="3753485" y="4687570"/>
            <a:ext cx="1184275" cy="66040"/>
          </a:xfrm>
          <a:custGeom>
            <a:avLst/>
            <a:gdLst>
              <a:gd name="T0" fmla="*/ 58 w 758"/>
              <a:gd name="T1" fmla="*/ 0 h 52"/>
              <a:gd name="T2" fmla="*/ 58 w 758"/>
              <a:gd name="T3" fmla="*/ 0 h 52"/>
              <a:gd name="T4" fmla="*/ 0 w 758"/>
              <a:gd name="T5" fmla="*/ 32 h 52"/>
              <a:gd name="T6" fmla="*/ 0 w 758"/>
              <a:gd name="T7" fmla="*/ 32 h 52"/>
              <a:gd name="T8" fmla="*/ 58 w 758"/>
              <a:gd name="T9" fmla="*/ 0 h 52"/>
              <a:gd name="T10" fmla="*/ 712 w 758"/>
              <a:gd name="T11" fmla="*/ 0 h 52"/>
              <a:gd name="T12" fmla="*/ 711 w 758"/>
              <a:gd name="T13" fmla="*/ 0 h 52"/>
              <a:gd name="T14" fmla="*/ 758 w 758"/>
              <a:gd name="T15" fmla="*/ 27 h 52"/>
              <a:gd name="T16" fmla="*/ 758 w 758"/>
              <a:gd name="T17" fmla="*/ 52 h 52"/>
              <a:gd name="T18" fmla="*/ 758 w 758"/>
              <a:gd name="T19" fmla="*/ 27 h 52"/>
              <a:gd name="T20" fmla="*/ 712 w 758"/>
              <a:gd name="T2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8" h="52">
                <a:moveTo>
                  <a:pt x="58" y="0"/>
                </a:moveTo>
                <a:cubicBezTo>
                  <a:pt x="58" y="0"/>
                  <a:pt x="58" y="0"/>
                  <a:pt x="58" y="0"/>
                </a:cubicBezTo>
                <a:cubicBezTo>
                  <a:pt x="40" y="13"/>
                  <a:pt x="20" y="24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21" y="24"/>
                  <a:pt x="41" y="13"/>
                  <a:pt x="58" y="0"/>
                </a:cubicBezTo>
                <a:moveTo>
                  <a:pt x="712" y="0"/>
                </a:moveTo>
                <a:cubicBezTo>
                  <a:pt x="711" y="0"/>
                  <a:pt x="711" y="0"/>
                  <a:pt x="711" y="0"/>
                </a:cubicBezTo>
                <a:cubicBezTo>
                  <a:pt x="726" y="11"/>
                  <a:pt x="741" y="20"/>
                  <a:pt x="758" y="27"/>
                </a:cubicBezTo>
                <a:cubicBezTo>
                  <a:pt x="758" y="52"/>
                  <a:pt x="758" y="52"/>
                  <a:pt x="758" y="52"/>
                </a:cubicBezTo>
                <a:cubicBezTo>
                  <a:pt x="758" y="27"/>
                  <a:pt x="758" y="27"/>
                  <a:pt x="758" y="27"/>
                </a:cubicBezTo>
                <a:cubicBezTo>
                  <a:pt x="742" y="20"/>
                  <a:pt x="726" y="11"/>
                  <a:pt x="712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ïş1ídê"/>
          <p:cNvSpPr/>
          <p:nvPr>
            <p:custDataLst>
              <p:tags r:id="rId12"/>
            </p:custDataLst>
          </p:nvPr>
        </p:nvSpPr>
        <p:spPr bwMode="auto">
          <a:xfrm>
            <a:off x="3753485" y="4687570"/>
            <a:ext cx="1184275" cy="66040"/>
          </a:xfrm>
          <a:custGeom>
            <a:avLst/>
            <a:gdLst>
              <a:gd name="T0" fmla="*/ 711 w 758"/>
              <a:gd name="T1" fmla="*/ 0 h 52"/>
              <a:gd name="T2" fmla="*/ 58 w 758"/>
              <a:gd name="T3" fmla="*/ 0 h 52"/>
              <a:gd name="T4" fmla="*/ 0 w 758"/>
              <a:gd name="T5" fmla="*/ 32 h 52"/>
              <a:gd name="T6" fmla="*/ 0 w 758"/>
              <a:gd name="T7" fmla="*/ 52 h 52"/>
              <a:gd name="T8" fmla="*/ 758 w 758"/>
              <a:gd name="T9" fmla="*/ 52 h 52"/>
              <a:gd name="T10" fmla="*/ 758 w 758"/>
              <a:gd name="T11" fmla="*/ 27 h 52"/>
              <a:gd name="T12" fmla="*/ 711 w 758"/>
              <a:gd name="T1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8" h="52">
                <a:moveTo>
                  <a:pt x="711" y="0"/>
                </a:moveTo>
                <a:cubicBezTo>
                  <a:pt x="58" y="0"/>
                  <a:pt x="58" y="0"/>
                  <a:pt x="58" y="0"/>
                </a:cubicBezTo>
                <a:cubicBezTo>
                  <a:pt x="41" y="13"/>
                  <a:pt x="21" y="24"/>
                  <a:pt x="0" y="32"/>
                </a:cubicBezTo>
                <a:cubicBezTo>
                  <a:pt x="0" y="52"/>
                  <a:pt x="0" y="52"/>
                  <a:pt x="0" y="52"/>
                </a:cubicBezTo>
                <a:cubicBezTo>
                  <a:pt x="758" y="52"/>
                  <a:pt x="758" y="52"/>
                  <a:pt x="758" y="52"/>
                </a:cubicBezTo>
                <a:cubicBezTo>
                  <a:pt x="758" y="27"/>
                  <a:pt x="758" y="27"/>
                  <a:pt x="758" y="27"/>
                </a:cubicBezTo>
                <a:cubicBezTo>
                  <a:pt x="741" y="20"/>
                  <a:pt x="726" y="11"/>
                  <a:pt x="711" y="0"/>
                </a:cubicBezTo>
              </a:path>
            </a:pathLst>
          </a:custGeom>
          <a:solidFill>
            <a:srgbClr val="B4B5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iṥḷîďé"/>
          <p:cNvSpPr/>
          <p:nvPr>
            <p:custDataLst>
              <p:tags r:id="rId13"/>
            </p:custDataLst>
          </p:nvPr>
        </p:nvSpPr>
        <p:spPr bwMode="auto">
          <a:xfrm>
            <a:off x="3361690" y="4697730"/>
            <a:ext cx="1968500" cy="97155"/>
          </a:xfrm>
          <a:custGeom>
            <a:avLst/>
            <a:gdLst>
              <a:gd name="T0" fmla="*/ 38 w 1260"/>
              <a:gd name="T1" fmla="*/ 0 h 76"/>
              <a:gd name="T2" fmla="*/ 1222 w 1260"/>
              <a:gd name="T3" fmla="*/ 0 h 76"/>
              <a:gd name="T4" fmla="*/ 1260 w 1260"/>
              <a:gd name="T5" fmla="*/ 38 h 76"/>
              <a:gd name="T6" fmla="*/ 1222 w 1260"/>
              <a:gd name="T7" fmla="*/ 76 h 76"/>
              <a:gd name="T8" fmla="*/ 38 w 1260"/>
              <a:gd name="T9" fmla="*/ 76 h 76"/>
              <a:gd name="T10" fmla="*/ 0 w 1260"/>
              <a:gd name="T11" fmla="*/ 38 h 76"/>
              <a:gd name="T12" fmla="*/ 38 w 1260"/>
              <a:gd name="T13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0" h="76">
                <a:moveTo>
                  <a:pt x="38" y="0"/>
                </a:moveTo>
                <a:cubicBezTo>
                  <a:pt x="1222" y="0"/>
                  <a:pt x="1222" y="0"/>
                  <a:pt x="1222" y="0"/>
                </a:cubicBezTo>
                <a:cubicBezTo>
                  <a:pt x="1243" y="0"/>
                  <a:pt x="1260" y="17"/>
                  <a:pt x="1260" y="38"/>
                </a:cubicBezTo>
                <a:cubicBezTo>
                  <a:pt x="1260" y="59"/>
                  <a:pt x="1243" y="76"/>
                  <a:pt x="1222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lose/>
              </a:path>
            </a:pathLst>
          </a:custGeom>
          <a:solidFill>
            <a:srgbClr val="C8CA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ïŝḷîḑè"/>
          <p:cNvSpPr/>
          <p:nvPr>
            <p:custDataLst>
              <p:tags r:id="rId14"/>
            </p:custDataLst>
          </p:nvPr>
        </p:nvSpPr>
        <p:spPr bwMode="auto">
          <a:xfrm>
            <a:off x="2396490" y="1806575"/>
            <a:ext cx="3894455" cy="2205355"/>
          </a:xfrm>
          <a:custGeom>
            <a:avLst/>
            <a:gdLst>
              <a:gd name="T0" fmla="*/ 2492 w 2492"/>
              <a:gd name="T1" fmla="*/ 130 h 1736"/>
              <a:gd name="T2" fmla="*/ 2362 w 2492"/>
              <a:gd name="T3" fmla="*/ 0 h 1736"/>
              <a:gd name="T4" fmla="*/ 130 w 2492"/>
              <a:gd name="T5" fmla="*/ 0 h 1736"/>
              <a:gd name="T6" fmla="*/ 0 w 2492"/>
              <a:gd name="T7" fmla="*/ 130 h 1736"/>
              <a:gd name="T8" fmla="*/ 0 w 2492"/>
              <a:gd name="T9" fmla="*/ 1736 h 1736"/>
              <a:gd name="T10" fmla="*/ 2492 w 2492"/>
              <a:gd name="T11" fmla="*/ 1736 h 1736"/>
              <a:gd name="T12" fmla="*/ 2492 w 2492"/>
              <a:gd name="T13" fmla="*/ 130 h 1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92" h="1736">
                <a:moveTo>
                  <a:pt x="2492" y="130"/>
                </a:moveTo>
                <a:cubicBezTo>
                  <a:pt x="2492" y="59"/>
                  <a:pt x="2434" y="0"/>
                  <a:pt x="2362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58" y="0"/>
                  <a:pt x="0" y="59"/>
                  <a:pt x="0" y="130"/>
                </a:cubicBezTo>
                <a:cubicBezTo>
                  <a:pt x="0" y="1736"/>
                  <a:pt x="0" y="1736"/>
                  <a:pt x="0" y="1736"/>
                </a:cubicBezTo>
                <a:cubicBezTo>
                  <a:pt x="2492" y="1736"/>
                  <a:pt x="2492" y="1736"/>
                  <a:pt x="2492" y="1736"/>
                </a:cubicBezTo>
                <a:cubicBezTo>
                  <a:pt x="2492" y="130"/>
                  <a:pt x="2492" y="130"/>
                  <a:pt x="2492" y="130"/>
                </a:cubicBezTo>
              </a:path>
            </a:pathLst>
          </a:custGeom>
          <a:solidFill>
            <a:srgbClr val="4DA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iSḻidé"/>
          <p:cNvSpPr/>
          <p:nvPr>
            <p:custDataLst>
              <p:tags r:id="rId15"/>
            </p:custDataLst>
          </p:nvPr>
        </p:nvSpPr>
        <p:spPr bwMode="auto">
          <a:xfrm>
            <a:off x="2502535" y="1962785"/>
            <a:ext cx="3681730" cy="1917065"/>
          </a:xfrm>
          <a:custGeom>
            <a:avLst/>
            <a:gdLst>
              <a:gd name="T0" fmla="*/ 64 w 2356"/>
              <a:gd name="T1" fmla="*/ 0 h 1508"/>
              <a:gd name="T2" fmla="*/ 2292 w 2356"/>
              <a:gd name="T3" fmla="*/ 0 h 1508"/>
              <a:gd name="T4" fmla="*/ 2356 w 2356"/>
              <a:gd name="T5" fmla="*/ 64 h 1508"/>
              <a:gd name="T6" fmla="*/ 2356 w 2356"/>
              <a:gd name="T7" fmla="*/ 1444 h 1508"/>
              <a:gd name="T8" fmla="*/ 2292 w 2356"/>
              <a:gd name="T9" fmla="*/ 1508 h 1508"/>
              <a:gd name="T10" fmla="*/ 64 w 2356"/>
              <a:gd name="T11" fmla="*/ 1508 h 1508"/>
              <a:gd name="T12" fmla="*/ 0 w 2356"/>
              <a:gd name="T13" fmla="*/ 1444 h 1508"/>
              <a:gd name="T14" fmla="*/ 0 w 2356"/>
              <a:gd name="T15" fmla="*/ 64 h 1508"/>
              <a:gd name="T16" fmla="*/ 64 w 2356"/>
              <a:gd name="T17" fmla="*/ 0 h 1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56" h="1508">
                <a:moveTo>
                  <a:pt x="64" y="0"/>
                </a:moveTo>
                <a:cubicBezTo>
                  <a:pt x="2292" y="0"/>
                  <a:pt x="2292" y="0"/>
                  <a:pt x="2292" y="0"/>
                </a:cubicBezTo>
                <a:cubicBezTo>
                  <a:pt x="2327" y="0"/>
                  <a:pt x="2356" y="29"/>
                  <a:pt x="2356" y="64"/>
                </a:cubicBezTo>
                <a:cubicBezTo>
                  <a:pt x="2356" y="1444"/>
                  <a:pt x="2356" y="1444"/>
                  <a:pt x="2356" y="1444"/>
                </a:cubicBezTo>
                <a:cubicBezTo>
                  <a:pt x="2356" y="1480"/>
                  <a:pt x="2327" y="1508"/>
                  <a:pt x="2292" y="1508"/>
                </a:cubicBezTo>
                <a:cubicBezTo>
                  <a:pt x="64" y="1508"/>
                  <a:pt x="64" y="1508"/>
                  <a:pt x="64" y="1508"/>
                </a:cubicBezTo>
                <a:cubicBezTo>
                  <a:pt x="28" y="1508"/>
                  <a:pt x="0" y="1480"/>
                  <a:pt x="0" y="144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29"/>
                  <a:pt x="28" y="0"/>
                  <a:pt x="64" y="0"/>
                </a:cubicBezTo>
              </a:path>
            </a:pathLst>
          </a:custGeom>
          <a:solidFill>
            <a:srgbClr val="ED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ïşlídé"/>
          <p:cNvSpPr/>
          <p:nvPr>
            <p:custDataLst>
              <p:tags r:id="rId16"/>
            </p:custDataLst>
          </p:nvPr>
        </p:nvSpPr>
        <p:spPr bwMode="auto">
          <a:xfrm>
            <a:off x="4296410" y="1846580"/>
            <a:ext cx="93980" cy="768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iṩlïḍê"/>
          <p:cNvSpPr/>
          <p:nvPr>
            <p:custDataLst>
              <p:tags r:id="rId17"/>
            </p:custDataLst>
          </p:nvPr>
        </p:nvSpPr>
        <p:spPr bwMode="auto">
          <a:xfrm>
            <a:off x="4226560" y="4072255"/>
            <a:ext cx="231775" cy="18859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îṩ1iḋè"/>
          <p:cNvSpPr/>
          <p:nvPr>
            <p:custDataLst>
              <p:tags r:id="rId18"/>
            </p:custDataLst>
          </p:nvPr>
        </p:nvSpPr>
        <p:spPr bwMode="auto">
          <a:xfrm>
            <a:off x="2502535" y="1962785"/>
            <a:ext cx="3681730" cy="81915"/>
          </a:xfrm>
          <a:custGeom>
            <a:avLst/>
            <a:gdLst>
              <a:gd name="T0" fmla="*/ 2356 w 2356"/>
              <a:gd name="T1" fmla="*/ 64 h 64"/>
              <a:gd name="T2" fmla="*/ 0 w 2356"/>
              <a:gd name="T3" fmla="*/ 64 h 64"/>
              <a:gd name="T4" fmla="*/ 64 w 2356"/>
              <a:gd name="T5" fmla="*/ 0 h 64"/>
              <a:gd name="T6" fmla="*/ 2292 w 2356"/>
              <a:gd name="T7" fmla="*/ 0 h 64"/>
              <a:gd name="T8" fmla="*/ 2356 w 2356"/>
              <a:gd name="T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6" h="64">
                <a:moveTo>
                  <a:pt x="2356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29"/>
                  <a:pt x="28" y="0"/>
                  <a:pt x="64" y="0"/>
                </a:cubicBezTo>
                <a:cubicBezTo>
                  <a:pt x="2292" y="0"/>
                  <a:pt x="2292" y="0"/>
                  <a:pt x="2292" y="0"/>
                </a:cubicBezTo>
                <a:cubicBezTo>
                  <a:pt x="2327" y="0"/>
                  <a:pt x="2356" y="29"/>
                  <a:pt x="2356" y="64"/>
                </a:cubicBezTo>
                <a:close/>
              </a:path>
            </a:pathLst>
          </a:custGeom>
          <a:solidFill>
            <a:srgbClr val="C8CA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ïṡḷïḓè"/>
          <p:cNvSpPr/>
          <p:nvPr>
            <p:custDataLst>
              <p:tags r:id="rId19"/>
            </p:custDataLst>
          </p:nvPr>
        </p:nvSpPr>
        <p:spPr bwMode="auto">
          <a:xfrm>
            <a:off x="2577465" y="1983105"/>
            <a:ext cx="50800" cy="41275"/>
          </a:xfrm>
          <a:prstGeom prst="ellipse">
            <a:avLst/>
          </a:prstGeom>
          <a:solidFill>
            <a:srgbClr val="ED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îṣḻiḑê"/>
          <p:cNvSpPr/>
          <p:nvPr>
            <p:custDataLst>
              <p:tags r:id="rId20"/>
            </p:custDataLst>
          </p:nvPr>
        </p:nvSpPr>
        <p:spPr bwMode="auto">
          <a:xfrm>
            <a:off x="2651760" y="1983105"/>
            <a:ext cx="50800" cy="41275"/>
          </a:xfrm>
          <a:prstGeom prst="ellipse">
            <a:avLst/>
          </a:prstGeom>
          <a:solidFill>
            <a:srgbClr val="ED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íŝḻíḍe"/>
          <p:cNvSpPr/>
          <p:nvPr>
            <p:custDataLst>
              <p:tags r:id="rId21"/>
            </p:custDataLst>
          </p:nvPr>
        </p:nvSpPr>
        <p:spPr bwMode="auto">
          <a:xfrm>
            <a:off x="2727960" y="1983105"/>
            <a:ext cx="49530" cy="41275"/>
          </a:xfrm>
          <a:prstGeom prst="ellipse">
            <a:avLst/>
          </a:prstGeom>
          <a:solidFill>
            <a:srgbClr val="ED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íṧļiḍé"/>
          <p:cNvSpPr/>
          <p:nvPr>
            <p:custDataLst>
              <p:tags r:id="rId22"/>
            </p:custDataLst>
          </p:nvPr>
        </p:nvSpPr>
        <p:spPr bwMode="auto">
          <a:xfrm>
            <a:off x="6987540" y="4940300"/>
            <a:ext cx="586105" cy="106680"/>
          </a:xfrm>
          <a:prstGeom prst="ellipse">
            <a:avLst/>
          </a:prstGeom>
          <a:solidFill>
            <a:srgbClr val="536DFE">
              <a:alpha val="1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iṩḷîḓè"/>
          <p:cNvSpPr/>
          <p:nvPr>
            <p:custDataLst>
              <p:tags r:id="rId23"/>
            </p:custDataLst>
          </p:nvPr>
        </p:nvSpPr>
        <p:spPr bwMode="auto">
          <a:xfrm>
            <a:off x="7752715" y="3630930"/>
            <a:ext cx="149225" cy="257175"/>
          </a:xfrm>
          <a:custGeom>
            <a:avLst/>
            <a:gdLst>
              <a:gd name="T0" fmla="*/ 63 w 95"/>
              <a:gd name="T1" fmla="*/ 148 h 165"/>
              <a:gd name="T2" fmla="*/ 3 w 95"/>
              <a:gd name="T3" fmla="*/ 47 h 165"/>
              <a:gd name="T4" fmla="*/ 2 w 95"/>
              <a:gd name="T5" fmla="*/ 31 h 165"/>
              <a:gd name="T6" fmla="*/ 0 w 95"/>
              <a:gd name="T7" fmla="*/ 0 h 165"/>
              <a:gd name="T8" fmla="*/ 38 w 95"/>
              <a:gd name="T9" fmla="*/ 5 h 165"/>
              <a:gd name="T10" fmla="*/ 38 w 95"/>
              <a:gd name="T11" fmla="*/ 25 h 165"/>
              <a:gd name="T12" fmla="*/ 46 w 95"/>
              <a:gd name="T13" fmla="*/ 45 h 165"/>
              <a:gd name="T14" fmla="*/ 63 w 95"/>
              <a:gd name="T15" fmla="*/ 148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" h="165">
                <a:moveTo>
                  <a:pt x="63" y="148"/>
                </a:moveTo>
                <a:cubicBezTo>
                  <a:pt x="31" y="165"/>
                  <a:pt x="3" y="47"/>
                  <a:pt x="3" y="47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0"/>
                  <a:pt x="0" y="0"/>
                  <a:pt x="0" y="0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11"/>
                  <a:pt x="38" y="18"/>
                  <a:pt x="38" y="25"/>
                </a:cubicBezTo>
                <a:cubicBezTo>
                  <a:pt x="39" y="33"/>
                  <a:pt x="41" y="41"/>
                  <a:pt x="46" y="45"/>
                </a:cubicBezTo>
                <a:cubicBezTo>
                  <a:pt x="56" y="52"/>
                  <a:pt x="95" y="132"/>
                  <a:pt x="63" y="148"/>
                </a:cubicBezTo>
              </a:path>
            </a:pathLst>
          </a:custGeom>
          <a:solidFill>
            <a:srgbClr val="A16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í$ḷîḋè"/>
          <p:cNvSpPr/>
          <p:nvPr>
            <p:custDataLst>
              <p:tags r:id="rId24"/>
            </p:custDataLst>
          </p:nvPr>
        </p:nvSpPr>
        <p:spPr bwMode="auto">
          <a:xfrm>
            <a:off x="7108190" y="4933950"/>
            <a:ext cx="5080" cy="3175"/>
          </a:xfrm>
          <a:custGeom>
            <a:avLst/>
            <a:gdLst>
              <a:gd name="T0" fmla="*/ 0 w 3"/>
              <a:gd name="T1" fmla="*/ 2 h 2"/>
              <a:gd name="T2" fmla="*/ 3 w 3"/>
              <a:gd name="T3" fmla="*/ 0 h 2"/>
              <a:gd name="T4" fmla="*/ 0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3" y="0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</a:path>
            </a:pathLst>
          </a:custGeom>
          <a:solidFill>
            <a:srgbClr val="A16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îSľiďè"/>
          <p:cNvSpPr/>
          <p:nvPr>
            <p:custDataLst>
              <p:tags r:id="rId25"/>
            </p:custDataLst>
          </p:nvPr>
        </p:nvSpPr>
        <p:spPr bwMode="auto">
          <a:xfrm>
            <a:off x="7047865" y="3926205"/>
            <a:ext cx="184150" cy="1008380"/>
          </a:xfrm>
          <a:custGeom>
            <a:avLst/>
            <a:gdLst>
              <a:gd name="T0" fmla="*/ 117 w 117"/>
              <a:gd name="T1" fmla="*/ 0 h 646"/>
              <a:gd name="T2" fmla="*/ 117 w 117"/>
              <a:gd name="T3" fmla="*/ 81 h 646"/>
              <a:gd name="T4" fmla="*/ 117 w 117"/>
              <a:gd name="T5" fmla="*/ 91 h 646"/>
              <a:gd name="T6" fmla="*/ 109 w 117"/>
              <a:gd name="T7" fmla="*/ 181 h 646"/>
              <a:gd name="T8" fmla="*/ 109 w 117"/>
              <a:gd name="T9" fmla="*/ 203 h 646"/>
              <a:gd name="T10" fmla="*/ 105 w 117"/>
              <a:gd name="T11" fmla="*/ 335 h 646"/>
              <a:gd name="T12" fmla="*/ 93 w 117"/>
              <a:gd name="T13" fmla="*/ 470 h 646"/>
              <a:gd name="T14" fmla="*/ 97 w 117"/>
              <a:gd name="T15" fmla="*/ 554 h 646"/>
              <a:gd name="T16" fmla="*/ 96 w 117"/>
              <a:gd name="T17" fmla="*/ 567 h 646"/>
              <a:gd name="T18" fmla="*/ 99 w 117"/>
              <a:gd name="T19" fmla="*/ 599 h 646"/>
              <a:gd name="T20" fmla="*/ 99 w 117"/>
              <a:gd name="T21" fmla="*/ 601 h 646"/>
              <a:gd name="T22" fmla="*/ 99 w 117"/>
              <a:gd name="T23" fmla="*/ 601 h 646"/>
              <a:gd name="T24" fmla="*/ 40 w 117"/>
              <a:gd name="T25" fmla="*/ 646 h 646"/>
              <a:gd name="T26" fmla="*/ 52 w 117"/>
              <a:gd name="T27" fmla="*/ 599 h 646"/>
              <a:gd name="T28" fmla="*/ 52 w 117"/>
              <a:gd name="T29" fmla="*/ 593 h 646"/>
              <a:gd name="T30" fmla="*/ 54 w 117"/>
              <a:gd name="T31" fmla="*/ 541 h 646"/>
              <a:gd name="T32" fmla="*/ 36 w 117"/>
              <a:gd name="T33" fmla="*/ 443 h 646"/>
              <a:gd name="T34" fmla="*/ 21 w 117"/>
              <a:gd name="T35" fmla="*/ 197 h 646"/>
              <a:gd name="T36" fmla="*/ 13 w 117"/>
              <a:gd name="T37" fmla="*/ 144 h 646"/>
              <a:gd name="T38" fmla="*/ 3 w 117"/>
              <a:gd name="T39" fmla="*/ 78 h 646"/>
              <a:gd name="T40" fmla="*/ 0 w 117"/>
              <a:gd name="T41" fmla="*/ 52 h 646"/>
              <a:gd name="T42" fmla="*/ 117 w 117"/>
              <a:gd name="T43" fmla="*/ 0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7" h="646">
                <a:moveTo>
                  <a:pt x="117" y="0"/>
                </a:moveTo>
                <a:cubicBezTo>
                  <a:pt x="117" y="81"/>
                  <a:pt x="117" y="81"/>
                  <a:pt x="117" y="81"/>
                </a:cubicBezTo>
                <a:cubicBezTo>
                  <a:pt x="117" y="84"/>
                  <a:pt x="117" y="88"/>
                  <a:pt x="117" y="91"/>
                </a:cubicBezTo>
                <a:cubicBezTo>
                  <a:pt x="117" y="121"/>
                  <a:pt x="114" y="151"/>
                  <a:pt x="109" y="181"/>
                </a:cubicBezTo>
                <a:cubicBezTo>
                  <a:pt x="108" y="188"/>
                  <a:pt x="108" y="196"/>
                  <a:pt x="109" y="203"/>
                </a:cubicBezTo>
                <a:cubicBezTo>
                  <a:pt x="112" y="230"/>
                  <a:pt x="105" y="335"/>
                  <a:pt x="105" y="335"/>
                </a:cubicBezTo>
                <a:cubicBezTo>
                  <a:pt x="93" y="470"/>
                  <a:pt x="93" y="470"/>
                  <a:pt x="93" y="470"/>
                </a:cubicBezTo>
                <a:cubicBezTo>
                  <a:pt x="93" y="470"/>
                  <a:pt x="100" y="544"/>
                  <a:pt x="97" y="554"/>
                </a:cubicBezTo>
                <a:cubicBezTo>
                  <a:pt x="96" y="559"/>
                  <a:pt x="96" y="563"/>
                  <a:pt x="96" y="567"/>
                </a:cubicBezTo>
                <a:cubicBezTo>
                  <a:pt x="97" y="579"/>
                  <a:pt x="99" y="595"/>
                  <a:pt x="99" y="599"/>
                </a:cubicBezTo>
                <a:cubicBezTo>
                  <a:pt x="99" y="601"/>
                  <a:pt x="99" y="601"/>
                  <a:pt x="99" y="601"/>
                </a:cubicBezTo>
                <a:cubicBezTo>
                  <a:pt x="99" y="601"/>
                  <a:pt x="99" y="601"/>
                  <a:pt x="99" y="601"/>
                </a:cubicBezTo>
                <a:cubicBezTo>
                  <a:pt x="40" y="646"/>
                  <a:pt x="40" y="646"/>
                  <a:pt x="40" y="646"/>
                </a:cubicBezTo>
                <a:cubicBezTo>
                  <a:pt x="50" y="637"/>
                  <a:pt x="52" y="617"/>
                  <a:pt x="52" y="599"/>
                </a:cubicBezTo>
                <a:cubicBezTo>
                  <a:pt x="52" y="597"/>
                  <a:pt x="52" y="595"/>
                  <a:pt x="52" y="593"/>
                </a:cubicBezTo>
                <a:cubicBezTo>
                  <a:pt x="52" y="576"/>
                  <a:pt x="53" y="559"/>
                  <a:pt x="54" y="541"/>
                </a:cubicBezTo>
                <a:cubicBezTo>
                  <a:pt x="56" y="513"/>
                  <a:pt x="45" y="470"/>
                  <a:pt x="36" y="443"/>
                </a:cubicBezTo>
                <a:cubicBezTo>
                  <a:pt x="26" y="408"/>
                  <a:pt x="15" y="208"/>
                  <a:pt x="21" y="197"/>
                </a:cubicBezTo>
                <a:cubicBezTo>
                  <a:pt x="26" y="187"/>
                  <a:pt x="20" y="159"/>
                  <a:pt x="13" y="144"/>
                </a:cubicBezTo>
                <a:cubicBezTo>
                  <a:pt x="9" y="134"/>
                  <a:pt x="5" y="102"/>
                  <a:pt x="3" y="78"/>
                </a:cubicBezTo>
                <a:cubicBezTo>
                  <a:pt x="1" y="63"/>
                  <a:pt x="0" y="52"/>
                  <a:pt x="0" y="52"/>
                </a:cubicBezTo>
                <a:cubicBezTo>
                  <a:pt x="117" y="0"/>
                  <a:pt x="117" y="0"/>
                  <a:pt x="117" y="0"/>
                </a:cubicBezTo>
              </a:path>
            </a:pathLst>
          </a:custGeom>
          <a:solidFill>
            <a:srgbClr val="A16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iṩlïḓe"/>
          <p:cNvSpPr/>
          <p:nvPr>
            <p:custDataLst>
              <p:tags r:id="rId26"/>
            </p:custDataLst>
          </p:nvPr>
        </p:nvSpPr>
        <p:spPr bwMode="auto">
          <a:xfrm>
            <a:off x="7426960" y="4905375"/>
            <a:ext cx="5080" cy="3175"/>
          </a:xfrm>
          <a:custGeom>
            <a:avLst/>
            <a:gdLst>
              <a:gd name="T0" fmla="*/ 0 w 3"/>
              <a:gd name="T1" fmla="*/ 2 h 2"/>
              <a:gd name="T2" fmla="*/ 3 w 3"/>
              <a:gd name="T3" fmla="*/ 0 h 2"/>
              <a:gd name="T4" fmla="*/ 0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3" y="0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</a:path>
            </a:pathLst>
          </a:custGeom>
          <a:solidFill>
            <a:srgbClr val="A16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isľïde"/>
          <p:cNvSpPr/>
          <p:nvPr>
            <p:custDataLst>
              <p:tags r:id="rId27"/>
            </p:custDataLst>
          </p:nvPr>
        </p:nvSpPr>
        <p:spPr bwMode="auto">
          <a:xfrm>
            <a:off x="7366635" y="3897630"/>
            <a:ext cx="184150" cy="1008380"/>
          </a:xfrm>
          <a:custGeom>
            <a:avLst/>
            <a:gdLst>
              <a:gd name="T0" fmla="*/ 118 w 118"/>
              <a:gd name="T1" fmla="*/ 0 h 646"/>
              <a:gd name="T2" fmla="*/ 118 w 118"/>
              <a:gd name="T3" fmla="*/ 81 h 646"/>
              <a:gd name="T4" fmla="*/ 118 w 118"/>
              <a:gd name="T5" fmla="*/ 96 h 646"/>
              <a:gd name="T6" fmla="*/ 110 w 118"/>
              <a:gd name="T7" fmla="*/ 181 h 646"/>
              <a:gd name="T8" fmla="*/ 109 w 118"/>
              <a:gd name="T9" fmla="*/ 203 h 646"/>
              <a:gd name="T10" fmla="*/ 105 w 118"/>
              <a:gd name="T11" fmla="*/ 335 h 646"/>
              <a:gd name="T12" fmla="*/ 93 w 118"/>
              <a:gd name="T13" fmla="*/ 470 h 646"/>
              <a:gd name="T14" fmla="*/ 98 w 118"/>
              <a:gd name="T15" fmla="*/ 554 h 646"/>
              <a:gd name="T16" fmla="*/ 97 w 118"/>
              <a:gd name="T17" fmla="*/ 567 h 646"/>
              <a:gd name="T18" fmla="*/ 100 w 118"/>
              <a:gd name="T19" fmla="*/ 599 h 646"/>
              <a:gd name="T20" fmla="*/ 100 w 118"/>
              <a:gd name="T21" fmla="*/ 601 h 646"/>
              <a:gd name="T22" fmla="*/ 100 w 118"/>
              <a:gd name="T23" fmla="*/ 601 h 646"/>
              <a:gd name="T24" fmla="*/ 41 w 118"/>
              <a:gd name="T25" fmla="*/ 646 h 646"/>
              <a:gd name="T26" fmla="*/ 52 w 118"/>
              <a:gd name="T27" fmla="*/ 599 h 646"/>
              <a:gd name="T28" fmla="*/ 52 w 118"/>
              <a:gd name="T29" fmla="*/ 593 h 646"/>
              <a:gd name="T30" fmla="*/ 54 w 118"/>
              <a:gd name="T31" fmla="*/ 542 h 646"/>
              <a:gd name="T32" fmla="*/ 37 w 118"/>
              <a:gd name="T33" fmla="*/ 443 h 646"/>
              <a:gd name="T34" fmla="*/ 21 w 118"/>
              <a:gd name="T35" fmla="*/ 197 h 646"/>
              <a:gd name="T36" fmla="*/ 14 w 118"/>
              <a:gd name="T37" fmla="*/ 144 h 646"/>
              <a:gd name="T38" fmla="*/ 7 w 118"/>
              <a:gd name="T39" fmla="*/ 111 h 646"/>
              <a:gd name="T40" fmla="*/ 0 w 118"/>
              <a:gd name="T41" fmla="*/ 52 h 646"/>
              <a:gd name="T42" fmla="*/ 118 w 118"/>
              <a:gd name="T43" fmla="*/ 0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8" h="646">
                <a:moveTo>
                  <a:pt x="118" y="0"/>
                </a:moveTo>
                <a:cubicBezTo>
                  <a:pt x="118" y="81"/>
                  <a:pt x="118" y="81"/>
                  <a:pt x="118" y="81"/>
                </a:cubicBezTo>
                <a:cubicBezTo>
                  <a:pt x="118" y="86"/>
                  <a:pt x="118" y="91"/>
                  <a:pt x="118" y="96"/>
                </a:cubicBezTo>
                <a:cubicBezTo>
                  <a:pt x="117" y="124"/>
                  <a:pt x="114" y="153"/>
                  <a:pt x="110" y="181"/>
                </a:cubicBezTo>
                <a:cubicBezTo>
                  <a:pt x="109" y="188"/>
                  <a:pt x="109" y="196"/>
                  <a:pt x="109" y="203"/>
                </a:cubicBezTo>
                <a:cubicBezTo>
                  <a:pt x="112" y="230"/>
                  <a:pt x="105" y="335"/>
                  <a:pt x="105" y="335"/>
                </a:cubicBezTo>
                <a:cubicBezTo>
                  <a:pt x="93" y="470"/>
                  <a:pt x="93" y="470"/>
                  <a:pt x="93" y="470"/>
                </a:cubicBezTo>
                <a:cubicBezTo>
                  <a:pt x="93" y="470"/>
                  <a:pt x="100" y="544"/>
                  <a:pt x="98" y="554"/>
                </a:cubicBezTo>
                <a:cubicBezTo>
                  <a:pt x="97" y="559"/>
                  <a:pt x="97" y="563"/>
                  <a:pt x="97" y="567"/>
                </a:cubicBezTo>
                <a:cubicBezTo>
                  <a:pt x="97" y="579"/>
                  <a:pt x="99" y="595"/>
                  <a:pt x="100" y="599"/>
                </a:cubicBezTo>
                <a:cubicBezTo>
                  <a:pt x="100" y="600"/>
                  <a:pt x="100" y="601"/>
                  <a:pt x="100" y="601"/>
                </a:cubicBezTo>
                <a:cubicBezTo>
                  <a:pt x="100" y="601"/>
                  <a:pt x="100" y="601"/>
                  <a:pt x="100" y="601"/>
                </a:cubicBezTo>
                <a:cubicBezTo>
                  <a:pt x="41" y="646"/>
                  <a:pt x="41" y="646"/>
                  <a:pt x="41" y="646"/>
                </a:cubicBezTo>
                <a:cubicBezTo>
                  <a:pt x="50" y="637"/>
                  <a:pt x="52" y="617"/>
                  <a:pt x="52" y="599"/>
                </a:cubicBezTo>
                <a:cubicBezTo>
                  <a:pt x="52" y="597"/>
                  <a:pt x="52" y="595"/>
                  <a:pt x="52" y="593"/>
                </a:cubicBezTo>
                <a:cubicBezTo>
                  <a:pt x="52" y="576"/>
                  <a:pt x="53" y="559"/>
                  <a:pt x="54" y="542"/>
                </a:cubicBezTo>
                <a:cubicBezTo>
                  <a:pt x="56" y="513"/>
                  <a:pt x="45" y="470"/>
                  <a:pt x="37" y="443"/>
                </a:cubicBezTo>
                <a:cubicBezTo>
                  <a:pt x="26" y="409"/>
                  <a:pt x="16" y="208"/>
                  <a:pt x="21" y="197"/>
                </a:cubicBezTo>
                <a:cubicBezTo>
                  <a:pt x="27" y="187"/>
                  <a:pt x="21" y="159"/>
                  <a:pt x="14" y="144"/>
                </a:cubicBezTo>
                <a:cubicBezTo>
                  <a:pt x="11" y="139"/>
                  <a:pt x="9" y="125"/>
                  <a:pt x="7" y="111"/>
                </a:cubicBezTo>
                <a:cubicBezTo>
                  <a:pt x="3" y="84"/>
                  <a:pt x="0" y="52"/>
                  <a:pt x="0" y="52"/>
                </a:cubicBezTo>
                <a:cubicBezTo>
                  <a:pt x="118" y="0"/>
                  <a:pt x="118" y="0"/>
                  <a:pt x="118" y="0"/>
                </a:cubicBezTo>
              </a:path>
            </a:pathLst>
          </a:custGeom>
          <a:solidFill>
            <a:srgbClr val="A16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ïśḷíḓé"/>
          <p:cNvSpPr/>
          <p:nvPr>
            <p:custDataLst>
              <p:tags r:id="rId28"/>
            </p:custDataLst>
          </p:nvPr>
        </p:nvSpPr>
        <p:spPr bwMode="auto">
          <a:xfrm>
            <a:off x="7158990" y="2511425"/>
            <a:ext cx="243205" cy="243205"/>
          </a:xfrm>
          <a:custGeom>
            <a:avLst/>
            <a:gdLst>
              <a:gd name="T0" fmla="*/ 155 w 155"/>
              <a:gd name="T1" fmla="*/ 78 h 155"/>
              <a:gd name="T2" fmla="*/ 87 w 155"/>
              <a:gd name="T3" fmla="*/ 154 h 155"/>
              <a:gd name="T4" fmla="*/ 77 w 155"/>
              <a:gd name="T5" fmla="*/ 155 h 155"/>
              <a:gd name="T6" fmla="*/ 77 w 155"/>
              <a:gd name="T7" fmla="*/ 155 h 155"/>
              <a:gd name="T8" fmla="*/ 0 w 155"/>
              <a:gd name="T9" fmla="*/ 77 h 155"/>
              <a:gd name="T10" fmla="*/ 78 w 155"/>
              <a:gd name="T11" fmla="*/ 0 h 155"/>
              <a:gd name="T12" fmla="*/ 155 w 155"/>
              <a:gd name="T13" fmla="*/ 7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55">
                <a:moveTo>
                  <a:pt x="155" y="78"/>
                </a:moveTo>
                <a:cubicBezTo>
                  <a:pt x="155" y="117"/>
                  <a:pt x="126" y="149"/>
                  <a:pt x="87" y="154"/>
                </a:cubicBezTo>
                <a:cubicBezTo>
                  <a:pt x="84" y="155"/>
                  <a:pt x="81" y="155"/>
                  <a:pt x="77" y="155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34" y="154"/>
                  <a:pt x="0" y="120"/>
                  <a:pt x="0" y="77"/>
                </a:cubicBezTo>
                <a:cubicBezTo>
                  <a:pt x="1" y="34"/>
                  <a:pt x="35" y="0"/>
                  <a:pt x="78" y="0"/>
                </a:cubicBezTo>
                <a:cubicBezTo>
                  <a:pt x="121" y="1"/>
                  <a:pt x="155" y="35"/>
                  <a:pt x="155" y="78"/>
                </a:cubicBezTo>
              </a:path>
            </a:pathLst>
          </a:custGeom>
          <a:solidFill>
            <a:srgbClr val="A16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íṥļîḑe"/>
          <p:cNvSpPr/>
          <p:nvPr>
            <p:custDataLst>
              <p:tags r:id="rId29"/>
            </p:custDataLst>
          </p:nvPr>
        </p:nvSpPr>
        <p:spPr bwMode="auto">
          <a:xfrm>
            <a:off x="7263765" y="2565400"/>
            <a:ext cx="255905" cy="519430"/>
          </a:xfrm>
          <a:custGeom>
            <a:avLst/>
            <a:gdLst>
              <a:gd name="T0" fmla="*/ 163 w 163"/>
              <a:gd name="T1" fmla="*/ 269 h 333"/>
              <a:gd name="T2" fmla="*/ 88 w 163"/>
              <a:gd name="T3" fmla="*/ 333 h 333"/>
              <a:gd name="T4" fmla="*/ 16 w 163"/>
              <a:gd name="T5" fmla="*/ 192 h 333"/>
              <a:gd name="T6" fmla="*/ 16 w 163"/>
              <a:gd name="T7" fmla="*/ 157 h 333"/>
              <a:gd name="T8" fmla="*/ 12 w 163"/>
              <a:gd name="T9" fmla="*/ 131 h 333"/>
              <a:gd name="T10" fmla="*/ 10 w 163"/>
              <a:gd name="T11" fmla="*/ 124 h 333"/>
              <a:gd name="T12" fmla="*/ 10 w 163"/>
              <a:gd name="T13" fmla="*/ 121 h 333"/>
              <a:gd name="T14" fmla="*/ 0 w 163"/>
              <a:gd name="T15" fmla="*/ 85 h 333"/>
              <a:gd name="T16" fmla="*/ 13 w 163"/>
              <a:gd name="T17" fmla="*/ 68 h 333"/>
              <a:gd name="T18" fmla="*/ 69 w 163"/>
              <a:gd name="T19" fmla="*/ 55 h 333"/>
              <a:gd name="T20" fmla="*/ 73 w 163"/>
              <a:gd name="T21" fmla="*/ 89 h 333"/>
              <a:gd name="T22" fmla="*/ 74 w 163"/>
              <a:gd name="T23" fmla="*/ 91 h 333"/>
              <a:gd name="T24" fmla="*/ 130 w 163"/>
              <a:gd name="T25" fmla="*/ 166 h 333"/>
              <a:gd name="T26" fmla="*/ 156 w 163"/>
              <a:gd name="T27" fmla="*/ 184 h 333"/>
              <a:gd name="T28" fmla="*/ 163 w 163"/>
              <a:gd name="T29" fmla="*/ 26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3" h="333">
                <a:moveTo>
                  <a:pt x="163" y="269"/>
                </a:moveTo>
                <a:cubicBezTo>
                  <a:pt x="88" y="333"/>
                  <a:pt x="88" y="333"/>
                  <a:pt x="88" y="333"/>
                </a:cubicBezTo>
                <a:cubicBezTo>
                  <a:pt x="88" y="333"/>
                  <a:pt x="6" y="216"/>
                  <a:pt x="16" y="192"/>
                </a:cubicBezTo>
                <a:cubicBezTo>
                  <a:pt x="19" y="185"/>
                  <a:pt x="18" y="171"/>
                  <a:pt x="16" y="157"/>
                </a:cubicBezTo>
                <a:cubicBezTo>
                  <a:pt x="15" y="149"/>
                  <a:pt x="14" y="140"/>
                  <a:pt x="12" y="131"/>
                </a:cubicBezTo>
                <a:cubicBezTo>
                  <a:pt x="12" y="129"/>
                  <a:pt x="11" y="126"/>
                  <a:pt x="10" y="124"/>
                </a:cubicBezTo>
                <a:cubicBezTo>
                  <a:pt x="10" y="123"/>
                  <a:pt x="10" y="122"/>
                  <a:pt x="10" y="121"/>
                </a:cubicBezTo>
                <a:cubicBezTo>
                  <a:pt x="5" y="101"/>
                  <a:pt x="0" y="85"/>
                  <a:pt x="0" y="85"/>
                </a:cubicBezTo>
                <a:cubicBezTo>
                  <a:pt x="0" y="85"/>
                  <a:pt x="6" y="77"/>
                  <a:pt x="13" y="68"/>
                </a:cubicBezTo>
                <a:cubicBezTo>
                  <a:pt x="34" y="41"/>
                  <a:pt x="72" y="0"/>
                  <a:pt x="69" y="55"/>
                </a:cubicBezTo>
                <a:cubicBezTo>
                  <a:pt x="69" y="67"/>
                  <a:pt x="70" y="78"/>
                  <a:pt x="73" y="89"/>
                </a:cubicBezTo>
                <a:cubicBezTo>
                  <a:pt x="73" y="89"/>
                  <a:pt x="74" y="90"/>
                  <a:pt x="74" y="91"/>
                </a:cubicBezTo>
                <a:cubicBezTo>
                  <a:pt x="84" y="123"/>
                  <a:pt x="110" y="149"/>
                  <a:pt x="130" y="166"/>
                </a:cubicBezTo>
                <a:cubicBezTo>
                  <a:pt x="138" y="172"/>
                  <a:pt x="147" y="178"/>
                  <a:pt x="156" y="184"/>
                </a:cubicBezTo>
                <a:cubicBezTo>
                  <a:pt x="163" y="269"/>
                  <a:pt x="163" y="269"/>
                  <a:pt x="163" y="269"/>
                </a:cubicBezTo>
              </a:path>
            </a:pathLst>
          </a:custGeom>
          <a:solidFill>
            <a:srgbClr val="A16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ïslïďê"/>
          <p:cNvSpPr/>
          <p:nvPr>
            <p:custDataLst>
              <p:tags r:id="rId30"/>
            </p:custDataLst>
          </p:nvPr>
        </p:nvSpPr>
        <p:spPr bwMode="auto">
          <a:xfrm>
            <a:off x="7051040" y="4034155"/>
            <a:ext cx="180975" cy="33655"/>
          </a:xfrm>
          <a:custGeom>
            <a:avLst/>
            <a:gdLst>
              <a:gd name="T0" fmla="*/ 0 w 115"/>
              <a:gd name="T1" fmla="*/ 0 h 22"/>
              <a:gd name="T2" fmla="*/ 1 w 115"/>
              <a:gd name="T3" fmla="*/ 9 h 22"/>
              <a:gd name="T4" fmla="*/ 4 w 115"/>
              <a:gd name="T5" fmla="*/ 10 h 22"/>
              <a:gd name="T6" fmla="*/ 33 w 115"/>
              <a:gd name="T7" fmla="*/ 19 h 22"/>
              <a:gd name="T8" fmla="*/ 54 w 115"/>
              <a:gd name="T9" fmla="*/ 15 h 22"/>
              <a:gd name="T10" fmla="*/ 80 w 115"/>
              <a:gd name="T11" fmla="*/ 11 h 22"/>
              <a:gd name="T12" fmla="*/ 108 w 115"/>
              <a:gd name="T13" fmla="*/ 19 h 22"/>
              <a:gd name="T14" fmla="*/ 115 w 115"/>
              <a:gd name="T15" fmla="*/ 22 h 22"/>
              <a:gd name="T16" fmla="*/ 115 w 115"/>
              <a:gd name="T17" fmla="*/ 14 h 22"/>
              <a:gd name="T18" fmla="*/ 108 w 115"/>
              <a:gd name="T19" fmla="*/ 10 h 22"/>
              <a:gd name="T20" fmla="*/ 80 w 115"/>
              <a:gd name="T21" fmla="*/ 3 h 22"/>
              <a:gd name="T22" fmla="*/ 54 w 115"/>
              <a:gd name="T23" fmla="*/ 7 h 22"/>
              <a:gd name="T24" fmla="*/ 33 w 115"/>
              <a:gd name="T25" fmla="*/ 10 h 22"/>
              <a:gd name="T26" fmla="*/ 4 w 115"/>
              <a:gd name="T27" fmla="*/ 2 h 22"/>
              <a:gd name="T28" fmla="*/ 0 w 115"/>
              <a:gd name="T2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5" h="22">
                <a:moveTo>
                  <a:pt x="0" y="0"/>
                </a:moveTo>
                <a:cubicBezTo>
                  <a:pt x="0" y="3"/>
                  <a:pt x="0" y="5"/>
                  <a:pt x="1" y="9"/>
                </a:cubicBezTo>
                <a:cubicBezTo>
                  <a:pt x="2" y="9"/>
                  <a:pt x="3" y="10"/>
                  <a:pt x="4" y="10"/>
                </a:cubicBezTo>
                <a:cubicBezTo>
                  <a:pt x="14" y="17"/>
                  <a:pt x="25" y="19"/>
                  <a:pt x="33" y="19"/>
                </a:cubicBezTo>
                <a:cubicBezTo>
                  <a:pt x="45" y="19"/>
                  <a:pt x="53" y="15"/>
                  <a:pt x="54" y="15"/>
                </a:cubicBezTo>
                <a:cubicBezTo>
                  <a:pt x="55" y="15"/>
                  <a:pt x="66" y="11"/>
                  <a:pt x="80" y="11"/>
                </a:cubicBezTo>
                <a:cubicBezTo>
                  <a:pt x="89" y="11"/>
                  <a:pt x="99" y="13"/>
                  <a:pt x="108" y="19"/>
                </a:cubicBezTo>
                <a:cubicBezTo>
                  <a:pt x="110" y="20"/>
                  <a:pt x="113" y="21"/>
                  <a:pt x="115" y="22"/>
                </a:cubicBezTo>
                <a:cubicBezTo>
                  <a:pt x="115" y="19"/>
                  <a:pt x="115" y="17"/>
                  <a:pt x="115" y="14"/>
                </a:cubicBezTo>
                <a:cubicBezTo>
                  <a:pt x="113" y="13"/>
                  <a:pt x="110" y="12"/>
                  <a:pt x="108" y="10"/>
                </a:cubicBezTo>
                <a:cubicBezTo>
                  <a:pt x="99" y="4"/>
                  <a:pt x="89" y="3"/>
                  <a:pt x="80" y="3"/>
                </a:cubicBezTo>
                <a:cubicBezTo>
                  <a:pt x="66" y="3"/>
                  <a:pt x="55" y="7"/>
                  <a:pt x="54" y="7"/>
                </a:cubicBezTo>
                <a:cubicBezTo>
                  <a:pt x="52" y="7"/>
                  <a:pt x="44" y="10"/>
                  <a:pt x="33" y="10"/>
                </a:cubicBezTo>
                <a:cubicBezTo>
                  <a:pt x="25" y="10"/>
                  <a:pt x="14" y="8"/>
                  <a:pt x="4" y="2"/>
                </a:cubicBezTo>
                <a:cubicBezTo>
                  <a:pt x="2" y="1"/>
                  <a:pt x="1" y="0"/>
                  <a:pt x="0" y="0"/>
                </a:cubicBezTo>
              </a:path>
            </a:pathLst>
          </a:custGeom>
          <a:solidFill>
            <a:srgbClr val="915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iŝliďé"/>
          <p:cNvSpPr/>
          <p:nvPr>
            <p:custDataLst>
              <p:tags r:id="rId31"/>
            </p:custDataLst>
          </p:nvPr>
        </p:nvSpPr>
        <p:spPr bwMode="auto">
          <a:xfrm>
            <a:off x="7376160" y="4034155"/>
            <a:ext cx="174625" cy="43180"/>
          </a:xfrm>
          <a:custGeom>
            <a:avLst/>
            <a:gdLst>
              <a:gd name="T0" fmla="*/ 112 w 112"/>
              <a:gd name="T1" fmla="*/ 0 h 28"/>
              <a:gd name="T2" fmla="*/ 107 w 112"/>
              <a:gd name="T3" fmla="*/ 9 h 28"/>
              <a:gd name="T4" fmla="*/ 71 w 112"/>
              <a:gd name="T5" fmla="*/ 20 h 28"/>
              <a:gd name="T6" fmla="*/ 49 w 112"/>
              <a:gd name="T7" fmla="*/ 18 h 28"/>
              <a:gd name="T8" fmla="*/ 0 w 112"/>
              <a:gd name="T9" fmla="*/ 15 h 28"/>
              <a:gd name="T10" fmla="*/ 1 w 112"/>
              <a:gd name="T11" fmla="*/ 24 h 28"/>
              <a:gd name="T12" fmla="*/ 3 w 112"/>
              <a:gd name="T13" fmla="*/ 24 h 28"/>
              <a:gd name="T14" fmla="*/ 49 w 112"/>
              <a:gd name="T15" fmla="*/ 27 h 28"/>
              <a:gd name="T16" fmla="*/ 71 w 112"/>
              <a:gd name="T17" fmla="*/ 28 h 28"/>
              <a:gd name="T18" fmla="*/ 108 w 112"/>
              <a:gd name="T19" fmla="*/ 17 h 28"/>
              <a:gd name="T20" fmla="*/ 112 w 112"/>
              <a:gd name="T21" fmla="*/ 9 h 28"/>
              <a:gd name="T22" fmla="*/ 112 w 112"/>
              <a:gd name="T2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" h="28">
                <a:moveTo>
                  <a:pt x="112" y="0"/>
                </a:moveTo>
                <a:cubicBezTo>
                  <a:pt x="110" y="2"/>
                  <a:pt x="109" y="5"/>
                  <a:pt x="107" y="9"/>
                </a:cubicBezTo>
                <a:cubicBezTo>
                  <a:pt x="104" y="16"/>
                  <a:pt x="89" y="20"/>
                  <a:pt x="71" y="20"/>
                </a:cubicBezTo>
                <a:cubicBezTo>
                  <a:pt x="64" y="20"/>
                  <a:pt x="56" y="19"/>
                  <a:pt x="49" y="18"/>
                </a:cubicBezTo>
                <a:cubicBezTo>
                  <a:pt x="36" y="16"/>
                  <a:pt x="15" y="15"/>
                  <a:pt x="0" y="15"/>
                </a:cubicBezTo>
                <a:cubicBezTo>
                  <a:pt x="0" y="18"/>
                  <a:pt x="0" y="21"/>
                  <a:pt x="1" y="24"/>
                </a:cubicBezTo>
                <a:cubicBezTo>
                  <a:pt x="1" y="24"/>
                  <a:pt x="2" y="24"/>
                  <a:pt x="3" y="24"/>
                </a:cubicBezTo>
                <a:cubicBezTo>
                  <a:pt x="18" y="24"/>
                  <a:pt x="34" y="25"/>
                  <a:pt x="49" y="27"/>
                </a:cubicBezTo>
                <a:cubicBezTo>
                  <a:pt x="56" y="28"/>
                  <a:pt x="64" y="28"/>
                  <a:pt x="71" y="28"/>
                </a:cubicBezTo>
                <a:cubicBezTo>
                  <a:pt x="89" y="28"/>
                  <a:pt x="105" y="25"/>
                  <a:pt x="108" y="17"/>
                </a:cubicBezTo>
                <a:cubicBezTo>
                  <a:pt x="109" y="14"/>
                  <a:pt x="110" y="11"/>
                  <a:pt x="112" y="9"/>
                </a:cubicBezTo>
                <a:cubicBezTo>
                  <a:pt x="112" y="6"/>
                  <a:pt x="112" y="3"/>
                  <a:pt x="112" y="0"/>
                </a:cubicBezTo>
              </a:path>
            </a:pathLst>
          </a:custGeom>
          <a:solidFill>
            <a:srgbClr val="915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ïṡḷîḑé"/>
          <p:cNvSpPr/>
          <p:nvPr>
            <p:custDataLst>
              <p:tags r:id="rId32"/>
            </p:custDataLst>
          </p:nvPr>
        </p:nvSpPr>
        <p:spPr bwMode="auto">
          <a:xfrm>
            <a:off x="6798310" y="2808605"/>
            <a:ext cx="990600" cy="1263650"/>
          </a:xfrm>
          <a:custGeom>
            <a:avLst/>
            <a:gdLst>
              <a:gd name="T0" fmla="*/ 597 w 634"/>
              <a:gd name="T1" fmla="*/ 721 h 810"/>
              <a:gd name="T2" fmla="*/ 503 w 634"/>
              <a:gd name="T3" fmla="*/ 774 h 810"/>
              <a:gd name="T4" fmla="*/ 477 w 634"/>
              <a:gd name="T5" fmla="*/ 794 h 810"/>
              <a:gd name="T6" fmla="*/ 419 w 634"/>
              <a:gd name="T7" fmla="*/ 803 h 810"/>
              <a:gd name="T8" fmla="*/ 346 w 634"/>
              <a:gd name="T9" fmla="*/ 800 h 810"/>
              <a:gd name="T10" fmla="*/ 270 w 634"/>
              <a:gd name="T11" fmla="*/ 795 h 810"/>
              <a:gd name="T12" fmla="*/ 216 w 634"/>
              <a:gd name="T13" fmla="*/ 792 h 810"/>
              <a:gd name="T14" fmla="*/ 166 w 634"/>
              <a:gd name="T15" fmla="*/ 787 h 810"/>
              <a:gd name="T16" fmla="*/ 108 w 634"/>
              <a:gd name="T17" fmla="*/ 778 h 810"/>
              <a:gd name="T18" fmla="*/ 66 w 634"/>
              <a:gd name="T19" fmla="*/ 771 h 810"/>
              <a:gd name="T20" fmla="*/ 9 w 634"/>
              <a:gd name="T21" fmla="*/ 746 h 810"/>
              <a:gd name="T22" fmla="*/ 43 w 634"/>
              <a:gd name="T23" fmla="*/ 707 h 810"/>
              <a:gd name="T24" fmla="*/ 100 w 634"/>
              <a:gd name="T25" fmla="*/ 590 h 810"/>
              <a:gd name="T26" fmla="*/ 117 w 634"/>
              <a:gd name="T27" fmla="*/ 534 h 810"/>
              <a:gd name="T28" fmla="*/ 157 w 634"/>
              <a:gd name="T29" fmla="*/ 452 h 810"/>
              <a:gd name="T30" fmla="*/ 183 w 634"/>
              <a:gd name="T31" fmla="*/ 362 h 810"/>
              <a:gd name="T32" fmla="*/ 191 w 634"/>
              <a:gd name="T33" fmla="*/ 334 h 810"/>
              <a:gd name="T34" fmla="*/ 192 w 634"/>
              <a:gd name="T35" fmla="*/ 317 h 810"/>
              <a:gd name="T36" fmla="*/ 192 w 634"/>
              <a:gd name="T37" fmla="*/ 289 h 810"/>
              <a:gd name="T38" fmla="*/ 192 w 634"/>
              <a:gd name="T39" fmla="*/ 148 h 810"/>
              <a:gd name="T40" fmla="*/ 191 w 634"/>
              <a:gd name="T41" fmla="*/ 136 h 810"/>
              <a:gd name="T42" fmla="*/ 227 w 634"/>
              <a:gd name="T43" fmla="*/ 27 h 810"/>
              <a:gd name="T44" fmla="*/ 292 w 634"/>
              <a:gd name="T45" fmla="*/ 5 h 810"/>
              <a:gd name="T46" fmla="*/ 308 w 634"/>
              <a:gd name="T47" fmla="*/ 1 h 810"/>
              <a:gd name="T48" fmla="*/ 314 w 634"/>
              <a:gd name="T49" fmla="*/ 1 h 810"/>
              <a:gd name="T50" fmla="*/ 397 w 634"/>
              <a:gd name="T51" fmla="*/ 14 h 810"/>
              <a:gd name="T52" fmla="*/ 403 w 634"/>
              <a:gd name="T53" fmla="*/ 154 h 810"/>
              <a:gd name="T54" fmla="*/ 410 w 634"/>
              <a:gd name="T55" fmla="*/ 16 h 810"/>
              <a:gd name="T56" fmla="*/ 428 w 634"/>
              <a:gd name="T57" fmla="*/ 9 h 810"/>
              <a:gd name="T58" fmla="*/ 464 w 634"/>
              <a:gd name="T59" fmla="*/ 24 h 810"/>
              <a:gd name="T60" fmla="*/ 495 w 634"/>
              <a:gd name="T61" fmla="*/ 45 h 810"/>
              <a:gd name="T62" fmla="*/ 517 w 634"/>
              <a:gd name="T63" fmla="*/ 67 h 810"/>
              <a:gd name="T64" fmla="*/ 542 w 634"/>
              <a:gd name="T65" fmla="*/ 134 h 810"/>
              <a:gd name="T66" fmla="*/ 530 w 634"/>
              <a:gd name="T67" fmla="*/ 154 h 810"/>
              <a:gd name="T68" fmla="*/ 484 w 634"/>
              <a:gd name="T69" fmla="*/ 227 h 810"/>
              <a:gd name="T70" fmla="*/ 453 w 634"/>
              <a:gd name="T71" fmla="*/ 276 h 810"/>
              <a:gd name="T72" fmla="*/ 424 w 634"/>
              <a:gd name="T73" fmla="*/ 323 h 810"/>
              <a:gd name="T74" fmla="*/ 421 w 634"/>
              <a:gd name="T75" fmla="*/ 329 h 810"/>
              <a:gd name="T76" fmla="*/ 421 w 634"/>
              <a:gd name="T77" fmla="*/ 333 h 810"/>
              <a:gd name="T78" fmla="*/ 423 w 634"/>
              <a:gd name="T79" fmla="*/ 349 h 810"/>
              <a:gd name="T80" fmla="*/ 471 w 634"/>
              <a:gd name="T81" fmla="*/ 460 h 810"/>
              <a:gd name="T82" fmla="*/ 512 w 634"/>
              <a:gd name="T83" fmla="*/ 541 h 810"/>
              <a:gd name="T84" fmla="*/ 565 w 634"/>
              <a:gd name="T85" fmla="*/ 608 h 810"/>
              <a:gd name="T86" fmla="*/ 594 w 634"/>
              <a:gd name="T87" fmla="*/ 661 h 810"/>
              <a:gd name="T88" fmla="*/ 628 w 634"/>
              <a:gd name="T89" fmla="*/ 694 h 810"/>
              <a:gd name="T90" fmla="*/ 597 w 634"/>
              <a:gd name="T91" fmla="*/ 721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4" h="810">
                <a:moveTo>
                  <a:pt x="597" y="721"/>
                </a:moveTo>
                <a:cubicBezTo>
                  <a:pt x="577" y="724"/>
                  <a:pt x="528" y="766"/>
                  <a:pt x="503" y="774"/>
                </a:cubicBezTo>
                <a:cubicBezTo>
                  <a:pt x="479" y="783"/>
                  <a:pt x="482" y="784"/>
                  <a:pt x="477" y="794"/>
                </a:cubicBezTo>
                <a:cubicBezTo>
                  <a:pt x="473" y="804"/>
                  <a:pt x="444" y="807"/>
                  <a:pt x="419" y="803"/>
                </a:cubicBezTo>
                <a:cubicBezTo>
                  <a:pt x="394" y="799"/>
                  <a:pt x="346" y="800"/>
                  <a:pt x="346" y="800"/>
                </a:cubicBezTo>
                <a:cubicBezTo>
                  <a:pt x="346" y="800"/>
                  <a:pt x="293" y="810"/>
                  <a:pt x="270" y="795"/>
                </a:cubicBezTo>
                <a:cubicBezTo>
                  <a:pt x="246" y="781"/>
                  <a:pt x="218" y="792"/>
                  <a:pt x="216" y="792"/>
                </a:cubicBezTo>
                <a:cubicBezTo>
                  <a:pt x="214" y="792"/>
                  <a:pt x="190" y="802"/>
                  <a:pt x="166" y="787"/>
                </a:cubicBezTo>
                <a:cubicBezTo>
                  <a:pt x="141" y="772"/>
                  <a:pt x="108" y="778"/>
                  <a:pt x="108" y="778"/>
                </a:cubicBezTo>
                <a:cubicBezTo>
                  <a:pt x="108" y="778"/>
                  <a:pt x="82" y="762"/>
                  <a:pt x="66" y="771"/>
                </a:cubicBezTo>
                <a:cubicBezTo>
                  <a:pt x="51" y="779"/>
                  <a:pt x="17" y="754"/>
                  <a:pt x="9" y="746"/>
                </a:cubicBezTo>
                <a:cubicBezTo>
                  <a:pt x="0" y="739"/>
                  <a:pt x="25" y="714"/>
                  <a:pt x="43" y="707"/>
                </a:cubicBezTo>
                <a:cubicBezTo>
                  <a:pt x="61" y="700"/>
                  <a:pt x="96" y="593"/>
                  <a:pt x="100" y="590"/>
                </a:cubicBezTo>
                <a:cubicBezTo>
                  <a:pt x="103" y="586"/>
                  <a:pt x="119" y="549"/>
                  <a:pt x="117" y="534"/>
                </a:cubicBezTo>
                <a:cubicBezTo>
                  <a:pt x="115" y="520"/>
                  <a:pt x="157" y="452"/>
                  <a:pt x="157" y="452"/>
                </a:cubicBezTo>
                <a:cubicBezTo>
                  <a:pt x="183" y="362"/>
                  <a:pt x="183" y="362"/>
                  <a:pt x="183" y="362"/>
                </a:cubicBezTo>
                <a:cubicBezTo>
                  <a:pt x="191" y="334"/>
                  <a:pt x="191" y="334"/>
                  <a:pt x="191" y="334"/>
                </a:cubicBezTo>
                <a:cubicBezTo>
                  <a:pt x="192" y="317"/>
                  <a:pt x="192" y="317"/>
                  <a:pt x="192" y="317"/>
                </a:cubicBezTo>
                <a:cubicBezTo>
                  <a:pt x="192" y="309"/>
                  <a:pt x="192" y="300"/>
                  <a:pt x="192" y="289"/>
                </a:cubicBezTo>
                <a:cubicBezTo>
                  <a:pt x="193" y="244"/>
                  <a:pt x="194" y="178"/>
                  <a:pt x="192" y="148"/>
                </a:cubicBezTo>
                <a:cubicBezTo>
                  <a:pt x="192" y="143"/>
                  <a:pt x="192" y="139"/>
                  <a:pt x="191" y="136"/>
                </a:cubicBezTo>
                <a:cubicBezTo>
                  <a:pt x="188" y="106"/>
                  <a:pt x="219" y="40"/>
                  <a:pt x="227" y="27"/>
                </a:cubicBezTo>
                <a:cubicBezTo>
                  <a:pt x="233" y="17"/>
                  <a:pt x="270" y="9"/>
                  <a:pt x="292" y="5"/>
                </a:cubicBezTo>
                <a:cubicBezTo>
                  <a:pt x="298" y="4"/>
                  <a:pt x="303" y="3"/>
                  <a:pt x="308" y="1"/>
                </a:cubicBezTo>
                <a:cubicBezTo>
                  <a:pt x="310" y="1"/>
                  <a:pt x="312" y="0"/>
                  <a:pt x="314" y="1"/>
                </a:cubicBezTo>
                <a:cubicBezTo>
                  <a:pt x="335" y="1"/>
                  <a:pt x="397" y="14"/>
                  <a:pt x="397" y="14"/>
                </a:cubicBezTo>
                <a:cubicBezTo>
                  <a:pt x="391" y="184"/>
                  <a:pt x="403" y="154"/>
                  <a:pt x="403" y="154"/>
                </a:cubicBezTo>
                <a:cubicBezTo>
                  <a:pt x="421" y="140"/>
                  <a:pt x="410" y="16"/>
                  <a:pt x="410" y="16"/>
                </a:cubicBezTo>
                <a:cubicBezTo>
                  <a:pt x="419" y="20"/>
                  <a:pt x="428" y="9"/>
                  <a:pt x="428" y="9"/>
                </a:cubicBezTo>
                <a:cubicBezTo>
                  <a:pt x="464" y="24"/>
                  <a:pt x="464" y="24"/>
                  <a:pt x="464" y="24"/>
                </a:cubicBezTo>
                <a:cubicBezTo>
                  <a:pt x="475" y="31"/>
                  <a:pt x="485" y="38"/>
                  <a:pt x="495" y="45"/>
                </a:cubicBezTo>
                <a:cubicBezTo>
                  <a:pt x="504" y="51"/>
                  <a:pt x="511" y="59"/>
                  <a:pt x="517" y="67"/>
                </a:cubicBezTo>
                <a:cubicBezTo>
                  <a:pt x="528" y="85"/>
                  <a:pt x="542" y="134"/>
                  <a:pt x="542" y="134"/>
                </a:cubicBezTo>
                <a:cubicBezTo>
                  <a:pt x="530" y="154"/>
                  <a:pt x="530" y="154"/>
                  <a:pt x="530" y="154"/>
                </a:cubicBezTo>
                <a:cubicBezTo>
                  <a:pt x="519" y="172"/>
                  <a:pt x="502" y="199"/>
                  <a:pt x="484" y="227"/>
                </a:cubicBezTo>
                <a:cubicBezTo>
                  <a:pt x="453" y="276"/>
                  <a:pt x="453" y="276"/>
                  <a:pt x="453" y="276"/>
                </a:cubicBezTo>
                <a:cubicBezTo>
                  <a:pt x="440" y="298"/>
                  <a:pt x="428" y="316"/>
                  <a:pt x="424" y="323"/>
                </a:cubicBezTo>
                <a:cubicBezTo>
                  <a:pt x="423" y="325"/>
                  <a:pt x="422" y="327"/>
                  <a:pt x="421" y="329"/>
                </a:cubicBezTo>
                <a:cubicBezTo>
                  <a:pt x="421" y="330"/>
                  <a:pt x="421" y="331"/>
                  <a:pt x="421" y="333"/>
                </a:cubicBezTo>
                <a:cubicBezTo>
                  <a:pt x="421" y="338"/>
                  <a:pt x="421" y="344"/>
                  <a:pt x="423" y="349"/>
                </a:cubicBezTo>
                <a:cubicBezTo>
                  <a:pt x="431" y="391"/>
                  <a:pt x="471" y="460"/>
                  <a:pt x="471" y="460"/>
                </a:cubicBezTo>
                <a:cubicBezTo>
                  <a:pt x="471" y="460"/>
                  <a:pt x="511" y="521"/>
                  <a:pt x="512" y="541"/>
                </a:cubicBezTo>
                <a:cubicBezTo>
                  <a:pt x="513" y="560"/>
                  <a:pt x="556" y="581"/>
                  <a:pt x="565" y="608"/>
                </a:cubicBezTo>
                <a:cubicBezTo>
                  <a:pt x="575" y="635"/>
                  <a:pt x="597" y="645"/>
                  <a:pt x="594" y="661"/>
                </a:cubicBezTo>
                <a:cubicBezTo>
                  <a:pt x="591" y="677"/>
                  <a:pt x="622" y="684"/>
                  <a:pt x="628" y="694"/>
                </a:cubicBezTo>
                <a:cubicBezTo>
                  <a:pt x="634" y="705"/>
                  <a:pt x="616" y="718"/>
                  <a:pt x="597" y="721"/>
                </a:cubicBezTo>
              </a:path>
            </a:pathLst>
          </a:custGeom>
          <a:solidFill>
            <a:srgbClr val="5FB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iṥ1îḓê"/>
          <p:cNvSpPr/>
          <p:nvPr>
            <p:custDataLst>
              <p:tags r:id="rId33"/>
            </p:custDataLst>
          </p:nvPr>
        </p:nvSpPr>
        <p:spPr bwMode="auto">
          <a:xfrm>
            <a:off x="7755890" y="3660775"/>
            <a:ext cx="57150" cy="19050"/>
          </a:xfrm>
          <a:custGeom>
            <a:avLst/>
            <a:gdLst>
              <a:gd name="T0" fmla="*/ 36 w 36"/>
              <a:gd name="T1" fmla="*/ 0 h 12"/>
              <a:gd name="T2" fmla="*/ 8 w 36"/>
              <a:gd name="T3" fmla="*/ 7 h 12"/>
              <a:gd name="T4" fmla="*/ 0 w 36"/>
              <a:gd name="T5" fmla="*/ 6 h 12"/>
              <a:gd name="T6" fmla="*/ 0 w 36"/>
              <a:gd name="T7" fmla="*/ 12 h 12"/>
              <a:gd name="T8" fmla="*/ 8 w 36"/>
              <a:gd name="T9" fmla="*/ 12 h 12"/>
              <a:gd name="T10" fmla="*/ 36 w 36"/>
              <a:gd name="T11" fmla="*/ 6 h 12"/>
              <a:gd name="T12" fmla="*/ 36 w 36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2">
                <a:moveTo>
                  <a:pt x="36" y="0"/>
                </a:moveTo>
                <a:cubicBezTo>
                  <a:pt x="28" y="5"/>
                  <a:pt x="17" y="7"/>
                  <a:pt x="8" y="7"/>
                </a:cubicBezTo>
                <a:cubicBezTo>
                  <a:pt x="5" y="7"/>
                  <a:pt x="1" y="7"/>
                  <a:pt x="0" y="6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2"/>
                  <a:pt x="5" y="12"/>
                  <a:pt x="8" y="12"/>
                </a:cubicBezTo>
                <a:cubicBezTo>
                  <a:pt x="17" y="12"/>
                  <a:pt x="29" y="11"/>
                  <a:pt x="36" y="6"/>
                </a:cubicBezTo>
                <a:cubicBezTo>
                  <a:pt x="36" y="4"/>
                  <a:pt x="36" y="2"/>
                  <a:pt x="36" y="0"/>
                </a:cubicBezTo>
              </a:path>
            </a:pathLst>
          </a:custGeom>
          <a:solidFill>
            <a:srgbClr val="915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îslîďè"/>
          <p:cNvSpPr/>
          <p:nvPr>
            <p:custDataLst>
              <p:tags r:id="rId34"/>
            </p:custDataLst>
          </p:nvPr>
        </p:nvSpPr>
        <p:spPr bwMode="auto">
          <a:xfrm>
            <a:off x="7512685" y="2986405"/>
            <a:ext cx="320675" cy="688975"/>
          </a:xfrm>
          <a:custGeom>
            <a:avLst/>
            <a:gdLst>
              <a:gd name="T0" fmla="*/ 57 w 206"/>
              <a:gd name="T1" fmla="*/ 0 h 441"/>
              <a:gd name="T2" fmla="*/ 86 w 206"/>
              <a:gd name="T3" fmla="*/ 20 h 441"/>
              <a:gd name="T4" fmla="*/ 111 w 206"/>
              <a:gd name="T5" fmla="*/ 93 h 441"/>
              <a:gd name="T6" fmla="*/ 121 w 206"/>
              <a:gd name="T7" fmla="*/ 136 h 441"/>
              <a:gd name="T8" fmla="*/ 133 w 206"/>
              <a:gd name="T9" fmla="*/ 150 h 441"/>
              <a:gd name="T10" fmla="*/ 148 w 206"/>
              <a:gd name="T11" fmla="*/ 225 h 441"/>
              <a:gd name="T12" fmla="*/ 172 w 206"/>
              <a:gd name="T13" fmla="*/ 293 h 441"/>
              <a:gd name="T14" fmla="*/ 185 w 206"/>
              <a:gd name="T15" fmla="*/ 319 h 441"/>
              <a:gd name="T16" fmla="*/ 185 w 206"/>
              <a:gd name="T17" fmla="*/ 366 h 441"/>
              <a:gd name="T18" fmla="*/ 197 w 206"/>
              <a:gd name="T19" fmla="*/ 427 h 441"/>
              <a:gd name="T20" fmla="*/ 154 w 206"/>
              <a:gd name="T21" fmla="*/ 438 h 441"/>
              <a:gd name="T22" fmla="*/ 138 w 206"/>
              <a:gd name="T23" fmla="*/ 427 h 441"/>
              <a:gd name="T24" fmla="*/ 75 w 206"/>
              <a:gd name="T25" fmla="*/ 376 h 441"/>
              <a:gd name="T26" fmla="*/ 44 w 206"/>
              <a:gd name="T27" fmla="*/ 294 h 441"/>
              <a:gd name="T28" fmla="*/ 19 w 206"/>
              <a:gd name="T29" fmla="*/ 207 h 441"/>
              <a:gd name="T30" fmla="*/ 0 w 206"/>
              <a:gd name="T31" fmla="*/ 128 h 441"/>
              <a:gd name="T32" fmla="*/ 57 w 206"/>
              <a:gd name="T3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6" h="441">
                <a:moveTo>
                  <a:pt x="57" y="0"/>
                </a:move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99" y="74"/>
                  <a:pt x="111" y="93"/>
                </a:cubicBezTo>
                <a:cubicBezTo>
                  <a:pt x="123" y="112"/>
                  <a:pt x="121" y="136"/>
                  <a:pt x="121" y="136"/>
                </a:cubicBezTo>
                <a:cubicBezTo>
                  <a:pt x="125" y="141"/>
                  <a:pt x="129" y="145"/>
                  <a:pt x="133" y="150"/>
                </a:cubicBezTo>
                <a:cubicBezTo>
                  <a:pt x="141" y="161"/>
                  <a:pt x="152" y="218"/>
                  <a:pt x="148" y="225"/>
                </a:cubicBezTo>
                <a:cubicBezTo>
                  <a:pt x="144" y="232"/>
                  <a:pt x="172" y="293"/>
                  <a:pt x="172" y="293"/>
                </a:cubicBezTo>
                <a:cubicBezTo>
                  <a:pt x="172" y="293"/>
                  <a:pt x="176" y="297"/>
                  <a:pt x="185" y="319"/>
                </a:cubicBezTo>
                <a:cubicBezTo>
                  <a:pt x="193" y="341"/>
                  <a:pt x="185" y="366"/>
                  <a:pt x="185" y="366"/>
                </a:cubicBezTo>
                <a:cubicBezTo>
                  <a:pt x="185" y="366"/>
                  <a:pt x="206" y="414"/>
                  <a:pt x="197" y="427"/>
                </a:cubicBezTo>
                <a:cubicBezTo>
                  <a:pt x="188" y="441"/>
                  <a:pt x="159" y="439"/>
                  <a:pt x="154" y="438"/>
                </a:cubicBezTo>
                <a:cubicBezTo>
                  <a:pt x="150" y="436"/>
                  <a:pt x="166" y="429"/>
                  <a:pt x="138" y="427"/>
                </a:cubicBezTo>
                <a:cubicBezTo>
                  <a:pt x="111" y="425"/>
                  <a:pt x="75" y="376"/>
                  <a:pt x="75" y="376"/>
                </a:cubicBezTo>
                <a:cubicBezTo>
                  <a:pt x="61" y="350"/>
                  <a:pt x="51" y="323"/>
                  <a:pt x="44" y="294"/>
                </a:cubicBezTo>
                <a:cubicBezTo>
                  <a:pt x="38" y="264"/>
                  <a:pt x="30" y="235"/>
                  <a:pt x="19" y="207"/>
                </a:cubicBezTo>
                <a:cubicBezTo>
                  <a:pt x="16" y="196"/>
                  <a:pt x="0" y="128"/>
                  <a:pt x="0" y="128"/>
                </a:cubicBezTo>
                <a:cubicBezTo>
                  <a:pt x="57" y="0"/>
                  <a:pt x="57" y="0"/>
                  <a:pt x="57" y="0"/>
                </a:cubicBezTo>
              </a:path>
            </a:pathLst>
          </a:custGeom>
          <a:solidFill>
            <a:srgbClr val="5FB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ïṥḻidé"/>
          <p:cNvSpPr/>
          <p:nvPr>
            <p:custDataLst>
              <p:tags r:id="rId35"/>
            </p:custDataLst>
          </p:nvPr>
        </p:nvSpPr>
        <p:spPr bwMode="auto">
          <a:xfrm>
            <a:off x="7232015" y="2986405"/>
            <a:ext cx="31750" cy="304800"/>
          </a:xfrm>
          <a:custGeom>
            <a:avLst/>
            <a:gdLst>
              <a:gd name="T0" fmla="*/ 4 w 21"/>
              <a:gd name="T1" fmla="*/ 155 h 195"/>
              <a:gd name="T2" fmla="*/ 0 w 21"/>
              <a:gd name="T3" fmla="*/ 195 h 195"/>
              <a:gd name="T4" fmla="*/ 10 w 21"/>
              <a:gd name="T5" fmla="*/ 157 h 195"/>
              <a:gd name="T6" fmla="*/ 4 w 21"/>
              <a:gd name="T7" fmla="*/ 155 h 195"/>
              <a:gd name="T8" fmla="*/ 21 w 21"/>
              <a:gd name="T9" fmla="*/ 0 h 195"/>
              <a:gd name="T10" fmla="*/ 8 w 21"/>
              <a:gd name="T11" fmla="*/ 117 h 195"/>
              <a:gd name="T12" fmla="*/ 17 w 21"/>
              <a:gd name="T13" fmla="*/ 102 h 195"/>
              <a:gd name="T14" fmla="*/ 21 w 21"/>
              <a:gd name="T15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195">
                <a:moveTo>
                  <a:pt x="4" y="155"/>
                </a:moveTo>
                <a:cubicBezTo>
                  <a:pt x="0" y="195"/>
                  <a:pt x="0" y="195"/>
                  <a:pt x="0" y="195"/>
                </a:cubicBezTo>
                <a:cubicBezTo>
                  <a:pt x="4" y="188"/>
                  <a:pt x="8" y="174"/>
                  <a:pt x="10" y="157"/>
                </a:cubicBezTo>
                <a:cubicBezTo>
                  <a:pt x="8" y="156"/>
                  <a:pt x="6" y="156"/>
                  <a:pt x="4" y="155"/>
                </a:cubicBezTo>
                <a:moveTo>
                  <a:pt x="21" y="0"/>
                </a:moveTo>
                <a:cubicBezTo>
                  <a:pt x="8" y="117"/>
                  <a:pt x="8" y="117"/>
                  <a:pt x="8" y="117"/>
                </a:cubicBezTo>
                <a:cubicBezTo>
                  <a:pt x="11" y="112"/>
                  <a:pt x="14" y="107"/>
                  <a:pt x="17" y="102"/>
                </a:cubicBezTo>
                <a:cubicBezTo>
                  <a:pt x="21" y="51"/>
                  <a:pt x="21" y="0"/>
                  <a:pt x="21" y="0"/>
                </a:cubicBezTo>
              </a:path>
            </a:pathLst>
          </a:custGeom>
          <a:solidFill>
            <a:srgbClr val="E150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ï$líḑè"/>
          <p:cNvSpPr/>
          <p:nvPr>
            <p:custDataLst>
              <p:tags r:id="rId36"/>
            </p:custDataLst>
          </p:nvPr>
        </p:nvSpPr>
        <p:spPr bwMode="auto">
          <a:xfrm>
            <a:off x="7385685" y="3225800"/>
            <a:ext cx="27305" cy="111125"/>
          </a:xfrm>
          <a:custGeom>
            <a:avLst/>
            <a:gdLst>
              <a:gd name="T0" fmla="*/ 13 w 17"/>
              <a:gd name="T1" fmla="*/ 0 h 71"/>
              <a:gd name="T2" fmla="*/ 1 w 17"/>
              <a:gd name="T3" fmla="*/ 71 h 71"/>
              <a:gd name="T4" fmla="*/ 7 w 17"/>
              <a:gd name="T5" fmla="*/ 69 h 71"/>
              <a:gd name="T6" fmla="*/ 17 w 17"/>
              <a:gd name="T7" fmla="*/ 36 h 71"/>
              <a:gd name="T8" fmla="*/ 13 w 17"/>
              <a:gd name="T9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1">
                <a:moveTo>
                  <a:pt x="13" y="0"/>
                </a:moveTo>
                <a:cubicBezTo>
                  <a:pt x="6" y="31"/>
                  <a:pt x="0" y="61"/>
                  <a:pt x="1" y="71"/>
                </a:cubicBezTo>
                <a:cubicBezTo>
                  <a:pt x="3" y="70"/>
                  <a:pt x="5" y="70"/>
                  <a:pt x="7" y="69"/>
                </a:cubicBezTo>
                <a:cubicBezTo>
                  <a:pt x="10" y="62"/>
                  <a:pt x="14" y="50"/>
                  <a:pt x="17" y="36"/>
                </a:cubicBezTo>
                <a:cubicBezTo>
                  <a:pt x="17" y="24"/>
                  <a:pt x="16" y="12"/>
                  <a:pt x="13" y="0"/>
                </a:cubicBezTo>
              </a:path>
            </a:pathLst>
          </a:custGeom>
          <a:solidFill>
            <a:srgbClr val="E150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ïšľiḍè"/>
          <p:cNvSpPr/>
          <p:nvPr>
            <p:custDataLst>
              <p:tags r:id="rId37"/>
            </p:custDataLst>
          </p:nvPr>
        </p:nvSpPr>
        <p:spPr bwMode="auto">
          <a:xfrm>
            <a:off x="7343140" y="3200400"/>
            <a:ext cx="46355" cy="104775"/>
          </a:xfrm>
          <a:custGeom>
            <a:avLst/>
            <a:gdLst>
              <a:gd name="T0" fmla="*/ 23 w 29"/>
              <a:gd name="T1" fmla="*/ 0 h 67"/>
              <a:gd name="T2" fmla="*/ 23 w 29"/>
              <a:gd name="T3" fmla="*/ 0 h 67"/>
              <a:gd name="T4" fmla="*/ 10 w 29"/>
              <a:gd name="T5" fmla="*/ 7 h 67"/>
              <a:gd name="T6" fmla="*/ 7 w 29"/>
              <a:gd name="T7" fmla="*/ 67 h 67"/>
              <a:gd name="T8" fmla="*/ 9 w 29"/>
              <a:gd name="T9" fmla="*/ 66 h 67"/>
              <a:gd name="T10" fmla="*/ 29 w 29"/>
              <a:gd name="T11" fmla="*/ 1 h 67"/>
              <a:gd name="T12" fmla="*/ 23 w 29"/>
              <a:gd name="T13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67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3"/>
                  <a:pt x="10" y="7"/>
                </a:cubicBezTo>
                <a:cubicBezTo>
                  <a:pt x="3" y="40"/>
                  <a:pt x="0" y="67"/>
                  <a:pt x="7" y="67"/>
                </a:cubicBezTo>
                <a:cubicBezTo>
                  <a:pt x="7" y="67"/>
                  <a:pt x="8" y="67"/>
                  <a:pt x="9" y="66"/>
                </a:cubicBezTo>
                <a:cubicBezTo>
                  <a:pt x="18" y="60"/>
                  <a:pt x="25" y="32"/>
                  <a:pt x="29" y="1"/>
                </a:cubicBezTo>
                <a:cubicBezTo>
                  <a:pt x="27" y="0"/>
                  <a:pt x="25" y="0"/>
                  <a:pt x="23" y="0"/>
                </a:cubicBezTo>
              </a:path>
            </a:pathLst>
          </a:custGeom>
          <a:solidFill>
            <a:srgbClr val="E150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iṥḻiḑe"/>
          <p:cNvSpPr/>
          <p:nvPr>
            <p:custDataLst>
              <p:tags r:id="rId38"/>
            </p:custDataLst>
          </p:nvPr>
        </p:nvSpPr>
        <p:spPr bwMode="auto">
          <a:xfrm>
            <a:off x="7039610" y="3494405"/>
            <a:ext cx="46355" cy="193675"/>
          </a:xfrm>
          <a:custGeom>
            <a:avLst/>
            <a:gdLst>
              <a:gd name="T0" fmla="*/ 29 w 29"/>
              <a:gd name="T1" fmla="*/ 0 h 125"/>
              <a:gd name="T2" fmla="*/ 3 w 29"/>
              <a:gd name="T3" fmla="*/ 120 h 125"/>
              <a:gd name="T4" fmla="*/ 5 w 29"/>
              <a:gd name="T5" fmla="*/ 125 h 125"/>
              <a:gd name="T6" fmla="*/ 29 w 29"/>
              <a:gd name="T7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125">
                <a:moveTo>
                  <a:pt x="29" y="0"/>
                </a:moveTo>
                <a:cubicBezTo>
                  <a:pt x="29" y="0"/>
                  <a:pt x="0" y="85"/>
                  <a:pt x="3" y="120"/>
                </a:cubicBezTo>
                <a:cubicBezTo>
                  <a:pt x="4" y="123"/>
                  <a:pt x="4" y="125"/>
                  <a:pt x="5" y="125"/>
                </a:cubicBezTo>
                <a:cubicBezTo>
                  <a:pt x="11" y="125"/>
                  <a:pt x="29" y="0"/>
                  <a:pt x="29" y="0"/>
                </a:cubicBezTo>
              </a:path>
            </a:pathLst>
          </a:custGeom>
          <a:solidFill>
            <a:srgbClr val="E150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isľíḋé"/>
          <p:cNvSpPr/>
          <p:nvPr>
            <p:custDataLst>
              <p:tags r:id="rId39"/>
            </p:custDataLst>
          </p:nvPr>
        </p:nvSpPr>
        <p:spPr bwMode="auto">
          <a:xfrm>
            <a:off x="7455535" y="3329305"/>
            <a:ext cx="1905" cy="6350"/>
          </a:xfrm>
          <a:custGeom>
            <a:avLst/>
            <a:gdLst>
              <a:gd name="T0" fmla="*/ 1 w 1"/>
              <a:gd name="T1" fmla="*/ 0 h 4"/>
              <a:gd name="T2" fmla="*/ 0 w 1"/>
              <a:gd name="T3" fmla="*/ 1 h 4"/>
              <a:gd name="T4" fmla="*/ 0 w 1"/>
              <a:gd name="T5" fmla="*/ 1 h 4"/>
              <a:gd name="T6" fmla="*/ 1 w 1"/>
              <a:gd name="T7" fmla="*/ 4 h 4"/>
              <a:gd name="T8" fmla="*/ 1 w 1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4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3"/>
                  <a:pt x="1" y="2"/>
                  <a:pt x="1" y="0"/>
                </a:cubicBezTo>
              </a:path>
            </a:pathLst>
          </a:custGeom>
          <a:solidFill>
            <a:srgbClr val="D5D5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îṥḷïḋè"/>
          <p:cNvSpPr/>
          <p:nvPr>
            <p:custDataLst>
              <p:tags r:id="rId40"/>
            </p:custDataLst>
          </p:nvPr>
        </p:nvSpPr>
        <p:spPr bwMode="auto">
          <a:xfrm>
            <a:off x="7128510" y="3322955"/>
            <a:ext cx="330200" cy="52705"/>
          </a:xfrm>
          <a:custGeom>
            <a:avLst/>
            <a:gdLst>
              <a:gd name="T0" fmla="*/ 4 w 212"/>
              <a:gd name="T1" fmla="*/ 0 h 33"/>
              <a:gd name="T2" fmla="*/ 0 w 212"/>
              <a:gd name="T3" fmla="*/ 3 h 33"/>
              <a:gd name="T4" fmla="*/ 134 w 212"/>
              <a:gd name="T5" fmla="*/ 33 h 33"/>
              <a:gd name="T6" fmla="*/ 212 w 212"/>
              <a:gd name="T7" fmla="*/ 25 h 33"/>
              <a:gd name="T8" fmla="*/ 211 w 212"/>
              <a:gd name="T9" fmla="*/ 20 h 33"/>
              <a:gd name="T10" fmla="*/ 134 w 212"/>
              <a:gd name="T11" fmla="*/ 28 h 33"/>
              <a:gd name="T12" fmla="*/ 4 w 212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" h="33">
                <a:moveTo>
                  <a:pt x="4" y="0"/>
                </a:moveTo>
                <a:cubicBezTo>
                  <a:pt x="3" y="1"/>
                  <a:pt x="2" y="2"/>
                  <a:pt x="0" y="3"/>
                </a:cubicBezTo>
                <a:cubicBezTo>
                  <a:pt x="46" y="27"/>
                  <a:pt x="94" y="33"/>
                  <a:pt x="134" y="33"/>
                </a:cubicBezTo>
                <a:cubicBezTo>
                  <a:pt x="168" y="33"/>
                  <a:pt x="196" y="29"/>
                  <a:pt x="212" y="25"/>
                </a:cubicBezTo>
                <a:cubicBezTo>
                  <a:pt x="212" y="23"/>
                  <a:pt x="211" y="22"/>
                  <a:pt x="211" y="20"/>
                </a:cubicBezTo>
                <a:cubicBezTo>
                  <a:pt x="195" y="23"/>
                  <a:pt x="167" y="28"/>
                  <a:pt x="134" y="28"/>
                </a:cubicBezTo>
                <a:cubicBezTo>
                  <a:pt x="95" y="28"/>
                  <a:pt x="49" y="22"/>
                  <a:pt x="4" y="0"/>
                </a:cubicBezTo>
              </a:path>
            </a:pathLst>
          </a:custGeom>
          <a:solidFill>
            <a:srgbClr val="E150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îṧliḓè"/>
          <p:cNvSpPr/>
          <p:nvPr>
            <p:custDataLst>
              <p:tags r:id="rId41"/>
            </p:custDataLst>
          </p:nvPr>
        </p:nvSpPr>
        <p:spPr bwMode="auto">
          <a:xfrm>
            <a:off x="7152640" y="3282950"/>
            <a:ext cx="246380" cy="65405"/>
          </a:xfrm>
          <a:custGeom>
            <a:avLst/>
            <a:gdLst>
              <a:gd name="T0" fmla="*/ 157 w 157"/>
              <a:gd name="T1" fmla="*/ 33 h 42"/>
              <a:gd name="T2" fmla="*/ 156 w 157"/>
              <a:gd name="T3" fmla="*/ 33 h 42"/>
              <a:gd name="T4" fmla="*/ 154 w 157"/>
              <a:gd name="T5" fmla="*/ 37 h 42"/>
              <a:gd name="T6" fmla="*/ 156 w 157"/>
              <a:gd name="T7" fmla="*/ 36 h 42"/>
              <a:gd name="T8" fmla="*/ 157 w 157"/>
              <a:gd name="T9" fmla="*/ 33 h 42"/>
              <a:gd name="T10" fmla="*/ 1 w 157"/>
              <a:gd name="T11" fmla="*/ 0 h 42"/>
              <a:gd name="T12" fmla="*/ 0 w 157"/>
              <a:gd name="T13" fmla="*/ 3 h 42"/>
              <a:gd name="T14" fmla="*/ 126 w 157"/>
              <a:gd name="T15" fmla="*/ 42 h 42"/>
              <a:gd name="T16" fmla="*/ 145 w 157"/>
              <a:gd name="T17" fmla="*/ 39 h 42"/>
              <a:gd name="T18" fmla="*/ 150 w 157"/>
              <a:gd name="T19" fmla="*/ 38 h 42"/>
              <a:gd name="T20" fmla="*/ 150 w 157"/>
              <a:gd name="T21" fmla="*/ 35 h 42"/>
              <a:gd name="T22" fmla="*/ 145 w 157"/>
              <a:gd name="T23" fmla="*/ 36 h 42"/>
              <a:gd name="T24" fmla="*/ 126 w 157"/>
              <a:gd name="T25" fmla="*/ 39 h 42"/>
              <a:gd name="T26" fmla="*/ 1 w 157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7" h="42">
                <a:moveTo>
                  <a:pt x="157" y="33"/>
                </a:moveTo>
                <a:cubicBezTo>
                  <a:pt x="157" y="33"/>
                  <a:pt x="157" y="33"/>
                  <a:pt x="156" y="33"/>
                </a:cubicBezTo>
                <a:cubicBezTo>
                  <a:pt x="156" y="35"/>
                  <a:pt x="155" y="36"/>
                  <a:pt x="154" y="37"/>
                </a:cubicBezTo>
                <a:cubicBezTo>
                  <a:pt x="155" y="37"/>
                  <a:pt x="155" y="36"/>
                  <a:pt x="156" y="36"/>
                </a:cubicBezTo>
                <a:cubicBezTo>
                  <a:pt x="156" y="35"/>
                  <a:pt x="157" y="34"/>
                  <a:pt x="157" y="33"/>
                </a:cubicBezTo>
                <a:moveTo>
                  <a:pt x="1" y="0"/>
                </a:moveTo>
                <a:cubicBezTo>
                  <a:pt x="1" y="1"/>
                  <a:pt x="0" y="2"/>
                  <a:pt x="0" y="3"/>
                </a:cubicBezTo>
                <a:cubicBezTo>
                  <a:pt x="37" y="21"/>
                  <a:pt x="88" y="42"/>
                  <a:pt x="126" y="42"/>
                </a:cubicBezTo>
                <a:cubicBezTo>
                  <a:pt x="133" y="42"/>
                  <a:pt x="139" y="41"/>
                  <a:pt x="145" y="39"/>
                </a:cubicBezTo>
                <a:cubicBezTo>
                  <a:pt x="147" y="39"/>
                  <a:pt x="149" y="38"/>
                  <a:pt x="150" y="38"/>
                </a:cubicBezTo>
                <a:cubicBezTo>
                  <a:pt x="150" y="37"/>
                  <a:pt x="150" y="36"/>
                  <a:pt x="150" y="35"/>
                </a:cubicBezTo>
                <a:cubicBezTo>
                  <a:pt x="148" y="35"/>
                  <a:pt x="147" y="36"/>
                  <a:pt x="145" y="36"/>
                </a:cubicBezTo>
                <a:cubicBezTo>
                  <a:pt x="139" y="38"/>
                  <a:pt x="133" y="39"/>
                  <a:pt x="126" y="39"/>
                </a:cubicBezTo>
                <a:cubicBezTo>
                  <a:pt x="88" y="39"/>
                  <a:pt x="38" y="18"/>
                  <a:pt x="1" y="0"/>
                </a:cubicBezTo>
              </a:path>
            </a:pathLst>
          </a:custGeom>
          <a:solidFill>
            <a:srgbClr val="E150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íṥḻîďê"/>
          <p:cNvSpPr/>
          <p:nvPr>
            <p:custDataLst>
              <p:tags r:id="rId42"/>
            </p:custDataLst>
          </p:nvPr>
        </p:nvSpPr>
        <p:spPr bwMode="auto">
          <a:xfrm>
            <a:off x="7387590" y="3333750"/>
            <a:ext cx="9525" cy="8255"/>
          </a:xfrm>
          <a:custGeom>
            <a:avLst/>
            <a:gdLst>
              <a:gd name="T0" fmla="*/ 6 w 6"/>
              <a:gd name="T1" fmla="*/ 0 h 5"/>
              <a:gd name="T2" fmla="*/ 0 w 6"/>
              <a:gd name="T3" fmla="*/ 2 h 5"/>
              <a:gd name="T4" fmla="*/ 0 w 6"/>
              <a:gd name="T5" fmla="*/ 5 h 5"/>
              <a:gd name="T6" fmla="*/ 4 w 6"/>
              <a:gd name="T7" fmla="*/ 4 h 5"/>
              <a:gd name="T8" fmla="*/ 6 w 6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6" y="0"/>
                </a:moveTo>
                <a:cubicBezTo>
                  <a:pt x="4" y="1"/>
                  <a:pt x="2" y="1"/>
                  <a:pt x="0" y="2"/>
                </a:cubicBezTo>
                <a:cubicBezTo>
                  <a:pt x="0" y="3"/>
                  <a:pt x="0" y="4"/>
                  <a:pt x="0" y="5"/>
                </a:cubicBezTo>
                <a:cubicBezTo>
                  <a:pt x="2" y="4"/>
                  <a:pt x="3" y="4"/>
                  <a:pt x="4" y="4"/>
                </a:cubicBezTo>
                <a:cubicBezTo>
                  <a:pt x="5" y="3"/>
                  <a:pt x="6" y="2"/>
                  <a:pt x="6" y="0"/>
                </a:cubicBezTo>
              </a:path>
            </a:pathLst>
          </a:custGeom>
          <a:solidFill>
            <a:srgbClr val="CA4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íṩḷïḑè"/>
          <p:cNvSpPr/>
          <p:nvPr>
            <p:custDataLst>
              <p:tags r:id="rId43"/>
            </p:custDataLst>
          </p:nvPr>
        </p:nvSpPr>
        <p:spPr bwMode="auto">
          <a:xfrm>
            <a:off x="7455535" y="3335655"/>
            <a:ext cx="3175" cy="14605"/>
          </a:xfrm>
          <a:custGeom>
            <a:avLst/>
            <a:gdLst>
              <a:gd name="T0" fmla="*/ 1 w 2"/>
              <a:gd name="T1" fmla="*/ 0 h 9"/>
              <a:gd name="T2" fmla="*/ 0 w 2"/>
              <a:gd name="T3" fmla="*/ 1 h 9"/>
              <a:gd name="T4" fmla="*/ 1 w 2"/>
              <a:gd name="T5" fmla="*/ 9 h 9"/>
              <a:gd name="T6" fmla="*/ 2 w 2"/>
              <a:gd name="T7" fmla="*/ 9 h 9"/>
              <a:gd name="T8" fmla="*/ 1 w 2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9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1" y="4"/>
                  <a:pt x="1" y="6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6"/>
                  <a:pt x="1" y="3"/>
                  <a:pt x="1" y="0"/>
                </a:cubicBezTo>
              </a:path>
            </a:pathLst>
          </a:custGeom>
          <a:solidFill>
            <a:srgbClr val="D5D5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íṧḻïḋe"/>
          <p:cNvSpPr/>
          <p:nvPr>
            <p:custDataLst>
              <p:tags r:id="rId44"/>
            </p:custDataLst>
          </p:nvPr>
        </p:nvSpPr>
        <p:spPr bwMode="auto">
          <a:xfrm>
            <a:off x="7455535" y="3330575"/>
            <a:ext cx="1905" cy="6350"/>
          </a:xfrm>
          <a:custGeom>
            <a:avLst/>
            <a:gdLst>
              <a:gd name="T0" fmla="*/ 0 w 1"/>
              <a:gd name="T1" fmla="*/ 0 h 4"/>
              <a:gd name="T2" fmla="*/ 0 w 1"/>
              <a:gd name="T3" fmla="*/ 1 h 4"/>
              <a:gd name="T4" fmla="*/ 0 w 1"/>
              <a:gd name="T5" fmla="*/ 4 h 4"/>
              <a:gd name="T6" fmla="*/ 1 w 1"/>
              <a:gd name="T7" fmla="*/ 3 h 4"/>
              <a:gd name="T8" fmla="*/ 0 w 1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4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3"/>
                  <a:pt x="1" y="3"/>
                </a:cubicBezTo>
                <a:cubicBezTo>
                  <a:pt x="0" y="2"/>
                  <a:pt x="0" y="1"/>
                  <a:pt x="0" y="0"/>
                </a:cubicBezTo>
              </a:path>
            </a:pathLst>
          </a:custGeom>
          <a:solidFill>
            <a:srgbClr val="BFB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iṣḻîďê"/>
          <p:cNvSpPr/>
          <p:nvPr>
            <p:custDataLst>
              <p:tags r:id="rId45"/>
            </p:custDataLst>
          </p:nvPr>
        </p:nvSpPr>
        <p:spPr bwMode="auto">
          <a:xfrm>
            <a:off x="7098665" y="3259455"/>
            <a:ext cx="360680" cy="132080"/>
          </a:xfrm>
          <a:custGeom>
            <a:avLst/>
            <a:gdLst>
              <a:gd name="T0" fmla="*/ 231 w 231"/>
              <a:gd name="T1" fmla="*/ 61 h 84"/>
              <a:gd name="T2" fmla="*/ 0 w 231"/>
              <a:gd name="T3" fmla="*/ 28 h 84"/>
              <a:gd name="T4" fmla="*/ 0 w 231"/>
              <a:gd name="T5" fmla="*/ 0 h 84"/>
              <a:gd name="T6" fmla="*/ 180 w 231"/>
              <a:gd name="T7" fmla="*/ 54 h 84"/>
              <a:gd name="T8" fmla="*/ 230 w 231"/>
              <a:gd name="T9" fmla="*/ 40 h 84"/>
              <a:gd name="T10" fmla="*/ 231 w 231"/>
              <a:gd name="T11" fmla="*/ 6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" h="84">
                <a:moveTo>
                  <a:pt x="231" y="61"/>
                </a:moveTo>
                <a:cubicBezTo>
                  <a:pt x="193" y="69"/>
                  <a:pt x="90" y="84"/>
                  <a:pt x="0" y="28"/>
                </a:cubicBezTo>
                <a:cubicBezTo>
                  <a:pt x="0" y="21"/>
                  <a:pt x="0" y="11"/>
                  <a:pt x="0" y="0"/>
                </a:cubicBezTo>
                <a:cubicBezTo>
                  <a:pt x="35" y="19"/>
                  <a:pt x="131" y="68"/>
                  <a:pt x="180" y="54"/>
                </a:cubicBezTo>
                <a:cubicBezTo>
                  <a:pt x="205" y="47"/>
                  <a:pt x="220" y="43"/>
                  <a:pt x="230" y="40"/>
                </a:cubicBezTo>
                <a:cubicBezTo>
                  <a:pt x="229" y="47"/>
                  <a:pt x="229" y="54"/>
                  <a:pt x="231" y="61"/>
                </a:cubicBezTo>
              </a:path>
            </a:pathLst>
          </a:custGeom>
          <a:solidFill>
            <a:srgbClr val="605D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îşļiḑé"/>
          <p:cNvSpPr/>
          <p:nvPr>
            <p:custDataLst>
              <p:tags r:id="rId46"/>
            </p:custDataLst>
          </p:nvPr>
        </p:nvSpPr>
        <p:spPr bwMode="auto">
          <a:xfrm>
            <a:off x="7134860" y="3288030"/>
            <a:ext cx="323850" cy="79375"/>
          </a:xfrm>
          <a:custGeom>
            <a:avLst/>
            <a:gdLst>
              <a:gd name="T0" fmla="*/ 12 w 208"/>
              <a:gd name="T1" fmla="*/ 0 h 51"/>
              <a:gd name="T2" fmla="*/ 8 w 208"/>
              <a:gd name="T3" fmla="*/ 16 h 51"/>
              <a:gd name="T4" fmla="*/ 0 w 208"/>
              <a:gd name="T5" fmla="*/ 23 h 51"/>
              <a:gd name="T6" fmla="*/ 130 w 208"/>
              <a:gd name="T7" fmla="*/ 51 h 51"/>
              <a:gd name="T8" fmla="*/ 208 w 208"/>
              <a:gd name="T9" fmla="*/ 43 h 51"/>
              <a:gd name="T10" fmla="*/ 206 w 208"/>
              <a:gd name="T11" fmla="*/ 29 h 51"/>
              <a:gd name="T12" fmla="*/ 206 w 208"/>
              <a:gd name="T13" fmla="*/ 26 h 51"/>
              <a:gd name="T14" fmla="*/ 206 w 208"/>
              <a:gd name="T15" fmla="*/ 26 h 51"/>
              <a:gd name="T16" fmla="*/ 162 w 208"/>
              <a:gd name="T17" fmla="*/ 44 h 51"/>
              <a:gd name="T18" fmla="*/ 168 w 208"/>
              <a:gd name="T19" fmla="*/ 33 h 51"/>
              <a:gd name="T20" fmla="*/ 166 w 208"/>
              <a:gd name="T21" fmla="*/ 34 h 51"/>
              <a:gd name="T22" fmla="*/ 162 w 208"/>
              <a:gd name="T23" fmla="*/ 35 h 51"/>
              <a:gd name="T24" fmla="*/ 157 w 208"/>
              <a:gd name="T25" fmla="*/ 36 h 51"/>
              <a:gd name="T26" fmla="*/ 138 w 208"/>
              <a:gd name="T27" fmla="*/ 39 h 51"/>
              <a:gd name="T28" fmla="*/ 12 w 208"/>
              <a:gd name="T2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8" h="51">
                <a:moveTo>
                  <a:pt x="12" y="0"/>
                </a:moveTo>
                <a:cubicBezTo>
                  <a:pt x="9" y="9"/>
                  <a:pt x="8" y="16"/>
                  <a:pt x="8" y="16"/>
                </a:cubicBezTo>
                <a:cubicBezTo>
                  <a:pt x="8" y="16"/>
                  <a:pt x="5" y="19"/>
                  <a:pt x="0" y="23"/>
                </a:cubicBezTo>
                <a:cubicBezTo>
                  <a:pt x="45" y="45"/>
                  <a:pt x="91" y="51"/>
                  <a:pt x="130" y="51"/>
                </a:cubicBezTo>
                <a:cubicBezTo>
                  <a:pt x="164" y="51"/>
                  <a:pt x="192" y="46"/>
                  <a:pt x="208" y="43"/>
                </a:cubicBezTo>
                <a:cubicBezTo>
                  <a:pt x="207" y="38"/>
                  <a:pt x="206" y="34"/>
                  <a:pt x="206" y="29"/>
                </a:cubicBezTo>
                <a:cubicBezTo>
                  <a:pt x="206" y="28"/>
                  <a:pt x="206" y="27"/>
                  <a:pt x="206" y="26"/>
                </a:cubicBezTo>
                <a:cubicBezTo>
                  <a:pt x="206" y="26"/>
                  <a:pt x="206" y="26"/>
                  <a:pt x="206" y="26"/>
                </a:cubicBezTo>
                <a:cubicBezTo>
                  <a:pt x="192" y="34"/>
                  <a:pt x="177" y="40"/>
                  <a:pt x="162" y="44"/>
                </a:cubicBezTo>
                <a:cubicBezTo>
                  <a:pt x="164" y="41"/>
                  <a:pt x="166" y="37"/>
                  <a:pt x="168" y="33"/>
                </a:cubicBezTo>
                <a:cubicBezTo>
                  <a:pt x="167" y="33"/>
                  <a:pt x="167" y="34"/>
                  <a:pt x="166" y="34"/>
                </a:cubicBezTo>
                <a:cubicBezTo>
                  <a:pt x="165" y="34"/>
                  <a:pt x="164" y="34"/>
                  <a:pt x="162" y="35"/>
                </a:cubicBezTo>
                <a:cubicBezTo>
                  <a:pt x="161" y="35"/>
                  <a:pt x="159" y="36"/>
                  <a:pt x="157" y="36"/>
                </a:cubicBezTo>
                <a:cubicBezTo>
                  <a:pt x="151" y="38"/>
                  <a:pt x="145" y="39"/>
                  <a:pt x="138" y="39"/>
                </a:cubicBezTo>
                <a:cubicBezTo>
                  <a:pt x="100" y="39"/>
                  <a:pt x="49" y="18"/>
                  <a:pt x="12" y="0"/>
                </a:cubicBezTo>
              </a:path>
            </a:pathLst>
          </a:custGeom>
          <a:solidFill>
            <a:srgbClr val="5654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işḷîḑe"/>
          <p:cNvSpPr/>
          <p:nvPr>
            <p:custDataLst>
              <p:tags r:id="rId47"/>
            </p:custDataLst>
          </p:nvPr>
        </p:nvSpPr>
        <p:spPr bwMode="auto">
          <a:xfrm>
            <a:off x="7198360" y="4812030"/>
            <a:ext cx="6350" cy="31750"/>
          </a:xfrm>
          <a:custGeom>
            <a:avLst/>
            <a:gdLst>
              <a:gd name="T0" fmla="*/ 0 w 4"/>
              <a:gd name="T1" fmla="*/ 0 h 20"/>
              <a:gd name="T2" fmla="*/ 0 w 4"/>
              <a:gd name="T3" fmla="*/ 2 h 20"/>
              <a:gd name="T4" fmla="*/ 4 w 4"/>
              <a:gd name="T5" fmla="*/ 20 h 20"/>
              <a:gd name="T6" fmla="*/ 0 w 4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0">
                <a:moveTo>
                  <a:pt x="0" y="0"/>
                </a:moveTo>
                <a:cubicBezTo>
                  <a:pt x="0" y="0"/>
                  <a:pt x="0" y="1"/>
                  <a:pt x="0" y="2"/>
                </a:cubicBezTo>
                <a:cubicBezTo>
                  <a:pt x="3" y="7"/>
                  <a:pt x="4" y="14"/>
                  <a:pt x="4" y="20"/>
                </a:cubicBezTo>
                <a:cubicBezTo>
                  <a:pt x="4" y="14"/>
                  <a:pt x="3" y="6"/>
                  <a:pt x="0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iṩ1îďê"/>
          <p:cNvSpPr/>
          <p:nvPr>
            <p:custDataLst>
              <p:tags r:id="rId48"/>
            </p:custDataLst>
          </p:nvPr>
        </p:nvSpPr>
        <p:spPr bwMode="auto">
          <a:xfrm>
            <a:off x="7130415" y="4794250"/>
            <a:ext cx="68580" cy="62230"/>
          </a:xfrm>
          <a:custGeom>
            <a:avLst/>
            <a:gdLst>
              <a:gd name="T0" fmla="*/ 29 w 44"/>
              <a:gd name="T1" fmla="*/ 0 h 39"/>
              <a:gd name="T2" fmla="*/ 22 w 44"/>
              <a:gd name="T3" fmla="*/ 2 h 39"/>
              <a:gd name="T4" fmla="*/ 0 w 44"/>
              <a:gd name="T5" fmla="*/ 36 h 39"/>
              <a:gd name="T6" fmla="*/ 0 w 44"/>
              <a:gd name="T7" fmla="*/ 39 h 39"/>
              <a:gd name="T8" fmla="*/ 22 w 44"/>
              <a:gd name="T9" fmla="*/ 4 h 39"/>
              <a:gd name="T10" fmla="*/ 29 w 44"/>
              <a:gd name="T11" fmla="*/ 3 h 39"/>
              <a:gd name="T12" fmla="*/ 42 w 44"/>
              <a:gd name="T13" fmla="*/ 9 h 39"/>
              <a:gd name="T14" fmla="*/ 42 w 44"/>
              <a:gd name="T15" fmla="*/ 10 h 39"/>
              <a:gd name="T16" fmla="*/ 44 w 44"/>
              <a:gd name="T17" fmla="*/ 13 h 39"/>
              <a:gd name="T18" fmla="*/ 44 w 44"/>
              <a:gd name="T19" fmla="*/ 11 h 39"/>
              <a:gd name="T20" fmla="*/ 44 w 44"/>
              <a:gd name="T21" fmla="*/ 10 h 39"/>
              <a:gd name="T22" fmla="*/ 42 w 44"/>
              <a:gd name="T23" fmla="*/ 7 h 39"/>
              <a:gd name="T24" fmla="*/ 42 w 44"/>
              <a:gd name="T25" fmla="*/ 6 h 39"/>
              <a:gd name="T26" fmla="*/ 29 w 44"/>
              <a:gd name="T2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" h="39">
                <a:moveTo>
                  <a:pt x="29" y="0"/>
                </a:moveTo>
                <a:cubicBezTo>
                  <a:pt x="27" y="0"/>
                  <a:pt x="25" y="1"/>
                  <a:pt x="22" y="2"/>
                </a:cubicBezTo>
                <a:cubicBezTo>
                  <a:pt x="13" y="12"/>
                  <a:pt x="5" y="23"/>
                  <a:pt x="0" y="36"/>
                </a:cubicBezTo>
                <a:cubicBezTo>
                  <a:pt x="0" y="37"/>
                  <a:pt x="0" y="38"/>
                  <a:pt x="0" y="39"/>
                </a:cubicBezTo>
                <a:cubicBezTo>
                  <a:pt x="5" y="26"/>
                  <a:pt x="13" y="15"/>
                  <a:pt x="22" y="4"/>
                </a:cubicBezTo>
                <a:cubicBezTo>
                  <a:pt x="25" y="4"/>
                  <a:pt x="27" y="3"/>
                  <a:pt x="29" y="3"/>
                </a:cubicBezTo>
                <a:cubicBezTo>
                  <a:pt x="35" y="3"/>
                  <a:pt x="39" y="6"/>
                  <a:pt x="42" y="9"/>
                </a:cubicBezTo>
                <a:cubicBezTo>
                  <a:pt x="42" y="9"/>
                  <a:pt x="42" y="10"/>
                  <a:pt x="42" y="10"/>
                </a:cubicBezTo>
                <a:cubicBezTo>
                  <a:pt x="43" y="11"/>
                  <a:pt x="44" y="12"/>
                  <a:pt x="44" y="13"/>
                </a:cubicBezTo>
                <a:cubicBezTo>
                  <a:pt x="44" y="12"/>
                  <a:pt x="44" y="11"/>
                  <a:pt x="44" y="11"/>
                </a:cubicBezTo>
                <a:cubicBezTo>
                  <a:pt x="44" y="11"/>
                  <a:pt x="44" y="11"/>
                  <a:pt x="44" y="10"/>
                </a:cubicBezTo>
                <a:cubicBezTo>
                  <a:pt x="43" y="9"/>
                  <a:pt x="43" y="8"/>
                  <a:pt x="42" y="7"/>
                </a:cubicBezTo>
                <a:cubicBezTo>
                  <a:pt x="42" y="7"/>
                  <a:pt x="42" y="6"/>
                  <a:pt x="42" y="6"/>
                </a:cubicBezTo>
                <a:cubicBezTo>
                  <a:pt x="39" y="3"/>
                  <a:pt x="35" y="0"/>
                  <a:pt x="29" y="0"/>
                </a:cubicBezTo>
              </a:path>
            </a:pathLst>
          </a:custGeom>
          <a:solidFill>
            <a:srgbClr val="915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ïšḻíḍè"/>
          <p:cNvSpPr/>
          <p:nvPr>
            <p:custDataLst>
              <p:tags r:id="rId49"/>
            </p:custDataLst>
          </p:nvPr>
        </p:nvSpPr>
        <p:spPr bwMode="auto">
          <a:xfrm>
            <a:off x="7128510" y="4857750"/>
            <a:ext cx="1905" cy="5080"/>
          </a:xfrm>
          <a:custGeom>
            <a:avLst/>
            <a:gdLst>
              <a:gd name="T0" fmla="*/ 1 w 1"/>
              <a:gd name="T1" fmla="*/ 0 h 3"/>
              <a:gd name="T2" fmla="*/ 0 w 1"/>
              <a:gd name="T3" fmla="*/ 1 h 3"/>
              <a:gd name="T4" fmla="*/ 0 w 1"/>
              <a:gd name="T5" fmla="*/ 3 h 3"/>
              <a:gd name="T6" fmla="*/ 1 w 1"/>
              <a:gd name="T7" fmla="*/ 1 h 3"/>
              <a:gd name="T8" fmla="*/ 1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3"/>
                </a:cubicBezTo>
                <a:cubicBezTo>
                  <a:pt x="0" y="2"/>
                  <a:pt x="1" y="2"/>
                  <a:pt x="1" y="1"/>
                </a:cubicBezTo>
                <a:cubicBezTo>
                  <a:pt x="1" y="1"/>
                  <a:pt x="1" y="0"/>
                  <a:pt x="1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íṧļiďe"/>
          <p:cNvSpPr/>
          <p:nvPr>
            <p:custDataLst>
              <p:tags r:id="rId50"/>
            </p:custDataLst>
          </p:nvPr>
        </p:nvSpPr>
        <p:spPr bwMode="auto">
          <a:xfrm>
            <a:off x="7130415" y="4856480"/>
            <a:ext cx="1905" cy="3175"/>
          </a:xfrm>
          <a:prstGeom prst="ellipse">
            <a:avLst/>
          </a:prstGeom>
          <a:solidFill>
            <a:srgbClr val="915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íŝḷïďe"/>
          <p:cNvSpPr/>
          <p:nvPr>
            <p:custDataLst>
              <p:tags r:id="rId51"/>
            </p:custDataLst>
          </p:nvPr>
        </p:nvSpPr>
        <p:spPr bwMode="auto">
          <a:xfrm>
            <a:off x="7130415" y="4799330"/>
            <a:ext cx="65405" cy="59055"/>
          </a:xfrm>
          <a:custGeom>
            <a:avLst/>
            <a:gdLst>
              <a:gd name="T0" fmla="*/ 29 w 42"/>
              <a:gd name="T1" fmla="*/ 0 h 37"/>
              <a:gd name="T2" fmla="*/ 22 w 42"/>
              <a:gd name="T3" fmla="*/ 1 h 37"/>
              <a:gd name="T4" fmla="*/ 0 w 42"/>
              <a:gd name="T5" fmla="*/ 36 h 37"/>
              <a:gd name="T6" fmla="*/ 0 w 42"/>
              <a:gd name="T7" fmla="*/ 37 h 37"/>
              <a:gd name="T8" fmla="*/ 22 w 42"/>
              <a:gd name="T9" fmla="*/ 3 h 37"/>
              <a:gd name="T10" fmla="*/ 30 w 42"/>
              <a:gd name="T11" fmla="*/ 2 h 37"/>
              <a:gd name="T12" fmla="*/ 42 w 42"/>
              <a:gd name="T13" fmla="*/ 7 h 37"/>
              <a:gd name="T14" fmla="*/ 42 w 42"/>
              <a:gd name="T15" fmla="*/ 6 h 37"/>
              <a:gd name="T16" fmla="*/ 29 w 42"/>
              <a:gd name="T17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37">
                <a:moveTo>
                  <a:pt x="29" y="0"/>
                </a:moveTo>
                <a:cubicBezTo>
                  <a:pt x="27" y="0"/>
                  <a:pt x="25" y="1"/>
                  <a:pt x="22" y="1"/>
                </a:cubicBezTo>
                <a:cubicBezTo>
                  <a:pt x="13" y="12"/>
                  <a:pt x="5" y="23"/>
                  <a:pt x="0" y="36"/>
                </a:cubicBezTo>
                <a:cubicBezTo>
                  <a:pt x="0" y="36"/>
                  <a:pt x="0" y="37"/>
                  <a:pt x="0" y="37"/>
                </a:cubicBezTo>
                <a:cubicBezTo>
                  <a:pt x="10" y="15"/>
                  <a:pt x="22" y="3"/>
                  <a:pt x="22" y="3"/>
                </a:cubicBezTo>
                <a:cubicBezTo>
                  <a:pt x="25" y="2"/>
                  <a:pt x="27" y="2"/>
                  <a:pt x="30" y="2"/>
                </a:cubicBezTo>
                <a:cubicBezTo>
                  <a:pt x="35" y="2"/>
                  <a:pt x="39" y="4"/>
                  <a:pt x="42" y="7"/>
                </a:cubicBezTo>
                <a:cubicBezTo>
                  <a:pt x="42" y="7"/>
                  <a:pt x="42" y="6"/>
                  <a:pt x="42" y="6"/>
                </a:cubicBezTo>
                <a:cubicBezTo>
                  <a:pt x="39" y="3"/>
                  <a:pt x="35" y="0"/>
                  <a:pt x="29" y="0"/>
                </a:cubicBezTo>
              </a:path>
            </a:pathLst>
          </a:custGeom>
          <a:solidFill>
            <a:srgbClr val="824E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iśḻiḑé"/>
          <p:cNvSpPr/>
          <p:nvPr>
            <p:custDataLst>
              <p:tags r:id="rId52"/>
            </p:custDataLst>
          </p:nvPr>
        </p:nvSpPr>
        <p:spPr bwMode="auto">
          <a:xfrm>
            <a:off x="7090410" y="4789805"/>
            <a:ext cx="127000" cy="212725"/>
          </a:xfrm>
          <a:custGeom>
            <a:avLst/>
            <a:gdLst>
              <a:gd name="T0" fmla="*/ 72 w 81"/>
              <a:gd name="T1" fmla="*/ 50 h 136"/>
              <a:gd name="T2" fmla="*/ 63 w 81"/>
              <a:gd name="T3" fmla="*/ 95 h 136"/>
              <a:gd name="T4" fmla="*/ 54 w 81"/>
              <a:gd name="T5" fmla="*/ 132 h 136"/>
              <a:gd name="T6" fmla="*/ 50 w 81"/>
              <a:gd name="T7" fmla="*/ 136 h 136"/>
              <a:gd name="T8" fmla="*/ 9 w 81"/>
              <a:gd name="T9" fmla="*/ 127 h 136"/>
              <a:gd name="T10" fmla="*/ 6 w 81"/>
              <a:gd name="T11" fmla="*/ 124 h 136"/>
              <a:gd name="T12" fmla="*/ 18 w 81"/>
              <a:gd name="T13" fmla="*/ 64 h 136"/>
              <a:gd name="T14" fmla="*/ 47 w 81"/>
              <a:gd name="T15" fmla="*/ 9 h 136"/>
              <a:gd name="T16" fmla="*/ 72 w 81"/>
              <a:gd name="T17" fmla="*/ 5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" h="136">
                <a:moveTo>
                  <a:pt x="72" y="50"/>
                </a:moveTo>
                <a:cubicBezTo>
                  <a:pt x="66" y="64"/>
                  <a:pt x="63" y="80"/>
                  <a:pt x="63" y="95"/>
                </a:cubicBezTo>
                <a:cubicBezTo>
                  <a:pt x="63" y="108"/>
                  <a:pt x="60" y="121"/>
                  <a:pt x="54" y="132"/>
                </a:cubicBezTo>
                <a:cubicBezTo>
                  <a:pt x="53" y="133"/>
                  <a:pt x="52" y="135"/>
                  <a:pt x="50" y="136"/>
                </a:cubicBezTo>
                <a:cubicBezTo>
                  <a:pt x="50" y="136"/>
                  <a:pt x="20" y="136"/>
                  <a:pt x="9" y="127"/>
                </a:cubicBezTo>
                <a:cubicBezTo>
                  <a:pt x="8" y="126"/>
                  <a:pt x="7" y="125"/>
                  <a:pt x="6" y="124"/>
                </a:cubicBezTo>
                <a:cubicBezTo>
                  <a:pt x="0" y="111"/>
                  <a:pt x="18" y="64"/>
                  <a:pt x="18" y="64"/>
                </a:cubicBezTo>
                <a:cubicBezTo>
                  <a:pt x="28" y="28"/>
                  <a:pt x="47" y="9"/>
                  <a:pt x="47" y="9"/>
                </a:cubicBezTo>
                <a:cubicBezTo>
                  <a:pt x="81" y="0"/>
                  <a:pt x="72" y="50"/>
                  <a:pt x="72" y="50"/>
                </a:cubicBezTo>
              </a:path>
            </a:pathLst>
          </a:custGeom>
          <a:solidFill>
            <a:srgbClr val="5A57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îṧ1ïḓé"/>
          <p:cNvSpPr/>
          <p:nvPr>
            <p:custDataLst>
              <p:tags r:id="rId53"/>
            </p:custDataLst>
          </p:nvPr>
        </p:nvSpPr>
        <p:spPr bwMode="auto">
          <a:xfrm>
            <a:off x="7105015" y="4889500"/>
            <a:ext cx="69850" cy="113030"/>
          </a:xfrm>
          <a:custGeom>
            <a:avLst/>
            <a:gdLst>
              <a:gd name="T0" fmla="*/ 28 w 45"/>
              <a:gd name="T1" fmla="*/ 0 h 72"/>
              <a:gd name="T2" fmla="*/ 0 w 45"/>
              <a:gd name="T3" fmla="*/ 63 h 72"/>
              <a:gd name="T4" fmla="*/ 41 w 45"/>
              <a:gd name="T5" fmla="*/ 72 h 72"/>
              <a:gd name="T6" fmla="*/ 45 w 45"/>
              <a:gd name="T7" fmla="*/ 68 h 72"/>
              <a:gd name="T8" fmla="*/ 30 w 45"/>
              <a:gd name="T9" fmla="*/ 1 h 72"/>
              <a:gd name="T10" fmla="*/ 28 w 45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" h="72">
                <a:moveTo>
                  <a:pt x="28" y="0"/>
                </a:moveTo>
                <a:cubicBezTo>
                  <a:pt x="20" y="0"/>
                  <a:pt x="5" y="47"/>
                  <a:pt x="0" y="63"/>
                </a:cubicBezTo>
                <a:cubicBezTo>
                  <a:pt x="11" y="72"/>
                  <a:pt x="41" y="72"/>
                  <a:pt x="41" y="72"/>
                </a:cubicBezTo>
                <a:cubicBezTo>
                  <a:pt x="43" y="71"/>
                  <a:pt x="44" y="69"/>
                  <a:pt x="45" y="68"/>
                </a:cubicBezTo>
                <a:cubicBezTo>
                  <a:pt x="43" y="51"/>
                  <a:pt x="38" y="10"/>
                  <a:pt x="30" y="1"/>
                </a:cubicBezTo>
                <a:cubicBezTo>
                  <a:pt x="29" y="1"/>
                  <a:pt x="29" y="0"/>
                  <a:pt x="28" y="0"/>
                </a:cubicBezTo>
              </a:path>
            </a:pathLst>
          </a:custGeom>
          <a:solidFill>
            <a:srgbClr val="514E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ïṣḷiḑê"/>
          <p:cNvSpPr/>
          <p:nvPr>
            <p:custDataLst>
              <p:tags r:id="rId54"/>
            </p:custDataLst>
          </p:nvPr>
        </p:nvSpPr>
        <p:spPr bwMode="auto">
          <a:xfrm>
            <a:off x="7163435" y="4881880"/>
            <a:ext cx="33655" cy="139700"/>
          </a:xfrm>
          <a:custGeom>
            <a:avLst/>
            <a:gdLst>
              <a:gd name="T0" fmla="*/ 2 w 21"/>
              <a:gd name="T1" fmla="*/ 10 h 89"/>
              <a:gd name="T2" fmla="*/ 0 w 21"/>
              <a:gd name="T3" fmla="*/ 89 h 89"/>
              <a:gd name="T4" fmla="*/ 11 w 21"/>
              <a:gd name="T5" fmla="*/ 89 h 89"/>
              <a:gd name="T6" fmla="*/ 17 w 21"/>
              <a:gd name="T7" fmla="*/ 10 h 89"/>
              <a:gd name="T8" fmla="*/ 2 w 21"/>
              <a:gd name="T9" fmla="*/ 1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89">
                <a:moveTo>
                  <a:pt x="2" y="10"/>
                </a:moveTo>
                <a:cubicBezTo>
                  <a:pt x="0" y="89"/>
                  <a:pt x="0" y="89"/>
                  <a:pt x="0" y="89"/>
                </a:cubicBezTo>
                <a:cubicBezTo>
                  <a:pt x="11" y="89"/>
                  <a:pt x="11" y="89"/>
                  <a:pt x="11" y="89"/>
                </a:cubicBezTo>
                <a:cubicBezTo>
                  <a:pt x="11" y="89"/>
                  <a:pt x="12" y="19"/>
                  <a:pt x="17" y="10"/>
                </a:cubicBezTo>
                <a:cubicBezTo>
                  <a:pt x="21" y="0"/>
                  <a:pt x="2" y="10"/>
                  <a:pt x="2" y="10"/>
                </a:cubicBezTo>
                <a:close/>
              </a:path>
            </a:pathLst>
          </a:custGeom>
          <a:solidFill>
            <a:srgbClr val="5A57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iśļiḓê"/>
          <p:cNvSpPr/>
          <p:nvPr>
            <p:custDataLst>
              <p:tags r:id="rId55"/>
            </p:custDataLst>
          </p:nvPr>
        </p:nvSpPr>
        <p:spPr bwMode="auto">
          <a:xfrm>
            <a:off x="7519035" y="4784725"/>
            <a:ext cx="5080" cy="30480"/>
          </a:xfrm>
          <a:custGeom>
            <a:avLst/>
            <a:gdLst>
              <a:gd name="T0" fmla="*/ 0 w 3"/>
              <a:gd name="T1" fmla="*/ 0 h 20"/>
              <a:gd name="T2" fmla="*/ 0 w 3"/>
              <a:gd name="T3" fmla="*/ 3 h 20"/>
              <a:gd name="T4" fmla="*/ 3 w 3"/>
              <a:gd name="T5" fmla="*/ 20 h 20"/>
              <a:gd name="T6" fmla="*/ 0 w 3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0">
                <a:moveTo>
                  <a:pt x="0" y="0"/>
                </a:moveTo>
                <a:cubicBezTo>
                  <a:pt x="0" y="1"/>
                  <a:pt x="0" y="2"/>
                  <a:pt x="0" y="3"/>
                </a:cubicBezTo>
                <a:cubicBezTo>
                  <a:pt x="2" y="8"/>
                  <a:pt x="3" y="14"/>
                  <a:pt x="3" y="20"/>
                </a:cubicBezTo>
                <a:cubicBezTo>
                  <a:pt x="3" y="14"/>
                  <a:pt x="3" y="6"/>
                  <a:pt x="0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ïş1îḋê"/>
          <p:cNvSpPr/>
          <p:nvPr>
            <p:custDataLst>
              <p:tags r:id="rId56"/>
            </p:custDataLst>
          </p:nvPr>
        </p:nvSpPr>
        <p:spPr bwMode="auto">
          <a:xfrm>
            <a:off x="7447915" y="4767580"/>
            <a:ext cx="71755" cy="60325"/>
          </a:xfrm>
          <a:custGeom>
            <a:avLst/>
            <a:gdLst>
              <a:gd name="T0" fmla="*/ 29 w 45"/>
              <a:gd name="T1" fmla="*/ 0 h 39"/>
              <a:gd name="T2" fmla="*/ 22 w 45"/>
              <a:gd name="T3" fmla="*/ 2 h 39"/>
              <a:gd name="T4" fmla="*/ 0 w 45"/>
              <a:gd name="T5" fmla="*/ 36 h 39"/>
              <a:gd name="T6" fmla="*/ 0 w 45"/>
              <a:gd name="T7" fmla="*/ 36 h 39"/>
              <a:gd name="T8" fmla="*/ 0 w 45"/>
              <a:gd name="T9" fmla="*/ 39 h 39"/>
              <a:gd name="T10" fmla="*/ 22 w 45"/>
              <a:gd name="T11" fmla="*/ 4 h 39"/>
              <a:gd name="T12" fmla="*/ 30 w 45"/>
              <a:gd name="T13" fmla="*/ 3 h 39"/>
              <a:gd name="T14" fmla="*/ 42 w 45"/>
              <a:gd name="T15" fmla="*/ 9 h 39"/>
              <a:gd name="T16" fmla="*/ 42 w 45"/>
              <a:gd name="T17" fmla="*/ 10 h 39"/>
              <a:gd name="T18" fmla="*/ 45 w 45"/>
              <a:gd name="T19" fmla="*/ 14 h 39"/>
              <a:gd name="T20" fmla="*/ 45 w 45"/>
              <a:gd name="T21" fmla="*/ 11 h 39"/>
              <a:gd name="T22" fmla="*/ 44 w 45"/>
              <a:gd name="T23" fmla="*/ 10 h 39"/>
              <a:gd name="T24" fmla="*/ 42 w 45"/>
              <a:gd name="T25" fmla="*/ 7 h 39"/>
              <a:gd name="T26" fmla="*/ 42 w 45"/>
              <a:gd name="T27" fmla="*/ 6 h 39"/>
              <a:gd name="T28" fmla="*/ 29 w 45"/>
              <a:gd name="T2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" h="39">
                <a:moveTo>
                  <a:pt x="29" y="0"/>
                </a:moveTo>
                <a:cubicBezTo>
                  <a:pt x="27" y="0"/>
                  <a:pt x="25" y="1"/>
                  <a:pt x="22" y="2"/>
                </a:cubicBezTo>
                <a:cubicBezTo>
                  <a:pt x="13" y="12"/>
                  <a:pt x="6" y="23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0" y="38"/>
                  <a:pt x="0" y="39"/>
                </a:cubicBezTo>
                <a:cubicBezTo>
                  <a:pt x="6" y="26"/>
                  <a:pt x="13" y="15"/>
                  <a:pt x="22" y="4"/>
                </a:cubicBezTo>
                <a:cubicBezTo>
                  <a:pt x="25" y="4"/>
                  <a:pt x="27" y="3"/>
                  <a:pt x="30" y="3"/>
                </a:cubicBezTo>
                <a:cubicBezTo>
                  <a:pt x="36" y="3"/>
                  <a:pt x="40" y="5"/>
                  <a:pt x="42" y="9"/>
                </a:cubicBezTo>
                <a:cubicBezTo>
                  <a:pt x="42" y="9"/>
                  <a:pt x="42" y="10"/>
                  <a:pt x="42" y="10"/>
                </a:cubicBezTo>
                <a:cubicBezTo>
                  <a:pt x="43" y="11"/>
                  <a:pt x="44" y="13"/>
                  <a:pt x="45" y="14"/>
                </a:cubicBezTo>
                <a:cubicBezTo>
                  <a:pt x="45" y="13"/>
                  <a:pt x="45" y="12"/>
                  <a:pt x="45" y="11"/>
                </a:cubicBezTo>
                <a:cubicBezTo>
                  <a:pt x="45" y="11"/>
                  <a:pt x="45" y="11"/>
                  <a:pt x="44" y="10"/>
                </a:cubicBezTo>
                <a:cubicBezTo>
                  <a:pt x="44" y="9"/>
                  <a:pt x="43" y="8"/>
                  <a:pt x="42" y="7"/>
                </a:cubicBezTo>
                <a:cubicBezTo>
                  <a:pt x="42" y="7"/>
                  <a:pt x="42" y="6"/>
                  <a:pt x="42" y="6"/>
                </a:cubicBezTo>
                <a:cubicBezTo>
                  <a:pt x="39" y="3"/>
                  <a:pt x="35" y="0"/>
                  <a:pt x="29" y="0"/>
                </a:cubicBezTo>
              </a:path>
            </a:pathLst>
          </a:custGeom>
          <a:solidFill>
            <a:srgbClr val="915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ísļiḍé"/>
          <p:cNvSpPr/>
          <p:nvPr>
            <p:custDataLst>
              <p:tags r:id="rId57"/>
            </p:custDataLst>
          </p:nvPr>
        </p:nvSpPr>
        <p:spPr bwMode="auto">
          <a:xfrm>
            <a:off x="7446010" y="4827905"/>
            <a:ext cx="1905" cy="6350"/>
          </a:xfrm>
          <a:custGeom>
            <a:avLst/>
            <a:gdLst>
              <a:gd name="T0" fmla="*/ 1 w 1"/>
              <a:gd name="T1" fmla="*/ 0 h 4"/>
              <a:gd name="T2" fmla="*/ 1 w 1"/>
              <a:gd name="T3" fmla="*/ 2 h 4"/>
              <a:gd name="T4" fmla="*/ 0 w 1"/>
              <a:gd name="T5" fmla="*/ 4 h 4"/>
              <a:gd name="T6" fmla="*/ 1 w 1"/>
              <a:gd name="T7" fmla="*/ 1 h 4"/>
              <a:gd name="T8" fmla="*/ 1 w 1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4">
                <a:moveTo>
                  <a:pt x="1" y="0"/>
                </a:moveTo>
                <a:cubicBezTo>
                  <a:pt x="1" y="1"/>
                  <a:pt x="1" y="2"/>
                  <a:pt x="1" y="2"/>
                </a:cubicBezTo>
                <a:cubicBezTo>
                  <a:pt x="0" y="3"/>
                  <a:pt x="0" y="3"/>
                  <a:pt x="0" y="4"/>
                </a:cubicBezTo>
                <a:cubicBezTo>
                  <a:pt x="1" y="3"/>
                  <a:pt x="1" y="2"/>
                  <a:pt x="1" y="1"/>
                </a:cubicBezTo>
                <a:cubicBezTo>
                  <a:pt x="1" y="1"/>
                  <a:pt x="1" y="1"/>
                  <a:pt x="1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ïšlíḓé"/>
          <p:cNvSpPr/>
          <p:nvPr>
            <p:custDataLst>
              <p:tags r:id="rId58"/>
            </p:custDataLst>
          </p:nvPr>
        </p:nvSpPr>
        <p:spPr bwMode="auto">
          <a:xfrm>
            <a:off x="7447915" y="4772025"/>
            <a:ext cx="66675" cy="57150"/>
          </a:xfrm>
          <a:custGeom>
            <a:avLst/>
            <a:gdLst>
              <a:gd name="T0" fmla="*/ 30 w 42"/>
              <a:gd name="T1" fmla="*/ 0 h 37"/>
              <a:gd name="T2" fmla="*/ 22 w 42"/>
              <a:gd name="T3" fmla="*/ 1 h 37"/>
              <a:gd name="T4" fmla="*/ 0 w 42"/>
              <a:gd name="T5" fmla="*/ 36 h 37"/>
              <a:gd name="T6" fmla="*/ 0 w 42"/>
              <a:gd name="T7" fmla="*/ 37 h 37"/>
              <a:gd name="T8" fmla="*/ 22 w 42"/>
              <a:gd name="T9" fmla="*/ 3 h 37"/>
              <a:gd name="T10" fmla="*/ 30 w 42"/>
              <a:gd name="T11" fmla="*/ 2 h 37"/>
              <a:gd name="T12" fmla="*/ 42 w 42"/>
              <a:gd name="T13" fmla="*/ 7 h 37"/>
              <a:gd name="T14" fmla="*/ 42 w 42"/>
              <a:gd name="T15" fmla="*/ 6 h 37"/>
              <a:gd name="T16" fmla="*/ 30 w 42"/>
              <a:gd name="T17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37">
                <a:moveTo>
                  <a:pt x="30" y="0"/>
                </a:moveTo>
                <a:cubicBezTo>
                  <a:pt x="27" y="0"/>
                  <a:pt x="25" y="1"/>
                  <a:pt x="22" y="1"/>
                </a:cubicBezTo>
                <a:cubicBezTo>
                  <a:pt x="13" y="12"/>
                  <a:pt x="6" y="23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10" y="15"/>
                  <a:pt x="22" y="3"/>
                  <a:pt x="22" y="3"/>
                </a:cubicBezTo>
                <a:cubicBezTo>
                  <a:pt x="25" y="2"/>
                  <a:pt x="27" y="2"/>
                  <a:pt x="30" y="2"/>
                </a:cubicBezTo>
                <a:cubicBezTo>
                  <a:pt x="35" y="1"/>
                  <a:pt x="40" y="4"/>
                  <a:pt x="42" y="7"/>
                </a:cubicBezTo>
                <a:cubicBezTo>
                  <a:pt x="42" y="7"/>
                  <a:pt x="42" y="6"/>
                  <a:pt x="42" y="6"/>
                </a:cubicBezTo>
                <a:cubicBezTo>
                  <a:pt x="40" y="2"/>
                  <a:pt x="36" y="0"/>
                  <a:pt x="30" y="0"/>
                </a:cubicBezTo>
              </a:path>
            </a:pathLst>
          </a:custGeom>
          <a:solidFill>
            <a:srgbClr val="824E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íṥḻïḍe"/>
          <p:cNvSpPr/>
          <p:nvPr>
            <p:custDataLst>
              <p:tags r:id="rId59"/>
            </p:custDataLst>
          </p:nvPr>
        </p:nvSpPr>
        <p:spPr bwMode="auto">
          <a:xfrm>
            <a:off x="7409815" y="4762500"/>
            <a:ext cx="127000" cy="211455"/>
          </a:xfrm>
          <a:custGeom>
            <a:avLst/>
            <a:gdLst>
              <a:gd name="T0" fmla="*/ 72 w 82"/>
              <a:gd name="T1" fmla="*/ 50 h 136"/>
              <a:gd name="T2" fmla="*/ 63 w 82"/>
              <a:gd name="T3" fmla="*/ 95 h 136"/>
              <a:gd name="T4" fmla="*/ 54 w 82"/>
              <a:gd name="T5" fmla="*/ 132 h 136"/>
              <a:gd name="T6" fmla="*/ 51 w 82"/>
              <a:gd name="T7" fmla="*/ 136 h 136"/>
              <a:gd name="T8" fmla="*/ 9 w 82"/>
              <a:gd name="T9" fmla="*/ 127 h 136"/>
              <a:gd name="T10" fmla="*/ 6 w 82"/>
              <a:gd name="T11" fmla="*/ 124 h 136"/>
              <a:gd name="T12" fmla="*/ 18 w 82"/>
              <a:gd name="T13" fmla="*/ 64 h 136"/>
              <a:gd name="T14" fmla="*/ 47 w 82"/>
              <a:gd name="T15" fmla="*/ 9 h 136"/>
              <a:gd name="T16" fmla="*/ 72 w 82"/>
              <a:gd name="T17" fmla="*/ 5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" h="136">
                <a:moveTo>
                  <a:pt x="72" y="50"/>
                </a:moveTo>
                <a:cubicBezTo>
                  <a:pt x="66" y="64"/>
                  <a:pt x="63" y="80"/>
                  <a:pt x="63" y="95"/>
                </a:cubicBezTo>
                <a:cubicBezTo>
                  <a:pt x="63" y="108"/>
                  <a:pt x="60" y="121"/>
                  <a:pt x="54" y="132"/>
                </a:cubicBezTo>
                <a:cubicBezTo>
                  <a:pt x="53" y="133"/>
                  <a:pt x="52" y="135"/>
                  <a:pt x="51" y="136"/>
                </a:cubicBezTo>
                <a:cubicBezTo>
                  <a:pt x="51" y="136"/>
                  <a:pt x="20" y="136"/>
                  <a:pt x="9" y="127"/>
                </a:cubicBezTo>
                <a:cubicBezTo>
                  <a:pt x="8" y="126"/>
                  <a:pt x="7" y="125"/>
                  <a:pt x="6" y="124"/>
                </a:cubicBezTo>
                <a:cubicBezTo>
                  <a:pt x="0" y="111"/>
                  <a:pt x="18" y="64"/>
                  <a:pt x="18" y="64"/>
                </a:cubicBezTo>
                <a:cubicBezTo>
                  <a:pt x="28" y="28"/>
                  <a:pt x="47" y="9"/>
                  <a:pt x="47" y="9"/>
                </a:cubicBezTo>
                <a:cubicBezTo>
                  <a:pt x="82" y="0"/>
                  <a:pt x="72" y="50"/>
                  <a:pt x="72" y="50"/>
                </a:cubicBezTo>
              </a:path>
            </a:pathLst>
          </a:custGeom>
          <a:solidFill>
            <a:srgbClr val="5A57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5" name="îś1îďé"/>
          <p:cNvSpPr/>
          <p:nvPr>
            <p:custDataLst>
              <p:tags r:id="rId60"/>
            </p:custDataLst>
          </p:nvPr>
        </p:nvSpPr>
        <p:spPr bwMode="auto">
          <a:xfrm>
            <a:off x="7423785" y="4862830"/>
            <a:ext cx="69850" cy="111125"/>
          </a:xfrm>
          <a:custGeom>
            <a:avLst/>
            <a:gdLst>
              <a:gd name="T0" fmla="*/ 28 w 45"/>
              <a:gd name="T1" fmla="*/ 0 h 72"/>
              <a:gd name="T2" fmla="*/ 0 w 45"/>
              <a:gd name="T3" fmla="*/ 63 h 72"/>
              <a:gd name="T4" fmla="*/ 42 w 45"/>
              <a:gd name="T5" fmla="*/ 72 h 72"/>
              <a:gd name="T6" fmla="*/ 45 w 45"/>
              <a:gd name="T7" fmla="*/ 68 h 72"/>
              <a:gd name="T8" fmla="*/ 30 w 45"/>
              <a:gd name="T9" fmla="*/ 1 h 72"/>
              <a:gd name="T10" fmla="*/ 28 w 45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" h="72">
                <a:moveTo>
                  <a:pt x="28" y="0"/>
                </a:moveTo>
                <a:cubicBezTo>
                  <a:pt x="20" y="0"/>
                  <a:pt x="5" y="47"/>
                  <a:pt x="0" y="63"/>
                </a:cubicBezTo>
                <a:cubicBezTo>
                  <a:pt x="11" y="72"/>
                  <a:pt x="42" y="72"/>
                  <a:pt x="42" y="72"/>
                </a:cubicBezTo>
                <a:cubicBezTo>
                  <a:pt x="43" y="71"/>
                  <a:pt x="44" y="69"/>
                  <a:pt x="45" y="68"/>
                </a:cubicBezTo>
                <a:cubicBezTo>
                  <a:pt x="43" y="51"/>
                  <a:pt x="38" y="10"/>
                  <a:pt x="30" y="1"/>
                </a:cubicBezTo>
                <a:cubicBezTo>
                  <a:pt x="30" y="1"/>
                  <a:pt x="29" y="0"/>
                  <a:pt x="28" y="0"/>
                </a:cubicBezTo>
              </a:path>
            </a:pathLst>
          </a:custGeom>
          <a:solidFill>
            <a:srgbClr val="514E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íSļidé"/>
          <p:cNvSpPr/>
          <p:nvPr>
            <p:custDataLst>
              <p:tags r:id="rId61"/>
            </p:custDataLst>
          </p:nvPr>
        </p:nvSpPr>
        <p:spPr bwMode="auto">
          <a:xfrm>
            <a:off x="7482840" y="4854575"/>
            <a:ext cx="34925" cy="138430"/>
          </a:xfrm>
          <a:custGeom>
            <a:avLst/>
            <a:gdLst>
              <a:gd name="T0" fmla="*/ 3 w 22"/>
              <a:gd name="T1" fmla="*/ 10 h 89"/>
              <a:gd name="T2" fmla="*/ 0 w 22"/>
              <a:gd name="T3" fmla="*/ 89 h 89"/>
              <a:gd name="T4" fmla="*/ 11 w 22"/>
              <a:gd name="T5" fmla="*/ 89 h 89"/>
              <a:gd name="T6" fmla="*/ 17 w 22"/>
              <a:gd name="T7" fmla="*/ 10 h 89"/>
              <a:gd name="T8" fmla="*/ 3 w 22"/>
              <a:gd name="T9" fmla="*/ 1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89">
                <a:moveTo>
                  <a:pt x="3" y="10"/>
                </a:moveTo>
                <a:cubicBezTo>
                  <a:pt x="0" y="89"/>
                  <a:pt x="0" y="89"/>
                  <a:pt x="0" y="89"/>
                </a:cubicBezTo>
                <a:cubicBezTo>
                  <a:pt x="11" y="89"/>
                  <a:pt x="11" y="89"/>
                  <a:pt x="11" y="89"/>
                </a:cubicBezTo>
                <a:cubicBezTo>
                  <a:pt x="11" y="89"/>
                  <a:pt x="12" y="19"/>
                  <a:pt x="17" y="10"/>
                </a:cubicBezTo>
                <a:cubicBezTo>
                  <a:pt x="22" y="0"/>
                  <a:pt x="3" y="10"/>
                  <a:pt x="3" y="10"/>
                </a:cubicBezTo>
                <a:close/>
              </a:path>
            </a:pathLst>
          </a:custGeom>
          <a:solidFill>
            <a:srgbClr val="5A57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7" name="îSļiḍé"/>
          <p:cNvSpPr/>
          <p:nvPr>
            <p:custDataLst>
              <p:tags r:id="rId62"/>
            </p:custDataLst>
          </p:nvPr>
        </p:nvSpPr>
        <p:spPr bwMode="auto">
          <a:xfrm>
            <a:off x="7273290" y="2770505"/>
            <a:ext cx="9525" cy="11430"/>
          </a:xfrm>
          <a:custGeom>
            <a:avLst/>
            <a:gdLst>
              <a:gd name="T0" fmla="*/ 6 w 6"/>
              <a:gd name="T1" fmla="*/ 0 h 7"/>
              <a:gd name="T2" fmla="*/ 0 w 6"/>
              <a:gd name="T3" fmla="*/ 7 h 7"/>
              <a:gd name="T4" fmla="*/ 1 w 6"/>
              <a:gd name="T5" fmla="*/ 7 h 7"/>
              <a:gd name="T6" fmla="*/ 3 w 6"/>
              <a:gd name="T7" fmla="*/ 5 h 7"/>
              <a:gd name="T8" fmla="*/ 6 w 6"/>
              <a:gd name="T9" fmla="*/ 0 h 7"/>
              <a:gd name="T10" fmla="*/ 6 w 6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7">
                <a:moveTo>
                  <a:pt x="6" y="0"/>
                </a:moveTo>
                <a:cubicBezTo>
                  <a:pt x="4" y="2"/>
                  <a:pt x="2" y="5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3" y="5"/>
                </a:cubicBezTo>
                <a:cubicBezTo>
                  <a:pt x="4" y="3"/>
                  <a:pt x="5" y="2"/>
                  <a:pt x="6" y="0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D5D5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iŝliḋê"/>
          <p:cNvSpPr/>
          <p:nvPr>
            <p:custDataLst>
              <p:tags r:id="rId63"/>
            </p:custDataLst>
          </p:nvPr>
        </p:nvSpPr>
        <p:spPr bwMode="auto">
          <a:xfrm>
            <a:off x="7255510" y="2781300"/>
            <a:ext cx="19050" cy="34925"/>
          </a:xfrm>
          <a:custGeom>
            <a:avLst/>
            <a:gdLst>
              <a:gd name="T0" fmla="*/ 12 w 12"/>
              <a:gd name="T1" fmla="*/ 0 h 22"/>
              <a:gd name="T2" fmla="*/ 11 w 12"/>
              <a:gd name="T3" fmla="*/ 0 h 22"/>
              <a:gd name="T4" fmla="*/ 11 w 12"/>
              <a:gd name="T5" fmla="*/ 1 h 22"/>
              <a:gd name="T6" fmla="*/ 0 w 12"/>
              <a:gd name="T7" fmla="*/ 22 h 22"/>
              <a:gd name="T8" fmla="*/ 0 w 12"/>
              <a:gd name="T9" fmla="*/ 22 h 22"/>
              <a:gd name="T10" fmla="*/ 2 w 12"/>
              <a:gd name="T11" fmla="*/ 21 h 22"/>
              <a:gd name="T12" fmla="*/ 12 w 12"/>
              <a:gd name="T13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2">
                <a:moveTo>
                  <a:pt x="12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1"/>
                </a:cubicBezTo>
                <a:cubicBezTo>
                  <a:pt x="6" y="7"/>
                  <a:pt x="3" y="14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22"/>
                  <a:pt x="1" y="21"/>
                  <a:pt x="2" y="21"/>
                </a:cubicBezTo>
                <a:cubicBezTo>
                  <a:pt x="4" y="14"/>
                  <a:pt x="8" y="7"/>
                  <a:pt x="12" y="0"/>
                </a:cubicBezTo>
              </a:path>
            </a:pathLst>
          </a:custGeom>
          <a:solidFill>
            <a:srgbClr val="4B6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9" name="îṧľïḓe"/>
          <p:cNvSpPr/>
          <p:nvPr>
            <p:custDataLst>
              <p:tags r:id="rId64"/>
            </p:custDataLst>
          </p:nvPr>
        </p:nvSpPr>
        <p:spPr bwMode="auto">
          <a:xfrm>
            <a:off x="7160260" y="2603500"/>
            <a:ext cx="127000" cy="65405"/>
          </a:xfrm>
          <a:custGeom>
            <a:avLst/>
            <a:gdLst>
              <a:gd name="T0" fmla="*/ 27 w 81"/>
              <a:gd name="T1" fmla="*/ 0 h 42"/>
              <a:gd name="T2" fmla="*/ 10 w 81"/>
              <a:gd name="T3" fmla="*/ 3 h 42"/>
              <a:gd name="T4" fmla="*/ 1 w 81"/>
              <a:gd name="T5" fmla="*/ 5 h 42"/>
              <a:gd name="T6" fmla="*/ 0 w 81"/>
              <a:gd name="T7" fmla="*/ 7 h 42"/>
              <a:gd name="T8" fmla="*/ 23 w 81"/>
              <a:gd name="T9" fmla="*/ 2 h 42"/>
              <a:gd name="T10" fmla="*/ 28 w 81"/>
              <a:gd name="T11" fmla="*/ 2 h 42"/>
              <a:gd name="T12" fmla="*/ 50 w 81"/>
              <a:gd name="T13" fmla="*/ 25 h 42"/>
              <a:gd name="T14" fmla="*/ 79 w 81"/>
              <a:gd name="T15" fmla="*/ 42 h 42"/>
              <a:gd name="T16" fmla="*/ 79 w 81"/>
              <a:gd name="T17" fmla="*/ 42 h 42"/>
              <a:gd name="T18" fmla="*/ 81 w 81"/>
              <a:gd name="T19" fmla="*/ 40 h 42"/>
              <a:gd name="T20" fmla="*/ 61 w 81"/>
              <a:gd name="T21" fmla="*/ 30 h 42"/>
              <a:gd name="T22" fmla="*/ 52 w 81"/>
              <a:gd name="T23" fmla="*/ 22 h 42"/>
              <a:gd name="T24" fmla="*/ 37 w 81"/>
              <a:gd name="T25" fmla="*/ 2 h 42"/>
              <a:gd name="T26" fmla="*/ 31 w 81"/>
              <a:gd name="T27" fmla="*/ 0 h 42"/>
              <a:gd name="T28" fmla="*/ 27 w 81"/>
              <a:gd name="T2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" h="42">
                <a:moveTo>
                  <a:pt x="27" y="0"/>
                </a:moveTo>
                <a:cubicBezTo>
                  <a:pt x="21" y="0"/>
                  <a:pt x="15" y="1"/>
                  <a:pt x="10" y="3"/>
                </a:cubicBezTo>
                <a:cubicBezTo>
                  <a:pt x="7" y="4"/>
                  <a:pt x="4" y="5"/>
                  <a:pt x="1" y="5"/>
                </a:cubicBezTo>
                <a:cubicBezTo>
                  <a:pt x="1" y="6"/>
                  <a:pt x="0" y="6"/>
                  <a:pt x="0" y="7"/>
                </a:cubicBezTo>
                <a:cubicBezTo>
                  <a:pt x="8" y="5"/>
                  <a:pt x="16" y="2"/>
                  <a:pt x="23" y="2"/>
                </a:cubicBezTo>
                <a:cubicBezTo>
                  <a:pt x="25" y="2"/>
                  <a:pt x="26" y="2"/>
                  <a:pt x="28" y="2"/>
                </a:cubicBezTo>
                <a:cubicBezTo>
                  <a:pt x="39" y="5"/>
                  <a:pt x="43" y="17"/>
                  <a:pt x="50" y="25"/>
                </a:cubicBezTo>
                <a:cubicBezTo>
                  <a:pt x="60" y="36"/>
                  <a:pt x="64" y="38"/>
                  <a:pt x="79" y="42"/>
                </a:cubicBezTo>
                <a:cubicBezTo>
                  <a:pt x="79" y="42"/>
                  <a:pt x="79" y="42"/>
                  <a:pt x="79" y="42"/>
                </a:cubicBezTo>
                <a:cubicBezTo>
                  <a:pt x="80" y="42"/>
                  <a:pt x="81" y="41"/>
                  <a:pt x="81" y="40"/>
                </a:cubicBezTo>
                <a:cubicBezTo>
                  <a:pt x="72" y="37"/>
                  <a:pt x="66" y="35"/>
                  <a:pt x="61" y="30"/>
                </a:cubicBezTo>
                <a:cubicBezTo>
                  <a:pt x="58" y="28"/>
                  <a:pt x="55" y="25"/>
                  <a:pt x="52" y="22"/>
                </a:cubicBezTo>
                <a:cubicBezTo>
                  <a:pt x="47" y="16"/>
                  <a:pt x="44" y="7"/>
                  <a:pt x="37" y="2"/>
                </a:cubicBezTo>
                <a:cubicBezTo>
                  <a:pt x="35" y="1"/>
                  <a:pt x="33" y="1"/>
                  <a:pt x="31" y="0"/>
                </a:cubicBezTo>
                <a:cubicBezTo>
                  <a:pt x="30" y="0"/>
                  <a:pt x="28" y="0"/>
                  <a:pt x="27" y="0"/>
                </a:cubicBezTo>
              </a:path>
            </a:pathLst>
          </a:custGeom>
          <a:solidFill>
            <a:srgbClr val="915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ïSļïdê"/>
          <p:cNvSpPr/>
          <p:nvPr>
            <p:custDataLst>
              <p:tags r:id="rId65"/>
            </p:custDataLst>
          </p:nvPr>
        </p:nvSpPr>
        <p:spPr bwMode="auto">
          <a:xfrm>
            <a:off x="7282815" y="2665730"/>
            <a:ext cx="34925" cy="104775"/>
          </a:xfrm>
          <a:custGeom>
            <a:avLst/>
            <a:gdLst>
              <a:gd name="T0" fmla="*/ 3 w 22"/>
              <a:gd name="T1" fmla="*/ 0 h 67"/>
              <a:gd name="T2" fmla="*/ 1 w 22"/>
              <a:gd name="T3" fmla="*/ 2 h 67"/>
              <a:gd name="T4" fmla="*/ 2 w 22"/>
              <a:gd name="T5" fmla="*/ 2 h 67"/>
              <a:gd name="T6" fmla="*/ 16 w 22"/>
              <a:gd name="T7" fmla="*/ 38 h 67"/>
              <a:gd name="T8" fmla="*/ 8 w 22"/>
              <a:gd name="T9" fmla="*/ 55 h 67"/>
              <a:gd name="T10" fmla="*/ 0 w 22"/>
              <a:gd name="T11" fmla="*/ 66 h 67"/>
              <a:gd name="T12" fmla="*/ 0 w 22"/>
              <a:gd name="T13" fmla="*/ 67 h 67"/>
              <a:gd name="T14" fmla="*/ 0 w 22"/>
              <a:gd name="T15" fmla="*/ 67 h 67"/>
              <a:gd name="T16" fmla="*/ 19 w 22"/>
              <a:gd name="T17" fmla="*/ 35 h 67"/>
              <a:gd name="T18" fmla="*/ 11 w 22"/>
              <a:gd name="T19" fmla="*/ 4 h 67"/>
              <a:gd name="T20" fmla="*/ 4 w 22"/>
              <a:gd name="T21" fmla="*/ 0 h 67"/>
              <a:gd name="T22" fmla="*/ 3 w 22"/>
              <a:gd name="T23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67">
                <a:moveTo>
                  <a:pt x="3" y="0"/>
                </a:moveTo>
                <a:cubicBezTo>
                  <a:pt x="3" y="1"/>
                  <a:pt x="2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5" y="7"/>
                  <a:pt x="20" y="24"/>
                  <a:pt x="16" y="38"/>
                </a:cubicBezTo>
                <a:cubicBezTo>
                  <a:pt x="14" y="44"/>
                  <a:pt x="12" y="50"/>
                  <a:pt x="8" y="55"/>
                </a:cubicBezTo>
                <a:cubicBezTo>
                  <a:pt x="6" y="59"/>
                  <a:pt x="3" y="63"/>
                  <a:pt x="0" y="66"/>
                </a:cubicBezTo>
                <a:cubicBezTo>
                  <a:pt x="0" y="66"/>
                  <a:pt x="0" y="66"/>
                  <a:pt x="0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8" y="57"/>
                  <a:pt x="16" y="47"/>
                  <a:pt x="19" y="35"/>
                </a:cubicBezTo>
                <a:cubicBezTo>
                  <a:pt x="22" y="24"/>
                  <a:pt x="19" y="11"/>
                  <a:pt x="11" y="4"/>
                </a:cubicBezTo>
                <a:cubicBezTo>
                  <a:pt x="9" y="2"/>
                  <a:pt x="7" y="1"/>
                  <a:pt x="4" y="0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rgbClr val="915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ïŝliḑè"/>
          <p:cNvSpPr/>
          <p:nvPr>
            <p:custDataLst>
              <p:tags r:id="rId66"/>
            </p:custDataLst>
          </p:nvPr>
        </p:nvSpPr>
        <p:spPr bwMode="auto">
          <a:xfrm>
            <a:off x="7209790" y="2814955"/>
            <a:ext cx="100330" cy="398780"/>
          </a:xfrm>
          <a:custGeom>
            <a:avLst/>
            <a:gdLst>
              <a:gd name="T0" fmla="*/ 22 w 64"/>
              <a:gd name="T1" fmla="*/ 227 h 255"/>
              <a:gd name="T2" fmla="*/ 0 w 64"/>
              <a:gd name="T3" fmla="*/ 255 h 255"/>
              <a:gd name="T4" fmla="*/ 22 w 64"/>
              <a:gd name="T5" fmla="*/ 228 h 255"/>
              <a:gd name="T6" fmla="*/ 22 w 64"/>
              <a:gd name="T7" fmla="*/ 227 h 255"/>
              <a:gd name="T8" fmla="*/ 32 w 64"/>
              <a:gd name="T9" fmla="*/ 0 h 255"/>
              <a:gd name="T10" fmla="*/ 30 w 64"/>
              <a:gd name="T11" fmla="*/ 1 h 255"/>
              <a:gd name="T12" fmla="*/ 28 w 64"/>
              <a:gd name="T13" fmla="*/ 19 h 255"/>
              <a:gd name="T14" fmla="*/ 35 w 64"/>
              <a:gd name="T15" fmla="*/ 37 h 255"/>
              <a:gd name="T16" fmla="*/ 31 w 64"/>
              <a:gd name="T17" fmla="*/ 212 h 255"/>
              <a:gd name="T18" fmla="*/ 31 w 64"/>
              <a:gd name="T19" fmla="*/ 214 h 255"/>
              <a:gd name="T20" fmla="*/ 38 w 64"/>
              <a:gd name="T21" fmla="*/ 34 h 255"/>
              <a:gd name="T22" fmla="*/ 31 w 64"/>
              <a:gd name="T23" fmla="*/ 16 h 255"/>
              <a:gd name="T24" fmla="*/ 32 w 64"/>
              <a:gd name="T2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255">
                <a:moveTo>
                  <a:pt x="22" y="227"/>
                </a:moveTo>
                <a:cubicBezTo>
                  <a:pt x="16" y="237"/>
                  <a:pt x="9" y="246"/>
                  <a:pt x="0" y="255"/>
                </a:cubicBezTo>
                <a:cubicBezTo>
                  <a:pt x="9" y="247"/>
                  <a:pt x="16" y="238"/>
                  <a:pt x="22" y="228"/>
                </a:cubicBezTo>
                <a:cubicBezTo>
                  <a:pt x="22" y="227"/>
                  <a:pt x="22" y="227"/>
                  <a:pt x="22" y="227"/>
                </a:cubicBezTo>
                <a:moveTo>
                  <a:pt x="32" y="0"/>
                </a:moveTo>
                <a:cubicBezTo>
                  <a:pt x="31" y="0"/>
                  <a:pt x="31" y="1"/>
                  <a:pt x="30" y="1"/>
                </a:cubicBezTo>
                <a:cubicBezTo>
                  <a:pt x="28" y="7"/>
                  <a:pt x="27" y="13"/>
                  <a:pt x="28" y="19"/>
                </a:cubicBezTo>
                <a:cubicBezTo>
                  <a:pt x="30" y="25"/>
                  <a:pt x="32" y="31"/>
                  <a:pt x="35" y="37"/>
                </a:cubicBezTo>
                <a:cubicBezTo>
                  <a:pt x="61" y="92"/>
                  <a:pt x="58" y="158"/>
                  <a:pt x="31" y="212"/>
                </a:cubicBezTo>
                <a:cubicBezTo>
                  <a:pt x="31" y="213"/>
                  <a:pt x="31" y="213"/>
                  <a:pt x="31" y="214"/>
                </a:cubicBezTo>
                <a:cubicBezTo>
                  <a:pt x="60" y="160"/>
                  <a:pt x="64" y="91"/>
                  <a:pt x="38" y="34"/>
                </a:cubicBezTo>
                <a:cubicBezTo>
                  <a:pt x="35" y="29"/>
                  <a:pt x="32" y="23"/>
                  <a:pt x="31" y="16"/>
                </a:cubicBezTo>
                <a:cubicBezTo>
                  <a:pt x="30" y="11"/>
                  <a:pt x="30" y="6"/>
                  <a:pt x="32" y="0"/>
                </a:cubicBezTo>
              </a:path>
            </a:pathLst>
          </a:custGeom>
          <a:solidFill>
            <a:srgbClr val="E150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2" name="iṧḷîḓê"/>
          <p:cNvSpPr/>
          <p:nvPr>
            <p:custDataLst>
              <p:tags r:id="rId67"/>
            </p:custDataLst>
          </p:nvPr>
        </p:nvSpPr>
        <p:spPr bwMode="auto">
          <a:xfrm>
            <a:off x="7242810" y="3145155"/>
            <a:ext cx="14605" cy="25400"/>
          </a:xfrm>
          <a:custGeom>
            <a:avLst/>
            <a:gdLst>
              <a:gd name="T0" fmla="*/ 9 w 9"/>
              <a:gd name="T1" fmla="*/ 0 h 16"/>
              <a:gd name="T2" fmla="*/ 0 w 9"/>
              <a:gd name="T3" fmla="*/ 15 h 16"/>
              <a:gd name="T4" fmla="*/ 0 w 9"/>
              <a:gd name="T5" fmla="*/ 16 h 16"/>
              <a:gd name="T6" fmla="*/ 9 w 9"/>
              <a:gd name="T7" fmla="*/ 2 h 16"/>
              <a:gd name="T8" fmla="*/ 9 w 9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6">
                <a:moveTo>
                  <a:pt x="9" y="0"/>
                </a:moveTo>
                <a:cubicBezTo>
                  <a:pt x="6" y="5"/>
                  <a:pt x="3" y="10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3" y="12"/>
                  <a:pt x="6" y="7"/>
                  <a:pt x="9" y="2"/>
                </a:cubicBezTo>
                <a:cubicBezTo>
                  <a:pt x="9" y="1"/>
                  <a:pt x="9" y="1"/>
                  <a:pt x="9" y="0"/>
                </a:cubicBezTo>
              </a:path>
            </a:pathLst>
          </a:custGeom>
          <a:solidFill>
            <a:srgbClr val="CA4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3" name="ïs1iḓé"/>
          <p:cNvSpPr/>
          <p:nvPr>
            <p:custDataLst>
              <p:tags r:id="rId68"/>
            </p:custDataLst>
          </p:nvPr>
        </p:nvSpPr>
        <p:spPr bwMode="auto">
          <a:xfrm>
            <a:off x="7531735" y="3138805"/>
            <a:ext cx="78105" cy="34925"/>
          </a:xfrm>
          <a:custGeom>
            <a:avLst/>
            <a:gdLst>
              <a:gd name="T0" fmla="*/ 43 w 50"/>
              <a:gd name="T1" fmla="*/ 7 h 22"/>
              <a:gd name="T2" fmla="*/ 36 w 50"/>
              <a:gd name="T3" fmla="*/ 10 h 22"/>
              <a:gd name="T4" fmla="*/ 17 w 50"/>
              <a:gd name="T5" fmla="*/ 13 h 22"/>
              <a:gd name="T6" fmla="*/ 18 w 50"/>
              <a:gd name="T7" fmla="*/ 12 h 22"/>
              <a:gd name="T8" fmla="*/ 10 w 50"/>
              <a:gd name="T9" fmla="*/ 15 h 22"/>
              <a:gd name="T10" fmla="*/ 0 w 50"/>
              <a:gd name="T11" fmla="*/ 22 h 22"/>
              <a:gd name="T12" fmla="*/ 8 w 50"/>
              <a:gd name="T13" fmla="*/ 17 h 22"/>
              <a:gd name="T14" fmla="*/ 16 w 50"/>
              <a:gd name="T15" fmla="*/ 15 h 22"/>
              <a:gd name="T16" fmla="*/ 33 w 50"/>
              <a:gd name="T17" fmla="*/ 12 h 22"/>
              <a:gd name="T18" fmla="*/ 43 w 50"/>
              <a:gd name="T19" fmla="*/ 7 h 22"/>
              <a:gd name="T20" fmla="*/ 50 w 50"/>
              <a:gd name="T21" fmla="*/ 0 h 22"/>
              <a:gd name="T22" fmla="*/ 47 w 50"/>
              <a:gd name="T23" fmla="*/ 3 h 22"/>
              <a:gd name="T24" fmla="*/ 48 w 50"/>
              <a:gd name="T25" fmla="*/ 3 h 22"/>
              <a:gd name="T26" fmla="*/ 50 w 50"/>
              <a:gd name="T2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22">
                <a:moveTo>
                  <a:pt x="43" y="7"/>
                </a:moveTo>
                <a:cubicBezTo>
                  <a:pt x="41" y="8"/>
                  <a:pt x="39" y="9"/>
                  <a:pt x="36" y="10"/>
                </a:cubicBezTo>
                <a:cubicBezTo>
                  <a:pt x="30" y="11"/>
                  <a:pt x="24" y="12"/>
                  <a:pt x="17" y="13"/>
                </a:cubicBezTo>
                <a:cubicBezTo>
                  <a:pt x="18" y="13"/>
                  <a:pt x="18" y="12"/>
                  <a:pt x="18" y="12"/>
                </a:cubicBezTo>
                <a:cubicBezTo>
                  <a:pt x="16" y="13"/>
                  <a:pt x="13" y="13"/>
                  <a:pt x="10" y="15"/>
                </a:cubicBezTo>
                <a:cubicBezTo>
                  <a:pt x="6" y="16"/>
                  <a:pt x="3" y="19"/>
                  <a:pt x="0" y="22"/>
                </a:cubicBezTo>
                <a:cubicBezTo>
                  <a:pt x="2" y="20"/>
                  <a:pt x="5" y="19"/>
                  <a:pt x="8" y="17"/>
                </a:cubicBezTo>
                <a:cubicBezTo>
                  <a:pt x="10" y="16"/>
                  <a:pt x="13" y="15"/>
                  <a:pt x="16" y="15"/>
                </a:cubicBezTo>
                <a:cubicBezTo>
                  <a:pt x="21" y="14"/>
                  <a:pt x="27" y="13"/>
                  <a:pt x="33" y="12"/>
                </a:cubicBezTo>
                <a:cubicBezTo>
                  <a:pt x="37" y="11"/>
                  <a:pt x="40" y="9"/>
                  <a:pt x="43" y="7"/>
                </a:cubicBezTo>
                <a:moveTo>
                  <a:pt x="50" y="0"/>
                </a:moveTo>
                <a:cubicBezTo>
                  <a:pt x="49" y="1"/>
                  <a:pt x="48" y="2"/>
                  <a:pt x="47" y="3"/>
                </a:cubicBezTo>
                <a:cubicBezTo>
                  <a:pt x="47" y="3"/>
                  <a:pt x="48" y="3"/>
                  <a:pt x="48" y="3"/>
                </a:cubicBezTo>
                <a:cubicBezTo>
                  <a:pt x="49" y="2"/>
                  <a:pt x="49" y="1"/>
                  <a:pt x="50" y="0"/>
                </a:cubicBezTo>
              </a:path>
            </a:pathLst>
          </a:custGeom>
          <a:solidFill>
            <a:srgbClr val="E150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" name="iṩ1ide"/>
          <p:cNvSpPr/>
          <p:nvPr>
            <p:custDataLst>
              <p:tags r:id="rId69"/>
            </p:custDataLst>
          </p:nvPr>
        </p:nvSpPr>
        <p:spPr bwMode="auto">
          <a:xfrm>
            <a:off x="7455535" y="3324225"/>
            <a:ext cx="5080" cy="3175"/>
          </a:xfrm>
          <a:custGeom>
            <a:avLst/>
            <a:gdLst>
              <a:gd name="T0" fmla="*/ 3 w 3"/>
              <a:gd name="T1" fmla="*/ 0 h 2"/>
              <a:gd name="T2" fmla="*/ 1 w 3"/>
              <a:gd name="T3" fmla="*/ 1 h 2"/>
              <a:gd name="T4" fmla="*/ 0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2" y="0"/>
                  <a:pt x="1" y="1"/>
                  <a:pt x="1" y="1"/>
                </a:cubicBezTo>
                <a:cubicBezTo>
                  <a:pt x="1" y="2"/>
                  <a:pt x="1" y="2"/>
                  <a:pt x="0" y="2"/>
                </a:cubicBezTo>
                <a:cubicBezTo>
                  <a:pt x="1" y="1"/>
                  <a:pt x="2" y="0"/>
                  <a:pt x="3" y="0"/>
                </a:cubicBezTo>
              </a:path>
            </a:pathLst>
          </a:custGeom>
          <a:solidFill>
            <a:srgbClr val="D5D5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5" name="iṥlíḋe"/>
          <p:cNvSpPr/>
          <p:nvPr>
            <p:custDataLst>
              <p:tags r:id="rId70"/>
            </p:custDataLst>
          </p:nvPr>
        </p:nvSpPr>
        <p:spPr bwMode="auto">
          <a:xfrm>
            <a:off x="7349490" y="3197225"/>
            <a:ext cx="68580" cy="136525"/>
          </a:xfrm>
          <a:custGeom>
            <a:avLst/>
            <a:gdLst>
              <a:gd name="T0" fmla="*/ 42 w 43"/>
              <a:gd name="T1" fmla="*/ 40 h 88"/>
              <a:gd name="T2" fmla="*/ 40 w 43"/>
              <a:gd name="T3" fmla="*/ 55 h 88"/>
              <a:gd name="T4" fmla="*/ 31 w 43"/>
              <a:gd name="T5" fmla="*/ 88 h 88"/>
              <a:gd name="T6" fmla="*/ 33 w 43"/>
              <a:gd name="T7" fmla="*/ 87 h 88"/>
              <a:gd name="T8" fmla="*/ 42 w 43"/>
              <a:gd name="T9" fmla="*/ 40 h 88"/>
              <a:gd name="T10" fmla="*/ 6 w 43"/>
              <a:gd name="T11" fmla="*/ 9 h 88"/>
              <a:gd name="T12" fmla="*/ 5 w 43"/>
              <a:gd name="T13" fmla="*/ 10 h 88"/>
              <a:gd name="T14" fmla="*/ 0 w 43"/>
              <a:gd name="T15" fmla="*/ 14 h 88"/>
              <a:gd name="T16" fmla="*/ 2 w 43"/>
              <a:gd name="T17" fmla="*/ 13 h 88"/>
              <a:gd name="T18" fmla="*/ 2 w 43"/>
              <a:gd name="T19" fmla="*/ 12 h 88"/>
              <a:gd name="T20" fmla="*/ 6 w 43"/>
              <a:gd name="T21" fmla="*/ 9 h 88"/>
              <a:gd name="T22" fmla="*/ 6 w 43"/>
              <a:gd name="T23" fmla="*/ 9 h 88"/>
              <a:gd name="T24" fmla="*/ 25 w 43"/>
              <a:gd name="T25" fmla="*/ 0 h 88"/>
              <a:gd name="T26" fmla="*/ 25 w 43"/>
              <a:gd name="T27" fmla="*/ 3 h 88"/>
              <a:gd name="T28" fmla="*/ 36 w 43"/>
              <a:gd name="T29" fmla="*/ 19 h 88"/>
              <a:gd name="T30" fmla="*/ 36 w 43"/>
              <a:gd name="T31" fmla="*/ 19 h 88"/>
              <a:gd name="T32" fmla="*/ 37 w 43"/>
              <a:gd name="T33" fmla="*/ 13 h 88"/>
              <a:gd name="T34" fmla="*/ 31 w 43"/>
              <a:gd name="T35" fmla="*/ 3 h 88"/>
              <a:gd name="T36" fmla="*/ 25 w 43"/>
              <a:gd name="T37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3" h="88">
                <a:moveTo>
                  <a:pt x="42" y="40"/>
                </a:moveTo>
                <a:cubicBezTo>
                  <a:pt x="41" y="45"/>
                  <a:pt x="41" y="50"/>
                  <a:pt x="40" y="55"/>
                </a:cubicBezTo>
                <a:cubicBezTo>
                  <a:pt x="39" y="66"/>
                  <a:pt x="36" y="77"/>
                  <a:pt x="31" y="88"/>
                </a:cubicBezTo>
                <a:cubicBezTo>
                  <a:pt x="32" y="88"/>
                  <a:pt x="33" y="88"/>
                  <a:pt x="33" y="87"/>
                </a:cubicBezTo>
                <a:cubicBezTo>
                  <a:pt x="40" y="73"/>
                  <a:pt x="43" y="56"/>
                  <a:pt x="42" y="40"/>
                </a:cubicBezTo>
                <a:moveTo>
                  <a:pt x="6" y="9"/>
                </a:moveTo>
                <a:cubicBezTo>
                  <a:pt x="6" y="9"/>
                  <a:pt x="5" y="9"/>
                  <a:pt x="5" y="10"/>
                </a:cubicBezTo>
                <a:cubicBezTo>
                  <a:pt x="3" y="11"/>
                  <a:pt x="2" y="12"/>
                  <a:pt x="0" y="14"/>
                </a:cubicBezTo>
                <a:cubicBezTo>
                  <a:pt x="1" y="13"/>
                  <a:pt x="1" y="13"/>
                  <a:pt x="2" y="13"/>
                </a:cubicBezTo>
                <a:cubicBezTo>
                  <a:pt x="2" y="13"/>
                  <a:pt x="2" y="13"/>
                  <a:pt x="2" y="12"/>
                </a:cubicBezTo>
                <a:cubicBezTo>
                  <a:pt x="4" y="11"/>
                  <a:pt x="5" y="10"/>
                  <a:pt x="6" y="9"/>
                </a:cubicBezTo>
                <a:cubicBezTo>
                  <a:pt x="6" y="9"/>
                  <a:pt x="6" y="9"/>
                  <a:pt x="6" y="9"/>
                </a:cubicBezTo>
                <a:moveTo>
                  <a:pt x="25" y="0"/>
                </a:moveTo>
                <a:cubicBezTo>
                  <a:pt x="25" y="1"/>
                  <a:pt x="25" y="2"/>
                  <a:pt x="25" y="3"/>
                </a:cubicBezTo>
                <a:cubicBezTo>
                  <a:pt x="30" y="6"/>
                  <a:pt x="34" y="13"/>
                  <a:pt x="36" y="19"/>
                </a:cubicBezTo>
                <a:cubicBezTo>
                  <a:pt x="36" y="19"/>
                  <a:pt x="36" y="19"/>
                  <a:pt x="36" y="19"/>
                </a:cubicBezTo>
                <a:cubicBezTo>
                  <a:pt x="36" y="17"/>
                  <a:pt x="37" y="15"/>
                  <a:pt x="37" y="13"/>
                </a:cubicBezTo>
                <a:cubicBezTo>
                  <a:pt x="36" y="9"/>
                  <a:pt x="33" y="5"/>
                  <a:pt x="31" y="3"/>
                </a:cubicBezTo>
                <a:cubicBezTo>
                  <a:pt x="29" y="1"/>
                  <a:pt x="27" y="0"/>
                  <a:pt x="25" y="0"/>
                </a:cubicBezTo>
              </a:path>
            </a:pathLst>
          </a:custGeom>
          <a:solidFill>
            <a:srgbClr val="E150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6" name="iṣḻîḍê"/>
          <p:cNvSpPr/>
          <p:nvPr>
            <p:custDataLst>
              <p:tags r:id="rId71"/>
            </p:custDataLst>
          </p:nvPr>
        </p:nvSpPr>
        <p:spPr bwMode="auto">
          <a:xfrm>
            <a:off x="7406640" y="3218180"/>
            <a:ext cx="9525" cy="65405"/>
          </a:xfrm>
          <a:custGeom>
            <a:avLst/>
            <a:gdLst>
              <a:gd name="T0" fmla="*/ 1 w 6"/>
              <a:gd name="T1" fmla="*/ 0 h 42"/>
              <a:gd name="T2" fmla="*/ 0 w 6"/>
              <a:gd name="T3" fmla="*/ 6 h 42"/>
              <a:gd name="T4" fmla="*/ 4 w 6"/>
              <a:gd name="T5" fmla="*/ 42 h 42"/>
              <a:gd name="T6" fmla="*/ 6 w 6"/>
              <a:gd name="T7" fmla="*/ 27 h 42"/>
              <a:gd name="T8" fmla="*/ 2 w 6"/>
              <a:gd name="T9" fmla="*/ 3 h 42"/>
              <a:gd name="T10" fmla="*/ 1 w 6"/>
              <a:gd name="T1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42">
                <a:moveTo>
                  <a:pt x="1" y="0"/>
                </a:moveTo>
                <a:cubicBezTo>
                  <a:pt x="1" y="2"/>
                  <a:pt x="0" y="4"/>
                  <a:pt x="0" y="6"/>
                </a:cubicBezTo>
                <a:cubicBezTo>
                  <a:pt x="3" y="18"/>
                  <a:pt x="4" y="30"/>
                  <a:pt x="4" y="42"/>
                </a:cubicBezTo>
                <a:cubicBezTo>
                  <a:pt x="5" y="37"/>
                  <a:pt x="5" y="32"/>
                  <a:pt x="6" y="27"/>
                </a:cubicBezTo>
                <a:cubicBezTo>
                  <a:pt x="6" y="19"/>
                  <a:pt x="5" y="11"/>
                  <a:pt x="2" y="3"/>
                </a:cubicBezTo>
                <a:cubicBezTo>
                  <a:pt x="2" y="2"/>
                  <a:pt x="2" y="1"/>
                  <a:pt x="1" y="0"/>
                </a:cubicBezTo>
              </a:path>
            </a:pathLst>
          </a:custGeom>
          <a:solidFill>
            <a:srgbClr val="CA4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7" name="íS1ïďè"/>
          <p:cNvSpPr/>
          <p:nvPr>
            <p:custDataLst>
              <p:tags r:id="rId72"/>
            </p:custDataLst>
          </p:nvPr>
        </p:nvSpPr>
        <p:spPr bwMode="auto">
          <a:xfrm>
            <a:off x="7359015" y="3195955"/>
            <a:ext cx="30480" cy="15875"/>
          </a:xfrm>
          <a:custGeom>
            <a:avLst/>
            <a:gdLst>
              <a:gd name="T0" fmla="*/ 16 w 19"/>
              <a:gd name="T1" fmla="*/ 0 h 10"/>
              <a:gd name="T2" fmla="*/ 16 w 19"/>
              <a:gd name="T3" fmla="*/ 0 h 10"/>
              <a:gd name="T4" fmla="*/ 0 w 19"/>
              <a:gd name="T5" fmla="*/ 10 h 10"/>
              <a:gd name="T6" fmla="*/ 0 w 19"/>
              <a:gd name="T7" fmla="*/ 10 h 10"/>
              <a:gd name="T8" fmla="*/ 13 w 19"/>
              <a:gd name="T9" fmla="*/ 3 h 10"/>
              <a:gd name="T10" fmla="*/ 13 w 19"/>
              <a:gd name="T11" fmla="*/ 3 h 10"/>
              <a:gd name="T12" fmla="*/ 19 w 19"/>
              <a:gd name="T13" fmla="*/ 4 h 10"/>
              <a:gd name="T14" fmla="*/ 19 w 19"/>
              <a:gd name="T15" fmla="*/ 1 h 10"/>
              <a:gd name="T16" fmla="*/ 17 w 19"/>
              <a:gd name="T17" fmla="*/ 1 h 10"/>
              <a:gd name="T18" fmla="*/ 18 w 19"/>
              <a:gd name="T19" fmla="*/ 0 h 10"/>
              <a:gd name="T20" fmla="*/ 16 w 19"/>
              <a:gd name="T2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0"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9" y="0"/>
                  <a:pt x="5" y="5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4" y="6"/>
                  <a:pt x="8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5" y="3"/>
                  <a:pt x="17" y="3"/>
                  <a:pt x="19" y="4"/>
                </a:cubicBezTo>
                <a:cubicBezTo>
                  <a:pt x="19" y="3"/>
                  <a:pt x="19" y="2"/>
                  <a:pt x="19" y="1"/>
                </a:cubicBezTo>
                <a:cubicBezTo>
                  <a:pt x="19" y="1"/>
                  <a:pt x="18" y="1"/>
                  <a:pt x="17" y="1"/>
                </a:cubicBezTo>
                <a:cubicBezTo>
                  <a:pt x="17" y="0"/>
                  <a:pt x="18" y="0"/>
                  <a:pt x="18" y="0"/>
                </a:cubicBezTo>
                <a:cubicBezTo>
                  <a:pt x="17" y="0"/>
                  <a:pt x="17" y="0"/>
                  <a:pt x="16" y="0"/>
                </a:cubicBezTo>
              </a:path>
            </a:pathLst>
          </a:custGeom>
          <a:solidFill>
            <a:srgbClr val="CA4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" name="iS1îdé"/>
          <p:cNvSpPr/>
          <p:nvPr>
            <p:custDataLst>
              <p:tags r:id="rId73"/>
            </p:custDataLst>
          </p:nvPr>
        </p:nvSpPr>
        <p:spPr bwMode="auto">
          <a:xfrm>
            <a:off x="7397115" y="3332480"/>
            <a:ext cx="5080" cy="6350"/>
          </a:xfrm>
          <a:custGeom>
            <a:avLst/>
            <a:gdLst>
              <a:gd name="T0" fmla="*/ 3 w 3"/>
              <a:gd name="T1" fmla="*/ 0 h 4"/>
              <a:gd name="T2" fmla="*/ 1 w 3"/>
              <a:gd name="T3" fmla="*/ 1 h 4"/>
              <a:gd name="T4" fmla="*/ 0 w 3"/>
              <a:gd name="T5" fmla="*/ 4 h 4"/>
              <a:gd name="T6" fmla="*/ 1 w 3"/>
              <a:gd name="T7" fmla="*/ 4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cubicBezTo>
                  <a:pt x="3" y="1"/>
                  <a:pt x="2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2" y="3"/>
                  <a:pt x="3" y="2"/>
                  <a:pt x="3" y="0"/>
                </a:cubicBezTo>
              </a:path>
            </a:pathLst>
          </a:custGeom>
          <a:solidFill>
            <a:srgbClr val="CA4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iṣlïďé"/>
          <p:cNvSpPr/>
          <p:nvPr>
            <p:custDataLst>
              <p:tags r:id="rId74"/>
            </p:custDataLst>
          </p:nvPr>
        </p:nvSpPr>
        <p:spPr bwMode="auto">
          <a:xfrm>
            <a:off x="7387590" y="3326130"/>
            <a:ext cx="69850" cy="30480"/>
          </a:xfrm>
          <a:custGeom>
            <a:avLst/>
            <a:gdLst>
              <a:gd name="T0" fmla="*/ 45 w 45"/>
              <a:gd name="T1" fmla="*/ 0 h 19"/>
              <a:gd name="T2" fmla="*/ 3 w 45"/>
              <a:gd name="T3" fmla="*/ 17 h 19"/>
              <a:gd name="T4" fmla="*/ 4 w 45"/>
              <a:gd name="T5" fmla="*/ 16 h 19"/>
              <a:gd name="T6" fmla="*/ 2 w 45"/>
              <a:gd name="T7" fmla="*/ 17 h 19"/>
              <a:gd name="T8" fmla="*/ 7 w 45"/>
              <a:gd name="T9" fmla="*/ 8 h 19"/>
              <a:gd name="T10" fmla="*/ 6 w 45"/>
              <a:gd name="T11" fmla="*/ 8 h 19"/>
              <a:gd name="T12" fmla="*/ 0 w 45"/>
              <a:gd name="T13" fmla="*/ 19 h 19"/>
              <a:gd name="T14" fmla="*/ 44 w 45"/>
              <a:gd name="T15" fmla="*/ 1 h 19"/>
              <a:gd name="T16" fmla="*/ 44 w 45"/>
              <a:gd name="T17" fmla="*/ 1 h 19"/>
              <a:gd name="T18" fmla="*/ 45 w 45"/>
              <a:gd name="T1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" h="19">
                <a:moveTo>
                  <a:pt x="45" y="0"/>
                </a:moveTo>
                <a:cubicBezTo>
                  <a:pt x="32" y="8"/>
                  <a:pt x="18" y="13"/>
                  <a:pt x="3" y="17"/>
                </a:cubicBezTo>
                <a:cubicBezTo>
                  <a:pt x="3" y="17"/>
                  <a:pt x="4" y="17"/>
                  <a:pt x="4" y="16"/>
                </a:cubicBezTo>
                <a:cubicBezTo>
                  <a:pt x="3" y="16"/>
                  <a:pt x="3" y="16"/>
                  <a:pt x="2" y="17"/>
                </a:cubicBezTo>
                <a:cubicBezTo>
                  <a:pt x="4" y="14"/>
                  <a:pt x="6" y="11"/>
                  <a:pt x="7" y="8"/>
                </a:cubicBezTo>
                <a:cubicBezTo>
                  <a:pt x="7" y="8"/>
                  <a:pt x="6" y="8"/>
                  <a:pt x="6" y="8"/>
                </a:cubicBezTo>
                <a:cubicBezTo>
                  <a:pt x="4" y="12"/>
                  <a:pt x="2" y="16"/>
                  <a:pt x="0" y="19"/>
                </a:cubicBezTo>
                <a:cubicBezTo>
                  <a:pt x="15" y="15"/>
                  <a:pt x="30" y="9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5" y="1"/>
                  <a:pt x="45" y="1"/>
                  <a:pt x="45" y="0"/>
                </a:cubicBezTo>
              </a:path>
            </a:pathLst>
          </a:custGeom>
          <a:solidFill>
            <a:srgbClr val="4D4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ïṣļiďe"/>
          <p:cNvSpPr/>
          <p:nvPr>
            <p:custDataLst>
              <p:tags r:id="rId75"/>
            </p:custDataLst>
          </p:nvPr>
        </p:nvSpPr>
        <p:spPr bwMode="auto">
          <a:xfrm>
            <a:off x="7204710" y="3215005"/>
            <a:ext cx="141605" cy="22225"/>
          </a:xfrm>
          <a:custGeom>
            <a:avLst/>
            <a:gdLst>
              <a:gd name="T0" fmla="*/ 91 w 91"/>
              <a:gd name="T1" fmla="*/ 5 h 15"/>
              <a:gd name="T2" fmla="*/ 60 w 91"/>
              <a:gd name="T3" fmla="*/ 13 h 15"/>
              <a:gd name="T4" fmla="*/ 28 w 91"/>
              <a:gd name="T5" fmla="*/ 8 h 15"/>
              <a:gd name="T6" fmla="*/ 27 w 91"/>
              <a:gd name="T7" fmla="*/ 11 h 15"/>
              <a:gd name="T8" fmla="*/ 56 w 91"/>
              <a:gd name="T9" fmla="*/ 15 h 15"/>
              <a:gd name="T10" fmla="*/ 91 w 91"/>
              <a:gd name="T11" fmla="*/ 5 h 15"/>
              <a:gd name="T12" fmla="*/ 3 w 91"/>
              <a:gd name="T13" fmla="*/ 0 h 15"/>
              <a:gd name="T14" fmla="*/ 0 w 91"/>
              <a:gd name="T15" fmla="*/ 3 h 15"/>
              <a:gd name="T16" fmla="*/ 21 w 91"/>
              <a:gd name="T17" fmla="*/ 9 h 15"/>
              <a:gd name="T18" fmla="*/ 21 w 91"/>
              <a:gd name="T19" fmla="*/ 6 h 15"/>
              <a:gd name="T20" fmla="*/ 4 w 91"/>
              <a:gd name="T21" fmla="*/ 0 h 15"/>
              <a:gd name="T22" fmla="*/ 4 w 91"/>
              <a:gd name="T23" fmla="*/ 0 h 15"/>
              <a:gd name="T24" fmla="*/ 3 w 91"/>
              <a:gd name="T2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1" h="15">
                <a:moveTo>
                  <a:pt x="91" y="5"/>
                </a:moveTo>
                <a:cubicBezTo>
                  <a:pt x="82" y="10"/>
                  <a:pt x="71" y="13"/>
                  <a:pt x="60" y="13"/>
                </a:cubicBezTo>
                <a:cubicBezTo>
                  <a:pt x="49" y="13"/>
                  <a:pt x="39" y="11"/>
                  <a:pt x="28" y="8"/>
                </a:cubicBezTo>
                <a:cubicBezTo>
                  <a:pt x="28" y="9"/>
                  <a:pt x="28" y="10"/>
                  <a:pt x="27" y="11"/>
                </a:cubicBezTo>
                <a:cubicBezTo>
                  <a:pt x="37" y="13"/>
                  <a:pt x="47" y="15"/>
                  <a:pt x="56" y="15"/>
                </a:cubicBezTo>
                <a:cubicBezTo>
                  <a:pt x="69" y="15"/>
                  <a:pt x="81" y="12"/>
                  <a:pt x="91" y="5"/>
                </a:cubicBezTo>
                <a:moveTo>
                  <a:pt x="3" y="0"/>
                </a:moveTo>
                <a:cubicBezTo>
                  <a:pt x="2" y="1"/>
                  <a:pt x="1" y="2"/>
                  <a:pt x="0" y="3"/>
                </a:cubicBezTo>
                <a:cubicBezTo>
                  <a:pt x="7" y="5"/>
                  <a:pt x="14" y="7"/>
                  <a:pt x="21" y="9"/>
                </a:cubicBezTo>
                <a:cubicBezTo>
                  <a:pt x="21" y="6"/>
                  <a:pt x="21" y="6"/>
                  <a:pt x="21" y="6"/>
                </a:cubicBezTo>
                <a:cubicBezTo>
                  <a:pt x="15" y="4"/>
                  <a:pt x="9" y="2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rgbClr val="E150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1" name="išļîḑe"/>
          <p:cNvSpPr/>
          <p:nvPr>
            <p:custDataLst>
              <p:tags r:id="rId76"/>
            </p:custDataLst>
          </p:nvPr>
        </p:nvSpPr>
        <p:spPr bwMode="auto">
          <a:xfrm>
            <a:off x="7236460" y="3222625"/>
            <a:ext cx="11430" cy="8255"/>
          </a:xfrm>
          <a:custGeom>
            <a:avLst/>
            <a:gdLst>
              <a:gd name="T0" fmla="*/ 0 w 7"/>
              <a:gd name="T1" fmla="*/ 0 h 5"/>
              <a:gd name="T2" fmla="*/ 0 w 7"/>
              <a:gd name="T3" fmla="*/ 3 h 5"/>
              <a:gd name="T4" fmla="*/ 6 w 7"/>
              <a:gd name="T5" fmla="*/ 5 h 5"/>
              <a:gd name="T6" fmla="*/ 7 w 7"/>
              <a:gd name="T7" fmla="*/ 2 h 5"/>
              <a:gd name="T8" fmla="*/ 0 w 7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">
                <a:moveTo>
                  <a:pt x="0" y="0"/>
                </a:moveTo>
                <a:cubicBezTo>
                  <a:pt x="0" y="3"/>
                  <a:pt x="0" y="3"/>
                  <a:pt x="0" y="3"/>
                </a:cubicBezTo>
                <a:cubicBezTo>
                  <a:pt x="2" y="4"/>
                  <a:pt x="4" y="4"/>
                  <a:pt x="6" y="5"/>
                </a:cubicBezTo>
                <a:cubicBezTo>
                  <a:pt x="7" y="4"/>
                  <a:pt x="7" y="3"/>
                  <a:pt x="7" y="2"/>
                </a:cubicBezTo>
                <a:cubicBezTo>
                  <a:pt x="5" y="1"/>
                  <a:pt x="3" y="1"/>
                  <a:pt x="0" y="0"/>
                </a:cubicBezTo>
              </a:path>
            </a:pathLst>
          </a:custGeom>
          <a:solidFill>
            <a:srgbClr val="CA4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2" name="ï$ḷíḓé"/>
          <p:cNvSpPr/>
          <p:nvPr>
            <p:custDataLst>
              <p:tags r:id="rId77"/>
            </p:custDataLst>
          </p:nvPr>
        </p:nvSpPr>
        <p:spPr bwMode="auto">
          <a:xfrm>
            <a:off x="7457440" y="3307080"/>
            <a:ext cx="24130" cy="19050"/>
          </a:xfrm>
          <a:custGeom>
            <a:avLst/>
            <a:gdLst>
              <a:gd name="T0" fmla="*/ 15 w 15"/>
              <a:gd name="T1" fmla="*/ 0 h 13"/>
              <a:gd name="T2" fmla="*/ 0 w 15"/>
              <a:gd name="T3" fmla="*/ 12 h 13"/>
              <a:gd name="T4" fmla="*/ 0 w 15"/>
              <a:gd name="T5" fmla="*/ 13 h 13"/>
              <a:gd name="T6" fmla="*/ 2 w 15"/>
              <a:gd name="T7" fmla="*/ 12 h 13"/>
              <a:gd name="T8" fmla="*/ 15 w 1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3">
                <a:moveTo>
                  <a:pt x="15" y="0"/>
                </a:moveTo>
                <a:cubicBezTo>
                  <a:pt x="11" y="5"/>
                  <a:pt x="5" y="9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3"/>
                  <a:pt x="2" y="12"/>
                  <a:pt x="2" y="12"/>
                </a:cubicBezTo>
                <a:cubicBezTo>
                  <a:pt x="7" y="9"/>
                  <a:pt x="12" y="5"/>
                  <a:pt x="15" y="0"/>
                </a:cubicBezTo>
              </a:path>
            </a:pathLst>
          </a:custGeom>
          <a:solidFill>
            <a:srgbClr val="D5D5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3" name="îsļîde"/>
          <p:cNvSpPr/>
          <p:nvPr>
            <p:custDataLst>
              <p:tags r:id="rId78"/>
            </p:custDataLst>
          </p:nvPr>
        </p:nvSpPr>
        <p:spPr bwMode="auto">
          <a:xfrm>
            <a:off x="7451090" y="3324225"/>
            <a:ext cx="6350" cy="5080"/>
          </a:xfrm>
          <a:custGeom>
            <a:avLst/>
            <a:gdLst>
              <a:gd name="T0" fmla="*/ 4 w 4"/>
              <a:gd name="T1" fmla="*/ 0 h 3"/>
              <a:gd name="T2" fmla="*/ 0 w 4"/>
              <a:gd name="T3" fmla="*/ 3 h 3"/>
              <a:gd name="T4" fmla="*/ 4 w 4"/>
              <a:gd name="T5" fmla="*/ 1 h 3"/>
              <a:gd name="T6" fmla="*/ 4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4" y="0"/>
                </a:moveTo>
                <a:cubicBezTo>
                  <a:pt x="2" y="1"/>
                  <a:pt x="1" y="2"/>
                  <a:pt x="0" y="3"/>
                </a:cubicBezTo>
                <a:cubicBezTo>
                  <a:pt x="1" y="2"/>
                  <a:pt x="2" y="2"/>
                  <a:pt x="4" y="1"/>
                </a:cubicBezTo>
                <a:cubicBezTo>
                  <a:pt x="4" y="1"/>
                  <a:pt x="4" y="1"/>
                  <a:pt x="4" y="0"/>
                </a:cubicBezTo>
              </a:path>
            </a:pathLst>
          </a:custGeom>
          <a:solidFill>
            <a:srgbClr val="4D4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" name="iṩļîḋé"/>
          <p:cNvSpPr/>
          <p:nvPr>
            <p:custDataLst>
              <p:tags r:id="rId79"/>
            </p:custDataLst>
          </p:nvPr>
        </p:nvSpPr>
        <p:spPr bwMode="auto">
          <a:xfrm>
            <a:off x="7108190" y="2438400"/>
            <a:ext cx="527050" cy="914400"/>
          </a:xfrm>
          <a:custGeom>
            <a:avLst/>
            <a:gdLst>
              <a:gd name="T0" fmla="*/ 115 w 338"/>
              <a:gd name="T1" fmla="*/ 145 h 586"/>
              <a:gd name="T2" fmla="*/ 131 w 338"/>
              <a:gd name="T3" fmla="*/ 181 h 586"/>
              <a:gd name="T4" fmla="*/ 109 w 338"/>
              <a:gd name="T5" fmla="*/ 218 h 586"/>
              <a:gd name="T6" fmla="*/ 96 w 338"/>
              <a:gd name="T7" fmla="*/ 257 h 586"/>
              <a:gd name="T8" fmla="*/ 103 w 338"/>
              <a:gd name="T9" fmla="*/ 275 h 586"/>
              <a:gd name="T10" fmla="*/ 65 w 338"/>
              <a:gd name="T11" fmla="*/ 497 h 586"/>
              <a:gd name="T12" fmla="*/ 160 w 338"/>
              <a:gd name="T13" fmla="*/ 496 h 586"/>
              <a:gd name="T14" fmla="*/ 177 w 338"/>
              <a:gd name="T15" fmla="*/ 485 h 586"/>
              <a:gd name="T16" fmla="*/ 193 w 338"/>
              <a:gd name="T17" fmla="*/ 502 h 586"/>
              <a:gd name="T18" fmla="*/ 181 w 338"/>
              <a:gd name="T19" fmla="*/ 586 h 586"/>
              <a:gd name="T20" fmla="*/ 253 w 338"/>
              <a:gd name="T21" fmla="*/ 536 h 586"/>
              <a:gd name="T22" fmla="*/ 260 w 338"/>
              <a:gd name="T23" fmla="*/ 496 h 586"/>
              <a:gd name="T24" fmla="*/ 281 w 338"/>
              <a:gd name="T25" fmla="*/ 464 h 586"/>
              <a:gd name="T26" fmla="*/ 307 w 338"/>
              <a:gd name="T27" fmla="*/ 458 h 586"/>
              <a:gd name="T28" fmla="*/ 337 w 338"/>
              <a:gd name="T29" fmla="*/ 411 h 586"/>
              <a:gd name="T30" fmla="*/ 323 w 338"/>
              <a:gd name="T31" fmla="*/ 353 h 586"/>
              <a:gd name="T32" fmla="*/ 298 w 338"/>
              <a:gd name="T33" fmla="*/ 207 h 586"/>
              <a:gd name="T34" fmla="*/ 307 w 338"/>
              <a:gd name="T35" fmla="*/ 141 h 586"/>
              <a:gd name="T36" fmla="*/ 294 w 338"/>
              <a:gd name="T37" fmla="*/ 67 h 586"/>
              <a:gd name="T38" fmla="*/ 227 w 338"/>
              <a:gd name="T39" fmla="*/ 31 h 586"/>
              <a:gd name="T40" fmla="*/ 168 w 338"/>
              <a:gd name="T41" fmla="*/ 1 h 586"/>
              <a:gd name="T42" fmla="*/ 137 w 338"/>
              <a:gd name="T43" fmla="*/ 10 h 586"/>
              <a:gd name="T44" fmla="*/ 54 w 338"/>
              <a:gd name="T45" fmla="*/ 27 h 586"/>
              <a:gd name="T46" fmla="*/ 7 w 338"/>
              <a:gd name="T47" fmla="*/ 91 h 586"/>
              <a:gd name="T48" fmla="*/ 43 w 338"/>
              <a:gd name="T49" fmla="*/ 108 h 586"/>
              <a:gd name="T50" fmla="*/ 65 w 338"/>
              <a:gd name="T51" fmla="*/ 106 h 586"/>
              <a:gd name="T52" fmla="*/ 86 w 338"/>
              <a:gd name="T53" fmla="*/ 128 h 586"/>
              <a:gd name="T54" fmla="*/ 115 w 338"/>
              <a:gd name="T55" fmla="*/ 145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38" h="586">
                <a:moveTo>
                  <a:pt x="115" y="145"/>
                </a:moveTo>
                <a:cubicBezTo>
                  <a:pt x="129" y="150"/>
                  <a:pt x="134" y="167"/>
                  <a:pt x="131" y="181"/>
                </a:cubicBezTo>
                <a:cubicBezTo>
                  <a:pt x="127" y="195"/>
                  <a:pt x="117" y="206"/>
                  <a:pt x="109" y="218"/>
                </a:cubicBezTo>
                <a:cubicBezTo>
                  <a:pt x="101" y="229"/>
                  <a:pt x="93" y="243"/>
                  <a:pt x="96" y="257"/>
                </a:cubicBezTo>
                <a:cubicBezTo>
                  <a:pt x="97" y="264"/>
                  <a:pt x="100" y="270"/>
                  <a:pt x="103" y="275"/>
                </a:cubicBezTo>
                <a:cubicBezTo>
                  <a:pt x="137" y="347"/>
                  <a:pt x="121" y="440"/>
                  <a:pt x="65" y="497"/>
                </a:cubicBezTo>
                <a:cubicBezTo>
                  <a:pt x="96" y="508"/>
                  <a:pt x="135" y="518"/>
                  <a:pt x="160" y="496"/>
                </a:cubicBezTo>
                <a:cubicBezTo>
                  <a:pt x="165" y="491"/>
                  <a:pt x="170" y="485"/>
                  <a:pt x="177" y="485"/>
                </a:cubicBezTo>
                <a:cubicBezTo>
                  <a:pt x="185" y="485"/>
                  <a:pt x="191" y="494"/>
                  <a:pt x="193" y="502"/>
                </a:cubicBezTo>
                <a:cubicBezTo>
                  <a:pt x="202" y="530"/>
                  <a:pt x="197" y="561"/>
                  <a:pt x="181" y="586"/>
                </a:cubicBezTo>
                <a:cubicBezTo>
                  <a:pt x="210" y="577"/>
                  <a:pt x="242" y="564"/>
                  <a:pt x="253" y="536"/>
                </a:cubicBezTo>
                <a:cubicBezTo>
                  <a:pt x="258" y="524"/>
                  <a:pt x="258" y="510"/>
                  <a:pt x="260" y="496"/>
                </a:cubicBezTo>
                <a:cubicBezTo>
                  <a:pt x="263" y="483"/>
                  <a:pt x="269" y="469"/>
                  <a:pt x="281" y="464"/>
                </a:cubicBezTo>
                <a:cubicBezTo>
                  <a:pt x="289" y="460"/>
                  <a:pt x="298" y="460"/>
                  <a:pt x="307" y="458"/>
                </a:cubicBezTo>
                <a:cubicBezTo>
                  <a:pt x="326" y="452"/>
                  <a:pt x="337" y="431"/>
                  <a:pt x="337" y="411"/>
                </a:cubicBezTo>
                <a:cubicBezTo>
                  <a:pt x="338" y="391"/>
                  <a:pt x="330" y="371"/>
                  <a:pt x="323" y="353"/>
                </a:cubicBezTo>
                <a:cubicBezTo>
                  <a:pt x="283" y="249"/>
                  <a:pt x="320" y="332"/>
                  <a:pt x="298" y="207"/>
                </a:cubicBezTo>
                <a:cubicBezTo>
                  <a:pt x="294" y="181"/>
                  <a:pt x="301" y="166"/>
                  <a:pt x="307" y="141"/>
                </a:cubicBezTo>
                <a:cubicBezTo>
                  <a:pt x="312" y="115"/>
                  <a:pt x="311" y="86"/>
                  <a:pt x="294" y="67"/>
                </a:cubicBezTo>
                <a:cubicBezTo>
                  <a:pt x="276" y="48"/>
                  <a:pt x="249" y="44"/>
                  <a:pt x="227" y="31"/>
                </a:cubicBezTo>
                <a:cubicBezTo>
                  <a:pt x="208" y="20"/>
                  <a:pt x="191" y="0"/>
                  <a:pt x="168" y="1"/>
                </a:cubicBezTo>
                <a:cubicBezTo>
                  <a:pt x="152" y="1"/>
                  <a:pt x="152" y="4"/>
                  <a:pt x="137" y="10"/>
                </a:cubicBezTo>
                <a:cubicBezTo>
                  <a:pt x="110" y="21"/>
                  <a:pt x="81" y="18"/>
                  <a:pt x="54" y="27"/>
                </a:cubicBezTo>
                <a:cubicBezTo>
                  <a:pt x="30" y="35"/>
                  <a:pt x="0" y="62"/>
                  <a:pt x="7" y="91"/>
                </a:cubicBezTo>
                <a:cubicBezTo>
                  <a:pt x="13" y="117"/>
                  <a:pt x="28" y="113"/>
                  <a:pt x="43" y="108"/>
                </a:cubicBezTo>
                <a:cubicBezTo>
                  <a:pt x="50" y="106"/>
                  <a:pt x="58" y="104"/>
                  <a:pt x="65" y="106"/>
                </a:cubicBezTo>
                <a:cubicBezTo>
                  <a:pt x="76" y="108"/>
                  <a:pt x="80" y="120"/>
                  <a:pt x="86" y="128"/>
                </a:cubicBezTo>
                <a:cubicBezTo>
                  <a:pt x="96" y="139"/>
                  <a:pt x="101" y="141"/>
                  <a:pt x="115" y="145"/>
                </a:cubicBezTo>
              </a:path>
            </a:pathLst>
          </a:custGeom>
          <a:solidFill>
            <a:srgbClr val="4A43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" name="ï$ḷíḓê"/>
          <p:cNvSpPr/>
          <p:nvPr>
            <p:custDataLst>
              <p:tags r:id="rId80"/>
            </p:custDataLst>
          </p:nvPr>
        </p:nvSpPr>
        <p:spPr bwMode="auto">
          <a:xfrm>
            <a:off x="6684010" y="3307080"/>
            <a:ext cx="271780" cy="97155"/>
          </a:xfrm>
          <a:custGeom>
            <a:avLst/>
            <a:gdLst>
              <a:gd name="T0" fmla="*/ 134 w 174"/>
              <a:gd name="T1" fmla="*/ 62 h 62"/>
              <a:gd name="T2" fmla="*/ 107 w 174"/>
              <a:gd name="T3" fmla="*/ 59 h 62"/>
              <a:gd name="T4" fmla="*/ 38 w 174"/>
              <a:gd name="T5" fmla="*/ 19 h 62"/>
              <a:gd name="T6" fmla="*/ 151 w 174"/>
              <a:gd name="T7" fmla="*/ 28 h 62"/>
              <a:gd name="T8" fmla="*/ 174 w 174"/>
              <a:gd name="T9" fmla="*/ 40 h 62"/>
              <a:gd name="T10" fmla="*/ 134 w 174"/>
              <a:gd name="T11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" h="62">
                <a:moveTo>
                  <a:pt x="134" y="62"/>
                </a:moveTo>
                <a:cubicBezTo>
                  <a:pt x="134" y="62"/>
                  <a:pt x="123" y="61"/>
                  <a:pt x="107" y="59"/>
                </a:cubicBezTo>
                <a:cubicBezTo>
                  <a:pt x="67" y="52"/>
                  <a:pt x="0" y="39"/>
                  <a:pt x="38" y="19"/>
                </a:cubicBezTo>
                <a:cubicBezTo>
                  <a:pt x="74" y="0"/>
                  <a:pt x="122" y="16"/>
                  <a:pt x="151" y="28"/>
                </a:cubicBezTo>
                <a:cubicBezTo>
                  <a:pt x="159" y="32"/>
                  <a:pt x="167" y="36"/>
                  <a:pt x="174" y="40"/>
                </a:cubicBezTo>
                <a:cubicBezTo>
                  <a:pt x="134" y="62"/>
                  <a:pt x="134" y="62"/>
                  <a:pt x="134" y="62"/>
                </a:cubicBezTo>
              </a:path>
            </a:pathLst>
          </a:custGeom>
          <a:solidFill>
            <a:srgbClr val="A16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iṡ1ïḓe"/>
          <p:cNvSpPr/>
          <p:nvPr>
            <p:custDataLst>
              <p:tags r:id="rId81"/>
            </p:custDataLst>
          </p:nvPr>
        </p:nvSpPr>
        <p:spPr bwMode="auto">
          <a:xfrm>
            <a:off x="7084060" y="3365500"/>
            <a:ext cx="1905" cy="8255"/>
          </a:xfrm>
          <a:custGeom>
            <a:avLst/>
            <a:gdLst>
              <a:gd name="T0" fmla="*/ 1 w 1"/>
              <a:gd name="T1" fmla="*/ 0 h 5"/>
              <a:gd name="T2" fmla="*/ 1 w 1"/>
              <a:gd name="T3" fmla="*/ 1 h 5"/>
              <a:gd name="T4" fmla="*/ 0 w 1"/>
              <a:gd name="T5" fmla="*/ 5 h 5"/>
              <a:gd name="T6" fmla="*/ 0 w 1"/>
              <a:gd name="T7" fmla="*/ 4 h 5"/>
              <a:gd name="T8" fmla="*/ 1 w 1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1" y="0"/>
                  <a:pt x="1" y="1"/>
                  <a:pt x="1" y="1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4"/>
                  <a:pt x="0" y="4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4B6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7" name="ïṩľïďê"/>
          <p:cNvSpPr/>
          <p:nvPr>
            <p:custDataLst>
              <p:tags r:id="rId82"/>
            </p:custDataLst>
          </p:nvPr>
        </p:nvSpPr>
        <p:spPr bwMode="auto">
          <a:xfrm>
            <a:off x="7084060" y="2868930"/>
            <a:ext cx="142875" cy="503555"/>
          </a:xfrm>
          <a:custGeom>
            <a:avLst/>
            <a:gdLst>
              <a:gd name="T0" fmla="*/ 27 w 91"/>
              <a:gd name="T1" fmla="*/ 294 h 322"/>
              <a:gd name="T2" fmla="*/ 1 w 91"/>
              <a:gd name="T3" fmla="*/ 318 h 322"/>
              <a:gd name="T4" fmla="*/ 0 w 91"/>
              <a:gd name="T5" fmla="*/ 322 h 322"/>
              <a:gd name="T6" fmla="*/ 28 w 91"/>
              <a:gd name="T7" fmla="*/ 294 h 322"/>
              <a:gd name="T8" fmla="*/ 27 w 91"/>
              <a:gd name="T9" fmla="*/ 294 h 322"/>
              <a:gd name="T10" fmla="*/ 65 w 91"/>
              <a:gd name="T11" fmla="*/ 0 h 322"/>
              <a:gd name="T12" fmla="*/ 64 w 91"/>
              <a:gd name="T13" fmla="*/ 0 h 322"/>
              <a:gd name="T14" fmla="*/ 88 w 91"/>
              <a:gd name="T15" fmla="*/ 98 h 322"/>
              <a:gd name="T16" fmla="*/ 61 w 91"/>
              <a:gd name="T17" fmla="*/ 210 h 322"/>
              <a:gd name="T18" fmla="*/ 43 w 91"/>
              <a:gd name="T19" fmla="*/ 264 h 322"/>
              <a:gd name="T20" fmla="*/ 45 w 91"/>
              <a:gd name="T21" fmla="*/ 265 h 322"/>
              <a:gd name="T22" fmla="*/ 64 w 91"/>
              <a:gd name="T23" fmla="*/ 210 h 322"/>
              <a:gd name="T24" fmla="*/ 91 w 91"/>
              <a:gd name="T25" fmla="*/ 98 h 322"/>
              <a:gd name="T26" fmla="*/ 65 w 91"/>
              <a:gd name="T2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" h="322">
                <a:moveTo>
                  <a:pt x="27" y="294"/>
                </a:moveTo>
                <a:cubicBezTo>
                  <a:pt x="20" y="300"/>
                  <a:pt x="10" y="309"/>
                  <a:pt x="1" y="318"/>
                </a:cubicBezTo>
                <a:cubicBezTo>
                  <a:pt x="0" y="322"/>
                  <a:pt x="0" y="322"/>
                  <a:pt x="0" y="322"/>
                </a:cubicBezTo>
                <a:cubicBezTo>
                  <a:pt x="10" y="312"/>
                  <a:pt x="21" y="302"/>
                  <a:pt x="28" y="294"/>
                </a:cubicBezTo>
                <a:cubicBezTo>
                  <a:pt x="28" y="294"/>
                  <a:pt x="27" y="294"/>
                  <a:pt x="27" y="294"/>
                </a:cubicBezTo>
                <a:moveTo>
                  <a:pt x="65" y="0"/>
                </a:moveTo>
                <a:cubicBezTo>
                  <a:pt x="65" y="0"/>
                  <a:pt x="64" y="0"/>
                  <a:pt x="64" y="0"/>
                </a:cubicBezTo>
                <a:cubicBezTo>
                  <a:pt x="76" y="5"/>
                  <a:pt x="88" y="98"/>
                  <a:pt x="88" y="98"/>
                </a:cubicBezTo>
                <a:cubicBezTo>
                  <a:pt x="88" y="98"/>
                  <a:pt x="70" y="190"/>
                  <a:pt x="61" y="210"/>
                </a:cubicBezTo>
                <a:cubicBezTo>
                  <a:pt x="55" y="223"/>
                  <a:pt x="48" y="247"/>
                  <a:pt x="43" y="264"/>
                </a:cubicBezTo>
                <a:cubicBezTo>
                  <a:pt x="43" y="265"/>
                  <a:pt x="44" y="265"/>
                  <a:pt x="45" y="265"/>
                </a:cubicBezTo>
                <a:cubicBezTo>
                  <a:pt x="50" y="248"/>
                  <a:pt x="58" y="223"/>
                  <a:pt x="64" y="210"/>
                </a:cubicBezTo>
                <a:cubicBezTo>
                  <a:pt x="73" y="190"/>
                  <a:pt x="91" y="98"/>
                  <a:pt x="91" y="98"/>
                </a:cubicBezTo>
                <a:cubicBezTo>
                  <a:pt x="91" y="98"/>
                  <a:pt x="78" y="0"/>
                  <a:pt x="65" y="0"/>
                </a:cubicBezTo>
              </a:path>
            </a:pathLst>
          </a:custGeom>
          <a:solidFill>
            <a:srgbClr val="E150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8" name="ïŝḻîḍê"/>
          <p:cNvSpPr/>
          <p:nvPr>
            <p:custDataLst>
              <p:tags r:id="rId83"/>
            </p:custDataLst>
          </p:nvPr>
        </p:nvSpPr>
        <p:spPr bwMode="auto">
          <a:xfrm>
            <a:off x="7127240" y="3321050"/>
            <a:ext cx="8255" cy="6350"/>
          </a:xfrm>
          <a:custGeom>
            <a:avLst/>
            <a:gdLst>
              <a:gd name="T0" fmla="*/ 3 w 5"/>
              <a:gd name="T1" fmla="*/ 0 h 4"/>
              <a:gd name="T2" fmla="*/ 0 w 5"/>
              <a:gd name="T3" fmla="*/ 4 h 4"/>
              <a:gd name="T4" fmla="*/ 1 w 5"/>
              <a:gd name="T5" fmla="*/ 4 h 4"/>
              <a:gd name="T6" fmla="*/ 5 w 5"/>
              <a:gd name="T7" fmla="*/ 1 h 4"/>
              <a:gd name="T8" fmla="*/ 3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3" y="0"/>
                </a:moveTo>
                <a:cubicBezTo>
                  <a:pt x="2" y="1"/>
                  <a:pt x="1" y="2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3" y="3"/>
                  <a:pt x="4" y="2"/>
                  <a:pt x="5" y="1"/>
                </a:cubicBezTo>
                <a:cubicBezTo>
                  <a:pt x="5" y="1"/>
                  <a:pt x="4" y="0"/>
                  <a:pt x="3" y="0"/>
                </a:cubicBezTo>
              </a:path>
            </a:pathLst>
          </a:custGeom>
          <a:solidFill>
            <a:srgbClr val="CA4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9" name="ïśľîďé"/>
          <p:cNvSpPr/>
          <p:nvPr>
            <p:custDataLst>
              <p:tags r:id="rId84"/>
            </p:custDataLst>
          </p:nvPr>
        </p:nvSpPr>
        <p:spPr bwMode="auto">
          <a:xfrm>
            <a:off x="7149465" y="3281680"/>
            <a:ext cx="5080" cy="6350"/>
          </a:xfrm>
          <a:custGeom>
            <a:avLst/>
            <a:gdLst>
              <a:gd name="T0" fmla="*/ 1 w 3"/>
              <a:gd name="T1" fmla="*/ 0 h 4"/>
              <a:gd name="T2" fmla="*/ 0 w 3"/>
              <a:gd name="T3" fmla="*/ 3 h 4"/>
              <a:gd name="T4" fmla="*/ 2 w 3"/>
              <a:gd name="T5" fmla="*/ 4 h 4"/>
              <a:gd name="T6" fmla="*/ 3 w 3"/>
              <a:gd name="T7" fmla="*/ 1 h 4"/>
              <a:gd name="T8" fmla="*/ 1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1" y="0"/>
                </a:moveTo>
                <a:cubicBezTo>
                  <a:pt x="0" y="1"/>
                  <a:pt x="0" y="2"/>
                  <a:pt x="0" y="3"/>
                </a:cubicBezTo>
                <a:cubicBezTo>
                  <a:pt x="1" y="3"/>
                  <a:pt x="1" y="4"/>
                  <a:pt x="2" y="4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1" y="1"/>
                  <a:pt x="1" y="0"/>
                </a:cubicBezTo>
              </a:path>
            </a:pathLst>
          </a:custGeom>
          <a:solidFill>
            <a:srgbClr val="CA4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0" name="îṥļïďè"/>
          <p:cNvSpPr/>
          <p:nvPr>
            <p:custDataLst>
              <p:tags r:id="rId85"/>
            </p:custDataLst>
          </p:nvPr>
        </p:nvSpPr>
        <p:spPr bwMode="auto">
          <a:xfrm>
            <a:off x="7131685" y="3286125"/>
            <a:ext cx="20955" cy="36830"/>
          </a:xfrm>
          <a:custGeom>
            <a:avLst/>
            <a:gdLst>
              <a:gd name="T0" fmla="*/ 12 w 14"/>
              <a:gd name="T1" fmla="*/ 0 h 24"/>
              <a:gd name="T2" fmla="*/ 7 w 14"/>
              <a:gd name="T3" fmla="*/ 17 h 24"/>
              <a:gd name="T4" fmla="*/ 0 w 14"/>
              <a:gd name="T5" fmla="*/ 23 h 24"/>
              <a:gd name="T6" fmla="*/ 2 w 14"/>
              <a:gd name="T7" fmla="*/ 24 h 24"/>
              <a:gd name="T8" fmla="*/ 10 w 14"/>
              <a:gd name="T9" fmla="*/ 17 h 24"/>
              <a:gd name="T10" fmla="*/ 14 w 14"/>
              <a:gd name="T11" fmla="*/ 1 h 24"/>
              <a:gd name="T12" fmla="*/ 12 w 14"/>
              <a:gd name="T1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4">
                <a:moveTo>
                  <a:pt x="12" y="0"/>
                </a:moveTo>
                <a:cubicBezTo>
                  <a:pt x="9" y="10"/>
                  <a:pt x="7" y="17"/>
                  <a:pt x="7" y="17"/>
                </a:cubicBezTo>
                <a:cubicBezTo>
                  <a:pt x="7" y="17"/>
                  <a:pt x="4" y="19"/>
                  <a:pt x="0" y="23"/>
                </a:cubicBezTo>
                <a:cubicBezTo>
                  <a:pt x="1" y="23"/>
                  <a:pt x="2" y="24"/>
                  <a:pt x="2" y="24"/>
                </a:cubicBezTo>
                <a:cubicBezTo>
                  <a:pt x="7" y="20"/>
                  <a:pt x="10" y="17"/>
                  <a:pt x="10" y="17"/>
                </a:cubicBezTo>
                <a:cubicBezTo>
                  <a:pt x="10" y="17"/>
                  <a:pt x="11" y="10"/>
                  <a:pt x="14" y="1"/>
                </a:cubicBezTo>
                <a:cubicBezTo>
                  <a:pt x="13" y="1"/>
                  <a:pt x="13" y="0"/>
                  <a:pt x="12" y="0"/>
                </a:cubicBezTo>
              </a:path>
            </a:pathLst>
          </a:custGeom>
          <a:solidFill>
            <a:srgbClr val="4D4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1" name="íṡľïḋè"/>
          <p:cNvSpPr/>
          <p:nvPr>
            <p:custDataLst>
              <p:tags r:id="rId86"/>
            </p:custDataLst>
          </p:nvPr>
        </p:nvSpPr>
        <p:spPr bwMode="auto">
          <a:xfrm>
            <a:off x="6877685" y="3402330"/>
            <a:ext cx="27305" cy="11430"/>
          </a:xfrm>
          <a:custGeom>
            <a:avLst/>
            <a:gdLst>
              <a:gd name="T0" fmla="*/ 0 w 17"/>
              <a:gd name="T1" fmla="*/ 0 h 8"/>
              <a:gd name="T2" fmla="*/ 5 w 17"/>
              <a:gd name="T3" fmla="*/ 4 h 8"/>
              <a:gd name="T4" fmla="*/ 16 w 17"/>
              <a:gd name="T5" fmla="*/ 8 h 8"/>
              <a:gd name="T6" fmla="*/ 17 w 17"/>
              <a:gd name="T7" fmla="*/ 3 h 8"/>
              <a:gd name="T8" fmla="*/ 16 w 17"/>
              <a:gd name="T9" fmla="*/ 2 h 8"/>
              <a:gd name="T10" fmla="*/ 12 w 17"/>
              <a:gd name="T11" fmla="*/ 0 h 8"/>
              <a:gd name="T12" fmla="*/ 10 w 17"/>
              <a:gd name="T13" fmla="*/ 1 h 8"/>
              <a:gd name="T14" fmla="*/ 0 w 17"/>
              <a:gd name="T1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8">
                <a:moveTo>
                  <a:pt x="0" y="0"/>
                </a:moveTo>
                <a:cubicBezTo>
                  <a:pt x="0" y="1"/>
                  <a:pt x="2" y="3"/>
                  <a:pt x="5" y="4"/>
                </a:cubicBezTo>
                <a:cubicBezTo>
                  <a:pt x="8" y="5"/>
                  <a:pt x="11" y="6"/>
                  <a:pt x="16" y="8"/>
                </a:cubicBezTo>
                <a:cubicBezTo>
                  <a:pt x="16" y="6"/>
                  <a:pt x="17" y="4"/>
                  <a:pt x="17" y="3"/>
                </a:cubicBezTo>
                <a:cubicBezTo>
                  <a:pt x="17" y="2"/>
                  <a:pt x="16" y="2"/>
                  <a:pt x="16" y="2"/>
                </a:cubicBezTo>
                <a:cubicBezTo>
                  <a:pt x="14" y="1"/>
                  <a:pt x="13" y="1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6" y="1"/>
                  <a:pt x="0" y="0"/>
                </a:cubicBezTo>
              </a:path>
            </a:pathLst>
          </a:custGeom>
          <a:solidFill>
            <a:srgbClr val="4B6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2" name="îṣľîḓé"/>
          <p:cNvSpPr/>
          <p:nvPr>
            <p:custDataLst>
              <p:tags r:id="rId87"/>
            </p:custDataLst>
          </p:nvPr>
        </p:nvSpPr>
        <p:spPr bwMode="auto">
          <a:xfrm>
            <a:off x="6860540" y="3336925"/>
            <a:ext cx="44450" cy="66675"/>
          </a:xfrm>
          <a:custGeom>
            <a:avLst/>
            <a:gdLst>
              <a:gd name="T0" fmla="*/ 13 w 28"/>
              <a:gd name="T1" fmla="*/ 0 h 42"/>
              <a:gd name="T2" fmla="*/ 0 w 28"/>
              <a:gd name="T3" fmla="*/ 16 h 42"/>
              <a:gd name="T4" fmla="*/ 15 w 28"/>
              <a:gd name="T5" fmla="*/ 25 h 42"/>
              <a:gd name="T6" fmla="*/ 11 w 28"/>
              <a:gd name="T7" fmla="*/ 41 h 42"/>
              <a:gd name="T8" fmla="*/ 21 w 28"/>
              <a:gd name="T9" fmla="*/ 42 h 42"/>
              <a:gd name="T10" fmla="*/ 23 w 28"/>
              <a:gd name="T11" fmla="*/ 41 h 42"/>
              <a:gd name="T12" fmla="*/ 25 w 28"/>
              <a:gd name="T13" fmla="*/ 23 h 42"/>
              <a:gd name="T14" fmla="*/ 7 w 28"/>
              <a:gd name="T15" fmla="*/ 13 h 42"/>
              <a:gd name="T16" fmla="*/ 14 w 28"/>
              <a:gd name="T17" fmla="*/ 2 h 42"/>
              <a:gd name="T18" fmla="*/ 13 w 28"/>
              <a:gd name="T1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42">
                <a:moveTo>
                  <a:pt x="13" y="0"/>
                </a:moveTo>
                <a:cubicBezTo>
                  <a:pt x="8" y="5"/>
                  <a:pt x="4" y="11"/>
                  <a:pt x="0" y="16"/>
                </a:cubicBezTo>
                <a:cubicBezTo>
                  <a:pt x="6" y="19"/>
                  <a:pt x="12" y="16"/>
                  <a:pt x="15" y="25"/>
                </a:cubicBezTo>
                <a:cubicBezTo>
                  <a:pt x="17" y="33"/>
                  <a:pt x="11" y="37"/>
                  <a:pt x="11" y="41"/>
                </a:cubicBezTo>
                <a:cubicBezTo>
                  <a:pt x="17" y="42"/>
                  <a:pt x="21" y="42"/>
                  <a:pt x="21" y="42"/>
                </a:cubicBezTo>
                <a:cubicBezTo>
                  <a:pt x="23" y="41"/>
                  <a:pt x="23" y="41"/>
                  <a:pt x="23" y="41"/>
                </a:cubicBezTo>
                <a:cubicBezTo>
                  <a:pt x="19" y="37"/>
                  <a:pt x="28" y="32"/>
                  <a:pt x="25" y="23"/>
                </a:cubicBezTo>
                <a:cubicBezTo>
                  <a:pt x="22" y="13"/>
                  <a:pt x="15" y="18"/>
                  <a:pt x="7" y="13"/>
                </a:cubicBezTo>
                <a:cubicBezTo>
                  <a:pt x="2" y="9"/>
                  <a:pt x="9" y="6"/>
                  <a:pt x="14" y="2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915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3" name="î$ļïḑè"/>
          <p:cNvSpPr/>
          <p:nvPr>
            <p:custDataLst>
              <p:tags r:id="rId88"/>
            </p:custDataLst>
          </p:nvPr>
        </p:nvSpPr>
        <p:spPr bwMode="auto">
          <a:xfrm>
            <a:off x="6858635" y="2844800"/>
            <a:ext cx="363855" cy="600075"/>
          </a:xfrm>
          <a:custGeom>
            <a:avLst/>
            <a:gdLst>
              <a:gd name="T0" fmla="*/ 167 w 232"/>
              <a:gd name="T1" fmla="*/ 97 h 385"/>
              <a:gd name="T2" fmla="*/ 153 w 232"/>
              <a:gd name="T3" fmla="*/ 120 h 385"/>
              <a:gd name="T4" fmla="*/ 131 w 232"/>
              <a:gd name="T5" fmla="*/ 167 h 385"/>
              <a:gd name="T6" fmla="*/ 110 w 232"/>
              <a:gd name="T7" fmla="*/ 230 h 385"/>
              <a:gd name="T8" fmla="*/ 77 w 232"/>
              <a:gd name="T9" fmla="*/ 278 h 385"/>
              <a:gd name="T10" fmla="*/ 44 w 232"/>
              <a:gd name="T11" fmla="*/ 292 h 385"/>
              <a:gd name="T12" fmla="*/ 21 w 232"/>
              <a:gd name="T13" fmla="*/ 309 h 385"/>
              <a:gd name="T14" fmla="*/ 8 w 232"/>
              <a:gd name="T15" fmla="*/ 329 h 385"/>
              <a:gd name="T16" fmla="*/ 26 w 232"/>
              <a:gd name="T17" fmla="*/ 339 h 385"/>
              <a:gd name="T18" fmla="*/ 28 w 232"/>
              <a:gd name="T19" fmla="*/ 359 h 385"/>
              <a:gd name="T20" fmla="*/ 79 w 232"/>
              <a:gd name="T21" fmla="*/ 380 h 385"/>
              <a:gd name="T22" fmla="*/ 120 w 232"/>
              <a:gd name="T23" fmla="*/ 366 h 385"/>
              <a:gd name="T24" fmla="*/ 181 w 232"/>
              <a:gd name="T25" fmla="*/ 300 h 385"/>
              <a:gd name="T26" fmla="*/ 205 w 232"/>
              <a:gd name="T27" fmla="*/ 226 h 385"/>
              <a:gd name="T28" fmla="*/ 232 w 232"/>
              <a:gd name="T29" fmla="*/ 114 h 385"/>
              <a:gd name="T30" fmla="*/ 204 w 232"/>
              <a:gd name="T31" fmla="*/ 18 h 385"/>
              <a:gd name="T32" fmla="*/ 167 w 232"/>
              <a:gd name="T33" fmla="*/ 9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" h="385">
                <a:moveTo>
                  <a:pt x="167" y="97"/>
                </a:moveTo>
                <a:cubicBezTo>
                  <a:pt x="153" y="120"/>
                  <a:pt x="153" y="120"/>
                  <a:pt x="153" y="120"/>
                </a:cubicBezTo>
                <a:cubicBezTo>
                  <a:pt x="153" y="120"/>
                  <a:pt x="134" y="155"/>
                  <a:pt x="131" y="167"/>
                </a:cubicBezTo>
                <a:cubicBezTo>
                  <a:pt x="128" y="178"/>
                  <a:pt x="122" y="220"/>
                  <a:pt x="110" y="230"/>
                </a:cubicBezTo>
                <a:cubicBezTo>
                  <a:pt x="98" y="240"/>
                  <a:pt x="73" y="271"/>
                  <a:pt x="77" y="278"/>
                </a:cubicBezTo>
                <a:cubicBezTo>
                  <a:pt x="81" y="284"/>
                  <a:pt x="44" y="292"/>
                  <a:pt x="44" y="292"/>
                </a:cubicBezTo>
                <a:cubicBezTo>
                  <a:pt x="44" y="292"/>
                  <a:pt x="19" y="301"/>
                  <a:pt x="21" y="309"/>
                </a:cubicBezTo>
                <a:cubicBezTo>
                  <a:pt x="22" y="317"/>
                  <a:pt x="0" y="323"/>
                  <a:pt x="8" y="329"/>
                </a:cubicBezTo>
                <a:cubicBezTo>
                  <a:pt x="16" y="334"/>
                  <a:pt x="23" y="329"/>
                  <a:pt x="26" y="339"/>
                </a:cubicBezTo>
                <a:cubicBezTo>
                  <a:pt x="30" y="350"/>
                  <a:pt x="16" y="355"/>
                  <a:pt x="28" y="359"/>
                </a:cubicBezTo>
                <a:cubicBezTo>
                  <a:pt x="40" y="363"/>
                  <a:pt x="79" y="380"/>
                  <a:pt x="79" y="380"/>
                </a:cubicBezTo>
                <a:cubicBezTo>
                  <a:pt x="79" y="380"/>
                  <a:pt x="111" y="385"/>
                  <a:pt x="120" y="366"/>
                </a:cubicBezTo>
                <a:cubicBezTo>
                  <a:pt x="129" y="347"/>
                  <a:pt x="181" y="300"/>
                  <a:pt x="181" y="300"/>
                </a:cubicBezTo>
                <a:cubicBezTo>
                  <a:pt x="181" y="300"/>
                  <a:pt x="196" y="247"/>
                  <a:pt x="205" y="226"/>
                </a:cubicBezTo>
                <a:cubicBezTo>
                  <a:pt x="214" y="206"/>
                  <a:pt x="232" y="114"/>
                  <a:pt x="232" y="114"/>
                </a:cubicBezTo>
                <a:cubicBezTo>
                  <a:pt x="232" y="114"/>
                  <a:pt x="218" y="0"/>
                  <a:pt x="204" y="18"/>
                </a:cubicBezTo>
                <a:cubicBezTo>
                  <a:pt x="191" y="36"/>
                  <a:pt x="167" y="97"/>
                  <a:pt x="167" y="97"/>
                </a:cubicBezTo>
              </a:path>
            </a:pathLst>
          </a:custGeom>
          <a:solidFill>
            <a:srgbClr val="5FB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ïśḻïḍè"/>
          <p:cNvSpPr/>
          <p:nvPr>
            <p:custDataLst>
              <p:tags r:id="rId89"/>
            </p:custDataLst>
          </p:nvPr>
        </p:nvSpPr>
        <p:spPr bwMode="auto">
          <a:xfrm>
            <a:off x="6949440" y="3278505"/>
            <a:ext cx="136525" cy="49530"/>
          </a:xfrm>
          <a:custGeom>
            <a:avLst/>
            <a:gdLst>
              <a:gd name="T0" fmla="*/ 69 w 87"/>
              <a:gd name="T1" fmla="*/ 0 h 32"/>
              <a:gd name="T2" fmla="*/ 37 w 87"/>
              <a:gd name="T3" fmla="*/ 25 h 32"/>
              <a:gd name="T4" fmla="*/ 67 w 87"/>
              <a:gd name="T5" fmla="*/ 32 h 32"/>
              <a:gd name="T6" fmla="*/ 87 w 87"/>
              <a:gd name="T7" fmla="*/ 25 h 32"/>
              <a:gd name="T8" fmla="*/ 69 w 87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32">
                <a:moveTo>
                  <a:pt x="69" y="0"/>
                </a:moveTo>
                <a:cubicBezTo>
                  <a:pt x="69" y="0"/>
                  <a:pt x="0" y="9"/>
                  <a:pt x="37" y="25"/>
                </a:cubicBezTo>
                <a:cubicBezTo>
                  <a:pt x="50" y="30"/>
                  <a:pt x="59" y="32"/>
                  <a:pt x="67" y="32"/>
                </a:cubicBezTo>
                <a:cubicBezTo>
                  <a:pt x="81" y="32"/>
                  <a:pt x="87" y="25"/>
                  <a:pt x="87" y="25"/>
                </a:cubicBezTo>
                <a:cubicBezTo>
                  <a:pt x="69" y="0"/>
                  <a:pt x="69" y="0"/>
                  <a:pt x="69" y="0"/>
                </a:cubicBezTo>
              </a:path>
            </a:pathLst>
          </a:custGeom>
          <a:solidFill>
            <a:srgbClr val="E150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" name="íṣľîḍe"/>
          <p:cNvSpPr/>
          <p:nvPr>
            <p:custDataLst>
              <p:tags r:id="rId90"/>
            </p:custDataLst>
          </p:nvPr>
        </p:nvSpPr>
        <p:spPr bwMode="auto">
          <a:xfrm>
            <a:off x="6924040" y="3336925"/>
            <a:ext cx="85725" cy="11430"/>
          </a:xfrm>
          <a:custGeom>
            <a:avLst/>
            <a:gdLst>
              <a:gd name="T0" fmla="*/ 33 w 55"/>
              <a:gd name="T1" fmla="*/ 0 h 7"/>
              <a:gd name="T2" fmla="*/ 0 w 55"/>
              <a:gd name="T3" fmla="*/ 4 h 7"/>
              <a:gd name="T4" fmla="*/ 43 w 55"/>
              <a:gd name="T5" fmla="*/ 7 h 7"/>
              <a:gd name="T6" fmla="*/ 51 w 55"/>
              <a:gd name="T7" fmla="*/ 4 h 7"/>
              <a:gd name="T8" fmla="*/ 33 w 55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7">
                <a:moveTo>
                  <a:pt x="33" y="0"/>
                </a:moveTo>
                <a:cubicBezTo>
                  <a:pt x="18" y="0"/>
                  <a:pt x="0" y="4"/>
                  <a:pt x="0" y="4"/>
                </a:cubicBezTo>
                <a:cubicBezTo>
                  <a:pt x="0" y="4"/>
                  <a:pt x="28" y="7"/>
                  <a:pt x="43" y="7"/>
                </a:cubicBezTo>
                <a:cubicBezTo>
                  <a:pt x="50" y="7"/>
                  <a:pt x="55" y="7"/>
                  <a:pt x="51" y="4"/>
                </a:cubicBezTo>
                <a:cubicBezTo>
                  <a:pt x="48" y="1"/>
                  <a:pt x="41" y="0"/>
                  <a:pt x="33" y="0"/>
                </a:cubicBezTo>
              </a:path>
            </a:pathLst>
          </a:custGeom>
          <a:solidFill>
            <a:srgbClr val="E150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íšļiḍé"/>
          <p:cNvSpPr/>
          <p:nvPr>
            <p:custDataLst>
              <p:tags r:id="rId91"/>
            </p:custDataLst>
          </p:nvPr>
        </p:nvSpPr>
        <p:spPr bwMode="auto">
          <a:xfrm>
            <a:off x="6917690" y="3371850"/>
            <a:ext cx="31750" cy="9525"/>
          </a:xfrm>
          <a:custGeom>
            <a:avLst/>
            <a:gdLst>
              <a:gd name="T0" fmla="*/ 6 w 21"/>
              <a:gd name="T1" fmla="*/ 0 h 6"/>
              <a:gd name="T2" fmla="*/ 0 w 21"/>
              <a:gd name="T3" fmla="*/ 3 h 6"/>
              <a:gd name="T4" fmla="*/ 19 w 21"/>
              <a:gd name="T5" fmla="*/ 6 h 6"/>
              <a:gd name="T6" fmla="*/ 17 w 21"/>
              <a:gd name="T7" fmla="*/ 3 h 6"/>
              <a:gd name="T8" fmla="*/ 6 w 21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6">
                <a:moveTo>
                  <a:pt x="6" y="0"/>
                </a:moveTo>
                <a:cubicBezTo>
                  <a:pt x="1" y="0"/>
                  <a:pt x="0" y="3"/>
                  <a:pt x="0" y="3"/>
                </a:cubicBezTo>
                <a:cubicBezTo>
                  <a:pt x="0" y="3"/>
                  <a:pt x="14" y="6"/>
                  <a:pt x="19" y="6"/>
                </a:cubicBezTo>
                <a:cubicBezTo>
                  <a:pt x="21" y="6"/>
                  <a:pt x="21" y="5"/>
                  <a:pt x="17" y="3"/>
                </a:cubicBezTo>
                <a:cubicBezTo>
                  <a:pt x="12" y="0"/>
                  <a:pt x="9" y="0"/>
                  <a:pt x="6" y="0"/>
                </a:cubicBezTo>
              </a:path>
            </a:pathLst>
          </a:custGeom>
          <a:solidFill>
            <a:srgbClr val="E150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" name="íşļîďê"/>
          <p:cNvSpPr/>
          <p:nvPr>
            <p:custDataLst>
              <p:tags r:id="rId92"/>
            </p:custDataLst>
          </p:nvPr>
        </p:nvSpPr>
        <p:spPr bwMode="auto">
          <a:xfrm>
            <a:off x="7635240" y="3481705"/>
            <a:ext cx="59055" cy="103505"/>
          </a:xfrm>
          <a:custGeom>
            <a:avLst/>
            <a:gdLst>
              <a:gd name="T0" fmla="*/ 0 w 38"/>
              <a:gd name="T1" fmla="*/ 0 h 66"/>
              <a:gd name="T2" fmla="*/ 22 w 38"/>
              <a:gd name="T3" fmla="*/ 66 h 66"/>
              <a:gd name="T4" fmla="*/ 23 w 38"/>
              <a:gd name="T5" fmla="*/ 66 h 66"/>
              <a:gd name="T6" fmla="*/ 0 w 38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66">
                <a:moveTo>
                  <a:pt x="0" y="0"/>
                </a:moveTo>
                <a:cubicBezTo>
                  <a:pt x="0" y="0"/>
                  <a:pt x="5" y="64"/>
                  <a:pt x="22" y="66"/>
                </a:cubicBezTo>
                <a:cubicBezTo>
                  <a:pt x="22" y="66"/>
                  <a:pt x="22" y="66"/>
                  <a:pt x="23" y="66"/>
                </a:cubicBezTo>
                <a:cubicBezTo>
                  <a:pt x="38" y="66"/>
                  <a:pt x="0" y="0"/>
                  <a:pt x="0" y="0"/>
                </a:cubicBezTo>
              </a:path>
            </a:pathLst>
          </a:custGeom>
          <a:solidFill>
            <a:srgbClr val="E150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8" name="íṡļïďê"/>
          <p:cNvSpPr/>
          <p:nvPr>
            <p:custDataLst>
              <p:tags r:id="rId93"/>
            </p:custDataLst>
          </p:nvPr>
        </p:nvSpPr>
        <p:spPr bwMode="auto">
          <a:xfrm>
            <a:off x="7646035" y="3254375"/>
            <a:ext cx="50800" cy="36830"/>
          </a:xfrm>
          <a:custGeom>
            <a:avLst/>
            <a:gdLst>
              <a:gd name="T0" fmla="*/ 29 w 32"/>
              <a:gd name="T1" fmla="*/ 0 h 23"/>
              <a:gd name="T2" fmla="*/ 11 w 32"/>
              <a:gd name="T3" fmla="*/ 23 h 23"/>
              <a:gd name="T4" fmla="*/ 14 w 32"/>
              <a:gd name="T5" fmla="*/ 23 h 23"/>
              <a:gd name="T6" fmla="*/ 29 w 32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23">
                <a:moveTo>
                  <a:pt x="29" y="0"/>
                </a:moveTo>
                <a:cubicBezTo>
                  <a:pt x="29" y="0"/>
                  <a:pt x="0" y="23"/>
                  <a:pt x="11" y="23"/>
                </a:cubicBezTo>
                <a:cubicBezTo>
                  <a:pt x="12" y="23"/>
                  <a:pt x="13" y="23"/>
                  <a:pt x="14" y="23"/>
                </a:cubicBezTo>
                <a:cubicBezTo>
                  <a:pt x="32" y="20"/>
                  <a:pt x="29" y="0"/>
                  <a:pt x="29" y="0"/>
                </a:cubicBezTo>
              </a:path>
            </a:pathLst>
          </a:custGeom>
          <a:solidFill>
            <a:srgbClr val="E150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9" name="ïṧḻidé"/>
          <p:cNvSpPr/>
          <p:nvPr>
            <p:custDataLst>
              <p:tags r:id="rId94"/>
            </p:custDataLst>
          </p:nvPr>
        </p:nvSpPr>
        <p:spPr bwMode="auto">
          <a:xfrm>
            <a:off x="7365365" y="3551555"/>
            <a:ext cx="65405" cy="346075"/>
          </a:xfrm>
          <a:custGeom>
            <a:avLst/>
            <a:gdLst>
              <a:gd name="T0" fmla="*/ 1 w 41"/>
              <a:gd name="T1" fmla="*/ 0 h 222"/>
              <a:gd name="T2" fmla="*/ 41 w 41"/>
              <a:gd name="T3" fmla="*/ 222 h 222"/>
              <a:gd name="T4" fmla="*/ 1 w 41"/>
              <a:gd name="T5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22">
                <a:moveTo>
                  <a:pt x="1" y="0"/>
                </a:moveTo>
                <a:cubicBezTo>
                  <a:pt x="1" y="0"/>
                  <a:pt x="0" y="198"/>
                  <a:pt x="41" y="222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150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0" name="îṩḻïḑé"/>
          <p:cNvSpPr/>
          <p:nvPr>
            <p:custDataLst>
              <p:tags r:id="rId95"/>
            </p:custDataLst>
          </p:nvPr>
        </p:nvSpPr>
        <p:spPr bwMode="auto">
          <a:xfrm>
            <a:off x="7449185" y="3565525"/>
            <a:ext cx="63500" cy="346075"/>
          </a:xfrm>
          <a:custGeom>
            <a:avLst/>
            <a:gdLst>
              <a:gd name="T0" fmla="*/ 1 w 40"/>
              <a:gd name="T1" fmla="*/ 0 h 222"/>
              <a:gd name="T2" fmla="*/ 40 w 40"/>
              <a:gd name="T3" fmla="*/ 222 h 222"/>
              <a:gd name="T4" fmla="*/ 1 w 40"/>
              <a:gd name="T5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22">
                <a:moveTo>
                  <a:pt x="1" y="0"/>
                </a:moveTo>
                <a:cubicBezTo>
                  <a:pt x="1" y="0"/>
                  <a:pt x="0" y="197"/>
                  <a:pt x="40" y="222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150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1" name="ïş1idê"/>
          <p:cNvSpPr/>
          <p:nvPr>
            <p:custDataLst>
              <p:tags r:id="rId96"/>
            </p:custDataLst>
          </p:nvPr>
        </p:nvSpPr>
        <p:spPr bwMode="auto">
          <a:xfrm>
            <a:off x="7117715" y="4232275"/>
            <a:ext cx="49530" cy="1905"/>
          </a:xfrm>
          <a:custGeom>
            <a:avLst/>
            <a:gdLst>
              <a:gd name="T0" fmla="*/ 14 w 32"/>
              <a:gd name="T1" fmla="*/ 0 h 1"/>
              <a:gd name="T2" fmla="*/ 0 w 32"/>
              <a:gd name="T3" fmla="*/ 0 h 1"/>
              <a:gd name="T4" fmla="*/ 27 w 32"/>
              <a:gd name="T5" fmla="*/ 1 h 1"/>
              <a:gd name="T6" fmla="*/ 27 w 32"/>
              <a:gd name="T7" fmla="*/ 0 h 1"/>
              <a:gd name="T8" fmla="*/ 14 w 3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">
                <a:moveTo>
                  <a:pt x="14" y="0"/>
                </a:moveTo>
                <a:cubicBezTo>
                  <a:pt x="9" y="0"/>
                  <a:pt x="4" y="0"/>
                  <a:pt x="0" y="0"/>
                </a:cubicBezTo>
                <a:cubicBezTo>
                  <a:pt x="0" y="0"/>
                  <a:pt x="19" y="1"/>
                  <a:pt x="27" y="1"/>
                </a:cubicBezTo>
                <a:cubicBezTo>
                  <a:pt x="31" y="1"/>
                  <a:pt x="32" y="1"/>
                  <a:pt x="27" y="0"/>
                </a:cubicBezTo>
                <a:cubicBezTo>
                  <a:pt x="23" y="0"/>
                  <a:pt x="18" y="0"/>
                  <a:pt x="14" y="0"/>
                </a:cubicBezTo>
              </a:path>
            </a:pathLst>
          </a:custGeom>
          <a:solidFill>
            <a:srgbClr val="915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2" name="iṥḷiḍé"/>
          <p:cNvSpPr/>
          <p:nvPr>
            <p:custDataLst>
              <p:tags r:id="rId97"/>
            </p:custDataLst>
          </p:nvPr>
        </p:nvSpPr>
        <p:spPr bwMode="auto">
          <a:xfrm>
            <a:off x="7117715" y="4251325"/>
            <a:ext cx="49530" cy="3175"/>
          </a:xfrm>
          <a:custGeom>
            <a:avLst/>
            <a:gdLst>
              <a:gd name="T0" fmla="*/ 14 w 32"/>
              <a:gd name="T1" fmla="*/ 0 h 2"/>
              <a:gd name="T2" fmla="*/ 0 w 32"/>
              <a:gd name="T3" fmla="*/ 1 h 2"/>
              <a:gd name="T4" fmla="*/ 27 w 32"/>
              <a:gd name="T5" fmla="*/ 2 h 2"/>
              <a:gd name="T6" fmla="*/ 27 w 32"/>
              <a:gd name="T7" fmla="*/ 1 h 2"/>
              <a:gd name="T8" fmla="*/ 14 w 3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">
                <a:moveTo>
                  <a:pt x="14" y="0"/>
                </a:moveTo>
                <a:cubicBezTo>
                  <a:pt x="9" y="0"/>
                  <a:pt x="4" y="1"/>
                  <a:pt x="0" y="1"/>
                </a:cubicBezTo>
                <a:cubicBezTo>
                  <a:pt x="0" y="1"/>
                  <a:pt x="19" y="2"/>
                  <a:pt x="27" y="2"/>
                </a:cubicBezTo>
                <a:cubicBezTo>
                  <a:pt x="31" y="2"/>
                  <a:pt x="32" y="2"/>
                  <a:pt x="27" y="1"/>
                </a:cubicBezTo>
                <a:cubicBezTo>
                  <a:pt x="23" y="1"/>
                  <a:pt x="18" y="0"/>
                  <a:pt x="14" y="0"/>
                </a:cubicBezTo>
              </a:path>
            </a:pathLst>
          </a:custGeom>
          <a:solidFill>
            <a:srgbClr val="915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3" name="ïśľiḑe"/>
          <p:cNvSpPr/>
          <p:nvPr>
            <p:custDataLst>
              <p:tags r:id="rId98"/>
            </p:custDataLst>
          </p:nvPr>
        </p:nvSpPr>
        <p:spPr bwMode="auto">
          <a:xfrm>
            <a:off x="7441565" y="4205605"/>
            <a:ext cx="52705" cy="3175"/>
          </a:xfrm>
          <a:custGeom>
            <a:avLst/>
            <a:gdLst>
              <a:gd name="T0" fmla="*/ 14 w 33"/>
              <a:gd name="T1" fmla="*/ 0 h 2"/>
              <a:gd name="T2" fmla="*/ 0 w 33"/>
              <a:gd name="T3" fmla="*/ 1 h 2"/>
              <a:gd name="T4" fmla="*/ 27 w 33"/>
              <a:gd name="T5" fmla="*/ 2 h 2"/>
              <a:gd name="T6" fmla="*/ 27 w 33"/>
              <a:gd name="T7" fmla="*/ 1 h 2"/>
              <a:gd name="T8" fmla="*/ 14 w 33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">
                <a:moveTo>
                  <a:pt x="14" y="0"/>
                </a:moveTo>
                <a:cubicBezTo>
                  <a:pt x="9" y="0"/>
                  <a:pt x="5" y="1"/>
                  <a:pt x="0" y="1"/>
                </a:cubicBezTo>
                <a:cubicBezTo>
                  <a:pt x="0" y="1"/>
                  <a:pt x="19" y="2"/>
                  <a:pt x="27" y="2"/>
                </a:cubicBezTo>
                <a:cubicBezTo>
                  <a:pt x="31" y="2"/>
                  <a:pt x="33" y="2"/>
                  <a:pt x="27" y="1"/>
                </a:cubicBezTo>
                <a:cubicBezTo>
                  <a:pt x="23" y="1"/>
                  <a:pt x="18" y="0"/>
                  <a:pt x="14" y="0"/>
                </a:cubicBezTo>
              </a:path>
            </a:pathLst>
          </a:custGeom>
          <a:solidFill>
            <a:srgbClr val="915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4" name="ïṥḷîḓé"/>
          <p:cNvSpPr/>
          <p:nvPr>
            <p:custDataLst>
              <p:tags r:id="rId99"/>
            </p:custDataLst>
          </p:nvPr>
        </p:nvSpPr>
        <p:spPr bwMode="auto">
          <a:xfrm>
            <a:off x="7449185" y="4224655"/>
            <a:ext cx="50800" cy="1905"/>
          </a:xfrm>
          <a:custGeom>
            <a:avLst/>
            <a:gdLst>
              <a:gd name="T0" fmla="*/ 13 w 32"/>
              <a:gd name="T1" fmla="*/ 0 h 1"/>
              <a:gd name="T2" fmla="*/ 0 w 32"/>
              <a:gd name="T3" fmla="*/ 0 h 1"/>
              <a:gd name="T4" fmla="*/ 27 w 32"/>
              <a:gd name="T5" fmla="*/ 1 h 1"/>
              <a:gd name="T6" fmla="*/ 27 w 32"/>
              <a:gd name="T7" fmla="*/ 0 h 1"/>
              <a:gd name="T8" fmla="*/ 13 w 3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">
                <a:moveTo>
                  <a:pt x="13" y="0"/>
                </a:moveTo>
                <a:cubicBezTo>
                  <a:pt x="9" y="0"/>
                  <a:pt x="4" y="0"/>
                  <a:pt x="0" y="0"/>
                </a:cubicBezTo>
                <a:cubicBezTo>
                  <a:pt x="0" y="0"/>
                  <a:pt x="19" y="1"/>
                  <a:pt x="27" y="1"/>
                </a:cubicBezTo>
                <a:cubicBezTo>
                  <a:pt x="31" y="1"/>
                  <a:pt x="32" y="1"/>
                  <a:pt x="27" y="0"/>
                </a:cubicBezTo>
                <a:cubicBezTo>
                  <a:pt x="23" y="0"/>
                  <a:pt x="18" y="0"/>
                  <a:pt x="13" y="0"/>
                </a:cubicBezTo>
              </a:path>
            </a:pathLst>
          </a:custGeom>
          <a:solidFill>
            <a:srgbClr val="915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" name="i$ḷiḑê"/>
          <p:cNvSpPr/>
          <p:nvPr>
            <p:custDataLst>
              <p:tags r:id="rId100"/>
            </p:custDataLst>
          </p:nvPr>
        </p:nvSpPr>
        <p:spPr bwMode="auto">
          <a:xfrm>
            <a:off x="7136765" y="2609850"/>
            <a:ext cx="25400" cy="3175"/>
          </a:xfrm>
          <a:custGeom>
            <a:avLst/>
            <a:gdLst>
              <a:gd name="T0" fmla="*/ 0 w 17"/>
              <a:gd name="T1" fmla="*/ 0 h 2"/>
              <a:gd name="T2" fmla="*/ 9 w 17"/>
              <a:gd name="T3" fmla="*/ 2 h 2"/>
              <a:gd name="T4" fmla="*/ 16 w 17"/>
              <a:gd name="T5" fmla="*/ 1 h 2"/>
              <a:gd name="T6" fmla="*/ 17 w 17"/>
              <a:gd name="T7" fmla="*/ 1 h 2"/>
              <a:gd name="T8" fmla="*/ 8 w 17"/>
              <a:gd name="T9" fmla="*/ 2 h 2"/>
              <a:gd name="T10" fmla="*/ 0 w 17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2">
                <a:moveTo>
                  <a:pt x="0" y="0"/>
                </a:moveTo>
                <a:cubicBezTo>
                  <a:pt x="3" y="1"/>
                  <a:pt x="6" y="2"/>
                  <a:pt x="9" y="2"/>
                </a:cubicBezTo>
                <a:cubicBezTo>
                  <a:pt x="12" y="2"/>
                  <a:pt x="14" y="2"/>
                  <a:pt x="16" y="1"/>
                </a:cubicBezTo>
                <a:cubicBezTo>
                  <a:pt x="16" y="1"/>
                  <a:pt x="17" y="1"/>
                  <a:pt x="17" y="1"/>
                </a:cubicBezTo>
                <a:cubicBezTo>
                  <a:pt x="14" y="1"/>
                  <a:pt x="11" y="2"/>
                  <a:pt x="8" y="2"/>
                </a:cubicBezTo>
                <a:cubicBezTo>
                  <a:pt x="5" y="2"/>
                  <a:pt x="3" y="1"/>
                  <a:pt x="0" y="0"/>
                </a:cubicBezTo>
              </a:path>
            </a:pathLst>
          </a:custGeom>
          <a:solidFill>
            <a:srgbClr val="B9B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6" name="îṡlïḑê"/>
          <p:cNvSpPr/>
          <p:nvPr>
            <p:custDataLst>
              <p:tags r:id="rId101"/>
            </p:custDataLst>
          </p:nvPr>
        </p:nvSpPr>
        <p:spPr bwMode="auto">
          <a:xfrm>
            <a:off x="7160260" y="2611755"/>
            <a:ext cx="1905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  <a:gd name="T4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915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7" name="î$lïḓè"/>
          <p:cNvSpPr/>
          <p:nvPr>
            <p:custDataLst>
              <p:tags r:id="rId102"/>
            </p:custDataLst>
          </p:nvPr>
        </p:nvSpPr>
        <p:spPr bwMode="auto">
          <a:xfrm>
            <a:off x="7346315" y="3218180"/>
            <a:ext cx="8255" cy="3175"/>
          </a:xfrm>
          <a:custGeom>
            <a:avLst/>
            <a:gdLst>
              <a:gd name="T0" fmla="*/ 5 w 5"/>
              <a:gd name="T1" fmla="*/ 0 h 3"/>
              <a:gd name="T2" fmla="*/ 4 w 5"/>
              <a:gd name="T3" fmla="*/ 0 h 3"/>
              <a:gd name="T4" fmla="*/ 0 w 5"/>
              <a:gd name="T5" fmla="*/ 3 h 3"/>
              <a:gd name="T6" fmla="*/ 5 w 5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5" y="0"/>
                </a:moveTo>
                <a:cubicBezTo>
                  <a:pt x="4" y="0"/>
                  <a:pt x="4" y="0"/>
                  <a:pt x="4" y="0"/>
                </a:cubicBezTo>
                <a:cubicBezTo>
                  <a:pt x="3" y="1"/>
                  <a:pt x="1" y="2"/>
                  <a:pt x="0" y="3"/>
                </a:cubicBezTo>
                <a:cubicBezTo>
                  <a:pt x="2" y="2"/>
                  <a:pt x="3" y="1"/>
                  <a:pt x="5" y="0"/>
                </a:cubicBezTo>
              </a:path>
            </a:pathLst>
          </a:custGeom>
          <a:solidFill>
            <a:srgbClr val="E150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8" name="ïšlídê"/>
          <p:cNvSpPr/>
          <p:nvPr>
            <p:custDataLst>
              <p:tags r:id="rId103"/>
            </p:custDataLst>
          </p:nvPr>
        </p:nvSpPr>
        <p:spPr bwMode="auto">
          <a:xfrm>
            <a:off x="7162165" y="2602230"/>
            <a:ext cx="127000" cy="63500"/>
          </a:xfrm>
          <a:custGeom>
            <a:avLst/>
            <a:gdLst>
              <a:gd name="T0" fmla="*/ 60 w 81"/>
              <a:gd name="T1" fmla="*/ 31 h 41"/>
              <a:gd name="T2" fmla="*/ 80 w 81"/>
              <a:gd name="T3" fmla="*/ 41 h 41"/>
              <a:gd name="T4" fmla="*/ 81 w 81"/>
              <a:gd name="T5" fmla="*/ 40 h 41"/>
              <a:gd name="T6" fmla="*/ 80 w 81"/>
              <a:gd name="T7" fmla="*/ 40 h 41"/>
              <a:gd name="T8" fmla="*/ 60 w 81"/>
              <a:gd name="T9" fmla="*/ 31 h 41"/>
              <a:gd name="T10" fmla="*/ 25 w 81"/>
              <a:gd name="T11" fmla="*/ 0 h 41"/>
              <a:gd name="T12" fmla="*/ 8 w 81"/>
              <a:gd name="T13" fmla="*/ 3 h 41"/>
              <a:gd name="T14" fmla="*/ 0 w 81"/>
              <a:gd name="T15" fmla="*/ 6 h 41"/>
              <a:gd name="T16" fmla="*/ 0 w 81"/>
              <a:gd name="T17" fmla="*/ 6 h 41"/>
              <a:gd name="T18" fmla="*/ 9 w 81"/>
              <a:gd name="T19" fmla="*/ 4 h 41"/>
              <a:gd name="T20" fmla="*/ 26 w 81"/>
              <a:gd name="T21" fmla="*/ 1 h 41"/>
              <a:gd name="T22" fmla="*/ 30 w 81"/>
              <a:gd name="T23" fmla="*/ 1 h 41"/>
              <a:gd name="T24" fmla="*/ 36 w 81"/>
              <a:gd name="T25" fmla="*/ 3 h 41"/>
              <a:gd name="T26" fmla="*/ 30 w 81"/>
              <a:gd name="T27" fmla="*/ 1 h 41"/>
              <a:gd name="T28" fmla="*/ 25 w 81"/>
              <a:gd name="T2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" h="41">
                <a:moveTo>
                  <a:pt x="60" y="31"/>
                </a:moveTo>
                <a:cubicBezTo>
                  <a:pt x="65" y="36"/>
                  <a:pt x="71" y="38"/>
                  <a:pt x="80" y="41"/>
                </a:cubicBezTo>
                <a:cubicBezTo>
                  <a:pt x="81" y="41"/>
                  <a:pt x="81" y="41"/>
                  <a:pt x="81" y="40"/>
                </a:cubicBezTo>
                <a:cubicBezTo>
                  <a:pt x="81" y="40"/>
                  <a:pt x="81" y="40"/>
                  <a:pt x="80" y="40"/>
                </a:cubicBezTo>
                <a:cubicBezTo>
                  <a:pt x="70" y="37"/>
                  <a:pt x="65" y="36"/>
                  <a:pt x="60" y="31"/>
                </a:cubicBezTo>
                <a:moveTo>
                  <a:pt x="25" y="0"/>
                </a:moveTo>
                <a:cubicBezTo>
                  <a:pt x="19" y="0"/>
                  <a:pt x="13" y="2"/>
                  <a:pt x="8" y="3"/>
                </a:cubicBezTo>
                <a:cubicBezTo>
                  <a:pt x="5" y="4"/>
                  <a:pt x="2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3" y="6"/>
                  <a:pt x="6" y="5"/>
                  <a:pt x="9" y="4"/>
                </a:cubicBezTo>
                <a:cubicBezTo>
                  <a:pt x="14" y="2"/>
                  <a:pt x="20" y="1"/>
                  <a:pt x="26" y="1"/>
                </a:cubicBezTo>
                <a:cubicBezTo>
                  <a:pt x="27" y="1"/>
                  <a:pt x="29" y="1"/>
                  <a:pt x="30" y="1"/>
                </a:cubicBezTo>
                <a:cubicBezTo>
                  <a:pt x="32" y="2"/>
                  <a:pt x="34" y="2"/>
                  <a:pt x="36" y="3"/>
                </a:cubicBezTo>
                <a:cubicBezTo>
                  <a:pt x="34" y="2"/>
                  <a:pt x="32" y="1"/>
                  <a:pt x="30" y="1"/>
                </a:cubicBezTo>
                <a:cubicBezTo>
                  <a:pt x="28" y="0"/>
                  <a:pt x="26" y="0"/>
                  <a:pt x="25" y="0"/>
                </a:cubicBezTo>
              </a:path>
            </a:pathLst>
          </a:custGeom>
          <a:solidFill>
            <a:srgbClr val="824E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iṩḻïde"/>
          <p:cNvSpPr/>
          <p:nvPr>
            <p:custDataLst>
              <p:tags r:id="rId104"/>
            </p:custDataLst>
          </p:nvPr>
        </p:nvSpPr>
        <p:spPr bwMode="auto">
          <a:xfrm>
            <a:off x="7287260" y="2663825"/>
            <a:ext cx="12700" cy="8255"/>
          </a:xfrm>
          <a:custGeom>
            <a:avLst/>
            <a:gdLst>
              <a:gd name="T0" fmla="*/ 1 w 8"/>
              <a:gd name="T1" fmla="*/ 0 h 5"/>
              <a:gd name="T2" fmla="*/ 0 w 8"/>
              <a:gd name="T3" fmla="*/ 1 h 5"/>
              <a:gd name="T4" fmla="*/ 1 w 8"/>
              <a:gd name="T5" fmla="*/ 1 h 5"/>
              <a:gd name="T6" fmla="*/ 8 w 8"/>
              <a:gd name="T7" fmla="*/ 5 h 5"/>
              <a:gd name="T8" fmla="*/ 1 w 8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5">
                <a:moveTo>
                  <a:pt x="1" y="0"/>
                </a:moveTo>
                <a:cubicBezTo>
                  <a:pt x="1" y="1"/>
                  <a:pt x="1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4" y="2"/>
                  <a:pt x="6" y="3"/>
                  <a:pt x="8" y="5"/>
                </a:cubicBezTo>
                <a:cubicBezTo>
                  <a:pt x="6" y="3"/>
                  <a:pt x="4" y="1"/>
                  <a:pt x="1" y="0"/>
                </a:cubicBezTo>
              </a:path>
            </a:pathLst>
          </a:custGeom>
          <a:solidFill>
            <a:srgbClr val="824E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ïṡlíďê"/>
          <p:cNvSpPr/>
          <p:nvPr>
            <p:custDataLst>
              <p:tags r:id="rId105"/>
            </p:custDataLst>
          </p:nvPr>
        </p:nvSpPr>
        <p:spPr bwMode="auto">
          <a:xfrm>
            <a:off x="7211060" y="3215005"/>
            <a:ext cx="141605" cy="19050"/>
          </a:xfrm>
          <a:custGeom>
            <a:avLst/>
            <a:gdLst>
              <a:gd name="T0" fmla="*/ 91 w 91"/>
              <a:gd name="T1" fmla="*/ 2 h 13"/>
              <a:gd name="T2" fmla="*/ 89 w 91"/>
              <a:gd name="T3" fmla="*/ 3 h 13"/>
              <a:gd name="T4" fmla="*/ 55 w 91"/>
              <a:gd name="T5" fmla="*/ 12 h 13"/>
              <a:gd name="T6" fmla="*/ 24 w 91"/>
              <a:gd name="T7" fmla="*/ 8 h 13"/>
              <a:gd name="T8" fmla="*/ 24 w 91"/>
              <a:gd name="T9" fmla="*/ 8 h 13"/>
              <a:gd name="T10" fmla="*/ 56 w 91"/>
              <a:gd name="T11" fmla="*/ 13 h 13"/>
              <a:gd name="T12" fmla="*/ 87 w 91"/>
              <a:gd name="T13" fmla="*/ 5 h 13"/>
              <a:gd name="T14" fmla="*/ 91 w 91"/>
              <a:gd name="T15" fmla="*/ 2 h 13"/>
              <a:gd name="T16" fmla="*/ 0 w 91"/>
              <a:gd name="T17" fmla="*/ 0 h 13"/>
              <a:gd name="T18" fmla="*/ 0 w 91"/>
              <a:gd name="T19" fmla="*/ 0 h 13"/>
              <a:gd name="T20" fmla="*/ 17 w 91"/>
              <a:gd name="T21" fmla="*/ 6 h 13"/>
              <a:gd name="T22" fmla="*/ 17 w 91"/>
              <a:gd name="T23" fmla="*/ 6 h 13"/>
              <a:gd name="T24" fmla="*/ 0 w 91"/>
              <a:gd name="T2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1" h="13">
                <a:moveTo>
                  <a:pt x="91" y="2"/>
                </a:moveTo>
                <a:cubicBezTo>
                  <a:pt x="90" y="2"/>
                  <a:pt x="90" y="2"/>
                  <a:pt x="89" y="3"/>
                </a:cubicBezTo>
                <a:cubicBezTo>
                  <a:pt x="79" y="9"/>
                  <a:pt x="68" y="12"/>
                  <a:pt x="55" y="12"/>
                </a:cubicBezTo>
                <a:cubicBezTo>
                  <a:pt x="45" y="12"/>
                  <a:pt x="34" y="10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35" y="11"/>
                  <a:pt x="45" y="13"/>
                  <a:pt x="56" y="13"/>
                </a:cubicBezTo>
                <a:cubicBezTo>
                  <a:pt x="67" y="13"/>
                  <a:pt x="78" y="10"/>
                  <a:pt x="87" y="5"/>
                </a:cubicBezTo>
                <a:cubicBezTo>
                  <a:pt x="88" y="4"/>
                  <a:pt x="90" y="3"/>
                  <a:pt x="91" y="2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5" y="2"/>
                  <a:pt x="11" y="4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2" y="4"/>
                  <a:pt x="6" y="2"/>
                  <a:pt x="0" y="0"/>
                </a:cubicBezTo>
              </a:path>
            </a:pathLst>
          </a:custGeom>
          <a:solidFill>
            <a:srgbClr val="CA4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iş1ïḍe"/>
          <p:cNvSpPr/>
          <p:nvPr>
            <p:custDataLst>
              <p:tags r:id="rId106"/>
            </p:custDataLst>
          </p:nvPr>
        </p:nvSpPr>
        <p:spPr bwMode="auto">
          <a:xfrm>
            <a:off x="7236460" y="3222625"/>
            <a:ext cx="11430" cy="3175"/>
          </a:xfrm>
          <a:custGeom>
            <a:avLst/>
            <a:gdLst>
              <a:gd name="T0" fmla="*/ 0 w 7"/>
              <a:gd name="T1" fmla="*/ 0 h 2"/>
              <a:gd name="T2" fmla="*/ 0 w 7"/>
              <a:gd name="T3" fmla="*/ 0 h 2"/>
              <a:gd name="T4" fmla="*/ 7 w 7"/>
              <a:gd name="T5" fmla="*/ 2 h 2"/>
              <a:gd name="T6" fmla="*/ 7 w 7"/>
              <a:gd name="T7" fmla="*/ 2 h 2"/>
              <a:gd name="T8" fmla="*/ 0 w 7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3" y="1"/>
                  <a:pt x="5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5" y="1"/>
                  <a:pt x="3" y="0"/>
                  <a:pt x="0" y="0"/>
                </a:cubicBezTo>
              </a:path>
            </a:pathLst>
          </a:custGeom>
          <a:solidFill>
            <a:srgbClr val="B54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ísḷíḍè"/>
          <p:cNvSpPr/>
          <p:nvPr>
            <p:custDataLst>
              <p:tags r:id="rId107"/>
            </p:custDataLst>
          </p:nvPr>
        </p:nvSpPr>
        <p:spPr bwMode="auto">
          <a:xfrm>
            <a:off x="7109460" y="2482850"/>
            <a:ext cx="240030" cy="749300"/>
          </a:xfrm>
          <a:custGeom>
            <a:avLst/>
            <a:gdLst>
              <a:gd name="T0" fmla="*/ 50 w 154"/>
              <a:gd name="T1" fmla="*/ 0 h 480"/>
              <a:gd name="T2" fmla="*/ 7 w 154"/>
              <a:gd name="T3" fmla="*/ 62 h 480"/>
              <a:gd name="T4" fmla="*/ 17 w 154"/>
              <a:gd name="T5" fmla="*/ 81 h 480"/>
              <a:gd name="T6" fmla="*/ 25 w 154"/>
              <a:gd name="T7" fmla="*/ 83 h 480"/>
              <a:gd name="T8" fmla="*/ 34 w 154"/>
              <a:gd name="T9" fmla="*/ 82 h 480"/>
              <a:gd name="T10" fmla="*/ 34 w 154"/>
              <a:gd name="T11" fmla="*/ 82 h 480"/>
              <a:gd name="T12" fmla="*/ 42 w 154"/>
              <a:gd name="T13" fmla="*/ 79 h 480"/>
              <a:gd name="T14" fmla="*/ 59 w 154"/>
              <a:gd name="T15" fmla="*/ 76 h 480"/>
              <a:gd name="T16" fmla="*/ 64 w 154"/>
              <a:gd name="T17" fmla="*/ 77 h 480"/>
              <a:gd name="T18" fmla="*/ 70 w 154"/>
              <a:gd name="T19" fmla="*/ 79 h 480"/>
              <a:gd name="T20" fmla="*/ 86 w 154"/>
              <a:gd name="T21" fmla="*/ 99 h 480"/>
              <a:gd name="T22" fmla="*/ 94 w 154"/>
              <a:gd name="T23" fmla="*/ 107 h 480"/>
              <a:gd name="T24" fmla="*/ 114 w 154"/>
              <a:gd name="T25" fmla="*/ 116 h 480"/>
              <a:gd name="T26" fmla="*/ 115 w 154"/>
              <a:gd name="T27" fmla="*/ 116 h 480"/>
              <a:gd name="T28" fmla="*/ 122 w 154"/>
              <a:gd name="T29" fmla="*/ 121 h 480"/>
              <a:gd name="T30" fmla="*/ 130 w 154"/>
              <a:gd name="T31" fmla="*/ 153 h 480"/>
              <a:gd name="T32" fmla="*/ 109 w 154"/>
              <a:gd name="T33" fmla="*/ 189 h 480"/>
              <a:gd name="T34" fmla="*/ 96 w 154"/>
              <a:gd name="T35" fmla="*/ 229 h 480"/>
              <a:gd name="T36" fmla="*/ 102 w 154"/>
              <a:gd name="T37" fmla="*/ 247 h 480"/>
              <a:gd name="T38" fmla="*/ 65 w 154"/>
              <a:gd name="T39" fmla="*/ 468 h 480"/>
              <a:gd name="T40" fmla="*/ 82 w 154"/>
              <a:gd name="T41" fmla="*/ 474 h 480"/>
              <a:gd name="T42" fmla="*/ 89 w 154"/>
              <a:gd name="T43" fmla="*/ 476 h 480"/>
              <a:gd name="T44" fmla="*/ 120 w 154"/>
              <a:gd name="T45" fmla="*/ 480 h 480"/>
              <a:gd name="T46" fmla="*/ 154 w 154"/>
              <a:gd name="T47" fmla="*/ 471 h 480"/>
              <a:gd name="T48" fmla="*/ 135 w 154"/>
              <a:gd name="T49" fmla="*/ 473 h 480"/>
              <a:gd name="T50" fmla="*/ 79 w 154"/>
              <a:gd name="T51" fmla="*/ 461 h 480"/>
              <a:gd name="T52" fmla="*/ 117 w 154"/>
              <a:gd name="T53" fmla="*/ 239 h 480"/>
              <a:gd name="T54" fmla="*/ 110 w 154"/>
              <a:gd name="T55" fmla="*/ 221 h 480"/>
              <a:gd name="T56" fmla="*/ 123 w 154"/>
              <a:gd name="T57" fmla="*/ 182 h 480"/>
              <a:gd name="T58" fmla="*/ 144 w 154"/>
              <a:gd name="T59" fmla="*/ 145 h 480"/>
              <a:gd name="T60" fmla="*/ 129 w 154"/>
              <a:gd name="T61" fmla="*/ 109 h 480"/>
              <a:gd name="T62" fmla="*/ 100 w 154"/>
              <a:gd name="T63" fmla="*/ 92 h 480"/>
              <a:gd name="T64" fmla="*/ 78 w 154"/>
              <a:gd name="T65" fmla="*/ 70 h 480"/>
              <a:gd name="T66" fmla="*/ 74 w 154"/>
              <a:gd name="T67" fmla="*/ 69 h 480"/>
              <a:gd name="T68" fmla="*/ 57 w 154"/>
              <a:gd name="T69" fmla="*/ 72 h 480"/>
              <a:gd name="T70" fmla="*/ 40 w 154"/>
              <a:gd name="T71" fmla="*/ 76 h 480"/>
              <a:gd name="T72" fmla="*/ 21 w 154"/>
              <a:gd name="T73" fmla="*/ 55 h 480"/>
              <a:gd name="T74" fmla="*/ 50 w 154"/>
              <a:gd name="T75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4" h="480">
                <a:moveTo>
                  <a:pt x="50" y="0"/>
                </a:moveTo>
                <a:cubicBezTo>
                  <a:pt x="27" y="10"/>
                  <a:pt x="0" y="35"/>
                  <a:pt x="7" y="62"/>
                </a:cubicBezTo>
                <a:cubicBezTo>
                  <a:pt x="9" y="72"/>
                  <a:pt x="13" y="78"/>
                  <a:pt x="17" y="81"/>
                </a:cubicBezTo>
                <a:cubicBezTo>
                  <a:pt x="20" y="82"/>
                  <a:pt x="22" y="83"/>
                  <a:pt x="25" y="83"/>
                </a:cubicBezTo>
                <a:cubicBezTo>
                  <a:pt x="28" y="83"/>
                  <a:pt x="31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6" y="81"/>
                  <a:pt x="39" y="80"/>
                  <a:pt x="42" y="79"/>
                </a:cubicBezTo>
                <a:cubicBezTo>
                  <a:pt x="47" y="78"/>
                  <a:pt x="53" y="76"/>
                  <a:pt x="59" y="76"/>
                </a:cubicBezTo>
                <a:cubicBezTo>
                  <a:pt x="60" y="76"/>
                  <a:pt x="62" y="76"/>
                  <a:pt x="64" y="77"/>
                </a:cubicBezTo>
                <a:cubicBezTo>
                  <a:pt x="66" y="77"/>
                  <a:pt x="68" y="78"/>
                  <a:pt x="70" y="79"/>
                </a:cubicBezTo>
                <a:cubicBezTo>
                  <a:pt x="77" y="84"/>
                  <a:pt x="81" y="93"/>
                  <a:pt x="86" y="99"/>
                </a:cubicBezTo>
                <a:cubicBezTo>
                  <a:pt x="89" y="103"/>
                  <a:pt x="91" y="105"/>
                  <a:pt x="94" y="107"/>
                </a:cubicBezTo>
                <a:cubicBezTo>
                  <a:pt x="99" y="112"/>
                  <a:pt x="104" y="113"/>
                  <a:pt x="114" y="116"/>
                </a:cubicBezTo>
                <a:cubicBezTo>
                  <a:pt x="115" y="116"/>
                  <a:pt x="115" y="116"/>
                  <a:pt x="115" y="116"/>
                </a:cubicBezTo>
                <a:cubicBezTo>
                  <a:pt x="118" y="117"/>
                  <a:pt x="120" y="119"/>
                  <a:pt x="122" y="121"/>
                </a:cubicBezTo>
                <a:cubicBezTo>
                  <a:pt x="131" y="128"/>
                  <a:pt x="133" y="142"/>
                  <a:pt x="130" y="153"/>
                </a:cubicBezTo>
                <a:cubicBezTo>
                  <a:pt x="127" y="167"/>
                  <a:pt x="117" y="178"/>
                  <a:pt x="109" y="189"/>
                </a:cubicBezTo>
                <a:cubicBezTo>
                  <a:pt x="100" y="201"/>
                  <a:pt x="93" y="215"/>
                  <a:pt x="96" y="229"/>
                </a:cubicBezTo>
                <a:cubicBezTo>
                  <a:pt x="97" y="235"/>
                  <a:pt x="99" y="241"/>
                  <a:pt x="102" y="247"/>
                </a:cubicBezTo>
                <a:cubicBezTo>
                  <a:pt x="136" y="319"/>
                  <a:pt x="121" y="411"/>
                  <a:pt x="65" y="468"/>
                </a:cubicBezTo>
                <a:cubicBezTo>
                  <a:pt x="71" y="470"/>
                  <a:pt x="77" y="472"/>
                  <a:pt x="82" y="474"/>
                </a:cubicBezTo>
                <a:cubicBezTo>
                  <a:pt x="85" y="474"/>
                  <a:pt x="87" y="475"/>
                  <a:pt x="89" y="476"/>
                </a:cubicBezTo>
                <a:cubicBezTo>
                  <a:pt x="99" y="478"/>
                  <a:pt x="110" y="480"/>
                  <a:pt x="120" y="480"/>
                </a:cubicBezTo>
                <a:cubicBezTo>
                  <a:pt x="133" y="480"/>
                  <a:pt x="144" y="477"/>
                  <a:pt x="154" y="471"/>
                </a:cubicBezTo>
                <a:cubicBezTo>
                  <a:pt x="148" y="472"/>
                  <a:pt x="142" y="473"/>
                  <a:pt x="135" y="473"/>
                </a:cubicBezTo>
                <a:cubicBezTo>
                  <a:pt x="116" y="473"/>
                  <a:pt x="96" y="467"/>
                  <a:pt x="79" y="461"/>
                </a:cubicBezTo>
                <a:cubicBezTo>
                  <a:pt x="135" y="404"/>
                  <a:pt x="150" y="312"/>
                  <a:pt x="117" y="239"/>
                </a:cubicBezTo>
                <a:cubicBezTo>
                  <a:pt x="113" y="234"/>
                  <a:pt x="111" y="228"/>
                  <a:pt x="110" y="221"/>
                </a:cubicBezTo>
                <a:cubicBezTo>
                  <a:pt x="107" y="207"/>
                  <a:pt x="114" y="193"/>
                  <a:pt x="123" y="182"/>
                </a:cubicBezTo>
                <a:cubicBezTo>
                  <a:pt x="131" y="170"/>
                  <a:pt x="141" y="159"/>
                  <a:pt x="144" y="145"/>
                </a:cubicBezTo>
                <a:cubicBezTo>
                  <a:pt x="148" y="131"/>
                  <a:pt x="143" y="114"/>
                  <a:pt x="129" y="109"/>
                </a:cubicBezTo>
                <a:cubicBezTo>
                  <a:pt x="115" y="105"/>
                  <a:pt x="110" y="103"/>
                  <a:pt x="100" y="92"/>
                </a:cubicBezTo>
                <a:cubicBezTo>
                  <a:pt x="94" y="84"/>
                  <a:pt x="90" y="72"/>
                  <a:pt x="78" y="70"/>
                </a:cubicBezTo>
                <a:cubicBezTo>
                  <a:pt x="77" y="69"/>
                  <a:pt x="75" y="69"/>
                  <a:pt x="74" y="69"/>
                </a:cubicBezTo>
                <a:cubicBezTo>
                  <a:pt x="68" y="69"/>
                  <a:pt x="62" y="71"/>
                  <a:pt x="57" y="72"/>
                </a:cubicBezTo>
                <a:cubicBezTo>
                  <a:pt x="51" y="74"/>
                  <a:pt x="45" y="76"/>
                  <a:pt x="40" y="76"/>
                </a:cubicBezTo>
                <a:cubicBezTo>
                  <a:pt x="32" y="76"/>
                  <a:pt x="25" y="71"/>
                  <a:pt x="21" y="55"/>
                </a:cubicBezTo>
                <a:cubicBezTo>
                  <a:pt x="15" y="33"/>
                  <a:pt x="31" y="13"/>
                  <a:pt x="50" y="0"/>
                </a:cubicBezTo>
              </a:path>
            </a:pathLst>
          </a:custGeom>
          <a:solidFill>
            <a:srgbClr val="423C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ïsḷíḑê"/>
          <p:cNvSpPr/>
          <p:nvPr>
            <p:custDataLst>
              <p:tags r:id="rId108"/>
            </p:custDataLst>
          </p:nvPr>
        </p:nvSpPr>
        <p:spPr bwMode="auto">
          <a:xfrm>
            <a:off x="7598410" y="3141980"/>
            <a:ext cx="9525" cy="8255"/>
          </a:xfrm>
          <a:custGeom>
            <a:avLst/>
            <a:gdLst>
              <a:gd name="T0" fmla="*/ 6 w 6"/>
              <a:gd name="T1" fmla="*/ 0 h 5"/>
              <a:gd name="T2" fmla="*/ 5 w 6"/>
              <a:gd name="T3" fmla="*/ 1 h 5"/>
              <a:gd name="T4" fmla="*/ 0 w 6"/>
              <a:gd name="T5" fmla="*/ 5 h 5"/>
              <a:gd name="T6" fmla="*/ 6 w 6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5">
                <a:moveTo>
                  <a:pt x="6" y="0"/>
                </a:moveTo>
                <a:cubicBezTo>
                  <a:pt x="6" y="0"/>
                  <a:pt x="5" y="1"/>
                  <a:pt x="5" y="1"/>
                </a:cubicBezTo>
                <a:cubicBezTo>
                  <a:pt x="3" y="2"/>
                  <a:pt x="2" y="4"/>
                  <a:pt x="0" y="5"/>
                </a:cubicBezTo>
                <a:cubicBezTo>
                  <a:pt x="2" y="4"/>
                  <a:pt x="4" y="2"/>
                  <a:pt x="6" y="0"/>
                </a:cubicBezTo>
              </a:path>
            </a:pathLst>
          </a:custGeom>
          <a:solidFill>
            <a:srgbClr val="E150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íş1ïďe"/>
          <p:cNvSpPr/>
          <p:nvPr>
            <p:custDataLst>
              <p:tags r:id="rId109"/>
            </p:custDataLst>
          </p:nvPr>
        </p:nvSpPr>
        <p:spPr bwMode="auto">
          <a:xfrm>
            <a:off x="7557135" y="3143250"/>
            <a:ext cx="49530" cy="15875"/>
          </a:xfrm>
          <a:custGeom>
            <a:avLst/>
            <a:gdLst>
              <a:gd name="T0" fmla="*/ 31 w 31"/>
              <a:gd name="T1" fmla="*/ 0 h 10"/>
              <a:gd name="T2" fmla="*/ 30 w 31"/>
              <a:gd name="T3" fmla="*/ 0 h 10"/>
              <a:gd name="T4" fmla="*/ 19 w 31"/>
              <a:gd name="T5" fmla="*/ 6 h 10"/>
              <a:gd name="T6" fmla="*/ 1 w 31"/>
              <a:gd name="T7" fmla="*/ 9 h 10"/>
              <a:gd name="T8" fmla="*/ 0 w 31"/>
              <a:gd name="T9" fmla="*/ 10 h 10"/>
              <a:gd name="T10" fmla="*/ 19 w 31"/>
              <a:gd name="T11" fmla="*/ 7 h 10"/>
              <a:gd name="T12" fmla="*/ 26 w 31"/>
              <a:gd name="T13" fmla="*/ 4 h 10"/>
              <a:gd name="T14" fmla="*/ 31 w 31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10">
                <a:moveTo>
                  <a:pt x="31" y="0"/>
                </a:moveTo>
                <a:cubicBezTo>
                  <a:pt x="31" y="0"/>
                  <a:pt x="30" y="0"/>
                  <a:pt x="30" y="0"/>
                </a:cubicBezTo>
                <a:cubicBezTo>
                  <a:pt x="27" y="2"/>
                  <a:pt x="23" y="5"/>
                  <a:pt x="19" y="6"/>
                </a:cubicBezTo>
                <a:cubicBezTo>
                  <a:pt x="13" y="8"/>
                  <a:pt x="7" y="8"/>
                  <a:pt x="1" y="9"/>
                </a:cubicBezTo>
                <a:cubicBezTo>
                  <a:pt x="1" y="9"/>
                  <a:pt x="1" y="10"/>
                  <a:pt x="0" y="10"/>
                </a:cubicBezTo>
                <a:cubicBezTo>
                  <a:pt x="7" y="9"/>
                  <a:pt x="13" y="8"/>
                  <a:pt x="19" y="7"/>
                </a:cubicBezTo>
                <a:cubicBezTo>
                  <a:pt x="22" y="6"/>
                  <a:pt x="24" y="5"/>
                  <a:pt x="26" y="4"/>
                </a:cubicBezTo>
                <a:cubicBezTo>
                  <a:pt x="28" y="3"/>
                  <a:pt x="29" y="1"/>
                  <a:pt x="31" y="0"/>
                </a:cubicBezTo>
              </a:path>
            </a:pathLst>
          </a:custGeom>
          <a:solidFill>
            <a:srgbClr val="CA4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iṧliďe"/>
          <p:cNvSpPr/>
          <p:nvPr>
            <p:custDataLst>
              <p:tags r:id="rId110"/>
            </p:custDataLst>
          </p:nvPr>
        </p:nvSpPr>
        <p:spPr bwMode="auto">
          <a:xfrm>
            <a:off x="7559040" y="3143250"/>
            <a:ext cx="46355" cy="14605"/>
          </a:xfrm>
          <a:custGeom>
            <a:avLst/>
            <a:gdLst>
              <a:gd name="T0" fmla="*/ 29 w 29"/>
              <a:gd name="T1" fmla="*/ 0 h 9"/>
              <a:gd name="T2" fmla="*/ 7 w 29"/>
              <a:gd name="T3" fmla="*/ 5 h 9"/>
              <a:gd name="T4" fmla="*/ 0 w 29"/>
              <a:gd name="T5" fmla="*/ 9 h 9"/>
              <a:gd name="T6" fmla="*/ 18 w 29"/>
              <a:gd name="T7" fmla="*/ 6 h 9"/>
              <a:gd name="T8" fmla="*/ 29 w 29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9">
                <a:moveTo>
                  <a:pt x="29" y="0"/>
                </a:moveTo>
                <a:cubicBezTo>
                  <a:pt x="22" y="1"/>
                  <a:pt x="14" y="2"/>
                  <a:pt x="7" y="5"/>
                </a:cubicBezTo>
                <a:cubicBezTo>
                  <a:pt x="5" y="6"/>
                  <a:pt x="2" y="7"/>
                  <a:pt x="0" y="9"/>
                </a:cubicBezTo>
                <a:cubicBezTo>
                  <a:pt x="6" y="8"/>
                  <a:pt x="12" y="8"/>
                  <a:pt x="18" y="6"/>
                </a:cubicBezTo>
                <a:cubicBezTo>
                  <a:pt x="22" y="5"/>
                  <a:pt x="26" y="2"/>
                  <a:pt x="29" y="0"/>
                </a:cubicBezTo>
              </a:path>
            </a:pathLst>
          </a:custGeom>
          <a:solidFill>
            <a:srgbClr val="423C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îslíḓê"/>
          <p:cNvSpPr/>
          <p:nvPr>
            <p:custDataLst>
              <p:tags r:id="rId111"/>
            </p:custDataLst>
          </p:nvPr>
        </p:nvSpPr>
        <p:spPr bwMode="auto">
          <a:xfrm>
            <a:off x="7460615" y="3324225"/>
            <a:ext cx="1905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</a:path>
            </a:pathLst>
          </a:custGeom>
          <a:solidFill>
            <a:srgbClr val="D5D5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í$ľiďe"/>
          <p:cNvSpPr/>
          <p:nvPr>
            <p:custDataLst>
              <p:tags r:id="rId112"/>
            </p:custDataLst>
          </p:nvPr>
        </p:nvSpPr>
        <p:spPr bwMode="auto">
          <a:xfrm>
            <a:off x="7388860" y="3195955"/>
            <a:ext cx="9525" cy="6350"/>
          </a:xfrm>
          <a:custGeom>
            <a:avLst/>
            <a:gdLst>
              <a:gd name="T0" fmla="*/ 0 w 6"/>
              <a:gd name="T1" fmla="*/ 0 h 4"/>
              <a:gd name="T2" fmla="*/ 0 w 6"/>
              <a:gd name="T3" fmla="*/ 1 h 4"/>
              <a:gd name="T4" fmla="*/ 6 w 6"/>
              <a:gd name="T5" fmla="*/ 4 h 4"/>
              <a:gd name="T6" fmla="*/ 0 w 6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2" y="1"/>
                  <a:pt x="4" y="2"/>
                  <a:pt x="6" y="4"/>
                </a:cubicBezTo>
                <a:cubicBezTo>
                  <a:pt x="4" y="2"/>
                  <a:pt x="2" y="1"/>
                  <a:pt x="0" y="0"/>
                </a:cubicBezTo>
              </a:path>
            </a:pathLst>
          </a:custGeom>
          <a:solidFill>
            <a:srgbClr val="CA4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iŝḻídê"/>
          <p:cNvSpPr/>
          <p:nvPr>
            <p:custDataLst>
              <p:tags r:id="rId113"/>
            </p:custDataLst>
          </p:nvPr>
        </p:nvSpPr>
        <p:spPr bwMode="auto">
          <a:xfrm>
            <a:off x="7385685" y="3195955"/>
            <a:ext cx="3175" cy="1905"/>
          </a:xfrm>
          <a:custGeom>
            <a:avLst/>
            <a:gdLst>
              <a:gd name="T0" fmla="*/ 1 w 2"/>
              <a:gd name="T1" fmla="*/ 0 h 1"/>
              <a:gd name="T2" fmla="*/ 0 w 2"/>
              <a:gd name="T3" fmla="*/ 1 h 1"/>
              <a:gd name="T4" fmla="*/ 2 w 2"/>
              <a:gd name="T5" fmla="*/ 1 h 1"/>
              <a:gd name="T6" fmla="*/ 2 w 2"/>
              <a:gd name="T7" fmla="*/ 0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rgbClr val="B54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íṣḷîde"/>
          <p:cNvSpPr/>
          <p:nvPr>
            <p:custDataLst>
              <p:tags r:id="rId114"/>
            </p:custDataLst>
          </p:nvPr>
        </p:nvSpPr>
        <p:spPr bwMode="auto">
          <a:xfrm>
            <a:off x="7457440" y="3324225"/>
            <a:ext cx="3175" cy="1905"/>
          </a:xfrm>
          <a:custGeom>
            <a:avLst/>
            <a:gdLst>
              <a:gd name="T0" fmla="*/ 2 w 2"/>
              <a:gd name="T1" fmla="*/ 0 h 1"/>
              <a:gd name="T2" fmla="*/ 0 w 2"/>
              <a:gd name="T3" fmla="*/ 1 h 1"/>
              <a:gd name="T4" fmla="*/ 0 w 2"/>
              <a:gd name="T5" fmla="*/ 1 h 1"/>
              <a:gd name="T6" fmla="*/ 2 w 2"/>
              <a:gd name="T7" fmla="*/ 0 h 1"/>
              <a:gd name="T8" fmla="*/ 2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0"/>
                  <a:pt x="1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BFB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ï$1ïḑé"/>
          <p:cNvSpPr/>
          <p:nvPr>
            <p:custDataLst>
              <p:tags r:id="rId115"/>
            </p:custDataLst>
          </p:nvPr>
        </p:nvSpPr>
        <p:spPr bwMode="auto">
          <a:xfrm>
            <a:off x="7392035" y="3326130"/>
            <a:ext cx="65405" cy="27305"/>
          </a:xfrm>
          <a:custGeom>
            <a:avLst/>
            <a:gdLst>
              <a:gd name="T0" fmla="*/ 42 w 42"/>
              <a:gd name="T1" fmla="*/ 0 h 17"/>
              <a:gd name="T2" fmla="*/ 38 w 42"/>
              <a:gd name="T3" fmla="*/ 2 h 17"/>
              <a:gd name="T4" fmla="*/ 1 w 42"/>
              <a:gd name="T5" fmla="*/ 16 h 17"/>
              <a:gd name="T6" fmla="*/ 0 w 42"/>
              <a:gd name="T7" fmla="*/ 17 h 17"/>
              <a:gd name="T8" fmla="*/ 42 w 42"/>
              <a:gd name="T9" fmla="*/ 0 h 17"/>
              <a:gd name="T10" fmla="*/ 42 w 42"/>
              <a:gd name="T1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17">
                <a:moveTo>
                  <a:pt x="42" y="0"/>
                </a:moveTo>
                <a:cubicBezTo>
                  <a:pt x="40" y="1"/>
                  <a:pt x="39" y="1"/>
                  <a:pt x="38" y="2"/>
                </a:cubicBezTo>
                <a:cubicBezTo>
                  <a:pt x="26" y="8"/>
                  <a:pt x="13" y="12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15" y="13"/>
                  <a:pt x="29" y="8"/>
                  <a:pt x="42" y="0"/>
                </a:cubicBezTo>
                <a:cubicBezTo>
                  <a:pt x="42" y="0"/>
                  <a:pt x="42" y="0"/>
                  <a:pt x="42" y="0"/>
                </a:cubicBezTo>
              </a:path>
            </a:pathLst>
          </a:custGeom>
          <a:solidFill>
            <a:srgbClr val="4543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9" name="ïslîďè"/>
          <p:cNvSpPr/>
          <p:nvPr>
            <p:custDataLst>
              <p:tags r:id="rId116"/>
            </p:custDataLst>
          </p:nvPr>
        </p:nvSpPr>
        <p:spPr bwMode="auto">
          <a:xfrm>
            <a:off x="7387590" y="3184525"/>
            <a:ext cx="63500" cy="167005"/>
          </a:xfrm>
          <a:custGeom>
            <a:avLst/>
            <a:gdLst>
              <a:gd name="T0" fmla="*/ 13 w 41"/>
              <a:gd name="T1" fmla="*/ 0 h 107"/>
              <a:gd name="T2" fmla="*/ 12 w 41"/>
              <a:gd name="T3" fmla="*/ 0 h 107"/>
              <a:gd name="T4" fmla="*/ 0 w 41"/>
              <a:gd name="T5" fmla="*/ 7 h 107"/>
              <a:gd name="T6" fmla="*/ 1 w 41"/>
              <a:gd name="T7" fmla="*/ 7 h 107"/>
              <a:gd name="T8" fmla="*/ 7 w 41"/>
              <a:gd name="T9" fmla="*/ 11 h 107"/>
              <a:gd name="T10" fmla="*/ 15 w 41"/>
              <a:gd name="T11" fmla="*/ 25 h 107"/>
              <a:gd name="T12" fmla="*/ 4 w 41"/>
              <a:gd name="T13" fmla="*/ 107 h 107"/>
              <a:gd name="T14" fmla="*/ 41 w 41"/>
              <a:gd name="T15" fmla="*/ 93 h 107"/>
              <a:gd name="T16" fmla="*/ 17 w 41"/>
              <a:gd name="T17" fmla="*/ 101 h 107"/>
              <a:gd name="T18" fmla="*/ 29 w 41"/>
              <a:gd name="T19" fmla="*/ 17 h 107"/>
              <a:gd name="T20" fmla="*/ 13 w 41"/>
              <a:gd name="T21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" h="107">
                <a:moveTo>
                  <a:pt x="13" y="0"/>
                </a:moveTo>
                <a:cubicBezTo>
                  <a:pt x="13" y="0"/>
                  <a:pt x="13" y="0"/>
                  <a:pt x="12" y="0"/>
                </a:cubicBezTo>
                <a:cubicBezTo>
                  <a:pt x="8" y="1"/>
                  <a:pt x="3" y="3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3" y="8"/>
                  <a:pt x="5" y="9"/>
                  <a:pt x="7" y="11"/>
                </a:cubicBezTo>
                <a:cubicBezTo>
                  <a:pt x="11" y="14"/>
                  <a:pt x="14" y="20"/>
                  <a:pt x="15" y="25"/>
                </a:cubicBezTo>
                <a:cubicBezTo>
                  <a:pt x="24" y="53"/>
                  <a:pt x="19" y="83"/>
                  <a:pt x="4" y="107"/>
                </a:cubicBezTo>
                <a:cubicBezTo>
                  <a:pt x="16" y="103"/>
                  <a:pt x="29" y="99"/>
                  <a:pt x="41" y="93"/>
                </a:cubicBezTo>
                <a:cubicBezTo>
                  <a:pt x="33" y="96"/>
                  <a:pt x="25" y="98"/>
                  <a:pt x="17" y="101"/>
                </a:cubicBezTo>
                <a:cubicBezTo>
                  <a:pt x="33" y="76"/>
                  <a:pt x="38" y="45"/>
                  <a:pt x="29" y="17"/>
                </a:cubicBezTo>
                <a:cubicBezTo>
                  <a:pt x="27" y="9"/>
                  <a:pt x="21" y="0"/>
                  <a:pt x="13" y="0"/>
                </a:cubicBezTo>
              </a:path>
            </a:pathLst>
          </a:custGeom>
          <a:solidFill>
            <a:srgbClr val="423C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17"/>
            </p:custDataLst>
          </p:nvPr>
        </p:nvSpPr>
        <p:spPr>
          <a:xfrm>
            <a:off x="2577465" y="2178685"/>
            <a:ext cx="350139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上下、内外及同级预案之间的一致性，集团总部、同级政府、下属企业预案、主管部门预案等都应相互衔接。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28955" y="805180"/>
            <a:ext cx="286321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7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应急组织体系搭建</a:t>
            </a:r>
            <a:endParaRPr sz="17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39140" y="1467485"/>
            <a:ext cx="50641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  <a:buClr>
                <a:srgbClr val="2F7889"/>
              </a:buClr>
              <a:buNone/>
            </a:pPr>
            <a:r>
              <a:rPr lang="zh-CN" altLang="en-US" sz="16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日常应急管理机构（应急工作领导小组）</a:t>
            </a:r>
            <a:endParaRPr lang="zh-CN" altLang="en-US" sz="16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3768725" y="2364105"/>
            <a:ext cx="450088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组长:         </a:t>
            </a:r>
            <a:endParaRPr lang="zh-CN" altLang="en-US" sz="1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副组长:</a:t>
            </a:r>
            <a:endParaRPr lang="zh-CN" altLang="en-US" sz="1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  员：职能部门主要负责人、各专业小组（消防等）</a:t>
            </a:r>
            <a:endParaRPr lang="zh-CN" altLang="en-US" sz="1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办公室：负责应急日常事务管理</a:t>
            </a:r>
            <a:endParaRPr lang="zh-CN" altLang="en-US" sz="1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1" name="íṣ1iďê"/>
          <p:cNvSpPr/>
          <p:nvPr>
            <p:custDataLst>
              <p:tags r:id="rId7"/>
            </p:custDataLst>
          </p:nvPr>
        </p:nvSpPr>
        <p:spPr bwMode="auto">
          <a:xfrm>
            <a:off x="880745" y="2091055"/>
            <a:ext cx="2606040" cy="2438400"/>
          </a:xfrm>
          <a:custGeom>
            <a:avLst/>
            <a:gdLst>
              <a:gd name="T0" fmla="*/ 12707 w 13673"/>
              <a:gd name="T1" fmla="*/ 10920 h 12806"/>
              <a:gd name="T2" fmla="*/ 2249 w 13673"/>
              <a:gd name="T3" fmla="*/ 12708 h 12806"/>
              <a:gd name="T4" fmla="*/ 1024 w 13673"/>
              <a:gd name="T5" fmla="*/ 11840 h 12806"/>
              <a:gd name="T6" fmla="*/ 933 w 13673"/>
              <a:gd name="T7" fmla="*/ 1092 h 12806"/>
              <a:gd name="T8" fmla="*/ 12077 w 13673"/>
              <a:gd name="T9" fmla="*/ 934 h 12806"/>
              <a:gd name="T10" fmla="*/ 13575 w 13673"/>
              <a:gd name="T11" fmla="*/ 9694 h 12806"/>
              <a:gd name="T12" fmla="*/ 12707 w 13673"/>
              <a:gd name="T13" fmla="*/ 10920 h 1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73" h="12806">
                <a:moveTo>
                  <a:pt x="12707" y="10920"/>
                </a:moveTo>
                <a:cubicBezTo>
                  <a:pt x="2249" y="12708"/>
                  <a:pt x="2249" y="12708"/>
                  <a:pt x="2249" y="12708"/>
                </a:cubicBezTo>
                <a:cubicBezTo>
                  <a:pt x="1674" y="12806"/>
                  <a:pt x="1122" y="12416"/>
                  <a:pt x="1024" y="11840"/>
                </a:cubicBezTo>
                <a:cubicBezTo>
                  <a:pt x="1024" y="11840"/>
                  <a:pt x="0" y="1251"/>
                  <a:pt x="933" y="1092"/>
                </a:cubicBezTo>
                <a:cubicBezTo>
                  <a:pt x="933" y="1092"/>
                  <a:pt x="11917" y="0"/>
                  <a:pt x="12077" y="934"/>
                </a:cubicBezTo>
                <a:cubicBezTo>
                  <a:pt x="13575" y="9694"/>
                  <a:pt x="13575" y="9694"/>
                  <a:pt x="13575" y="9694"/>
                </a:cubicBezTo>
                <a:cubicBezTo>
                  <a:pt x="13673" y="10270"/>
                  <a:pt x="13282" y="10822"/>
                  <a:pt x="12707" y="10920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íśḷïḑè"/>
          <p:cNvSpPr/>
          <p:nvPr>
            <p:custDataLst>
              <p:tags r:id="rId8"/>
            </p:custDataLst>
          </p:nvPr>
        </p:nvSpPr>
        <p:spPr bwMode="auto">
          <a:xfrm>
            <a:off x="909955" y="2156460"/>
            <a:ext cx="2472055" cy="2287905"/>
          </a:xfrm>
          <a:custGeom>
            <a:avLst/>
            <a:gdLst>
              <a:gd name="T0" fmla="*/ 11959 w 12971"/>
              <a:gd name="T1" fmla="*/ 10949 h 12016"/>
              <a:gd name="T2" fmla="*/ 1398 w 12971"/>
              <a:gd name="T3" fmla="*/ 11960 h 12016"/>
              <a:gd name="T4" fmla="*/ 240 w 12971"/>
              <a:gd name="T5" fmla="*/ 11004 h 12016"/>
              <a:gd name="T6" fmla="*/ 943 w 12971"/>
              <a:gd name="T7" fmla="*/ 278 h 12016"/>
              <a:gd name="T8" fmla="*/ 12068 w 12971"/>
              <a:gd name="T9" fmla="*/ 943 h 12016"/>
              <a:gd name="T10" fmla="*/ 12915 w 12971"/>
              <a:gd name="T11" fmla="*/ 9790 h 12016"/>
              <a:gd name="T12" fmla="*/ 11959 w 12971"/>
              <a:gd name="T13" fmla="*/ 10949 h 1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71" h="12016">
                <a:moveTo>
                  <a:pt x="11959" y="10949"/>
                </a:moveTo>
                <a:cubicBezTo>
                  <a:pt x="1398" y="11960"/>
                  <a:pt x="1398" y="11960"/>
                  <a:pt x="1398" y="11960"/>
                </a:cubicBezTo>
                <a:cubicBezTo>
                  <a:pt x="817" y="12016"/>
                  <a:pt x="296" y="11585"/>
                  <a:pt x="240" y="11004"/>
                </a:cubicBezTo>
                <a:cubicBezTo>
                  <a:pt x="240" y="11004"/>
                  <a:pt x="0" y="369"/>
                  <a:pt x="943" y="278"/>
                </a:cubicBezTo>
                <a:cubicBezTo>
                  <a:pt x="943" y="278"/>
                  <a:pt x="11978" y="0"/>
                  <a:pt x="12068" y="943"/>
                </a:cubicBezTo>
                <a:cubicBezTo>
                  <a:pt x="12915" y="9790"/>
                  <a:pt x="12915" y="9790"/>
                  <a:pt x="12915" y="9790"/>
                </a:cubicBezTo>
                <a:cubicBezTo>
                  <a:pt x="12971" y="10372"/>
                  <a:pt x="12540" y="10893"/>
                  <a:pt x="11959" y="10949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ï$1iḍe"/>
          <p:cNvSpPr/>
          <p:nvPr>
            <p:custDataLst>
              <p:tags r:id="rId9"/>
            </p:custDataLst>
          </p:nvPr>
        </p:nvSpPr>
        <p:spPr bwMode="auto">
          <a:xfrm>
            <a:off x="1002665" y="2164080"/>
            <a:ext cx="2197735" cy="2280285"/>
          </a:xfrm>
          <a:custGeom>
            <a:avLst/>
            <a:gdLst>
              <a:gd name="T0" fmla="*/ 581 w 11531"/>
              <a:gd name="T1" fmla="*/ 10532 h 11979"/>
              <a:gd name="T2" fmla="*/ 10132 w 11531"/>
              <a:gd name="T3" fmla="*/ 11923 h 11979"/>
              <a:gd name="T4" fmla="*/ 11291 w 11531"/>
              <a:gd name="T5" fmla="*/ 10967 h 11979"/>
              <a:gd name="T6" fmla="*/ 10588 w 11531"/>
              <a:gd name="T7" fmla="*/ 241 h 11979"/>
              <a:gd name="T8" fmla="*/ 1051 w 11531"/>
              <a:gd name="T9" fmla="*/ 943 h 11979"/>
              <a:gd name="T10" fmla="*/ 59 w 11531"/>
              <a:gd name="T11" fmla="*/ 9018 h 11979"/>
              <a:gd name="T12" fmla="*/ 581 w 11531"/>
              <a:gd name="T13" fmla="*/ 10532 h 11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31" h="11979">
                <a:moveTo>
                  <a:pt x="581" y="10532"/>
                </a:moveTo>
                <a:cubicBezTo>
                  <a:pt x="10132" y="11923"/>
                  <a:pt x="10132" y="11923"/>
                  <a:pt x="10132" y="11923"/>
                </a:cubicBezTo>
                <a:cubicBezTo>
                  <a:pt x="10714" y="11979"/>
                  <a:pt x="11235" y="11548"/>
                  <a:pt x="11291" y="10967"/>
                </a:cubicBezTo>
                <a:cubicBezTo>
                  <a:pt x="11291" y="10967"/>
                  <a:pt x="11531" y="332"/>
                  <a:pt x="10588" y="241"/>
                </a:cubicBezTo>
                <a:cubicBezTo>
                  <a:pt x="10588" y="241"/>
                  <a:pt x="1142" y="0"/>
                  <a:pt x="1051" y="943"/>
                </a:cubicBezTo>
                <a:cubicBezTo>
                  <a:pt x="59" y="9018"/>
                  <a:pt x="59" y="9018"/>
                  <a:pt x="59" y="9018"/>
                </a:cubicBezTo>
                <a:cubicBezTo>
                  <a:pt x="4" y="9600"/>
                  <a:pt x="0" y="10477"/>
                  <a:pt x="581" y="10532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iṧľíḋé"/>
          <p:cNvSpPr/>
          <p:nvPr>
            <p:custDataLst>
              <p:tags r:id="rId10"/>
            </p:custDataLst>
          </p:nvPr>
        </p:nvSpPr>
        <p:spPr bwMode="auto">
          <a:xfrm>
            <a:off x="904875" y="2107565"/>
            <a:ext cx="2426970" cy="2187575"/>
          </a:xfrm>
          <a:custGeom>
            <a:avLst/>
            <a:gdLst>
              <a:gd name="T0" fmla="*/ 11671 w 12733"/>
              <a:gd name="T1" fmla="*/ 11492 h 11492"/>
              <a:gd name="T2" fmla="*/ 1062 w 12733"/>
              <a:gd name="T3" fmla="*/ 11492 h 11492"/>
              <a:gd name="T4" fmla="*/ 0 w 12733"/>
              <a:gd name="T5" fmla="*/ 10430 h 11492"/>
              <a:gd name="T6" fmla="*/ 0 w 12733"/>
              <a:gd name="T7" fmla="*/ 1723 h 11492"/>
              <a:gd name="T8" fmla="*/ 1722 w 12733"/>
              <a:gd name="T9" fmla="*/ 0 h 11492"/>
              <a:gd name="T10" fmla="*/ 11011 w 12733"/>
              <a:gd name="T11" fmla="*/ 0 h 11492"/>
              <a:gd name="T12" fmla="*/ 12733 w 12733"/>
              <a:gd name="T13" fmla="*/ 1723 h 11492"/>
              <a:gd name="T14" fmla="*/ 12733 w 12733"/>
              <a:gd name="T15" fmla="*/ 10430 h 11492"/>
              <a:gd name="T16" fmla="*/ 11671 w 12733"/>
              <a:gd name="T17" fmla="*/ 11492 h 1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33" h="11492">
                <a:moveTo>
                  <a:pt x="11671" y="11492"/>
                </a:moveTo>
                <a:cubicBezTo>
                  <a:pt x="1062" y="11492"/>
                  <a:pt x="1062" y="11492"/>
                  <a:pt x="1062" y="11492"/>
                </a:cubicBezTo>
                <a:cubicBezTo>
                  <a:pt x="478" y="11492"/>
                  <a:pt x="0" y="11014"/>
                  <a:pt x="0" y="10430"/>
                </a:cubicBezTo>
                <a:cubicBezTo>
                  <a:pt x="0" y="1723"/>
                  <a:pt x="0" y="1723"/>
                  <a:pt x="0" y="1723"/>
                </a:cubicBezTo>
                <a:cubicBezTo>
                  <a:pt x="0" y="775"/>
                  <a:pt x="775" y="0"/>
                  <a:pt x="1722" y="0"/>
                </a:cubicBezTo>
                <a:cubicBezTo>
                  <a:pt x="11011" y="0"/>
                  <a:pt x="11011" y="0"/>
                  <a:pt x="11011" y="0"/>
                </a:cubicBezTo>
                <a:cubicBezTo>
                  <a:pt x="11958" y="0"/>
                  <a:pt x="12733" y="775"/>
                  <a:pt x="12733" y="1723"/>
                </a:cubicBezTo>
                <a:cubicBezTo>
                  <a:pt x="12733" y="10430"/>
                  <a:pt x="12733" y="10430"/>
                  <a:pt x="12733" y="10430"/>
                </a:cubicBezTo>
                <a:cubicBezTo>
                  <a:pt x="12733" y="11014"/>
                  <a:pt x="12255" y="11492"/>
                  <a:pt x="11671" y="114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íśḻiḑè"/>
          <p:cNvSpPr/>
          <p:nvPr>
            <p:custDataLst>
              <p:tags r:id="rId11"/>
            </p:custDataLst>
          </p:nvPr>
        </p:nvSpPr>
        <p:spPr bwMode="auto">
          <a:xfrm>
            <a:off x="904875" y="2107565"/>
            <a:ext cx="2426970" cy="568960"/>
          </a:xfrm>
          <a:custGeom>
            <a:avLst/>
            <a:gdLst>
              <a:gd name="T0" fmla="*/ 12733 w 12733"/>
              <a:gd name="T1" fmla="*/ 2987 h 2987"/>
              <a:gd name="T2" fmla="*/ 0 w 12733"/>
              <a:gd name="T3" fmla="*/ 2987 h 2987"/>
              <a:gd name="T4" fmla="*/ 0 w 12733"/>
              <a:gd name="T5" fmla="*/ 1723 h 2987"/>
              <a:gd name="T6" fmla="*/ 1722 w 12733"/>
              <a:gd name="T7" fmla="*/ 0 h 2987"/>
              <a:gd name="T8" fmla="*/ 11011 w 12733"/>
              <a:gd name="T9" fmla="*/ 0 h 2987"/>
              <a:gd name="T10" fmla="*/ 12733 w 12733"/>
              <a:gd name="T11" fmla="*/ 1723 h 2987"/>
              <a:gd name="T12" fmla="*/ 12733 w 12733"/>
              <a:gd name="T13" fmla="*/ 2987 h 2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33" h="2987">
                <a:moveTo>
                  <a:pt x="12733" y="2987"/>
                </a:moveTo>
                <a:cubicBezTo>
                  <a:pt x="0" y="2987"/>
                  <a:pt x="0" y="2987"/>
                  <a:pt x="0" y="2987"/>
                </a:cubicBezTo>
                <a:cubicBezTo>
                  <a:pt x="0" y="1723"/>
                  <a:pt x="0" y="1723"/>
                  <a:pt x="0" y="1723"/>
                </a:cubicBezTo>
                <a:cubicBezTo>
                  <a:pt x="0" y="775"/>
                  <a:pt x="775" y="0"/>
                  <a:pt x="1722" y="0"/>
                </a:cubicBezTo>
                <a:cubicBezTo>
                  <a:pt x="11011" y="0"/>
                  <a:pt x="11011" y="0"/>
                  <a:pt x="11011" y="0"/>
                </a:cubicBezTo>
                <a:cubicBezTo>
                  <a:pt x="11958" y="0"/>
                  <a:pt x="12733" y="775"/>
                  <a:pt x="12733" y="1723"/>
                </a:cubicBezTo>
                <a:lnTo>
                  <a:pt x="12733" y="2987"/>
                </a:lnTo>
                <a:close/>
              </a:path>
            </a:pathLst>
          </a:custGeom>
          <a:solidFill>
            <a:srgbClr val="5FB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íšliďê"/>
          <p:cNvSpPr/>
          <p:nvPr>
            <p:custDataLst>
              <p:tags r:id="rId12"/>
            </p:custDataLst>
          </p:nvPr>
        </p:nvSpPr>
        <p:spPr bwMode="auto">
          <a:xfrm>
            <a:off x="1250315" y="2107565"/>
            <a:ext cx="98425" cy="165735"/>
          </a:xfrm>
          <a:custGeom>
            <a:avLst/>
            <a:gdLst>
              <a:gd name="T0" fmla="*/ 259 w 518"/>
              <a:gd name="T1" fmla="*/ 869 h 869"/>
              <a:gd name="T2" fmla="*/ 259 w 518"/>
              <a:gd name="T3" fmla="*/ 869 h 869"/>
              <a:gd name="T4" fmla="*/ 0 w 518"/>
              <a:gd name="T5" fmla="*/ 610 h 869"/>
              <a:gd name="T6" fmla="*/ 0 w 518"/>
              <a:gd name="T7" fmla="*/ 0 h 869"/>
              <a:gd name="T8" fmla="*/ 518 w 518"/>
              <a:gd name="T9" fmla="*/ 0 h 869"/>
              <a:gd name="T10" fmla="*/ 518 w 518"/>
              <a:gd name="T11" fmla="*/ 610 h 869"/>
              <a:gd name="T12" fmla="*/ 259 w 518"/>
              <a:gd name="T13" fmla="*/ 869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869">
                <a:moveTo>
                  <a:pt x="259" y="869"/>
                </a:moveTo>
                <a:cubicBezTo>
                  <a:pt x="259" y="869"/>
                  <a:pt x="259" y="869"/>
                  <a:pt x="259" y="869"/>
                </a:cubicBezTo>
                <a:cubicBezTo>
                  <a:pt x="117" y="869"/>
                  <a:pt x="0" y="753"/>
                  <a:pt x="0" y="610"/>
                </a:cubicBezTo>
                <a:cubicBezTo>
                  <a:pt x="0" y="0"/>
                  <a:pt x="0" y="0"/>
                  <a:pt x="0" y="0"/>
                </a:cubicBezTo>
                <a:cubicBezTo>
                  <a:pt x="518" y="0"/>
                  <a:pt x="518" y="0"/>
                  <a:pt x="518" y="0"/>
                </a:cubicBezTo>
                <a:cubicBezTo>
                  <a:pt x="518" y="610"/>
                  <a:pt x="518" y="610"/>
                  <a:pt x="518" y="610"/>
                </a:cubicBezTo>
                <a:cubicBezTo>
                  <a:pt x="518" y="753"/>
                  <a:pt x="402" y="869"/>
                  <a:pt x="259" y="869"/>
                </a:cubicBezTo>
                <a:close/>
              </a:path>
            </a:pathLst>
          </a:custGeom>
          <a:solidFill>
            <a:srgbClr val="BF3A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ïsľîḋé"/>
          <p:cNvSpPr/>
          <p:nvPr>
            <p:custDataLst>
              <p:tags r:id="rId13"/>
            </p:custDataLst>
          </p:nvPr>
        </p:nvSpPr>
        <p:spPr bwMode="auto">
          <a:xfrm>
            <a:off x="1834515" y="2107565"/>
            <a:ext cx="98425" cy="165735"/>
          </a:xfrm>
          <a:custGeom>
            <a:avLst/>
            <a:gdLst>
              <a:gd name="T0" fmla="*/ 259 w 518"/>
              <a:gd name="T1" fmla="*/ 869 h 869"/>
              <a:gd name="T2" fmla="*/ 259 w 518"/>
              <a:gd name="T3" fmla="*/ 869 h 869"/>
              <a:gd name="T4" fmla="*/ 0 w 518"/>
              <a:gd name="T5" fmla="*/ 610 h 869"/>
              <a:gd name="T6" fmla="*/ 0 w 518"/>
              <a:gd name="T7" fmla="*/ 0 h 869"/>
              <a:gd name="T8" fmla="*/ 518 w 518"/>
              <a:gd name="T9" fmla="*/ 0 h 869"/>
              <a:gd name="T10" fmla="*/ 518 w 518"/>
              <a:gd name="T11" fmla="*/ 610 h 869"/>
              <a:gd name="T12" fmla="*/ 259 w 518"/>
              <a:gd name="T13" fmla="*/ 869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869">
                <a:moveTo>
                  <a:pt x="259" y="869"/>
                </a:moveTo>
                <a:cubicBezTo>
                  <a:pt x="259" y="869"/>
                  <a:pt x="259" y="869"/>
                  <a:pt x="259" y="869"/>
                </a:cubicBezTo>
                <a:cubicBezTo>
                  <a:pt x="117" y="869"/>
                  <a:pt x="0" y="753"/>
                  <a:pt x="0" y="610"/>
                </a:cubicBezTo>
                <a:cubicBezTo>
                  <a:pt x="0" y="0"/>
                  <a:pt x="0" y="0"/>
                  <a:pt x="0" y="0"/>
                </a:cubicBezTo>
                <a:cubicBezTo>
                  <a:pt x="518" y="0"/>
                  <a:pt x="518" y="0"/>
                  <a:pt x="518" y="0"/>
                </a:cubicBezTo>
                <a:cubicBezTo>
                  <a:pt x="518" y="610"/>
                  <a:pt x="518" y="610"/>
                  <a:pt x="518" y="610"/>
                </a:cubicBezTo>
                <a:cubicBezTo>
                  <a:pt x="518" y="753"/>
                  <a:pt x="402" y="869"/>
                  <a:pt x="259" y="869"/>
                </a:cubicBezTo>
                <a:close/>
              </a:path>
            </a:pathLst>
          </a:custGeom>
          <a:solidFill>
            <a:srgbClr val="BF3A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išļïďè"/>
          <p:cNvSpPr/>
          <p:nvPr>
            <p:custDataLst>
              <p:tags r:id="rId14"/>
            </p:custDataLst>
          </p:nvPr>
        </p:nvSpPr>
        <p:spPr bwMode="auto">
          <a:xfrm>
            <a:off x="2381250" y="2107565"/>
            <a:ext cx="98425" cy="165735"/>
          </a:xfrm>
          <a:custGeom>
            <a:avLst/>
            <a:gdLst>
              <a:gd name="T0" fmla="*/ 259 w 518"/>
              <a:gd name="T1" fmla="*/ 869 h 869"/>
              <a:gd name="T2" fmla="*/ 259 w 518"/>
              <a:gd name="T3" fmla="*/ 869 h 869"/>
              <a:gd name="T4" fmla="*/ 0 w 518"/>
              <a:gd name="T5" fmla="*/ 610 h 869"/>
              <a:gd name="T6" fmla="*/ 0 w 518"/>
              <a:gd name="T7" fmla="*/ 0 h 869"/>
              <a:gd name="T8" fmla="*/ 518 w 518"/>
              <a:gd name="T9" fmla="*/ 0 h 869"/>
              <a:gd name="T10" fmla="*/ 518 w 518"/>
              <a:gd name="T11" fmla="*/ 610 h 869"/>
              <a:gd name="T12" fmla="*/ 259 w 518"/>
              <a:gd name="T13" fmla="*/ 869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869">
                <a:moveTo>
                  <a:pt x="259" y="869"/>
                </a:moveTo>
                <a:cubicBezTo>
                  <a:pt x="259" y="869"/>
                  <a:pt x="259" y="869"/>
                  <a:pt x="259" y="869"/>
                </a:cubicBezTo>
                <a:cubicBezTo>
                  <a:pt x="117" y="869"/>
                  <a:pt x="0" y="753"/>
                  <a:pt x="0" y="610"/>
                </a:cubicBezTo>
                <a:cubicBezTo>
                  <a:pt x="0" y="0"/>
                  <a:pt x="0" y="0"/>
                  <a:pt x="0" y="0"/>
                </a:cubicBezTo>
                <a:cubicBezTo>
                  <a:pt x="518" y="0"/>
                  <a:pt x="518" y="0"/>
                  <a:pt x="518" y="0"/>
                </a:cubicBezTo>
                <a:cubicBezTo>
                  <a:pt x="518" y="610"/>
                  <a:pt x="518" y="610"/>
                  <a:pt x="518" y="610"/>
                </a:cubicBezTo>
                <a:cubicBezTo>
                  <a:pt x="518" y="753"/>
                  <a:pt x="402" y="869"/>
                  <a:pt x="259" y="869"/>
                </a:cubicBezTo>
                <a:close/>
              </a:path>
            </a:pathLst>
          </a:custGeom>
          <a:solidFill>
            <a:srgbClr val="BF3A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îṡlidê"/>
          <p:cNvSpPr/>
          <p:nvPr>
            <p:custDataLst>
              <p:tags r:id="rId15"/>
            </p:custDataLst>
          </p:nvPr>
        </p:nvSpPr>
        <p:spPr bwMode="auto">
          <a:xfrm>
            <a:off x="2931795" y="2099310"/>
            <a:ext cx="98425" cy="173990"/>
          </a:xfrm>
          <a:custGeom>
            <a:avLst/>
            <a:gdLst>
              <a:gd name="T0" fmla="*/ 259 w 518"/>
              <a:gd name="T1" fmla="*/ 910 h 910"/>
              <a:gd name="T2" fmla="*/ 259 w 518"/>
              <a:gd name="T3" fmla="*/ 910 h 910"/>
              <a:gd name="T4" fmla="*/ 0 w 518"/>
              <a:gd name="T5" fmla="*/ 651 h 910"/>
              <a:gd name="T6" fmla="*/ 0 w 518"/>
              <a:gd name="T7" fmla="*/ 41 h 910"/>
              <a:gd name="T8" fmla="*/ 518 w 518"/>
              <a:gd name="T9" fmla="*/ 47 h 910"/>
              <a:gd name="T10" fmla="*/ 518 w 518"/>
              <a:gd name="T11" fmla="*/ 651 h 910"/>
              <a:gd name="T12" fmla="*/ 259 w 518"/>
              <a:gd name="T13" fmla="*/ 910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910">
                <a:moveTo>
                  <a:pt x="259" y="910"/>
                </a:moveTo>
                <a:cubicBezTo>
                  <a:pt x="259" y="910"/>
                  <a:pt x="259" y="910"/>
                  <a:pt x="259" y="910"/>
                </a:cubicBezTo>
                <a:cubicBezTo>
                  <a:pt x="117" y="910"/>
                  <a:pt x="0" y="794"/>
                  <a:pt x="0" y="651"/>
                </a:cubicBezTo>
                <a:cubicBezTo>
                  <a:pt x="0" y="651"/>
                  <a:pt x="0" y="86"/>
                  <a:pt x="0" y="41"/>
                </a:cubicBezTo>
                <a:cubicBezTo>
                  <a:pt x="0" y="0"/>
                  <a:pt x="518" y="47"/>
                  <a:pt x="518" y="47"/>
                </a:cubicBezTo>
                <a:cubicBezTo>
                  <a:pt x="518" y="651"/>
                  <a:pt x="518" y="651"/>
                  <a:pt x="518" y="651"/>
                </a:cubicBezTo>
                <a:cubicBezTo>
                  <a:pt x="518" y="794"/>
                  <a:pt x="402" y="910"/>
                  <a:pt x="259" y="910"/>
                </a:cubicBezTo>
                <a:close/>
              </a:path>
            </a:pathLst>
          </a:custGeom>
          <a:solidFill>
            <a:srgbClr val="BF3A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ïşľíḓé"/>
          <p:cNvSpPr/>
          <p:nvPr>
            <p:custDataLst>
              <p:tags r:id="rId16"/>
            </p:custDataLst>
          </p:nvPr>
        </p:nvSpPr>
        <p:spPr bwMode="auto">
          <a:xfrm>
            <a:off x="1815465" y="2030730"/>
            <a:ext cx="99060" cy="226060"/>
          </a:xfrm>
          <a:custGeom>
            <a:avLst/>
            <a:gdLst>
              <a:gd name="T0" fmla="*/ 259 w 518"/>
              <a:gd name="T1" fmla="*/ 1185 h 1185"/>
              <a:gd name="T2" fmla="*/ 259 w 518"/>
              <a:gd name="T3" fmla="*/ 1185 h 1185"/>
              <a:gd name="T4" fmla="*/ 0 w 518"/>
              <a:gd name="T5" fmla="*/ 926 h 1185"/>
              <a:gd name="T6" fmla="*/ 0 w 518"/>
              <a:gd name="T7" fmla="*/ 259 h 1185"/>
              <a:gd name="T8" fmla="*/ 259 w 518"/>
              <a:gd name="T9" fmla="*/ 0 h 1185"/>
              <a:gd name="T10" fmla="*/ 259 w 518"/>
              <a:gd name="T11" fmla="*/ 0 h 1185"/>
              <a:gd name="T12" fmla="*/ 518 w 518"/>
              <a:gd name="T13" fmla="*/ 259 h 1185"/>
              <a:gd name="T14" fmla="*/ 518 w 518"/>
              <a:gd name="T15" fmla="*/ 926 h 1185"/>
              <a:gd name="T16" fmla="*/ 259 w 518"/>
              <a:gd name="T17" fmla="*/ 1185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8" h="1185">
                <a:moveTo>
                  <a:pt x="259" y="1185"/>
                </a:moveTo>
                <a:cubicBezTo>
                  <a:pt x="259" y="1185"/>
                  <a:pt x="259" y="1185"/>
                  <a:pt x="259" y="1185"/>
                </a:cubicBezTo>
                <a:cubicBezTo>
                  <a:pt x="117" y="1185"/>
                  <a:pt x="0" y="1069"/>
                  <a:pt x="0" y="926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116"/>
                  <a:pt x="117" y="0"/>
                  <a:pt x="259" y="0"/>
                </a:cubicBezTo>
                <a:cubicBezTo>
                  <a:pt x="259" y="0"/>
                  <a:pt x="259" y="0"/>
                  <a:pt x="259" y="0"/>
                </a:cubicBezTo>
                <a:cubicBezTo>
                  <a:pt x="402" y="0"/>
                  <a:pt x="518" y="116"/>
                  <a:pt x="518" y="259"/>
                </a:cubicBezTo>
                <a:cubicBezTo>
                  <a:pt x="518" y="926"/>
                  <a:pt x="518" y="926"/>
                  <a:pt x="518" y="926"/>
                </a:cubicBezTo>
                <a:cubicBezTo>
                  <a:pt x="518" y="1069"/>
                  <a:pt x="402" y="1185"/>
                  <a:pt x="259" y="1185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ïṡḷíḑé"/>
          <p:cNvSpPr/>
          <p:nvPr>
            <p:custDataLst>
              <p:tags r:id="rId17"/>
            </p:custDataLst>
          </p:nvPr>
        </p:nvSpPr>
        <p:spPr bwMode="auto">
          <a:xfrm>
            <a:off x="2364740" y="2030730"/>
            <a:ext cx="98425" cy="226060"/>
          </a:xfrm>
          <a:custGeom>
            <a:avLst/>
            <a:gdLst>
              <a:gd name="T0" fmla="*/ 259 w 518"/>
              <a:gd name="T1" fmla="*/ 1185 h 1185"/>
              <a:gd name="T2" fmla="*/ 259 w 518"/>
              <a:gd name="T3" fmla="*/ 1185 h 1185"/>
              <a:gd name="T4" fmla="*/ 0 w 518"/>
              <a:gd name="T5" fmla="*/ 926 h 1185"/>
              <a:gd name="T6" fmla="*/ 0 w 518"/>
              <a:gd name="T7" fmla="*/ 259 h 1185"/>
              <a:gd name="T8" fmla="*/ 259 w 518"/>
              <a:gd name="T9" fmla="*/ 0 h 1185"/>
              <a:gd name="T10" fmla="*/ 259 w 518"/>
              <a:gd name="T11" fmla="*/ 0 h 1185"/>
              <a:gd name="T12" fmla="*/ 518 w 518"/>
              <a:gd name="T13" fmla="*/ 259 h 1185"/>
              <a:gd name="T14" fmla="*/ 518 w 518"/>
              <a:gd name="T15" fmla="*/ 926 h 1185"/>
              <a:gd name="T16" fmla="*/ 259 w 518"/>
              <a:gd name="T17" fmla="*/ 1185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8" h="1185">
                <a:moveTo>
                  <a:pt x="259" y="1185"/>
                </a:moveTo>
                <a:cubicBezTo>
                  <a:pt x="259" y="1185"/>
                  <a:pt x="259" y="1185"/>
                  <a:pt x="259" y="1185"/>
                </a:cubicBezTo>
                <a:cubicBezTo>
                  <a:pt x="117" y="1185"/>
                  <a:pt x="0" y="1069"/>
                  <a:pt x="0" y="926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116"/>
                  <a:pt x="117" y="0"/>
                  <a:pt x="259" y="0"/>
                </a:cubicBezTo>
                <a:cubicBezTo>
                  <a:pt x="259" y="0"/>
                  <a:pt x="259" y="0"/>
                  <a:pt x="259" y="0"/>
                </a:cubicBezTo>
                <a:cubicBezTo>
                  <a:pt x="402" y="0"/>
                  <a:pt x="518" y="116"/>
                  <a:pt x="518" y="259"/>
                </a:cubicBezTo>
                <a:cubicBezTo>
                  <a:pt x="518" y="926"/>
                  <a:pt x="518" y="926"/>
                  <a:pt x="518" y="926"/>
                </a:cubicBezTo>
                <a:cubicBezTo>
                  <a:pt x="518" y="1069"/>
                  <a:pt x="402" y="1185"/>
                  <a:pt x="259" y="1185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iṥľiḋè"/>
          <p:cNvSpPr/>
          <p:nvPr>
            <p:custDataLst>
              <p:tags r:id="rId18"/>
            </p:custDataLst>
          </p:nvPr>
        </p:nvSpPr>
        <p:spPr bwMode="auto">
          <a:xfrm>
            <a:off x="2913380" y="2030730"/>
            <a:ext cx="99060" cy="226060"/>
          </a:xfrm>
          <a:custGeom>
            <a:avLst/>
            <a:gdLst>
              <a:gd name="T0" fmla="*/ 259 w 518"/>
              <a:gd name="T1" fmla="*/ 1185 h 1185"/>
              <a:gd name="T2" fmla="*/ 259 w 518"/>
              <a:gd name="T3" fmla="*/ 1185 h 1185"/>
              <a:gd name="T4" fmla="*/ 0 w 518"/>
              <a:gd name="T5" fmla="*/ 926 h 1185"/>
              <a:gd name="T6" fmla="*/ 0 w 518"/>
              <a:gd name="T7" fmla="*/ 259 h 1185"/>
              <a:gd name="T8" fmla="*/ 259 w 518"/>
              <a:gd name="T9" fmla="*/ 0 h 1185"/>
              <a:gd name="T10" fmla="*/ 259 w 518"/>
              <a:gd name="T11" fmla="*/ 0 h 1185"/>
              <a:gd name="T12" fmla="*/ 518 w 518"/>
              <a:gd name="T13" fmla="*/ 259 h 1185"/>
              <a:gd name="T14" fmla="*/ 518 w 518"/>
              <a:gd name="T15" fmla="*/ 926 h 1185"/>
              <a:gd name="T16" fmla="*/ 259 w 518"/>
              <a:gd name="T17" fmla="*/ 1185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8" h="1185">
                <a:moveTo>
                  <a:pt x="259" y="1185"/>
                </a:moveTo>
                <a:cubicBezTo>
                  <a:pt x="259" y="1185"/>
                  <a:pt x="259" y="1185"/>
                  <a:pt x="259" y="1185"/>
                </a:cubicBezTo>
                <a:cubicBezTo>
                  <a:pt x="117" y="1185"/>
                  <a:pt x="0" y="1069"/>
                  <a:pt x="0" y="926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116"/>
                  <a:pt x="117" y="0"/>
                  <a:pt x="259" y="0"/>
                </a:cubicBezTo>
                <a:cubicBezTo>
                  <a:pt x="259" y="0"/>
                  <a:pt x="259" y="0"/>
                  <a:pt x="259" y="0"/>
                </a:cubicBezTo>
                <a:cubicBezTo>
                  <a:pt x="402" y="0"/>
                  <a:pt x="518" y="116"/>
                  <a:pt x="518" y="259"/>
                </a:cubicBezTo>
                <a:cubicBezTo>
                  <a:pt x="518" y="926"/>
                  <a:pt x="518" y="926"/>
                  <a:pt x="518" y="926"/>
                </a:cubicBezTo>
                <a:cubicBezTo>
                  <a:pt x="518" y="1069"/>
                  <a:pt x="402" y="1185"/>
                  <a:pt x="259" y="1185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ïṩļïḋè"/>
          <p:cNvSpPr/>
          <p:nvPr>
            <p:custDataLst>
              <p:tags r:id="rId19"/>
            </p:custDataLst>
          </p:nvPr>
        </p:nvSpPr>
        <p:spPr bwMode="auto">
          <a:xfrm>
            <a:off x="2552700" y="3686175"/>
            <a:ext cx="574675" cy="603250"/>
          </a:xfrm>
          <a:custGeom>
            <a:avLst/>
            <a:gdLst>
              <a:gd name="T0" fmla="*/ 3012 w 3012"/>
              <a:gd name="T1" fmla="*/ 0 h 3167"/>
              <a:gd name="T2" fmla="*/ 0 w 3012"/>
              <a:gd name="T3" fmla="*/ 3167 h 3167"/>
              <a:gd name="T4" fmla="*/ 115 w 3012"/>
              <a:gd name="T5" fmla="*/ 2259 h 3167"/>
              <a:gd name="T6" fmla="*/ 55 w 3012"/>
              <a:gd name="T7" fmla="*/ 1522 h 3167"/>
              <a:gd name="T8" fmla="*/ 776 w 3012"/>
              <a:gd name="T9" fmla="*/ 265 h 3167"/>
              <a:gd name="T10" fmla="*/ 2140 w 3012"/>
              <a:gd name="T11" fmla="*/ 188 h 3167"/>
              <a:gd name="T12" fmla="*/ 3012 w 3012"/>
              <a:gd name="T13" fmla="*/ 0 h 3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12" h="3167">
                <a:moveTo>
                  <a:pt x="3012" y="0"/>
                </a:moveTo>
                <a:cubicBezTo>
                  <a:pt x="0" y="3167"/>
                  <a:pt x="0" y="3167"/>
                  <a:pt x="0" y="3167"/>
                </a:cubicBezTo>
                <a:cubicBezTo>
                  <a:pt x="0" y="3167"/>
                  <a:pt x="114" y="2609"/>
                  <a:pt x="115" y="2259"/>
                </a:cubicBezTo>
                <a:cubicBezTo>
                  <a:pt x="116" y="2036"/>
                  <a:pt x="70" y="1842"/>
                  <a:pt x="55" y="1522"/>
                </a:cubicBezTo>
                <a:cubicBezTo>
                  <a:pt x="12" y="626"/>
                  <a:pt x="531" y="397"/>
                  <a:pt x="776" y="265"/>
                </a:cubicBezTo>
                <a:cubicBezTo>
                  <a:pt x="1152" y="61"/>
                  <a:pt x="1769" y="212"/>
                  <a:pt x="2140" y="188"/>
                </a:cubicBezTo>
                <a:cubicBezTo>
                  <a:pt x="2297" y="177"/>
                  <a:pt x="2895" y="151"/>
                  <a:pt x="3012" y="0"/>
                </a:cubicBezTo>
                <a:close/>
              </a:path>
            </a:pathLst>
          </a:cu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iṩlíḍe"/>
          <p:cNvSpPr/>
          <p:nvPr>
            <p:custDataLst>
              <p:tags r:id="rId20"/>
            </p:custDataLst>
          </p:nvPr>
        </p:nvSpPr>
        <p:spPr bwMode="auto">
          <a:xfrm>
            <a:off x="2552700" y="3622040"/>
            <a:ext cx="764540" cy="667385"/>
          </a:xfrm>
          <a:custGeom>
            <a:avLst/>
            <a:gdLst>
              <a:gd name="T0" fmla="*/ 4010 w 4010"/>
              <a:gd name="T1" fmla="*/ 140 h 3507"/>
              <a:gd name="T2" fmla="*/ 0 w 4010"/>
              <a:gd name="T3" fmla="*/ 3507 h 3507"/>
              <a:gd name="T4" fmla="*/ 239 w 4010"/>
              <a:gd name="T5" fmla="*/ 2456 h 3507"/>
              <a:gd name="T6" fmla="*/ 246 w 4010"/>
              <a:gd name="T7" fmla="*/ 1587 h 3507"/>
              <a:gd name="T8" fmla="*/ 1260 w 4010"/>
              <a:gd name="T9" fmla="*/ 196 h 3507"/>
              <a:gd name="T10" fmla="*/ 2929 w 4010"/>
              <a:gd name="T11" fmla="*/ 261 h 3507"/>
              <a:gd name="T12" fmla="*/ 4010 w 4010"/>
              <a:gd name="T13" fmla="*/ 140 h 3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0" h="3507">
                <a:moveTo>
                  <a:pt x="4010" y="140"/>
                </a:moveTo>
                <a:cubicBezTo>
                  <a:pt x="0" y="3507"/>
                  <a:pt x="0" y="3507"/>
                  <a:pt x="0" y="3507"/>
                </a:cubicBezTo>
                <a:cubicBezTo>
                  <a:pt x="0" y="3507"/>
                  <a:pt x="200" y="2867"/>
                  <a:pt x="239" y="2456"/>
                </a:cubicBezTo>
                <a:cubicBezTo>
                  <a:pt x="264" y="2196"/>
                  <a:pt x="229" y="1963"/>
                  <a:pt x="246" y="1587"/>
                </a:cubicBezTo>
                <a:cubicBezTo>
                  <a:pt x="291" y="532"/>
                  <a:pt x="948" y="324"/>
                  <a:pt x="1260" y="196"/>
                </a:cubicBezTo>
                <a:cubicBezTo>
                  <a:pt x="1740" y="0"/>
                  <a:pt x="2474" y="247"/>
                  <a:pt x="2929" y="261"/>
                </a:cubicBezTo>
                <a:cubicBezTo>
                  <a:pt x="3121" y="267"/>
                  <a:pt x="3851" y="305"/>
                  <a:pt x="4010" y="140"/>
                </a:cubicBezTo>
                <a:close/>
              </a:path>
            </a:pathLst>
          </a:custGeom>
          <a:solidFill>
            <a:srgbClr val="E7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isḷíḍê"/>
          <p:cNvSpPr/>
          <p:nvPr>
            <p:custDataLst>
              <p:tags r:id="rId21"/>
            </p:custDataLst>
          </p:nvPr>
        </p:nvSpPr>
        <p:spPr bwMode="auto">
          <a:xfrm>
            <a:off x="1155700" y="2994025"/>
            <a:ext cx="323850" cy="21018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îṡľïḓê"/>
          <p:cNvSpPr/>
          <p:nvPr>
            <p:custDataLst>
              <p:tags r:id="rId22"/>
            </p:custDataLst>
          </p:nvPr>
        </p:nvSpPr>
        <p:spPr bwMode="auto">
          <a:xfrm>
            <a:off x="1155700" y="3368040"/>
            <a:ext cx="323850" cy="20891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ïṣlïďè"/>
          <p:cNvSpPr/>
          <p:nvPr>
            <p:custDataLst>
              <p:tags r:id="rId23"/>
            </p:custDataLst>
          </p:nvPr>
        </p:nvSpPr>
        <p:spPr bwMode="auto">
          <a:xfrm>
            <a:off x="1670685" y="3368040"/>
            <a:ext cx="324485" cy="20891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iṩ1ïḍé"/>
          <p:cNvSpPr/>
          <p:nvPr>
            <p:custDataLst>
              <p:tags r:id="rId24"/>
            </p:custDataLst>
          </p:nvPr>
        </p:nvSpPr>
        <p:spPr bwMode="auto">
          <a:xfrm>
            <a:off x="2185670" y="3368040"/>
            <a:ext cx="323850" cy="20891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íSḷiḍe"/>
          <p:cNvSpPr/>
          <p:nvPr>
            <p:custDataLst>
              <p:tags r:id="rId25"/>
            </p:custDataLst>
          </p:nvPr>
        </p:nvSpPr>
        <p:spPr bwMode="auto">
          <a:xfrm>
            <a:off x="2691130" y="3368040"/>
            <a:ext cx="323850" cy="20891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íṩḻîḍè"/>
          <p:cNvSpPr/>
          <p:nvPr>
            <p:custDataLst>
              <p:tags r:id="rId26"/>
            </p:custDataLst>
          </p:nvPr>
        </p:nvSpPr>
        <p:spPr bwMode="auto">
          <a:xfrm>
            <a:off x="1155700" y="3740785"/>
            <a:ext cx="323850" cy="20891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ïṧlíḑê"/>
          <p:cNvSpPr/>
          <p:nvPr>
            <p:custDataLst>
              <p:tags r:id="rId27"/>
            </p:custDataLst>
          </p:nvPr>
        </p:nvSpPr>
        <p:spPr bwMode="auto">
          <a:xfrm>
            <a:off x="1670685" y="3740785"/>
            <a:ext cx="324485" cy="20891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ïşḷïdé"/>
          <p:cNvSpPr/>
          <p:nvPr>
            <p:custDataLst>
              <p:tags r:id="rId28"/>
            </p:custDataLst>
          </p:nvPr>
        </p:nvSpPr>
        <p:spPr bwMode="auto">
          <a:xfrm>
            <a:off x="2185670" y="3740785"/>
            <a:ext cx="323850" cy="20891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i$ļïḍe"/>
          <p:cNvSpPr/>
          <p:nvPr>
            <p:custDataLst>
              <p:tags r:id="rId29"/>
            </p:custDataLst>
          </p:nvPr>
        </p:nvSpPr>
        <p:spPr bwMode="auto">
          <a:xfrm>
            <a:off x="1670685" y="2994025"/>
            <a:ext cx="324485" cy="21018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i$ļiďè"/>
          <p:cNvSpPr/>
          <p:nvPr>
            <p:custDataLst>
              <p:tags r:id="rId30"/>
            </p:custDataLst>
          </p:nvPr>
        </p:nvSpPr>
        <p:spPr bwMode="auto">
          <a:xfrm>
            <a:off x="2185670" y="2994025"/>
            <a:ext cx="323850" cy="21018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iṥḻíḍè"/>
          <p:cNvSpPr/>
          <p:nvPr>
            <p:custDataLst>
              <p:tags r:id="rId31"/>
            </p:custDataLst>
          </p:nvPr>
        </p:nvSpPr>
        <p:spPr bwMode="auto">
          <a:xfrm>
            <a:off x="2701290" y="2994025"/>
            <a:ext cx="323850" cy="21018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ïslïďe"/>
          <p:cNvSpPr/>
          <p:nvPr>
            <p:custDataLst>
              <p:tags r:id="rId32"/>
            </p:custDataLst>
          </p:nvPr>
        </p:nvSpPr>
        <p:spPr bwMode="auto">
          <a:xfrm>
            <a:off x="1230630" y="2030730"/>
            <a:ext cx="98425" cy="226060"/>
          </a:xfrm>
          <a:custGeom>
            <a:avLst/>
            <a:gdLst>
              <a:gd name="T0" fmla="*/ 259 w 518"/>
              <a:gd name="T1" fmla="*/ 1185 h 1185"/>
              <a:gd name="T2" fmla="*/ 259 w 518"/>
              <a:gd name="T3" fmla="*/ 1185 h 1185"/>
              <a:gd name="T4" fmla="*/ 0 w 518"/>
              <a:gd name="T5" fmla="*/ 926 h 1185"/>
              <a:gd name="T6" fmla="*/ 0 w 518"/>
              <a:gd name="T7" fmla="*/ 259 h 1185"/>
              <a:gd name="T8" fmla="*/ 259 w 518"/>
              <a:gd name="T9" fmla="*/ 0 h 1185"/>
              <a:gd name="T10" fmla="*/ 259 w 518"/>
              <a:gd name="T11" fmla="*/ 0 h 1185"/>
              <a:gd name="T12" fmla="*/ 518 w 518"/>
              <a:gd name="T13" fmla="*/ 259 h 1185"/>
              <a:gd name="T14" fmla="*/ 518 w 518"/>
              <a:gd name="T15" fmla="*/ 926 h 1185"/>
              <a:gd name="T16" fmla="*/ 259 w 518"/>
              <a:gd name="T17" fmla="*/ 1185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8" h="1185">
                <a:moveTo>
                  <a:pt x="259" y="1185"/>
                </a:moveTo>
                <a:cubicBezTo>
                  <a:pt x="259" y="1185"/>
                  <a:pt x="259" y="1185"/>
                  <a:pt x="259" y="1185"/>
                </a:cubicBezTo>
                <a:cubicBezTo>
                  <a:pt x="117" y="1185"/>
                  <a:pt x="0" y="1069"/>
                  <a:pt x="0" y="926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116"/>
                  <a:pt x="117" y="0"/>
                  <a:pt x="259" y="0"/>
                </a:cubicBezTo>
                <a:cubicBezTo>
                  <a:pt x="259" y="0"/>
                  <a:pt x="259" y="0"/>
                  <a:pt x="259" y="0"/>
                </a:cubicBezTo>
                <a:cubicBezTo>
                  <a:pt x="402" y="0"/>
                  <a:pt x="518" y="116"/>
                  <a:pt x="518" y="259"/>
                </a:cubicBezTo>
                <a:cubicBezTo>
                  <a:pt x="518" y="926"/>
                  <a:pt x="518" y="926"/>
                  <a:pt x="518" y="926"/>
                </a:cubicBezTo>
                <a:cubicBezTo>
                  <a:pt x="518" y="1069"/>
                  <a:pt x="402" y="1185"/>
                  <a:pt x="259" y="1185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iṣḷidè"/>
          <p:cNvSpPr/>
          <p:nvPr>
            <p:custDataLst>
              <p:tags r:id="rId33"/>
            </p:custDataLst>
          </p:nvPr>
        </p:nvSpPr>
        <p:spPr bwMode="auto">
          <a:xfrm>
            <a:off x="1824355" y="3134995"/>
            <a:ext cx="6350" cy="6350"/>
          </a:xfrm>
          <a:custGeom>
            <a:avLst/>
            <a:gdLst>
              <a:gd name="T0" fmla="*/ 6 w 34"/>
              <a:gd name="T1" fmla="*/ 7 h 35"/>
              <a:gd name="T2" fmla="*/ 20 w 34"/>
              <a:gd name="T3" fmla="*/ 32 h 35"/>
              <a:gd name="T4" fmla="*/ 34 w 34"/>
              <a:gd name="T5" fmla="*/ 0 h 35"/>
              <a:gd name="T6" fmla="*/ 6 w 34"/>
              <a:gd name="T7" fmla="*/ 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35">
                <a:moveTo>
                  <a:pt x="6" y="7"/>
                </a:moveTo>
                <a:cubicBezTo>
                  <a:pt x="0" y="16"/>
                  <a:pt x="2" y="35"/>
                  <a:pt x="20" y="32"/>
                </a:cubicBezTo>
                <a:cubicBezTo>
                  <a:pt x="34" y="0"/>
                  <a:pt x="34" y="0"/>
                  <a:pt x="34" y="0"/>
                </a:cubicBezTo>
                <a:lnTo>
                  <a:pt x="6" y="7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ïṩ1iďe"/>
          <p:cNvSpPr/>
          <p:nvPr>
            <p:custDataLst>
              <p:tags r:id="rId34"/>
            </p:custDataLst>
          </p:nvPr>
        </p:nvSpPr>
        <p:spPr bwMode="auto">
          <a:xfrm>
            <a:off x="1832610" y="3136265"/>
            <a:ext cx="22225" cy="13335"/>
          </a:xfrm>
          <a:custGeom>
            <a:avLst/>
            <a:gdLst>
              <a:gd name="T0" fmla="*/ 75 w 119"/>
              <a:gd name="T1" fmla="*/ 70 h 70"/>
              <a:gd name="T2" fmla="*/ 106 w 119"/>
              <a:gd name="T3" fmla="*/ 42 h 70"/>
              <a:gd name="T4" fmla="*/ 114 w 119"/>
              <a:gd name="T5" fmla="*/ 0 h 70"/>
              <a:gd name="T6" fmla="*/ 88 w 119"/>
              <a:gd name="T7" fmla="*/ 23 h 70"/>
              <a:gd name="T8" fmla="*/ 62 w 119"/>
              <a:gd name="T9" fmla="*/ 51 h 70"/>
              <a:gd name="T10" fmla="*/ 37 w 119"/>
              <a:gd name="T11" fmla="*/ 26 h 70"/>
              <a:gd name="T12" fmla="*/ 20 w 119"/>
              <a:gd name="T13" fmla="*/ 26 h 70"/>
              <a:gd name="T14" fmla="*/ 0 w 119"/>
              <a:gd name="T15" fmla="*/ 37 h 70"/>
              <a:gd name="T16" fmla="*/ 79 w 119"/>
              <a:gd name="T17" fmla="*/ 48 h 70"/>
              <a:gd name="T18" fmla="*/ 75 w 119"/>
              <a:gd name="T19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70">
                <a:moveTo>
                  <a:pt x="75" y="70"/>
                </a:moveTo>
                <a:cubicBezTo>
                  <a:pt x="86" y="63"/>
                  <a:pt x="98" y="54"/>
                  <a:pt x="106" y="42"/>
                </a:cubicBezTo>
                <a:cubicBezTo>
                  <a:pt x="114" y="30"/>
                  <a:pt x="119" y="16"/>
                  <a:pt x="114" y="0"/>
                </a:cubicBezTo>
                <a:cubicBezTo>
                  <a:pt x="102" y="15"/>
                  <a:pt x="95" y="18"/>
                  <a:pt x="88" y="23"/>
                </a:cubicBezTo>
                <a:cubicBezTo>
                  <a:pt x="81" y="27"/>
                  <a:pt x="74" y="33"/>
                  <a:pt x="62" y="51"/>
                </a:cubicBezTo>
                <a:cubicBezTo>
                  <a:pt x="44" y="53"/>
                  <a:pt x="33" y="37"/>
                  <a:pt x="37" y="26"/>
                </a:cubicBezTo>
                <a:cubicBezTo>
                  <a:pt x="33" y="30"/>
                  <a:pt x="27" y="27"/>
                  <a:pt x="20" y="26"/>
                </a:cubicBezTo>
                <a:cubicBezTo>
                  <a:pt x="13" y="26"/>
                  <a:pt x="5" y="27"/>
                  <a:pt x="0" y="37"/>
                </a:cubicBezTo>
                <a:cubicBezTo>
                  <a:pt x="21" y="63"/>
                  <a:pt x="48" y="67"/>
                  <a:pt x="79" y="48"/>
                </a:cubicBezTo>
                <a:cubicBezTo>
                  <a:pt x="84" y="56"/>
                  <a:pt x="78" y="64"/>
                  <a:pt x="75" y="7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îṡḻïḑe"/>
          <p:cNvSpPr/>
          <p:nvPr>
            <p:custDataLst>
              <p:tags r:id="rId35"/>
            </p:custDataLst>
          </p:nvPr>
        </p:nvSpPr>
        <p:spPr bwMode="auto">
          <a:xfrm>
            <a:off x="2097405" y="3309620"/>
            <a:ext cx="0" cy="1270"/>
          </a:xfrm>
          <a:custGeom>
            <a:avLst/>
            <a:gdLst>
              <a:gd name="T0" fmla="*/ 3 w 3"/>
              <a:gd name="T1" fmla="*/ 10 h 10"/>
              <a:gd name="T2" fmla="*/ 1 w 3"/>
              <a:gd name="T3" fmla="*/ 0 h 10"/>
              <a:gd name="T4" fmla="*/ 3 w 3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0">
                <a:moveTo>
                  <a:pt x="3" y="10"/>
                </a:moveTo>
                <a:cubicBezTo>
                  <a:pt x="1" y="0"/>
                  <a:pt x="1" y="0"/>
                  <a:pt x="1" y="0"/>
                </a:cubicBezTo>
                <a:cubicBezTo>
                  <a:pt x="0" y="3"/>
                  <a:pt x="1" y="7"/>
                  <a:pt x="3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îṧḷïḋe"/>
          <p:cNvSpPr/>
          <p:nvPr>
            <p:custDataLst>
              <p:tags r:id="rId36"/>
            </p:custDataLst>
          </p:nvPr>
        </p:nvSpPr>
        <p:spPr bwMode="auto">
          <a:xfrm>
            <a:off x="2147570" y="3487420"/>
            <a:ext cx="1270" cy="1905"/>
          </a:xfrm>
          <a:custGeom>
            <a:avLst/>
            <a:gdLst>
              <a:gd name="T0" fmla="*/ 8 w 8"/>
              <a:gd name="T1" fmla="*/ 10 h 12"/>
              <a:gd name="T2" fmla="*/ 0 w 8"/>
              <a:gd name="T3" fmla="*/ 0 h 12"/>
              <a:gd name="T4" fmla="*/ 8 w 8"/>
              <a:gd name="T5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2">
                <a:moveTo>
                  <a:pt x="8" y="10"/>
                </a:moveTo>
                <a:cubicBezTo>
                  <a:pt x="6" y="3"/>
                  <a:pt x="3" y="0"/>
                  <a:pt x="0" y="0"/>
                </a:cubicBezTo>
                <a:cubicBezTo>
                  <a:pt x="3" y="6"/>
                  <a:pt x="5" y="12"/>
                  <a:pt x="8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ïṥļíďê"/>
          <p:cNvSpPr/>
          <p:nvPr>
            <p:custDataLst>
              <p:tags r:id="rId37"/>
            </p:custDataLst>
          </p:nvPr>
        </p:nvSpPr>
        <p:spPr bwMode="auto">
          <a:xfrm>
            <a:off x="2141220" y="3519170"/>
            <a:ext cx="1270" cy="1270"/>
          </a:xfrm>
          <a:custGeom>
            <a:avLst/>
            <a:gdLst>
              <a:gd name="T0" fmla="*/ 2 w 5"/>
              <a:gd name="T1" fmla="*/ 9 h 9"/>
              <a:gd name="T2" fmla="*/ 5 w 5"/>
              <a:gd name="T3" fmla="*/ 0 h 9"/>
              <a:gd name="T4" fmla="*/ 2 w 5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9">
                <a:moveTo>
                  <a:pt x="2" y="9"/>
                </a:moveTo>
                <a:cubicBezTo>
                  <a:pt x="4" y="6"/>
                  <a:pt x="4" y="3"/>
                  <a:pt x="5" y="0"/>
                </a:cubicBezTo>
                <a:cubicBezTo>
                  <a:pt x="2" y="3"/>
                  <a:pt x="0" y="7"/>
                  <a:pt x="2" y="9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isľíḓê"/>
          <p:cNvSpPr/>
          <p:nvPr>
            <p:custDataLst>
              <p:tags r:id="rId38"/>
            </p:custDataLst>
          </p:nvPr>
        </p:nvSpPr>
        <p:spPr bwMode="auto">
          <a:xfrm>
            <a:off x="2097405" y="3311525"/>
            <a:ext cx="3810" cy="5715"/>
          </a:xfrm>
          <a:custGeom>
            <a:avLst/>
            <a:gdLst>
              <a:gd name="T0" fmla="*/ 0 w 16"/>
              <a:gd name="T1" fmla="*/ 0 h 28"/>
              <a:gd name="T2" fmla="*/ 3 w 16"/>
              <a:gd name="T3" fmla="*/ 14 h 28"/>
              <a:gd name="T4" fmla="*/ 6 w 16"/>
              <a:gd name="T5" fmla="*/ 28 h 28"/>
              <a:gd name="T6" fmla="*/ 0 w 16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8">
                <a:moveTo>
                  <a:pt x="0" y="0"/>
                </a:moveTo>
                <a:cubicBezTo>
                  <a:pt x="0" y="0"/>
                  <a:pt x="2" y="7"/>
                  <a:pt x="3" y="14"/>
                </a:cubicBezTo>
                <a:cubicBezTo>
                  <a:pt x="4" y="21"/>
                  <a:pt x="6" y="28"/>
                  <a:pt x="6" y="28"/>
                </a:cubicBezTo>
                <a:cubicBezTo>
                  <a:pt x="16" y="24"/>
                  <a:pt x="5" y="12"/>
                  <a:pt x="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íşliḋè"/>
          <p:cNvSpPr/>
          <p:nvPr>
            <p:custDataLst>
              <p:tags r:id="rId39"/>
            </p:custDataLst>
          </p:nvPr>
        </p:nvSpPr>
        <p:spPr bwMode="auto">
          <a:xfrm>
            <a:off x="1889760" y="3141980"/>
            <a:ext cx="3175" cy="635"/>
          </a:xfrm>
          <a:custGeom>
            <a:avLst/>
            <a:gdLst>
              <a:gd name="T0" fmla="*/ 16 w 16"/>
              <a:gd name="T1" fmla="*/ 0 h 5"/>
              <a:gd name="T2" fmla="*/ 0 w 16"/>
              <a:gd name="T3" fmla="*/ 5 h 5"/>
              <a:gd name="T4" fmla="*/ 14 w 16"/>
              <a:gd name="T5" fmla="*/ 5 h 5"/>
              <a:gd name="T6" fmla="*/ 16 w 16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5">
                <a:moveTo>
                  <a:pt x="16" y="0"/>
                </a:moveTo>
                <a:cubicBezTo>
                  <a:pt x="10" y="0"/>
                  <a:pt x="5" y="2"/>
                  <a:pt x="0" y="5"/>
                </a:cubicBezTo>
                <a:cubicBezTo>
                  <a:pt x="5" y="5"/>
                  <a:pt x="9" y="4"/>
                  <a:pt x="14" y="5"/>
                </a:cubicBezTo>
                <a:cubicBezTo>
                  <a:pt x="15" y="3"/>
                  <a:pt x="16" y="2"/>
                  <a:pt x="16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íşļïḑe"/>
          <p:cNvSpPr/>
          <p:nvPr>
            <p:custDataLst>
              <p:tags r:id="rId40"/>
            </p:custDataLst>
          </p:nvPr>
        </p:nvSpPr>
        <p:spPr bwMode="auto">
          <a:xfrm>
            <a:off x="2036445" y="3251200"/>
            <a:ext cx="3810" cy="1270"/>
          </a:xfrm>
          <a:custGeom>
            <a:avLst/>
            <a:gdLst>
              <a:gd name="T0" fmla="*/ 19 w 19"/>
              <a:gd name="T1" fmla="*/ 5 h 5"/>
              <a:gd name="T2" fmla="*/ 13 w 19"/>
              <a:gd name="T3" fmla="*/ 0 h 5"/>
              <a:gd name="T4" fmla="*/ 0 w 19"/>
              <a:gd name="T5" fmla="*/ 5 h 5"/>
              <a:gd name="T6" fmla="*/ 10 w 19"/>
              <a:gd name="T7" fmla="*/ 5 h 5"/>
              <a:gd name="T8" fmla="*/ 19 w 19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5">
                <a:moveTo>
                  <a:pt x="19" y="5"/>
                </a:moveTo>
                <a:cubicBezTo>
                  <a:pt x="13" y="0"/>
                  <a:pt x="13" y="0"/>
                  <a:pt x="13" y="0"/>
                </a:cubicBezTo>
                <a:cubicBezTo>
                  <a:pt x="9" y="1"/>
                  <a:pt x="5" y="3"/>
                  <a:pt x="0" y="5"/>
                </a:cubicBezTo>
                <a:cubicBezTo>
                  <a:pt x="0" y="5"/>
                  <a:pt x="5" y="5"/>
                  <a:pt x="10" y="5"/>
                </a:cubicBezTo>
                <a:cubicBezTo>
                  <a:pt x="14" y="5"/>
                  <a:pt x="19" y="5"/>
                  <a:pt x="19" y="5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íşļide"/>
          <p:cNvSpPr/>
          <p:nvPr>
            <p:custDataLst>
              <p:tags r:id="rId41"/>
            </p:custDataLst>
          </p:nvPr>
        </p:nvSpPr>
        <p:spPr bwMode="auto">
          <a:xfrm>
            <a:off x="1989455" y="3210560"/>
            <a:ext cx="6350" cy="5715"/>
          </a:xfrm>
          <a:custGeom>
            <a:avLst/>
            <a:gdLst>
              <a:gd name="T0" fmla="*/ 0 w 32"/>
              <a:gd name="T1" fmla="*/ 26 h 31"/>
              <a:gd name="T2" fmla="*/ 32 w 32"/>
              <a:gd name="T3" fmla="*/ 0 h 31"/>
              <a:gd name="T4" fmla="*/ 8 w 32"/>
              <a:gd name="T5" fmla="*/ 8 h 31"/>
              <a:gd name="T6" fmla="*/ 0 w 32"/>
              <a:gd name="T7" fmla="*/ 2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1">
                <a:moveTo>
                  <a:pt x="0" y="26"/>
                </a:moveTo>
                <a:cubicBezTo>
                  <a:pt x="6" y="31"/>
                  <a:pt x="23" y="9"/>
                  <a:pt x="32" y="0"/>
                </a:cubicBezTo>
                <a:cubicBezTo>
                  <a:pt x="22" y="8"/>
                  <a:pt x="14" y="9"/>
                  <a:pt x="8" y="8"/>
                </a:cubicBezTo>
                <a:cubicBezTo>
                  <a:pt x="5" y="12"/>
                  <a:pt x="2" y="18"/>
                  <a:pt x="0" y="26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íśľîdé"/>
          <p:cNvSpPr/>
          <p:nvPr>
            <p:custDataLst>
              <p:tags r:id="rId42"/>
            </p:custDataLst>
          </p:nvPr>
        </p:nvSpPr>
        <p:spPr bwMode="auto">
          <a:xfrm>
            <a:off x="1899920" y="3166745"/>
            <a:ext cx="1905" cy="0"/>
          </a:xfrm>
          <a:custGeom>
            <a:avLst/>
            <a:gdLst>
              <a:gd name="T0" fmla="*/ 10 w 10"/>
              <a:gd name="T1" fmla="*/ 0 h 1"/>
              <a:gd name="T2" fmla="*/ 5 w 10"/>
              <a:gd name="T3" fmla="*/ 1 h 1"/>
              <a:gd name="T4" fmla="*/ 0 w 10"/>
              <a:gd name="T5" fmla="*/ 1 h 1"/>
              <a:gd name="T6" fmla="*/ 10 w 10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">
                <a:moveTo>
                  <a:pt x="10" y="0"/>
                </a:moveTo>
                <a:cubicBezTo>
                  <a:pt x="10" y="0"/>
                  <a:pt x="8" y="0"/>
                  <a:pt x="5" y="1"/>
                </a:cubicBezTo>
                <a:cubicBezTo>
                  <a:pt x="2" y="1"/>
                  <a:pt x="0" y="1"/>
                  <a:pt x="0" y="1"/>
                </a:cubicBezTo>
                <a:cubicBezTo>
                  <a:pt x="3" y="1"/>
                  <a:pt x="7" y="1"/>
                  <a:pt x="1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ïṩļidê"/>
          <p:cNvSpPr/>
          <p:nvPr>
            <p:custDataLst>
              <p:tags r:id="rId43"/>
            </p:custDataLst>
          </p:nvPr>
        </p:nvSpPr>
        <p:spPr bwMode="auto">
          <a:xfrm>
            <a:off x="2069465" y="3285490"/>
            <a:ext cx="1270" cy="1905"/>
          </a:xfrm>
          <a:custGeom>
            <a:avLst/>
            <a:gdLst>
              <a:gd name="T0" fmla="*/ 6 w 6"/>
              <a:gd name="T1" fmla="*/ 0 h 9"/>
              <a:gd name="T2" fmla="*/ 0 w 6"/>
              <a:gd name="T3" fmla="*/ 9 h 9"/>
              <a:gd name="T4" fmla="*/ 6 w 6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9">
                <a:moveTo>
                  <a:pt x="6" y="0"/>
                </a:moveTo>
                <a:cubicBezTo>
                  <a:pt x="3" y="3"/>
                  <a:pt x="1" y="6"/>
                  <a:pt x="0" y="9"/>
                </a:cubicBezTo>
                <a:cubicBezTo>
                  <a:pt x="3" y="7"/>
                  <a:pt x="5" y="4"/>
                  <a:pt x="6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ï$ḷiḓé"/>
          <p:cNvSpPr/>
          <p:nvPr>
            <p:custDataLst>
              <p:tags r:id="rId44"/>
            </p:custDataLst>
          </p:nvPr>
        </p:nvSpPr>
        <p:spPr bwMode="auto">
          <a:xfrm>
            <a:off x="1793240" y="3172460"/>
            <a:ext cx="635" cy="1270"/>
          </a:xfrm>
          <a:custGeom>
            <a:avLst/>
            <a:gdLst>
              <a:gd name="T0" fmla="*/ 0 w 2"/>
              <a:gd name="T1" fmla="*/ 0 h 5"/>
              <a:gd name="T2" fmla="*/ 0 w 2"/>
              <a:gd name="T3" fmla="*/ 5 h 5"/>
              <a:gd name="T4" fmla="*/ 0 w 2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5">
                <a:moveTo>
                  <a:pt x="0" y="0"/>
                </a:moveTo>
                <a:cubicBezTo>
                  <a:pt x="0" y="2"/>
                  <a:pt x="0" y="3"/>
                  <a:pt x="0" y="5"/>
                </a:cubicBezTo>
                <a:cubicBezTo>
                  <a:pt x="2" y="2"/>
                  <a:pt x="2" y="0"/>
                  <a:pt x="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ïṥļíḑè"/>
          <p:cNvSpPr/>
          <p:nvPr>
            <p:custDataLst>
              <p:tags r:id="rId45"/>
            </p:custDataLst>
          </p:nvPr>
        </p:nvSpPr>
        <p:spPr bwMode="auto">
          <a:xfrm>
            <a:off x="1870075" y="3194685"/>
            <a:ext cx="635" cy="3175"/>
          </a:xfrm>
          <a:custGeom>
            <a:avLst/>
            <a:gdLst>
              <a:gd name="T0" fmla="*/ 6 w 6"/>
              <a:gd name="T1" fmla="*/ 0 h 17"/>
              <a:gd name="T2" fmla="*/ 0 w 6"/>
              <a:gd name="T3" fmla="*/ 2 h 17"/>
              <a:gd name="T4" fmla="*/ 0 w 6"/>
              <a:gd name="T5" fmla="*/ 17 h 17"/>
              <a:gd name="T6" fmla="*/ 6 w 6"/>
              <a:gd name="T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17">
                <a:moveTo>
                  <a:pt x="6" y="0"/>
                </a:moveTo>
                <a:cubicBezTo>
                  <a:pt x="0" y="2"/>
                  <a:pt x="0" y="2"/>
                  <a:pt x="0" y="2"/>
                </a:cubicBezTo>
                <a:cubicBezTo>
                  <a:pt x="0" y="7"/>
                  <a:pt x="0" y="12"/>
                  <a:pt x="0" y="17"/>
                </a:cubicBezTo>
                <a:lnTo>
                  <a:pt x="6" y="0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í$ḻíde"/>
          <p:cNvSpPr/>
          <p:nvPr>
            <p:custDataLst>
              <p:tags r:id="rId46"/>
            </p:custDataLst>
          </p:nvPr>
        </p:nvSpPr>
        <p:spPr bwMode="auto">
          <a:xfrm>
            <a:off x="2126615" y="3573145"/>
            <a:ext cx="0" cy="1905"/>
          </a:xfrm>
          <a:custGeom>
            <a:avLst/>
            <a:gdLst>
              <a:gd name="T0" fmla="*/ 1 w 1"/>
              <a:gd name="T1" fmla="*/ 10 h 10"/>
              <a:gd name="T2" fmla="*/ 1 w 1"/>
              <a:gd name="T3" fmla="*/ 8 h 10"/>
              <a:gd name="T4" fmla="*/ 1 w 1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0">
                <a:moveTo>
                  <a:pt x="1" y="10"/>
                </a:moveTo>
                <a:cubicBezTo>
                  <a:pt x="1" y="9"/>
                  <a:pt x="1" y="9"/>
                  <a:pt x="1" y="8"/>
                </a:cubicBezTo>
                <a:cubicBezTo>
                  <a:pt x="0" y="0"/>
                  <a:pt x="0" y="5"/>
                  <a:pt x="1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íS1íḋè"/>
          <p:cNvSpPr/>
          <p:nvPr>
            <p:custDataLst>
              <p:tags r:id="rId47"/>
            </p:custDataLst>
          </p:nvPr>
        </p:nvSpPr>
        <p:spPr bwMode="auto">
          <a:xfrm>
            <a:off x="1705610" y="3753485"/>
            <a:ext cx="10795" cy="10795"/>
          </a:xfrm>
          <a:custGeom>
            <a:avLst/>
            <a:gdLst>
              <a:gd name="T0" fmla="*/ 39 w 56"/>
              <a:gd name="T1" fmla="*/ 0 h 57"/>
              <a:gd name="T2" fmla="*/ 24 w 56"/>
              <a:gd name="T3" fmla="*/ 26 h 57"/>
              <a:gd name="T4" fmla="*/ 20 w 56"/>
              <a:gd name="T5" fmla="*/ 57 h 57"/>
              <a:gd name="T6" fmla="*/ 42 w 56"/>
              <a:gd name="T7" fmla="*/ 34 h 57"/>
              <a:gd name="T8" fmla="*/ 39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39" y="0"/>
                </a:moveTo>
                <a:cubicBezTo>
                  <a:pt x="51" y="16"/>
                  <a:pt x="36" y="21"/>
                  <a:pt x="24" y="26"/>
                </a:cubicBezTo>
                <a:cubicBezTo>
                  <a:pt x="11" y="31"/>
                  <a:pt x="0" y="37"/>
                  <a:pt x="20" y="57"/>
                </a:cubicBezTo>
                <a:cubicBezTo>
                  <a:pt x="19" y="51"/>
                  <a:pt x="33" y="43"/>
                  <a:pt x="42" y="34"/>
                </a:cubicBezTo>
                <a:cubicBezTo>
                  <a:pt x="51" y="24"/>
                  <a:pt x="56" y="13"/>
                  <a:pt x="39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íṥḻîḋê"/>
          <p:cNvSpPr/>
          <p:nvPr>
            <p:custDataLst>
              <p:tags r:id="rId48"/>
            </p:custDataLst>
          </p:nvPr>
        </p:nvSpPr>
        <p:spPr bwMode="auto">
          <a:xfrm>
            <a:off x="1894205" y="3142615"/>
            <a:ext cx="3175" cy="635"/>
          </a:xfrm>
          <a:custGeom>
            <a:avLst/>
            <a:gdLst>
              <a:gd name="T0" fmla="*/ 0 w 14"/>
              <a:gd name="T1" fmla="*/ 1 h 4"/>
              <a:gd name="T2" fmla="*/ 14 w 14"/>
              <a:gd name="T3" fmla="*/ 4 h 4"/>
              <a:gd name="T4" fmla="*/ 0 w 14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4">
                <a:moveTo>
                  <a:pt x="0" y="1"/>
                </a:moveTo>
                <a:cubicBezTo>
                  <a:pt x="4" y="1"/>
                  <a:pt x="9" y="2"/>
                  <a:pt x="14" y="4"/>
                </a:cubicBezTo>
                <a:cubicBezTo>
                  <a:pt x="8" y="1"/>
                  <a:pt x="3" y="0"/>
                  <a:pt x="0" y="1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ïsḻïďè"/>
          <p:cNvSpPr/>
          <p:nvPr>
            <p:custDataLst>
              <p:tags r:id="rId49"/>
            </p:custDataLst>
          </p:nvPr>
        </p:nvSpPr>
        <p:spPr bwMode="auto">
          <a:xfrm>
            <a:off x="1710055" y="3764280"/>
            <a:ext cx="635" cy="635"/>
          </a:xfrm>
          <a:custGeom>
            <a:avLst/>
            <a:gdLst>
              <a:gd name="T0" fmla="*/ 0 w 4"/>
              <a:gd name="T1" fmla="*/ 0 h 4"/>
              <a:gd name="T2" fmla="*/ 0 w 4"/>
              <a:gd name="T3" fmla="*/ 0 h 4"/>
              <a:gd name="T4" fmla="*/ 4 w 4"/>
              <a:gd name="T5" fmla="*/ 4 h 4"/>
              <a:gd name="T6" fmla="*/ 0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" y="4"/>
                  <a:pt x="4" y="4"/>
                  <a:pt x="4" y="4"/>
                </a:cubicBezTo>
                <a:cubicBezTo>
                  <a:pt x="2" y="2"/>
                  <a:pt x="1" y="1"/>
                  <a:pt x="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5" name="í$lïḋé"/>
          <p:cNvSpPr/>
          <p:nvPr>
            <p:custDataLst>
              <p:tags r:id="rId50"/>
            </p:custDataLst>
          </p:nvPr>
        </p:nvSpPr>
        <p:spPr bwMode="auto">
          <a:xfrm>
            <a:off x="2075815" y="3693160"/>
            <a:ext cx="1905" cy="0"/>
          </a:xfrm>
          <a:custGeom>
            <a:avLst/>
            <a:gdLst>
              <a:gd name="T0" fmla="*/ 0 w 14"/>
              <a:gd name="T1" fmla="*/ 0 h 2"/>
              <a:gd name="T2" fmla="*/ 14 w 14"/>
              <a:gd name="T3" fmla="*/ 2 h 2"/>
              <a:gd name="T4" fmla="*/ 0 w 14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2">
                <a:moveTo>
                  <a:pt x="0" y="0"/>
                </a:moveTo>
                <a:cubicBezTo>
                  <a:pt x="5" y="2"/>
                  <a:pt x="9" y="2"/>
                  <a:pt x="14" y="2"/>
                </a:cubicBezTo>
                <a:cubicBezTo>
                  <a:pt x="12" y="1"/>
                  <a:pt x="8" y="0"/>
                  <a:pt x="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îšḷiḋê"/>
          <p:cNvSpPr/>
          <p:nvPr>
            <p:custDataLst>
              <p:tags r:id="rId51"/>
            </p:custDataLst>
          </p:nvPr>
        </p:nvSpPr>
        <p:spPr bwMode="auto">
          <a:xfrm>
            <a:off x="2126615" y="3610610"/>
            <a:ext cx="1270" cy="1905"/>
          </a:xfrm>
          <a:custGeom>
            <a:avLst/>
            <a:gdLst>
              <a:gd name="T0" fmla="*/ 8 w 8"/>
              <a:gd name="T1" fmla="*/ 0 h 10"/>
              <a:gd name="T2" fmla="*/ 0 w 8"/>
              <a:gd name="T3" fmla="*/ 10 h 10"/>
              <a:gd name="T4" fmla="*/ 8 w 8"/>
              <a:gd name="T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0">
                <a:moveTo>
                  <a:pt x="8" y="0"/>
                </a:moveTo>
                <a:cubicBezTo>
                  <a:pt x="0" y="10"/>
                  <a:pt x="0" y="10"/>
                  <a:pt x="0" y="10"/>
                </a:cubicBezTo>
                <a:cubicBezTo>
                  <a:pt x="4" y="6"/>
                  <a:pt x="6" y="3"/>
                  <a:pt x="8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7" name="îṥlíḓê"/>
          <p:cNvSpPr/>
          <p:nvPr>
            <p:custDataLst>
              <p:tags r:id="rId52"/>
            </p:custDataLst>
          </p:nvPr>
        </p:nvSpPr>
        <p:spPr bwMode="auto">
          <a:xfrm>
            <a:off x="2044065" y="3734435"/>
            <a:ext cx="3175" cy="1270"/>
          </a:xfrm>
          <a:custGeom>
            <a:avLst/>
            <a:gdLst>
              <a:gd name="T0" fmla="*/ 15 w 15"/>
              <a:gd name="T1" fmla="*/ 0 h 11"/>
              <a:gd name="T2" fmla="*/ 0 w 15"/>
              <a:gd name="T3" fmla="*/ 10 h 11"/>
              <a:gd name="T4" fmla="*/ 4 w 15"/>
              <a:gd name="T5" fmla="*/ 11 h 11"/>
              <a:gd name="T6" fmla="*/ 15 w 15"/>
              <a:gd name="T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11">
                <a:moveTo>
                  <a:pt x="15" y="0"/>
                </a:moveTo>
                <a:cubicBezTo>
                  <a:pt x="9" y="3"/>
                  <a:pt x="4" y="1"/>
                  <a:pt x="0" y="10"/>
                </a:cubicBezTo>
                <a:cubicBezTo>
                  <a:pt x="1" y="10"/>
                  <a:pt x="2" y="11"/>
                  <a:pt x="4" y="11"/>
                </a:cubicBezTo>
                <a:cubicBezTo>
                  <a:pt x="4" y="6"/>
                  <a:pt x="6" y="2"/>
                  <a:pt x="15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ïṩḻíḑe"/>
          <p:cNvSpPr/>
          <p:nvPr>
            <p:custDataLst>
              <p:tags r:id="rId53"/>
            </p:custDataLst>
          </p:nvPr>
        </p:nvSpPr>
        <p:spPr bwMode="auto">
          <a:xfrm>
            <a:off x="2003425" y="3761105"/>
            <a:ext cx="1905" cy="635"/>
          </a:xfrm>
          <a:custGeom>
            <a:avLst/>
            <a:gdLst>
              <a:gd name="T0" fmla="*/ 0 w 14"/>
              <a:gd name="T1" fmla="*/ 2 h 5"/>
              <a:gd name="T2" fmla="*/ 7 w 14"/>
              <a:gd name="T3" fmla="*/ 5 h 5"/>
              <a:gd name="T4" fmla="*/ 14 w 14"/>
              <a:gd name="T5" fmla="*/ 0 h 5"/>
              <a:gd name="T6" fmla="*/ 0 w 14"/>
              <a:gd name="T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5">
                <a:moveTo>
                  <a:pt x="0" y="2"/>
                </a:moveTo>
                <a:cubicBezTo>
                  <a:pt x="2" y="3"/>
                  <a:pt x="4" y="4"/>
                  <a:pt x="7" y="5"/>
                </a:cubicBezTo>
                <a:cubicBezTo>
                  <a:pt x="9" y="3"/>
                  <a:pt x="12" y="2"/>
                  <a:pt x="14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9" name="îślîḍè"/>
          <p:cNvSpPr/>
          <p:nvPr>
            <p:custDataLst>
              <p:tags r:id="rId54"/>
            </p:custDataLst>
          </p:nvPr>
        </p:nvSpPr>
        <p:spPr bwMode="auto">
          <a:xfrm>
            <a:off x="1621155" y="3203575"/>
            <a:ext cx="10160" cy="6985"/>
          </a:xfrm>
          <a:custGeom>
            <a:avLst/>
            <a:gdLst>
              <a:gd name="T0" fmla="*/ 0 w 52"/>
              <a:gd name="T1" fmla="*/ 19 h 38"/>
              <a:gd name="T2" fmla="*/ 22 w 52"/>
              <a:gd name="T3" fmla="*/ 38 h 38"/>
              <a:gd name="T4" fmla="*/ 0 w 52"/>
              <a:gd name="T5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38">
                <a:moveTo>
                  <a:pt x="0" y="19"/>
                </a:moveTo>
                <a:cubicBezTo>
                  <a:pt x="9" y="24"/>
                  <a:pt x="16" y="31"/>
                  <a:pt x="22" y="38"/>
                </a:cubicBezTo>
                <a:cubicBezTo>
                  <a:pt x="11" y="21"/>
                  <a:pt x="52" y="0"/>
                  <a:pt x="0" y="19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íṣlídê"/>
          <p:cNvSpPr/>
          <p:nvPr>
            <p:custDataLst>
              <p:tags r:id="rId55"/>
            </p:custDataLst>
          </p:nvPr>
        </p:nvSpPr>
        <p:spPr bwMode="auto">
          <a:xfrm>
            <a:off x="1891665" y="3142615"/>
            <a:ext cx="1905" cy="1905"/>
          </a:xfrm>
          <a:custGeom>
            <a:avLst/>
            <a:gdLst>
              <a:gd name="T0" fmla="*/ 1 w 13"/>
              <a:gd name="T1" fmla="*/ 10 h 10"/>
              <a:gd name="T2" fmla="*/ 13 w 13"/>
              <a:gd name="T3" fmla="*/ 1 h 10"/>
              <a:gd name="T4" fmla="*/ 2 w 13"/>
              <a:gd name="T5" fmla="*/ 0 h 10"/>
              <a:gd name="T6" fmla="*/ 1 w 13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0">
                <a:moveTo>
                  <a:pt x="1" y="10"/>
                </a:moveTo>
                <a:cubicBezTo>
                  <a:pt x="4" y="4"/>
                  <a:pt x="8" y="1"/>
                  <a:pt x="13" y="1"/>
                </a:cubicBezTo>
                <a:cubicBezTo>
                  <a:pt x="9" y="0"/>
                  <a:pt x="6" y="0"/>
                  <a:pt x="2" y="0"/>
                </a:cubicBezTo>
                <a:cubicBezTo>
                  <a:pt x="1" y="4"/>
                  <a:pt x="0" y="7"/>
                  <a:pt x="1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ïśḻíḓè"/>
          <p:cNvSpPr/>
          <p:nvPr>
            <p:custDataLst>
              <p:tags r:id="rId56"/>
            </p:custDataLst>
          </p:nvPr>
        </p:nvSpPr>
        <p:spPr bwMode="auto">
          <a:xfrm>
            <a:off x="2062480" y="3767455"/>
            <a:ext cx="8890" cy="5080"/>
          </a:xfrm>
          <a:custGeom>
            <a:avLst/>
            <a:gdLst>
              <a:gd name="T0" fmla="*/ 44 w 44"/>
              <a:gd name="T1" fmla="*/ 0 h 29"/>
              <a:gd name="T2" fmla="*/ 22 w 44"/>
              <a:gd name="T3" fmla="*/ 15 h 29"/>
              <a:gd name="T4" fmla="*/ 7 w 44"/>
              <a:gd name="T5" fmla="*/ 25 h 29"/>
              <a:gd name="T6" fmla="*/ 0 w 44"/>
              <a:gd name="T7" fmla="*/ 29 h 29"/>
              <a:gd name="T8" fmla="*/ 44 w 44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9">
                <a:moveTo>
                  <a:pt x="44" y="0"/>
                </a:moveTo>
                <a:cubicBezTo>
                  <a:pt x="44" y="0"/>
                  <a:pt x="33" y="8"/>
                  <a:pt x="22" y="15"/>
                </a:cubicBezTo>
                <a:cubicBezTo>
                  <a:pt x="17" y="19"/>
                  <a:pt x="12" y="22"/>
                  <a:pt x="7" y="25"/>
                </a:cubicBezTo>
                <a:cubicBezTo>
                  <a:pt x="3" y="28"/>
                  <a:pt x="0" y="29"/>
                  <a:pt x="0" y="29"/>
                </a:cubicBezTo>
                <a:cubicBezTo>
                  <a:pt x="14" y="23"/>
                  <a:pt x="29" y="12"/>
                  <a:pt x="44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2" name="îṡľïdé"/>
          <p:cNvSpPr/>
          <p:nvPr>
            <p:custDataLst>
              <p:tags r:id="rId57"/>
            </p:custDataLst>
          </p:nvPr>
        </p:nvSpPr>
        <p:spPr bwMode="auto">
          <a:xfrm>
            <a:off x="1417955" y="3540125"/>
            <a:ext cx="635" cy="1270"/>
          </a:xfrm>
          <a:custGeom>
            <a:avLst/>
            <a:gdLst>
              <a:gd name="T0" fmla="*/ 6 w 6"/>
              <a:gd name="T1" fmla="*/ 11 h 11"/>
              <a:gd name="T2" fmla="*/ 0 w 6"/>
              <a:gd name="T3" fmla="*/ 0 h 11"/>
              <a:gd name="T4" fmla="*/ 6 w 6"/>
              <a:gd name="T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1">
                <a:moveTo>
                  <a:pt x="6" y="11"/>
                </a:moveTo>
                <a:cubicBezTo>
                  <a:pt x="0" y="0"/>
                  <a:pt x="0" y="0"/>
                  <a:pt x="0" y="0"/>
                </a:cubicBezTo>
                <a:cubicBezTo>
                  <a:pt x="0" y="5"/>
                  <a:pt x="2" y="9"/>
                  <a:pt x="6" y="11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3" name="îṥlïdè"/>
          <p:cNvSpPr/>
          <p:nvPr>
            <p:custDataLst>
              <p:tags r:id="rId58"/>
            </p:custDataLst>
          </p:nvPr>
        </p:nvSpPr>
        <p:spPr bwMode="auto">
          <a:xfrm>
            <a:off x="2030730" y="3789045"/>
            <a:ext cx="6985" cy="1905"/>
          </a:xfrm>
          <a:custGeom>
            <a:avLst/>
            <a:gdLst>
              <a:gd name="T0" fmla="*/ 38 w 38"/>
              <a:gd name="T1" fmla="*/ 4 h 11"/>
              <a:gd name="T2" fmla="*/ 3 w 38"/>
              <a:gd name="T3" fmla="*/ 2 h 11"/>
              <a:gd name="T4" fmla="*/ 1 w 38"/>
              <a:gd name="T5" fmla="*/ 11 h 11"/>
              <a:gd name="T6" fmla="*/ 38 w 38"/>
              <a:gd name="T7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11">
                <a:moveTo>
                  <a:pt x="38" y="4"/>
                </a:moveTo>
                <a:cubicBezTo>
                  <a:pt x="25" y="1"/>
                  <a:pt x="13" y="0"/>
                  <a:pt x="3" y="2"/>
                </a:cubicBezTo>
                <a:cubicBezTo>
                  <a:pt x="2" y="5"/>
                  <a:pt x="0" y="8"/>
                  <a:pt x="1" y="11"/>
                </a:cubicBezTo>
                <a:lnTo>
                  <a:pt x="38" y="4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" name="ísļiḋê"/>
          <p:cNvSpPr/>
          <p:nvPr>
            <p:custDataLst>
              <p:tags r:id="rId59"/>
            </p:custDataLst>
          </p:nvPr>
        </p:nvSpPr>
        <p:spPr bwMode="auto">
          <a:xfrm>
            <a:off x="1625600" y="321056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5" name="íšľíḓé"/>
          <p:cNvSpPr/>
          <p:nvPr>
            <p:custDataLst>
              <p:tags r:id="rId60"/>
            </p:custDataLst>
          </p:nvPr>
        </p:nvSpPr>
        <p:spPr bwMode="auto">
          <a:xfrm>
            <a:off x="1408430" y="3138805"/>
            <a:ext cx="772160" cy="687070"/>
          </a:xfrm>
          <a:custGeom>
            <a:avLst/>
            <a:gdLst>
              <a:gd name="T0" fmla="*/ 1159 w 4052"/>
              <a:gd name="T1" fmla="*/ 422 h 3609"/>
              <a:gd name="T2" fmla="*/ 1066 w 4052"/>
              <a:gd name="T3" fmla="*/ 353 h 3609"/>
              <a:gd name="T4" fmla="*/ 676 w 4052"/>
              <a:gd name="T5" fmla="*/ 603 h 3609"/>
              <a:gd name="T6" fmla="*/ 235 w 4052"/>
              <a:gd name="T7" fmla="*/ 975 h 3609"/>
              <a:gd name="T8" fmla="*/ 89 w 4052"/>
              <a:gd name="T9" fmla="*/ 1354 h 3609"/>
              <a:gd name="T10" fmla="*/ 27 w 4052"/>
              <a:gd name="T11" fmla="*/ 1839 h 3609"/>
              <a:gd name="T12" fmla="*/ 64 w 4052"/>
              <a:gd name="T13" fmla="*/ 2077 h 3609"/>
              <a:gd name="T14" fmla="*/ 128 w 4052"/>
              <a:gd name="T15" fmla="*/ 2345 h 3609"/>
              <a:gd name="T16" fmla="*/ 309 w 4052"/>
              <a:gd name="T17" fmla="*/ 2672 h 3609"/>
              <a:gd name="T18" fmla="*/ 635 w 4052"/>
              <a:gd name="T19" fmla="*/ 2999 h 3609"/>
              <a:gd name="T20" fmla="*/ 983 w 4052"/>
              <a:gd name="T21" fmla="*/ 3206 h 3609"/>
              <a:gd name="T22" fmla="*/ 1538 w 4052"/>
              <a:gd name="T23" fmla="*/ 3438 h 3609"/>
              <a:gd name="T24" fmla="*/ 2690 w 4052"/>
              <a:gd name="T25" fmla="*/ 3567 h 3609"/>
              <a:gd name="T26" fmla="*/ 3076 w 4052"/>
              <a:gd name="T27" fmla="*/ 3515 h 3609"/>
              <a:gd name="T28" fmla="*/ 3516 w 4052"/>
              <a:gd name="T29" fmla="*/ 3257 h 3609"/>
              <a:gd name="T30" fmla="*/ 3867 w 4052"/>
              <a:gd name="T31" fmla="*/ 2753 h 3609"/>
              <a:gd name="T32" fmla="*/ 3998 w 4052"/>
              <a:gd name="T33" fmla="*/ 2382 h 3609"/>
              <a:gd name="T34" fmla="*/ 4043 w 4052"/>
              <a:gd name="T35" fmla="*/ 1937 h 3609"/>
              <a:gd name="T36" fmla="*/ 3986 w 4052"/>
              <a:gd name="T37" fmla="*/ 1743 h 3609"/>
              <a:gd name="T38" fmla="*/ 3940 w 4052"/>
              <a:gd name="T39" fmla="*/ 1417 h 3609"/>
              <a:gd name="T40" fmla="*/ 3707 w 4052"/>
              <a:gd name="T41" fmla="*/ 885 h 3609"/>
              <a:gd name="T42" fmla="*/ 3485 w 4052"/>
              <a:gd name="T43" fmla="*/ 603 h 3609"/>
              <a:gd name="T44" fmla="*/ 3288 w 4052"/>
              <a:gd name="T45" fmla="*/ 458 h 3609"/>
              <a:gd name="T46" fmla="*/ 3168 w 4052"/>
              <a:gd name="T47" fmla="*/ 299 h 3609"/>
              <a:gd name="T48" fmla="*/ 2955 w 4052"/>
              <a:gd name="T49" fmla="*/ 168 h 3609"/>
              <a:gd name="T50" fmla="*/ 2544 w 4052"/>
              <a:gd name="T51" fmla="*/ 42 h 3609"/>
              <a:gd name="T52" fmla="*/ 2533 w 4052"/>
              <a:gd name="T53" fmla="*/ 64 h 3609"/>
              <a:gd name="T54" fmla="*/ 2696 w 4052"/>
              <a:gd name="T55" fmla="*/ 190 h 3609"/>
              <a:gd name="T56" fmla="*/ 2979 w 4052"/>
              <a:gd name="T57" fmla="*/ 334 h 3609"/>
              <a:gd name="T58" fmla="*/ 3327 w 4052"/>
              <a:gd name="T59" fmla="*/ 613 h 3609"/>
              <a:gd name="T60" fmla="*/ 3512 w 4052"/>
              <a:gd name="T61" fmla="*/ 790 h 3609"/>
              <a:gd name="T62" fmla="*/ 3694 w 4052"/>
              <a:gd name="T63" fmla="*/ 1029 h 3609"/>
              <a:gd name="T64" fmla="*/ 3777 w 4052"/>
              <a:gd name="T65" fmla="*/ 1286 h 3609"/>
              <a:gd name="T66" fmla="*/ 3846 w 4052"/>
              <a:gd name="T67" fmla="*/ 1578 h 3609"/>
              <a:gd name="T68" fmla="*/ 3921 w 4052"/>
              <a:gd name="T69" fmla="*/ 1840 h 3609"/>
              <a:gd name="T70" fmla="*/ 3872 w 4052"/>
              <a:gd name="T71" fmla="*/ 2038 h 3609"/>
              <a:gd name="T72" fmla="*/ 3840 w 4052"/>
              <a:gd name="T73" fmla="*/ 2257 h 3609"/>
              <a:gd name="T74" fmla="*/ 3779 w 4052"/>
              <a:gd name="T75" fmla="*/ 2494 h 3609"/>
              <a:gd name="T76" fmla="*/ 3688 w 4052"/>
              <a:gd name="T77" fmla="*/ 2629 h 3609"/>
              <a:gd name="T78" fmla="*/ 3565 w 4052"/>
              <a:gd name="T79" fmla="*/ 2865 h 3609"/>
              <a:gd name="T80" fmla="*/ 3402 w 4052"/>
              <a:gd name="T81" fmla="*/ 3084 h 3609"/>
              <a:gd name="T82" fmla="*/ 3151 w 4052"/>
              <a:gd name="T83" fmla="*/ 3274 h 3609"/>
              <a:gd name="T84" fmla="*/ 2897 w 4052"/>
              <a:gd name="T85" fmla="*/ 3329 h 3609"/>
              <a:gd name="T86" fmla="*/ 2520 w 4052"/>
              <a:gd name="T87" fmla="*/ 3373 h 3609"/>
              <a:gd name="T88" fmla="*/ 2192 w 4052"/>
              <a:gd name="T89" fmla="*/ 3349 h 3609"/>
              <a:gd name="T90" fmla="*/ 1655 w 4052"/>
              <a:gd name="T91" fmla="*/ 3266 h 3609"/>
              <a:gd name="T92" fmla="*/ 1295 w 4052"/>
              <a:gd name="T93" fmla="*/ 3109 h 3609"/>
              <a:gd name="T94" fmla="*/ 917 w 4052"/>
              <a:gd name="T95" fmla="*/ 2918 h 3609"/>
              <a:gd name="T96" fmla="*/ 625 w 4052"/>
              <a:gd name="T97" fmla="*/ 2671 h 3609"/>
              <a:gd name="T98" fmla="*/ 367 w 4052"/>
              <a:gd name="T99" fmla="*/ 2256 h 3609"/>
              <a:gd name="T100" fmla="*/ 223 w 4052"/>
              <a:gd name="T101" fmla="*/ 1891 h 3609"/>
              <a:gd name="T102" fmla="*/ 229 w 4052"/>
              <a:gd name="T103" fmla="*/ 1628 h 3609"/>
              <a:gd name="T104" fmla="*/ 300 w 4052"/>
              <a:gd name="T105" fmla="*/ 1405 h 3609"/>
              <a:gd name="T106" fmla="*/ 366 w 4052"/>
              <a:gd name="T107" fmla="*/ 1143 h 3609"/>
              <a:gd name="T108" fmla="*/ 520 w 4052"/>
              <a:gd name="T109" fmla="*/ 955 h 3609"/>
              <a:gd name="T110" fmla="*/ 680 w 4052"/>
              <a:gd name="T111" fmla="*/ 811 h 3609"/>
              <a:gd name="T112" fmla="*/ 1030 w 4052"/>
              <a:gd name="T113" fmla="*/ 587 h 3609"/>
              <a:gd name="T114" fmla="*/ 1505 w 4052"/>
              <a:gd name="T115" fmla="*/ 433 h 3609"/>
              <a:gd name="T116" fmla="*/ 2187 w 4052"/>
              <a:gd name="T117" fmla="*/ 349 h 3609"/>
              <a:gd name="T118" fmla="*/ 2220 w 4052"/>
              <a:gd name="T119" fmla="*/ 165 h 3609"/>
              <a:gd name="T120" fmla="*/ 1601 w 4052"/>
              <a:gd name="T121" fmla="*/ 247 h 3609"/>
              <a:gd name="T122" fmla="*/ 487 w 4052"/>
              <a:gd name="T123" fmla="*/ 769 h 3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52" h="3609">
                <a:moveTo>
                  <a:pt x="1430" y="227"/>
                </a:moveTo>
                <a:cubicBezTo>
                  <a:pt x="1384" y="237"/>
                  <a:pt x="1416" y="267"/>
                  <a:pt x="1411" y="290"/>
                </a:cubicBezTo>
                <a:cubicBezTo>
                  <a:pt x="1360" y="312"/>
                  <a:pt x="1381" y="269"/>
                  <a:pt x="1358" y="255"/>
                </a:cubicBezTo>
                <a:cubicBezTo>
                  <a:pt x="1354" y="258"/>
                  <a:pt x="1350" y="260"/>
                  <a:pt x="1346" y="263"/>
                </a:cubicBezTo>
                <a:cubicBezTo>
                  <a:pt x="1343" y="265"/>
                  <a:pt x="1340" y="269"/>
                  <a:pt x="1336" y="272"/>
                </a:cubicBezTo>
                <a:cubicBezTo>
                  <a:pt x="1330" y="278"/>
                  <a:pt x="1324" y="285"/>
                  <a:pt x="1318" y="291"/>
                </a:cubicBezTo>
                <a:cubicBezTo>
                  <a:pt x="1307" y="304"/>
                  <a:pt x="1296" y="315"/>
                  <a:pt x="1284" y="317"/>
                </a:cubicBezTo>
                <a:cubicBezTo>
                  <a:pt x="1280" y="312"/>
                  <a:pt x="1275" y="311"/>
                  <a:pt x="1279" y="303"/>
                </a:cubicBezTo>
                <a:cubicBezTo>
                  <a:pt x="1272" y="312"/>
                  <a:pt x="1262" y="319"/>
                  <a:pt x="1250" y="324"/>
                </a:cubicBezTo>
                <a:cubicBezTo>
                  <a:pt x="1239" y="330"/>
                  <a:pt x="1226" y="334"/>
                  <a:pt x="1213" y="339"/>
                </a:cubicBezTo>
                <a:cubicBezTo>
                  <a:pt x="1206" y="341"/>
                  <a:pt x="1199" y="343"/>
                  <a:pt x="1193" y="346"/>
                </a:cubicBezTo>
                <a:cubicBezTo>
                  <a:pt x="1186" y="349"/>
                  <a:pt x="1180" y="352"/>
                  <a:pt x="1174" y="355"/>
                </a:cubicBezTo>
                <a:cubicBezTo>
                  <a:pt x="1163" y="362"/>
                  <a:pt x="1152" y="371"/>
                  <a:pt x="1145" y="383"/>
                </a:cubicBezTo>
                <a:cubicBezTo>
                  <a:pt x="1141" y="381"/>
                  <a:pt x="1139" y="379"/>
                  <a:pt x="1137" y="376"/>
                </a:cubicBezTo>
                <a:cubicBezTo>
                  <a:pt x="1150" y="391"/>
                  <a:pt x="1157" y="409"/>
                  <a:pt x="1159" y="422"/>
                </a:cubicBezTo>
                <a:cubicBezTo>
                  <a:pt x="1150" y="425"/>
                  <a:pt x="1143" y="433"/>
                  <a:pt x="1136" y="438"/>
                </a:cubicBezTo>
                <a:cubicBezTo>
                  <a:pt x="1130" y="444"/>
                  <a:pt x="1124" y="445"/>
                  <a:pt x="1116" y="436"/>
                </a:cubicBezTo>
                <a:cubicBezTo>
                  <a:pt x="1128" y="432"/>
                  <a:pt x="1126" y="423"/>
                  <a:pt x="1129" y="414"/>
                </a:cubicBezTo>
                <a:cubicBezTo>
                  <a:pt x="1129" y="414"/>
                  <a:pt x="1125" y="418"/>
                  <a:pt x="1121" y="422"/>
                </a:cubicBezTo>
                <a:cubicBezTo>
                  <a:pt x="1117" y="426"/>
                  <a:pt x="1112" y="431"/>
                  <a:pt x="1112" y="431"/>
                </a:cubicBezTo>
                <a:cubicBezTo>
                  <a:pt x="1082" y="405"/>
                  <a:pt x="1136" y="409"/>
                  <a:pt x="1128" y="386"/>
                </a:cubicBezTo>
                <a:cubicBezTo>
                  <a:pt x="1119" y="392"/>
                  <a:pt x="1110" y="399"/>
                  <a:pt x="1101" y="407"/>
                </a:cubicBezTo>
                <a:cubicBezTo>
                  <a:pt x="1092" y="414"/>
                  <a:pt x="1083" y="422"/>
                  <a:pt x="1074" y="430"/>
                </a:cubicBezTo>
                <a:cubicBezTo>
                  <a:pt x="1065" y="437"/>
                  <a:pt x="1056" y="443"/>
                  <a:pt x="1048" y="448"/>
                </a:cubicBezTo>
                <a:cubicBezTo>
                  <a:pt x="1039" y="453"/>
                  <a:pt x="1031" y="457"/>
                  <a:pt x="1023" y="458"/>
                </a:cubicBezTo>
                <a:cubicBezTo>
                  <a:pt x="1013" y="443"/>
                  <a:pt x="1030" y="434"/>
                  <a:pt x="1042" y="426"/>
                </a:cubicBezTo>
                <a:cubicBezTo>
                  <a:pt x="1055" y="419"/>
                  <a:pt x="1063" y="413"/>
                  <a:pt x="1037" y="407"/>
                </a:cubicBezTo>
                <a:cubicBezTo>
                  <a:pt x="1037" y="407"/>
                  <a:pt x="1050" y="406"/>
                  <a:pt x="1063" y="404"/>
                </a:cubicBezTo>
                <a:cubicBezTo>
                  <a:pt x="1076" y="402"/>
                  <a:pt x="1089" y="401"/>
                  <a:pt x="1089" y="401"/>
                </a:cubicBezTo>
                <a:cubicBezTo>
                  <a:pt x="1034" y="365"/>
                  <a:pt x="1120" y="394"/>
                  <a:pt x="1066" y="353"/>
                </a:cubicBezTo>
                <a:cubicBezTo>
                  <a:pt x="1033" y="361"/>
                  <a:pt x="1017" y="372"/>
                  <a:pt x="1001" y="383"/>
                </a:cubicBezTo>
                <a:cubicBezTo>
                  <a:pt x="985" y="394"/>
                  <a:pt x="969" y="405"/>
                  <a:pt x="936" y="414"/>
                </a:cubicBezTo>
                <a:cubicBezTo>
                  <a:pt x="930" y="438"/>
                  <a:pt x="952" y="438"/>
                  <a:pt x="946" y="461"/>
                </a:cubicBezTo>
                <a:cubicBezTo>
                  <a:pt x="928" y="478"/>
                  <a:pt x="913" y="484"/>
                  <a:pt x="900" y="485"/>
                </a:cubicBezTo>
                <a:cubicBezTo>
                  <a:pt x="893" y="485"/>
                  <a:pt x="886" y="483"/>
                  <a:pt x="880" y="482"/>
                </a:cubicBezTo>
                <a:cubicBezTo>
                  <a:pt x="874" y="480"/>
                  <a:pt x="868" y="477"/>
                  <a:pt x="862" y="474"/>
                </a:cubicBezTo>
                <a:cubicBezTo>
                  <a:pt x="840" y="464"/>
                  <a:pt x="820" y="453"/>
                  <a:pt x="799" y="490"/>
                </a:cubicBezTo>
                <a:cubicBezTo>
                  <a:pt x="796" y="504"/>
                  <a:pt x="799" y="521"/>
                  <a:pt x="795" y="536"/>
                </a:cubicBezTo>
                <a:cubicBezTo>
                  <a:pt x="792" y="550"/>
                  <a:pt x="782" y="561"/>
                  <a:pt x="755" y="564"/>
                </a:cubicBezTo>
                <a:cubicBezTo>
                  <a:pt x="755" y="564"/>
                  <a:pt x="754" y="554"/>
                  <a:pt x="753" y="543"/>
                </a:cubicBezTo>
                <a:cubicBezTo>
                  <a:pt x="752" y="533"/>
                  <a:pt x="750" y="523"/>
                  <a:pt x="750" y="523"/>
                </a:cubicBezTo>
                <a:cubicBezTo>
                  <a:pt x="721" y="538"/>
                  <a:pt x="720" y="554"/>
                  <a:pt x="718" y="569"/>
                </a:cubicBezTo>
                <a:cubicBezTo>
                  <a:pt x="717" y="576"/>
                  <a:pt x="715" y="583"/>
                  <a:pt x="709" y="588"/>
                </a:cubicBezTo>
                <a:cubicBezTo>
                  <a:pt x="707" y="591"/>
                  <a:pt x="703" y="594"/>
                  <a:pt x="697" y="596"/>
                </a:cubicBezTo>
                <a:cubicBezTo>
                  <a:pt x="692" y="599"/>
                  <a:pt x="685" y="601"/>
                  <a:pt x="676" y="603"/>
                </a:cubicBezTo>
                <a:cubicBezTo>
                  <a:pt x="677" y="594"/>
                  <a:pt x="686" y="584"/>
                  <a:pt x="694" y="577"/>
                </a:cubicBezTo>
                <a:cubicBezTo>
                  <a:pt x="701" y="570"/>
                  <a:pt x="707" y="566"/>
                  <a:pt x="702" y="566"/>
                </a:cubicBezTo>
                <a:cubicBezTo>
                  <a:pt x="675" y="565"/>
                  <a:pt x="671" y="575"/>
                  <a:pt x="671" y="586"/>
                </a:cubicBezTo>
                <a:cubicBezTo>
                  <a:pt x="670" y="597"/>
                  <a:pt x="673" y="610"/>
                  <a:pt x="659" y="620"/>
                </a:cubicBezTo>
                <a:cubicBezTo>
                  <a:pt x="634" y="596"/>
                  <a:pt x="634" y="596"/>
                  <a:pt x="634" y="596"/>
                </a:cubicBezTo>
                <a:cubicBezTo>
                  <a:pt x="621" y="607"/>
                  <a:pt x="607" y="620"/>
                  <a:pt x="595" y="633"/>
                </a:cubicBezTo>
                <a:cubicBezTo>
                  <a:pt x="588" y="640"/>
                  <a:pt x="582" y="646"/>
                  <a:pt x="575" y="653"/>
                </a:cubicBezTo>
                <a:cubicBezTo>
                  <a:pt x="569" y="661"/>
                  <a:pt x="563" y="668"/>
                  <a:pt x="557" y="675"/>
                </a:cubicBezTo>
                <a:cubicBezTo>
                  <a:pt x="550" y="682"/>
                  <a:pt x="544" y="690"/>
                  <a:pt x="538" y="697"/>
                </a:cubicBezTo>
                <a:cubicBezTo>
                  <a:pt x="532" y="704"/>
                  <a:pt x="525" y="712"/>
                  <a:pt x="519" y="719"/>
                </a:cubicBezTo>
                <a:cubicBezTo>
                  <a:pt x="507" y="734"/>
                  <a:pt x="494" y="748"/>
                  <a:pt x="481" y="762"/>
                </a:cubicBezTo>
                <a:cubicBezTo>
                  <a:pt x="477" y="752"/>
                  <a:pt x="480" y="735"/>
                  <a:pt x="460" y="740"/>
                </a:cubicBezTo>
                <a:cubicBezTo>
                  <a:pt x="429" y="779"/>
                  <a:pt x="391" y="814"/>
                  <a:pt x="351" y="849"/>
                </a:cubicBezTo>
                <a:cubicBezTo>
                  <a:pt x="312" y="884"/>
                  <a:pt x="271" y="918"/>
                  <a:pt x="234" y="952"/>
                </a:cubicBezTo>
                <a:cubicBezTo>
                  <a:pt x="234" y="952"/>
                  <a:pt x="234" y="963"/>
                  <a:pt x="235" y="975"/>
                </a:cubicBezTo>
                <a:cubicBezTo>
                  <a:pt x="235" y="981"/>
                  <a:pt x="235" y="987"/>
                  <a:pt x="235" y="991"/>
                </a:cubicBezTo>
                <a:cubicBezTo>
                  <a:pt x="236" y="996"/>
                  <a:pt x="236" y="998"/>
                  <a:pt x="236" y="998"/>
                </a:cubicBezTo>
                <a:cubicBezTo>
                  <a:pt x="231" y="1005"/>
                  <a:pt x="216" y="1004"/>
                  <a:pt x="217" y="993"/>
                </a:cubicBezTo>
                <a:cubicBezTo>
                  <a:pt x="186" y="1018"/>
                  <a:pt x="231" y="1005"/>
                  <a:pt x="230" y="1026"/>
                </a:cubicBezTo>
                <a:cubicBezTo>
                  <a:pt x="220" y="1045"/>
                  <a:pt x="201" y="1041"/>
                  <a:pt x="201" y="1025"/>
                </a:cubicBezTo>
                <a:cubicBezTo>
                  <a:pt x="193" y="1059"/>
                  <a:pt x="180" y="1106"/>
                  <a:pt x="164" y="1151"/>
                </a:cubicBezTo>
                <a:cubicBezTo>
                  <a:pt x="147" y="1195"/>
                  <a:pt x="128" y="1238"/>
                  <a:pt x="101" y="1265"/>
                </a:cubicBezTo>
                <a:cubicBezTo>
                  <a:pt x="101" y="1265"/>
                  <a:pt x="100" y="1261"/>
                  <a:pt x="99" y="1257"/>
                </a:cubicBezTo>
                <a:cubicBezTo>
                  <a:pt x="98" y="1253"/>
                  <a:pt x="98" y="1249"/>
                  <a:pt x="98" y="1249"/>
                </a:cubicBezTo>
                <a:cubicBezTo>
                  <a:pt x="90" y="1260"/>
                  <a:pt x="88" y="1271"/>
                  <a:pt x="89" y="1281"/>
                </a:cubicBezTo>
                <a:cubicBezTo>
                  <a:pt x="90" y="1292"/>
                  <a:pt x="94" y="1301"/>
                  <a:pt x="98" y="1310"/>
                </a:cubicBezTo>
                <a:cubicBezTo>
                  <a:pt x="99" y="1315"/>
                  <a:pt x="101" y="1319"/>
                  <a:pt x="102" y="1323"/>
                </a:cubicBezTo>
                <a:cubicBezTo>
                  <a:pt x="104" y="1328"/>
                  <a:pt x="105" y="1332"/>
                  <a:pt x="105" y="1337"/>
                </a:cubicBezTo>
                <a:cubicBezTo>
                  <a:pt x="105" y="1345"/>
                  <a:pt x="101" y="1354"/>
                  <a:pt x="91" y="1364"/>
                </a:cubicBezTo>
                <a:cubicBezTo>
                  <a:pt x="89" y="1354"/>
                  <a:pt x="89" y="1354"/>
                  <a:pt x="89" y="1354"/>
                </a:cubicBezTo>
                <a:cubicBezTo>
                  <a:pt x="76" y="1380"/>
                  <a:pt x="69" y="1409"/>
                  <a:pt x="61" y="1438"/>
                </a:cubicBezTo>
                <a:cubicBezTo>
                  <a:pt x="55" y="1467"/>
                  <a:pt x="49" y="1496"/>
                  <a:pt x="45" y="1525"/>
                </a:cubicBezTo>
                <a:cubicBezTo>
                  <a:pt x="44" y="1532"/>
                  <a:pt x="43" y="1539"/>
                  <a:pt x="41" y="1546"/>
                </a:cubicBezTo>
                <a:cubicBezTo>
                  <a:pt x="41" y="1550"/>
                  <a:pt x="40" y="1553"/>
                  <a:pt x="39" y="1556"/>
                </a:cubicBezTo>
                <a:cubicBezTo>
                  <a:pt x="39" y="1560"/>
                  <a:pt x="38" y="1563"/>
                  <a:pt x="38" y="1567"/>
                </a:cubicBezTo>
                <a:cubicBezTo>
                  <a:pt x="35" y="1580"/>
                  <a:pt x="32" y="1594"/>
                  <a:pt x="29" y="1607"/>
                </a:cubicBezTo>
                <a:cubicBezTo>
                  <a:pt x="27" y="1613"/>
                  <a:pt x="26" y="1620"/>
                  <a:pt x="24" y="1626"/>
                </a:cubicBezTo>
                <a:cubicBezTo>
                  <a:pt x="22" y="1632"/>
                  <a:pt x="20" y="1638"/>
                  <a:pt x="18" y="1644"/>
                </a:cubicBezTo>
                <a:cubicBezTo>
                  <a:pt x="14" y="1656"/>
                  <a:pt x="9" y="1668"/>
                  <a:pt x="3" y="1679"/>
                </a:cubicBezTo>
                <a:cubicBezTo>
                  <a:pt x="13" y="1684"/>
                  <a:pt x="17" y="1693"/>
                  <a:pt x="18" y="1705"/>
                </a:cubicBezTo>
                <a:cubicBezTo>
                  <a:pt x="18" y="1711"/>
                  <a:pt x="18" y="1717"/>
                  <a:pt x="18" y="1724"/>
                </a:cubicBezTo>
                <a:cubicBezTo>
                  <a:pt x="17" y="1727"/>
                  <a:pt x="17" y="1731"/>
                  <a:pt x="17" y="1734"/>
                </a:cubicBezTo>
                <a:cubicBezTo>
                  <a:pt x="16" y="1738"/>
                  <a:pt x="16" y="1741"/>
                  <a:pt x="16" y="1745"/>
                </a:cubicBezTo>
                <a:cubicBezTo>
                  <a:pt x="14" y="1772"/>
                  <a:pt x="14" y="1799"/>
                  <a:pt x="43" y="1801"/>
                </a:cubicBezTo>
                <a:cubicBezTo>
                  <a:pt x="37" y="1818"/>
                  <a:pt x="32" y="1829"/>
                  <a:pt x="27" y="1839"/>
                </a:cubicBezTo>
                <a:cubicBezTo>
                  <a:pt x="23" y="1848"/>
                  <a:pt x="18" y="1855"/>
                  <a:pt x="15" y="1863"/>
                </a:cubicBezTo>
                <a:cubicBezTo>
                  <a:pt x="12" y="1871"/>
                  <a:pt x="9" y="1880"/>
                  <a:pt x="6" y="1893"/>
                </a:cubicBezTo>
                <a:cubicBezTo>
                  <a:pt x="4" y="1899"/>
                  <a:pt x="3" y="1907"/>
                  <a:pt x="2" y="1916"/>
                </a:cubicBezTo>
                <a:cubicBezTo>
                  <a:pt x="1" y="1925"/>
                  <a:pt x="0" y="1935"/>
                  <a:pt x="0" y="1947"/>
                </a:cubicBezTo>
                <a:cubicBezTo>
                  <a:pt x="0" y="1960"/>
                  <a:pt x="11" y="1968"/>
                  <a:pt x="22" y="1976"/>
                </a:cubicBezTo>
                <a:cubicBezTo>
                  <a:pt x="34" y="1984"/>
                  <a:pt x="47" y="1993"/>
                  <a:pt x="53" y="2007"/>
                </a:cubicBezTo>
                <a:cubicBezTo>
                  <a:pt x="24" y="2014"/>
                  <a:pt x="24" y="2014"/>
                  <a:pt x="24" y="2014"/>
                </a:cubicBezTo>
                <a:cubicBezTo>
                  <a:pt x="24" y="2014"/>
                  <a:pt x="33" y="2023"/>
                  <a:pt x="43" y="2031"/>
                </a:cubicBezTo>
                <a:cubicBezTo>
                  <a:pt x="48" y="2036"/>
                  <a:pt x="53" y="2040"/>
                  <a:pt x="57" y="2043"/>
                </a:cubicBezTo>
                <a:cubicBezTo>
                  <a:pt x="61" y="2046"/>
                  <a:pt x="63" y="2048"/>
                  <a:pt x="63" y="2048"/>
                </a:cubicBezTo>
                <a:cubicBezTo>
                  <a:pt x="63" y="2048"/>
                  <a:pt x="56" y="2056"/>
                  <a:pt x="48" y="2063"/>
                </a:cubicBezTo>
                <a:cubicBezTo>
                  <a:pt x="41" y="2071"/>
                  <a:pt x="33" y="2078"/>
                  <a:pt x="33" y="2078"/>
                </a:cubicBezTo>
                <a:cubicBezTo>
                  <a:pt x="33" y="2078"/>
                  <a:pt x="37" y="2085"/>
                  <a:pt x="40" y="2091"/>
                </a:cubicBezTo>
                <a:cubicBezTo>
                  <a:pt x="44" y="2098"/>
                  <a:pt x="48" y="2104"/>
                  <a:pt x="48" y="2104"/>
                </a:cubicBezTo>
                <a:cubicBezTo>
                  <a:pt x="46" y="2093"/>
                  <a:pt x="55" y="2077"/>
                  <a:pt x="64" y="2077"/>
                </a:cubicBezTo>
                <a:cubicBezTo>
                  <a:pt x="67" y="2082"/>
                  <a:pt x="69" y="2087"/>
                  <a:pt x="71" y="2093"/>
                </a:cubicBezTo>
                <a:cubicBezTo>
                  <a:pt x="73" y="2099"/>
                  <a:pt x="74" y="2105"/>
                  <a:pt x="75" y="2111"/>
                </a:cubicBezTo>
                <a:cubicBezTo>
                  <a:pt x="77" y="2123"/>
                  <a:pt x="77" y="2136"/>
                  <a:pt x="75" y="2148"/>
                </a:cubicBezTo>
                <a:cubicBezTo>
                  <a:pt x="73" y="2171"/>
                  <a:pt x="66" y="2191"/>
                  <a:pt x="59" y="2194"/>
                </a:cubicBezTo>
                <a:cubicBezTo>
                  <a:pt x="59" y="2194"/>
                  <a:pt x="63" y="2200"/>
                  <a:pt x="68" y="2209"/>
                </a:cubicBezTo>
                <a:cubicBezTo>
                  <a:pt x="73" y="2218"/>
                  <a:pt x="81" y="2229"/>
                  <a:pt x="89" y="2241"/>
                </a:cubicBezTo>
                <a:cubicBezTo>
                  <a:pt x="96" y="2252"/>
                  <a:pt x="104" y="2264"/>
                  <a:pt x="109" y="2272"/>
                </a:cubicBezTo>
                <a:cubicBezTo>
                  <a:pt x="115" y="2281"/>
                  <a:pt x="119" y="2286"/>
                  <a:pt x="119" y="2286"/>
                </a:cubicBezTo>
                <a:cubicBezTo>
                  <a:pt x="107" y="2289"/>
                  <a:pt x="96" y="2274"/>
                  <a:pt x="84" y="2263"/>
                </a:cubicBezTo>
                <a:cubicBezTo>
                  <a:pt x="90" y="2268"/>
                  <a:pt x="95" y="2273"/>
                  <a:pt x="97" y="2276"/>
                </a:cubicBezTo>
                <a:cubicBezTo>
                  <a:pt x="100" y="2280"/>
                  <a:pt x="101" y="2282"/>
                  <a:pt x="102" y="2285"/>
                </a:cubicBezTo>
                <a:cubicBezTo>
                  <a:pt x="102" y="2289"/>
                  <a:pt x="99" y="2292"/>
                  <a:pt x="95" y="2294"/>
                </a:cubicBezTo>
                <a:cubicBezTo>
                  <a:pt x="88" y="2299"/>
                  <a:pt x="81" y="2304"/>
                  <a:pt x="104" y="2323"/>
                </a:cubicBezTo>
                <a:cubicBezTo>
                  <a:pt x="108" y="2314"/>
                  <a:pt x="122" y="2319"/>
                  <a:pt x="128" y="2318"/>
                </a:cubicBezTo>
                <a:cubicBezTo>
                  <a:pt x="126" y="2326"/>
                  <a:pt x="127" y="2335"/>
                  <a:pt x="128" y="2345"/>
                </a:cubicBezTo>
                <a:cubicBezTo>
                  <a:pt x="130" y="2355"/>
                  <a:pt x="133" y="2366"/>
                  <a:pt x="138" y="2377"/>
                </a:cubicBezTo>
                <a:cubicBezTo>
                  <a:pt x="142" y="2388"/>
                  <a:pt x="147" y="2399"/>
                  <a:pt x="153" y="2410"/>
                </a:cubicBezTo>
                <a:cubicBezTo>
                  <a:pt x="159" y="2421"/>
                  <a:pt x="166" y="2431"/>
                  <a:pt x="172" y="2440"/>
                </a:cubicBezTo>
                <a:cubicBezTo>
                  <a:pt x="150" y="2442"/>
                  <a:pt x="150" y="2442"/>
                  <a:pt x="150" y="2442"/>
                </a:cubicBezTo>
                <a:cubicBezTo>
                  <a:pt x="154" y="2451"/>
                  <a:pt x="158" y="2460"/>
                  <a:pt x="163" y="2469"/>
                </a:cubicBezTo>
                <a:cubicBezTo>
                  <a:pt x="168" y="2478"/>
                  <a:pt x="173" y="2487"/>
                  <a:pt x="178" y="2496"/>
                </a:cubicBezTo>
                <a:cubicBezTo>
                  <a:pt x="183" y="2506"/>
                  <a:pt x="189" y="2515"/>
                  <a:pt x="195" y="2523"/>
                </a:cubicBezTo>
                <a:cubicBezTo>
                  <a:pt x="201" y="2532"/>
                  <a:pt x="207" y="2541"/>
                  <a:pt x="213" y="2550"/>
                </a:cubicBezTo>
                <a:cubicBezTo>
                  <a:pt x="219" y="2559"/>
                  <a:pt x="225" y="2568"/>
                  <a:pt x="232" y="2577"/>
                </a:cubicBezTo>
                <a:cubicBezTo>
                  <a:pt x="238" y="2586"/>
                  <a:pt x="245" y="2595"/>
                  <a:pt x="251" y="2604"/>
                </a:cubicBezTo>
                <a:cubicBezTo>
                  <a:pt x="264" y="2622"/>
                  <a:pt x="278" y="2639"/>
                  <a:pt x="290" y="2658"/>
                </a:cubicBezTo>
                <a:cubicBezTo>
                  <a:pt x="280" y="2626"/>
                  <a:pt x="315" y="2612"/>
                  <a:pt x="332" y="2631"/>
                </a:cubicBezTo>
                <a:cubicBezTo>
                  <a:pt x="311" y="2658"/>
                  <a:pt x="311" y="2658"/>
                  <a:pt x="311" y="2658"/>
                </a:cubicBezTo>
                <a:cubicBezTo>
                  <a:pt x="337" y="2660"/>
                  <a:pt x="305" y="2629"/>
                  <a:pt x="345" y="2643"/>
                </a:cubicBezTo>
                <a:cubicBezTo>
                  <a:pt x="361" y="2671"/>
                  <a:pt x="329" y="2682"/>
                  <a:pt x="309" y="2672"/>
                </a:cubicBezTo>
                <a:cubicBezTo>
                  <a:pt x="341" y="2698"/>
                  <a:pt x="341" y="2698"/>
                  <a:pt x="341" y="2698"/>
                </a:cubicBezTo>
                <a:cubicBezTo>
                  <a:pt x="335" y="2706"/>
                  <a:pt x="326" y="2702"/>
                  <a:pt x="314" y="2707"/>
                </a:cubicBezTo>
                <a:cubicBezTo>
                  <a:pt x="327" y="2708"/>
                  <a:pt x="331" y="2726"/>
                  <a:pt x="338" y="2745"/>
                </a:cubicBezTo>
                <a:cubicBezTo>
                  <a:pt x="341" y="2754"/>
                  <a:pt x="345" y="2763"/>
                  <a:pt x="351" y="2770"/>
                </a:cubicBezTo>
                <a:cubicBezTo>
                  <a:pt x="356" y="2777"/>
                  <a:pt x="364" y="2780"/>
                  <a:pt x="374" y="2780"/>
                </a:cubicBezTo>
                <a:cubicBezTo>
                  <a:pt x="368" y="2787"/>
                  <a:pt x="368" y="2787"/>
                  <a:pt x="368" y="2787"/>
                </a:cubicBezTo>
                <a:cubicBezTo>
                  <a:pt x="397" y="2822"/>
                  <a:pt x="421" y="2845"/>
                  <a:pt x="444" y="2865"/>
                </a:cubicBezTo>
                <a:cubicBezTo>
                  <a:pt x="456" y="2875"/>
                  <a:pt x="467" y="2885"/>
                  <a:pt x="479" y="2895"/>
                </a:cubicBezTo>
                <a:cubicBezTo>
                  <a:pt x="482" y="2898"/>
                  <a:pt x="484" y="2900"/>
                  <a:pt x="487" y="2903"/>
                </a:cubicBezTo>
                <a:cubicBezTo>
                  <a:pt x="491" y="2906"/>
                  <a:pt x="494" y="2908"/>
                  <a:pt x="497" y="2911"/>
                </a:cubicBezTo>
                <a:cubicBezTo>
                  <a:pt x="503" y="2916"/>
                  <a:pt x="509" y="2922"/>
                  <a:pt x="516" y="2928"/>
                </a:cubicBezTo>
                <a:cubicBezTo>
                  <a:pt x="526" y="2919"/>
                  <a:pt x="535" y="2920"/>
                  <a:pt x="546" y="2924"/>
                </a:cubicBezTo>
                <a:cubicBezTo>
                  <a:pt x="556" y="2927"/>
                  <a:pt x="568" y="2932"/>
                  <a:pt x="584" y="2931"/>
                </a:cubicBezTo>
                <a:cubicBezTo>
                  <a:pt x="592" y="2941"/>
                  <a:pt x="600" y="2953"/>
                  <a:pt x="608" y="2964"/>
                </a:cubicBezTo>
                <a:cubicBezTo>
                  <a:pt x="617" y="2976"/>
                  <a:pt x="625" y="2988"/>
                  <a:pt x="635" y="2999"/>
                </a:cubicBezTo>
                <a:cubicBezTo>
                  <a:pt x="637" y="3002"/>
                  <a:pt x="639" y="3005"/>
                  <a:pt x="642" y="3008"/>
                </a:cubicBezTo>
                <a:cubicBezTo>
                  <a:pt x="644" y="3011"/>
                  <a:pt x="647" y="3014"/>
                  <a:pt x="649" y="3017"/>
                </a:cubicBezTo>
                <a:cubicBezTo>
                  <a:pt x="654" y="3022"/>
                  <a:pt x="659" y="3028"/>
                  <a:pt x="665" y="3033"/>
                </a:cubicBezTo>
                <a:cubicBezTo>
                  <a:pt x="670" y="3039"/>
                  <a:pt x="676" y="3044"/>
                  <a:pt x="682" y="3049"/>
                </a:cubicBezTo>
                <a:cubicBezTo>
                  <a:pt x="688" y="3054"/>
                  <a:pt x="694" y="3059"/>
                  <a:pt x="701" y="3063"/>
                </a:cubicBezTo>
                <a:cubicBezTo>
                  <a:pt x="744" y="3079"/>
                  <a:pt x="725" y="3052"/>
                  <a:pt x="750" y="3051"/>
                </a:cubicBezTo>
                <a:cubicBezTo>
                  <a:pt x="738" y="3073"/>
                  <a:pt x="791" y="3107"/>
                  <a:pt x="754" y="3103"/>
                </a:cubicBezTo>
                <a:cubicBezTo>
                  <a:pt x="786" y="3123"/>
                  <a:pt x="808" y="3135"/>
                  <a:pt x="832" y="3147"/>
                </a:cubicBezTo>
                <a:cubicBezTo>
                  <a:pt x="844" y="3153"/>
                  <a:pt x="857" y="3158"/>
                  <a:pt x="873" y="3164"/>
                </a:cubicBezTo>
                <a:cubicBezTo>
                  <a:pt x="881" y="3167"/>
                  <a:pt x="889" y="3170"/>
                  <a:pt x="899" y="3174"/>
                </a:cubicBezTo>
                <a:cubicBezTo>
                  <a:pt x="908" y="3177"/>
                  <a:pt x="919" y="3180"/>
                  <a:pt x="930" y="3184"/>
                </a:cubicBezTo>
                <a:cubicBezTo>
                  <a:pt x="926" y="3170"/>
                  <a:pt x="919" y="3160"/>
                  <a:pt x="928" y="3156"/>
                </a:cubicBezTo>
                <a:cubicBezTo>
                  <a:pt x="945" y="3160"/>
                  <a:pt x="956" y="3184"/>
                  <a:pt x="949" y="3193"/>
                </a:cubicBezTo>
                <a:cubicBezTo>
                  <a:pt x="943" y="3194"/>
                  <a:pt x="943" y="3194"/>
                  <a:pt x="943" y="3194"/>
                </a:cubicBezTo>
                <a:cubicBezTo>
                  <a:pt x="957" y="3196"/>
                  <a:pt x="971" y="3200"/>
                  <a:pt x="983" y="3206"/>
                </a:cubicBezTo>
                <a:cubicBezTo>
                  <a:pt x="990" y="3209"/>
                  <a:pt x="996" y="3213"/>
                  <a:pt x="1002" y="3217"/>
                </a:cubicBezTo>
                <a:cubicBezTo>
                  <a:pt x="1008" y="3220"/>
                  <a:pt x="1014" y="3224"/>
                  <a:pt x="1020" y="3228"/>
                </a:cubicBezTo>
                <a:cubicBezTo>
                  <a:pt x="1032" y="3237"/>
                  <a:pt x="1044" y="3247"/>
                  <a:pt x="1056" y="3257"/>
                </a:cubicBezTo>
                <a:cubicBezTo>
                  <a:pt x="1068" y="3266"/>
                  <a:pt x="1079" y="3276"/>
                  <a:pt x="1091" y="3287"/>
                </a:cubicBezTo>
                <a:cubicBezTo>
                  <a:pt x="1137" y="3326"/>
                  <a:pt x="1185" y="3362"/>
                  <a:pt x="1234" y="3352"/>
                </a:cubicBezTo>
                <a:cubicBezTo>
                  <a:pt x="1228" y="3353"/>
                  <a:pt x="1228" y="3353"/>
                  <a:pt x="1228" y="3353"/>
                </a:cubicBezTo>
                <a:cubicBezTo>
                  <a:pt x="1228" y="3353"/>
                  <a:pt x="1234" y="3354"/>
                  <a:pt x="1243" y="3354"/>
                </a:cubicBezTo>
                <a:cubicBezTo>
                  <a:pt x="1251" y="3355"/>
                  <a:pt x="1263" y="3356"/>
                  <a:pt x="1274" y="3356"/>
                </a:cubicBezTo>
                <a:cubicBezTo>
                  <a:pt x="1297" y="3357"/>
                  <a:pt x="1320" y="3358"/>
                  <a:pt x="1320" y="3358"/>
                </a:cubicBezTo>
                <a:cubicBezTo>
                  <a:pt x="1338" y="3367"/>
                  <a:pt x="1331" y="3369"/>
                  <a:pt x="1322" y="3373"/>
                </a:cubicBezTo>
                <a:cubicBezTo>
                  <a:pt x="1313" y="3376"/>
                  <a:pt x="1302" y="3380"/>
                  <a:pt x="1314" y="3393"/>
                </a:cubicBezTo>
                <a:cubicBezTo>
                  <a:pt x="1340" y="3390"/>
                  <a:pt x="1361" y="3392"/>
                  <a:pt x="1381" y="3397"/>
                </a:cubicBezTo>
                <a:cubicBezTo>
                  <a:pt x="1400" y="3401"/>
                  <a:pt x="1417" y="3407"/>
                  <a:pt x="1433" y="3414"/>
                </a:cubicBezTo>
                <a:cubicBezTo>
                  <a:pt x="1450" y="3421"/>
                  <a:pt x="1465" y="3427"/>
                  <a:pt x="1482" y="3432"/>
                </a:cubicBezTo>
                <a:cubicBezTo>
                  <a:pt x="1499" y="3437"/>
                  <a:pt x="1517" y="3439"/>
                  <a:pt x="1538" y="3438"/>
                </a:cubicBezTo>
                <a:cubicBezTo>
                  <a:pt x="1547" y="3460"/>
                  <a:pt x="1566" y="3473"/>
                  <a:pt x="1588" y="3483"/>
                </a:cubicBezTo>
                <a:cubicBezTo>
                  <a:pt x="1600" y="3487"/>
                  <a:pt x="1612" y="3491"/>
                  <a:pt x="1625" y="3494"/>
                </a:cubicBezTo>
                <a:cubicBezTo>
                  <a:pt x="1638" y="3496"/>
                  <a:pt x="1652" y="3499"/>
                  <a:pt x="1666" y="3500"/>
                </a:cubicBezTo>
                <a:cubicBezTo>
                  <a:pt x="1680" y="3502"/>
                  <a:pt x="1694" y="3504"/>
                  <a:pt x="1708" y="3505"/>
                </a:cubicBezTo>
                <a:cubicBezTo>
                  <a:pt x="1722" y="3507"/>
                  <a:pt x="1736" y="3509"/>
                  <a:pt x="1749" y="3512"/>
                </a:cubicBezTo>
                <a:cubicBezTo>
                  <a:pt x="1775" y="3517"/>
                  <a:pt x="1799" y="3525"/>
                  <a:pt x="1817" y="3540"/>
                </a:cubicBezTo>
                <a:cubicBezTo>
                  <a:pt x="1815" y="3522"/>
                  <a:pt x="1815" y="3522"/>
                  <a:pt x="1815" y="3522"/>
                </a:cubicBezTo>
                <a:cubicBezTo>
                  <a:pt x="1838" y="3509"/>
                  <a:pt x="1838" y="3536"/>
                  <a:pt x="1853" y="3543"/>
                </a:cubicBezTo>
                <a:cubicBezTo>
                  <a:pt x="1853" y="3529"/>
                  <a:pt x="1833" y="3523"/>
                  <a:pt x="1847" y="3516"/>
                </a:cubicBezTo>
                <a:cubicBezTo>
                  <a:pt x="1936" y="3519"/>
                  <a:pt x="2025" y="3537"/>
                  <a:pt x="2115" y="3556"/>
                </a:cubicBezTo>
                <a:cubicBezTo>
                  <a:pt x="2205" y="3575"/>
                  <a:pt x="2297" y="3596"/>
                  <a:pt x="2387" y="3606"/>
                </a:cubicBezTo>
                <a:cubicBezTo>
                  <a:pt x="2420" y="3609"/>
                  <a:pt x="2430" y="3586"/>
                  <a:pt x="2442" y="3568"/>
                </a:cubicBezTo>
                <a:cubicBezTo>
                  <a:pt x="2454" y="3550"/>
                  <a:pt x="2467" y="3537"/>
                  <a:pt x="2509" y="3558"/>
                </a:cubicBezTo>
                <a:cubicBezTo>
                  <a:pt x="2485" y="3591"/>
                  <a:pt x="2485" y="3591"/>
                  <a:pt x="2485" y="3591"/>
                </a:cubicBezTo>
                <a:cubicBezTo>
                  <a:pt x="2552" y="3572"/>
                  <a:pt x="2621" y="3570"/>
                  <a:pt x="2690" y="3567"/>
                </a:cubicBezTo>
                <a:cubicBezTo>
                  <a:pt x="2707" y="3566"/>
                  <a:pt x="2725" y="3565"/>
                  <a:pt x="2742" y="3563"/>
                </a:cubicBezTo>
                <a:cubicBezTo>
                  <a:pt x="2760" y="3562"/>
                  <a:pt x="2777" y="3560"/>
                  <a:pt x="2794" y="3557"/>
                </a:cubicBezTo>
                <a:cubicBezTo>
                  <a:pt x="2811" y="3554"/>
                  <a:pt x="2828" y="3551"/>
                  <a:pt x="2845" y="3546"/>
                </a:cubicBezTo>
                <a:cubicBezTo>
                  <a:pt x="2862" y="3542"/>
                  <a:pt x="2878" y="3536"/>
                  <a:pt x="2894" y="3529"/>
                </a:cubicBezTo>
                <a:cubicBezTo>
                  <a:pt x="2887" y="3538"/>
                  <a:pt x="2889" y="3547"/>
                  <a:pt x="2876" y="3549"/>
                </a:cubicBezTo>
                <a:cubicBezTo>
                  <a:pt x="2884" y="3554"/>
                  <a:pt x="2894" y="3555"/>
                  <a:pt x="2906" y="3554"/>
                </a:cubicBezTo>
                <a:cubicBezTo>
                  <a:pt x="2917" y="3553"/>
                  <a:pt x="2930" y="3549"/>
                  <a:pt x="2940" y="3545"/>
                </a:cubicBezTo>
                <a:cubicBezTo>
                  <a:pt x="2946" y="3542"/>
                  <a:pt x="2951" y="3540"/>
                  <a:pt x="2956" y="3537"/>
                </a:cubicBezTo>
                <a:cubicBezTo>
                  <a:pt x="2960" y="3534"/>
                  <a:pt x="2965" y="3531"/>
                  <a:pt x="2968" y="3528"/>
                </a:cubicBezTo>
                <a:cubicBezTo>
                  <a:pt x="2975" y="3522"/>
                  <a:pt x="2978" y="3516"/>
                  <a:pt x="2977" y="3511"/>
                </a:cubicBezTo>
                <a:cubicBezTo>
                  <a:pt x="2999" y="3508"/>
                  <a:pt x="2986" y="3527"/>
                  <a:pt x="3002" y="3533"/>
                </a:cubicBezTo>
                <a:cubicBezTo>
                  <a:pt x="3010" y="3535"/>
                  <a:pt x="3018" y="3533"/>
                  <a:pt x="3026" y="3529"/>
                </a:cubicBezTo>
                <a:cubicBezTo>
                  <a:pt x="3034" y="3524"/>
                  <a:pt x="3041" y="3519"/>
                  <a:pt x="3048" y="3513"/>
                </a:cubicBezTo>
                <a:cubicBezTo>
                  <a:pt x="3063" y="3503"/>
                  <a:pt x="3076" y="3493"/>
                  <a:pt x="3087" y="3502"/>
                </a:cubicBezTo>
                <a:cubicBezTo>
                  <a:pt x="3091" y="3505"/>
                  <a:pt x="3081" y="3512"/>
                  <a:pt x="3076" y="3515"/>
                </a:cubicBezTo>
                <a:cubicBezTo>
                  <a:pt x="3080" y="3511"/>
                  <a:pt x="3088" y="3507"/>
                  <a:pt x="3096" y="3504"/>
                </a:cubicBezTo>
                <a:cubicBezTo>
                  <a:pt x="3105" y="3500"/>
                  <a:pt x="3114" y="3498"/>
                  <a:pt x="3122" y="3494"/>
                </a:cubicBezTo>
                <a:cubicBezTo>
                  <a:pt x="3139" y="3486"/>
                  <a:pt x="3150" y="3479"/>
                  <a:pt x="3137" y="3469"/>
                </a:cubicBezTo>
                <a:cubicBezTo>
                  <a:pt x="3164" y="3467"/>
                  <a:pt x="3186" y="3453"/>
                  <a:pt x="3207" y="3442"/>
                </a:cubicBezTo>
                <a:cubicBezTo>
                  <a:pt x="3212" y="3439"/>
                  <a:pt x="3217" y="3435"/>
                  <a:pt x="3222" y="3433"/>
                </a:cubicBezTo>
                <a:cubicBezTo>
                  <a:pt x="3227" y="3430"/>
                  <a:pt x="3232" y="3427"/>
                  <a:pt x="3238" y="3424"/>
                </a:cubicBezTo>
                <a:cubicBezTo>
                  <a:pt x="3248" y="3420"/>
                  <a:pt x="3258" y="3416"/>
                  <a:pt x="3270" y="3415"/>
                </a:cubicBezTo>
                <a:cubicBezTo>
                  <a:pt x="3272" y="3405"/>
                  <a:pt x="3279" y="3398"/>
                  <a:pt x="3287" y="3393"/>
                </a:cubicBezTo>
                <a:cubicBezTo>
                  <a:pt x="3295" y="3387"/>
                  <a:pt x="3306" y="3383"/>
                  <a:pt x="3315" y="3379"/>
                </a:cubicBezTo>
                <a:cubicBezTo>
                  <a:pt x="3333" y="3370"/>
                  <a:pt x="3349" y="3361"/>
                  <a:pt x="3341" y="3341"/>
                </a:cubicBezTo>
                <a:cubicBezTo>
                  <a:pt x="3351" y="3361"/>
                  <a:pt x="3375" y="3355"/>
                  <a:pt x="3399" y="3340"/>
                </a:cubicBezTo>
                <a:cubicBezTo>
                  <a:pt x="3410" y="3332"/>
                  <a:pt x="3422" y="3322"/>
                  <a:pt x="3431" y="3311"/>
                </a:cubicBezTo>
                <a:cubicBezTo>
                  <a:pt x="3440" y="3301"/>
                  <a:pt x="3446" y="3289"/>
                  <a:pt x="3450" y="3280"/>
                </a:cubicBezTo>
                <a:cubicBezTo>
                  <a:pt x="3449" y="3298"/>
                  <a:pt x="3481" y="3273"/>
                  <a:pt x="3483" y="3296"/>
                </a:cubicBezTo>
                <a:cubicBezTo>
                  <a:pt x="3497" y="3283"/>
                  <a:pt x="3510" y="3269"/>
                  <a:pt x="3516" y="3257"/>
                </a:cubicBezTo>
                <a:cubicBezTo>
                  <a:pt x="3522" y="3245"/>
                  <a:pt x="3522" y="3234"/>
                  <a:pt x="3512" y="3228"/>
                </a:cubicBezTo>
                <a:cubicBezTo>
                  <a:pt x="3522" y="3227"/>
                  <a:pt x="3532" y="3224"/>
                  <a:pt x="3540" y="3220"/>
                </a:cubicBezTo>
                <a:cubicBezTo>
                  <a:pt x="3548" y="3216"/>
                  <a:pt x="3555" y="3211"/>
                  <a:pt x="3561" y="3205"/>
                </a:cubicBezTo>
                <a:cubicBezTo>
                  <a:pt x="3566" y="3199"/>
                  <a:pt x="3571" y="3192"/>
                  <a:pt x="3576" y="3185"/>
                </a:cubicBezTo>
                <a:cubicBezTo>
                  <a:pt x="3580" y="3178"/>
                  <a:pt x="3584" y="3170"/>
                  <a:pt x="3588" y="3163"/>
                </a:cubicBezTo>
                <a:cubicBezTo>
                  <a:pt x="3595" y="3149"/>
                  <a:pt x="3602" y="3136"/>
                  <a:pt x="3611" y="3127"/>
                </a:cubicBezTo>
                <a:cubicBezTo>
                  <a:pt x="3621" y="3118"/>
                  <a:pt x="3633" y="3114"/>
                  <a:pt x="3653" y="3118"/>
                </a:cubicBezTo>
                <a:cubicBezTo>
                  <a:pt x="3679" y="3067"/>
                  <a:pt x="3703" y="3019"/>
                  <a:pt x="3725" y="2972"/>
                </a:cubicBezTo>
                <a:cubicBezTo>
                  <a:pt x="3747" y="2926"/>
                  <a:pt x="3767" y="2881"/>
                  <a:pt x="3786" y="2836"/>
                </a:cubicBezTo>
                <a:cubicBezTo>
                  <a:pt x="3805" y="2849"/>
                  <a:pt x="3792" y="2873"/>
                  <a:pt x="3780" y="2896"/>
                </a:cubicBezTo>
                <a:cubicBezTo>
                  <a:pt x="3768" y="2918"/>
                  <a:pt x="3756" y="2940"/>
                  <a:pt x="3776" y="2951"/>
                </a:cubicBezTo>
                <a:cubicBezTo>
                  <a:pt x="3794" y="2907"/>
                  <a:pt x="3801" y="2868"/>
                  <a:pt x="3809" y="2831"/>
                </a:cubicBezTo>
                <a:cubicBezTo>
                  <a:pt x="3813" y="2813"/>
                  <a:pt x="3818" y="2795"/>
                  <a:pt x="3825" y="2777"/>
                </a:cubicBezTo>
                <a:cubicBezTo>
                  <a:pt x="3831" y="2759"/>
                  <a:pt x="3840" y="2741"/>
                  <a:pt x="3852" y="2722"/>
                </a:cubicBezTo>
                <a:cubicBezTo>
                  <a:pt x="3867" y="2703"/>
                  <a:pt x="3864" y="2742"/>
                  <a:pt x="3867" y="2753"/>
                </a:cubicBezTo>
                <a:cubicBezTo>
                  <a:pt x="3870" y="2741"/>
                  <a:pt x="3873" y="2730"/>
                  <a:pt x="3877" y="2719"/>
                </a:cubicBezTo>
                <a:cubicBezTo>
                  <a:pt x="3881" y="2709"/>
                  <a:pt x="3885" y="2698"/>
                  <a:pt x="3889" y="2688"/>
                </a:cubicBezTo>
                <a:cubicBezTo>
                  <a:pt x="3897" y="2667"/>
                  <a:pt x="3906" y="2647"/>
                  <a:pt x="3914" y="2627"/>
                </a:cubicBezTo>
                <a:cubicBezTo>
                  <a:pt x="3922" y="2607"/>
                  <a:pt x="3930" y="2587"/>
                  <a:pt x="3936" y="2567"/>
                </a:cubicBezTo>
                <a:cubicBezTo>
                  <a:pt x="3941" y="2547"/>
                  <a:pt x="3945" y="2526"/>
                  <a:pt x="3946" y="2505"/>
                </a:cubicBezTo>
                <a:cubicBezTo>
                  <a:pt x="3950" y="2506"/>
                  <a:pt x="3951" y="2516"/>
                  <a:pt x="3952" y="2525"/>
                </a:cubicBezTo>
                <a:cubicBezTo>
                  <a:pt x="3956" y="2510"/>
                  <a:pt x="3970" y="2492"/>
                  <a:pt x="3950" y="2487"/>
                </a:cubicBezTo>
                <a:cubicBezTo>
                  <a:pt x="3951" y="2504"/>
                  <a:pt x="3951" y="2504"/>
                  <a:pt x="3951" y="2504"/>
                </a:cubicBezTo>
                <a:cubicBezTo>
                  <a:pt x="3941" y="2508"/>
                  <a:pt x="3935" y="2504"/>
                  <a:pt x="3929" y="2498"/>
                </a:cubicBezTo>
                <a:cubicBezTo>
                  <a:pt x="3924" y="2491"/>
                  <a:pt x="3919" y="2480"/>
                  <a:pt x="3916" y="2469"/>
                </a:cubicBezTo>
                <a:cubicBezTo>
                  <a:pt x="3908" y="2447"/>
                  <a:pt x="3904" y="2422"/>
                  <a:pt x="3896" y="2419"/>
                </a:cubicBezTo>
                <a:cubicBezTo>
                  <a:pt x="3921" y="2440"/>
                  <a:pt x="3929" y="2422"/>
                  <a:pt x="3939" y="2406"/>
                </a:cubicBezTo>
                <a:cubicBezTo>
                  <a:pt x="3949" y="2391"/>
                  <a:pt x="3961" y="2377"/>
                  <a:pt x="3991" y="2407"/>
                </a:cubicBezTo>
                <a:cubicBezTo>
                  <a:pt x="3990" y="2396"/>
                  <a:pt x="3984" y="2381"/>
                  <a:pt x="3970" y="2380"/>
                </a:cubicBezTo>
                <a:cubicBezTo>
                  <a:pt x="3978" y="2366"/>
                  <a:pt x="3986" y="2363"/>
                  <a:pt x="3998" y="2382"/>
                </a:cubicBezTo>
                <a:cubicBezTo>
                  <a:pt x="3999" y="2352"/>
                  <a:pt x="3993" y="2342"/>
                  <a:pt x="3989" y="2332"/>
                </a:cubicBezTo>
                <a:cubicBezTo>
                  <a:pt x="3984" y="2322"/>
                  <a:pt x="3981" y="2313"/>
                  <a:pt x="3986" y="2288"/>
                </a:cubicBezTo>
                <a:cubicBezTo>
                  <a:pt x="3996" y="2290"/>
                  <a:pt x="3997" y="2301"/>
                  <a:pt x="4007" y="2309"/>
                </a:cubicBezTo>
                <a:cubicBezTo>
                  <a:pt x="4001" y="2294"/>
                  <a:pt x="3994" y="2279"/>
                  <a:pt x="3991" y="2263"/>
                </a:cubicBezTo>
                <a:cubicBezTo>
                  <a:pt x="3988" y="2247"/>
                  <a:pt x="3988" y="2230"/>
                  <a:pt x="3996" y="2209"/>
                </a:cubicBezTo>
                <a:cubicBezTo>
                  <a:pt x="4001" y="2213"/>
                  <a:pt x="4010" y="2209"/>
                  <a:pt x="4008" y="2222"/>
                </a:cubicBezTo>
                <a:cubicBezTo>
                  <a:pt x="4010" y="2203"/>
                  <a:pt x="4009" y="2185"/>
                  <a:pt x="4007" y="2168"/>
                </a:cubicBezTo>
                <a:cubicBezTo>
                  <a:pt x="4006" y="2160"/>
                  <a:pt x="4004" y="2151"/>
                  <a:pt x="4003" y="2143"/>
                </a:cubicBezTo>
                <a:cubicBezTo>
                  <a:pt x="4001" y="2134"/>
                  <a:pt x="4000" y="2126"/>
                  <a:pt x="3998" y="2118"/>
                </a:cubicBezTo>
                <a:cubicBezTo>
                  <a:pt x="3996" y="2109"/>
                  <a:pt x="3995" y="2101"/>
                  <a:pt x="3994" y="2092"/>
                </a:cubicBezTo>
                <a:cubicBezTo>
                  <a:pt x="3993" y="2084"/>
                  <a:pt x="3992" y="2075"/>
                  <a:pt x="3992" y="2067"/>
                </a:cubicBezTo>
                <a:cubicBezTo>
                  <a:pt x="3991" y="2049"/>
                  <a:pt x="3994" y="2031"/>
                  <a:pt x="4000" y="2011"/>
                </a:cubicBezTo>
                <a:cubicBezTo>
                  <a:pt x="4041" y="2038"/>
                  <a:pt x="4015" y="1984"/>
                  <a:pt x="4052" y="1982"/>
                </a:cubicBezTo>
                <a:cubicBezTo>
                  <a:pt x="4052" y="1982"/>
                  <a:pt x="4050" y="1971"/>
                  <a:pt x="4048" y="1959"/>
                </a:cubicBezTo>
                <a:cubicBezTo>
                  <a:pt x="4045" y="1948"/>
                  <a:pt x="4043" y="1937"/>
                  <a:pt x="4043" y="1937"/>
                </a:cubicBezTo>
                <a:cubicBezTo>
                  <a:pt x="4024" y="1954"/>
                  <a:pt x="4024" y="1954"/>
                  <a:pt x="4024" y="1954"/>
                </a:cubicBezTo>
                <a:cubicBezTo>
                  <a:pt x="4025" y="1935"/>
                  <a:pt x="4019" y="1917"/>
                  <a:pt x="4014" y="1899"/>
                </a:cubicBezTo>
                <a:cubicBezTo>
                  <a:pt x="4009" y="1882"/>
                  <a:pt x="4005" y="1865"/>
                  <a:pt x="4011" y="1849"/>
                </a:cubicBezTo>
                <a:cubicBezTo>
                  <a:pt x="4026" y="1877"/>
                  <a:pt x="4026" y="1877"/>
                  <a:pt x="4026" y="1877"/>
                </a:cubicBezTo>
                <a:cubicBezTo>
                  <a:pt x="4026" y="1877"/>
                  <a:pt x="4024" y="1859"/>
                  <a:pt x="4022" y="1841"/>
                </a:cubicBezTo>
                <a:cubicBezTo>
                  <a:pt x="4022" y="1832"/>
                  <a:pt x="4020" y="1823"/>
                  <a:pt x="4019" y="1816"/>
                </a:cubicBezTo>
                <a:cubicBezTo>
                  <a:pt x="4018" y="1810"/>
                  <a:pt x="4018" y="1805"/>
                  <a:pt x="4018" y="1805"/>
                </a:cubicBezTo>
                <a:cubicBezTo>
                  <a:pt x="4018" y="1805"/>
                  <a:pt x="4015" y="1816"/>
                  <a:pt x="4012" y="1826"/>
                </a:cubicBezTo>
                <a:cubicBezTo>
                  <a:pt x="4010" y="1831"/>
                  <a:pt x="4008" y="1836"/>
                  <a:pt x="4007" y="1840"/>
                </a:cubicBezTo>
                <a:cubicBezTo>
                  <a:pt x="4006" y="1844"/>
                  <a:pt x="4005" y="1846"/>
                  <a:pt x="4005" y="1846"/>
                </a:cubicBezTo>
                <a:cubicBezTo>
                  <a:pt x="4000" y="1837"/>
                  <a:pt x="3995" y="1832"/>
                  <a:pt x="3990" y="1830"/>
                </a:cubicBezTo>
                <a:cubicBezTo>
                  <a:pt x="3984" y="1828"/>
                  <a:pt x="3980" y="1829"/>
                  <a:pt x="3975" y="1828"/>
                </a:cubicBezTo>
                <a:cubicBezTo>
                  <a:pt x="3967" y="1828"/>
                  <a:pt x="3963" y="1826"/>
                  <a:pt x="3967" y="1801"/>
                </a:cubicBezTo>
                <a:cubicBezTo>
                  <a:pt x="3969" y="1806"/>
                  <a:pt x="3969" y="1797"/>
                  <a:pt x="3971" y="1784"/>
                </a:cubicBezTo>
                <a:cubicBezTo>
                  <a:pt x="3973" y="1771"/>
                  <a:pt x="3976" y="1753"/>
                  <a:pt x="3986" y="1743"/>
                </a:cubicBezTo>
                <a:cubicBezTo>
                  <a:pt x="3986" y="1743"/>
                  <a:pt x="3986" y="1743"/>
                  <a:pt x="3986" y="1743"/>
                </a:cubicBezTo>
                <a:cubicBezTo>
                  <a:pt x="3979" y="1734"/>
                  <a:pt x="3973" y="1725"/>
                  <a:pt x="3969" y="1715"/>
                </a:cubicBezTo>
                <a:cubicBezTo>
                  <a:pt x="3964" y="1705"/>
                  <a:pt x="3962" y="1693"/>
                  <a:pt x="3965" y="1679"/>
                </a:cubicBezTo>
                <a:cubicBezTo>
                  <a:pt x="3976" y="1670"/>
                  <a:pt x="4006" y="1680"/>
                  <a:pt x="4014" y="1675"/>
                </a:cubicBezTo>
                <a:cubicBezTo>
                  <a:pt x="4005" y="1671"/>
                  <a:pt x="4000" y="1664"/>
                  <a:pt x="3997" y="1654"/>
                </a:cubicBezTo>
                <a:cubicBezTo>
                  <a:pt x="3993" y="1645"/>
                  <a:pt x="3990" y="1634"/>
                  <a:pt x="3987" y="1623"/>
                </a:cubicBezTo>
                <a:cubicBezTo>
                  <a:pt x="3984" y="1612"/>
                  <a:pt x="3982" y="1600"/>
                  <a:pt x="3977" y="1591"/>
                </a:cubicBezTo>
                <a:cubicBezTo>
                  <a:pt x="3973" y="1581"/>
                  <a:pt x="3966" y="1573"/>
                  <a:pt x="3957" y="1569"/>
                </a:cubicBezTo>
                <a:cubicBezTo>
                  <a:pt x="3966" y="1575"/>
                  <a:pt x="3985" y="1572"/>
                  <a:pt x="3989" y="1569"/>
                </a:cubicBezTo>
                <a:cubicBezTo>
                  <a:pt x="3962" y="1558"/>
                  <a:pt x="3962" y="1558"/>
                  <a:pt x="3962" y="1558"/>
                </a:cubicBezTo>
                <a:cubicBezTo>
                  <a:pt x="3967" y="1539"/>
                  <a:pt x="3970" y="1536"/>
                  <a:pt x="3986" y="1536"/>
                </a:cubicBezTo>
                <a:cubicBezTo>
                  <a:pt x="3983" y="1509"/>
                  <a:pt x="3972" y="1516"/>
                  <a:pt x="3963" y="1521"/>
                </a:cubicBezTo>
                <a:cubicBezTo>
                  <a:pt x="3954" y="1525"/>
                  <a:pt x="3947" y="1528"/>
                  <a:pt x="3951" y="1496"/>
                </a:cubicBezTo>
                <a:cubicBezTo>
                  <a:pt x="3954" y="1500"/>
                  <a:pt x="3957" y="1497"/>
                  <a:pt x="3963" y="1507"/>
                </a:cubicBezTo>
                <a:cubicBezTo>
                  <a:pt x="3962" y="1474"/>
                  <a:pt x="3951" y="1445"/>
                  <a:pt x="3940" y="1417"/>
                </a:cubicBezTo>
                <a:cubicBezTo>
                  <a:pt x="3929" y="1389"/>
                  <a:pt x="3919" y="1362"/>
                  <a:pt x="3916" y="1333"/>
                </a:cubicBezTo>
                <a:cubicBezTo>
                  <a:pt x="3931" y="1319"/>
                  <a:pt x="3937" y="1331"/>
                  <a:pt x="3942" y="1342"/>
                </a:cubicBezTo>
                <a:cubicBezTo>
                  <a:pt x="3947" y="1354"/>
                  <a:pt x="3951" y="1365"/>
                  <a:pt x="3964" y="1352"/>
                </a:cubicBezTo>
                <a:cubicBezTo>
                  <a:pt x="3956" y="1332"/>
                  <a:pt x="3946" y="1312"/>
                  <a:pt x="3936" y="1292"/>
                </a:cubicBezTo>
                <a:cubicBezTo>
                  <a:pt x="3925" y="1273"/>
                  <a:pt x="3913" y="1254"/>
                  <a:pt x="3902" y="1235"/>
                </a:cubicBezTo>
                <a:cubicBezTo>
                  <a:pt x="3890" y="1216"/>
                  <a:pt x="3879" y="1197"/>
                  <a:pt x="3868" y="1179"/>
                </a:cubicBezTo>
                <a:cubicBezTo>
                  <a:pt x="3863" y="1169"/>
                  <a:pt x="3859" y="1160"/>
                  <a:pt x="3854" y="1150"/>
                </a:cubicBezTo>
                <a:cubicBezTo>
                  <a:pt x="3850" y="1141"/>
                  <a:pt x="3847" y="1131"/>
                  <a:pt x="3844" y="1122"/>
                </a:cubicBezTo>
                <a:cubicBezTo>
                  <a:pt x="3844" y="1122"/>
                  <a:pt x="3844" y="1125"/>
                  <a:pt x="3845" y="1129"/>
                </a:cubicBezTo>
                <a:cubicBezTo>
                  <a:pt x="3845" y="1133"/>
                  <a:pt x="3846" y="1137"/>
                  <a:pt x="3846" y="1137"/>
                </a:cubicBezTo>
                <a:cubicBezTo>
                  <a:pt x="3820" y="1142"/>
                  <a:pt x="3820" y="1126"/>
                  <a:pt x="3821" y="1105"/>
                </a:cubicBezTo>
                <a:cubicBezTo>
                  <a:pt x="3822" y="1094"/>
                  <a:pt x="3823" y="1082"/>
                  <a:pt x="3821" y="1072"/>
                </a:cubicBezTo>
                <a:cubicBezTo>
                  <a:pt x="3819" y="1061"/>
                  <a:pt x="3815" y="1051"/>
                  <a:pt x="3804" y="1045"/>
                </a:cubicBezTo>
                <a:cubicBezTo>
                  <a:pt x="3812" y="1052"/>
                  <a:pt x="3836" y="1044"/>
                  <a:pt x="3830" y="1044"/>
                </a:cubicBezTo>
                <a:cubicBezTo>
                  <a:pt x="3813" y="989"/>
                  <a:pt x="3766" y="947"/>
                  <a:pt x="3707" y="885"/>
                </a:cubicBezTo>
                <a:cubicBezTo>
                  <a:pt x="3724" y="886"/>
                  <a:pt x="3724" y="886"/>
                  <a:pt x="3724" y="886"/>
                </a:cubicBezTo>
                <a:cubicBezTo>
                  <a:pt x="3723" y="878"/>
                  <a:pt x="3719" y="869"/>
                  <a:pt x="3715" y="859"/>
                </a:cubicBezTo>
                <a:cubicBezTo>
                  <a:pt x="3710" y="850"/>
                  <a:pt x="3705" y="841"/>
                  <a:pt x="3699" y="831"/>
                </a:cubicBezTo>
                <a:cubicBezTo>
                  <a:pt x="3693" y="822"/>
                  <a:pt x="3687" y="812"/>
                  <a:pt x="3682" y="803"/>
                </a:cubicBezTo>
                <a:cubicBezTo>
                  <a:pt x="3676" y="794"/>
                  <a:pt x="3671" y="786"/>
                  <a:pt x="3667" y="778"/>
                </a:cubicBezTo>
                <a:cubicBezTo>
                  <a:pt x="3650" y="777"/>
                  <a:pt x="3640" y="759"/>
                  <a:pt x="3631" y="781"/>
                </a:cubicBezTo>
                <a:cubicBezTo>
                  <a:pt x="3631" y="777"/>
                  <a:pt x="3631" y="773"/>
                  <a:pt x="3630" y="769"/>
                </a:cubicBezTo>
                <a:cubicBezTo>
                  <a:pt x="3630" y="765"/>
                  <a:pt x="3629" y="761"/>
                  <a:pt x="3629" y="757"/>
                </a:cubicBezTo>
                <a:cubicBezTo>
                  <a:pt x="3627" y="750"/>
                  <a:pt x="3625" y="743"/>
                  <a:pt x="3623" y="737"/>
                </a:cubicBezTo>
                <a:cubicBezTo>
                  <a:pt x="3620" y="730"/>
                  <a:pt x="3617" y="724"/>
                  <a:pt x="3614" y="718"/>
                </a:cubicBezTo>
                <a:cubicBezTo>
                  <a:pt x="3613" y="715"/>
                  <a:pt x="3611" y="712"/>
                  <a:pt x="3609" y="709"/>
                </a:cubicBezTo>
                <a:cubicBezTo>
                  <a:pt x="3607" y="706"/>
                  <a:pt x="3605" y="704"/>
                  <a:pt x="3603" y="701"/>
                </a:cubicBezTo>
                <a:cubicBezTo>
                  <a:pt x="3587" y="681"/>
                  <a:pt x="3567" y="664"/>
                  <a:pt x="3545" y="649"/>
                </a:cubicBezTo>
                <a:cubicBezTo>
                  <a:pt x="3535" y="642"/>
                  <a:pt x="3524" y="634"/>
                  <a:pt x="3514" y="627"/>
                </a:cubicBezTo>
                <a:cubicBezTo>
                  <a:pt x="3504" y="619"/>
                  <a:pt x="3494" y="612"/>
                  <a:pt x="3485" y="603"/>
                </a:cubicBezTo>
                <a:cubicBezTo>
                  <a:pt x="3481" y="599"/>
                  <a:pt x="3477" y="594"/>
                  <a:pt x="3473" y="589"/>
                </a:cubicBezTo>
                <a:cubicBezTo>
                  <a:pt x="3469" y="585"/>
                  <a:pt x="3465" y="580"/>
                  <a:pt x="3462" y="574"/>
                </a:cubicBezTo>
                <a:cubicBezTo>
                  <a:pt x="3456" y="564"/>
                  <a:pt x="3451" y="552"/>
                  <a:pt x="3448" y="537"/>
                </a:cubicBezTo>
                <a:cubicBezTo>
                  <a:pt x="3456" y="545"/>
                  <a:pt x="3476" y="549"/>
                  <a:pt x="3469" y="542"/>
                </a:cubicBezTo>
                <a:cubicBezTo>
                  <a:pt x="3469" y="542"/>
                  <a:pt x="3465" y="539"/>
                  <a:pt x="3459" y="534"/>
                </a:cubicBezTo>
                <a:cubicBezTo>
                  <a:pt x="3455" y="532"/>
                  <a:pt x="3452" y="529"/>
                  <a:pt x="3448" y="526"/>
                </a:cubicBezTo>
                <a:cubicBezTo>
                  <a:pt x="3444" y="523"/>
                  <a:pt x="3439" y="520"/>
                  <a:pt x="3435" y="517"/>
                </a:cubicBezTo>
                <a:cubicBezTo>
                  <a:pt x="3418" y="506"/>
                  <a:pt x="3401" y="494"/>
                  <a:pt x="3401" y="494"/>
                </a:cubicBezTo>
                <a:cubicBezTo>
                  <a:pt x="3390" y="515"/>
                  <a:pt x="3399" y="511"/>
                  <a:pt x="3400" y="536"/>
                </a:cubicBezTo>
                <a:cubicBezTo>
                  <a:pt x="3383" y="539"/>
                  <a:pt x="3359" y="531"/>
                  <a:pt x="3344" y="518"/>
                </a:cubicBezTo>
                <a:cubicBezTo>
                  <a:pt x="3382" y="531"/>
                  <a:pt x="3369" y="491"/>
                  <a:pt x="3365" y="470"/>
                </a:cubicBezTo>
                <a:cubicBezTo>
                  <a:pt x="3362" y="477"/>
                  <a:pt x="3353" y="480"/>
                  <a:pt x="3349" y="486"/>
                </a:cubicBezTo>
                <a:cubicBezTo>
                  <a:pt x="3348" y="471"/>
                  <a:pt x="3345" y="466"/>
                  <a:pt x="3341" y="465"/>
                </a:cubicBezTo>
                <a:cubicBezTo>
                  <a:pt x="3337" y="464"/>
                  <a:pt x="3332" y="468"/>
                  <a:pt x="3326" y="472"/>
                </a:cubicBezTo>
                <a:cubicBezTo>
                  <a:pt x="3315" y="479"/>
                  <a:pt x="3301" y="487"/>
                  <a:pt x="3288" y="458"/>
                </a:cubicBezTo>
                <a:cubicBezTo>
                  <a:pt x="3298" y="451"/>
                  <a:pt x="3298" y="451"/>
                  <a:pt x="3298" y="451"/>
                </a:cubicBezTo>
                <a:cubicBezTo>
                  <a:pt x="3292" y="449"/>
                  <a:pt x="3287" y="447"/>
                  <a:pt x="3281" y="445"/>
                </a:cubicBezTo>
                <a:cubicBezTo>
                  <a:pt x="3276" y="444"/>
                  <a:pt x="3270" y="443"/>
                  <a:pt x="3265" y="441"/>
                </a:cubicBezTo>
                <a:cubicBezTo>
                  <a:pt x="3254" y="438"/>
                  <a:pt x="3243" y="434"/>
                  <a:pt x="3235" y="425"/>
                </a:cubicBezTo>
                <a:cubicBezTo>
                  <a:pt x="3244" y="399"/>
                  <a:pt x="3261" y="430"/>
                  <a:pt x="3275" y="414"/>
                </a:cubicBezTo>
                <a:cubicBezTo>
                  <a:pt x="3269" y="409"/>
                  <a:pt x="3260" y="406"/>
                  <a:pt x="3251" y="405"/>
                </a:cubicBezTo>
                <a:cubicBezTo>
                  <a:pt x="3247" y="404"/>
                  <a:pt x="3242" y="404"/>
                  <a:pt x="3237" y="403"/>
                </a:cubicBezTo>
                <a:cubicBezTo>
                  <a:pt x="3233" y="403"/>
                  <a:pt x="3228" y="402"/>
                  <a:pt x="3223" y="402"/>
                </a:cubicBezTo>
                <a:cubicBezTo>
                  <a:pt x="3205" y="400"/>
                  <a:pt x="3190" y="395"/>
                  <a:pt x="3185" y="376"/>
                </a:cubicBezTo>
                <a:cubicBezTo>
                  <a:pt x="3201" y="378"/>
                  <a:pt x="3217" y="390"/>
                  <a:pt x="3233" y="392"/>
                </a:cubicBezTo>
                <a:cubicBezTo>
                  <a:pt x="3229" y="370"/>
                  <a:pt x="3225" y="360"/>
                  <a:pt x="3220" y="353"/>
                </a:cubicBezTo>
                <a:cubicBezTo>
                  <a:pt x="3215" y="347"/>
                  <a:pt x="3208" y="343"/>
                  <a:pt x="3200" y="334"/>
                </a:cubicBezTo>
                <a:cubicBezTo>
                  <a:pt x="3201" y="336"/>
                  <a:pt x="3201" y="336"/>
                  <a:pt x="3201" y="336"/>
                </a:cubicBezTo>
                <a:cubicBezTo>
                  <a:pt x="3201" y="336"/>
                  <a:pt x="3192" y="325"/>
                  <a:pt x="3182" y="314"/>
                </a:cubicBezTo>
                <a:cubicBezTo>
                  <a:pt x="3177" y="309"/>
                  <a:pt x="3172" y="303"/>
                  <a:pt x="3168" y="299"/>
                </a:cubicBezTo>
                <a:cubicBezTo>
                  <a:pt x="3165" y="295"/>
                  <a:pt x="3162" y="293"/>
                  <a:pt x="3162" y="293"/>
                </a:cubicBezTo>
                <a:cubicBezTo>
                  <a:pt x="3162" y="293"/>
                  <a:pt x="3164" y="296"/>
                  <a:pt x="3166" y="300"/>
                </a:cubicBezTo>
                <a:cubicBezTo>
                  <a:pt x="3168" y="304"/>
                  <a:pt x="3170" y="308"/>
                  <a:pt x="3170" y="308"/>
                </a:cubicBezTo>
                <a:cubicBezTo>
                  <a:pt x="3151" y="316"/>
                  <a:pt x="3137" y="318"/>
                  <a:pt x="3126" y="317"/>
                </a:cubicBezTo>
                <a:cubicBezTo>
                  <a:pt x="3114" y="315"/>
                  <a:pt x="3104" y="310"/>
                  <a:pt x="3095" y="304"/>
                </a:cubicBezTo>
                <a:cubicBezTo>
                  <a:pt x="3085" y="298"/>
                  <a:pt x="3075" y="292"/>
                  <a:pt x="3063" y="287"/>
                </a:cubicBezTo>
                <a:cubicBezTo>
                  <a:pt x="3057" y="285"/>
                  <a:pt x="3051" y="283"/>
                  <a:pt x="3044" y="283"/>
                </a:cubicBezTo>
                <a:cubicBezTo>
                  <a:pt x="3037" y="282"/>
                  <a:pt x="3029" y="282"/>
                  <a:pt x="3020" y="284"/>
                </a:cubicBezTo>
                <a:cubicBezTo>
                  <a:pt x="3037" y="281"/>
                  <a:pt x="3047" y="279"/>
                  <a:pt x="3052" y="276"/>
                </a:cubicBezTo>
                <a:cubicBezTo>
                  <a:pt x="3058" y="274"/>
                  <a:pt x="3059" y="271"/>
                  <a:pt x="3058" y="268"/>
                </a:cubicBezTo>
                <a:cubicBezTo>
                  <a:pt x="3057" y="262"/>
                  <a:pt x="3050" y="254"/>
                  <a:pt x="3059" y="243"/>
                </a:cubicBezTo>
                <a:cubicBezTo>
                  <a:pt x="3050" y="228"/>
                  <a:pt x="3036" y="210"/>
                  <a:pt x="3045" y="205"/>
                </a:cubicBezTo>
                <a:cubicBezTo>
                  <a:pt x="3027" y="209"/>
                  <a:pt x="3020" y="200"/>
                  <a:pt x="3010" y="191"/>
                </a:cubicBezTo>
                <a:cubicBezTo>
                  <a:pt x="3001" y="182"/>
                  <a:pt x="2989" y="174"/>
                  <a:pt x="2964" y="181"/>
                </a:cubicBezTo>
                <a:cubicBezTo>
                  <a:pt x="2966" y="176"/>
                  <a:pt x="2959" y="173"/>
                  <a:pt x="2955" y="168"/>
                </a:cubicBezTo>
                <a:cubicBezTo>
                  <a:pt x="2950" y="164"/>
                  <a:pt x="2947" y="158"/>
                  <a:pt x="2955" y="148"/>
                </a:cubicBezTo>
                <a:cubicBezTo>
                  <a:pt x="2920" y="140"/>
                  <a:pt x="2955" y="167"/>
                  <a:pt x="2947" y="176"/>
                </a:cubicBezTo>
                <a:cubicBezTo>
                  <a:pt x="2916" y="180"/>
                  <a:pt x="2892" y="157"/>
                  <a:pt x="2864" y="136"/>
                </a:cubicBezTo>
                <a:cubicBezTo>
                  <a:pt x="2857" y="131"/>
                  <a:pt x="2849" y="125"/>
                  <a:pt x="2842" y="120"/>
                </a:cubicBezTo>
                <a:cubicBezTo>
                  <a:pt x="2834" y="115"/>
                  <a:pt x="2826" y="111"/>
                  <a:pt x="2817" y="108"/>
                </a:cubicBezTo>
                <a:cubicBezTo>
                  <a:pt x="2809" y="104"/>
                  <a:pt x="2800" y="102"/>
                  <a:pt x="2790" y="100"/>
                </a:cubicBezTo>
                <a:cubicBezTo>
                  <a:pt x="2780" y="99"/>
                  <a:pt x="2770" y="100"/>
                  <a:pt x="2759" y="102"/>
                </a:cubicBezTo>
                <a:cubicBezTo>
                  <a:pt x="2742" y="100"/>
                  <a:pt x="2727" y="101"/>
                  <a:pt x="2715" y="103"/>
                </a:cubicBezTo>
                <a:cubicBezTo>
                  <a:pt x="2702" y="105"/>
                  <a:pt x="2691" y="108"/>
                  <a:pt x="2680" y="111"/>
                </a:cubicBezTo>
                <a:cubicBezTo>
                  <a:pt x="2669" y="114"/>
                  <a:pt x="2659" y="117"/>
                  <a:pt x="2647" y="119"/>
                </a:cubicBezTo>
                <a:cubicBezTo>
                  <a:pt x="2635" y="121"/>
                  <a:pt x="2622" y="123"/>
                  <a:pt x="2607" y="123"/>
                </a:cubicBezTo>
                <a:cubicBezTo>
                  <a:pt x="2600" y="112"/>
                  <a:pt x="2606" y="105"/>
                  <a:pt x="2614" y="100"/>
                </a:cubicBezTo>
                <a:cubicBezTo>
                  <a:pt x="2623" y="96"/>
                  <a:pt x="2633" y="94"/>
                  <a:pt x="2633" y="94"/>
                </a:cubicBezTo>
                <a:cubicBezTo>
                  <a:pt x="2605" y="70"/>
                  <a:pt x="2580" y="67"/>
                  <a:pt x="2547" y="70"/>
                </a:cubicBezTo>
                <a:cubicBezTo>
                  <a:pt x="2555" y="63"/>
                  <a:pt x="2551" y="54"/>
                  <a:pt x="2544" y="42"/>
                </a:cubicBezTo>
                <a:cubicBezTo>
                  <a:pt x="2519" y="39"/>
                  <a:pt x="2520" y="72"/>
                  <a:pt x="2491" y="51"/>
                </a:cubicBezTo>
                <a:cubicBezTo>
                  <a:pt x="2498" y="42"/>
                  <a:pt x="2509" y="27"/>
                  <a:pt x="2524" y="19"/>
                </a:cubicBezTo>
                <a:cubicBezTo>
                  <a:pt x="2492" y="21"/>
                  <a:pt x="2460" y="33"/>
                  <a:pt x="2428" y="36"/>
                </a:cubicBezTo>
                <a:cubicBezTo>
                  <a:pt x="2423" y="18"/>
                  <a:pt x="2451" y="14"/>
                  <a:pt x="2464" y="6"/>
                </a:cubicBezTo>
                <a:cubicBezTo>
                  <a:pt x="2455" y="6"/>
                  <a:pt x="2445" y="6"/>
                  <a:pt x="2434" y="6"/>
                </a:cubicBezTo>
                <a:cubicBezTo>
                  <a:pt x="2424" y="6"/>
                  <a:pt x="2413" y="7"/>
                  <a:pt x="2403" y="9"/>
                </a:cubicBezTo>
                <a:cubicBezTo>
                  <a:pt x="2382" y="12"/>
                  <a:pt x="2365" y="18"/>
                  <a:pt x="2358" y="30"/>
                </a:cubicBezTo>
                <a:cubicBezTo>
                  <a:pt x="2358" y="30"/>
                  <a:pt x="2363" y="33"/>
                  <a:pt x="2368" y="36"/>
                </a:cubicBezTo>
                <a:cubicBezTo>
                  <a:pt x="2373" y="40"/>
                  <a:pt x="2378" y="43"/>
                  <a:pt x="2378" y="43"/>
                </a:cubicBezTo>
                <a:cubicBezTo>
                  <a:pt x="2366" y="42"/>
                  <a:pt x="2375" y="19"/>
                  <a:pt x="2385" y="16"/>
                </a:cubicBezTo>
                <a:cubicBezTo>
                  <a:pt x="2418" y="0"/>
                  <a:pt x="2426" y="32"/>
                  <a:pt x="2426" y="41"/>
                </a:cubicBezTo>
                <a:cubicBezTo>
                  <a:pt x="2403" y="44"/>
                  <a:pt x="2403" y="44"/>
                  <a:pt x="2403" y="44"/>
                </a:cubicBezTo>
                <a:cubicBezTo>
                  <a:pt x="2407" y="59"/>
                  <a:pt x="2414" y="67"/>
                  <a:pt x="2423" y="70"/>
                </a:cubicBezTo>
                <a:cubicBezTo>
                  <a:pt x="2432" y="74"/>
                  <a:pt x="2444" y="73"/>
                  <a:pt x="2456" y="71"/>
                </a:cubicBezTo>
                <a:cubicBezTo>
                  <a:pt x="2482" y="66"/>
                  <a:pt x="2512" y="58"/>
                  <a:pt x="2533" y="64"/>
                </a:cubicBezTo>
                <a:cubicBezTo>
                  <a:pt x="2533" y="64"/>
                  <a:pt x="2526" y="73"/>
                  <a:pt x="2519" y="82"/>
                </a:cubicBezTo>
                <a:cubicBezTo>
                  <a:pt x="2512" y="91"/>
                  <a:pt x="2506" y="100"/>
                  <a:pt x="2506" y="100"/>
                </a:cubicBezTo>
                <a:cubicBezTo>
                  <a:pt x="2506" y="100"/>
                  <a:pt x="2518" y="94"/>
                  <a:pt x="2531" y="88"/>
                </a:cubicBezTo>
                <a:cubicBezTo>
                  <a:pt x="2537" y="85"/>
                  <a:pt x="2544" y="82"/>
                  <a:pt x="2549" y="80"/>
                </a:cubicBezTo>
                <a:cubicBezTo>
                  <a:pt x="2553" y="78"/>
                  <a:pt x="2557" y="77"/>
                  <a:pt x="2557" y="77"/>
                </a:cubicBezTo>
                <a:cubicBezTo>
                  <a:pt x="2563" y="90"/>
                  <a:pt x="2564" y="114"/>
                  <a:pt x="2542" y="114"/>
                </a:cubicBezTo>
                <a:cubicBezTo>
                  <a:pt x="2554" y="128"/>
                  <a:pt x="2561" y="126"/>
                  <a:pt x="2568" y="124"/>
                </a:cubicBezTo>
                <a:cubicBezTo>
                  <a:pt x="2575" y="123"/>
                  <a:pt x="2582" y="121"/>
                  <a:pt x="2591" y="135"/>
                </a:cubicBezTo>
                <a:cubicBezTo>
                  <a:pt x="2593" y="140"/>
                  <a:pt x="2591" y="141"/>
                  <a:pt x="2588" y="142"/>
                </a:cubicBezTo>
                <a:cubicBezTo>
                  <a:pt x="2620" y="139"/>
                  <a:pt x="2620" y="139"/>
                  <a:pt x="2620" y="139"/>
                </a:cubicBezTo>
                <a:cubicBezTo>
                  <a:pt x="2612" y="145"/>
                  <a:pt x="2616" y="168"/>
                  <a:pt x="2601" y="157"/>
                </a:cubicBezTo>
                <a:cubicBezTo>
                  <a:pt x="2612" y="166"/>
                  <a:pt x="2623" y="171"/>
                  <a:pt x="2633" y="173"/>
                </a:cubicBezTo>
                <a:cubicBezTo>
                  <a:pt x="2644" y="175"/>
                  <a:pt x="2654" y="174"/>
                  <a:pt x="2664" y="174"/>
                </a:cubicBezTo>
                <a:cubicBezTo>
                  <a:pt x="2682" y="173"/>
                  <a:pt x="2697" y="171"/>
                  <a:pt x="2701" y="189"/>
                </a:cubicBezTo>
                <a:cubicBezTo>
                  <a:pt x="2696" y="190"/>
                  <a:pt x="2696" y="190"/>
                  <a:pt x="2696" y="190"/>
                </a:cubicBezTo>
                <a:cubicBezTo>
                  <a:pt x="2732" y="196"/>
                  <a:pt x="2737" y="190"/>
                  <a:pt x="2740" y="180"/>
                </a:cubicBezTo>
                <a:cubicBezTo>
                  <a:pt x="2741" y="175"/>
                  <a:pt x="2743" y="169"/>
                  <a:pt x="2747" y="164"/>
                </a:cubicBezTo>
                <a:cubicBezTo>
                  <a:pt x="2752" y="159"/>
                  <a:pt x="2761" y="154"/>
                  <a:pt x="2777" y="151"/>
                </a:cubicBezTo>
                <a:cubicBezTo>
                  <a:pt x="2777" y="151"/>
                  <a:pt x="2780" y="172"/>
                  <a:pt x="2781" y="192"/>
                </a:cubicBezTo>
                <a:cubicBezTo>
                  <a:pt x="2783" y="213"/>
                  <a:pt x="2785" y="234"/>
                  <a:pt x="2785" y="234"/>
                </a:cubicBezTo>
                <a:cubicBezTo>
                  <a:pt x="2803" y="208"/>
                  <a:pt x="2803" y="208"/>
                  <a:pt x="2803" y="208"/>
                </a:cubicBezTo>
                <a:cubicBezTo>
                  <a:pt x="2809" y="212"/>
                  <a:pt x="2822" y="221"/>
                  <a:pt x="2815" y="231"/>
                </a:cubicBezTo>
                <a:cubicBezTo>
                  <a:pt x="2849" y="223"/>
                  <a:pt x="2816" y="217"/>
                  <a:pt x="2839" y="205"/>
                </a:cubicBezTo>
                <a:cubicBezTo>
                  <a:pt x="2844" y="215"/>
                  <a:pt x="2853" y="222"/>
                  <a:pt x="2863" y="227"/>
                </a:cubicBezTo>
                <a:cubicBezTo>
                  <a:pt x="2873" y="233"/>
                  <a:pt x="2884" y="237"/>
                  <a:pt x="2894" y="242"/>
                </a:cubicBezTo>
                <a:cubicBezTo>
                  <a:pt x="2915" y="250"/>
                  <a:pt x="2930" y="261"/>
                  <a:pt x="2923" y="284"/>
                </a:cubicBezTo>
                <a:cubicBezTo>
                  <a:pt x="2945" y="269"/>
                  <a:pt x="2899" y="252"/>
                  <a:pt x="2942" y="256"/>
                </a:cubicBezTo>
                <a:cubicBezTo>
                  <a:pt x="2935" y="281"/>
                  <a:pt x="2946" y="284"/>
                  <a:pt x="2961" y="286"/>
                </a:cubicBezTo>
                <a:cubicBezTo>
                  <a:pt x="2976" y="287"/>
                  <a:pt x="2996" y="288"/>
                  <a:pt x="3004" y="306"/>
                </a:cubicBezTo>
                <a:cubicBezTo>
                  <a:pt x="2982" y="324"/>
                  <a:pt x="2962" y="297"/>
                  <a:pt x="2979" y="334"/>
                </a:cubicBezTo>
                <a:cubicBezTo>
                  <a:pt x="2989" y="326"/>
                  <a:pt x="2997" y="325"/>
                  <a:pt x="3005" y="328"/>
                </a:cubicBezTo>
                <a:cubicBezTo>
                  <a:pt x="3012" y="330"/>
                  <a:pt x="3018" y="337"/>
                  <a:pt x="3023" y="344"/>
                </a:cubicBezTo>
                <a:cubicBezTo>
                  <a:pt x="3034" y="359"/>
                  <a:pt x="3044" y="378"/>
                  <a:pt x="3058" y="382"/>
                </a:cubicBezTo>
                <a:cubicBezTo>
                  <a:pt x="3068" y="367"/>
                  <a:pt x="3083" y="372"/>
                  <a:pt x="3101" y="382"/>
                </a:cubicBezTo>
                <a:cubicBezTo>
                  <a:pt x="3110" y="388"/>
                  <a:pt x="3119" y="395"/>
                  <a:pt x="3130" y="401"/>
                </a:cubicBezTo>
                <a:cubicBezTo>
                  <a:pt x="3140" y="408"/>
                  <a:pt x="3151" y="414"/>
                  <a:pt x="3162" y="419"/>
                </a:cubicBezTo>
                <a:cubicBezTo>
                  <a:pt x="3158" y="423"/>
                  <a:pt x="3173" y="440"/>
                  <a:pt x="3192" y="460"/>
                </a:cubicBezTo>
                <a:cubicBezTo>
                  <a:pt x="3211" y="481"/>
                  <a:pt x="3235" y="506"/>
                  <a:pt x="3247" y="525"/>
                </a:cubicBezTo>
                <a:cubicBezTo>
                  <a:pt x="3242" y="528"/>
                  <a:pt x="3242" y="528"/>
                  <a:pt x="3242" y="528"/>
                </a:cubicBezTo>
                <a:cubicBezTo>
                  <a:pt x="3257" y="517"/>
                  <a:pt x="3272" y="520"/>
                  <a:pt x="3287" y="528"/>
                </a:cubicBezTo>
                <a:cubicBezTo>
                  <a:pt x="3302" y="536"/>
                  <a:pt x="3317" y="548"/>
                  <a:pt x="3332" y="556"/>
                </a:cubicBezTo>
                <a:cubicBezTo>
                  <a:pt x="3316" y="572"/>
                  <a:pt x="3306" y="574"/>
                  <a:pt x="3287" y="570"/>
                </a:cubicBezTo>
                <a:cubicBezTo>
                  <a:pt x="3309" y="590"/>
                  <a:pt x="3309" y="590"/>
                  <a:pt x="3309" y="590"/>
                </a:cubicBezTo>
                <a:cubicBezTo>
                  <a:pt x="3322" y="586"/>
                  <a:pt x="3334" y="588"/>
                  <a:pt x="3351" y="599"/>
                </a:cubicBezTo>
                <a:cubicBezTo>
                  <a:pt x="3327" y="613"/>
                  <a:pt x="3327" y="613"/>
                  <a:pt x="3327" y="613"/>
                </a:cubicBezTo>
                <a:cubicBezTo>
                  <a:pt x="3334" y="620"/>
                  <a:pt x="3343" y="625"/>
                  <a:pt x="3353" y="630"/>
                </a:cubicBezTo>
                <a:cubicBezTo>
                  <a:pt x="3362" y="635"/>
                  <a:pt x="3372" y="640"/>
                  <a:pt x="3382" y="646"/>
                </a:cubicBezTo>
                <a:cubicBezTo>
                  <a:pt x="3401" y="657"/>
                  <a:pt x="3419" y="673"/>
                  <a:pt x="3431" y="698"/>
                </a:cubicBezTo>
                <a:cubicBezTo>
                  <a:pt x="3441" y="690"/>
                  <a:pt x="3447" y="671"/>
                  <a:pt x="3456" y="657"/>
                </a:cubicBezTo>
                <a:cubicBezTo>
                  <a:pt x="3465" y="643"/>
                  <a:pt x="3479" y="634"/>
                  <a:pt x="3504" y="649"/>
                </a:cubicBezTo>
                <a:cubicBezTo>
                  <a:pt x="3496" y="660"/>
                  <a:pt x="3480" y="677"/>
                  <a:pt x="3466" y="670"/>
                </a:cubicBezTo>
                <a:cubicBezTo>
                  <a:pt x="3470" y="672"/>
                  <a:pt x="3486" y="675"/>
                  <a:pt x="3488" y="687"/>
                </a:cubicBezTo>
                <a:cubicBezTo>
                  <a:pt x="3456" y="685"/>
                  <a:pt x="3456" y="685"/>
                  <a:pt x="3456" y="685"/>
                </a:cubicBezTo>
                <a:cubicBezTo>
                  <a:pt x="3464" y="710"/>
                  <a:pt x="3479" y="682"/>
                  <a:pt x="3490" y="698"/>
                </a:cubicBezTo>
                <a:cubicBezTo>
                  <a:pt x="3475" y="710"/>
                  <a:pt x="3489" y="718"/>
                  <a:pt x="3475" y="726"/>
                </a:cubicBezTo>
                <a:cubicBezTo>
                  <a:pt x="3471" y="723"/>
                  <a:pt x="3470" y="708"/>
                  <a:pt x="3460" y="707"/>
                </a:cubicBezTo>
                <a:cubicBezTo>
                  <a:pt x="3466" y="717"/>
                  <a:pt x="3471" y="728"/>
                  <a:pt x="3474" y="739"/>
                </a:cubicBezTo>
                <a:cubicBezTo>
                  <a:pt x="3476" y="750"/>
                  <a:pt x="3477" y="761"/>
                  <a:pt x="3474" y="769"/>
                </a:cubicBezTo>
                <a:cubicBezTo>
                  <a:pt x="3481" y="761"/>
                  <a:pt x="3494" y="752"/>
                  <a:pt x="3506" y="763"/>
                </a:cubicBezTo>
                <a:cubicBezTo>
                  <a:pt x="3519" y="778"/>
                  <a:pt x="3517" y="784"/>
                  <a:pt x="3512" y="790"/>
                </a:cubicBezTo>
                <a:cubicBezTo>
                  <a:pt x="3507" y="796"/>
                  <a:pt x="3500" y="801"/>
                  <a:pt x="3503" y="813"/>
                </a:cubicBezTo>
                <a:cubicBezTo>
                  <a:pt x="3520" y="812"/>
                  <a:pt x="3525" y="841"/>
                  <a:pt x="3548" y="824"/>
                </a:cubicBezTo>
                <a:cubicBezTo>
                  <a:pt x="3555" y="834"/>
                  <a:pt x="3546" y="844"/>
                  <a:pt x="3542" y="852"/>
                </a:cubicBezTo>
                <a:cubicBezTo>
                  <a:pt x="3548" y="854"/>
                  <a:pt x="3554" y="860"/>
                  <a:pt x="3561" y="867"/>
                </a:cubicBezTo>
                <a:cubicBezTo>
                  <a:pt x="3568" y="874"/>
                  <a:pt x="3575" y="883"/>
                  <a:pt x="3582" y="890"/>
                </a:cubicBezTo>
                <a:cubicBezTo>
                  <a:pt x="3595" y="903"/>
                  <a:pt x="3607" y="911"/>
                  <a:pt x="3613" y="893"/>
                </a:cubicBezTo>
                <a:cubicBezTo>
                  <a:pt x="3612" y="887"/>
                  <a:pt x="3612" y="887"/>
                  <a:pt x="3612" y="887"/>
                </a:cubicBezTo>
                <a:cubicBezTo>
                  <a:pt x="3613" y="888"/>
                  <a:pt x="3613" y="889"/>
                  <a:pt x="3615" y="889"/>
                </a:cubicBezTo>
                <a:cubicBezTo>
                  <a:pt x="3615" y="889"/>
                  <a:pt x="3615" y="889"/>
                  <a:pt x="3615" y="889"/>
                </a:cubicBezTo>
                <a:cubicBezTo>
                  <a:pt x="3615" y="889"/>
                  <a:pt x="3615" y="889"/>
                  <a:pt x="3615" y="889"/>
                </a:cubicBezTo>
                <a:cubicBezTo>
                  <a:pt x="3623" y="895"/>
                  <a:pt x="3630" y="901"/>
                  <a:pt x="3636" y="907"/>
                </a:cubicBezTo>
                <a:cubicBezTo>
                  <a:pt x="3642" y="914"/>
                  <a:pt x="3647" y="921"/>
                  <a:pt x="3652" y="929"/>
                </a:cubicBezTo>
                <a:cubicBezTo>
                  <a:pt x="3657" y="936"/>
                  <a:pt x="3661" y="944"/>
                  <a:pt x="3665" y="953"/>
                </a:cubicBezTo>
                <a:cubicBezTo>
                  <a:pt x="3669" y="961"/>
                  <a:pt x="3672" y="969"/>
                  <a:pt x="3675" y="978"/>
                </a:cubicBezTo>
                <a:cubicBezTo>
                  <a:pt x="3682" y="995"/>
                  <a:pt x="3688" y="1012"/>
                  <a:pt x="3694" y="1029"/>
                </a:cubicBezTo>
                <a:cubicBezTo>
                  <a:pt x="3697" y="1038"/>
                  <a:pt x="3701" y="1046"/>
                  <a:pt x="3705" y="1053"/>
                </a:cubicBezTo>
                <a:cubicBezTo>
                  <a:pt x="3707" y="1057"/>
                  <a:pt x="3709" y="1061"/>
                  <a:pt x="3712" y="1065"/>
                </a:cubicBezTo>
                <a:cubicBezTo>
                  <a:pt x="3714" y="1068"/>
                  <a:pt x="3716" y="1072"/>
                  <a:pt x="3719" y="1076"/>
                </a:cubicBezTo>
                <a:cubicBezTo>
                  <a:pt x="3710" y="1080"/>
                  <a:pt x="3710" y="1080"/>
                  <a:pt x="3710" y="1080"/>
                </a:cubicBezTo>
                <a:cubicBezTo>
                  <a:pt x="3724" y="1096"/>
                  <a:pt x="3736" y="1115"/>
                  <a:pt x="3747" y="1134"/>
                </a:cubicBezTo>
                <a:cubicBezTo>
                  <a:pt x="3753" y="1143"/>
                  <a:pt x="3759" y="1152"/>
                  <a:pt x="3765" y="1160"/>
                </a:cubicBezTo>
                <a:cubicBezTo>
                  <a:pt x="3772" y="1167"/>
                  <a:pt x="3778" y="1174"/>
                  <a:pt x="3786" y="1179"/>
                </a:cubicBezTo>
                <a:cubicBezTo>
                  <a:pt x="3791" y="1190"/>
                  <a:pt x="3780" y="1212"/>
                  <a:pt x="3768" y="1212"/>
                </a:cubicBezTo>
                <a:cubicBezTo>
                  <a:pt x="3777" y="1225"/>
                  <a:pt x="3784" y="1231"/>
                  <a:pt x="3789" y="1241"/>
                </a:cubicBezTo>
                <a:cubicBezTo>
                  <a:pt x="3792" y="1245"/>
                  <a:pt x="3794" y="1250"/>
                  <a:pt x="3796" y="1258"/>
                </a:cubicBezTo>
                <a:cubicBezTo>
                  <a:pt x="3797" y="1265"/>
                  <a:pt x="3798" y="1274"/>
                  <a:pt x="3798" y="1286"/>
                </a:cubicBezTo>
                <a:cubicBezTo>
                  <a:pt x="3791" y="1280"/>
                  <a:pt x="3787" y="1278"/>
                  <a:pt x="3785" y="1277"/>
                </a:cubicBezTo>
                <a:cubicBezTo>
                  <a:pt x="3782" y="1277"/>
                  <a:pt x="3782" y="1278"/>
                  <a:pt x="3781" y="1279"/>
                </a:cubicBezTo>
                <a:cubicBezTo>
                  <a:pt x="3780" y="1281"/>
                  <a:pt x="3781" y="1280"/>
                  <a:pt x="3775" y="1260"/>
                </a:cubicBezTo>
                <a:cubicBezTo>
                  <a:pt x="3777" y="1270"/>
                  <a:pt x="3777" y="1278"/>
                  <a:pt x="3777" y="1286"/>
                </a:cubicBezTo>
                <a:cubicBezTo>
                  <a:pt x="3778" y="1293"/>
                  <a:pt x="3778" y="1300"/>
                  <a:pt x="3779" y="1306"/>
                </a:cubicBezTo>
                <a:cubicBezTo>
                  <a:pt x="3780" y="1313"/>
                  <a:pt x="3783" y="1319"/>
                  <a:pt x="3787" y="1325"/>
                </a:cubicBezTo>
                <a:cubicBezTo>
                  <a:pt x="3792" y="1332"/>
                  <a:pt x="3798" y="1339"/>
                  <a:pt x="3808" y="1347"/>
                </a:cubicBezTo>
                <a:cubicBezTo>
                  <a:pt x="3793" y="1344"/>
                  <a:pt x="3788" y="1353"/>
                  <a:pt x="3788" y="1366"/>
                </a:cubicBezTo>
                <a:cubicBezTo>
                  <a:pt x="3788" y="1378"/>
                  <a:pt x="3793" y="1393"/>
                  <a:pt x="3799" y="1401"/>
                </a:cubicBezTo>
                <a:cubicBezTo>
                  <a:pt x="3799" y="1401"/>
                  <a:pt x="3801" y="1393"/>
                  <a:pt x="3803" y="1385"/>
                </a:cubicBezTo>
                <a:cubicBezTo>
                  <a:pt x="3806" y="1377"/>
                  <a:pt x="3808" y="1369"/>
                  <a:pt x="3808" y="1369"/>
                </a:cubicBezTo>
                <a:cubicBezTo>
                  <a:pt x="3818" y="1389"/>
                  <a:pt x="3820" y="1408"/>
                  <a:pt x="3823" y="1427"/>
                </a:cubicBezTo>
                <a:cubicBezTo>
                  <a:pt x="3789" y="1425"/>
                  <a:pt x="3789" y="1425"/>
                  <a:pt x="3789" y="1425"/>
                </a:cubicBezTo>
                <a:cubicBezTo>
                  <a:pt x="3787" y="1436"/>
                  <a:pt x="3786" y="1446"/>
                  <a:pt x="3788" y="1456"/>
                </a:cubicBezTo>
                <a:cubicBezTo>
                  <a:pt x="3789" y="1466"/>
                  <a:pt x="3792" y="1475"/>
                  <a:pt x="3796" y="1483"/>
                </a:cubicBezTo>
                <a:cubicBezTo>
                  <a:pt x="3799" y="1492"/>
                  <a:pt x="3804" y="1500"/>
                  <a:pt x="3809" y="1508"/>
                </a:cubicBezTo>
                <a:cubicBezTo>
                  <a:pt x="3814" y="1516"/>
                  <a:pt x="3819" y="1524"/>
                  <a:pt x="3824" y="1531"/>
                </a:cubicBezTo>
                <a:cubicBezTo>
                  <a:pt x="3829" y="1539"/>
                  <a:pt x="3834" y="1547"/>
                  <a:pt x="3838" y="1555"/>
                </a:cubicBezTo>
                <a:cubicBezTo>
                  <a:pt x="3842" y="1562"/>
                  <a:pt x="3845" y="1570"/>
                  <a:pt x="3846" y="1578"/>
                </a:cubicBezTo>
                <a:cubicBezTo>
                  <a:pt x="3848" y="1586"/>
                  <a:pt x="3848" y="1595"/>
                  <a:pt x="3845" y="1603"/>
                </a:cubicBezTo>
                <a:cubicBezTo>
                  <a:pt x="3844" y="1607"/>
                  <a:pt x="3843" y="1611"/>
                  <a:pt x="3840" y="1616"/>
                </a:cubicBezTo>
                <a:cubicBezTo>
                  <a:pt x="3838" y="1620"/>
                  <a:pt x="3835" y="1624"/>
                  <a:pt x="3832" y="1629"/>
                </a:cubicBezTo>
                <a:cubicBezTo>
                  <a:pt x="3844" y="1638"/>
                  <a:pt x="3847" y="1626"/>
                  <a:pt x="3850" y="1614"/>
                </a:cubicBezTo>
                <a:cubicBezTo>
                  <a:pt x="3852" y="1602"/>
                  <a:pt x="3855" y="1590"/>
                  <a:pt x="3870" y="1597"/>
                </a:cubicBezTo>
                <a:cubicBezTo>
                  <a:pt x="3871" y="1602"/>
                  <a:pt x="3870" y="1607"/>
                  <a:pt x="3869" y="1612"/>
                </a:cubicBezTo>
                <a:cubicBezTo>
                  <a:pt x="3868" y="1617"/>
                  <a:pt x="3867" y="1622"/>
                  <a:pt x="3865" y="1627"/>
                </a:cubicBezTo>
                <a:cubicBezTo>
                  <a:pt x="3861" y="1637"/>
                  <a:pt x="3856" y="1647"/>
                  <a:pt x="3851" y="1655"/>
                </a:cubicBezTo>
                <a:cubicBezTo>
                  <a:pt x="3841" y="1673"/>
                  <a:pt x="3830" y="1686"/>
                  <a:pt x="3831" y="1692"/>
                </a:cubicBezTo>
                <a:cubicBezTo>
                  <a:pt x="3824" y="1719"/>
                  <a:pt x="3838" y="1729"/>
                  <a:pt x="3851" y="1740"/>
                </a:cubicBezTo>
                <a:cubicBezTo>
                  <a:pt x="3858" y="1746"/>
                  <a:pt x="3865" y="1752"/>
                  <a:pt x="3870" y="1760"/>
                </a:cubicBezTo>
                <a:cubicBezTo>
                  <a:pt x="3872" y="1763"/>
                  <a:pt x="3874" y="1768"/>
                  <a:pt x="3875" y="1773"/>
                </a:cubicBezTo>
                <a:cubicBezTo>
                  <a:pt x="3876" y="1778"/>
                  <a:pt x="3876" y="1784"/>
                  <a:pt x="3874" y="1791"/>
                </a:cubicBezTo>
                <a:cubicBezTo>
                  <a:pt x="3886" y="1784"/>
                  <a:pt x="3917" y="1775"/>
                  <a:pt x="3929" y="1816"/>
                </a:cubicBezTo>
                <a:cubicBezTo>
                  <a:pt x="3929" y="1826"/>
                  <a:pt x="3926" y="1834"/>
                  <a:pt x="3921" y="1840"/>
                </a:cubicBezTo>
                <a:cubicBezTo>
                  <a:pt x="3916" y="1846"/>
                  <a:pt x="3910" y="1850"/>
                  <a:pt x="3903" y="1852"/>
                </a:cubicBezTo>
                <a:cubicBezTo>
                  <a:pt x="3890" y="1856"/>
                  <a:pt x="3877" y="1853"/>
                  <a:pt x="3872" y="1841"/>
                </a:cubicBezTo>
                <a:cubicBezTo>
                  <a:pt x="3871" y="1832"/>
                  <a:pt x="3874" y="1827"/>
                  <a:pt x="3878" y="1828"/>
                </a:cubicBezTo>
                <a:cubicBezTo>
                  <a:pt x="3873" y="1815"/>
                  <a:pt x="3868" y="1800"/>
                  <a:pt x="3856" y="1815"/>
                </a:cubicBezTo>
                <a:cubicBezTo>
                  <a:pt x="3867" y="1820"/>
                  <a:pt x="3867" y="1820"/>
                  <a:pt x="3867" y="1820"/>
                </a:cubicBezTo>
                <a:cubicBezTo>
                  <a:pt x="3865" y="1824"/>
                  <a:pt x="3863" y="1831"/>
                  <a:pt x="3861" y="1838"/>
                </a:cubicBezTo>
                <a:cubicBezTo>
                  <a:pt x="3859" y="1846"/>
                  <a:pt x="3858" y="1854"/>
                  <a:pt x="3856" y="1861"/>
                </a:cubicBezTo>
                <a:cubicBezTo>
                  <a:pt x="3853" y="1874"/>
                  <a:pt x="3848" y="1884"/>
                  <a:pt x="3839" y="1878"/>
                </a:cubicBezTo>
                <a:cubicBezTo>
                  <a:pt x="3850" y="1906"/>
                  <a:pt x="3858" y="1890"/>
                  <a:pt x="3864" y="1869"/>
                </a:cubicBezTo>
                <a:cubicBezTo>
                  <a:pt x="3856" y="1893"/>
                  <a:pt x="3855" y="1912"/>
                  <a:pt x="3856" y="1931"/>
                </a:cubicBezTo>
                <a:cubicBezTo>
                  <a:pt x="3856" y="1950"/>
                  <a:pt x="3856" y="1969"/>
                  <a:pt x="3849" y="1994"/>
                </a:cubicBezTo>
                <a:cubicBezTo>
                  <a:pt x="3856" y="1986"/>
                  <a:pt x="3870" y="1980"/>
                  <a:pt x="3870" y="1988"/>
                </a:cubicBezTo>
                <a:cubicBezTo>
                  <a:pt x="3867" y="1997"/>
                  <a:pt x="3866" y="2004"/>
                  <a:pt x="3865" y="2010"/>
                </a:cubicBezTo>
                <a:cubicBezTo>
                  <a:pt x="3864" y="2016"/>
                  <a:pt x="3864" y="2020"/>
                  <a:pt x="3865" y="2024"/>
                </a:cubicBezTo>
                <a:cubicBezTo>
                  <a:pt x="3865" y="2031"/>
                  <a:pt x="3869" y="2035"/>
                  <a:pt x="3872" y="2038"/>
                </a:cubicBezTo>
                <a:cubicBezTo>
                  <a:pt x="3880" y="2044"/>
                  <a:pt x="3890" y="2047"/>
                  <a:pt x="3891" y="2072"/>
                </a:cubicBezTo>
                <a:cubicBezTo>
                  <a:pt x="3870" y="2099"/>
                  <a:pt x="3849" y="2058"/>
                  <a:pt x="3859" y="2109"/>
                </a:cubicBezTo>
                <a:cubicBezTo>
                  <a:pt x="3843" y="2138"/>
                  <a:pt x="3827" y="2111"/>
                  <a:pt x="3819" y="2099"/>
                </a:cubicBezTo>
                <a:cubicBezTo>
                  <a:pt x="3821" y="2104"/>
                  <a:pt x="3822" y="2110"/>
                  <a:pt x="3823" y="2116"/>
                </a:cubicBezTo>
                <a:cubicBezTo>
                  <a:pt x="3823" y="2121"/>
                  <a:pt x="3823" y="2126"/>
                  <a:pt x="3822" y="2131"/>
                </a:cubicBezTo>
                <a:cubicBezTo>
                  <a:pt x="3820" y="2142"/>
                  <a:pt x="3816" y="2151"/>
                  <a:pt x="3811" y="2160"/>
                </a:cubicBezTo>
                <a:cubicBezTo>
                  <a:pt x="3806" y="2168"/>
                  <a:pt x="3801" y="2176"/>
                  <a:pt x="3796" y="2183"/>
                </a:cubicBezTo>
                <a:cubicBezTo>
                  <a:pt x="3790" y="2190"/>
                  <a:pt x="3786" y="2197"/>
                  <a:pt x="3784" y="2203"/>
                </a:cubicBezTo>
                <a:cubicBezTo>
                  <a:pt x="3779" y="2178"/>
                  <a:pt x="3779" y="2178"/>
                  <a:pt x="3779" y="2178"/>
                </a:cubicBezTo>
                <a:cubicBezTo>
                  <a:pt x="3782" y="2193"/>
                  <a:pt x="3780" y="2204"/>
                  <a:pt x="3778" y="2215"/>
                </a:cubicBezTo>
                <a:cubicBezTo>
                  <a:pt x="3803" y="2206"/>
                  <a:pt x="3803" y="2206"/>
                  <a:pt x="3803" y="2206"/>
                </a:cubicBezTo>
                <a:cubicBezTo>
                  <a:pt x="3800" y="2213"/>
                  <a:pt x="3798" y="2219"/>
                  <a:pt x="3795" y="2223"/>
                </a:cubicBezTo>
                <a:cubicBezTo>
                  <a:pt x="3793" y="2227"/>
                  <a:pt x="3790" y="2229"/>
                  <a:pt x="3785" y="2228"/>
                </a:cubicBezTo>
                <a:cubicBezTo>
                  <a:pt x="3791" y="2237"/>
                  <a:pt x="3801" y="2236"/>
                  <a:pt x="3811" y="2237"/>
                </a:cubicBezTo>
                <a:cubicBezTo>
                  <a:pt x="3822" y="2238"/>
                  <a:pt x="3833" y="2241"/>
                  <a:pt x="3840" y="2257"/>
                </a:cubicBezTo>
                <a:cubicBezTo>
                  <a:pt x="3832" y="2265"/>
                  <a:pt x="3833" y="2280"/>
                  <a:pt x="3830" y="2293"/>
                </a:cubicBezTo>
                <a:cubicBezTo>
                  <a:pt x="3828" y="2305"/>
                  <a:pt x="3824" y="2316"/>
                  <a:pt x="3808" y="2315"/>
                </a:cubicBezTo>
                <a:cubicBezTo>
                  <a:pt x="3820" y="2288"/>
                  <a:pt x="3812" y="2288"/>
                  <a:pt x="3802" y="2288"/>
                </a:cubicBezTo>
                <a:cubicBezTo>
                  <a:pt x="3797" y="2289"/>
                  <a:pt x="3791" y="2289"/>
                  <a:pt x="3787" y="2286"/>
                </a:cubicBezTo>
                <a:cubicBezTo>
                  <a:pt x="3784" y="2283"/>
                  <a:pt x="3781" y="2278"/>
                  <a:pt x="3783" y="2266"/>
                </a:cubicBezTo>
                <a:cubicBezTo>
                  <a:pt x="3784" y="2276"/>
                  <a:pt x="3781" y="2287"/>
                  <a:pt x="3774" y="2299"/>
                </a:cubicBezTo>
                <a:cubicBezTo>
                  <a:pt x="3770" y="2300"/>
                  <a:pt x="3768" y="2296"/>
                  <a:pt x="3768" y="2292"/>
                </a:cubicBezTo>
                <a:cubicBezTo>
                  <a:pt x="3728" y="2338"/>
                  <a:pt x="3796" y="2325"/>
                  <a:pt x="3780" y="2380"/>
                </a:cubicBezTo>
                <a:cubicBezTo>
                  <a:pt x="3765" y="2368"/>
                  <a:pt x="3745" y="2384"/>
                  <a:pt x="3745" y="2394"/>
                </a:cubicBezTo>
                <a:cubicBezTo>
                  <a:pt x="3753" y="2372"/>
                  <a:pt x="3777" y="2391"/>
                  <a:pt x="3783" y="2416"/>
                </a:cubicBezTo>
                <a:cubicBezTo>
                  <a:pt x="3771" y="2431"/>
                  <a:pt x="3771" y="2442"/>
                  <a:pt x="3772" y="2451"/>
                </a:cubicBezTo>
                <a:cubicBezTo>
                  <a:pt x="3773" y="2459"/>
                  <a:pt x="3777" y="2467"/>
                  <a:pt x="3773" y="2476"/>
                </a:cubicBezTo>
                <a:cubicBezTo>
                  <a:pt x="3786" y="2456"/>
                  <a:pt x="3786" y="2456"/>
                  <a:pt x="3786" y="2456"/>
                </a:cubicBezTo>
                <a:cubicBezTo>
                  <a:pt x="3800" y="2469"/>
                  <a:pt x="3792" y="2486"/>
                  <a:pt x="3788" y="2513"/>
                </a:cubicBezTo>
                <a:cubicBezTo>
                  <a:pt x="3775" y="2511"/>
                  <a:pt x="3787" y="2487"/>
                  <a:pt x="3779" y="2494"/>
                </a:cubicBezTo>
                <a:cubicBezTo>
                  <a:pt x="3781" y="2499"/>
                  <a:pt x="3782" y="2503"/>
                  <a:pt x="3782" y="2508"/>
                </a:cubicBezTo>
                <a:cubicBezTo>
                  <a:pt x="3782" y="2512"/>
                  <a:pt x="3781" y="2515"/>
                  <a:pt x="3779" y="2519"/>
                </a:cubicBezTo>
                <a:cubicBezTo>
                  <a:pt x="3774" y="2526"/>
                  <a:pt x="3767" y="2533"/>
                  <a:pt x="3760" y="2540"/>
                </a:cubicBezTo>
                <a:cubicBezTo>
                  <a:pt x="3745" y="2553"/>
                  <a:pt x="3728" y="2566"/>
                  <a:pt x="3730" y="2589"/>
                </a:cubicBezTo>
                <a:cubicBezTo>
                  <a:pt x="3711" y="2602"/>
                  <a:pt x="3699" y="2578"/>
                  <a:pt x="3685" y="2589"/>
                </a:cubicBezTo>
                <a:cubicBezTo>
                  <a:pt x="3686" y="2614"/>
                  <a:pt x="3676" y="2623"/>
                  <a:pt x="3665" y="2631"/>
                </a:cubicBezTo>
                <a:cubicBezTo>
                  <a:pt x="3662" y="2633"/>
                  <a:pt x="3659" y="2635"/>
                  <a:pt x="3656" y="2637"/>
                </a:cubicBezTo>
                <a:cubicBezTo>
                  <a:pt x="3654" y="2640"/>
                  <a:pt x="3651" y="2642"/>
                  <a:pt x="3649" y="2645"/>
                </a:cubicBezTo>
                <a:cubicBezTo>
                  <a:pt x="3644" y="2651"/>
                  <a:pt x="3641" y="2660"/>
                  <a:pt x="3640" y="2672"/>
                </a:cubicBezTo>
                <a:cubicBezTo>
                  <a:pt x="3667" y="2671"/>
                  <a:pt x="3663" y="2666"/>
                  <a:pt x="3668" y="2706"/>
                </a:cubicBezTo>
                <a:cubicBezTo>
                  <a:pt x="3668" y="2706"/>
                  <a:pt x="3669" y="2705"/>
                  <a:pt x="3669" y="2703"/>
                </a:cubicBezTo>
                <a:cubicBezTo>
                  <a:pt x="3670" y="2701"/>
                  <a:pt x="3670" y="2698"/>
                  <a:pt x="3671" y="2694"/>
                </a:cubicBezTo>
                <a:cubicBezTo>
                  <a:pt x="3673" y="2687"/>
                  <a:pt x="3676" y="2677"/>
                  <a:pt x="3678" y="2668"/>
                </a:cubicBezTo>
                <a:cubicBezTo>
                  <a:pt x="3681" y="2658"/>
                  <a:pt x="3683" y="2648"/>
                  <a:pt x="3685" y="2641"/>
                </a:cubicBezTo>
                <a:cubicBezTo>
                  <a:pt x="3686" y="2634"/>
                  <a:pt x="3688" y="2629"/>
                  <a:pt x="3688" y="2629"/>
                </a:cubicBezTo>
                <a:cubicBezTo>
                  <a:pt x="3688" y="2629"/>
                  <a:pt x="3688" y="2633"/>
                  <a:pt x="3689" y="2638"/>
                </a:cubicBezTo>
                <a:cubicBezTo>
                  <a:pt x="3690" y="2644"/>
                  <a:pt x="3692" y="2652"/>
                  <a:pt x="3692" y="2659"/>
                </a:cubicBezTo>
                <a:cubicBezTo>
                  <a:pt x="3694" y="2674"/>
                  <a:pt x="3697" y="2689"/>
                  <a:pt x="3697" y="2689"/>
                </a:cubicBezTo>
                <a:cubicBezTo>
                  <a:pt x="3702" y="2678"/>
                  <a:pt x="3705" y="2666"/>
                  <a:pt x="3706" y="2654"/>
                </a:cubicBezTo>
                <a:cubicBezTo>
                  <a:pt x="3708" y="2642"/>
                  <a:pt x="3710" y="2632"/>
                  <a:pt x="3715" y="2627"/>
                </a:cubicBezTo>
                <a:cubicBezTo>
                  <a:pt x="3722" y="2656"/>
                  <a:pt x="3718" y="2652"/>
                  <a:pt x="3740" y="2650"/>
                </a:cubicBezTo>
                <a:cubicBezTo>
                  <a:pt x="3729" y="2653"/>
                  <a:pt x="3722" y="2659"/>
                  <a:pt x="3719" y="2667"/>
                </a:cubicBezTo>
                <a:cubicBezTo>
                  <a:pt x="3715" y="2674"/>
                  <a:pt x="3714" y="2683"/>
                  <a:pt x="3713" y="2692"/>
                </a:cubicBezTo>
                <a:cubicBezTo>
                  <a:pt x="3712" y="2701"/>
                  <a:pt x="3712" y="2710"/>
                  <a:pt x="3709" y="2719"/>
                </a:cubicBezTo>
                <a:cubicBezTo>
                  <a:pt x="3706" y="2727"/>
                  <a:pt x="3701" y="2735"/>
                  <a:pt x="3691" y="2740"/>
                </a:cubicBezTo>
                <a:cubicBezTo>
                  <a:pt x="3640" y="2712"/>
                  <a:pt x="3640" y="2712"/>
                  <a:pt x="3640" y="2712"/>
                </a:cubicBezTo>
                <a:cubicBezTo>
                  <a:pt x="3628" y="2721"/>
                  <a:pt x="3621" y="2731"/>
                  <a:pt x="3615" y="2743"/>
                </a:cubicBezTo>
                <a:cubicBezTo>
                  <a:pt x="3610" y="2755"/>
                  <a:pt x="3607" y="2768"/>
                  <a:pt x="3604" y="2782"/>
                </a:cubicBezTo>
                <a:cubicBezTo>
                  <a:pt x="3601" y="2795"/>
                  <a:pt x="3598" y="2810"/>
                  <a:pt x="3592" y="2824"/>
                </a:cubicBezTo>
                <a:cubicBezTo>
                  <a:pt x="3586" y="2838"/>
                  <a:pt x="3578" y="2852"/>
                  <a:pt x="3565" y="2865"/>
                </a:cubicBezTo>
                <a:cubicBezTo>
                  <a:pt x="3565" y="2865"/>
                  <a:pt x="3570" y="2862"/>
                  <a:pt x="3576" y="2858"/>
                </a:cubicBezTo>
                <a:cubicBezTo>
                  <a:pt x="3581" y="2855"/>
                  <a:pt x="3586" y="2851"/>
                  <a:pt x="3586" y="2851"/>
                </a:cubicBezTo>
                <a:cubicBezTo>
                  <a:pt x="3593" y="2862"/>
                  <a:pt x="3588" y="2872"/>
                  <a:pt x="3579" y="2882"/>
                </a:cubicBezTo>
                <a:cubicBezTo>
                  <a:pt x="3571" y="2892"/>
                  <a:pt x="3561" y="2902"/>
                  <a:pt x="3557" y="2915"/>
                </a:cubicBezTo>
                <a:cubicBezTo>
                  <a:pt x="3543" y="2901"/>
                  <a:pt x="3529" y="2909"/>
                  <a:pt x="3513" y="2909"/>
                </a:cubicBezTo>
                <a:cubicBezTo>
                  <a:pt x="3519" y="2913"/>
                  <a:pt x="3511" y="2923"/>
                  <a:pt x="3504" y="2936"/>
                </a:cubicBezTo>
                <a:cubicBezTo>
                  <a:pt x="3498" y="2948"/>
                  <a:pt x="3493" y="2964"/>
                  <a:pt x="3506" y="2979"/>
                </a:cubicBezTo>
                <a:cubicBezTo>
                  <a:pt x="3506" y="2979"/>
                  <a:pt x="3496" y="2981"/>
                  <a:pt x="3486" y="2983"/>
                </a:cubicBezTo>
                <a:cubicBezTo>
                  <a:pt x="3476" y="2985"/>
                  <a:pt x="3465" y="2986"/>
                  <a:pt x="3465" y="2986"/>
                </a:cubicBezTo>
                <a:cubicBezTo>
                  <a:pt x="3463" y="2989"/>
                  <a:pt x="3460" y="2991"/>
                  <a:pt x="3458" y="2993"/>
                </a:cubicBezTo>
                <a:cubicBezTo>
                  <a:pt x="3456" y="2996"/>
                  <a:pt x="3454" y="2998"/>
                  <a:pt x="3452" y="3001"/>
                </a:cubicBezTo>
                <a:cubicBezTo>
                  <a:pt x="3449" y="3005"/>
                  <a:pt x="3447" y="3010"/>
                  <a:pt x="3445" y="3015"/>
                </a:cubicBezTo>
                <a:cubicBezTo>
                  <a:pt x="3442" y="3026"/>
                  <a:pt x="3441" y="3037"/>
                  <a:pt x="3441" y="3047"/>
                </a:cubicBezTo>
                <a:cubicBezTo>
                  <a:pt x="3440" y="3069"/>
                  <a:pt x="3439" y="3091"/>
                  <a:pt x="3416" y="3108"/>
                </a:cubicBezTo>
                <a:cubicBezTo>
                  <a:pt x="3415" y="3095"/>
                  <a:pt x="3407" y="3090"/>
                  <a:pt x="3402" y="3084"/>
                </a:cubicBezTo>
                <a:cubicBezTo>
                  <a:pt x="3397" y="3078"/>
                  <a:pt x="3394" y="3070"/>
                  <a:pt x="3402" y="3052"/>
                </a:cubicBezTo>
                <a:cubicBezTo>
                  <a:pt x="3389" y="3065"/>
                  <a:pt x="3374" y="3073"/>
                  <a:pt x="3383" y="3083"/>
                </a:cubicBezTo>
                <a:cubicBezTo>
                  <a:pt x="3379" y="3083"/>
                  <a:pt x="3376" y="3086"/>
                  <a:pt x="3373" y="3091"/>
                </a:cubicBezTo>
                <a:cubicBezTo>
                  <a:pt x="3370" y="3096"/>
                  <a:pt x="3367" y="3103"/>
                  <a:pt x="3364" y="3109"/>
                </a:cubicBezTo>
                <a:cubicBezTo>
                  <a:pt x="3360" y="3116"/>
                  <a:pt x="3357" y="3122"/>
                  <a:pt x="3353" y="3127"/>
                </a:cubicBezTo>
                <a:cubicBezTo>
                  <a:pt x="3348" y="3132"/>
                  <a:pt x="3343" y="3135"/>
                  <a:pt x="3337" y="3134"/>
                </a:cubicBezTo>
                <a:cubicBezTo>
                  <a:pt x="3336" y="3145"/>
                  <a:pt x="3347" y="3163"/>
                  <a:pt x="3329" y="3175"/>
                </a:cubicBezTo>
                <a:cubicBezTo>
                  <a:pt x="3325" y="3173"/>
                  <a:pt x="3323" y="3167"/>
                  <a:pt x="3323" y="3167"/>
                </a:cubicBezTo>
                <a:cubicBezTo>
                  <a:pt x="3329" y="3175"/>
                  <a:pt x="3305" y="3197"/>
                  <a:pt x="3332" y="3203"/>
                </a:cubicBezTo>
                <a:cubicBezTo>
                  <a:pt x="3322" y="3202"/>
                  <a:pt x="3312" y="3202"/>
                  <a:pt x="3303" y="3204"/>
                </a:cubicBezTo>
                <a:cubicBezTo>
                  <a:pt x="3293" y="3205"/>
                  <a:pt x="3284" y="3208"/>
                  <a:pt x="3276" y="3212"/>
                </a:cubicBezTo>
                <a:cubicBezTo>
                  <a:pt x="3259" y="3220"/>
                  <a:pt x="3242" y="3230"/>
                  <a:pt x="3226" y="3241"/>
                </a:cubicBezTo>
                <a:cubicBezTo>
                  <a:pt x="3217" y="3247"/>
                  <a:pt x="3209" y="3252"/>
                  <a:pt x="3201" y="3257"/>
                </a:cubicBezTo>
                <a:cubicBezTo>
                  <a:pt x="3193" y="3261"/>
                  <a:pt x="3184" y="3266"/>
                  <a:pt x="3176" y="3269"/>
                </a:cubicBezTo>
                <a:cubicBezTo>
                  <a:pt x="3167" y="3271"/>
                  <a:pt x="3159" y="3273"/>
                  <a:pt x="3151" y="3274"/>
                </a:cubicBezTo>
                <a:cubicBezTo>
                  <a:pt x="3147" y="3274"/>
                  <a:pt x="3142" y="3274"/>
                  <a:pt x="3138" y="3273"/>
                </a:cubicBezTo>
                <a:cubicBezTo>
                  <a:pt x="3134" y="3272"/>
                  <a:pt x="3130" y="3271"/>
                  <a:pt x="3126" y="3269"/>
                </a:cubicBezTo>
                <a:cubicBezTo>
                  <a:pt x="3117" y="3274"/>
                  <a:pt x="3108" y="3280"/>
                  <a:pt x="3099" y="3286"/>
                </a:cubicBezTo>
                <a:cubicBezTo>
                  <a:pt x="3094" y="3289"/>
                  <a:pt x="3089" y="3291"/>
                  <a:pt x="3084" y="3294"/>
                </a:cubicBezTo>
                <a:cubicBezTo>
                  <a:pt x="3079" y="3296"/>
                  <a:pt x="3074" y="3299"/>
                  <a:pt x="3070" y="3301"/>
                </a:cubicBezTo>
                <a:cubicBezTo>
                  <a:pt x="3050" y="3312"/>
                  <a:pt x="3030" y="3319"/>
                  <a:pt x="3012" y="3326"/>
                </a:cubicBezTo>
                <a:cubicBezTo>
                  <a:pt x="3013" y="3320"/>
                  <a:pt x="3010" y="3317"/>
                  <a:pt x="3017" y="3316"/>
                </a:cubicBezTo>
                <a:cubicBezTo>
                  <a:pt x="3004" y="3316"/>
                  <a:pt x="2996" y="3319"/>
                  <a:pt x="2991" y="3325"/>
                </a:cubicBezTo>
                <a:cubicBezTo>
                  <a:pt x="2986" y="3330"/>
                  <a:pt x="2984" y="3338"/>
                  <a:pt x="2981" y="3346"/>
                </a:cubicBezTo>
                <a:cubicBezTo>
                  <a:pt x="2979" y="3354"/>
                  <a:pt x="2976" y="3362"/>
                  <a:pt x="2970" y="3367"/>
                </a:cubicBezTo>
                <a:cubicBezTo>
                  <a:pt x="2964" y="3373"/>
                  <a:pt x="2954" y="3376"/>
                  <a:pt x="2938" y="3374"/>
                </a:cubicBezTo>
                <a:cubicBezTo>
                  <a:pt x="2902" y="3351"/>
                  <a:pt x="2965" y="3351"/>
                  <a:pt x="2944" y="3343"/>
                </a:cubicBezTo>
                <a:cubicBezTo>
                  <a:pt x="2938" y="3328"/>
                  <a:pt x="2931" y="3322"/>
                  <a:pt x="2923" y="3321"/>
                </a:cubicBezTo>
                <a:cubicBezTo>
                  <a:pt x="2919" y="3321"/>
                  <a:pt x="2915" y="3321"/>
                  <a:pt x="2911" y="3323"/>
                </a:cubicBezTo>
                <a:cubicBezTo>
                  <a:pt x="2906" y="3324"/>
                  <a:pt x="2902" y="3326"/>
                  <a:pt x="2897" y="3329"/>
                </a:cubicBezTo>
                <a:cubicBezTo>
                  <a:pt x="2887" y="3334"/>
                  <a:pt x="2876" y="3339"/>
                  <a:pt x="2865" y="3342"/>
                </a:cubicBezTo>
                <a:cubicBezTo>
                  <a:pt x="2854" y="3344"/>
                  <a:pt x="2842" y="3344"/>
                  <a:pt x="2831" y="3336"/>
                </a:cubicBezTo>
                <a:cubicBezTo>
                  <a:pt x="2840" y="3331"/>
                  <a:pt x="2840" y="3331"/>
                  <a:pt x="2840" y="3331"/>
                </a:cubicBezTo>
                <a:cubicBezTo>
                  <a:pt x="2831" y="3327"/>
                  <a:pt x="2823" y="3327"/>
                  <a:pt x="2814" y="3329"/>
                </a:cubicBezTo>
                <a:cubicBezTo>
                  <a:pt x="2806" y="3332"/>
                  <a:pt x="2797" y="3337"/>
                  <a:pt x="2787" y="3342"/>
                </a:cubicBezTo>
                <a:cubicBezTo>
                  <a:pt x="2782" y="3345"/>
                  <a:pt x="2777" y="3348"/>
                  <a:pt x="2772" y="3350"/>
                </a:cubicBezTo>
                <a:cubicBezTo>
                  <a:pt x="2767" y="3353"/>
                  <a:pt x="2761" y="3356"/>
                  <a:pt x="2756" y="3358"/>
                </a:cubicBezTo>
                <a:cubicBezTo>
                  <a:pt x="2745" y="3362"/>
                  <a:pt x="2733" y="3366"/>
                  <a:pt x="2720" y="3366"/>
                </a:cubicBezTo>
                <a:cubicBezTo>
                  <a:pt x="2720" y="3366"/>
                  <a:pt x="2722" y="3360"/>
                  <a:pt x="2720" y="3356"/>
                </a:cubicBezTo>
                <a:cubicBezTo>
                  <a:pt x="2704" y="3373"/>
                  <a:pt x="2680" y="3387"/>
                  <a:pt x="2654" y="3396"/>
                </a:cubicBezTo>
                <a:cubicBezTo>
                  <a:pt x="2628" y="3405"/>
                  <a:pt x="2599" y="3411"/>
                  <a:pt x="2575" y="3417"/>
                </a:cubicBezTo>
                <a:cubicBezTo>
                  <a:pt x="2589" y="3391"/>
                  <a:pt x="2596" y="3403"/>
                  <a:pt x="2586" y="3377"/>
                </a:cubicBezTo>
                <a:cubicBezTo>
                  <a:pt x="2565" y="3382"/>
                  <a:pt x="2594" y="3418"/>
                  <a:pt x="2550" y="3426"/>
                </a:cubicBezTo>
                <a:cubicBezTo>
                  <a:pt x="2536" y="3413"/>
                  <a:pt x="2504" y="3401"/>
                  <a:pt x="2500" y="3374"/>
                </a:cubicBezTo>
                <a:cubicBezTo>
                  <a:pt x="2500" y="3374"/>
                  <a:pt x="2510" y="3373"/>
                  <a:pt x="2520" y="3373"/>
                </a:cubicBezTo>
                <a:cubicBezTo>
                  <a:pt x="2525" y="3373"/>
                  <a:pt x="2530" y="3373"/>
                  <a:pt x="2534" y="3372"/>
                </a:cubicBezTo>
                <a:cubicBezTo>
                  <a:pt x="2538" y="3372"/>
                  <a:pt x="2541" y="3372"/>
                  <a:pt x="2541" y="3372"/>
                </a:cubicBezTo>
                <a:cubicBezTo>
                  <a:pt x="2530" y="3355"/>
                  <a:pt x="2517" y="3355"/>
                  <a:pt x="2504" y="3359"/>
                </a:cubicBezTo>
                <a:cubicBezTo>
                  <a:pt x="2490" y="3363"/>
                  <a:pt x="2477" y="3371"/>
                  <a:pt x="2466" y="3367"/>
                </a:cubicBezTo>
                <a:cubicBezTo>
                  <a:pt x="2469" y="3352"/>
                  <a:pt x="2469" y="3352"/>
                  <a:pt x="2469" y="3352"/>
                </a:cubicBezTo>
                <a:cubicBezTo>
                  <a:pt x="2453" y="3353"/>
                  <a:pt x="2441" y="3356"/>
                  <a:pt x="2431" y="3360"/>
                </a:cubicBezTo>
                <a:cubicBezTo>
                  <a:pt x="2421" y="3365"/>
                  <a:pt x="2413" y="3370"/>
                  <a:pt x="2404" y="3374"/>
                </a:cubicBezTo>
                <a:cubicBezTo>
                  <a:pt x="2388" y="3384"/>
                  <a:pt x="2370" y="3393"/>
                  <a:pt x="2336" y="3390"/>
                </a:cubicBezTo>
                <a:cubicBezTo>
                  <a:pt x="2343" y="3402"/>
                  <a:pt x="2343" y="3402"/>
                  <a:pt x="2343" y="3402"/>
                </a:cubicBezTo>
                <a:cubicBezTo>
                  <a:pt x="2304" y="3439"/>
                  <a:pt x="2312" y="3379"/>
                  <a:pt x="2274" y="3406"/>
                </a:cubicBezTo>
                <a:cubicBezTo>
                  <a:pt x="2264" y="3366"/>
                  <a:pt x="2264" y="3366"/>
                  <a:pt x="2264" y="3366"/>
                </a:cubicBezTo>
                <a:cubicBezTo>
                  <a:pt x="2252" y="3370"/>
                  <a:pt x="2230" y="3378"/>
                  <a:pt x="2205" y="3386"/>
                </a:cubicBezTo>
                <a:cubicBezTo>
                  <a:pt x="2181" y="3393"/>
                  <a:pt x="2154" y="3400"/>
                  <a:pt x="2131" y="3402"/>
                </a:cubicBezTo>
                <a:cubicBezTo>
                  <a:pt x="2159" y="3375"/>
                  <a:pt x="2211" y="3364"/>
                  <a:pt x="2244" y="3349"/>
                </a:cubicBezTo>
                <a:cubicBezTo>
                  <a:pt x="2232" y="3348"/>
                  <a:pt x="2211" y="3348"/>
                  <a:pt x="2192" y="3349"/>
                </a:cubicBezTo>
                <a:cubicBezTo>
                  <a:pt x="2173" y="3351"/>
                  <a:pt x="2155" y="3355"/>
                  <a:pt x="2148" y="3364"/>
                </a:cubicBezTo>
                <a:cubicBezTo>
                  <a:pt x="2158" y="3361"/>
                  <a:pt x="2171" y="3353"/>
                  <a:pt x="2180" y="3360"/>
                </a:cubicBezTo>
                <a:cubicBezTo>
                  <a:pt x="2164" y="3374"/>
                  <a:pt x="2146" y="3384"/>
                  <a:pt x="2125" y="3389"/>
                </a:cubicBezTo>
                <a:cubicBezTo>
                  <a:pt x="2105" y="3395"/>
                  <a:pt x="2083" y="3397"/>
                  <a:pt x="2058" y="3394"/>
                </a:cubicBezTo>
                <a:cubicBezTo>
                  <a:pt x="2067" y="3356"/>
                  <a:pt x="2036" y="3349"/>
                  <a:pt x="2000" y="3341"/>
                </a:cubicBezTo>
                <a:cubicBezTo>
                  <a:pt x="1981" y="3338"/>
                  <a:pt x="1962" y="3334"/>
                  <a:pt x="1945" y="3328"/>
                </a:cubicBezTo>
                <a:cubicBezTo>
                  <a:pt x="1929" y="3322"/>
                  <a:pt x="1915" y="3312"/>
                  <a:pt x="1909" y="3296"/>
                </a:cubicBezTo>
                <a:cubicBezTo>
                  <a:pt x="1898" y="3298"/>
                  <a:pt x="1887" y="3299"/>
                  <a:pt x="1876" y="3299"/>
                </a:cubicBezTo>
                <a:cubicBezTo>
                  <a:pt x="1866" y="3299"/>
                  <a:pt x="1855" y="3297"/>
                  <a:pt x="1845" y="3296"/>
                </a:cubicBezTo>
                <a:cubicBezTo>
                  <a:pt x="1834" y="3294"/>
                  <a:pt x="1824" y="3292"/>
                  <a:pt x="1813" y="3289"/>
                </a:cubicBezTo>
                <a:cubicBezTo>
                  <a:pt x="1803" y="3286"/>
                  <a:pt x="1793" y="3283"/>
                  <a:pt x="1782" y="3280"/>
                </a:cubicBezTo>
                <a:cubicBezTo>
                  <a:pt x="1761" y="3273"/>
                  <a:pt x="1741" y="3264"/>
                  <a:pt x="1719" y="3257"/>
                </a:cubicBezTo>
                <a:cubicBezTo>
                  <a:pt x="1708" y="3254"/>
                  <a:pt x="1697" y="3250"/>
                  <a:pt x="1686" y="3247"/>
                </a:cubicBezTo>
                <a:cubicBezTo>
                  <a:pt x="1674" y="3243"/>
                  <a:pt x="1663" y="3241"/>
                  <a:pt x="1651" y="3238"/>
                </a:cubicBezTo>
                <a:cubicBezTo>
                  <a:pt x="1656" y="3255"/>
                  <a:pt x="1656" y="3263"/>
                  <a:pt x="1655" y="3266"/>
                </a:cubicBezTo>
                <a:cubicBezTo>
                  <a:pt x="1653" y="3270"/>
                  <a:pt x="1648" y="3269"/>
                  <a:pt x="1643" y="3268"/>
                </a:cubicBezTo>
                <a:cubicBezTo>
                  <a:pt x="1632" y="3266"/>
                  <a:pt x="1618" y="3263"/>
                  <a:pt x="1614" y="3293"/>
                </a:cubicBezTo>
                <a:cubicBezTo>
                  <a:pt x="1590" y="3291"/>
                  <a:pt x="1582" y="3288"/>
                  <a:pt x="1581" y="3284"/>
                </a:cubicBezTo>
                <a:cubicBezTo>
                  <a:pt x="1581" y="3284"/>
                  <a:pt x="1566" y="3271"/>
                  <a:pt x="1552" y="3257"/>
                </a:cubicBezTo>
                <a:cubicBezTo>
                  <a:pt x="1545" y="3251"/>
                  <a:pt x="1537" y="3244"/>
                  <a:pt x="1532" y="3239"/>
                </a:cubicBezTo>
                <a:cubicBezTo>
                  <a:pt x="1527" y="3234"/>
                  <a:pt x="1523" y="3231"/>
                  <a:pt x="1523" y="3231"/>
                </a:cubicBezTo>
                <a:cubicBezTo>
                  <a:pt x="1512" y="3209"/>
                  <a:pt x="1548" y="3224"/>
                  <a:pt x="1549" y="3210"/>
                </a:cubicBezTo>
                <a:cubicBezTo>
                  <a:pt x="1503" y="3192"/>
                  <a:pt x="1536" y="3180"/>
                  <a:pt x="1510" y="3156"/>
                </a:cubicBezTo>
                <a:cubicBezTo>
                  <a:pt x="1510" y="3178"/>
                  <a:pt x="1485" y="3180"/>
                  <a:pt x="1460" y="3164"/>
                </a:cubicBezTo>
                <a:cubicBezTo>
                  <a:pt x="1490" y="3202"/>
                  <a:pt x="1490" y="3202"/>
                  <a:pt x="1490" y="3202"/>
                </a:cubicBezTo>
                <a:cubicBezTo>
                  <a:pt x="1452" y="3207"/>
                  <a:pt x="1441" y="3191"/>
                  <a:pt x="1431" y="3174"/>
                </a:cubicBezTo>
                <a:cubicBezTo>
                  <a:pt x="1421" y="3157"/>
                  <a:pt x="1411" y="3140"/>
                  <a:pt x="1373" y="3143"/>
                </a:cubicBezTo>
                <a:cubicBezTo>
                  <a:pt x="1400" y="3133"/>
                  <a:pt x="1400" y="3133"/>
                  <a:pt x="1400" y="3133"/>
                </a:cubicBezTo>
                <a:cubicBezTo>
                  <a:pt x="1382" y="3132"/>
                  <a:pt x="1351" y="3121"/>
                  <a:pt x="1319" y="3114"/>
                </a:cubicBezTo>
                <a:cubicBezTo>
                  <a:pt x="1311" y="3112"/>
                  <a:pt x="1303" y="3110"/>
                  <a:pt x="1295" y="3109"/>
                </a:cubicBezTo>
                <a:cubicBezTo>
                  <a:pt x="1287" y="3108"/>
                  <a:pt x="1279" y="3107"/>
                  <a:pt x="1271" y="3107"/>
                </a:cubicBezTo>
                <a:cubicBezTo>
                  <a:pt x="1256" y="3107"/>
                  <a:pt x="1241" y="3110"/>
                  <a:pt x="1228" y="3117"/>
                </a:cubicBezTo>
                <a:cubicBezTo>
                  <a:pt x="1225" y="3108"/>
                  <a:pt x="1224" y="3090"/>
                  <a:pt x="1240" y="3092"/>
                </a:cubicBezTo>
                <a:cubicBezTo>
                  <a:pt x="1222" y="3082"/>
                  <a:pt x="1200" y="3075"/>
                  <a:pt x="1178" y="3069"/>
                </a:cubicBezTo>
                <a:cubicBezTo>
                  <a:pt x="1167" y="3066"/>
                  <a:pt x="1156" y="3063"/>
                  <a:pt x="1144" y="3061"/>
                </a:cubicBezTo>
                <a:cubicBezTo>
                  <a:pt x="1133" y="3058"/>
                  <a:pt x="1122" y="3055"/>
                  <a:pt x="1111" y="3052"/>
                </a:cubicBezTo>
                <a:cubicBezTo>
                  <a:pt x="1088" y="3047"/>
                  <a:pt x="1067" y="3040"/>
                  <a:pt x="1048" y="3032"/>
                </a:cubicBezTo>
                <a:cubicBezTo>
                  <a:pt x="1030" y="3023"/>
                  <a:pt x="1014" y="3011"/>
                  <a:pt x="1004" y="2997"/>
                </a:cubicBezTo>
                <a:cubicBezTo>
                  <a:pt x="1017" y="2987"/>
                  <a:pt x="1017" y="2987"/>
                  <a:pt x="1017" y="2987"/>
                </a:cubicBezTo>
                <a:cubicBezTo>
                  <a:pt x="1001" y="2983"/>
                  <a:pt x="979" y="2997"/>
                  <a:pt x="970" y="2974"/>
                </a:cubicBezTo>
                <a:cubicBezTo>
                  <a:pt x="974" y="2969"/>
                  <a:pt x="983" y="2965"/>
                  <a:pt x="977" y="2960"/>
                </a:cubicBezTo>
                <a:cubicBezTo>
                  <a:pt x="972" y="2960"/>
                  <a:pt x="960" y="2961"/>
                  <a:pt x="947" y="2958"/>
                </a:cubicBezTo>
                <a:cubicBezTo>
                  <a:pt x="935" y="2955"/>
                  <a:pt x="921" y="2950"/>
                  <a:pt x="915" y="2941"/>
                </a:cubicBezTo>
                <a:cubicBezTo>
                  <a:pt x="939" y="2937"/>
                  <a:pt x="939" y="2937"/>
                  <a:pt x="939" y="2937"/>
                </a:cubicBezTo>
                <a:cubicBezTo>
                  <a:pt x="932" y="2929"/>
                  <a:pt x="924" y="2923"/>
                  <a:pt x="917" y="2918"/>
                </a:cubicBezTo>
                <a:cubicBezTo>
                  <a:pt x="910" y="2913"/>
                  <a:pt x="902" y="2908"/>
                  <a:pt x="894" y="2905"/>
                </a:cubicBezTo>
                <a:cubicBezTo>
                  <a:pt x="887" y="2901"/>
                  <a:pt x="879" y="2899"/>
                  <a:pt x="871" y="2896"/>
                </a:cubicBezTo>
                <a:cubicBezTo>
                  <a:pt x="863" y="2894"/>
                  <a:pt x="855" y="2892"/>
                  <a:pt x="847" y="2891"/>
                </a:cubicBezTo>
                <a:cubicBezTo>
                  <a:pt x="814" y="2884"/>
                  <a:pt x="781" y="2880"/>
                  <a:pt x="751" y="2862"/>
                </a:cubicBezTo>
                <a:cubicBezTo>
                  <a:pt x="764" y="2845"/>
                  <a:pt x="761" y="2824"/>
                  <a:pt x="752" y="2804"/>
                </a:cubicBezTo>
                <a:cubicBezTo>
                  <a:pt x="748" y="2794"/>
                  <a:pt x="742" y="2784"/>
                  <a:pt x="737" y="2775"/>
                </a:cubicBezTo>
                <a:cubicBezTo>
                  <a:pt x="731" y="2765"/>
                  <a:pt x="725" y="2757"/>
                  <a:pt x="721" y="2751"/>
                </a:cubicBezTo>
                <a:cubicBezTo>
                  <a:pt x="726" y="2747"/>
                  <a:pt x="726" y="2747"/>
                  <a:pt x="726" y="2747"/>
                </a:cubicBezTo>
                <a:cubicBezTo>
                  <a:pt x="718" y="2739"/>
                  <a:pt x="710" y="2731"/>
                  <a:pt x="701" y="2724"/>
                </a:cubicBezTo>
                <a:cubicBezTo>
                  <a:pt x="697" y="2720"/>
                  <a:pt x="693" y="2717"/>
                  <a:pt x="689" y="2714"/>
                </a:cubicBezTo>
                <a:cubicBezTo>
                  <a:pt x="687" y="2712"/>
                  <a:pt x="685" y="2710"/>
                  <a:pt x="683" y="2709"/>
                </a:cubicBezTo>
                <a:cubicBezTo>
                  <a:pt x="681" y="2707"/>
                  <a:pt x="679" y="2706"/>
                  <a:pt x="676" y="2704"/>
                </a:cubicBezTo>
                <a:cubicBezTo>
                  <a:pt x="668" y="2698"/>
                  <a:pt x="660" y="2692"/>
                  <a:pt x="651" y="2687"/>
                </a:cubicBezTo>
                <a:cubicBezTo>
                  <a:pt x="647" y="2684"/>
                  <a:pt x="642" y="2681"/>
                  <a:pt x="638" y="2679"/>
                </a:cubicBezTo>
                <a:cubicBezTo>
                  <a:pt x="634" y="2676"/>
                  <a:pt x="629" y="2673"/>
                  <a:pt x="625" y="2671"/>
                </a:cubicBezTo>
                <a:cubicBezTo>
                  <a:pt x="608" y="2660"/>
                  <a:pt x="589" y="2650"/>
                  <a:pt x="572" y="2639"/>
                </a:cubicBezTo>
                <a:cubicBezTo>
                  <a:pt x="563" y="2633"/>
                  <a:pt x="554" y="2627"/>
                  <a:pt x="546" y="2621"/>
                </a:cubicBezTo>
                <a:cubicBezTo>
                  <a:pt x="537" y="2614"/>
                  <a:pt x="528" y="2607"/>
                  <a:pt x="520" y="2600"/>
                </a:cubicBezTo>
                <a:cubicBezTo>
                  <a:pt x="520" y="2591"/>
                  <a:pt x="519" y="2582"/>
                  <a:pt x="516" y="2572"/>
                </a:cubicBezTo>
                <a:cubicBezTo>
                  <a:pt x="514" y="2563"/>
                  <a:pt x="511" y="2553"/>
                  <a:pt x="506" y="2543"/>
                </a:cubicBezTo>
                <a:cubicBezTo>
                  <a:pt x="504" y="2538"/>
                  <a:pt x="502" y="2533"/>
                  <a:pt x="499" y="2528"/>
                </a:cubicBezTo>
                <a:cubicBezTo>
                  <a:pt x="496" y="2523"/>
                  <a:pt x="494" y="2518"/>
                  <a:pt x="491" y="2513"/>
                </a:cubicBezTo>
                <a:cubicBezTo>
                  <a:pt x="485" y="2502"/>
                  <a:pt x="479" y="2492"/>
                  <a:pt x="472" y="2481"/>
                </a:cubicBezTo>
                <a:cubicBezTo>
                  <a:pt x="447" y="2438"/>
                  <a:pt x="419" y="2392"/>
                  <a:pt x="411" y="2347"/>
                </a:cubicBezTo>
                <a:cubicBezTo>
                  <a:pt x="410" y="2362"/>
                  <a:pt x="380" y="2361"/>
                  <a:pt x="369" y="2349"/>
                </a:cubicBezTo>
                <a:cubicBezTo>
                  <a:pt x="368" y="2338"/>
                  <a:pt x="355" y="2328"/>
                  <a:pt x="347" y="2320"/>
                </a:cubicBezTo>
                <a:cubicBezTo>
                  <a:pt x="339" y="2311"/>
                  <a:pt x="335" y="2304"/>
                  <a:pt x="354" y="2297"/>
                </a:cubicBezTo>
                <a:cubicBezTo>
                  <a:pt x="356" y="2303"/>
                  <a:pt x="356" y="2303"/>
                  <a:pt x="356" y="2303"/>
                </a:cubicBezTo>
                <a:cubicBezTo>
                  <a:pt x="363" y="2296"/>
                  <a:pt x="367" y="2288"/>
                  <a:pt x="368" y="2280"/>
                </a:cubicBezTo>
                <a:cubicBezTo>
                  <a:pt x="370" y="2272"/>
                  <a:pt x="369" y="2264"/>
                  <a:pt x="367" y="2256"/>
                </a:cubicBezTo>
                <a:cubicBezTo>
                  <a:pt x="365" y="2248"/>
                  <a:pt x="361" y="2240"/>
                  <a:pt x="357" y="2233"/>
                </a:cubicBezTo>
                <a:cubicBezTo>
                  <a:pt x="354" y="2225"/>
                  <a:pt x="350" y="2217"/>
                  <a:pt x="347" y="2209"/>
                </a:cubicBezTo>
                <a:cubicBezTo>
                  <a:pt x="297" y="2224"/>
                  <a:pt x="297" y="2224"/>
                  <a:pt x="297" y="2224"/>
                </a:cubicBezTo>
                <a:cubicBezTo>
                  <a:pt x="306" y="2196"/>
                  <a:pt x="305" y="2170"/>
                  <a:pt x="298" y="2146"/>
                </a:cubicBezTo>
                <a:cubicBezTo>
                  <a:pt x="295" y="2133"/>
                  <a:pt x="291" y="2121"/>
                  <a:pt x="286" y="2109"/>
                </a:cubicBezTo>
                <a:cubicBezTo>
                  <a:pt x="283" y="2102"/>
                  <a:pt x="280" y="2096"/>
                  <a:pt x="278" y="2090"/>
                </a:cubicBezTo>
                <a:cubicBezTo>
                  <a:pt x="275" y="2084"/>
                  <a:pt x="273" y="2078"/>
                  <a:pt x="270" y="2073"/>
                </a:cubicBezTo>
                <a:cubicBezTo>
                  <a:pt x="265" y="2061"/>
                  <a:pt x="259" y="2049"/>
                  <a:pt x="255" y="2038"/>
                </a:cubicBezTo>
                <a:cubicBezTo>
                  <a:pt x="251" y="2027"/>
                  <a:pt x="247" y="2016"/>
                  <a:pt x="245" y="2005"/>
                </a:cubicBezTo>
                <a:cubicBezTo>
                  <a:pt x="244" y="2000"/>
                  <a:pt x="244" y="1995"/>
                  <a:pt x="244" y="1990"/>
                </a:cubicBezTo>
                <a:cubicBezTo>
                  <a:pt x="244" y="1985"/>
                  <a:pt x="244" y="1981"/>
                  <a:pt x="245" y="1976"/>
                </a:cubicBezTo>
                <a:cubicBezTo>
                  <a:pt x="247" y="1967"/>
                  <a:pt x="252" y="1959"/>
                  <a:pt x="259" y="1952"/>
                </a:cubicBezTo>
                <a:cubicBezTo>
                  <a:pt x="255" y="1947"/>
                  <a:pt x="251" y="1943"/>
                  <a:pt x="248" y="1937"/>
                </a:cubicBezTo>
                <a:cubicBezTo>
                  <a:pt x="246" y="1932"/>
                  <a:pt x="243" y="1927"/>
                  <a:pt x="241" y="1921"/>
                </a:cubicBezTo>
                <a:cubicBezTo>
                  <a:pt x="236" y="1911"/>
                  <a:pt x="231" y="1900"/>
                  <a:pt x="223" y="1891"/>
                </a:cubicBezTo>
                <a:cubicBezTo>
                  <a:pt x="251" y="1888"/>
                  <a:pt x="251" y="1888"/>
                  <a:pt x="251" y="1888"/>
                </a:cubicBezTo>
                <a:cubicBezTo>
                  <a:pt x="251" y="1874"/>
                  <a:pt x="251" y="1861"/>
                  <a:pt x="251" y="1850"/>
                </a:cubicBezTo>
                <a:cubicBezTo>
                  <a:pt x="251" y="1844"/>
                  <a:pt x="251" y="1838"/>
                  <a:pt x="251" y="1833"/>
                </a:cubicBezTo>
                <a:cubicBezTo>
                  <a:pt x="251" y="1827"/>
                  <a:pt x="251" y="1822"/>
                  <a:pt x="251" y="1816"/>
                </a:cubicBezTo>
                <a:cubicBezTo>
                  <a:pt x="250" y="1805"/>
                  <a:pt x="249" y="1793"/>
                  <a:pt x="248" y="1780"/>
                </a:cubicBezTo>
                <a:cubicBezTo>
                  <a:pt x="247" y="1767"/>
                  <a:pt x="246" y="1753"/>
                  <a:pt x="244" y="1736"/>
                </a:cubicBezTo>
                <a:cubicBezTo>
                  <a:pt x="264" y="1749"/>
                  <a:pt x="264" y="1749"/>
                  <a:pt x="264" y="1749"/>
                </a:cubicBezTo>
                <a:cubicBezTo>
                  <a:pt x="264" y="1745"/>
                  <a:pt x="263" y="1740"/>
                  <a:pt x="261" y="1736"/>
                </a:cubicBezTo>
                <a:cubicBezTo>
                  <a:pt x="259" y="1732"/>
                  <a:pt x="256" y="1729"/>
                  <a:pt x="252" y="1725"/>
                </a:cubicBezTo>
                <a:cubicBezTo>
                  <a:pt x="245" y="1718"/>
                  <a:pt x="235" y="1712"/>
                  <a:pt x="225" y="1706"/>
                </a:cubicBezTo>
                <a:cubicBezTo>
                  <a:pt x="214" y="1700"/>
                  <a:pt x="204" y="1693"/>
                  <a:pt x="196" y="1686"/>
                </a:cubicBezTo>
                <a:cubicBezTo>
                  <a:pt x="188" y="1679"/>
                  <a:pt x="184" y="1671"/>
                  <a:pt x="184" y="1662"/>
                </a:cubicBezTo>
                <a:cubicBezTo>
                  <a:pt x="184" y="1662"/>
                  <a:pt x="195" y="1660"/>
                  <a:pt x="205" y="1657"/>
                </a:cubicBezTo>
                <a:cubicBezTo>
                  <a:pt x="216" y="1655"/>
                  <a:pt x="226" y="1653"/>
                  <a:pt x="226" y="1653"/>
                </a:cubicBezTo>
                <a:cubicBezTo>
                  <a:pt x="227" y="1645"/>
                  <a:pt x="228" y="1636"/>
                  <a:pt x="229" y="1628"/>
                </a:cubicBezTo>
                <a:cubicBezTo>
                  <a:pt x="231" y="1619"/>
                  <a:pt x="233" y="1611"/>
                  <a:pt x="236" y="1603"/>
                </a:cubicBezTo>
                <a:cubicBezTo>
                  <a:pt x="239" y="1590"/>
                  <a:pt x="239" y="1590"/>
                  <a:pt x="239" y="1590"/>
                </a:cubicBezTo>
                <a:cubicBezTo>
                  <a:pt x="240" y="1586"/>
                  <a:pt x="242" y="1582"/>
                  <a:pt x="243" y="1578"/>
                </a:cubicBezTo>
                <a:cubicBezTo>
                  <a:pt x="246" y="1570"/>
                  <a:pt x="249" y="1562"/>
                  <a:pt x="251" y="1554"/>
                </a:cubicBezTo>
                <a:cubicBezTo>
                  <a:pt x="252" y="1550"/>
                  <a:pt x="253" y="1545"/>
                  <a:pt x="254" y="1541"/>
                </a:cubicBezTo>
                <a:cubicBezTo>
                  <a:pt x="256" y="1535"/>
                  <a:pt x="256" y="1535"/>
                  <a:pt x="256" y="1535"/>
                </a:cubicBezTo>
                <a:cubicBezTo>
                  <a:pt x="257" y="1529"/>
                  <a:pt x="257" y="1529"/>
                  <a:pt x="257" y="1529"/>
                </a:cubicBezTo>
                <a:cubicBezTo>
                  <a:pt x="259" y="1521"/>
                  <a:pt x="261" y="1513"/>
                  <a:pt x="262" y="1504"/>
                </a:cubicBezTo>
                <a:cubicBezTo>
                  <a:pt x="262" y="1500"/>
                  <a:pt x="262" y="1496"/>
                  <a:pt x="262" y="1492"/>
                </a:cubicBezTo>
                <a:cubicBezTo>
                  <a:pt x="262" y="1490"/>
                  <a:pt x="262" y="1487"/>
                  <a:pt x="262" y="1485"/>
                </a:cubicBezTo>
                <a:cubicBezTo>
                  <a:pt x="262" y="1483"/>
                  <a:pt x="262" y="1481"/>
                  <a:pt x="262" y="1479"/>
                </a:cubicBezTo>
                <a:cubicBezTo>
                  <a:pt x="262" y="1470"/>
                  <a:pt x="260" y="1461"/>
                  <a:pt x="258" y="1452"/>
                </a:cubicBezTo>
                <a:cubicBezTo>
                  <a:pt x="263" y="1454"/>
                  <a:pt x="275" y="1459"/>
                  <a:pt x="274" y="1470"/>
                </a:cubicBezTo>
                <a:cubicBezTo>
                  <a:pt x="276" y="1463"/>
                  <a:pt x="281" y="1452"/>
                  <a:pt x="285" y="1440"/>
                </a:cubicBezTo>
                <a:cubicBezTo>
                  <a:pt x="291" y="1429"/>
                  <a:pt x="297" y="1416"/>
                  <a:pt x="300" y="1405"/>
                </a:cubicBezTo>
                <a:cubicBezTo>
                  <a:pt x="304" y="1393"/>
                  <a:pt x="306" y="1382"/>
                  <a:pt x="304" y="1373"/>
                </a:cubicBezTo>
                <a:cubicBezTo>
                  <a:pt x="301" y="1364"/>
                  <a:pt x="294" y="1358"/>
                  <a:pt x="279" y="1355"/>
                </a:cubicBezTo>
                <a:cubicBezTo>
                  <a:pt x="288" y="1359"/>
                  <a:pt x="294" y="1356"/>
                  <a:pt x="298" y="1350"/>
                </a:cubicBezTo>
                <a:cubicBezTo>
                  <a:pt x="301" y="1347"/>
                  <a:pt x="302" y="1343"/>
                  <a:pt x="303" y="1339"/>
                </a:cubicBezTo>
                <a:cubicBezTo>
                  <a:pt x="305" y="1334"/>
                  <a:pt x="306" y="1329"/>
                  <a:pt x="307" y="1323"/>
                </a:cubicBezTo>
                <a:cubicBezTo>
                  <a:pt x="308" y="1318"/>
                  <a:pt x="308" y="1312"/>
                  <a:pt x="308" y="1305"/>
                </a:cubicBezTo>
                <a:cubicBezTo>
                  <a:pt x="309" y="1299"/>
                  <a:pt x="309" y="1293"/>
                  <a:pt x="310" y="1286"/>
                </a:cubicBezTo>
                <a:cubicBezTo>
                  <a:pt x="310" y="1274"/>
                  <a:pt x="310" y="1261"/>
                  <a:pt x="311" y="1251"/>
                </a:cubicBezTo>
                <a:cubicBezTo>
                  <a:pt x="333" y="1268"/>
                  <a:pt x="333" y="1268"/>
                  <a:pt x="333" y="1268"/>
                </a:cubicBezTo>
                <a:cubicBezTo>
                  <a:pt x="324" y="1247"/>
                  <a:pt x="318" y="1234"/>
                  <a:pt x="315" y="1222"/>
                </a:cubicBezTo>
                <a:cubicBezTo>
                  <a:pt x="313" y="1209"/>
                  <a:pt x="314" y="1197"/>
                  <a:pt x="322" y="1174"/>
                </a:cubicBezTo>
                <a:cubicBezTo>
                  <a:pt x="330" y="1167"/>
                  <a:pt x="345" y="1178"/>
                  <a:pt x="332" y="1186"/>
                </a:cubicBezTo>
                <a:cubicBezTo>
                  <a:pt x="347" y="1175"/>
                  <a:pt x="345" y="1165"/>
                  <a:pt x="344" y="1155"/>
                </a:cubicBezTo>
                <a:cubicBezTo>
                  <a:pt x="342" y="1145"/>
                  <a:pt x="342" y="1134"/>
                  <a:pt x="360" y="1120"/>
                </a:cubicBezTo>
                <a:cubicBezTo>
                  <a:pt x="366" y="1143"/>
                  <a:pt x="366" y="1143"/>
                  <a:pt x="366" y="1143"/>
                </a:cubicBezTo>
                <a:cubicBezTo>
                  <a:pt x="371" y="1136"/>
                  <a:pt x="374" y="1130"/>
                  <a:pt x="377" y="1125"/>
                </a:cubicBezTo>
                <a:cubicBezTo>
                  <a:pt x="379" y="1120"/>
                  <a:pt x="380" y="1116"/>
                  <a:pt x="379" y="1112"/>
                </a:cubicBezTo>
                <a:cubicBezTo>
                  <a:pt x="379" y="1105"/>
                  <a:pt x="376" y="1097"/>
                  <a:pt x="373" y="1082"/>
                </a:cubicBezTo>
                <a:cubicBezTo>
                  <a:pt x="375" y="1070"/>
                  <a:pt x="387" y="1056"/>
                  <a:pt x="402" y="1048"/>
                </a:cubicBezTo>
                <a:cubicBezTo>
                  <a:pt x="416" y="1039"/>
                  <a:pt x="433" y="1036"/>
                  <a:pt x="444" y="1042"/>
                </a:cubicBezTo>
                <a:cubicBezTo>
                  <a:pt x="439" y="1035"/>
                  <a:pt x="437" y="1025"/>
                  <a:pt x="437" y="1014"/>
                </a:cubicBezTo>
                <a:cubicBezTo>
                  <a:pt x="438" y="1004"/>
                  <a:pt x="442" y="993"/>
                  <a:pt x="452" y="988"/>
                </a:cubicBezTo>
                <a:cubicBezTo>
                  <a:pt x="461" y="992"/>
                  <a:pt x="460" y="1001"/>
                  <a:pt x="460" y="1006"/>
                </a:cubicBezTo>
                <a:cubicBezTo>
                  <a:pt x="474" y="998"/>
                  <a:pt x="483" y="988"/>
                  <a:pt x="490" y="978"/>
                </a:cubicBezTo>
                <a:cubicBezTo>
                  <a:pt x="497" y="968"/>
                  <a:pt x="501" y="957"/>
                  <a:pt x="506" y="947"/>
                </a:cubicBezTo>
                <a:cubicBezTo>
                  <a:pt x="510" y="937"/>
                  <a:pt x="515" y="928"/>
                  <a:pt x="521" y="921"/>
                </a:cubicBezTo>
                <a:cubicBezTo>
                  <a:pt x="525" y="917"/>
                  <a:pt x="528" y="914"/>
                  <a:pt x="533" y="911"/>
                </a:cubicBezTo>
                <a:cubicBezTo>
                  <a:pt x="537" y="909"/>
                  <a:pt x="543" y="907"/>
                  <a:pt x="549" y="905"/>
                </a:cubicBezTo>
                <a:cubicBezTo>
                  <a:pt x="556" y="911"/>
                  <a:pt x="561" y="913"/>
                  <a:pt x="565" y="912"/>
                </a:cubicBezTo>
                <a:cubicBezTo>
                  <a:pt x="547" y="929"/>
                  <a:pt x="532" y="944"/>
                  <a:pt x="520" y="955"/>
                </a:cubicBezTo>
                <a:cubicBezTo>
                  <a:pt x="509" y="965"/>
                  <a:pt x="502" y="971"/>
                  <a:pt x="503" y="969"/>
                </a:cubicBezTo>
                <a:cubicBezTo>
                  <a:pt x="512" y="978"/>
                  <a:pt x="524" y="976"/>
                  <a:pt x="535" y="978"/>
                </a:cubicBezTo>
                <a:cubicBezTo>
                  <a:pt x="545" y="979"/>
                  <a:pt x="553" y="985"/>
                  <a:pt x="556" y="1008"/>
                </a:cubicBezTo>
                <a:cubicBezTo>
                  <a:pt x="557" y="999"/>
                  <a:pt x="559" y="988"/>
                  <a:pt x="561" y="977"/>
                </a:cubicBezTo>
                <a:cubicBezTo>
                  <a:pt x="564" y="966"/>
                  <a:pt x="566" y="953"/>
                  <a:pt x="570" y="942"/>
                </a:cubicBezTo>
                <a:cubicBezTo>
                  <a:pt x="574" y="930"/>
                  <a:pt x="579" y="919"/>
                  <a:pt x="585" y="910"/>
                </a:cubicBezTo>
                <a:cubicBezTo>
                  <a:pt x="592" y="901"/>
                  <a:pt x="599" y="893"/>
                  <a:pt x="608" y="889"/>
                </a:cubicBezTo>
                <a:cubicBezTo>
                  <a:pt x="611" y="890"/>
                  <a:pt x="614" y="890"/>
                  <a:pt x="618" y="892"/>
                </a:cubicBezTo>
                <a:cubicBezTo>
                  <a:pt x="617" y="897"/>
                  <a:pt x="617" y="897"/>
                  <a:pt x="617" y="897"/>
                </a:cubicBezTo>
                <a:cubicBezTo>
                  <a:pt x="625" y="893"/>
                  <a:pt x="629" y="886"/>
                  <a:pt x="632" y="878"/>
                </a:cubicBezTo>
                <a:cubicBezTo>
                  <a:pt x="644" y="874"/>
                  <a:pt x="652" y="871"/>
                  <a:pt x="661" y="864"/>
                </a:cubicBezTo>
                <a:cubicBezTo>
                  <a:pt x="670" y="871"/>
                  <a:pt x="680" y="866"/>
                  <a:pt x="690" y="858"/>
                </a:cubicBezTo>
                <a:cubicBezTo>
                  <a:pt x="701" y="851"/>
                  <a:pt x="711" y="840"/>
                  <a:pt x="719" y="834"/>
                </a:cubicBezTo>
                <a:cubicBezTo>
                  <a:pt x="701" y="813"/>
                  <a:pt x="724" y="802"/>
                  <a:pt x="691" y="797"/>
                </a:cubicBezTo>
                <a:cubicBezTo>
                  <a:pt x="695" y="797"/>
                  <a:pt x="690" y="802"/>
                  <a:pt x="680" y="811"/>
                </a:cubicBezTo>
                <a:cubicBezTo>
                  <a:pt x="679" y="814"/>
                  <a:pt x="676" y="816"/>
                  <a:pt x="676" y="819"/>
                </a:cubicBezTo>
                <a:cubicBezTo>
                  <a:pt x="675" y="818"/>
                  <a:pt x="675" y="817"/>
                  <a:pt x="675" y="816"/>
                </a:cubicBezTo>
                <a:cubicBezTo>
                  <a:pt x="665" y="824"/>
                  <a:pt x="652" y="835"/>
                  <a:pt x="638" y="848"/>
                </a:cubicBezTo>
                <a:cubicBezTo>
                  <a:pt x="641" y="827"/>
                  <a:pt x="646" y="807"/>
                  <a:pt x="673" y="806"/>
                </a:cubicBezTo>
                <a:cubicBezTo>
                  <a:pt x="671" y="786"/>
                  <a:pt x="669" y="764"/>
                  <a:pt x="669" y="754"/>
                </a:cubicBezTo>
                <a:cubicBezTo>
                  <a:pt x="714" y="768"/>
                  <a:pt x="769" y="756"/>
                  <a:pt x="788" y="772"/>
                </a:cubicBezTo>
                <a:cubicBezTo>
                  <a:pt x="808" y="749"/>
                  <a:pt x="837" y="728"/>
                  <a:pt x="862" y="705"/>
                </a:cubicBezTo>
                <a:cubicBezTo>
                  <a:pt x="874" y="694"/>
                  <a:pt x="885" y="682"/>
                  <a:pt x="894" y="669"/>
                </a:cubicBezTo>
                <a:cubicBezTo>
                  <a:pt x="903" y="657"/>
                  <a:pt x="910" y="642"/>
                  <a:pt x="912" y="626"/>
                </a:cubicBezTo>
                <a:cubicBezTo>
                  <a:pt x="925" y="612"/>
                  <a:pt x="937" y="630"/>
                  <a:pt x="946" y="635"/>
                </a:cubicBezTo>
                <a:cubicBezTo>
                  <a:pt x="940" y="644"/>
                  <a:pt x="929" y="649"/>
                  <a:pt x="928" y="658"/>
                </a:cubicBezTo>
                <a:cubicBezTo>
                  <a:pt x="934" y="651"/>
                  <a:pt x="942" y="644"/>
                  <a:pt x="952" y="637"/>
                </a:cubicBezTo>
                <a:cubicBezTo>
                  <a:pt x="961" y="631"/>
                  <a:pt x="971" y="625"/>
                  <a:pt x="981" y="618"/>
                </a:cubicBezTo>
                <a:cubicBezTo>
                  <a:pt x="999" y="604"/>
                  <a:pt x="1014" y="590"/>
                  <a:pt x="1010" y="572"/>
                </a:cubicBezTo>
                <a:cubicBezTo>
                  <a:pt x="1034" y="570"/>
                  <a:pt x="1031" y="580"/>
                  <a:pt x="1030" y="587"/>
                </a:cubicBezTo>
                <a:cubicBezTo>
                  <a:pt x="1028" y="594"/>
                  <a:pt x="1027" y="597"/>
                  <a:pt x="1054" y="582"/>
                </a:cubicBezTo>
                <a:cubicBezTo>
                  <a:pt x="1051" y="596"/>
                  <a:pt x="1051" y="596"/>
                  <a:pt x="1051" y="596"/>
                </a:cubicBezTo>
                <a:cubicBezTo>
                  <a:pt x="1067" y="597"/>
                  <a:pt x="1082" y="595"/>
                  <a:pt x="1095" y="591"/>
                </a:cubicBezTo>
                <a:cubicBezTo>
                  <a:pt x="1108" y="588"/>
                  <a:pt x="1119" y="582"/>
                  <a:pt x="1130" y="576"/>
                </a:cubicBezTo>
                <a:cubicBezTo>
                  <a:pt x="1141" y="569"/>
                  <a:pt x="1152" y="561"/>
                  <a:pt x="1162" y="552"/>
                </a:cubicBezTo>
                <a:cubicBezTo>
                  <a:pt x="1172" y="543"/>
                  <a:pt x="1182" y="534"/>
                  <a:pt x="1192" y="525"/>
                </a:cubicBezTo>
                <a:cubicBezTo>
                  <a:pt x="1202" y="516"/>
                  <a:pt x="1212" y="508"/>
                  <a:pt x="1224" y="499"/>
                </a:cubicBezTo>
                <a:cubicBezTo>
                  <a:pt x="1229" y="495"/>
                  <a:pt x="1235" y="491"/>
                  <a:pt x="1241" y="488"/>
                </a:cubicBezTo>
                <a:cubicBezTo>
                  <a:pt x="1247" y="485"/>
                  <a:pt x="1253" y="482"/>
                  <a:pt x="1259" y="479"/>
                </a:cubicBezTo>
                <a:cubicBezTo>
                  <a:pt x="1285" y="469"/>
                  <a:pt x="1315" y="464"/>
                  <a:pt x="1352" y="474"/>
                </a:cubicBezTo>
                <a:cubicBezTo>
                  <a:pt x="1342" y="472"/>
                  <a:pt x="1337" y="471"/>
                  <a:pt x="1334" y="466"/>
                </a:cubicBezTo>
                <a:cubicBezTo>
                  <a:pt x="1353" y="465"/>
                  <a:pt x="1372" y="463"/>
                  <a:pt x="1391" y="459"/>
                </a:cubicBezTo>
                <a:cubicBezTo>
                  <a:pt x="1410" y="456"/>
                  <a:pt x="1429" y="452"/>
                  <a:pt x="1448" y="448"/>
                </a:cubicBezTo>
                <a:cubicBezTo>
                  <a:pt x="1458" y="445"/>
                  <a:pt x="1467" y="443"/>
                  <a:pt x="1477" y="440"/>
                </a:cubicBezTo>
                <a:cubicBezTo>
                  <a:pt x="1486" y="438"/>
                  <a:pt x="1496" y="436"/>
                  <a:pt x="1505" y="433"/>
                </a:cubicBezTo>
                <a:cubicBezTo>
                  <a:pt x="1533" y="425"/>
                  <a:pt x="1533" y="425"/>
                  <a:pt x="1533" y="425"/>
                </a:cubicBezTo>
                <a:cubicBezTo>
                  <a:pt x="1548" y="421"/>
                  <a:pt x="1548" y="421"/>
                  <a:pt x="1548" y="421"/>
                </a:cubicBezTo>
                <a:cubicBezTo>
                  <a:pt x="1562" y="418"/>
                  <a:pt x="1562" y="418"/>
                  <a:pt x="1562" y="418"/>
                </a:cubicBezTo>
                <a:cubicBezTo>
                  <a:pt x="1581" y="413"/>
                  <a:pt x="1600" y="408"/>
                  <a:pt x="1619" y="404"/>
                </a:cubicBezTo>
                <a:cubicBezTo>
                  <a:pt x="1638" y="401"/>
                  <a:pt x="1658" y="398"/>
                  <a:pt x="1677" y="396"/>
                </a:cubicBezTo>
                <a:cubicBezTo>
                  <a:pt x="1687" y="395"/>
                  <a:pt x="1697" y="394"/>
                  <a:pt x="1706" y="394"/>
                </a:cubicBezTo>
                <a:cubicBezTo>
                  <a:pt x="1716" y="393"/>
                  <a:pt x="1726" y="393"/>
                  <a:pt x="1735" y="394"/>
                </a:cubicBezTo>
                <a:cubicBezTo>
                  <a:pt x="1755" y="394"/>
                  <a:pt x="1774" y="396"/>
                  <a:pt x="1794" y="401"/>
                </a:cubicBezTo>
                <a:cubicBezTo>
                  <a:pt x="1838" y="406"/>
                  <a:pt x="1840" y="383"/>
                  <a:pt x="1864" y="362"/>
                </a:cubicBezTo>
                <a:cubicBezTo>
                  <a:pt x="1876" y="391"/>
                  <a:pt x="1876" y="391"/>
                  <a:pt x="1876" y="391"/>
                </a:cubicBezTo>
                <a:cubicBezTo>
                  <a:pt x="1918" y="352"/>
                  <a:pt x="1918" y="352"/>
                  <a:pt x="1918" y="352"/>
                </a:cubicBezTo>
                <a:cubicBezTo>
                  <a:pt x="1949" y="337"/>
                  <a:pt x="1978" y="353"/>
                  <a:pt x="2009" y="366"/>
                </a:cubicBezTo>
                <a:cubicBezTo>
                  <a:pt x="2040" y="379"/>
                  <a:pt x="2072" y="389"/>
                  <a:pt x="2111" y="363"/>
                </a:cubicBezTo>
                <a:cubicBezTo>
                  <a:pt x="2099" y="343"/>
                  <a:pt x="2099" y="343"/>
                  <a:pt x="2099" y="343"/>
                </a:cubicBezTo>
                <a:cubicBezTo>
                  <a:pt x="2129" y="345"/>
                  <a:pt x="2191" y="326"/>
                  <a:pt x="2187" y="349"/>
                </a:cubicBezTo>
                <a:cubicBezTo>
                  <a:pt x="2190" y="345"/>
                  <a:pt x="2196" y="328"/>
                  <a:pt x="2208" y="338"/>
                </a:cubicBezTo>
                <a:cubicBezTo>
                  <a:pt x="2209" y="353"/>
                  <a:pt x="2209" y="353"/>
                  <a:pt x="2209" y="353"/>
                </a:cubicBezTo>
                <a:cubicBezTo>
                  <a:pt x="2280" y="323"/>
                  <a:pt x="2280" y="323"/>
                  <a:pt x="2280" y="323"/>
                </a:cubicBezTo>
                <a:cubicBezTo>
                  <a:pt x="2336" y="331"/>
                  <a:pt x="2274" y="385"/>
                  <a:pt x="2355" y="384"/>
                </a:cubicBezTo>
                <a:cubicBezTo>
                  <a:pt x="2385" y="377"/>
                  <a:pt x="2439" y="335"/>
                  <a:pt x="2427" y="325"/>
                </a:cubicBezTo>
                <a:cubicBezTo>
                  <a:pt x="2415" y="325"/>
                  <a:pt x="2396" y="317"/>
                  <a:pt x="2394" y="301"/>
                </a:cubicBezTo>
                <a:cubicBezTo>
                  <a:pt x="2421" y="292"/>
                  <a:pt x="2421" y="292"/>
                  <a:pt x="2421" y="292"/>
                </a:cubicBezTo>
                <a:cubicBezTo>
                  <a:pt x="2424" y="246"/>
                  <a:pt x="2444" y="198"/>
                  <a:pt x="2374" y="169"/>
                </a:cubicBezTo>
                <a:cubicBezTo>
                  <a:pt x="2328" y="199"/>
                  <a:pt x="2328" y="199"/>
                  <a:pt x="2328" y="199"/>
                </a:cubicBezTo>
                <a:cubicBezTo>
                  <a:pt x="2312" y="177"/>
                  <a:pt x="2312" y="177"/>
                  <a:pt x="2312" y="177"/>
                </a:cubicBezTo>
                <a:cubicBezTo>
                  <a:pt x="2352" y="174"/>
                  <a:pt x="2352" y="174"/>
                  <a:pt x="2352" y="174"/>
                </a:cubicBezTo>
                <a:cubicBezTo>
                  <a:pt x="2328" y="154"/>
                  <a:pt x="2314" y="173"/>
                  <a:pt x="2299" y="187"/>
                </a:cubicBezTo>
                <a:cubicBezTo>
                  <a:pt x="2294" y="175"/>
                  <a:pt x="2287" y="167"/>
                  <a:pt x="2278" y="163"/>
                </a:cubicBezTo>
                <a:cubicBezTo>
                  <a:pt x="2233" y="210"/>
                  <a:pt x="2233" y="210"/>
                  <a:pt x="2233" y="210"/>
                </a:cubicBezTo>
                <a:cubicBezTo>
                  <a:pt x="2226" y="192"/>
                  <a:pt x="2252" y="173"/>
                  <a:pt x="2220" y="165"/>
                </a:cubicBezTo>
                <a:cubicBezTo>
                  <a:pt x="2199" y="186"/>
                  <a:pt x="2243" y="204"/>
                  <a:pt x="2208" y="219"/>
                </a:cubicBezTo>
                <a:cubicBezTo>
                  <a:pt x="2184" y="199"/>
                  <a:pt x="2190" y="182"/>
                  <a:pt x="2164" y="201"/>
                </a:cubicBezTo>
                <a:cubicBezTo>
                  <a:pt x="2159" y="190"/>
                  <a:pt x="2165" y="182"/>
                  <a:pt x="2175" y="176"/>
                </a:cubicBezTo>
                <a:cubicBezTo>
                  <a:pt x="2152" y="192"/>
                  <a:pt x="2112" y="186"/>
                  <a:pt x="2101" y="211"/>
                </a:cubicBezTo>
                <a:cubicBezTo>
                  <a:pt x="2076" y="187"/>
                  <a:pt x="2021" y="224"/>
                  <a:pt x="2020" y="180"/>
                </a:cubicBezTo>
                <a:cubicBezTo>
                  <a:pt x="2013" y="191"/>
                  <a:pt x="1981" y="217"/>
                  <a:pt x="1959" y="221"/>
                </a:cubicBezTo>
                <a:cubicBezTo>
                  <a:pt x="1977" y="193"/>
                  <a:pt x="1956" y="194"/>
                  <a:pt x="1931" y="195"/>
                </a:cubicBezTo>
                <a:cubicBezTo>
                  <a:pt x="1907" y="196"/>
                  <a:pt x="1879" y="197"/>
                  <a:pt x="1881" y="169"/>
                </a:cubicBezTo>
                <a:cubicBezTo>
                  <a:pt x="1869" y="194"/>
                  <a:pt x="1842" y="201"/>
                  <a:pt x="1812" y="208"/>
                </a:cubicBezTo>
                <a:cubicBezTo>
                  <a:pt x="1798" y="211"/>
                  <a:pt x="1782" y="213"/>
                  <a:pt x="1767" y="217"/>
                </a:cubicBezTo>
                <a:cubicBezTo>
                  <a:pt x="1752" y="221"/>
                  <a:pt x="1738" y="226"/>
                  <a:pt x="1725" y="234"/>
                </a:cubicBezTo>
                <a:cubicBezTo>
                  <a:pt x="1728" y="230"/>
                  <a:pt x="1732" y="222"/>
                  <a:pt x="1737" y="223"/>
                </a:cubicBezTo>
                <a:cubicBezTo>
                  <a:pt x="1707" y="224"/>
                  <a:pt x="1697" y="211"/>
                  <a:pt x="1676" y="205"/>
                </a:cubicBezTo>
                <a:cubicBezTo>
                  <a:pt x="1678" y="243"/>
                  <a:pt x="1633" y="259"/>
                  <a:pt x="1612" y="287"/>
                </a:cubicBezTo>
                <a:cubicBezTo>
                  <a:pt x="1591" y="271"/>
                  <a:pt x="1594" y="259"/>
                  <a:pt x="1601" y="247"/>
                </a:cubicBezTo>
                <a:cubicBezTo>
                  <a:pt x="1608" y="234"/>
                  <a:pt x="1618" y="222"/>
                  <a:pt x="1609" y="205"/>
                </a:cubicBezTo>
                <a:cubicBezTo>
                  <a:pt x="1613" y="220"/>
                  <a:pt x="1598" y="230"/>
                  <a:pt x="1585" y="240"/>
                </a:cubicBezTo>
                <a:cubicBezTo>
                  <a:pt x="1571" y="249"/>
                  <a:pt x="1559" y="258"/>
                  <a:pt x="1568" y="270"/>
                </a:cubicBezTo>
                <a:cubicBezTo>
                  <a:pt x="1536" y="252"/>
                  <a:pt x="1542" y="263"/>
                  <a:pt x="1521" y="234"/>
                </a:cubicBezTo>
                <a:cubicBezTo>
                  <a:pt x="1525" y="282"/>
                  <a:pt x="1497" y="247"/>
                  <a:pt x="1480" y="281"/>
                </a:cubicBezTo>
                <a:cubicBezTo>
                  <a:pt x="1457" y="274"/>
                  <a:pt x="1452" y="263"/>
                  <a:pt x="1448" y="257"/>
                </a:cubicBezTo>
                <a:cubicBezTo>
                  <a:pt x="1445" y="254"/>
                  <a:pt x="1443" y="253"/>
                  <a:pt x="1439" y="253"/>
                </a:cubicBezTo>
                <a:cubicBezTo>
                  <a:pt x="1435" y="254"/>
                  <a:pt x="1429" y="256"/>
                  <a:pt x="1418" y="263"/>
                </a:cubicBezTo>
                <a:cubicBezTo>
                  <a:pt x="1406" y="258"/>
                  <a:pt x="1409" y="249"/>
                  <a:pt x="1415" y="241"/>
                </a:cubicBezTo>
                <a:cubicBezTo>
                  <a:pt x="1418" y="238"/>
                  <a:pt x="1422" y="234"/>
                  <a:pt x="1425" y="231"/>
                </a:cubicBezTo>
                <a:cubicBezTo>
                  <a:pt x="1428" y="229"/>
                  <a:pt x="1430" y="227"/>
                  <a:pt x="1430" y="227"/>
                </a:cubicBezTo>
                <a:close/>
                <a:moveTo>
                  <a:pt x="487" y="769"/>
                </a:moveTo>
                <a:cubicBezTo>
                  <a:pt x="487" y="769"/>
                  <a:pt x="487" y="769"/>
                  <a:pt x="487" y="769"/>
                </a:cubicBezTo>
                <a:cubicBezTo>
                  <a:pt x="493" y="762"/>
                  <a:pt x="499" y="756"/>
                  <a:pt x="502" y="753"/>
                </a:cubicBezTo>
                <a:cubicBezTo>
                  <a:pt x="499" y="756"/>
                  <a:pt x="495" y="761"/>
                  <a:pt x="487" y="769"/>
                </a:cubicBezTo>
                <a:close/>
                <a:moveTo>
                  <a:pt x="421" y="833"/>
                </a:moveTo>
                <a:cubicBezTo>
                  <a:pt x="429" y="825"/>
                  <a:pt x="439" y="816"/>
                  <a:pt x="450" y="805"/>
                </a:cubicBezTo>
                <a:cubicBezTo>
                  <a:pt x="459" y="810"/>
                  <a:pt x="463" y="820"/>
                  <a:pt x="456" y="826"/>
                </a:cubicBezTo>
                <a:cubicBezTo>
                  <a:pt x="456" y="822"/>
                  <a:pt x="451" y="822"/>
                  <a:pt x="444" y="824"/>
                </a:cubicBezTo>
                <a:cubicBezTo>
                  <a:pt x="437" y="827"/>
                  <a:pt x="429" y="831"/>
                  <a:pt x="421" y="833"/>
                </a:cubicBezTo>
                <a:close/>
                <a:moveTo>
                  <a:pt x="684" y="854"/>
                </a:moveTo>
                <a:cubicBezTo>
                  <a:pt x="677" y="865"/>
                  <a:pt x="670" y="864"/>
                  <a:pt x="665" y="861"/>
                </a:cubicBezTo>
                <a:cubicBezTo>
                  <a:pt x="670" y="856"/>
                  <a:pt x="674" y="851"/>
                  <a:pt x="681" y="844"/>
                </a:cubicBezTo>
                <a:cubicBezTo>
                  <a:pt x="680" y="843"/>
                  <a:pt x="680" y="841"/>
                  <a:pt x="680" y="840"/>
                </a:cubicBezTo>
                <a:cubicBezTo>
                  <a:pt x="682" y="845"/>
                  <a:pt x="684" y="850"/>
                  <a:pt x="684" y="854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6" name="îsľíḑè"/>
          <p:cNvSpPr/>
          <p:nvPr>
            <p:custDataLst>
              <p:tags r:id="rId61"/>
            </p:custDataLst>
          </p:nvPr>
        </p:nvSpPr>
        <p:spPr bwMode="auto">
          <a:xfrm>
            <a:off x="1536700" y="3292475"/>
            <a:ext cx="1905" cy="1905"/>
          </a:xfrm>
          <a:custGeom>
            <a:avLst/>
            <a:gdLst>
              <a:gd name="T0" fmla="*/ 7 w 10"/>
              <a:gd name="T1" fmla="*/ 5 h 10"/>
              <a:gd name="T2" fmla="*/ 10 w 10"/>
              <a:gd name="T3" fmla="*/ 0 h 10"/>
              <a:gd name="T4" fmla="*/ 0 w 10"/>
              <a:gd name="T5" fmla="*/ 0 h 10"/>
              <a:gd name="T6" fmla="*/ 2 w 10"/>
              <a:gd name="T7" fmla="*/ 10 h 10"/>
              <a:gd name="T8" fmla="*/ 7 w 10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9" y="4"/>
                  <a:pt x="9" y="2"/>
                  <a:pt x="10" y="0"/>
                </a:cubicBezTo>
                <a:cubicBezTo>
                  <a:pt x="7" y="0"/>
                  <a:pt x="4" y="0"/>
                  <a:pt x="0" y="0"/>
                </a:cubicBezTo>
                <a:cubicBezTo>
                  <a:pt x="1" y="4"/>
                  <a:pt x="1" y="7"/>
                  <a:pt x="2" y="10"/>
                </a:cubicBezTo>
                <a:cubicBezTo>
                  <a:pt x="4" y="8"/>
                  <a:pt x="6" y="7"/>
                  <a:pt x="7" y="5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7" name="iṡḷîḑe"/>
          <p:cNvSpPr/>
          <p:nvPr>
            <p:custDataLst>
              <p:tags r:id="rId62"/>
            </p:custDataLst>
          </p:nvPr>
        </p:nvSpPr>
        <p:spPr bwMode="auto">
          <a:xfrm>
            <a:off x="2097405" y="3308350"/>
            <a:ext cx="0" cy="1270"/>
          </a:xfrm>
          <a:custGeom>
            <a:avLst/>
            <a:gdLst>
              <a:gd name="T0" fmla="*/ 0 w 2"/>
              <a:gd name="T1" fmla="*/ 4 h 6"/>
              <a:gd name="T2" fmla="*/ 1 w 2"/>
              <a:gd name="T3" fmla="*/ 6 h 6"/>
              <a:gd name="T4" fmla="*/ 2 w 2"/>
              <a:gd name="T5" fmla="*/ 0 h 6"/>
              <a:gd name="T6" fmla="*/ 0 w 2"/>
              <a:gd name="T7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0" y="4"/>
                </a:moveTo>
                <a:cubicBezTo>
                  <a:pt x="1" y="6"/>
                  <a:pt x="1" y="6"/>
                  <a:pt x="1" y="6"/>
                </a:cubicBezTo>
                <a:cubicBezTo>
                  <a:pt x="1" y="4"/>
                  <a:pt x="1" y="2"/>
                  <a:pt x="2" y="0"/>
                </a:cubicBezTo>
                <a:cubicBezTo>
                  <a:pt x="1" y="2"/>
                  <a:pt x="1" y="3"/>
                  <a:pt x="0" y="4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" name="ïŝlîdê"/>
          <p:cNvSpPr/>
          <p:nvPr>
            <p:custDataLst>
              <p:tags r:id="rId63"/>
            </p:custDataLst>
          </p:nvPr>
        </p:nvSpPr>
        <p:spPr bwMode="auto">
          <a:xfrm>
            <a:off x="1410970" y="3521075"/>
            <a:ext cx="1905" cy="1270"/>
          </a:xfrm>
          <a:custGeom>
            <a:avLst/>
            <a:gdLst>
              <a:gd name="T0" fmla="*/ 1 w 3"/>
              <a:gd name="T1" fmla="*/ 2 h 2"/>
              <a:gd name="T2" fmla="*/ 3 w 3"/>
              <a:gd name="T3" fmla="*/ 2 h 2"/>
              <a:gd name="T4" fmla="*/ 0 w 3"/>
              <a:gd name="T5" fmla="*/ 0 h 2"/>
              <a:gd name="T6" fmla="*/ 1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3" y="2"/>
                </a:lnTo>
                <a:lnTo>
                  <a:pt x="0" y="0"/>
                </a:lnTo>
                <a:lnTo>
                  <a:pt x="1" y="2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iṡļïďê"/>
          <p:cNvSpPr/>
          <p:nvPr>
            <p:custDataLst>
              <p:tags r:id="rId64"/>
            </p:custDataLst>
          </p:nvPr>
        </p:nvSpPr>
        <p:spPr bwMode="auto">
          <a:xfrm>
            <a:off x="2049780" y="3226435"/>
            <a:ext cx="635" cy="1905"/>
          </a:xfrm>
          <a:custGeom>
            <a:avLst/>
            <a:gdLst>
              <a:gd name="T0" fmla="*/ 2 w 3"/>
              <a:gd name="T1" fmla="*/ 9 h 9"/>
              <a:gd name="T2" fmla="*/ 1 w 3"/>
              <a:gd name="T3" fmla="*/ 0 h 9"/>
              <a:gd name="T4" fmla="*/ 2 w 3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9">
                <a:moveTo>
                  <a:pt x="2" y="9"/>
                </a:moveTo>
                <a:cubicBezTo>
                  <a:pt x="3" y="7"/>
                  <a:pt x="3" y="4"/>
                  <a:pt x="1" y="0"/>
                </a:cubicBezTo>
                <a:cubicBezTo>
                  <a:pt x="0" y="1"/>
                  <a:pt x="1" y="5"/>
                  <a:pt x="2" y="9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iŝ1idê"/>
          <p:cNvSpPr/>
          <p:nvPr>
            <p:custDataLst>
              <p:tags r:id="rId65"/>
            </p:custDataLst>
          </p:nvPr>
        </p:nvSpPr>
        <p:spPr bwMode="auto">
          <a:xfrm>
            <a:off x="2014855" y="3198495"/>
            <a:ext cx="3810" cy="4445"/>
          </a:xfrm>
          <a:custGeom>
            <a:avLst/>
            <a:gdLst>
              <a:gd name="T0" fmla="*/ 20 w 20"/>
              <a:gd name="T1" fmla="*/ 25 h 25"/>
              <a:gd name="T2" fmla="*/ 0 w 20"/>
              <a:gd name="T3" fmla="*/ 0 h 25"/>
              <a:gd name="T4" fmla="*/ 20 w 20"/>
              <a:gd name="T5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25">
                <a:moveTo>
                  <a:pt x="20" y="25"/>
                </a:moveTo>
                <a:cubicBezTo>
                  <a:pt x="0" y="0"/>
                  <a:pt x="0" y="0"/>
                  <a:pt x="0" y="0"/>
                </a:cubicBezTo>
                <a:cubicBezTo>
                  <a:pt x="8" y="12"/>
                  <a:pt x="14" y="19"/>
                  <a:pt x="20" y="25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1" name="ïṡļîḍe"/>
          <p:cNvSpPr/>
          <p:nvPr>
            <p:custDataLst>
              <p:tags r:id="rId66"/>
            </p:custDataLst>
          </p:nvPr>
        </p:nvSpPr>
        <p:spPr bwMode="auto">
          <a:xfrm>
            <a:off x="1991995" y="3183890"/>
            <a:ext cx="1270" cy="1270"/>
          </a:xfrm>
          <a:custGeom>
            <a:avLst/>
            <a:gdLst>
              <a:gd name="T0" fmla="*/ 8 w 8"/>
              <a:gd name="T1" fmla="*/ 0 h 9"/>
              <a:gd name="T2" fmla="*/ 0 w 8"/>
              <a:gd name="T3" fmla="*/ 9 h 9"/>
              <a:gd name="T4" fmla="*/ 0 w 8"/>
              <a:gd name="T5" fmla="*/ 9 h 9"/>
              <a:gd name="T6" fmla="*/ 8 w 8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9">
                <a:moveTo>
                  <a:pt x="8" y="0"/>
                </a:moveTo>
                <a:cubicBezTo>
                  <a:pt x="4" y="3"/>
                  <a:pt x="2" y="6"/>
                  <a:pt x="0" y="9"/>
                </a:cubicBezTo>
                <a:cubicBezTo>
                  <a:pt x="0" y="9"/>
                  <a:pt x="0" y="9"/>
                  <a:pt x="0" y="9"/>
                </a:cubicBezTo>
                <a:lnTo>
                  <a:pt x="8" y="0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2" name="iSḻïďé"/>
          <p:cNvSpPr/>
          <p:nvPr>
            <p:custDataLst>
              <p:tags r:id="rId67"/>
            </p:custDataLst>
          </p:nvPr>
        </p:nvSpPr>
        <p:spPr bwMode="auto">
          <a:xfrm>
            <a:off x="2162175" y="3619500"/>
            <a:ext cx="0" cy="4445"/>
          </a:xfrm>
          <a:custGeom>
            <a:avLst/>
            <a:gdLst>
              <a:gd name="T0" fmla="*/ 1 w 1"/>
              <a:gd name="T1" fmla="*/ 0 h 23"/>
              <a:gd name="T2" fmla="*/ 0 w 1"/>
              <a:gd name="T3" fmla="*/ 7 h 23"/>
              <a:gd name="T4" fmla="*/ 1 w 1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3">
                <a:moveTo>
                  <a:pt x="1" y="0"/>
                </a:moveTo>
                <a:cubicBezTo>
                  <a:pt x="0" y="2"/>
                  <a:pt x="0" y="5"/>
                  <a:pt x="0" y="7"/>
                </a:cubicBezTo>
                <a:cubicBezTo>
                  <a:pt x="0" y="23"/>
                  <a:pt x="1" y="12"/>
                  <a:pt x="1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3" name="ïṧľíḍé"/>
          <p:cNvSpPr/>
          <p:nvPr>
            <p:custDataLst>
              <p:tags r:id="rId68"/>
            </p:custDataLst>
          </p:nvPr>
        </p:nvSpPr>
        <p:spPr bwMode="auto">
          <a:xfrm>
            <a:off x="2168525" y="3470910"/>
            <a:ext cx="3175" cy="5080"/>
          </a:xfrm>
          <a:custGeom>
            <a:avLst/>
            <a:gdLst>
              <a:gd name="T0" fmla="*/ 0 w 16"/>
              <a:gd name="T1" fmla="*/ 1 h 25"/>
              <a:gd name="T2" fmla="*/ 15 w 16"/>
              <a:gd name="T3" fmla="*/ 25 h 25"/>
              <a:gd name="T4" fmla="*/ 0 w 16"/>
              <a:gd name="T5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25">
                <a:moveTo>
                  <a:pt x="0" y="1"/>
                </a:moveTo>
                <a:cubicBezTo>
                  <a:pt x="6" y="9"/>
                  <a:pt x="11" y="17"/>
                  <a:pt x="15" y="25"/>
                </a:cubicBezTo>
                <a:cubicBezTo>
                  <a:pt x="16" y="11"/>
                  <a:pt x="16" y="0"/>
                  <a:pt x="0" y="1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" name="îŝḷîdè"/>
          <p:cNvSpPr/>
          <p:nvPr>
            <p:custDataLst>
              <p:tags r:id="rId69"/>
            </p:custDataLst>
          </p:nvPr>
        </p:nvSpPr>
        <p:spPr bwMode="auto">
          <a:xfrm>
            <a:off x="2071370" y="3766820"/>
            <a:ext cx="635" cy="635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0 w 5"/>
              <a:gd name="T5" fmla="*/ 3 h 3"/>
              <a:gd name="T6" fmla="*/ 5 w 5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3" y="1"/>
                  <a:pt x="2" y="2"/>
                  <a:pt x="0" y="3"/>
                </a:cubicBezTo>
                <a:lnTo>
                  <a:pt x="5" y="0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" name="iš1îḋê"/>
          <p:cNvSpPr/>
          <p:nvPr>
            <p:custDataLst>
              <p:tags r:id="rId70"/>
            </p:custDataLst>
          </p:nvPr>
        </p:nvSpPr>
        <p:spPr bwMode="auto">
          <a:xfrm>
            <a:off x="2170430" y="3475990"/>
            <a:ext cx="1270" cy="6350"/>
          </a:xfrm>
          <a:custGeom>
            <a:avLst/>
            <a:gdLst>
              <a:gd name="T0" fmla="*/ 5 w 10"/>
              <a:gd name="T1" fmla="*/ 36 h 36"/>
              <a:gd name="T2" fmla="*/ 4 w 10"/>
              <a:gd name="T3" fmla="*/ 0 h 36"/>
              <a:gd name="T4" fmla="*/ 5 w 10"/>
              <a:gd name="T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36">
                <a:moveTo>
                  <a:pt x="5" y="36"/>
                </a:moveTo>
                <a:cubicBezTo>
                  <a:pt x="10" y="22"/>
                  <a:pt x="9" y="10"/>
                  <a:pt x="4" y="0"/>
                </a:cubicBezTo>
                <a:cubicBezTo>
                  <a:pt x="3" y="11"/>
                  <a:pt x="0" y="25"/>
                  <a:pt x="5" y="36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íSlïḓe"/>
          <p:cNvSpPr/>
          <p:nvPr>
            <p:custDataLst>
              <p:tags r:id="rId71"/>
            </p:custDataLst>
          </p:nvPr>
        </p:nvSpPr>
        <p:spPr bwMode="auto">
          <a:xfrm>
            <a:off x="1863090" y="3135630"/>
            <a:ext cx="1905" cy="635"/>
          </a:xfrm>
          <a:custGeom>
            <a:avLst/>
            <a:gdLst>
              <a:gd name="T0" fmla="*/ 9 w 9"/>
              <a:gd name="T1" fmla="*/ 2 h 4"/>
              <a:gd name="T2" fmla="*/ 2 w 9"/>
              <a:gd name="T3" fmla="*/ 0 h 4"/>
              <a:gd name="T4" fmla="*/ 0 w 9"/>
              <a:gd name="T5" fmla="*/ 4 h 4"/>
              <a:gd name="T6" fmla="*/ 9 w 9"/>
              <a:gd name="T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4">
                <a:moveTo>
                  <a:pt x="9" y="2"/>
                </a:moveTo>
                <a:cubicBezTo>
                  <a:pt x="2" y="0"/>
                  <a:pt x="2" y="0"/>
                  <a:pt x="2" y="0"/>
                </a:cubicBezTo>
                <a:cubicBezTo>
                  <a:pt x="2" y="2"/>
                  <a:pt x="1" y="3"/>
                  <a:pt x="0" y="4"/>
                </a:cubicBezTo>
                <a:lnTo>
                  <a:pt x="9" y="2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7" name="îSľiḍe"/>
          <p:cNvSpPr/>
          <p:nvPr>
            <p:custDataLst>
              <p:tags r:id="rId72"/>
            </p:custDataLst>
          </p:nvPr>
        </p:nvSpPr>
        <p:spPr bwMode="auto">
          <a:xfrm>
            <a:off x="1861185" y="3136265"/>
            <a:ext cx="1270" cy="635"/>
          </a:xfrm>
          <a:custGeom>
            <a:avLst/>
            <a:gdLst>
              <a:gd name="T0" fmla="*/ 9 w 9"/>
              <a:gd name="T1" fmla="*/ 0 h 3"/>
              <a:gd name="T2" fmla="*/ 0 w 9"/>
              <a:gd name="T3" fmla="*/ 2 h 3"/>
              <a:gd name="T4" fmla="*/ 9 w 9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3">
                <a:moveTo>
                  <a:pt x="9" y="0"/>
                </a:moveTo>
                <a:cubicBezTo>
                  <a:pt x="0" y="2"/>
                  <a:pt x="0" y="2"/>
                  <a:pt x="0" y="2"/>
                </a:cubicBezTo>
                <a:cubicBezTo>
                  <a:pt x="4" y="3"/>
                  <a:pt x="7" y="3"/>
                  <a:pt x="9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8" name="iśľïďe"/>
          <p:cNvSpPr/>
          <p:nvPr>
            <p:custDataLst>
              <p:tags r:id="rId73"/>
            </p:custDataLst>
          </p:nvPr>
        </p:nvSpPr>
        <p:spPr bwMode="auto">
          <a:xfrm>
            <a:off x="1858010" y="3136265"/>
            <a:ext cx="3810" cy="1270"/>
          </a:xfrm>
          <a:custGeom>
            <a:avLst/>
            <a:gdLst>
              <a:gd name="T0" fmla="*/ 0 w 20"/>
              <a:gd name="T1" fmla="*/ 7 h 7"/>
              <a:gd name="T2" fmla="*/ 10 w 20"/>
              <a:gd name="T3" fmla="*/ 5 h 7"/>
              <a:gd name="T4" fmla="*/ 17 w 20"/>
              <a:gd name="T5" fmla="*/ 4 h 7"/>
              <a:gd name="T6" fmla="*/ 20 w 20"/>
              <a:gd name="T7" fmla="*/ 3 h 7"/>
              <a:gd name="T8" fmla="*/ 0 w 20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7">
                <a:moveTo>
                  <a:pt x="0" y="7"/>
                </a:moveTo>
                <a:cubicBezTo>
                  <a:pt x="0" y="7"/>
                  <a:pt x="5" y="6"/>
                  <a:pt x="10" y="5"/>
                </a:cubicBezTo>
                <a:cubicBezTo>
                  <a:pt x="12" y="5"/>
                  <a:pt x="15" y="4"/>
                  <a:pt x="17" y="4"/>
                </a:cubicBezTo>
                <a:cubicBezTo>
                  <a:pt x="19" y="3"/>
                  <a:pt x="20" y="3"/>
                  <a:pt x="20" y="3"/>
                </a:cubicBezTo>
                <a:cubicBezTo>
                  <a:pt x="13" y="2"/>
                  <a:pt x="5" y="0"/>
                  <a:pt x="0" y="7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9" name="íšlîḋè"/>
          <p:cNvSpPr/>
          <p:nvPr>
            <p:custDataLst>
              <p:tags r:id="rId74"/>
            </p:custDataLst>
          </p:nvPr>
        </p:nvSpPr>
        <p:spPr bwMode="auto">
          <a:xfrm>
            <a:off x="1905635" y="3145790"/>
            <a:ext cx="635" cy="1270"/>
          </a:xfrm>
          <a:custGeom>
            <a:avLst/>
            <a:gdLst>
              <a:gd name="T0" fmla="*/ 0 w 5"/>
              <a:gd name="T1" fmla="*/ 10 h 10"/>
              <a:gd name="T2" fmla="*/ 5 w 5"/>
              <a:gd name="T3" fmla="*/ 0 h 10"/>
              <a:gd name="T4" fmla="*/ 0 w 5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0">
                <a:moveTo>
                  <a:pt x="0" y="10"/>
                </a:moveTo>
                <a:cubicBezTo>
                  <a:pt x="5" y="0"/>
                  <a:pt x="5" y="0"/>
                  <a:pt x="5" y="0"/>
                </a:cubicBezTo>
                <a:cubicBezTo>
                  <a:pt x="3" y="2"/>
                  <a:pt x="1" y="5"/>
                  <a:pt x="0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0" name="iśliḓè"/>
          <p:cNvSpPr/>
          <p:nvPr>
            <p:custDataLst>
              <p:tags r:id="rId75"/>
            </p:custDataLst>
          </p:nvPr>
        </p:nvSpPr>
        <p:spPr bwMode="auto">
          <a:xfrm>
            <a:off x="1906270" y="3143885"/>
            <a:ext cx="11430" cy="6985"/>
          </a:xfrm>
          <a:custGeom>
            <a:avLst/>
            <a:gdLst>
              <a:gd name="T0" fmla="*/ 60 w 60"/>
              <a:gd name="T1" fmla="*/ 33 h 38"/>
              <a:gd name="T2" fmla="*/ 4 w 60"/>
              <a:gd name="T3" fmla="*/ 0 h 38"/>
              <a:gd name="T4" fmla="*/ 0 w 60"/>
              <a:gd name="T5" fmla="*/ 7 h 38"/>
              <a:gd name="T6" fmla="*/ 28 w 60"/>
              <a:gd name="T7" fmla="*/ 20 h 38"/>
              <a:gd name="T8" fmla="*/ 60 w 60"/>
              <a:gd name="T9" fmla="*/ 3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38">
                <a:moveTo>
                  <a:pt x="60" y="33"/>
                </a:moveTo>
                <a:cubicBezTo>
                  <a:pt x="45" y="26"/>
                  <a:pt x="27" y="1"/>
                  <a:pt x="4" y="0"/>
                </a:cubicBezTo>
                <a:cubicBezTo>
                  <a:pt x="0" y="7"/>
                  <a:pt x="0" y="7"/>
                  <a:pt x="0" y="7"/>
                </a:cubicBezTo>
                <a:cubicBezTo>
                  <a:pt x="7" y="2"/>
                  <a:pt x="17" y="11"/>
                  <a:pt x="28" y="20"/>
                </a:cubicBezTo>
                <a:cubicBezTo>
                  <a:pt x="39" y="29"/>
                  <a:pt x="50" y="38"/>
                  <a:pt x="60" y="33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1" name="ïṣḷïḍê"/>
          <p:cNvSpPr/>
          <p:nvPr>
            <p:custDataLst>
              <p:tags r:id="rId76"/>
            </p:custDataLst>
          </p:nvPr>
        </p:nvSpPr>
        <p:spPr bwMode="auto">
          <a:xfrm>
            <a:off x="1946275" y="3185160"/>
            <a:ext cx="10795" cy="8890"/>
          </a:xfrm>
          <a:custGeom>
            <a:avLst/>
            <a:gdLst>
              <a:gd name="T0" fmla="*/ 58 w 58"/>
              <a:gd name="T1" fmla="*/ 29 h 44"/>
              <a:gd name="T2" fmla="*/ 36 w 58"/>
              <a:gd name="T3" fmla="*/ 14 h 44"/>
              <a:gd name="T4" fmla="*/ 20 w 58"/>
              <a:gd name="T5" fmla="*/ 4 h 44"/>
              <a:gd name="T6" fmla="*/ 13 w 58"/>
              <a:gd name="T7" fmla="*/ 0 h 44"/>
              <a:gd name="T8" fmla="*/ 0 w 58"/>
              <a:gd name="T9" fmla="*/ 24 h 44"/>
              <a:gd name="T10" fmla="*/ 20 w 58"/>
              <a:gd name="T11" fmla="*/ 44 h 44"/>
              <a:gd name="T12" fmla="*/ 23 w 58"/>
              <a:gd name="T13" fmla="*/ 35 h 44"/>
              <a:gd name="T14" fmla="*/ 58 w 58"/>
              <a:gd name="T15" fmla="*/ 2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" h="44">
                <a:moveTo>
                  <a:pt x="58" y="29"/>
                </a:moveTo>
                <a:cubicBezTo>
                  <a:pt x="58" y="29"/>
                  <a:pt x="47" y="22"/>
                  <a:pt x="36" y="14"/>
                </a:cubicBezTo>
                <a:cubicBezTo>
                  <a:pt x="30" y="10"/>
                  <a:pt x="24" y="7"/>
                  <a:pt x="20" y="4"/>
                </a:cubicBezTo>
                <a:cubicBezTo>
                  <a:pt x="16" y="1"/>
                  <a:pt x="13" y="0"/>
                  <a:pt x="13" y="0"/>
                </a:cubicBezTo>
                <a:cubicBezTo>
                  <a:pt x="17" y="13"/>
                  <a:pt x="22" y="31"/>
                  <a:pt x="0" y="24"/>
                </a:cubicBezTo>
                <a:cubicBezTo>
                  <a:pt x="11" y="38"/>
                  <a:pt x="17" y="43"/>
                  <a:pt x="20" y="44"/>
                </a:cubicBezTo>
                <a:cubicBezTo>
                  <a:pt x="23" y="44"/>
                  <a:pt x="23" y="40"/>
                  <a:pt x="23" y="35"/>
                </a:cubicBezTo>
                <a:cubicBezTo>
                  <a:pt x="25" y="25"/>
                  <a:pt x="27" y="12"/>
                  <a:pt x="58" y="29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2" name="íş1iḓè"/>
          <p:cNvSpPr/>
          <p:nvPr>
            <p:custDataLst>
              <p:tags r:id="rId77"/>
            </p:custDataLst>
          </p:nvPr>
        </p:nvSpPr>
        <p:spPr bwMode="auto">
          <a:xfrm>
            <a:off x="1978025" y="3206115"/>
            <a:ext cx="8255" cy="5080"/>
          </a:xfrm>
          <a:custGeom>
            <a:avLst/>
            <a:gdLst>
              <a:gd name="T0" fmla="*/ 26 w 40"/>
              <a:gd name="T1" fmla="*/ 10 h 29"/>
              <a:gd name="T2" fmla="*/ 14 w 40"/>
              <a:gd name="T3" fmla="*/ 28 h 29"/>
              <a:gd name="T4" fmla="*/ 26 w 40"/>
              <a:gd name="T5" fmla="*/ 1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10"/>
                </a:moveTo>
                <a:cubicBezTo>
                  <a:pt x="0" y="0"/>
                  <a:pt x="19" y="23"/>
                  <a:pt x="14" y="28"/>
                </a:cubicBezTo>
                <a:cubicBezTo>
                  <a:pt x="34" y="28"/>
                  <a:pt x="40" y="29"/>
                  <a:pt x="26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3" name="iṩľîḑê"/>
          <p:cNvSpPr/>
          <p:nvPr>
            <p:custDataLst>
              <p:tags r:id="rId78"/>
            </p:custDataLst>
          </p:nvPr>
        </p:nvSpPr>
        <p:spPr bwMode="auto">
          <a:xfrm>
            <a:off x="2121535" y="3373120"/>
            <a:ext cx="4445" cy="4445"/>
          </a:xfrm>
          <a:custGeom>
            <a:avLst/>
            <a:gdLst>
              <a:gd name="T0" fmla="*/ 25 w 25"/>
              <a:gd name="T1" fmla="*/ 0 h 25"/>
              <a:gd name="T2" fmla="*/ 0 w 25"/>
              <a:gd name="T3" fmla="*/ 7 h 25"/>
              <a:gd name="T4" fmla="*/ 25 w 25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" h="25">
                <a:moveTo>
                  <a:pt x="25" y="0"/>
                </a:moveTo>
                <a:cubicBezTo>
                  <a:pt x="0" y="7"/>
                  <a:pt x="0" y="7"/>
                  <a:pt x="0" y="7"/>
                </a:cubicBezTo>
                <a:cubicBezTo>
                  <a:pt x="12" y="25"/>
                  <a:pt x="10" y="3"/>
                  <a:pt x="25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iśḻïḋè"/>
          <p:cNvSpPr/>
          <p:nvPr>
            <p:custDataLst>
              <p:tags r:id="rId79"/>
            </p:custDataLst>
          </p:nvPr>
        </p:nvSpPr>
        <p:spPr bwMode="auto">
          <a:xfrm>
            <a:off x="2159635" y="3401060"/>
            <a:ext cx="5080" cy="5715"/>
          </a:xfrm>
          <a:custGeom>
            <a:avLst/>
            <a:gdLst>
              <a:gd name="T0" fmla="*/ 4 w 7"/>
              <a:gd name="T1" fmla="*/ 8 h 8"/>
              <a:gd name="T2" fmla="*/ 7 w 7"/>
              <a:gd name="T3" fmla="*/ 1 h 8"/>
              <a:gd name="T4" fmla="*/ 0 w 7"/>
              <a:gd name="T5" fmla="*/ 0 h 8"/>
              <a:gd name="T6" fmla="*/ 4 w 7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4" y="8"/>
                </a:moveTo>
                <a:lnTo>
                  <a:pt x="7" y="1"/>
                </a:lnTo>
                <a:lnTo>
                  <a:pt x="0" y="0"/>
                </a:lnTo>
                <a:lnTo>
                  <a:pt x="4" y="8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" name="îšḷïḑé"/>
          <p:cNvSpPr/>
          <p:nvPr>
            <p:custDataLst>
              <p:tags r:id="rId80"/>
            </p:custDataLst>
          </p:nvPr>
        </p:nvSpPr>
        <p:spPr bwMode="auto">
          <a:xfrm>
            <a:off x="2133600" y="3437255"/>
            <a:ext cx="3175" cy="6350"/>
          </a:xfrm>
          <a:custGeom>
            <a:avLst/>
            <a:gdLst>
              <a:gd name="T0" fmla="*/ 1 w 4"/>
              <a:gd name="T1" fmla="*/ 2 h 9"/>
              <a:gd name="T2" fmla="*/ 0 w 4"/>
              <a:gd name="T3" fmla="*/ 0 h 9"/>
              <a:gd name="T4" fmla="*/ 4 w 4"/>
              <a:gd name="T5" fmla="*/ 9 h 9"/>
              <a:gd name="T6" fmla="*/ 1 w 4"/>
              <a:gd name="T7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9">
                <a:moveTo>
                  <a:pt x="1" y="2"/>
                </a:moveTo>
                <a:lnTo>
                  <a:pt x="0" y="0"/>
                </a:lnTo>
                <a:lnTo>
                  <a:pt x="4" y="9"/>
                </a:lnTo>
                <a:lnTo>
                  <a:pt x="1" y="2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ïṡľïḋé"/>
          <p:cNvSpPr/>
          <p:nvPr>
            <p:custDataLst>
              <p:tags r:id="rId81"/>
            </p:custDataLst>
          </p:nvPr>
        </p:nvSpPr>
        <p:spPr bwMode="auto">
          <a:xfrm>
            <a:off x="2009140" y="3751580"/>
            <a:ext cx="5080" cy="6350"/>
          </a:xfrm>
          <a:custGeom>
            <a:avLst/>
            <a:gdLst>
              <a:gd name="T0" fmla="*/ 0 w 24"/>
              <a:gd name="T1" fmla="*/ 6 h 31"/>
              <a:gd name="T2" fmla="*/ 19 w 24"/>
              <a:gd name="T3" fmla="*/ 31 h 31"/>
              <a:gd name="T4" fmla="*/ 19 w 24"/>
              <a:gd name="T5" fmla="*/ 7 h 31"/>
              <a:gd name="T6" fmla="*/ 11 w 24"/>
              <a:gd name="T7" fmla="*/ 0 h 31"/>
              <a:gd name="T8" fmla="*/ 0 w 24"/>
              <a:gd name="T9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1">
                <a:moveTo>
                  <a:pt x="0" y="6"/>
                </a:moveTo>
                <a:cubicBezTo>
                  <a:pt x="19" y="31"/>
                  <a:pt x="19" y="31"/>
                  <a:pt x="19" y="31"/>
                </a:cubicBezTo>
                <a:cubicBezTo>
                  <a:pt x="24" y="25"/>
                  <a:pt x="23" y="14"/>
                  <a:pt x="19" y="7"/>
                </a:cubicBezTo>
                <a:cubicBezTo>
                  <a:pt x="17" y="3"/>
                  <a:pt x="14" y="1"/>
                  <a:pt x="11" y="0"/>
                </a:cubicBezTo>
                <a:cubicBezTo>
                  <a:pt x="7" y="0"/>
                  <a:pt x="4" y="1"/>
                  <a:pt x="0" y="6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" name="ísḻîḍe"/>
          <p:cNvSpPr/>
          <p:nvPr>
            <p:custDataLst>
              <p:tags r:id="rId82"/>
            </p:custDataLst>
          </p:nvPr>
        </p:nvSpPr>
        <p:spPr bwMode="auto">
          <a:xfrm>
            <a:off x="1846580" y="3776345"/>
            <a:ext cx="8890" cy="5715"/>
          </a:xfrm>
          <a:custGeom>
            <a:avLst/>
            <a:gdLst>
              <a:gd name="T0" fmla="*/ 48 w 48"/>
              <a:gd name="T1" fmla="*/ 27 h 30"/>
              <a:gd name="T2" fmla="*/ 0 w 48"/>
              <a:gd name="T3" fmla="*/ 14 h 30"/>
              <a:gd name="T4" fmla="*/ 48 w 48"/>
              <a:gd name="T5" fmla="*/ 2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30">
                <a:moveTo>
                  <a:pt x="48" y="27"/>
                </a:moveTo>
                <a:cubicBezTo>
                  <a:pt x="39" y="11"/>
                  <a:pt x="16" y="0"/>
                  <a:pt x="0" y="14"/>
                </a:cubicBezTo>
                <a:cubicBezTo>
                  <a:pt x="19" y="18"/>
                  <a:pt x="38" y="30"/>
                  <a:pt x="48" y="27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8" name="i$1ïḍê"/>
          <p:cNvSpPr/>
          <p:nvPr>
            <p:custDataLst>
              <p:tags r:id="rId83"/>
            </p:custDataLst>
          </p:nvPr>
        </p:nvSpPr>
        <p:spPr bwMode="auto">
          <a:xfrm>
            <a:off x="1468120" y="3549650"/>
            <a:ext cx="3810" cy="5080"/>
          </a:xfrm>
          <a:custGeom>
            <a:avLst/>
            <a:gdLst>
              <a:gd name="T0" fmla="*/ 1 w 5"/>
              <a:gd name="T1" fmla="*/ 4 h 7"/>
              <a:gd name="T2" fmla="*/ 5 w 5"/>
              <a:gd name="T3" fmla="*/ 7 h 7"/>
              <a:gd name="T4" fmla="*/ 0 w 5"/>
              <a:gd name="T5" fmla="*/ 0 h 7"/>
              <a:gd name="T6" fmla="*/ 1 w 5"/>
              <a:gd name="T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7">
                <a:moveTo>
                  <a:pt x="1" y="4"/>
                </a:moveTo>
                <a:lnTo>
                  <a:pt x="5" y="7"/>
                </a:lnTo>
                <a:lnTo>
                  <a:pt x="0" y="0"/>
                </a:lnTo>
                <a:lnTo>
                  <a:pt x="1" y="4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9" name="ïṥḷíḋè"/>
          <p:cNvSpPr/>
          <p:nvPr>
            <p:custDataLst>
              <p:tags r:id="rId84"/>
            </p:custDataLst>
          </p:nvPr>
        </p:nvSpPr>
        <p:spPr bwMode="auto">
          <a:xfrm>
            <a:off x="1824355" y="3134995"/>
            <a:ext cx="6350" cy="6350"/>
          </a:xfrm>
          <a:custGeom>
            <a:avLst/>
            <a:gdLst>
              <a:gd name="T0" fmla="*/ 6 w 34"/>
              <a:gd name="T1" fmla="*/ 7 h 35"/>
              <a:gd name="T2" fmla="*/ 20 w 34"/>
              <a:gd name="T3" fmla="*/ 32 h 35"/>
              <a:gd name="T4" fmla="*/ 34 w 34"/>
              <a:gd name="T5" fmla="*/ 0 h 35"/>
              <a:gd name="T6" fmla="*/ 6 w 34"/>
              <a:gd name="T7" fmla="*/ 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35">
                <a:moveTo>
                  <a:pt x="6" y="7"/>
                </a:moveTo>
                <a:cubicBezTo>
                  <a:pt x="0" y="16"/>
                  <a:pt x="2" y="35"/>
                  <a:pt x="20" y="32"/>
                </a:cubicBezTo>
                <a:cubicBezTo>
                  <a:pt x="34" y="0"/>
                  <a:pt x="34" y="0"/>
                  <a:pt x="34" y="0"/>
                </a:cubicBezTo>
                <a:lnTo>
                  <a:pt x="6" y="7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0" name="îşľíḋé"/>
          <p:cNvSpPr/>
          <p:nvPr>
            <p:custDataLst>
              <p:tags r:id="rId85"/>
            </p:custDataLst>
          </p:nvPr>
        </p:nvSpPr>
        <p:spPr bwMode="auto">
          <a:xfrm>
            <a:off x="1832610" y="3136265"/>
            <a:ext cx="22225" cy="13335"/>
          </a:xfrm>
          <a:custGeom>
            <a:avLst/>
            <a:gdLst>
              <a:gd name="T0" fmla="*/ 75 w 119"/>
              <a:gd name="T1" fmla="*/ 70 h 70"/>
              <a:gd name="T2" fmla="*/ 106 w 119"/>
              <a:gd name="T3" fmla="*/ 42 h 70"/>
              <a:gd name="T4" fmla="*/ 114 w 119"/>
              <a:gd name="T5" fmla="*/ 0 h 70"/>
              <a:gd name="T6" fmla="*/ 88 w 119"/>
              <a:gd name="T7" fmla="*/ 23 h 70"/>
              <a:gd name="T8" fmla="*/ 62 w 119"/>
              <a:gd name="T9" fmla="*/ 51 h 70"/>
              <a:gd name="T10" fmla="*/ 37 w 119"/>
              <a:gd name="T11" fmla="*/ 26 h 70"/>
              <a:gd name="T12" fmla="*/ 20 w 119"/>
              <a:gd name="T13" fmla="*/ 26 h 70"/>
              <a:gd name="T14" fmla="*/ 0 w 119"/>
              <a:gd name="T15" fmla="*/ 37 h 70"/>
              <a:gd name="T16" fmla="*/ 79 w 119"/>
              <a:gd name="T17" fmla="*/ 48 h 70"/>
              <a:gd name="T18" fmla="*/ 75 w 119"/>
              <a:gd name="T19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70">
                <a:moveTo>
                  <a:pt x="75" y="70"/>
                </a:moveTo>
                <a:cubicBezTo>
                  <a:pt x="86" y="63"/>
                  <a:pt x="98" y="54"/>
                  <a:pt x="106" y="42"/>
                </a:cubicBezTo>
                <a:cubicBezTo>
                  <a:pt x="114" y="30"/>
                  <a:pt x="119" y="16"/>
                  <a:pt x="114" y="0"/>
                </a:cubicBezTo>
                <a:cubicBezTo>
                  <a:pt x="102" y="15"/>
                  <a:pt x="95" y="18"/>
                  <a:pt x="88" y="23"/>
                </a:cubicBezTo>
                <a:cubicBezTo>
                  <a:pt x="81" y="27"/>
                  <a:pt x="74" y="33"/>
                  <a:pt x="62" y="51"/>
                </a:cubicBezTo>
                <a:cubicBezTo>
                  <a:pt x="44" y="53"/>
                  <a:pt x="33" y="37"/>
                  <a:pt x="37" y="26"/>
                </a:cubicBezTo>
                <a:cubicBezTo>
                  <a:pt x="33" y="30"/>
                  <a:pt x="27" y="27"/>
                  <a:pt x="20" y="26"/>
                </a:cubicBezTo>
                <a:cubicBezTo>
                  <a:pt x="13" y="26"/>
                  <a:pt x="5" y="27"/>
                  <a:pt x="0" y="37"/>
                </a:cubicBezTo>
                <a:cubicBezTo>
                  <a:pt x="21" y="63"/>
                  <a:pt x="48" y="67"/>
                  <a:pt x="79" y="48"/>
                </a:cubicBezTo>
                <a:cubicBezTo>
                  <a:pt x="84" y="56"/>
                  <a:pt x="78" y="64"/>
                  <a:pt x="75" y="7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1" name="iṡľíḋè"/>
          <p:cNvSpPr/>
          <p:nvPr>
            <p:custDataLst>
              <p:tags r:id="rId86"/>
            </p:custDataLst>
          </p:nvPr>
        </p:nvSpPr>
        <p:spPr bwMode="auto">
          <a:xfrm>
            <a:off x="2097405" y="3309620"/>
            <a:ext cx="0" cy="1270"/>
          </a:xfrm>
          <a:custGeom>
            <a:avLst/>
            <a:gdLst>
              <a:gd name="T0" fmla="*/ 3 w 3"/>
              <a:gd name="T1" fmla="*/ 10 h 10"/>
              <a:gd name="T2" fmla="*/ 1 w 3"/>
              <a:gd name="T3" fmla="*/ 0 h 10"/>
              <a:gd name="T4" fmla="*/ 3 w 3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0">
                <a:moveTo>
                  <a:pt x="3" y="10"/>
                </a:moveTo>
                <a:cubicBezTo>
                  <a:pt x="1" y="0"/>
                  <a:pt x="1" y="0"/>
                  <a:pt x="1" y="0"/>
                </a:cubicBezTo>
                <a:cubicBezTo>
                  <a:pt x="0" y="3"/>
                  <a:pt x="1" y="7"/>
                  <a:pt x="3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2" name="i$lîḋè"/>
          <p:cNvSpPr/>
          <p:nvPr>
            <p:custDataLst>
              <p:tags r:id="rId87"/>
            </p:custDataLst>
          </p:nvPr>
        </p:nvSpPr>
        <p:spPr bwMode="auto">
          <a:xfrm>
            <a:off x="2147570" y="3487420"/>
            <a:ext cx="1270" cy="1905"/>
          </a:xfrm>
          <a:custGeom>
            <a:avLst/>
            <a:gdLst>
              <a:gd name="T0" fmla="*/ 8 w 8"/>
              <a:gd name="T1" fmla="*/ 10 h 12"/>
              <a:gd name="T2" fmla="*/ 0 w 8"/>
              <a:gd name="T3" fmla="*/ 0 h 12"/>
              <a:gd name="T4" fmla="*/ 8 w 8"/>
              <a:gd name="T5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2">
                <a:moveTo>
                  <a:pt x="8" y="10"/>
                </a:moveTo>
                <a:cubicBezTo>
                  <a:pt x="6" y="3"/>
                  <a:pt x="3" y="0"/>
                  <a:pt x="0" y="0"/>
                </a:cubicBezTo>
                <a:cubicBezTo>
                  <a:pt x="3" y="6"/>
                  <a:pt x="5" y="12"/>
                  <a:pt x="8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3" name="ïṩḷïḓê"/>
          <p:cNvSpPr/>
          <p:nvPr>
            <p:custDataLst>
              <p:tags r:id="rId88"/>
            </p:custDataLst>
          </p:nvPr>
        </p:nvSpPr>
        <p:spPr bwMode="auto">
          <a:xfrm>
            <a:off x="2141220" y="3519170"/>
            <a:ext cx="1270" cy="1270"/>
          </a:xfrm>
          <a:custGeom>
            <a:avLst/>
            <a:gdLst>
              <a:gd name="T0" fmla="*/ 2 w 5"/>
              <a:gd name="T1" fmla="*/ 9 h 9"/>
              <a:gd name="T2" fmla="*/ 5 w 5"/>
              <a:gd name="T3" fmla="*/ 0 h 9"/>
              <a:gd name="T4" fmla="*/ 2 w 5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9">
                <a:moveTo>
                  <a:pt x="2" y="9"/>
                </a:moveTo>
                <a:cubicBezTo>
                  <a:pt x="4" y="6"/>
                  <a:pt x="4" y="3"/>
                  <a:pt x="5" y="0"/>
                </a:cubicBezTo>
                <a:cubicBezTo>
                  <a:pt x="2" y="3"/>
                  <a:pt x="0" y="7"/>
                  <a:pt x="2" y="9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4" name="íŝľïde"/>
          <p:cNvSpPr/>
          <p:nvPr>
            <p:custDataLst>
              <p:tags r:id="rId89"/>
            </p:custDataLst>
          </p:nvPr>
        </p:nvSpPr>
        <p:spPr bwMode="auto">
          <a:xfrm>
            <a:off x="2097405" y="3311525"/>
            <a:ext cx="3810" cy="5715"/>
          </a:xfrm>
          <a:custGeom>
            <a:avLst/>
            <a:gdLst>
              <a:gd name="T0" fmla="*/ 0 w 16"/>
              <a:gd name="T1" fmla="*/ 0 h 28"/>
              <a:gd name="T2" fmla="*/ 3 w 16"/>
              <a:gd name="T3" fmla="*/ 14 h 28"/>
              <a:gd name="T4" fmla="*/ 6 w 16"/>
              <a:gd name="T5" fmla="*/ 28 h 28"/>
              <a:gd name="T6" fmla="*/ 0 w 16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8">
                <a:moveTo>
                  <a:pt x="0" y="0"/>
                </a:moveTo>
                <a:cubicBezTo>
                  <a:pt x="0" y="0"/>
                  <a:pt x="2" y="7"/>
                  <a:pt x="3" y="14"/>
                </a:cubicBezTo>
                <a:cubicBezTo>
                  <a:pt x="4" y="21"/>
                  <a:pt x="6" y="28"/>
                  <a:pt x="6" y="28"/>
                </a:cubicBezTo>
                <a:cubicBezTo>
                  <a:pt x="16" y="24"/>
                  <a:pt x="5" y="12"/>
                  <a:pt x="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" name="ïṩlïḍè"/>
          <p:cNvSpPr/>
          <p:nvPr>
            <p:custDataLst>
              <p:tags r:id="rId90"/>
            </p:custDataLst>
          </p:nvPr>
        </p:nvSpPr>
        <p:spPr bwMode="auto">
          <a:xfrm>
            <a:off x="1889760" y="3141980"/>
            <a:ext cx="3175" cy="635"/>
          </a:xfrm>
          <a:custGeom>
            <a:avLst/>
            <a:gdLst>
              <a:gd name="T0" fmla="*/ 16 w 16"/>
              <a:gd name="T1" fmla="*/ 0 h 5"/>
              <a:gd name="T2" fmla="*/ 0 w 16"/>
              <a:gd name="T3" fmla="*/ 5 h 5"/>
              <a:gd name="T4" fmla="*/ 14 w 16"/>
              <a:gd name="T5" fmla="*/ 5 h 5"/>
              <a:gd name="T6" fmla="*/ 16 w 16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5">
                <a:moveTo>
                  <a:pt x="16" y="0"/>
                </a:moveTo>
                <a:cubicBezTo>
                  <a:pt x="10" y="0"/>
                  <a:pt x="5" y="2"/>
                  <a:pt x="0" y="5"/>
                </a:cubicBezTo>
                <a:cubicBezTo>
                  <a:pt x="5" y="5"/>
                  <a:pt x="9" y="4"/>
                  <a:pt x="14" y="5"/>
                </a:cubicBezTo>
                <a:cubicBezTo>
                  <a:pt x="15" y="3"/>
                  <a:pt x="16" y="2"/>
                  <a:pt x="16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6" name="íšḷíḍe"/>
          <p:cNvSpPr/>
          <p:nvPr>
            <p:custDataLst>
              <p:tags r:id="rId91"/>
            </p:custDataLst>
          </p:nvPr>
        </p:nvSpPr>
        <p:spPr bwMode="auto">
          <a:xfrm>
            <a:off x="2036445" y="3251200"/>
            <a:ext cx="3810" cy="1270"/>
          </a:xfrm>
          <a:custGeom>
            <a:avLst/>
            <a:gdLst>
              <a:gd name="T0" fmla="*/ 19 w 19"/>
              <a:gd name="T1" fmla="*/ 5 h 5"/>
              <a:gd name="T2" fmla="*/ 13 w 19"/>
              <a:gd name="T3" fmla="*/ 0 h 5"/>
              <a:gd name="T4" fmla="*/ 0 w 19"/>
              <a:gd name="T5" fmla="*/ 5 h 5"/>
              <a:gd name="T6" fmla="*/ 10 w 19"/>
              <a:gd name="T7" fmla="*/ 5 h 5"/>
              <a:gd name="T8" fmla="*/ 19 w 19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5">
                <a:moveTo>
                  <a:pt x="19" y="5"/>
                </a:moveTo>
                <a:cubicBezTo>
                  <a:pt x="13" y="0"/>
                  <a:pt x="13" y="0"/>
                  <a:pt x="13" y="0"/>
                </a:cubicBezTo>
                <a:cubicBezTo>
                  <a:pt x="9" y="1"/>
                  <a:pt x="5" y="3"/>
                  <a:pt x="0" y="5"/>
                </a:cubicBezTo>
                <a:cubicBezTo>
                  <a:pt x="0" y="5"/>
                  <a:pt x="5" y="5"/>
                  <a:pt x="10" y="5"/>
                </a:cubicBezTo>
                <a:cubicBezTo>
                  <a:pt x="14" y="5"/>
                  <a:pt x="19" y="5"/>
                  <a:pt x="19" y="5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7" name="îŝḻîďe"/>
          <p:cNvSpPr/>
          <p:nvPr>
            <p:custDataLst>
              <p:tags r:id="rId92"/>
            </p:custDataLst>
          </p:nvPr>
        </p:nvSpPr>
        <p:spPr bwMode="auto">
          <a:xfrm>
            <a:off x="1989455" y="3210560"/>
            <a:ext cx="6350" cy="5715"/>
          </a:xfrm>
          <a:custGeom>
            <a:avLst/>
            <a:gdLst>
              <a:gd name="T0" fmla="*/ 0 w 32"/>
              <a:gd name="T1" fmla="*/ 26 h 31"/>
              <a:gd name="T2" fmla="*/ 32 w 32"/>
              <a:gd name="T3" fmla="*/ 0 h 31"/>
              <a:gd name="T4" fmla="*/ 8 w 32"/>
              <a:gd name="T5" fmla="*/ 8 h 31"/>
              <a:gd name="T6" fmla="*/ 0 w 32"/>
              <a:gd name="T7" fmla="*/ 2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1">
                <a:moveTo>
                  <a:pt x="0" y="26"/>
                </a:moveTo>
                <a:cubicBezTo>
                  <a:pt x="6" y="31"/>
                  <a:pt x="23" y="9"/>
                  <a:pt x="32" y="0"/>
                </a:cubicBezTo>
                <a:cubicBezTo>
                  <a:pt x="22" y="8"/>
                  <a:pt x="14" y="9"/>
                  <a:pt x="8" y="8"/>
                </a:cubicBezTo>
                <a:cubicBezTo>
                  <a:pt x="5" y="12"/>
                  <a:pt x="2" y="18"/>
                  <a:pt x="0" y="26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8" name="î$líḑé"/>
          <p:cNvSpPr/>
          <p:nvPr>
            <p:custDataLst>
              <p:tags r:id="rId93"/>
            </p:custDataLst>
          </p:nvPr>
        </p:nvSpPr>
        <p:spPr bwMode="auto">
          <a:xfrm>
            <a:off x="1899920" y="3166745"/>
            <a:ext cx="1905" cy="0"/>
          </a:xfrm>
          <a:custGeom>
            <a:avLst/>
            <a:gdLst>
              <a:gd name="T0" fmla="*/ 10 w 10"/>
              <a:gd name="T1" fmla="*/ 0 h 1"/>
              <a:gd name="T2" fmla="*/ 5 w 10"/>
              <a:gd name="T3" fmla="*/ 1 h 1"/>
              <a:gd name="T4" fmla="*/ 0 w 10"/>
              <a:gd name="T5" fmla="*/ 1 h 1"/>
              <a:gd name="T6" fmla="*/ 10 w 10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">
                <a:moveTo>
                  <a:pt x="10" y="0"/>
                </a:moveTo>
                <a:cubicBezTo>
                  <a:pt x="10" y="0"/>
                  <a:pt x="8" y="0"/>
                  <a:pt x="5" y="1"/>
                </a:cubicBezTo>
                <a:cubicBezTo>
                  <a:pt x="2" y="1"/>
                  <a:pt x="0" y="1"/>
                  <a:pt x="0" y="1"/>
                </a:cubicBezTo>
                <a:cubicBezTo>
                  <a:pt x="3" y="1"/>
                  <a:pt x="7" y="1"/>
                  <a:pt x="1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9" name="îŝlídé"/>
          <p:cNvSpPr/>
          <p:nvPr>
            <p:custDataLst>
              <p:tags r:id="rId94"/>
            </p:custDataLst>
          </p:nvPr>
        </p:nvSpPr>
        <p:spPr bwMode="auto">
          <a:xfrm>
            <a:off x="2069465" y="3285490"/>
            <a:ext cx="1270" cy="1905"/>
          </a:xfrm>
          <a:custGeom>
            <a:avLst/>
            <a:gdLst>
              <a:gd name="T0" fmla="*/ 6 w 6"/>
              <a:gd name="T1" fmla="*/ 0 h 9"/>
              <a:gd name="T2" fmla="*/ 0 w 6"/>
              <a:gd name="T3" fmla="*/ 9 h 9"/>
              <a:gd name="T4" fmla="*/ 6 w 6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9">
                <a:moveTo>
                  <a:pt x="6" y="0"/>
                </a:moveTo>
                <a:cubicBezTo>
                  <a:pt x="3" y="3"/>
                  <a:pt x="1" y="6"/>
                  <a:pt x="0" y="9"/>
                </a:cubicBezTo>
                <a:cubicBezTo>
                  <a:pt x="3" y="7"/>
                  <a:pt x="5" y="4"/>
                  <a:pt x="6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iślíḑê"/>
          <p:cNvSpPr/>
          <p:nvPr>
            <p:custDataLst>
              <p:tags r:id="rId95"/>
            </p:custDataLst>
          </p:nvPr>
        </p:nvSpPr>
        <p:spPr bwMode="auto">
          <a:xfrm>
            <a:off x="1793240" y="3172460"/>
            <a:ext cx="635" cy="1270"/>
          </a:xfrm>
          <a:custGeom>
            <a:avLst/>
            <a:gdLst>
              <a:gd name="T0" fmla="*/ 0 w 2"/>
              <a:gd name="T1" fmla="*/ 0 h 5"/>
              <a:gd name="T2" fmla="*/ 0 w 2"/>
              <a:gd name="T3" fmla="*/ 5 h 5"/>
              <a:gd name="T4" fmla="*/ 0 w 2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5">
                <a:moveTo>
                  <a:pt x="0" y="0"/>
                </a:moveTo>
                <a:cubicBezTo>
                  <a:pt x="0" y="2"/>
                  <a:pt x="0" y="3"/>
                  <a:pt x="0" y="5"/>
                </a:cubicBezTo>
                <a:cubicBezTo>
                  <a:pt x="2" y="2"/>
                  <a:pt x="2" y="0"/>
                  <a:pt x="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1" name="iSḻïḍè"/>
          <p:cNvSpPr/>
          <p:nvPr>
            <p:custDataLst>
              <p:tags r:id="rId96"/>
            </p:custDataLst>
          </p:nvPr>
        </p:nvSpPr>
        <p:spPr bwMode="auto">
          <a:xfrm>
            <a:off x="1870075" y="3194685"/>
            <a:ext cx="635" cy="3175"/>
          </a:xfrm>
          <a:custGeom>
            <a:avLst/>
            <a:gdLst>
              <a:gd name="T0" fmla="*/ 6 w 6"/>
              <a:gd name="T1" fmla="*/ 0 h 17"/>
              <a:gd name="T2" fmla="*/ 0 w 6"/>
              <a:gd name="T3" fmla="*/ 2 h 17"/>
              <a:gd name="T4" fmla="*/ 0 w 6"/>
              <a:gd name="T5" fmla="*/ 17 h 17"/>
              <a:gd name="T6" fmla="*/ 6 w 6"/>
              <a:gd name="T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17">
                <a:moveTo>
                  <a:pt x="6" y="0"/>
                </a:moveTo>
                <a:cubicBezTo>
                  <a:pt x="0" y="2"/>
                  <a:pt x="0" y="2"/>
                  <a:pt x="0" y="2"/>
                </a:cubicBezTo>
                <a:cubicBezTo>
                  <a:pt x="0" y="7"/>
                  <a:pt x="0" y="12"/>
                  <a:pt x="0" y="17"/>
                </a:cubicBezTo>
                <a:lnTo>
                  <a:pt x="6" y="0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2" name="îṥ1ïḋe"/>
          <p:cNvSpPr/>
          <p:nvPr>
            <p:custDataLst>
              <p:tags r:id="rId97"/>
            </p:custDataLst>
          </p:nvPr>
        </p:nvSpPr>
        <p:spPr bwMode="auto">
          <a:xfrm>
            <a:off x="2126615" y="3573145"/>
            <a:ext cx="0" cy="1905"/>
          </a:xfrm>
          <a:custGeom>
            <a:avLst/>
            <a:gdLst>
              <a:gd name="T0" fmla="*/ 1 w 1"/>
              <a:gd name="T1" fmla="*/ 10 h 10"/>
              <a:gd name="T2" fmla="*/ 1 w 1"/>
              <a:gd name="T3" fmla="*/ 8 h 10"/>
              <a:gd name="T4" fmla="*/ 1 w 1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0">
                <a:moveTo>
                  <a:pt x="1" y="10"/>
                </a:moveTo>
                <a:cubicBezTo>
                  <a:pt x="1" y="9"/>
                  <a:pt x="1" y="9"/>
                  <a:pt x="1" y="8"/>
                </a:cubicBezTo>
                <a:cubicBezTo>
                  <a:pt x="0" y="0"/>
                  <a:pt x="0" y="5"/>
                  <a:pt x="1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3" name="iŝḷíḋê"/>
          <p:cNvSpPr/>
          <p:nvPr>
            <p:custDataLst>
              <p:tags r:id="rId98"/>
            </p:custDataLst>
          </p:nvPr>
        </p:nvSpPr>
        <p:spPr bwMode="auto">
          <a:xfrm>
            <a:off x="1705610" y="3753485"/>
            <a:ext cx="10795" cy="10795"/>
          </a:xfrm>
          <a:custGeom>
            <a:avLst/>
            <a:gdLst>
              <a:gd name="T0" fmla="*/ 39 w 56"/>
              <a:gd name="T1" fmla="*/ 0 h 57"/>
              <a:gd name="T2" fmla="*/ 24 w 56"/>
              <a:gd name="T3" fmla="*/ 26 h 57"/>
              <a:gd name="T4" fmla="*/ 20 w 56"/>
              <a:gd name="T5" fmla="*/ 57 h 57"/>
              <a:gd name="T6" fmla="*/ 42 w 56"/>
              <a:gd name="T7" fmla="*/ 34 h 57"/>
              <a:gd name="T8" fmla="*/ 39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39" y="0"/>
                </a:moveTo>
                <a:cubicBezTo>
                  <a:pt x="51" y="16"/>
                  <a:pt x="36" y="21"/>
                  <a:pt x="24" y="26"/>
                </a:cubicBezTo>
                <a:cubicBezTo>
                  <a:pt x="11" y="31"/>
                  <a:pt x="0" y="37"/>
                  <a:pt x="20" y="57"/>
                </a:cubicBezTo>
                <a:cubicBezTo>
                  <a:pt x="19" y="51"/>
                  <a:pt x="33" y="43"/>
                  <a:pt x="42" y="34"/>
                </a:cubicBezTo>
                <a:cubicBezTo>
                  <a:pt x="51" y="24"/>
                  <a:pt x="56" y="13"/>
                  <a:pt x="39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4" name="ïṩḻíḍé"/>
          <p:cNvSpPr/>
          <p:nvPr>
            <p:custDataLst>
              <p:tags r:id="rId99"/>
            </p:custDataLst>
          </p:nvPr>
        </p:nvSpPr>
        <p:spPr bwMode="auto">
          <a:xfrm>
            <a:off x="1894205" y="3142615"/>
            <a:ext cx="3175" cy="635"/>
          </a:xfrm>
          <a:custGeom>
            <a:avLst/>
            <a:gdLst>
              <a:gd name="T0" fmla="*/ 0 w 14"/>
              <a:gd name="T1" fmla="*/ 1 h 4"/>
              <a:gd name="T2" fmla="*/ 14 w 14"/>
              <a:gd name="T3" fmla="*/ 4 h 4"/>
              <a:gd name="T4" fmla="*/ 0 w 14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4">
                <a:moveTo>
                  <a:pt x="0" y="1"/>
                </a:moveTo>
                <a:cubicBezTo>
                  <a:pt x="4" y="1"/>
                  <a:pt x="9" y="2"/>
                  <a:pt x="14" y="4"/>
                </a:cubicBezTo>
                <a:cubicBezTo>
                  <a:pt x="8" y="1"/>
                  <a:pt x="3" y="0"/>
                  <a:pt x="0" y="1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" name="iṧḷiḍe"/>
          <p:cNvSpPr/>
          <p:nvPr>
            <p:custDataLst>
              <p:tags r:id="rId100"/>
            </p:custDataLst>
          </p:nvPr>
        </p:nvSpPr>
        <p:spPr bwMode="auto">
          <a:xfrm>
            <a:off x="1710055" y="3764280"/>
            <a:ext cx="635" cy="635"/>
          </a:xfrm>
          <a:custGeom>
            <a:avLst/>
            <a:gdLst>
              <a:gd name="T0" fmla="*/ 0 w 4"/>
              <a:gd name="T1" fmla="*/ 0 h 4"/>
              <a:gd name="T2" fmla="*/ 0 w 4"/>
              <a:gd name="T3" fmla="*/ 0 h 4"/>
              <a:gd name="T4" fmla="*/ 4 w 4"/>
              <a:gd name="T5" fmla="*/ 4 h 4"/>
              <a:gd name="T6" fmla="*/ 0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" y="4"/>
                  <a:pt x="4" y="4"/>
                  <a:pt x="4" y="4"/>
                </a:cubicBezTo>
                <a:cubicBezTo>
                  <a:pt x="2" y="2"/>
                  <a:pt x="1" y="1"/>
                  <a:pt x="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6" name="îś1iḍê"/>
          <p:cNvSpPr/>
          <p:nvPr>
            <p:custDataLst>
              <p:tags r:id="rId101"/>
            </p:custDataLst>
          </p:nvPr>
        </p:nvSpPr>
        <p:spPr bwMode="auto">
          <a:xfrm>
            <a:off x="2075815" y="3693160"/>
            <a:ext cx="1905" cy="0"/>
          </a:xfrm>
          <a:custGeom>
            <a:avLst/>
            <a:gdLst>
              <a:gd name="T0" fmla="*/ 0 w 14"/>
              <a:gd name="T1" fmla="*/ 0 h 2"/>
              <a:gd name="T2" fmla="*/ 14 w 14"/>
              <a:gd name="T3" fmla="*/ 2 h 2"/>
              <a:gd name="T4" fmla="*/ 0 w 14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2">
                <a:moveTo>
                  <a:pt x="0" y="0"/>
                </a:moveTo>
                <a:cubicBezTo>
                  <a:pt x="5" y="2"/>
                  <a:pt x="9" y="2"/>
                  <a:pt x="14" y="2"/>
                </a:cubicBezTo>
                <a:cubicBezTo>
                  <a:pt x="12" y="1"/>
                  <a:pt x="8" y="0"/>
                  <a:pt x="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7" name="íṧḷïḓe"/>
          <p:cNvSpPr/>
          <p:nvPr>
            <p:custDataLst>
              <p:tags r:id="rId102"/>
            </p:custDataLst>
          </p:nvPr>
        </p:nvSpPr>
        <p:spPr bwMode="auto">
          <a:xfrm>
            <a:off x="2126615" y="3610610"/>
            <a:ext cx="1270" cy="1905"/>
          </a:xfrm>
          <a:custGeom>
            <a:avLst/>
            <a:gdLst>
              <a:gd name="T0" fmla="*/ 8 w 8"/>
              <a:gd name="T1" fmla="*/ 0 h 10"/>
              <a:gd name="T2" fmla="*/ 0 w 8"/>
              <a:gd name="T3" fmla="*/ 10 h 10"/>
              <a:gd name="T4" fmla="*/ 8 w 8"/>
              <a:gd name="T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0">
                <a:moveTo>
                  <a:pt x="8" y="0"/>
                </a:moveTo>
                <a:cubicBezTo>
                  <a:pt x="0" y="10"/>
                  <a:pt x="0" y="10"/>
                  <a:pt x="0" y="10"/>
                </a:cubicBezTo>
                <a:cubicBezTo>
                  <a:pt x="4" y="6"/>
                  <a:pt x="6" y="3"/>
                  <a:pt x="8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8" name="îṧľiḍè"/>
          <p:cNvSpPr/>
          <p:nvPr>
            <p:custDataLst>
              <p:tags r:id="rId103"/>
            </p:custDataLst>
          </p:nvPr>
        </p:nvSpPr>
        <p:spPr bwMode="auto">
          <a:xfrm>
            <a:off x="2044065" y="3734435"/>
            <a:ext cx="3175" cy="1270"/>
          </a:xfrm>
          <a:custGeom>
            <a:avLst/>
            <a:gdLst>
              <a:gd name="T0" fmla="*/ 15 w 15"/>
              <a:gd name="T1" fmla="*/ 0 h 11"/>
              <a:gd name="T2" fmla="*/ 0 w 15"/>
              <a:gd name="T3" fmla="*/ 10 h 11"/>
              <a:gd name="T4" fmla="*/ 4 w 15"/>
              <a:gd name="T5" fmla="*/ 11 h 11"/>
              <a:gd name="T6" fmla="*/ 15 w 15"/>
              <a:gd name="T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11">
                <a:moveTo>
                  <a:pt x="15" y="0"/>
                </a:moveTo>
                <a:cubicBezTo>
                  <a:pt x="9" y="3"/>
                  <a:pt x="4" y="1"/>
                  <a:pt x="0" y="10"/>
                </a:cubicBezTo>
                <a:cubicBezTo>
                  <a:pt x="1" y="10"/>
                  <a:pt x="2" y="11"/>
                  <a:pt x="4" y="11"/>
                </a:cubicBezTo>
                <a:cubicBezTo>
                  <a:pt x="4" y="6"/>
                  <a:pt x="6" y="2"/>
                  <a:pt x="15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9" name="ïŝ1íḑe"/>
          <p:cNvSpPr/>
          <p:nvPr>
            <p:custDataLst>
              <p:tags r:id="rId104"/>
            </p:custDataLst>
          </p:nvPr>
        </p:nvSpPr>
        <p:spPr bwMode="auto">
          <a:xfrm>
            <a:off x="2003425" y="3761105"/>
            <a:ext cx="1905" cy="635"/>
          </a:xfrm>
          <a:custGeom>
            <a:avLst/>
            <a:gdLst>
              <a:gd name="T0" fmla="*/ 0 w 14"/>
              <a:gd name="T1" fmla="*/ 2 h 5"/>
              <a:gd name="T2" fmla="*/ 7 w 14"/>
              <a:gd name="T3" fmla="*/ 5 h 5"/>
              <a:gd name="T4" fmla="*/ 14 w 14"/>
              <a:gd name="T5" fmla="*/ 0 h 5"/>
              <a:gd name="T6" fmla="*/ 0 w 14"/>
              <a:gd name="T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5">
                <a:moveTo>
                  <a:pt x="0" y="2"/>
                </a:moveTo>
                <a:cubicBezTo>
                  <a:pt x="2" y="3"/>
                  <a:pt x="4" y="4"/>
                  <a:pt x="7" y="5"/>
                </a:cubicBezTo>
                <a:cubicBezTo>
                  <a:pt x="9" y="3"/>
                  <a:pt x="12" y="2"/>
                  <a:pt x="14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0" name="ïṧḷiḓé"/>
          <p:cNvSpPr/>
          <p:nvPr>
            <p:custDataLst>
              <p:tags r:id="rId105"/>
            </p:custDataLst>
          </p:nvPr>
        </p:nvSpPr>
        <p:spPr bwMode="auto">
          <a:xfrm>
            <a:off x="1621155" y="3203575"/>
            <a:ext cx="10160" cy="6985"/>
          </a:xfrm>
          <a:custGeom>
            <a:avLst/>
            <a:gdLst>
              <a:gd name="T0" fmla="*/ 0 w 52"/>
              <a:gd name="T1" fmla="*/ 19 h 38"/>
              <a:gd name="T2" fmla="*/ 22 w 52"/>
              <a:gd name="T3" fmla="*/ 38 h 38"/>
              <a:gd name="T4" fmla="*/ 0 w 52"/>
              <a:gd name="T5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38">
                <a:moveTo>
                  <a:pt x="0" y="19"/>
                </a:moveTo>
                <a:cubicBezTo>
                  <a:pt x="9" y="24"/>
                  <a:pt x="16" y="31"/>
                  <a:pt x="22" y="38"/>
                </a:cubicBezTo>
                <a:cubicBezTo>
                  <a:pt x="11" y="21"/>
                  <a:pt x="52" y="0"/>
                  <a:pt x="0" y="19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1" name="îṡ1idê"/>
          <p:cNvSpPr/>
          <p:nvPr>
            <p:custDataLst>
              <p:tags r:id="rId106"/>
            </p:custDataLst>
          </p:nvPr>
        </p:nvSpPr>
        <p:spPr bwMode="auto">
          <a:xfrm>
            <a:off x="1891665" y="3142615"/>
            <a:ext cx="1905" cy="1905"/>
          </a:xfrm>
          <a:custGeom>
            <a:avLst/>
            <a:gdLst>
              <a:gd name="T0" fmla="*/ 1 w 13"/>
              <a:gd name="T1" fmla="*/ 10 h 10"/>
              <a:gd name="T2" fmla="*/ 13 w 13"/>
              <a:gd name="T3" fmla="*/ 1 h 10"/>
              <a:gd name="T4" fmla="*/ 2 w 13"/>
              <a:gd name="T5" fmla="*/ 0 h 10"/>
              <a:gd name="T6" fmla="*/ 1 w 13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0">
                <a:moveTo>
                  <a:pt x="1" y="10"/>
                </a:moveTo>
                <a:cubicBezTo>
                  <a:pt x="4" y="4"/>
                  <a:pt x="8" y="1"/>
                  <a:pt x="13" y="1"/>
                </a:cubicBezTo>
                <a:cubicBezTo>
                  <a:pt x="9" y="0"/>
                  <a:pt x="6" y="0"/>
                  <a:pt x="2" y="0"/>
                </a:cubicBezTo>
                <a:cubicBezTo>
                  <a:pt x="1" y="4"/>
                  <a:pt x="0" y="7"/>
                  <a:pt x="1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2" name="ïşľïďè"/>
          <p:cNvSpPr/>
          <p:nvPr>
            <p:custDataLst>
              <p:tags r:id="rId107"/>
            </p:custDataLst>
          </p:nvPr>
        </p:nvSpPr>
        <p:spPr bwMode="auto">
          <a:xfrm>
            <a:off x="2062480" y="3767455"/>
            <a:ext cx="8890" cy="5080"/>
          </a:xfrm>
          <a:custGeom>
            <a:avLst/>
            <a:gdLst>
              <a:gd name="T0" fmla="*/ 44 w 44"/>
              <a:gd name="T1" fmla="*/ 0 h 29"/>
              <a:gd name="T2" fmla="*/ 22 w 44"/>
              <a:gd name="T3" fmla="*/ 15 h 29"/>
              <a:gd name="T4" fmla="*/ 7 w 44"/>
              <a:gd name="T5" fmla="*/ 25 h 29"/>
              <a:gd name="T6" fmla="*/ 0 w 44"/>
              <a:gd name="T7" fmla="*/ 29 h 29"/>
              <a:gd name="T8" fmla="*/ 44 w 44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9">
                <a:moveTo>
                  <a:pt x="44" y="0"/>
                </a:moveTo>
                <a:cubicBezTo>
                  <a:pt x="44" y="0"/>
                  <a:pt x="33" y="8"/>
                  <a:pt x="22" y="15"/>
                </a:cubicBezTo>
                <a:cubicBezTo>
                  <a:pt x="17" y="19"/>
                  <a:pt x="12" y="22"/>
                  <a:pt x="7" y="25"/>
                </a:cubicBezTo>
                <a:cubicBezTo>
                  <a:pt x="3" y="28"/>
                  <a:pt x="0" y="29"/>
                  <a:pt x="0" y="29"/>
                </a:cubicBezTo>
                <a:cubicBezTo>
                  <a:pt x="14" y="23"/>
                  <a:pt x="29" y="12"/>
                  <a:pt x="44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3" name="işḷïďé"/>
          <p:cNvSpPr/>
          <p:nvPr>
            <p:custDataLst>
              <p:tags r:id="rId108"/>
            </p:custDataLst>
          </p:nvPr>
        </p:nvSpPr>
        <p:spPr bwMode="auto">
          <a:xfrm>
            <a:off x="1417955" y="3540125"/>
            <a:ext cx="635" cy="1270"/>
          </a:xfrm>
          <a:custGeom>
            <a:avLst/>
            <a:gdLst>
              <a:gd name="T0" fmla="*/ 6 w 6"/>
              <a:gd name="T1" fmla="*/ 11 h 11"/>
              <a:gd name="T2" fmla="*/ 0 w 6"/>
              <a:gd name="T3" fmla="*/ 0 h 11"/>
              <a:gd name="T4" fmla="*/ 6 w 6"/>
              <a:gd name="T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1">
                <a:moveTo>
                  <a:pt x="6" y="11"/>
                </a:moveTo>
                <a:cubicBezTo>
                  <a:pt x="0" y="0"/>
                  <a:pt x="0" y="0"/>
                  <a:pt x="0" y="0"/>
                </a:cubicBezTo>
                <a:cubicBezTo>
                  <a:pt x="0" y="5"/>
                  <a:pt x="2" y="9"/>
                  <a:pt x="6" y="11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4" name="iSľíḍé"/>
          <p:cNvSpPr/>
          <p:nvPr>
            <p:custDataLst>
              <p:tags r:id="rId109"/>
            </p:custDataLst>
          </p:nvPr>
        </p:nvSpPr>
        <p:spPr bwMode="auto">
          <a:xfrm>
            <a:off x="2030730" y="3789045"/>
            <a:ext cx="6985" cy="1905"/>
          </a:xfrm>
          <a:custGeom>
            <a:avLst/>
            <a:gdLst>
              <a:gd name="T0" fmla="*/ 38 w 38"/>
              <a:gd name="T1" fmla="*/ 4 h 11"/>
              <a:gd name="T2" fmla="*/ 3 w 38"/>
              <a:gd name="T3" fmla="*/ 2 h 11"/>
              <a:gd name="T4" fmla="*/ 1 w 38"/>
              <a:gd name="T5" fmla="*/ 11 h 11"/>
              <a:gd name="T6" fmla="*/ 38 w 38"/>
              <a:gd name="T7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11">
                <a:moveTo>
                  <a:pt x="38" y="4"/>
                </a:moveTo>
                <a:cubicBezTo>
                  <a:pt x="25" y="1"/>
                  <a:pt x="13" y="0"/>
                  <a:pt x="3" y="2"/>
                </a:cubicBezTo>
                <a:cubicBezTo>
                  <a:pt x="2" y="5"/>
                  <a:pt x="0" y="8"/>
                  <a:pt x="1" y="11"/>
                </a:cubicBezTo>
                <a:lnTo>
                  <a:pt x="38" y="4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" name="ïśḷïḋé"/>
          <p:cNvSpPr/>
          <p:nvPr>
            <p:custDataLst>
              <p:tags r:id="rId110"/>
            </p:custDataLst>
          </p:nvPr>
        </p:nvSpPr>
        <p:spPr bwMode="auto">
          <a:xfrm>
            <a:off x="1625600" y="321056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6" name="is1idè"/>
          <p:cNvSpPr/>
          <p:nvPr>
            <p:custDataLst>
              <p:tags r:id="rId111"/>
            </p:custDataLst>
          </p:nvPr>
        </p:nvSpPr>
        <p:spPr bwMode="auto">
          <a:xfrm>
            <a:off x="1408430" y="3138805"/>
            <a:ext cx="772160" cy="687070"/>
          </a:xfrm>
          <a:custGeom>
            <a:avLst/>
            <a:gdLst>
              <a:gd name="T0" fmla="*/ 1159 w 4052"/>
              <a:gd name="T1" fmla="*/ 422 h 3609"/>
              <a:gd name="T2" fmla="*/ 1066 w 4052"/>
              <a:gd name="T3" fmla="*/ 353 h 3609"/>
              <a:gd name="T4" fmla="*/ 676 w 4052"/>
              <a:gd name="T5" fmla="*/ 603 h 3609"/>
              <a:gd name="T6" fmla="*/ 235 w 4052"/>
              <a:gd name="T7" fmla="*/ 975 h 3609"/>
              <a:gd name="T8" fmla="*/ 89 w 4052"/>
              <a:gd name="T9" fmla="*/ 1354 h 3609"/>
              <a:gd name="T10" fmla="*/ 27 w 4052"/>
              <a:gd name="T11" fmla="*/ 1839 h 3609"/>
              <a:gd name="T12" fmla="*/ 64 w 4052"/>
              <a:gd name="T13" fmla="*/ 2077 h 3609"/>
              <a:gd name="T14" fmla="*/ 128 w 4052"/>
              <a:gd name="T15" fmla="*/ 2345 h 3609"/>
              <a:gd name="T16" fmla="*/ 309 w 4052"/>
              <a:gd name="T17" fmla="*/ 2672 h 3609"/>
              <a:gd name="T18" fmla="*/ 635 w 4052"/>
              <a:gd name="T19" fmla="*/ 2999 h 3609"/>
              <a:gd name="T20" fmla="*/ 983 w 4052"/>
              <a:gd name="T21" fmla="*/ 3206 h 3609"/>
              <a:gd name="T22" fmla="*/ 1538 w 4052"/>
              <a:gd name="T23" fmla="*/ 3438 h 3609"/>
              <a:gd name="T24" fmla="*/ 2690 w 4052"/>
              <a:gd name="T25" fmla="*/ 3567 h 3609"/>
              <a:gd name="T26" fmla="*/ 3076 w 4052"/>
              <a:gd name="T27" fmla="*/ 3515 h 3609"/>
              <a:gd name="T28" fmla="*/ 3516 w 4052"/>
              <a:gd name="T29" fmla="*/ 3257 h 3609"/>
              <a:gd name="T30" fmla="*/ 3867 w 4052"/>
              <a:gd name="T31" fmla="*/ 2753 h 3609"/>
              <a:gd name="T32" fmla="*/ 3998 w 4052"/>
              <a:gd name="T33" fmla="*/ 2382 h 3609"/>
              <a:gd name="T34" fmla="*/ 4043 w 4052"/>
              <a:gd name="T35" fmla="*/ 1937 h 3609"/>
              <a:gd name="T36" fmla="*/ 3986 w 4052"/>
              <a:gd name="T37" fmla="*/ 1743 h 3609"/>
              <a:gd name="T38" fmla="*/ 3940 w 4052"/>
              <a:gd name="T39" fmla="*/ 1417 h 3609"/>
              <a:gd name="T40" fmla="*/ 3707 w 4052"/>
              <a:gd name="T41" fmla="*/ 885 h 3609"/>
              <a:gd name="T42" fmla="*/ 3485 w 4052"/>
              <a:gd name="T43" fmla="*/ 603 h 3609"/>
              <a:gd name="T44" fmla="*/ 3288 w 4052"/>
              <a:gd name="T45" fmla="*/ 458 h 3609"/>
              <a:gd name="T46" fmla="*/ 3168 w 4052"/>
              <a:gd name="T47" fmla="*/ 299 h 3609"/>
              <a:gd name="T48" fmla="*/ 2955 w 4052"/>
              <a:gd name="T49" fmla="*/ 168 h 3609"/>
              <a:gd name="T50" fmla="*/ 2544 w 4052"/>
              <a:gd name="T51" fmla="*/ 42 h 3609"/>
              <a:gd name="T52" fmla="*/ 2533 w 4052"/>
              <a:gd name="T53" fmla="*/ 64 h 3609"/>
              <a:gd name="T54" fmla="*/ 2696 w 4052"/>
              <a:gd name="T55" fmla="*/ 190 h 3609"/>
              <a:gd name="T56" fmla="*/ 2979 w 4052"/>
              <a:gd name="T57" fmla="*/ 334 h 3609"/>
              <a:gd name="T58" fmla="*/ 3327 w 4052"/>
              <a:gd name="T59" fmla="*/ 613 h 3609"/>
              <a:gd name="T60" fmla="*/ 3512 w 4052"/>
              <a:gd name="T61" fmla="*/ 790 h 3609"/>
              <a:gd name="T62" fmla="*/ 3694 w 4052"/>
              <a:gd name="T63" fmla="*/ 1029 h 3609"/>
              <a:gd name="T64" fmla="*/ 3777 w 4052"/>
              <a:gd name="T65" fmla="*/ 1286 h 3609"/>
              <a:gd name="T66" fmla="*/ 3846 w 4052"/>
              <a:gd name="T67" fmla="*/ 1578 h 3609"/>
              <a:gd name="T68" fmla="*/ 3921 w 4052"/>
              <a:gd name="T69" fmla="*/ 1840 h 3609"/>
              <a:gd name="T70" fmla="*/ 3872 w 4052"/>
              <a:gd name="T71" fmla="*/ 2038 h 3609"/>
              <a:gd name="T72" fmla="*/ 3840 w 4052"/>
              <a:gd name="T73" fmla="*/ 2257 h 3609"/>
              <a:gd name="T74" fmla="*/ 3779 w 4052"/>
              <a:gd name="T75" fmla="*/ 2494 h 3609"/>
              <a:gd name="T76" fmla="*/ 3688 w 4052"/>
              <a:gd name="T77" fmla="*/ 2629 h 3609"/>
              <a:gd name="T78" fmla="*/ 3565 w 4052"/>
              <a:gd name="T79" fmla="*/ 2865 h 3609"/>
              <a:gd name="T80" fmla="*/ 3402 w 4052"/>
              <a:gd name="T81" fmla="*/ 3084 h 3609"/>
              <a:gd name="T82" fmla="*/ 3151 w 4052"/>
              <a:gd name="T83" fmla="*/ 3274 h 3609"/>
              <a:gd name="T84" fmla="*/ 2897 w 4052"/>
              <a:gd name="T85" fmla="*/ 3329 h 3609"/>
              <a:gd name="T86" fmla="*/ 2520 w 4052"/>
              <a:gd name="T87" fmla="*/ 3373 h 3609"/>
              <a:gd name="T88" fmla="*/ 2192 w 4052"/>
              <a:gd name="T89" fmla="*/ 3349 h 3609"/>
              <a:gd name="T90" fmla="*/ 1655 w 4052"/>
              <a:gd name="T91" fmla="*/ 3266 h 3609"/>
              <a:gd name="T92" fmla="*/ 1295 w 4052"/>
              <a:gd name="T93" fmla="*/ 3109 h 3609"/>
              <a:gd name="T94" fmla="*/ 917 w 4052"/>
              <a:gd name="T95" fmla="*/ 2918 h 3609"/>
              <a:gd name="T96" fmla="*/ 625 w 4052"/>
              <a:gd name="T97" fmla="*/ 2671 h 3609"/>
              <a:gd name="T98" fmla="*/ 367 w 4052"/>
              <a:gd name="T99" fmla="*/ 2256 h 3609"/>
              <a:gd name="T100" fmla="*/ 223 w 4052"/>
              <a:gd name="T101" fmla="*/ 1891 h 3609"/>
              <a:gd name="T102" fmla="*/ 229 w 4052"/>
              <a:gd name="T103" fmla="*/ 1628 h 3609"/>
              <a:gd name="T104" fmla="*/ 300 w 4052"/>
              <a:gd name="T105" fmla="*/ 1405 h 3609"/>
              <a:gd name="T106" fmla="*/ 366 w 4052"/>
              <a:gd name="T107" fmla="*/ 1143 h 3609"/>
              <a:gd name="T108" fmla="*/ 520 w 4052"/>
              <a:gd name="T109" fmla="*/ 955 h 3609"/>
              <a:gd name="T110" fmla="*/ 680 w 4052"/>
              <a:gd name="T111" fmla="*/ 811 h 3609"/>
              <a:gd name="T112" fmla="*/ 1030 w 4052"/>
              <a:gd name="T113" fmla="*/ 587 h 3609"/>
              <a:gd name="T114" fmla="*/ 1505 w 4052"/>
              <a:gd name="T115" fmla="*/ 433 h 3609"/>
              <a:gd name="T116" fmla="*/ 2187 w 4052"/>
              <a:gd name="T117" fmla="*/ 349 h 3609"/>
              <a:gd name="T118" fmla="*/ 2220 w 4052"/>
              <a:gd name="T119" fmla="*/ 165 h 3609"/>
              <a:gd name="T120" fmla="*/ 1601 w 4052"/>
              <a:gd name="T121" fmla="*/ 247 h 3609"/>
              <a:gd name="T122" fmla="*/ 487 w 4052"/>
              <a:gd name="T123" fmla="*/ 769 h 3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52" h="3609">
                <a:moveTo>
                  <a:pt x="1430" y="227"/>
                </a:moveTo>
                <a:cubicBezTo>
                  <a:pt x="1384" y="237"/>
                  <a:pt x="1416" y="267"/>
                  <a:pt x="1411" y="290"/>
                </a:cubicBezTo>
                <a:cubicBezTo>
                  <a:pt x="1360" y="312"/>
                  <a:pt x="1381" y="269"/>
                  <a:pt x="1358" y="255"/>
                </a:cubicBezTo>
                <a:cubicBezTo>
                  <a:pt x="1354" y="258"/>
                  <a:pt x="1350" y="260"/>
                  <a:pt x="1346" y="263"/>
                </a:cubicBezTo>
                <a:cubicBezTo>
                  <a:pt x="1343" y="265"/>
                  <a:pt x="1340" y="269"/>
                  <a:pt x="1336" y="272"/>
                </a:cubicBezTo>
                <a:cubicBezTo>
                  <a:pt x="1330" y="278"/>
                  <a:pt x="1324" y="285"/>
                  <a:pt x="1318" y="291"/>
                </a:cubicBezTo>
                <a:cubicBezTo>
                  <a:pt x="1307" y="304"/>
                  <a:pt x="1296" y="315"/>
                  <a:pt x="1284" y="317"/>
                </a:cubicBezTo>
                <a:cubicBezTo>
                  <a:pt x="1280" y="312"/>
                  <a:pt x="1275" y="311"/>
                  <a:pt x="1279" y="303"/>
                </a:cubicBezTo>
                <a:cubicBezTo>
                  <a:pt x="1272" y="312"/>
                  <a:pt x="1262" y="319"/>
                  <a:pt x="1250" y="324"/>
                </a:cubicBezTo>
                <a:cubicBezTo>
                  <a:pt x="1239" y="330"/>
                  <a:pt x="1226" y="334"/>
                  <a:pt x="1213" y="339"/>
                </a:cubicBezTo>
                <a:cubicBezTo>
                  <a:pt x="1206" y="341"/>
                  <a:pt x="1199" y="343"/>
                  <a:pt x="1193" y="346"/>
                </a:cubicBezTo>
                <a:cubicBezTo>
                  <a:pt x="1186" y="349"/>
                  <a:pt x="1180" y="352"/>
                  <a:pt x="1174" y="355"/>
                </a:cubicBezTo>
                <a:cubicBezTo>
                  <a:pt x="1163" y="362"/>
                  <a:pt x="1152" y="371"/>
                  <a:pt x="1145" y="383"/>
                </a:cubicBezTo>
                <a:cubicBezTo>
                  <a:pt x="1141" y="381"/>
                  <a:pt x="1139" y="379"/>
                  <a:pt x="1137" y="376"/>
                </a:cubicBezTo>
                <a:cubicBezTo>
                  <a:pt x="1150" y="391"/>
                  <a:pt x="1157" y="409"/>
                  <a:pt x="1159" y="422"/>
                </a:cubicBezTo>
                <a:cubicBezTo>
                  <a:pt x="1150" y="425"/>
                  <a:pt x="1143" y="433"/>
                  <a:pt x="1136" y="438"/>
                </a:cubicBezTo>
                <a:cubicBezTo>
                  <a:pt x="1130" y="444"/>
                  <a:pt x="1124" y="445"/>
                  <a:pt x="1116" y="436"/>
                </a:cubicBezTo>
                <a:cubicBezTo>
                  <a:pt x="1128" y="432"/>
                  <a:pt x="1126" y="423"/>
                  <a:pt x="1129" y="414"/>
                </a:cubicBezTo>
                <a:cubicBezTo>
                  <a:pt x="1129" y="414"/>
                  <a:pt x="1125" y="418"/>
                  <a:pt x="1121" y="422"/>
                </a:cubicBezTo>
                <a:cubicBezTo>
                  <a:pt x="1117" y="426"/>
                  <a:pt x="1112" y="431"/>
                  <a:pt x="1112" y="431"/>
                </a:cubicBezTo>
                <a:cubicBezTo>
                  <a:pt x="1082" y="405"/>
                  <a:pt x="1136" y="409"/>
                  <a:pt x="1128" y="386"/>
                </a:cubicBezTo>
                <a:cubicBezTo>
                  <a:pt x="1119" y="392"/>
                  <a:pt x="1110" y="399"/>
                  <a:pt x="1101" y="407"/>
                </a:cubicBezTo>
                <a:cubicBezTo>
                  <a:pt x="1092" y="414"/>
                  <a:pt x="1083" y="422"/>
                  <a:pt x="1074" y="430"/>
                </a:cubicBezTo>
                <a:cubicBezTo>
                  <a:pt x="1065" y="437"/>
                  <a:pt x="1056" y="443"/>
                  <a:pt x="1048" y="448"/>
                </a:cubicBezTo>
                <a:cubicBezTo>
                  <a:pt x="1039" y="453"/>
                  <a:pt x="1031" y="457"/>
                  <a:pt x="1023" y="458"/>
                </a:cubicBezTo>
                <a:cubicBezTo>
                  <a:pt x="1013" y="443"/>
                  <a:pt x="1030" y="434"/>
                  <a:pt x="1042" y="426"/>
                </a:cubicBezTo>
                <a:cubicBezTo>
                  <a:pt x="1055" y="419"/>
                  <a:pt x="1063" y="413"/>
                  <a:pt x="1037" y="407"/>
                </a:cubicBezTo>
                <a:cubicBezTo>
                  <a:pt x="1037" y="407"/>
                  <a:pt x="1050" y="406"/>
                  <a:pt x="1063" y="404"/>
                </a:cubicBezTo>
                <a:cubicBezTo>
                  <a:pt x="1076" y="402"/>
                  <a:pt x="1089" y="401"/>
                  <a:pt x="1089" y="401"/>
                </a:cubicBezTo>
                <a:cubicBezTo>
                  <a:pt x="1034" y="365"/>
                  <a:pt x="1120" y="394"/>
                  <a:pt x="1066" y="353"/>
                </a:cubicBezTo>
                <a:cubicBezTo>
                  <a:pt x="1033" y="361"/>
                  <a:pt x="1017" y="372"/>
                  <a:pt x="1001" y="383"/>
                </a:cubicBezTo>
                <a:cubicBezTo>
                  <a:pt x="985" y="394"/>
                  <a:pt x="969" y="405"/>
                  <a:pt x="936" y="414"/>
                </a:cubicBezTo>
                <a:cubicBezTo>
                  <a:pt x="930" y="438"/>
                  <a:pt x="952" y="438"/>
                  <a:pt x="946" y="461"/>
                </a:cubicBezTo>
                <a:cubicBezTo>
                  <a:pt x="928" y="478"/>
                  <a:pt x="913" y="484"/>
                  <a:pt x="900" y="485"/>
                </a:cubicBezTo>
                <a:cubicBezTo>
                  <a:pt x="893" y="485"/>
                  <a:pt x="886" y="483"/>
                  <a:pt x="880" y="482"/>
                </a:cubicBezTo>
                <a:cubicBezTo>
                  <a:pt x="874" y="480"/>
                  <a:pt x="868" y="477"/>
                  <a:pt x="862" y="474"/>
                </a:cubicBezTo>
                <a:cubicBezTo>
                  <a:pt x="840" y="464"/>
                  <a:pt x="820" y="453"/>
                  <a:pt x="799" y="490"/>
                </a:cubicBezTo>
                <a:cubicBezTo>
                  <a:pt x="796" y="504"/>
                  <a:pt x="799" y="521"/>
                  <a:pt x="795" y="536"/>
                </a:cubicBezTo>
                <a:cubicBezTo>
                  <a:pt x="792" y="550"/>
                  <a:pt x="782" y="561"/>
                  <a:pt x="755" y="564"/>
                </a:cubicBezTo>
                <a:cubicBezTo>
                  <a:pt x="755" y="564"/>
                  <a:pt x="754" y="554"/>
                  <a:pt x="753" y="543"/>
                </a:cubicBezTo>
                <a:cubicBezTo>
                  <a:pt x="752" y="533"/>
                  <a:pt x="750" y="523"/>
                  <a:pt x="750" y="523"/>
                </a:cubicBezTo>
                <a:cubicBezTo>
                  <a:pt x="721" y="538"/>
                  <a:pt x="720" y="554"/>
                  <a:pt x="718" y="569"/>
                </a:cubicBezTo>
                <a:cubicBezTo>
                  <a:pt x="717" y="576"/>
                  <a:pt x="715" y="583"/>
                  <a:pt x="709" y="588"/>
                </a:cubicBezTo>
                <a:cubicBezTo>
                  <a:pt x="707" y="591"/>
                  <a:pt x="703" y="594"/>
                  <a:pt x="697" y="596"/>
                </a:cubicBezTo>
                <a:cubicBezTo>
                  <a:pt x="692" y="599"/>
                  <a:pt x="685" y="601"/>
                  <a:pt x="676" y="603"/>
                </a:cubicBezTo>
                <a:cubicBezTo>
                  <a:pt x="677" y="594"/>
                  <a:pt x="686" y="584"/>
                  <a:pt x="694" y="577"/>
                </a:cubicBezTo>
                <a:cubicBezTo>
                  <a:pt x="701" y="570"/>
                  <a:pt x="707" y="566"/>
                  <a:pt x="702" y="566"/>
                </a:cubicBezTo>
                <a:cubicBezTo>
                  <a:pt x="675" y="565"/>
                  <a:pt x="671" y="575"/>
                  <a:pt x="671" y="586"/>
                </a:cubicBezTo>
                <a:cubicBezTo>
                  <a:pt x="670" y="597"/>
                  <a:pt x="673" y="610"/>
                  <a:pt x="659" y="620"/>
                </a:cubicBezTo>
                <a:cubicBezTo>
                  <a:pt x="634" y="596"/>
                  <a:pt x="634" y="596"/>
                  <a:pt x="634" y="596"/>
                </a:cubicBezTo>
                <a:cubicBezTo>
                  <a:pt x="621" y="607"/>
                  <a:pt x="607" y="620"/>
                  <a:pt x="595" y="633"/>
                </a:cubicBezTo>
                <a:cubicBezTo>
                  <a:pt x="588" y="640"/>
                  <a:pt x="582" y="646"/>
                  <a:pt x="575" y="653"/>
                </a:cubicBezTo>
                <a:cubicBezTo>
                  <a:pt x="569" y="661"/>
                  <a:pt x="563" y="668"/>
                  <a:pt x="557" y="675"/>
                </a:cubicBezTo>
                <a:cubicBezTo>
                  <a:pt x="550" y="682"/>
                  <a:pt x="544" y="690"/>
                  <a:pt x="538" y="697"/>
                </a:cubicBezTo>
                <a:cubicBezTo>
                  <a:pt x="532" y="704"/>
                  <a:pt x="525" y="712"/>
                  <a:pt x="519" y="719"/>
                </a:cubicBezTo>
                <a:cubicBezTo>
                  <a:pt x="507" y="734"/>
                  <a:pt x="494" y="748"/>
                  <a:pt x="481" y="762"/>
                </a:cubicBezTo>
                <a:cubicBezTo>
                  <a:pt x="477" y="752"/>
                  <a:pt x="480" y="735"/>
                  <a:pt x="460" y="740"/>
                </a:cubicBezTo>
                <a:cubicBezTo>
                  <a:pt x="429" y="779"/>
                  <a:pt x="391" y="814"/>
                  <a:pt x="351" y="849"/>
                </a:cubicBezTo>
                <a:cubicBezTo>
                  <a:pt x="312" y="884"/>
                  <a:pt x="271" y="918"/>
                  <a:pt x="234" y="952"/>
                </a:cubicBezTo>
                <a:cubicBezTo>
                  <a:pt x="234" y="952"/>
                  <a:pt x="234" y="963"/>
                  <a:pt x="235" y="975"/>
                </a:cubicBezTo>
                <a:cubicBezTo>
                  <a:pt x="235" y="981"/>
                  <a:pt x="235" y="987"/>
                  <a:pt x="235" y="991"/>
                </a:cubicBezTo>
                <a:cubicBezTo>
                  <a:pt x="236" y="996"/>
                  <a:pt x="236" y="998"/>
                  <a:pt x="236" y="998"/>
                </a:cubicBezTo>
                <a:cubicBezTo>
                  <a:pt x="231" y="1005"/>
                  <a:pt x="216" y="1004"/>
                  <a:pt x="217" y="993"/>
                </a:cubicBezTo>
                <a:cubicBezTo>
                  <a:pt x="186" y="1018"/>
                  <a:pt x="231" y="1005"/>
                  <a:pt x="230" y="1026"/>
                </a:cubicBezTo>
                <a:cubicBezTo>
                  <a:pt x="220" y="1045"/>
                  <a:pt x="201" y="1041"/>
                  <a:pt x="201" y="1025"/>
                </a:cubicBezTo>
                <a:cubicBezTo>
                  <a:pt x="193" y="1059"/>
                  <a:pt x="180" y="1106"/>
                  <a:pt x="164" y="1151"/>
                </a:cubicBezTo>
                <a:cubicBezTo>
                  <a:pt x="147" y="1195"/>
                  <a:pt x="128" y="1238"/>
                  <a:pt x="101" y="1265"/>
                </a:cubicBezTo>
                <a:cubicBezTo>
                  <a:pt x="101" y="1265"/>
                  <a:pt x="100" y="1261"/>
                  <a:pt x="99" y="1257"/>
                </a:cubicBezTo>
                <a:cubicBezTo>
                  <a:pt x="98" y="1253"/>
                  <a:pt x="98" y="1249"/>
                  <a:pt x="98" y="1249"/>
                </a:cubicBezTo>
                <a:cubicBezTo>
                  <a:pt x="90" y="1260"/>
                  <a:pt x="88" y="1271"/>
                  <a:pt x="89" y="1281"/>
                </a:cubicBezTo>
                <a:cubicBezTo>
                  <a:pt x="90" y="1292"/>
                  <a:pt x="94" y="1301"/>
                  <a:pt x="98" y="1310"/>
                </a:cubicBezTo>
                <a:cubicBezTo>
                  <a:pt x="99" y="1315"/>
                  <a:pt x="101" y="1319"/>
                  <a:pt x="102" y="1323"/>
                </a:cubicBezTo>
                <a:cubicBezTo>
                  <a:pt x="104" y="1328"/>
                  <a:pt x="105" y="1332"/>
                  <a:pt x="105" y="1337"/>
                </a:cubicBezTo>
                <a:cubicBezTo>
                  <a:pt x="105" y="1345"/>
                  <a:pt x="101" y="1354"/>
                  <a:pt x="91" y="1364"/>
                </a:cubicBezTo>
                <a:cubicBezTo>
                  <a:pt x="89" y="1354"/>
                  <a:pt x="89" y="1354"/>
                  <a:pt x="89" y="1354"/>
                </a:cubicBezTo>
                <a:cubicBezTo>
                  <a:pt x="76" y="1380"/>
                  <a:pt x="69" y="1409"/>
                  <a:pt x="61" y="1438"/>
                </a:cubicBezTo>
                <a:cubicBezTo>
                  <a:pt x="55" y="1467"/>
                  <a:pt x="49" y="1496"/>
                  <a:pt x="45" y="1525"/>
                </a:cubicBezTo>
                <a:cubicBezTo>
                  <a:pt x="44" y="1532"/>
                  <a:pt x="43" y="1539"/>
                  <a:pt x="41" y="1546"/>
                </a:cubicBezTo>
                <a:cubicBezTo>
                  <a:pt x="41" y="1550"/>
                  <a:pt x="40" y="1553"/>
                  <a:pt x="39" y="1556"/>
                </a:cubicBezTo>
                <a:cubicBezTo>
                  <a:pt x="39" y="1560"/>
                  <a:pt x="38" y="1563"/>
                  <a:pt x="38" y="1567"/>
                </a:cubicBezTo>
                <a:cubicBezTo>
                  <a:pt x="35" y="1580"/>
                  <a:pt x="32" y="1594"/>
                  <a:pt x="29" y="1607"/>
                </a:cubicBezTo>
                <a:cubicBezTo>
                  <a:pt x="27" y="1613"/>
                  <a:pt x="26" y="1620"/>
                  <a:pt x="24" y="1626"/>
                </a:cubicBezTo>
                <a:cubicBezTo>
                  <a:pt x="22" y="1632"/>
                  <a:pt x="20" y="1638"/>
                  <a:pt x="18" y="1644"/>
                </a:cubicBezTo>
                <a:cubicBezTo>
                  <a:pt x="14" y="1656"/>
                  <a:pt x="9" y="1668"/>
                  <a:pt x="3" y="1679"/>
                </a:cubicBezTo>
                <a:cubicBezTo>
                  <a:pt x="13" y="1684"/>
                  <a:pt x="17" y="1693"/>
                  <a:pt x="18" y="1705"/>
                </a:cubicBezTo>
                <a:cubicBezTo>
                  <a:pt x="18" y="1711"/>
                  <a:pt x="18" y="1717"/>
                  <a:pt x="18" y="1724"/>
                </a:cubicBezTo>
                <a:cubicBezTo>
                  <a:pt x="17" y="1727"/>
                  <a:pt x="17" y="1731"/>
                  <a:pt x="17" y="1734"/>
                </a:cubicBezTo>
                <a:cubicBezTo>
                  <a:pt x="16" y="1738"/>
                  <a:pt x="16" y="1741"/>
                  <a:pt x="16" y="1745"/>
                </a:cubicBezTo>
                <a:cubicBezTo>
                  <a:pt x="14" y="1772"/>
                  <a:pt x="14" y="1799"/>
                  <a:pt x="43" y="1801"/>
                </a:cubicBezTo>
                <a:cubicBezTo>
                  <a:pt x="37" y="1818"/>
                  <a:pt x="32" y="1829"/>
                  <a:pt x="27" y="1839"/>
                </a:cubicBezTo>
                <a:cubicBezTo>
                  <a:pt x="23" y="1848"/>
                  <a:pt x="18" y="1855"/>
                  <a:pt x="15" y="1863"/>
                </a:cubicBezTo>
                <a:cubicBezTo>
                  <a:pt x="12" y="1871"/>
                  <a:pt x="9" y="1880"/>
                  <a:pt x="6" y="1893"/>
                </a:cubicBezTo>
                <a:cubicBezTo>
                  <a:pt x="4" y="1899"/>
                  <a:pt x="3" y="1907"/>
                  <a:pt x="2" y="1916"/>
                </a:cubicBezTo>
                <a:cubicBezTo>
                  <a:pt x="1" y="1925"/>
                  <a:pt x="0" y="1935"/>
                  <a:pt x="0" y="1947"/>
                </a:cubicBezTo>
                <a:cubicBezTo>
                  <a:pt x="0" y="1960"/>
                  <a:pt x="11" y="1968"/>
                  <a:pt x="22" y="1976"/>
                </a:cubicBezTo>
                <a:cubicBezTo>
                  <a:pt x="34" y="1984"/>
                  <a:pt x="47" y="1993"/>
                  <a:pt x="53" y="2007"/>
                </a:cubicBezTo>
                <a:cubicBezTo>
                  <a:pt x="24" y="2014"/>
                  <a:pt x="24" y="2014"/>
                  <a:pt x="24" y="2014"/>
                </a:cubicBezTo>
                <a:cubicBezTo>
                  <a:pt x="24" y="2014"/>
                  <a:pt x="33" y="2023"/>
                  <a:pt x="43" y="2031"/>
                </a:cubicBezTo>
                <a:cubicBezTo>
                  <a:pt x="48" y="2036"/>
                  <a:pt x="53" y="2040"/>
                  <a:pt x="57" y="2043"/>
                </a:cubicBezTo>
                <a:cubicBezTo>
                  <a:pt x="61" y="2046"/>
                  <a:pt x="63" y="2048"/>
                  <a:pt x="63" y="2048"/>
                </a:cubicBezTo>
                <a:cubicBezTo>
                  <a:pt x="63" y="2048"/>
                  <a:pt x="56" y="2056"/>
                  <a:pt x="48" y="2063"/>
                </a:cubicBezTo>
                <a:cubicBezTo>
                  <a:pt x="41" y="2071"/>
                  <a:pt x="33" y="2078"/>
                  <a:pt x="33" y="2078"/>
                </a:cubicBezTo>
                <a:cubicBezTo>
                  <a:pt x="33" y="2078"/>
                  <a:pt x="37" y="2085"/>
                  <a:pt x="40" y="2091"/>
                </a:cubicBezTo>
                <a:cubicBezTo>
                  <a:pt x="44" y="2098"/>
                  <a:pt x="48" y="2104"/>
                  <a:pt x="48" y="2104"/>
                </a:cubicBezTo>
                <a:cubicBezTo>
                  <a:pt x="46" y="2093"/>
                  <a:pt x="55" y="2077"/>
                  <a:pt x="64" y="2077"/>
                </a:cubicBezTo>
                <a:cubicBezTo>
                  <a:pt x="67" y="2082"/>
                  <a:pt x="69" y="2087"/>
                  <a:pt x="71" y="2093"/>
                </a:cubicBezTo>
                <a:cubicBezTo>
                  <a:pt x="73" y="2099"/>
                  <a:pt x="74" y="2105"/>
                  <a:pt x="75" y="2111"/>
                </a:cubicBezTo>
                <a:cubicBezTo>
                  <a:pt x="77" y="2123"/>
                  <a:pt x="77" y="2136"/>
                  <a:pt x="75" y="2148"/>
                </a:cubicBezTo>
                <a:cubicBezTo>
                  <a:pt x="73" y="2171"/>
                  <a:pt x="66" y="2191"/>
                  <a:pt x="59" y="2194"/>
                </a:cubicBezTo>
                <a:cubicBezTo>
                  <a:pt x="59" y="2194"/>
                  <a:pt x="63" y="2200"/>
                  <a:pt x="68" y="2209"/>
                </a:cubicBezTo>
                <a:cubicBezTo>
                  <a:pt x="73" y="2218"/>
                  <a:pt x="81" y="2229"/>
                  <a:pt x="89" y="2241"/>
                </a:cubicBezTo>
                <a:cubicBezTo>
                  <a:pt x="96" y="2252"/>
                  <a:pt x="104" y="2264"/>
                  <a:pt x="109" y="2272"/>
                </a:cubicBezTo>
                <a:cubicBezTo>
                  <a:pt x="115" y="2281"/>
                  <a:pt x="119" y="2286"/>
                  <a:pt x="119" y="2286"/>
                </a:cubicBezTo>
                <a:cubicBezTo>
                  <a:pt x="107" y="2289"/>
                  <a:pt x="96" y="2274"/>
                  <a:pt x="84" y="2263"/>
                </a:cubicBezTo>
                <a:cubicBezTo>
                  <a:pt x="90" y="2268"/>
                  <a:pt x="95" y="2273"/>
                  <a:pt x="97" y="2276"/>
                </a:cubicBezTo>
                <a:cubicBezTo>
                  <a:pt x="100" y="2280"/>
                  <a:pt x="101" y="2282"/>
                  <a:pt x="102" y="2285"/>
                </a:cubicBezTo>
                <a:cubicBezTo>
                  <a:pt x="102" y="2289"/>
                  <a:pt x="99" y="2292"/>
                  <a:pt x="95" y="2294"/>
                </a:cubicBezTo>
                <a:cubicBezTo>
                  <a:pt x="88" y="2299"/>
                  <a:pt x="81" y="2304"/>
                  <a:pt x="104" y="2323"/>
                </a:cubicBezTo>
                <a:cubicBezTo>
                  <a:pt x="108" y="2314"/>
                  <a:pt x="122" y="2319"/>
                  <a:pt x="128" y="2318"/>
                </a:cubicBezTo>
                <a:cubicBezTo>
                  <a:pt x="126" y="2326"/>
                  <a:pt x="127" y="2335"/>
                  <a:pt x="128" y="2345"/>
                </a:cubicBezTo>
                <a:cubicBezTo>
                  <a:pt x="130" y="2355"/>
                  <a:pt x="133" y="2366"/>
                  <a:pt x="138" y="2377"/>
                </a:cubicBezTo>
                <a:cubicBezTo>
                  <a:pt x="142" y="2388"/>
                  <a:pt x="147" y="2399"/>
                  <a:pt x="153" y="2410"/>
                </a:cubicBezTo>
                <a:cubicBezTo>
                  <a:pt x="159" y="2421"/>
                  <a:pt x="166" y="2431"/>
                  <a:pt x="172" y="2440"/>
                </a:cubicBezTo>
                <a:cubicBezTo>
                  <a:pt x="150" y="2442"/>
                  <a:pt x="150" y="2442"/>
                  <a:pt x="150" y="2442"/>
                </a:cubicBezTo>
                <a:cubicBezTo>
                  <a:pt x="154" y="2451"/>
                  <a:pt x="158" y="2460"/>
                  <a:pt x="163" y="2469"/>
                </a:cubicBezTo>
                <a:cubicBezTo>
                  <a:pt x="168" y="2478"/>
                  <a:pt x="173" y="2487"/>
                  <a:pt x="178" y="2496"/>
                </a:cubicBezTo>
                <a:cubicBezTo>
                  <a:pt x="183" y="2506"/>
                  <a:pt x="189" y="2515"/>
                  <a:pt x="195" y="2523"/>
                </a:cubicBezTo>
                <a:cubicBezTo>
                  <a:pt x="201" y="2532"/>
                  <a:pt x="207" y="2541"/>
                  <a:pt x="213" y="2550"/>
                </a:cubicBezTo>
                <a:cubicBezTo>
                  <a:pt x="219" y="2559"/>
                  <a:pt x="225" y="2568"/>
                  <a:pt x="232" y="2577"/>
                </a:cubicBezTo>
                <a:cubicBezTo>
                  <a:pt x="238" y="2586"/>
                  <a:pt x="245" y="2595"/>
                  <a:pt x="251" y="2604"/>
                </a:cubicBezTo>
                <a:cubicBezTo>
                  <a:pt x="264" y="2622"/>
                  <a:pt x="278" y="2639"/>
                  <a:pt x="290" y="2658"/>
                </a:cubicBezTo>
                <a:cubicBezTo>
                  <a:pt x="280" y="2626"/>
                  <a:pt x="315" y="2612"/>
                  <a:pt x="332" y="2631"/>
                </a:cubicBezTo>
                <a:cubicBezTo>
                  <a:pt x="311" y="2658"/>
                  <a:pt x="311" y="2658"/>
                  <a:pt x="311" y="2658"/>
                </a:cubicBezTo>
                <a:cubicBezTo>
                  <a:pt x="337" y="2660"/>
                  <a:pt x="305" y="2629"/>
                  <a:pt x="345" y="2643"/>
                </a:cubicBezTo>
                <a:cubicBezTo>
                  <a:pt x="361" y="2671"/>
                  <a:pt x="329" y="2682"/>
                  <a:pt x="309" y="2672"/>
                </a:cubicBezTo>
                <a:cubicBezTo>
                  <a:pt x="341" y="2698"/>
                  <a:pt x="341" y="2698"/>
                  <a:pt x="341" y="2698"/>
                </a:cubicBezTo>
                <a:cubicBezTo>
                  <a:pt x="335" y="2706"/>
                  <a:pt x="326" y="2702"/>
                  <a:pt x="314" y="2707"/>
                </a:cubicBezTo>
                <a:cubicBezTo>
                  <a:pt x="327" y="2708"/>
                  <a:pt x="331" y="2726"/>
                  <a:pt x="338" y="2745"/>
                </a:cubicBezTo>
                <a:cubicBezTo>
                  <a:pt x="341" y="2754"/>
                  <a:pt x="345" y="2763"/>
                  <a:pt x="351" y="2770"/>
                </a:cubicBezTo>
                <a:cubicBezTo>
                  <a:pt x="356" y="2777"/>
                  <a:pt x="364" y="2780"/>
                  <a:pt x="374" y="2780"/>
                </a:cubicBezTo>
                <a:cubicBezTo>
                  <a:pt x="368" y="2787"/>
                  <a:pt x="368" y="2787"/>
                  <a:pt x="368" y="2787"/>
                </a:cubicBezTo>
                <a:cubicBezTo>
                  <a:pt x="397" y="2822"/>
                  <a:pt x="421" y="2845"/>
                  <a:pt x="444" y="2865"/>
                </a:cubicBezTo>
                <a:cubicBezTo>
                  <a:pt x="456" y="2875"/>
                  <a:pt x="467" y="2885"/>
                  <a:pt x="479" y="2895"/>
                </a:cubicBezTo>
                <a:cubicBezTo>
                  <a:pt x="482" y="2898"/>
                  <a:pt x="484" y="2900"/>
                  <a:pt x="487" y="2903"/>
                </a:cubicBezTo>
                <a:cubicBezTo>
                  <a:pt x="491" y="2906"/>
                  <a:pt x="494" y="2908"/>
                  <a:pt x="497" y="2911"/>
                </a:cubicBezTo>
                <a:cubicBezTo>
                  <a:pt x="503" y="2916"/>
                  <a:pt x="509" y="2922"/>
                  <a:pt x="516" y="2928"/>
                </a:cubicBezTo>
                <a:cubicBezTo>
                  <a:pt x="526" y="2919"/>
                  <a:pt x="535" y="2920"/>
                  <a:pt x="546" y="2924"/>
                </a:cubicBezTo>
                <a:cubicBezTo>
                  <a:pt x="556" y="2927"/>
                  <a:pt x="568" y="2932"/>
                  <a:pt x="584" y="2931"/>
                </a:cubicBezTo>
                <a:cubicBezTo>
                  <a:pt x="592" y="2941"/>
                  <a:pt x="600" y="2953"/>
                  <a:pt x="608" y="2964"/>
                </a:cubicBezTo>
                <a:cubicBezTo>
                  <a:pt x="617" y="2976"/>
                  <a:pt x="625" y="2988"/>
                  <a:pt x="635" y="2999"/>
                </a:cubicBezTo>
                <a:cubicBezTo>
                  <a:pt x="637" y="3002"/>
                  <a:pt x="639" y="3005"/>
                  <a:pt x="642" y="3008"/>
                </a:cubicBezTo>
                <a:cubicBezTo>
                  <a:pt x="644" y="3011"/>
                  <a:pt x="647" y="3014"/>
                  <a:pt x="649" y="3017"/>
                </a:cubicBezTo>
                <a:cubicBezTo>
                  <a:pt x="654" y="3022"/>
                  <a:pt x="659" y="3028"/>
                  <a:pt x="665" y="3033"/>
                </a:cubicBezTo>
                <a:cubicBezTo>
                  <a:pt x="670" y="3039"/>
                  <a:pt x="676" y="3044"/>
                  <a:pt x="682" y="3049"/>
                </a:cubicBezTo>
                <a:cubicBezTo>
                  <a:pt x="688" y="3054"/>
                  <a:pt x="694" y="3059"/>
                  <a:pt x="701" y="3063"/>
                </a:cubicBezTo>
                <a:cubicBezTo>
                  <a:pt x="744" y="3079"/>
                  <a:pt x="725" y="3052"/>
                  <a:pt x="750" y="3051"/>
                </a:cubicBezTo>
                <a:cubicBezTo>
                  <a:pt x="738" y="3073"/>
                  <a:pt x="791" y="3107"/>
                  <a:pt x="754" y="3103"/>
                </a:cubicBezTo>
                <a:cubicBezTo>
                  <a:pt x="786" y="3123"/>
                  <a:pt x="808" y="3135"/>
                  <a:pt x="832" y="3147"/>
                </a:cubicBezTo>
                <a:cubicBezTo>
                  <a:pt x="844" y="3153"/>
                  <a:pt x="857" y="3158"/>
                  <a:pt x="873" y="3164"/>
                </a:cubicBezTo>
                <a:cubicBezTo>
                  <a:pt x="881" y="3167"/>
                  <a:pt x="889" y="3170"/>
                  <a:pt x="899" y="3174"/>
                </a:cubicBezTo>
                <a:cubicBezTo>
                  <a:pt x="908" y="3177"/>
                  <a:pt x="919" y="3180"/>
                  <a:pt x="930" y="3184"/>
                </a:cubicBezTo>
                <a:cubicBezTo>
                  <a:pt x="926" y="3170"/>
                  <a:pt x="919" y="3160"/>
                  <a:pt x="928" y="3156"/>
                </a:cubicBezTo>
                <a:cubicBezTo>
                  <a:pt x="945" y="3160"/>
                  <a:pt x="956" y="3184"/>
                  <a:pt x="949" y="3193"/>
                </a:cubicBezTo>
                <a:cubicBezTo>
                  <a:pt x="943" y="3194"/>
                  <a:pt x="943" y="3194"/>
                  <a:pt x="943" y="3194"/>
                </a:cubicBezTo>
                <a:cubicBezTo>
                  <a:pt x="957" y="3196"/>
                  <a:pt x="971" y="3200"/>
                  <a:pt x="983" y="3206"/>
                </a:cubicBezTo>
                <a:cubicBezTo>
                  <a:pt x="990" y="3209"/>
                  <a:pt x="996" y="3213"/>
                  <a:pt x="1002" y="3217"/>
                </a:cubicBezTo>
                <a:cubicBezTo>
                  <a:pt x="1008" y="3220"/>
                  <a:pt x="1014" y="3224"/>
                  <a:pt x="1020" y="3228"/>
                </a:cubicBezTo>
                <a:cubicBezTo>
                  <a:pt x="1032" y="3237"/>
                  <a:pt x="1044" y="3247"/>
                  <a:pt x="1056" y="3257"/>
                </a:cubicBezTo>
                <a:cubicBezTo>
                  <a:pt x="1068" y="3266"/>
                  <a:pt x="1079" y="3276"/>
                  <a:pt x="1091" y="3287"/>
                </a:cubicBezTo>
                <a:cubicBezTo>
                  <a:pt x="1137" y="3326"/>
                  <a:pt x="1185" y="3362"/>
                  <a:pt x="1234" y="3352"/>
                </a:cubicBezTo>
                <a:cubicBezTo>
                  <a:pt x="1228" y="3353"/>
                  <a:pt x="1228" y="3353"/>
                  <a:pt x="1228" y="3353"/>
                </a:cubicBezTo>
                <a:cubicBezTo>
                  <a:pt x="1228" y="3353"/>
                  <a:pt x="1234" y="3354"/>
                  <a:pt x="1243" y="3354"/>
                </a:cubicBezTo>
                <a:cubicBezTo>
                  <a:pt x="1251" y="3355"/>
                  <a:pt x="1263" y="3356"/>
                  <a:pt x="1274" y="3356"/>
                </a:cubicBezTo>
                <a:cubicBezTo>
                  <a:pt x="1297" y="3357"/>
                  <a:pt x="1320" y="3358"/>
                  <a:pt x="1320" y="3358"/>
                </a:cubicBezTo>
                <a:cubicBezTo>
                  <a:pt x="1338" y="3367"/>
                  <a:pt x="1331" y="3369"/>
                  <a:pt x="1322" y="3373"/>
                </a:cubicBezTo>
                <a:cubicBezTo>
                  <a:pt x="1313" y="3376"/>
                  <a:pt x="1302" y="3380"/>
                  <a:pt x="1314" y="3393"/>
                </a:cubicBezTo>
                <a:cubicBezTo>
                  <a:pt x="1340" y="3390"/>
                  <a:pt x="1361" y="3392"/>
                  <a:pt x="1381" y="3397"/>
                </a:cubicBezTo>
                <a:cubicBezTo>
                  <a:pt x="1400" y="3401"/>
                  <a:pt x="1417" y="3407"/>
                  <a:pt x="1433" y="3414"/>
                </a:cubicBezTo>
                <a:cubicBezTo>
                  <a:pt x="1450" y="3421"/>
                  <a:pt x="1465" y="3427"/>
                  <a:pt x="1482" y="3432"/>
                </a:cubicBezTo>
                <a:cubicBezTo>
                  <a:pt x="1499" y="3437"/>
                  <a:pt x="1517" y="3439"/>
                  <a:pt x="1538" y="3438"/>
                </a:cubicBezTo>
                <a:cubicBezTo>
                  <a:pt x="1547" y="3460"/>
                  <a:pt x="1566" y="3473"/>
                  <a:pt x="1588" y="3483"/>
                </a:cubicBezTo>
                <a:cubicBezTo>
                  <a:pt x="1600" y="3487"/>
                  <a:pt x="1612" y="3491"/>
                  <a:pt x="1625" y="3494"/>
                </a:cubicBezTo>
                <a:cubicBezTo>
                  <a:pt x="1638" y="3496"/>
                  <a:pt x="1652" y="3499"/>
                  <a:pt x="1666" y="3500"/>
                </a:cubicBezTo>
                <a:cubicBezTo>
                  <a:pt x="1680" y="3502"/>
                  <a:pt x="1694" y="3504"/>
                  <a:pt x="1708" y="3505"/>
                </a:cubicBezTo>
                <a:cubicBezTo>
                  <a:pt x="1722" y="3507"/>
                  <a:pt x="1736" y="3509"/>
                  <a:pt x="1749" y="3512"/>
                </a:cubicBezTo>
                <a:cubicBezTo>
                  <a:pt x="1775" y="3517"/>
                  <a:pt x="1799" y="3525"/>
                  <a:pt x="1817" y="3540"/>
                </a:cubicBezTo>
                <a:cubicBezTo>
                  <a:pt x="1815" y="3522"/>
                  <a:pt x="1815" y="3522"/>
                  <a:pt x="1815" y="3522"/>
                </a:cubicBezTo>
                <a:cubicBezTo>
                  <a:pt x="1838" y="3509"/>
                  <a:pt x="1838" y="3536"/>
                  <a:pt x="1853" y="3543"/>
                </a:cubicBezTo>
                <a:cubicBezTo>
                  <a:pt x="1853" y="3529"/>
                  <a:pt x="1833" y="3523"/>
                  <a:pt x="1847" y="3516"/>
                </a:cubicBezTo>
                <a:cubicBezTo>
                  <a:pt x="1936" y="3519"/>
                  <a:pt x="2025" y="3537"/>
                  <a:pt x="2115" y="3556"/>
                </a:cubicBezTo>
                <a:cubicBezTo>
                  <a:pt x="2205" y="3575"/>
                  <a:pt x="2297" y="3596"/>
                  <a:pt x="2387" y="3606"/>
                </a:cubicBezTo>
                <a:cubicBezTo>
                  <a:pt x="2420" y="3609"/>
                  <a:pt x="2430" y="3586"/>
                  <a:pt x="2442" y="3568"/>
                </a:cubicBezTo>
                <a:cubicBezTo>
                  <a:pt x="2454" y="3550"/>
                  <a:pt x="2467" y="3537"/>
                  <a:pt x="2509" y="3558"/>
                </a:cubicBezTo>
                <a:cubicBezTo>
                  <a:pt x="2485" y="3591"/>
                  <a:pt x="2485" y="3591"/>
                  <a:pt x="2485" y="3591"/>
                </a:cubicBezTo>
                <a:cubicBezTo>
                  <a:pt x="2552" y="3572"/>
                  <a:pt x="2621" y="3570"/>
                  <a:pt x="2690" y="3567"/>
                </a:cubicBezTo>
                <a:cubicBezTo>
                  <a:pt x="2707" y="3566"/>
                  <a:pt x="2725" y="3565"/>
                  <a:pt x="2742" y="3563"/>
                </a:cubicBezTo>
                <a:cubicBezTo>
                  <a:pt x="2760" y="3562"/>
                  <a:pt x="2777" y="3560"/>
                  <a:pt x="2794" y="3557"/>
                </a:cubicBezTo>
                <a:cubicBezTo>
                  <a:pt x="2811" y="3554"/>
                  <a:pt x="2828" y="3551"/>
                  <a:pt x="2845" y="3546"/>
                </a:cubicBezTo>
                <a:cubicBezTo>
                  <a:pt x="2862" y="3542"/>
                  <a:pt x="2878" y="3536"/>
                  <a:pt x="2894" y="3529"/>
                </a:cubicBezTo>
                <a:cubicBezTo>
                  <a:pt x="2887" y="3538"/>
                  <a:pt x="2889" y="3547"/>
                  <a:pt x="2876" y="3549"/>
                </a:cubicBezTo>
                <a:cubicBezTo>
                  <a:pt x="2884" y="3554"/>
                  <a:pt x="2894" y="3555"/>
                  <a:pt x="2906" y="3554"/>
                </a:cubicBezTo>
                <a:cubicBezTo>
                  <a:pt x="2917" y="3553"/>
                  <a:pt x="2930" y="3549"/>
                  <a:pt x="2940" y="3545"/>
                </a:cubicBezTo>
                <a:cubicBezTo>
                  <a:pt x="2946" y="3542"/>
                  <a:pt x="2951" y="3540"/>
                  <a:pt x="2956" y="3537"/>
                </a:cubicBezTo>
                <a:cubicBezTo>
                  <a:pt x="2960" y="3534"/>
                  <a:pt x="2965" y="3531"/>
                  <a:pt x="2968" y="3528"/>
                </a:cubicBezTo>
                <a:cubicBezTo>
                  <a:pt x="2975" y="3522"/>
                  <a:pt x="2978" y="3516"/>
                  <a:pt x="2977" y="3511"/>
                </a:cubicBezTo>
                <a:cubicBezTo>
                  <a:pt x="2999" y="3508"/>
                  <a:pt x="2986" y="3527"/>
                  <a:pt x="3002" y="3533"/>
                </a:cubicBezTo>
                <a:cubicBezTo>
                  <a:pt x="3010" y="3535"/>
                  <a:pt x="3018" y="3533"/>
                  <a:pt x="3026" y="3529"/>
                </a:cubicBezTo>
                <a:cubicBezTo>
                  <a:pt x="3034" y="3524"/>
                  <a:pt x="3041" y="3519"/>
                  <a:pt x="3048" y="3513"/>
                </a:cubicBezTo>
                <a:cubicBezTo>
                  <a:pt x="3063" y="3503"/>
                  <a:pt x="3076" y="3493"/>
                  <a:pt x="3087" y="3502"/>
                </a:cubicBezTo>
                <a:cubicBezTo>
                  <a:pt x="3091" y="3505"/>
                  <a:pt x="3081" y="3512"/>
                  <a:pt x="3076" y="3515"/>
                </a:cubicBezTo>
                <a:cubicBezTo>
                  <a:pt x="3080" y="3511"/>
                  <a:pt x="3088" y="3507"/>
                  <a:pt x="3096" y="3504"/>
                </a:cubicBezTo>
                <a:cubicBezTo>
                  <a:pt x="3105" y="3500"/>
                  <a:pt x="3114" y="3498"/>
                  <a:pt x="3122" y="3494"/>
                </a:cubicBezTo>
                <a:cubicBezTo>
                  <a:pt x="3139" y="3486"/>
                  <a:pt x="3150" y="3479"/>
                  <a:pt x="3137" y="3469"/>
                </a:cubicBezTo>
                <a:cubicBezTo>
                  <a:pt x="3164" y="3467"/>
                  <a:pt x="3186" y="3453"/>
                  <a:pt x="3207" y="3442"/>
                </a:cubicBezTo>
                <a:cubicBezTo>
                  <a:pt x="3212" y="3439"/>
                  <a:pt x="3217" y="3435"/>
                  <a:pt x="3222" y="3433"/>
                </a:cubicBezTo>
                <a:cubicBezTo>
                  <a:pt x="3227" y="3430"/>
                  <a:pt x="3232" y="3427"/>
                  <a:pt x="3238" y="3424"/>
                </a:cubicBezTo>
                <a:cubicBezTo>
                  <a:pt x="3248" y="3420"/>
                  <a:pt x="3258" y="3416"/>
                  <a:pt x="3270" y="3415"/>
                </a:cubicBezTo>
                <a:cubicBezTo>
                  <a:pt x="3272" y="3405"/>
                  <a:pt x="3279" y="3398"/>
                  <a:pt x="3287" y="3393"/>
                </a:cubicBezTo>
                <a:cubicBezTo>
                  <a:pt x="3295" y="3387"/>
                  <a:pt x="3306" y="3383"/>
                  <a:pt x="3315" y="3379"/>
                </a:cubicBezTo>
                <a:cubicBezTo>
                  <a:pt x="3333" y="3370"/>
                  <a:pt x="3349" y="3361"/>
                  <a:pt x="3341" y="3341"/>
                </a:cubicBezTo>
                <a:cubicBezTo>
                  <a:pt x="3351" y="3361"/>
                  <a:pt x="3375" y="3355"/>
                  <a:pt x="3399" y="3340"/>
                </a:cubicBezTo>
                <a:cubicBezTo>
                  <a:pt x="3410" y="3332"/>
                  <a:pt x="3422" y="3322"/>
                  <a:pt x="3431" y="3311"/>
                </a:cubicBezTo>
                <a:cubicBezTo>
                  <a:pt x="3440" y="3301"/>
                  <a:pt x="3446" y="3289"/>
                  <a:pt x="3450" y="3280"/>
                </a:cubicBezTo>
                <a:cubicBezTo>
                  <a:pt x="3449" y="3298"/>
                  <a:pt x="3481" y="3273"/>
                  <a:pt x="3483" y="3296"/>
                </a:cubicBezTo>
                <a:cubicBezTo>
                  <a:pt x="3497" y="3283"/>
                  <a:pt x="3510" y="3269"/>
                  <a:pt x="3516" y="3257"/>
                </a:cubicBezTo>
                <a:cubicBezTo>
                  <a:pt x="3522" y="3245"/>
                  <a:pt x="3522" y="3234"/>
                  <a:pt x="3512" y="3228"/>
                </a:cubicBezTo>
                <a:cubicBezTo>
                  <a:pt x="3522" y="3227"/>
                  <a:pt x="3532" y="3224"/>
                  <a:pt x="3540" y="3220"/>
                </a:cubicBezTo>
                <a:cubicBezTo>
                  <a:pt x="3548" y="3216"/>
                  <a:pt x="3555" y="3211"/>
                  <a:pt x="3561" y="3205"/>
                </a:cubicBezTo>
                <a:cubicBezTo>
                  <a:pt x="3566" y="3199"/>
                  <a:pt x="3571" y="3192"/>
                  <a:pt x="3576" y="3185"/>
                </a:cubicBezTo>
                <a:cubicBezTo>
                  <a:pt x="3580" y="3178"/>
                  <a:pt x="3584" y="3170"/>
                  <a:pt x="3588" y="3163"/>
                </a:cubicBezTo>
                <a:cubicBezTo>
                  <a:pt x="3595" y="3149"/>
                  <a:pt x="3602" y="3136"/>
                  <a:pt x="3611" y="3127"/>
                </a:cubicBezTo>
                <a:cubicBezTo>
                  <a:pt x="3621" y="3118"/>
                  <a:pt x="3633" y="3114"/>
                  <a:pt x="3653" y="3118"/>
                </a:cubicBezTo>
                <a:cubicBezTo>
                  <a:pt x="3679" y="3067"/>
                  <a:pt x="3703" y="3019"/>
                  <a:pt x="3725" y="2972"/>
                </a:cubicBezTo>
                <a:cubicBezTo>
                  <a:pt x="3747" y="2926"/>
                  <a:pt x="3767" y="2881"/>
                  <a:pt x="3786" y="2836"/>
                </a:cubicBezTo>
                <a:cubicBezTo>
                  <a:pt x="3805" y="2849"/>
                  <a:pt x="3792" y="2873"/>
                  <a:pt x="3780" y="2896"/>
                </a:cubicBezTo>
                <a:cubicBezTo>
                  <a:pt x="3768" y="2918"/>
                  <a:pt x="3756" y="2940"/>
                  <a:pt x="3776" y="2951"/>
                </a:cubicBezTo>
                <a:cubicBezTo>
                  <a:pt x="3794" y="2907"/>
                  <a:pt x="3801" y="2868"/>
                  <a:pt x="3809" y="2831"/>
                </a:cubicBezTo>
                <a:cubicBezTo>
                  <a:pt x="3813" y="2813"/>
                  <a:pt x="3818" y="2795"/>
                  <a:pt x="3825" y="2777"/>
                </a:cubicBezTo>
                <a:cubicBezTo>
                  <a:pt x="3831" y="2759"/>
                  <a:pt x="3840" y="2741"/>
                  <a:pt x="3852" y="2722"/>
                </a:cubicBezTo>
                <a:cubicBezTo>
                  <a:pt x="3867" y="2703"/>
                  <a:pt x="3864" y="2742"/>
                  <a:pt x="3867" y="2753"/>
                </a:cubicBezTo>
                <a:cubicBezTo>
                  <a:pt x="3870" y="2741"/>
                  <a:pt x="3873" y="2730"/>
                  <a:pt x="3877" y="2719"/>
                </a:cubicBezTo>
                <a:cubicBezTo>
                  <a:pt x="3881" y="2709"/>
                  <a:pt x="3885" y="2698"/>
                  <a:pt x="3889" y="2688"/>
                </a:cubicBezTo>
                <a:cubicBezTo>
                  <a:pt x="3897" y="2667"/>
                  <a:pt x="3906" y="2647"/>
                  <a:pt x="3914" y="2627"/>
                </a:cubicBezTo>
                <a:cubicBezTo>
                  <a:pt x="3922" y="2607"/>
                  <a:pt x="3930" y="2587"/>
                  <a:pt x="3936" y="2567"/>
                </a:cubicBezTo>
                <a:cubicBezTo>
                  <a:pt x="3941" y="2547"/>
                  <a:pt x="3945" y="2526"/>
                  <a:pt x="3946" y="2505"/>
                </a:cubicBezTo>
                <a:cubicBezTo>
                  <a:pt x="3950" y="2506"/>
                  <a:pt x="3951" y="2516"/>
                  <a:pt x="3952" y="2525"/>
                </a:cubicBezTo>
                <a:cubicBezTo>
                  <a:pt x="3956" y="2510"/>
                  <a:pt x="3970" y="2492"/>
                  <a:pt x="3950" y="2487"/>
                </a:cubicBezTo>
                <a:cubicBezTo>
                  <a:pt x="3951" y="2504"/>
                  <a:pt x="3951" y="2504"/>
                  <a:pt x="3951" y="2504"/>
                </a:cubicBezTo>
                <a:cubicBezTo>
                  <a:pt x="3941" y="2508"/>
                  <a:pt x="3935" y="2504"/>
                  <a:pt x="3929" y="2498"/>
                </a:cubicBezTo>
                <a:cubicBezTo>
                  <a:pt x="3924" y="2491"/>
                  <a:pt x="3919" y="2480"/>
                  <a:pt x="3916" y="2469"/>
                </a:cubicBezTo>
                <a:cubicBezTo>
                  <a:pt x="3908" y="2447"/>
                  <a:pt x="3904" y="2422"/>
                  <a:pt x="3896" y="2419"/>
                </a:cubicBezTo>
                <a:cubicBezTo>
                  <a:pt x="3921" y="2440"/>
                  <a:pt x="3929" y="2422"/>
                  <a:pt x="3939" y="2406"/>
                </a:cubicBezTo>
                <a:cubicBezTo>
                  <a:pt x="3949" y="2391"/>
                  <a:pt x="3961" y="2377"/>
                  <a:pt x="3991" y="2407"/>
                </a:cubicBezTo>
                <a:cubicBezTo>
                  <a:pt x="3990" y="2396"/>
                  <a:pt x="3984" y="2381"/>
                  <a:pt x="3970" y="2380"/>
                </a:cubicBezTo>
                <a:cubicBezTo>
                  <a:pt x="3978" y="2366"/>
                  <a:pt x="3986" y="2363"/>
                  <a:pt x="3998" y="2382"/>
                </a:cubicBezTo>
                <a:cubicBezTo>
                  <a:pt x="3999" y="2352"/>
                  <a:pt x="3993" y="2342"/>
                  <a:pt x="3989" y="2332"/>
                </a:cubicBezTo>
                <a:cubicBezTo>
                  <a:pt x="3984" y="2322"/>
                  <a:pt x="3981" y="2313"/>
                  <a:pt x="3986" y="2288"/>
                </a:cubicBezTo>
                <a:cubicBezTo>
                  <a:pt x="3996" y="2290"/>
                  <a:pt x="3997" y="2301"/>
                  <a:pt x="4007" y="2309"/>
                </a:cubicBezTo>
                <a:cubicBezTo>
                  <a:pt x="4001" y="2294"/>
                  <a:pt x="3994" y="2279"/>
                  <a:pt x="3991" y="2263"/>
                </a:cubicBezTo>
                <a:cubicBezTo>
                  <a:pt x="3988" y="2247"/>
                  <a:pt x="3988" y="2230"/>
                  <a:pt x="3996" y="2209"/>
                </a:cubicBezTo>
                <a:cubicBezTo>
                  <a:pt x="4001" y="2213"/>
                  <a:pt x="4010" y="2209"/>
                  <a:pt x="4008" y="2222"/>
                </a:cubicBezTo>
                <a:cubicBezTo>
                  <a:pt x="4010" y="2203"/>
                  <a:pt x="4009" y="2185"/>
                  <a:pt x="4007" y="2168"/>
                </a:cubicBezTo>
                <a:cubicBezTo>
                  <a:pt x="4006" y="2160"/>
                  <a:pt x="4004" y="2151"/>
                  <a:pt x="4003" y="2143"/>
                </a:cubicBezTo>
                <a:cubicBezTo>
                  <a:pt x="4001" y="2134"/>
                  <a:pt x="4000" y="2126"/>
                  <a:pt x="3998" y="2118"/>
                </a:cubicBezTo>
                <a:cubicBezTo>
                  <a:pt x="3996" y="2109"/>
                  <a:pt x="3995" y="2101"/>
                  <a:pt x="3994" y="2092"/>
                </a:cubicBezTo>
                <a:cubicBezTo>
                  <a:pt x="3993" y="2084"/>
                  <a:pt x="3992" y="2075"/>
                  <a:pt x="3992" y="2067"/>
                </a:cubicBezTo>
                <a:cubicBezTo>
                  <a:pt x="3991" y="2049"/>
                  <a:pt x="3994" y="2031"/>
                  <a:pt x="4000" y="2011"/>
                </a:cubicBezTo>
                <a:cubicBezTo>
                  <a:pt x="4041" y="2038"/>
                  <a:pt x="4015" y="1984"/>
                  <a:pt x="4052" y="1982"/>
                </a:cubicBezTo>
                <a:cubicBezTo>
                  <a:pt x="4052" y="1982"/>
                  <a:pt x="4050" y="1971"/>
                  <a:pt x="4048" y="1959"/>
                </a:cubicBezTo>
                <a:cubicBezTo>
                  <a:pt x="4045" y="1948"/>
                  <a:pt x="4043" y="1937"/>
                  <a:pt x="4043" y="1937"/>
                </a:cubicBezTo>
                <a:cubicBezTo>
                  <a:pt x="4024" y="1954"/>
                  <a:pt x="4024" y="1954"/>
                  <a:pt x="4024" y="1954"/>
                </a:cubicBezTo>
                <a:cubicBezTo>
                  <a:pt x="4025" y="1935"/>
                  <a:pt x="4019" y="1917"/>
                  <a:pt x="4014" y="1899"/>
                </a:cubicBezTo>
                <a:cubicBezTo>
                  <a:pt x="4009" y="1882"/>
                  <a:pt x="4005" y="1865"/>
                  <a:pt x="4011" y="1849"/>
                </a:cubicBezTo>
                <a:cubicBezTo>
                  <a:pt x="4026" y="1877"/>
                  <a:pt x="4026" y="1877"/>
                  <a:pt x="4026" y="1877"/>
                </a:cubicBezTo>
                <a:cubicBezTo>
                  <a:pt x="4026" y="1877"/>
                  <a:pt x="4024" y="1859"/>
                  <a:pt x="4022" y="1841"/>
                </a:cubicBezTo>
                <a:cubicBezTo>
                  <a:pt x="4022" y="1832"/>
                  <a:pt x="4020" y="1823"/>
                  <a:pt x="4019" y="1816"/>
                </a:cubicBezTo>
                <a:cubicBezTo>
                  <a:pt x="4018" y="1810"/>
                  <a:pt x="4018" y="1805"/>
                  <a:pt x="4018" y="1805"/>
                </a:cubicBezTo>
                <a:cubicBezTo>
                  <a:pt x="4018" y="1805"/>
                  <a:pt x="4015" y="1816"/>
                  <a:pt x="4012" y="1826"/>
                </a:cubicBezTo>
                <a:cubicBezTo>
                  <a:pt x="4010" y="1831"/>
                  <a:pt x="4008" y="1836"/>
                  <a:pt x="4007" y="1840"/>
                </a:cubicBezTo>
                <a:cubicBezTo>
                  <a:pt x="4006" y="1844"/>
                  <a:pt x="4005" y="1846"/>
                  <a:pt x="4005" y="1846"/>
                </a:cubicBezTo>
                <a:cubicBezTo>
                  <a:pt x="4000" y="1837"/>
                  <a:pt x="3995" y="1832"/>
                  <a:pt x="3990" y="1830"/>
                </a:cubicBezTo>
                <a:cubicBezTo>
                  <a:pt x="3984" y="1828"/>
                  <a:pt x="3980" y="1829"/>
                  <a:pt x="3975" y="1828"/>
                </a:cubicBezTo>
                <a:cubicBezTo>
                  <a:pt x="3967" y="1828"/>
                  <a:pt x="3963" y="1826"/>
                  <a:pt x="3967" y="1801"/>
                </a:cubicBezTo>
                <a:cubicBezTo>
                  <a:pt x="3969" y="1806"/>
                  <a:pt x="3969" y="1797"/>
                  <a:pt x="3971" y="1784"/>
                </a:cubicBezTo>
                <a:cubicBezTo>
                  <a:pt x="3973" y="1771"/>
                  <a:pt x="3976" y="1753"/>
                  <a:pt x="3986" y="1743"/>
                </a:cubicBezTo>
                <a:cubicBezTo>
                  <a:pt x="3986" y="1743"/>
                  <a:pt x="3986" y="1743"/>
                  <a:pt x="3986" y="1743"/>
                </a:cubicBezTo>
                <a:cubicBezTo>
                  <a:pt x="3979" y="1734"/>
                  <a:pt x="3973" y="1725"/>
                  <a:pt x="3969" y="1715"/>
                </a:cubicBezTo>
                <a:cubicBezTo>
                  <a:pt x="3964" y="1705"/>
                  <a:pt x="3962" y="1693"/>
                  <a:pt x="3965" y="1679"/>
                </a:cubicBezTo>
                <a:cubicBezTo>
                  <a:pt x="3976" y="1670"/>
                  <a:pt x="4006" y="1680"/>
                  <a:pt x="4014" y="1675"/>
                </a:cubicBezTo>
                <a:cubicBezTo>
                  <a:pt x="4005" y="1671"/>
                  <a:pt x="4000" y="1664"/>
                  <a:pt x="3997" y="1654"/>
                </a:cubicBezTo>
                <a:cubicBezTo>
                  <a:pt x="3993" y="1645"/>
                  <a:pt x="3990" y="1634"/>
                  <a:pt x="3987" y="1623"/>
                </a:cubicBezTo>
                <a:cubicBezTo>
                  <a:pt x="3984" y="1612"/>
                  <a:pt x="3982" y="1600"/>
                  <a:pt x="3977" y="1591"/>
                </a:cubicBezTo>
                <a:cubicBezTo>
                  <a:pt x="3973" y="1581"/>
                  <a:pt x="3966" y="1573"/>
                  <a:pt x="3957" y="1569"/>
                </a:cubicBezTo>
                <a:cubicBezTo>
                  <a:pt x="3966" y="1575"/>
                  <a:pt x="3985" y="1572"/>
                  <a:pt x="3989" y="1569"/>
                </a:cubicBezTo>
                <a:cubicBezTo>
                  <a:pt x="3962" y="1558"/>
                  <a:pt x="3962" y="1558"/>
                  <a:pt x="3962" y="1558"/>
                </a:cubicBezTo>
                <a:cubicBezTo>
                  <a:pt x="3967" y="1539"/>
                  <a:pt x="3970" y="1536"/>
                  <a:pt x="3986" y="1536"/>
                </a:cubicBezTo>
                <a:cubicBezTo>
                  <a:pt x="3983" y="1509"/>
                  <a:pt x="3972" y="1516"/>
                  <a:pt x="3963" y="1521"/>
                </a:cubicBezTo>
                <a:cubicBezTo>
                  <a:pt x="3954" y="1525"/>
                  <a:pt x="3947" y="1528"/>
                  <a:pt x="3951" y="1496"/>
                </a:cubicBezTo>
                <a:cubicBezTo>
                  <a:pt x="3954" y="1500"/>
                  <a:pt x="3957" y="1497"/>
                  <a:pt x="3963" y="1507"/>
                </a:cubicBezTo>
                <a:cubicBezTo>
                  <a:pt x="3962" y="1474"/>
                  <a:pt x="3951" y="1445"/>
                  <a:pt x="3940" y="1417"/>
                </a:cubicBezTo>
                <a:cubicBezTo>
                  <a:pt x="3929" y="1389"/>
                  <a:pt x="3919" y="1362"/>
                  <a:pt x="3916" y="1333"/>
                </a:cubicBezTo>
                <a:cubicBezTo>
                  <a:pt x="3931" y="1319"/>
                  <a:pt x="3937" y="1331"/>
                  <a:pt x="3942" y="1342"/>
                </a:cubicBezTo>
                <a:cubicBezTo>
                  <a:pt x="3947" y="1354"/>
                  <a:pt x="3951" y="1365"/>
                  <a:pt x="3964" y="1352"/>
                </a:cubicBezTo>
                <a:cubicBezTo>
                  <a:pt x="3956" y="1332"/>
                  <a:pt x="3946" y="1312"/>
                  <a:pt x="3936" y="1292"/>
                </a:cubicBezTo>
                <a:cubicBezTo>
                  <a:pt x="3925" y="1273"/>
                  <a:pt x="3913" y="1254"/>
                  <a:pt x="3902" y="1235"/>
                </a:cubicBezTo>
                <a:cubicBezTo>
                  <a:pt x="3890" y="1216"/>
                  <a:pt x="3879" y="1197"/>
                  <a:pt x="3868" y="1179"/>
                </a:cubicBezTo>
                <a:cubicBezTo>
                  <a:pt x="3863" y="1169"/>
                  <a:pt x="3859" y="1160"/>
                  <a:pt x="3854" y="1150"/>
                </a:cubicBezTo>
                <a:cubicBezTo>
                  <a:pt x="3850" y="1141"/>
                  <a:pt x="3847" y="1131"/>
                  <a:pt x="3844" y="1122"/>
                </a:cubicBezTo>
                <a:cubicBezTo>
                  <a:pt x="3844" y="1122"/>
                  <a:pt x="3844" y="1125"/>
                  <a:pt x="3845" y="1129"/>
                </a:cubicBezTo>
                <a:cubicBezTo>
                  <a:pt x="3845" y="1133"/>
                  <a:pt x="3846" y="1137"/>
                  <a:pt x="3846" y="1137"/>
                </a:cubicBezTo>
                <a:cubicBezTo>
                  <a:pt x="3820" y="1142"/>
                  <a:pt x="3820" y="1126"/>
                  <a:pt x="3821" y="1105"/>
                </a:cubicBezTo>
                <a:cubicBezTo>
                  <a:pt x="3822" y="1094"/>
                  <a:pt x="3823" y="1082"/>
                  <a:pt x="3821" y="1072"/>
                </a:cubicBezTo>
                <a:cubicBezTo>
                  <a:pt x="3819" y="1061"/>
                  <a:pt x="3815" y="1051"/>
                  <a:pt x="3804" y="1045"/>
                </a:cubicBezTo>
                <a:cubicBezTo>
                  <a:pt x="3812" y="1052"/>
                  <a:pt x="3836" y="1044"/>
                  <a:pt x="3830" y="1044"/>
                </a:cubicBezTo>
                <a:cubicBezTo>
                  <a:pt x="3813" y="989"/>
                  <a:pt x="3766" y="947"/>
                  <a:pt x="3707" y="885"/>
                </a:cubicBezTo>
                <a:cubicBezTo>
                  <a:pt x="3724" y="886"/>
                  <a:pt x="3724" y="886"/>
                  <a:pt x="3724" y="886"/>
                </a:cubicBezTo>
                <a:cubicBezTo>
                  <a:pt x="3723" y="878"/>
                  <a:pt x="3719" y="869"/>
                  <a:pt x="3715" y="859"/>
                </a:cubicBezTo>
                <a:cubicBezTo>
                  <a:pt x="3710" y="850"/>
                  <a:pt x="3705" y="841"/>
                  <a:pt x="3699" y="831"/>
                </a:cubicBezTo>
                <a:cubicBezTo>
                  <a:pt x="3693" y="822"/>
                  <a:pt x="3687" y="812"/>
                  <a:pt x="3682" y="803"/>
                </a:cubicBezTo>
                <a:cubicBezTo>
                  <a:pt x="3676" y="794"/>
                  <a:pt x="3671" y="786"/>
                  <a:pt x="3667" y="778"/>
                </a:cubicBezTo>
                <a:cubicBezTo>
                  <a:pt x="3650" y="777"/>
                  <a:pt x="3640" y="759"/>
                  <a:pt x="3631" y="781"/>
                </a:cubicBezTo>
                <a:cubicBezTo>
                  <a:pt x="3631" y="777"/>
                  <a:pt x="3631" y="773"/>
                  <a:pt x="3630" y="769"/>
                </a:cubicBezTo>
                <a:cubicBezTo>
                  <a:pt x="3630" y="765"/>
                  <a:pt x="3629" y="761"/>
                  <a:pt x="3629" y="757"/>
                </a:cubicBezTo>
                <a:cubicBezTo>
                  <a:pt x="3627" y="750"/>
                  <a:pt x="3625" y="743"/>
                  <a:pt x="3623" y="737"/>
                </a:cubicBezTo>
                <a:cubicBezTo>
                  <a:pt x="3620" y="730"/>
                  <a:pt x="3617" y="724"/>
                  <a:pt x="3614" y="718"/>
                </a:cubicBezTo>
                <a:cubicBezTo>
                  <a:pt x="3613" y="715"/>
                  <a:pt x="3611" y="712"/>
                  <a:pt x="3609" y="709"/>
                </a:cubicBezTo>
                <a:cubicBezTo>
                  <a:pt x="3607" y="706"/>
                  <a:pt x="3605" y="704"/>
                  <a:pt x="3603" y="701"/>
                </a:cubicBezTo>
                <a:cubicBezTo>
                  <a:pt x="3587" y="681"/>
                  <a:pt x="3567" y="664"/>
                  <a:pt x="3545" y="649"/>
                </a:cubicBezTo>
                <a:cubicBezTo>
                  <a:pt x="3535" y="642"/>
                  <a:pt x="3524" y="634"/>
                  <a:pt x="3514" y="627"/>
                </a:cubicBezTo>
                <a:cubicBezTo>
                  <a:pt x="3504" y="619"/>
                  <a:pt x="3494" y="612"/>
                  <a:pt x="3485" y="603"/>
                </a:cubicBezTo>
                <a:cubicBezTo>
                  <a:pt x="3481" y="599"/>
                  <a:pt x="3477" y="594"/>
                  <a:pt x="3473" y="589"/>
                </a:cubicBezTo>
                <a:cubicBezTo>
                  <a:pt x="3469" y="585"/>
                  <a:pt x="3465" y="580"/>
                  <a:pt x="3462" y="574"/>
                </a:cubicBezTo>
                <a:cubicBezTo>
                  <a:pt x="3456" y="564"/>
                  <a:pt x="3451" y="552"/>
                  <a:pt x="3448" y="537"/>
                </a:cubicBezTo>
                <a:cubicBezTo>
                  <a:pt x="3456" y="545"/>
                  <a:pt x="3476" y="549"/>
                  <a:pt x="3469" y="542"/>
                </a:cubicBezTo>
                <a:cubicBezTo>
                  <a:pt x="3469" y="542"/>
                  <a:pt x="3465" y="539"/>
                  <a:pt x="3459" y="534"/>
                </a:cubicBezTo>
                <a:cubicBezTo>
                  <a:pt x="3455" y="532"/>
                  <a:pt x="3452" y="529"/>
                  <a:pt x="3448" y="526"/>
                </a:cubicBezTo>
                <a:cubicBezTo>
                  <a:pt x="3444" y="523"/>
                  <a:pt x="3439" y="520"/>
                  <a:pt x="3435" y="517"/>
                </a:cubicBezTo>
                <a:cubicBezTo>
                  <a:pt x="3418" y="506"/>
                  <a:pt x="3401" y="494"/>
                  <a:pt x="3401" y="494"/>
                </a:cubicBezTo>
                <a:cubicBezTo>
                  <a:pt x="3390" y="515"/>
                  <a:pt x="3399" y="511"/>
                  <a:pt x="3400" y="536"/>
                </a:cubicBezTo>
                <a:cubicBezTo>
                  <a:pt x="3383" y="539"/>
                  <a:pt x="3359" y="531"/>
                  <a:pt x="3344" y="518"/>
                </a:cubicBezTo>
                <a:cubicBezTo>
                  <a:pt x="3382" y="531"/>
                  <a:pt x="3369" y="491"/>
                  <a:pt x="3365" y="470"/>
                </a:cubicBezTo>
                <a:cubicBezTo>
                  <a:pt x="3362" y="477"/>
                  <a:pt x="3353" y="480"/>
                  <a:pt x="3349" y="486"/>
                </a:cubicBezTo>
                <a:cubicBezTo>
                  <a:pt x="3348" y="471"/>
                  <a:pt x="3345" y="466"/>
                  <a:pt x="3341" y="465"/>
                </a:cubicBezTo>
                <a:cubicBezTo>
                  <a:pt x="3337" y="464"/>
                  <a:pt x="3332" y="468"/>
                  <a:pt x="3326" y="472"/>
                </a:cubicBezTo>
                <a:cubicBezTo>
                  <a:pt x="3315" y="479"/>
                  <a:pt x="3301" y="487"/>
                  <a:pt x="3288" y="458"/>
                </a:cubicBezTo>
                <a:cubicBezTo>
                  <a:pt x="3298" y="451"/>
                  <a:pt x="3298" y="451"/>
                  <a:pt x="3298" y="451"/>
                </a:cubicBezTo>
                <a:cubicBezTo>
                  <a:pt x="3292" y="449"/>
                  <a:pt x="3287" y="447"/>
                  <a:pt x="3281" y="445"/>
                </a:cubicBezTo>
                <a:cubicBezTo>
                  <a:pt x="3276" y="444"/>
                  <a:pt x="3270" y="443"/>
                  <a:pt x="3265" y="441"/>
                </a:cubicBezTo>
                <a:cubicBezTo>
                  <a:pt x="3254" y="438"/>
                  <a:pt x="3243" y="434"/>
                  <a:pt x="3235" y="425"/>
                </a:cubicBezTo>
                <a:cubicBezTo>
                  <a:pt x="3244" y="399"/>
                  <a:pt x="3261" y="430"/>
                  <a:pt x="3275" y="414"/>
                </a:cubicBezTo>
                <a:cubicBezTo>
                  <a:pt x="3269" y="409"/>
                  <a:pt x="3260" y="406"/>
                  <a:pt x="3251" y="405"/>
                </a:cubicBezTo>
                <a:cubicBezTo>
                  <a:pt x="3247" y="404"/>
                  <a:pt x="3242" y="404"/>
                  <a:pt x="3237" y="403"/>
                </a:cubicBezTo>
                <a:cubicBezTo>
                  <a:pt x="3233" y="403"/>
                  <a:pt x="3228" y="402"/>
                  <a:pt x="3223" y="402"/>
                </a:cubicBezTo>
                <a:cubicBezTo>
                  <a:pt x="3205" y="400"/>
                  <a:pt x="3190" y="395"/>
                  <a:pt x="3185" y="376"/>
                </a:cubicBezTo>
                <a:cubicBezTo>
                  <a:pt x="3201" y="378"/>
                  <a:pt x="3217" y="390"/>
                  <a:pt x="3233" y="392"/>
                </a:cubicBezTo>
                <a:cubicBezTo>
                  <a:pt x="3229" y="370"/>
                  <a:pt x="3225" y="360"/>
                  <a:pt x="3220" y="353"/>
                </a:cubicBezTo>
                <a:cubicBezTo>
                  <a:pt x="3215" y="347"/>
                  <a:pt x="3208" y="343"/>
                  <a:pt x="3200" y="334"/>
                </a:cubicBezTo>
                <a:cubicBezTo>
                  <a:pt x="3201" y="336"/>
                  <a:pt x="3201" y="336"/>
                  <a:pt x="3201" y="336"/>
                </a:cubicBezTo>
                <a:cubicBezTo>
                  <a:pt x="3201" y="336"/>
                  <a:pt x="3192" y="325"/>
                  <a:pt x="3182" y="314"/>
                </a:cubicBezTo>
                <a:cubicBezTo>
                  <a:pt x="3177" y="309"/>
                  <a:pt x="3172" y="303"/>
                  <a:pt x="3168" y="299"/>
                </a:cubicBezTo>
                <a:cubicBezTo>
                  <a:pt x="3165" y="295"/>
                  <a:pt x="3162" y="293"/>
                  <a:pt x="3162" y="293"/>
                </a:cubicBezTo>
                <a:cubicBezTo>
                  <a:pt x="3162" y="293"/>
                  <a:pt x="3164" y="296"/>
                  <a:pt x="3166" y="300"/>
                </a:cubicBezTo>
                <a:cubicBezTo>
                  <a:pt x="3168" y="304"/>
                  <a:pt x="3170" y="308"/>
                  <a:pt x="3170" y="308"/>
                </a:cubicBezTo>
                <a:cubicBezTo>
                  <a:pt x="3151" y="316"/>
                  <a:pt x="3137" y="318"/>
                  <a:pt x="3126" y="317"/>
                </a:cubicBezTo>
                <a:cubicBezTo>
                  <a:pt x="3114" y="315"/>
                  <a:pt x="3104" y="310"/>
                  <a:pt x="3095" y="304"/>
                </a:cubicBezTo>
                <a:cubicBezTo>
                  <a:pt x="3085" y="298"/>
                  <a:pt x="3075" y="292"/>
                  <a:pt x="3063" y="287"/>
                </a:cubicBezTo>
                <a:cubicBezTo>
                  <a:pt x="3057" y="285"/>
                  <a:pt x="3051" y="283"/>
                  <a:pt x="3044" y="283"/>
                </a:cubicBezTo>
                <a:cubicBezTo>
                  <a:pt x="3037" y="282"/>
                  <a:pt x="3029" y="282"/>
                  <a:pt x="3020" y="284"/>
                </a:cubicBezTo>
                <a:cubicBezTo>
                  <a:pt x="3037" y="281"/>
                  <a:pt x="3047" y="279"/>
                  <a:pt x="3052" y="276"/>
                </a:cubicBezTo>
                <a:cubicBezTo>
                  <a:pt x="3058" y="274"/>
                  <a:pt x="3059" y="271"/>
                  <a:pt x="3058" y="268"/>
                </a:cubicBezTo>
                <a:cubicBezTo>
                  <a:pt x="3057" y="262"/>
                  <a:pt x="3050" y="254"/>
                  <a:pt x="3059" y="243"/>
                </a:cubicBezTo>
                <a:cubicBezTo>
                  <a:pt x="3050" y="228"/>
                  <a:pt x="3036" y="210"/>
                  <a:pt x="3045" y="205"/>
                </a:cubicBezTo>
                <a:cubicBezTo>
                  <a:pt x="3027" y="209"/>
                  <a:pt x="3020" y="200"/>
                  <a:pt x="3010" y="191"/>
                </a:cubicBezTo>
                <a:cubicBezTo>
                  <a:pt x="3001" y="182"/>
                  <a:pt x="2989" y="174"/>
                  <a:pt x="2964" y="181"/>
                </a:cubicBezTo>
                <a:cubicBezTo>
                  <a:pt x="2966" y="176"/>
                  <a:pt x="2959" y="173"/>
                  <a:pt x="2955" y="168"/>
                </a:cubicBezTo>
                <a:cubicBezTo>
                  <a:pt x="2950" y="164"/>
                  <a:pt x="2947" y="158"/>
                  <a:pt x="2955" y="148"/>
                </a:cubicBezTo>
                <a:cubicBezTo>
                  <a:pt x="2920" y="140"/>
                  <a:pt x="2955" y="167"/>
                  <a:pt x="2947" y="176"/>
                </a:cubicBezTo>
                <a:cubicBezTo>
                  <a:pt x="2916" y="180"/>
                  <a:pt x="2892" y="157"/>
                  <a:pt x="2864" y="136"/>
                </a:cubicBezTo>
                <a:cubicBezTo>
                  <a:pt x="2857" y="131"/>
                  <a:pt x="2849" y="125"/>
                  <a:pt x="2842" y="120"/>
                </a:cubicBezTo>
                <a:cubicBezTo>
                  <a:pt x="2834" y="115"/>
                  <a:pt x="2826" y="111"/>
                  <a:pt x="2817" y="108"/>
                </a:cubicBezTo>
                <a:cubicBezTo>
                  <a:pt x="2809" y="104"/>
                  <a:pt x="2800" y="102"/>
                  <a:pt x="2790" y="100"/>
                </a:cubicBezTo>
                <a:cubicBezTo>
                  <a:pt x="2780" y="99"/>
                  <a:pt x="2770" y="100"/>
                  <a:pt x="2759" y="102"/>
                </a:cubicBezTo>
                <a:cubicBezTo>
                  <a:pt x="2742" y="100"/>
                  <a:pt x="2727" y="101"/>
                  <a:pt x="2715" y="103"/>
                </a:cubicBezTo>
                <a:cubicBezTo>
                  <a:pt x="2702" y="105"/>
                  <a:pt x="2691" y="108"/>
                  <a:pt x="2680" y="111"/>
                </a:cubicBezTo>
                <a:cubicBezTo>
                  <a:pt x="2669" y="114"/>
                  <a:pt x="2659" y="117"/>
                  <a:pt x="2647" y="119"/>
                </a:cubicBezTo>
                <a:cubicBezTo>
                  <a:pt x="2635" y="121"/>
                  <a:pt x="2622" y="123"/>
                  <a:pt x="2607" y="123"/>
                </a:cubicBezTo>
                <a:cubicBezTo>
                  <a:pt x="2600" y="112"/>
                  <a:pt x="2606" y="105"/>
                  <a:pt x="2614" y="100"/>
                </a:cubicBezTo>
                <a:cubicBezTo>
                  <a:pt x="2623" y="96"/>
                  <a:pt x="2633" y="94"/>
                  <a:pt x="2633" y="94"/>
                </a:cubicBezTo>
                <a:cubicBezTo>
                  <a:pt x="2605" y="70"/>
                  <a:pt x="2580" y="67"/>
                  <a:pt x="2547" y="70"/>
                </a:cubicBezTo>
                <a:cubicBezTo>
                  <a:pt x="2555" y="63"/>
                  <a:pt x="2551" y="54"/>
                  <a:pt x="2544" y="42"/>
                </a:cubicBezTo>
                <a:cubicBezTo>
                  <a:pt x="2519" y="39"/>
                  <a:pt x="2520" y="72"/>
                  <a:pt x="2491" y="51"/>
                </a:cubicBezTo>
                <a:cubicBezTo>
                  <a:pt x="2498" y="42"/>
                  <a:pt x="2509" y="27"/>
                  <a:pt x="2524" y="19"/>
                </a:cubicBezTo>
                <a:cubicBezTo>
                  <a:pt x="2492" y="21"/>
                  <a:pt x="2460" y="33"/>
                  <a:pt x="2428" y="36"/>
                </a:cubicBezTo>
                <a:cubicBezTo>
                  <a:pt x="2423" y="18"/>
                  <a:pt x="2451" y="14"/>
                  <a:pt x="2464" y="6"/>
                </a:cubicBezTo>
                <a:cubicBezTo>
                  <a:pt x="2455" y="6"/>
                  <a:pt x="2445" y="6"/>
                  <a:pt x="2434" y="6"/>
                </a:cubicBezTo>
                <a:cubicBezTo>
                  <a:pt x="2424" y="6"/>
                  <a:pt x="2413" y="7"/>
                  <a:pt x="2403" y="9"/>
                </a:cubicBezTo>
                <a:cubicBezTo>
                  <a:pt x="2382" y="12"/>
                  <a:pt x="2365" y="18"/>
                  <a:pt x="2358" y="30"/>
                </a:cubicBezTo>
                <a:cubicBezTo>
                  <a:pt x="2358" y="30"/>
                  <a:pt x="2363" y="33"/>
                  <a:pt x="2368" y="36"/>
                </a:cubicBezTo>
                <a:cubicBezTo>
                  <a:pt x="2373" y="40"/>
                  <a:pt x="2378" y="43"/>
                  <a:pt x="2378" y="43"/>
                </a:cubicBezTo>
                <a:cubicBezTo>
                  <a:pt x="2366" y="42"/>
                  <a:pt x="2375" y="19"/>
                  <a:pt x="2385" y="16"/>
                </a:cubicBezTo>
                <a:cubicBezTo>
                  <a:pt x="2418" y="0"/>
                  <a:pt x="2426" y="32"/>
                  <a:pt x="2426" y="41"/>
                </a:cubicBezTo>
                <a:cubicBezTo>
                  <a:pt x="2403" y="44"/>
                  <a:pt x="2403" y="44"/>
                  <a:pt x="2403" y="44"/>
                </a:cubicBezTo>
                <a:cubicBezTo>
                  <a:pt x="2407" y="59"/>
                  <a:pt x="2414" y="67"/>
                  <a:pt x="2423" y="70"/>
                </a:cubicBezTo>
                <a:cubicBezTo>
                  <a:pt x="2432" y="74"/>
                  <a:pt x="2444" y="73"/>
                  <a:pt x="2456" y="71"/>
                </a:cubicBezTo>
                <a:cubicBezTo>
                  <a:pt x="2482" y="66"/>
                  <a:pt x="2512" y="58"/>
                  <a:pt x="2533" y="64"/>
                </a:cubicBezTo>
                <a:cubicBezTo>
                  <a:pt x="2533" y="64"/>
                  <a:pt x="2526" y="73"/>
                  <a:pt x="2519" y="82"/>
                </a:cubicBezTo>
                <a:cubicBezTo>
                  <a:pt x="2512" y="91"/>
                  <a:pt x="2506" y="100"/>
                  <a:pt x="2506" y="100"/>
                </a:cubicBezTo>
                <a:cubicBezTo>
                  <a:pt x="2506" y="100"/>
                  <a:pt x="2518" y="94"/>
                  <a:pt x="2531" y="88"/>
                </a:cubicBezTo>
                <a:cubicBezTo>
                  <a:pt x="2537" y="85"/>
                  <a:pt x="2544" y="82"/>
                  <a:pt x="2549" y="80"/>
                </a:cubicBezTo>
                <a:cubicBezTo>
                  <a:pt x="2553" y="78"/>
                  <a:pt x="2557" y="77"/>
                  <a:pt x="2557" y="77"/>
                </a:cubicBezTo>
                <a:cubicBezTo>
                  <a:pt x="2563" y="90"/>
                  <a:pt x="2564" y="114"/>
                  <a:pt x="2542" y="114"/>
                </a:cubicBezTo>
                <a:cubicBezTo>
                  <a:pt x="2554" y="128"/>
                  <a:pt x="2561" y="126"/>
                  <a:pt x="2568" y="124"/>
                </a:cubicBezTo>
                <a:cubicBezTo>
                  <a:pt x="2575" y="123"/>
                  <a:pt x="2582" y="121"/>
                  <a:pt x="2591" y="135"/>
                </a:cubicBezTo>
                <a:cubicBezTo>
                  <a:pt x="2593" y="140"/>
                  <a:pt x="2591" y="141"/>
                  <a:pt x="2588" y="142"/>
                </a:cubicBezTo>
                <a:cubicBezTo>
                  <a:pt x="2620" y="139"/>
                  <a:pt x="2620" y="139"/>
                  <a:pt x="2620" y="139"/>
                </a:cubicBezTo>
                <a:cubicBezTo>
                  <a:pt x="2612" y="145"/>
                  <a:pt x="2616" y="168"/>
                  <a:pt x="2601" y="157"/>
                </a:cubicBezTo>
                <a:cubicBezTo>
                  <a:pt x="2612" y="166"/>
                  <a:pt x="2623" y="171"/>
                  <a:pt x="2633" y="173"/>
                </a:cubicBezTo>
                <a:cubicBezTo>
                  <a:pt x="2644" y="175"/>
                  <a:pt x="2654" y="174"/>
                  <a:pt x="2664" y="174"/>
                </a:cubicBezTo>
                <a:cubicBezTo>
                  <a:pt x="2682" y="173"/>
                  <a:pt x="2697" y="171"/>
                  <a:pt x="2701" y="189"/>
                </a:cubicBezTo>
                <a:cubicBezTo>
                  <a:pt x="2696" y="190"/>
                  <a:pt x="2696" y="190"/>
                  <a:pt x="2696" y="190"/>
                </a:cubicBezTo>
                <a:cubicBezTo>
                  <a:pt x="2732" y="196"/>
                  <a:pt x="2737" y="190"/>
                  <a:pt x="2740" y="180"/>
                </a:cubicBezTo>
                <a:cubicBezTo>
                  <a:pt x="2741" y="175"/>
                  <a:pt x="2743" y="169"/>
                  <a:pt x="2747" y="164"/>
                </a:cubicBezTo>
                <a:cubicBezTo>
                  <a:pt x="2752" y="159"/>
                  <a:pt x="2761" y="154"/>
                  <a:pt x="2777" y="151"/>
                </a:cubicBezTo>
                <a:cubicBezTo>
                  <a:pt x="2777" y="151"/>
                  <a:pt x="2780" y="172"/>
                  <a:pt x="2781" y="192"/>
                </a:cubicBezTo>
                <a:cubicBezTo>
                  <a:pt x="2783" y="213"/>
                  <a:pt x="2785" y="234"/>
                  <a:pt x="2785" y="234"/>
                </a:cubicBezTo>
                <a:cubicBezTo>
                  <a:pt x="2803" y="208"/>
                  <a:pt x="2803" y="208"/>
                  <a:pt x="2803" y="208"/>
                </a:cubicBezTo>
                <a:cubicBezTo>
                  <a:pt x="2809" y="212"/>
                  <a:pt x="2822" y="221"/>
                  <a:pt x="2815" y="231"/>
                </a:cubicBezTo>
                <a:cubicBezTo>
                  <a:pt x="2849" y="223"/>
                  <a:pt x="2816" y="217"/>
                  <a:pt x="2839" y="205"/>
                </a:cubicBezTo>
                <a:cubicBezTo>
                  <a:pt x="2844" y="215"/>
                  <a:pt x="2853" y="222"/>
                  <a:pt x="2863" y="227"/>
                </a:cubicBezTo>
                <a:cubicBezTo>
                  <a:pt x="2873" y="233"/>
                  <a:pt x="2884" y="237"/>
                  <a:pt x="2894" y="242"/>
                </a:cubicBezTo>
                <a:cubicBezTo>
                  <a:pt x="2915" y="250"/>
                  <a:pt x="2930" y="261"/>
                  <a:pt x="2923" y="284"/>
                </a:cubicBezTo>
                <a:cubicBezTo>
                  <a:pt x="2945" y="269"/>
                  <a:pt x="2899" y="252"/>
                  <a:pt x="2942" y="256"/>
                </a:cubicBezTo>
                <a:cubicBezTo>
                  <a:pt x="2935" y="281"/>
                  <a:pt x="2946" y="284"/>
                  <a:pt x="2961" y="286"/>
                </a:cubicBezTo>
                <a:cubicBezTo>
                  <a:pt x="2976" y="287"/>
                  <a:pt x="2996" y="288"/>
                  <a:pt x="3004" y="306"/>
                </a:cubicBezTo>
                <a:cubicBezTo>
                  <a:pt x="2982" y="324"/>
                  <a:pt x="2962" y="297"/>
                  <a:pt x="2979" y="334"/>
                </a:cubicBezTo>
                <a:cubicBezTo>
                  <a:pt x="2989" y="326"/>
                  <a:pt x="2997" y="325"/>
                  <a:pt x="3005" y="328"/>
                </a:cubicBezTo>
                <a:cubicBezTo>
                  <a:pt x="3012" y="330"/>
                  <a:pt x="3018" y="337"/>
                  <a:pt x="3023" y="344"/>
                </a:cubicBezTo>
                <a:cubicBezTo>
                  <a:pt x="3034" y="359"/>
                  <a:pt x="3044" y="378"/>
                  <a:pt x="3058" y="382"/>
                </a:cubicBezTo>
                <a:cubicBezTo>
                  <a:pt x="3068" y="367"/>
                  <a:pt x="3083" y="372"/>
                  <a:pt x="3101" y="382"/>
                </a:cubicBezTo>
                <a:cubicBezTo>
                  <a:pt x="3110" y="388"/>
                  <a:pt x="3119" y="395"/>
                  <a:pt x="3130" y="401"/>
                </a:cubicBezTo>
                <a:cubicBezTo>
                  <a:pt x="3140" y="408"/>
                  <a:pt x="3151" y="414"/>
                  <a:pt x="3162" y="419"/>
                </a:cubicBezTo>
                <a:cubicBezTo>
                  <a:pt x="3158" y="423"/>
                  <a:pt x="3173" y="440"/>
                  <a:pt x="3192" y="460"/>
                </a:cubicBezTo>
                <a:cubicBezTo>
                  <a:pt x="3211" y="481"/>
                  <a:pt x="3235" y="506"/>
                  <a:pt x="3247" y="525"/>
                </a:cubicBezTo>
                <a:cubicBezTo>
                  <a:pt x="3242" y="528"/>
                  <a:pt x="3242" y="528"/>
                  <a:pt x="3242" y="528"/>
                </a:cubicBezTo>
                <a:cubicBezTo>
                  <a:pt x="3257" y="517"/>
                  <a:pt x="3272" y="520"/>
                  <a:pt x="3287" y="528"/>
                </a:cubicBezTo>
                <a:cubicBezTo>
                  <a:pt x="3302" y="536"/>
                  <a:pt x="3317" y="548"/>
                  <a:pt x="3332" y="556"/>
                </a:cubicBezTo>
                <a:cubicBezTo>
                  <a:pt x="3316" y="572"/>
                  <a:pt x="3306" y="574"/>
                  <a:pt x="3287" y="570"/>
                </a:cubicBezTo>
                <a:cubicBezTo>
                  <a:pt x="3309" y="590"/>
                  <a:pt x="3309" y="590"/>
                  <a:pt x="3309" y="590"/>
                </a:cubicBezTo>
                <a:cubicBezTo>
                  <a:pt x="3322" y="586"/>
                  <a:pt x="3334" y="588"/>
                  <a:pt x="3351" y="599"/>
                </a:cubicBezTo>
                <a:cubicBezTo>
                  <a:pt x="3327" y="613"/>
                  <a:pt x="3327" y="613"/>
                  <a:pt x="3327" y="613"/>
                </a:cubicBezTo>
                <a:cubicBezTo>
                  <a:pt x="3334" y="620"/>
                  <a:pt x="3343" y="625"/>
                  <a:pt x="3353" y="630"/>
                </a:cubicBezTo>
                <a:cubicBezTo>
                  <a:pt x="3362" y="635"/>
                  <a:pt x="3372" y="640"/>
                  <a:pt x="3382" y="646"/>
                </a:cubicBezTo>
                <a:cubicBezTo>
                  <a:pt x="3401" y="657"/>
                  <a:pt x="3419" y="673"/>
                  <a:pt x="3431" y="698"/>
                </a:cubicBezTo>
                <a:cubicBezTo>
                  <a:pt x="3441" y="690"/>
                  <a:pt x="3447" y="671"/>
                  <a:pt x="3456" y="657"/>
                </a:cubicBezTo>
                <a:cubicBezTo>
                  <a:pt x="3465" y="643"/>
                  <a:pt x="3479" y="634"/>
                  <a:pt x="3504" y="649"/>
                </a:cubicBezTo>
                <a:cubicBezTo>
                  <a:pt x="3496" y="660"/>
                  <a:pt x="3480" y="677"/>
                  <a:pt x="3466" y="670"/>
                </a:cubicBezTo>
                <a:cubicBezTo>
                  <a:pt x="3470" y="672"/>
                  <a:pt x="3486" y="675"/>
                  <a:pt x="3488" y="687"/>
                </a:cubicBezTo>
                <a:cubicBezTo>
                  <a:pt x="3456" y="685"/>
                  <a:pt x="3456" y="685"/>
                  <a:pt x="3456" y="685"/>
                </a:cubicBezTo>
                <a:cubicBezTo>
                  <a:pt x="3464" y="710"/>
                  <a:pt x="3479" y="682"/>
                  <a:pt x="3490" y="698"/>
                </a:cubicBezTo>
                <a:cubicBezTo>
                  <a:pt x="3475" y="710"/>
                  <a:pt x="3489" y="718"/>
                  <a:pt x="3475" y="726"/>
                </a:cubicBezTo>
                <a:cubicBezTo>
                  <a:pt x="3471" y="723"/>
                  <a:pt x="3470" y="708"/>
                  <a:pt x="3460" y="707"/>
                </a:cubicBezTo>
                <a:cubicBezTo>
                  <a:pt x="3466" y="717"/>
                  <a:pt x="3471" y="728"/>
                  <a:pt x="3474" y="739"/>
                </a:cubicBezTo>
                <a:cubicBezTo>
                  <a:pt x="3476" y="750"/>
                  <a:pt x="3477" y="761"/>
                  <a:pt x="3474" y="769"/>
                </a:cubicBezTo>
                <a:cubicBezTo>
                  <a:pt x="3481" y="761"/>
                  <a:pt x="3494" y="752"/>
                  <a:pt x="3506" y="763"/>
                </a:cubicBezTo>
                <a:cubicBezTo>
                  <a:pt x="3519" y="778"/>
                  <a:pt x="3517" y="784"/>
                  <a:pt x="3512" y="790"/>
                </a:cubicBezTo>
                <a:cubicBezTo>
                  <a:pt x="3507" y="796"/>
                  <a:pt x="3500" y="801"/>
                  <a:pt x="3503" y="813"/>
                </a:cubicBezTo>
                <a:cubicBezTo>
                  <a:pt x="3520" y="812"/>
                  <a:pt x="3525" y="841"/>
                  <a:pt x="3548" y="824"/>
                </a:cubicBezTo>
                <a:cubicBezTo>
                  <a:pt x="3555" y="834"/>
                  <a:pt x="3546" y="844"/>
                  <a:pt x="3542" y="852"/>
                </a:cubicBezTo>
                <a:cubicBezTo>
                  <a:pt x="3548" y="854"/>
                  <a:pt x="3554" y="860"/>
                  <a:pt x="3561" y="867"/>
                </a:cubicBezTo>
                <a:cubicBezTo>
                  <a:pt x="3568" y="874"/>
                  <a:pt x="3575" y="883"/>
                  <a:pt x="3582" y="890"/>
                </a:cubicBezTo>
                <a:cubicBezTo>
                  <a:pt x="3595" y="903"/>
                  <a:pt x="3607" y="911"/>
                  <a:pt x="3613" y="893"/>
                </a:cubicBezTo>
                <a:cubicBezTo>
                  <a:pt x="3612" y="887"/>
                  <a:pt x="3612" y="887"/>
                  <a:pt x="3612" y="887"/>
                </a:cubicBezTo>
                <a:cubicBezTo>
                  <a:pt x="3613" y="888"/>
                  <a:pt x="3613" y="889"/>
                  <a:pt x="3615" y="889"/>
                </a:cubicBezTo>
                <a:cubicBezTo>
                  <a:pt x="3615" y="889"/>
                  <a:pt x="3615" y="889"/>
                  <a:pt x="3615" y="889"/>
                </a:cubicBezTo>
                <a:cubicBezTo>
                  <a:pt x="3615" y="889"/>
                  <a:pt x="3615" y="889"/>
                  <a:pt x="3615" y="889"/>
                </a:cubicBezTo>
                <a:cubicBezTo>
                  <a:pt x="3623" y="895"/>
                  <a:pt x="3630" y="901"/>
                  <a:pt x="3636" y="907"/>
                </a:cubicBezTo>
                <a:cubicBezTo>
                  <a:pt x="3642" y="914"/>
                  <a:pt x="3647" y="921"/>
                  <a:pt x="3652" y="929"/>
                </a:cubicBezTo>
                <a:cubicBezTo>
                  <a:pt x="3657" y="936"/>
                  <a:pt x="3661" y="944"/>
                  <a:pt x="3665" y="953"/>
                </a:cubicBezTo>
                <a:cubicBezTo>
                  <a:pt x="3669" y="961"/>
                  <a:pt x="3672" y="969"/>
                  <a:pt x="3675" y="978"/>
                </a:cubicBezTo>
                <a:cubicBezTo>
                  <a:pt x="3682" y="995"/>
                  <a:pt x="3688" y="1012"/>
                  <a:pt x="3694" y="1029"/>
                </a:cubicBezTo>
                <a:cubicBezTo>
                  <a:pt x="3697" y="1038"/>
                  <a:pt x="3701" y="1046"/>
                  <a:pt x="3705" y="1053"/>
                </a:cubicBezTo>
                <a:cubicBezTo>
                  <a:pt x="3707" y="1057"/>
                  <a:pt x="3709" y="1061"/>
                  <a:pt x="3712" y="1065"/>
                </a:cubicBezTo>
                <a:cubicBezTo>
                  <a:pt x="3714" y="1068"/>
                  <a:pt x="3716" y="1072"/>
                  <a:pt x="3719" y="1076"/>
                </a:cubicBezTo>
                <a:cubicBezTo>
                  <a:pt x="3710" y="1080"/>
                  <a:pt x="3710" y="1080"/>
                  <a:pt x="3710" y="1080"/>
                </a:cubicBezTo>
                <a:cubicBezTo>
                  <a:pt x="3724" y="1096"/>
                  <a:pt x="3736" y="1115"/>
                  <a:pt x="3747" y="1134"/>
                </a:cubicBezTo>
                <a:cubicBezTo>
                  <a:pt x="3753" y="1143"/>
                  <a:pt x="3759" y="1152"/>
                  <a:pt x="3765" y="1160"/>
                </a:cubicBezTo>
                <a:cubicBezTo>
                  <a:pt x="3772" y="1167"/>
                  <a:pt x="3778" y="1174"/>
                  <a:pt x="3786" y="1179"/>
                </a:cubicBezTo>
                <a:cubicBezTo>
                  <a:pt x="3791" y="1190"/>
                  <a:pt x="3780" y="1212"/>
                  <a:pt x="3768" y="1212"/>
                </a:cubicBezTo>
                <a:cubicBezTo>
                  <a:pt x="3777" y="1225"/>
                  <a:pt x="3784" y="1231"/>
                  <a:pt x="3789" y="1241"/>
                </a:cubicBezTo>
                <a:cubicBezTo>
                  <a:pt x="3792" y="1245"/>
                  <a:pt x="3794" y="1250"/>
                  <a:pt x="3796" y="1258"/>
                </a:cubicBezTo>
                <a:cubicBezTo>
                  <a:pt x="3797" y="1265"/>
                  <a:pt x="3798" y="1274"/>
                  <a:pt x="3798" y="1286"/>
                </a:cubicBezTo>
                <a:cubicBezTo>
                  <a:pt x="3791" y="1280"/>
                  <a:pt x="3787" y="1278"/>
                  <a:pt x="3785" y="1277"/>
                </a:cubicBezTo>
                <a:cubicBezTo>
                  <a:pt x="3782" y="1277"/>
                  <a:pt x="3782" y="1278"/>
                  <a:pt x="3781" y="1279"/>
                </a:cubicBezTo>
                <a:cubicBezTo>
                  <a:pt x="3780" y="1281"/>
                  <a:pt x="3781" y="1280"/>
                  <a:pt x="3775" y="1260"/>
                </a:cubicBezTo>
                <a:cubicBezTo>
                  <a:pt x="3777" y="1270"/>
                  <a:pt x="3777" y="1278"/>
                  <a:pt x="3777" y="1286"/>
                </a:cubicBezTo>
                <a:cubicBezTo>
                  <a:pt x="3778" y="1293"/>
                  <a:pt x="3778" y="1300"/>
                  <a:pt x="3779" y="1306"/>
                </a:cubicBezTo>
                <a:cubicBezTo>
                  <a:pt x="3780" y="1313"/>
                  <a:pt x="3783" y="1319"/>
                  <a:pt x="3787" y="1325"/>
                </a:cubicBezTo>
                <a:cubicBezTo>
                  <a:pt x="3792" y="1332"/>
                  <a:pt x="3798" y="1339"/>
                  <a:pt x="3808" y="1347"/>
                </a:cubicBezTo>
                <a:cubicBezTo>
                  <a:pt x="3793" y="1344"/>
                  <a:pt x="3788" y="1353"/>
                  <a:pt x="3788" y="1366"/>
                </a:cubicBezTo>
                <a:cubicBezTo>
                  <a:pt x="3788" y="1378"/>
                  <a:pt x="3793" y="1393"/>
                  <a:pt x="3799" y="1401"/>
                </a:cubicBezTo>
                <a:cubicBezTo>
                  <a:pt x="3799" y="1401"/>
                  <a:pt x="3801" y="1393"/>
                  <a:pt x="3803" y="1385"/>
                </a:cubicBezTo>
                <a:cubicBezTo>
                  <a:pt x="3806" y="1377"/>
                  <a:pt x="3808" y="1369"/>
                  <a:pt x="3808" y="1369"/>
                </a:cubicBezTo>
                <a:cubicBezTo>
                  <a:pt x="3818" y="1389"/>
                  <a:pt x="3820" y="1408"/>
                  <a:pt x="3823" y="1427"/>
                </a:cubicBezTo>
                <a:cubicBezTo>
                  <a:pt x="3789" y="1425"/>
                  <a:pt x="3789" y="1425"/>
                  <a:pt x="3789" y="1425"/>
                </a:cubicBezTo>
                <a:cubicBezTo>
                  <a:pt x="3787" y="1436"/>
                  <a:pt x="3786" y="1446"/>
                  <a:pt x="3788" y="1456"/>
                </a:cubicBezTo>
                <a:cubicBezTo>
                  <a:pt x="3789" y="1466"/>
                  <a:pt x="3792" y="1475"/>
                  <a:pt x="3796" y="1483"/>
                </a:cubicBezTo>
                <a:cubicBezTo>
                  <a:pt x="3799" y="1492"/>
                  <a:pt x="3804" y="1500"/>
                  <a:pt x="3809" y="1508"/>
                </a:cubicBezTo>
                <a:cubicBezTo>
                  <a:pt x="3814" y="1516"/>
                  <a:pt x="3819" y="1524"/>
                  <a:pt x="3824" y="1531"/>
                </a:cubicBezTo>
                <a:cubicBezTo>
                  <a:pt x="3829" y="1539"/>
                  <a:pt x="3834" y="1547"/>
                  <a:pt x="3838" y="1555"/>
                </a:cubicBezTo>
                <a:cubicBezTo>
                  <a:pt x="3842" y="1562"/>
                  <a:pt x="3845" y="1570"/>
                  <a:pt x="3846" y="1578"/>
                </a:cubicBezTo>
                <a:cubicBezTo>
                  <a:pt x="3848" y="1586"/>
                  <a:pt x="3848" y="1595"/>
                  <a:pt x="3845" y="1603"/>
                </a:cubicBezTo>
                <a:cubicBezTo>
                  <a:pt x="3844" y="1607"/>
                  <a:pt x="3843" y="1611"/>
                  <a:pt x="3840" y="1616"/>
                </a:cubicBezTo>
                <a:cubicBezTo>
                  <a:pt x="3838" y="1620"/>
                  <a:pt x="3835" y="1624"/>
                  <a:pt x="3832" y="1629"/>
                </a:cubicBezTo>
                <a:cubicBezTo>
                  <a:pt x="3844" y="1638"/>
                  <a:pt x="3847" y="1626"/>
                  <a:pt x="3850" y="1614"/>
                </a:cubicBezTo>
                <a:cubicBezTo>
                  <a:pt x="3852" y="1602"/>
                  <a:pt x="3855" y="1590"/>
                  <a:pt x="3870" y="1597"/>
                </a:cubicBezTo>
                <a:cubicBezTo>
                  <a:pt x="3871" y="1602"/>
                  <a:pt x="3870" y="1607"/>
                  <a:pt x="3869" y="1612"/>
                </a:cubicBezTo>
                <a:cubicBezTo>
                  <a:pt x="3868" y="1617"/>
                  <a:pt x="3867" y="1622"/>
                  <a:pt x="3865" y="1627"/>
                </a:cubicBezTo>
                <a:cubicBezTo>
                  <a:pt x="3861" y="1637"/>
                  <a:pt x="3856" y="1647"/>
                  <a:pt x="3851" y="1655"/>
                </a:cubicBezTo>
                <a:cubicBezTo>
                  <a:pt x="3841" y="1673"/>
                  <a:pt x="3830" y="1686"/>
                  <a:pt x="3831" y="1692"/>
                </a:cubicBezTo>
                <a:cubicBezTo>
                  <a:pt x="3824" y="1719"/>
                  <a:pt x="3838" y="1729"/>
                  <a:pt x="3851" y="1740"/>
                </a:cubicBezTo>
                <a:cubicBezTo>
                  <a:pt x="3858" y="1746"/>
                  <a:pt x="3865" y="1752"/>
                  <a:pt x="3870" y="1760"/>
                </a:cubicBezTo>
                <a:cubicBezTo>
                  <a:pt x="3872" y="1763"/>
                  <a:pt x="3874" y="1768"/>
                  <a:pt x="3875" y="1773"/>
                </a:cubicBezTo>
                <a:cubicBezTo>
                  <a:pt x="3876" y="1778"/>
                  <a:pt x="3876" y="1784"/>
                  <a:pt x="3874" y="1791"/>
                </a:cubicBezTo>
                <a:cubicBezTo>
                  <a:pt x="3886" y="1784"/>
                  <a:pt x="3917" y="1775"/>
                  <a:pt x="3929" y="1816"/>
                </a:cubicBezTo>
                <a:cubicBezTo>
                  <a:pt x="3929" y="1826"/>
                  <a:pt x="3926" y="1834"/>
                  <a:pt x="3921" y="1840"/>
                </a:cubicBezTo>
                <a:cubicBezTo>
                  <a:pt x="3916" y="1846"/>
                  <a:pt x="3910" y="1850"/>
                  <a:pt x="3903" y="1852"/>
                </a:cubicBezTo>
                <a:cubicBezTo>
                  <a:pt x="3890" y="1856"/>
                  <a:pt x="3877" y="1853"/>
                  <a:pt x="3872" y="1841"/>
                </a:cubicBezTo>
                <a:cubicBezTo>
                  <a:pt x="3871" y="1832"/>
                  <a:pt x="3874" y="1827"/>
                  <a:pt x="3878" y="1828"/>
                </a:cubicBezTo>
                <a:cubicBezTo>
                  <a:pt x="3873" y="1815"/>
                  <a:pt x="3868" y="1800"/>
                  <a:pt x="3856" y="1815"/>
                </a:cubicBezTo>
                <a:cubicBezTo>
                  <a:pt x="3867" y="1820"/>
                  <a:pt x="3867" y="1820"/>
                  <a:pt x="3867" y="1820"/>
                </a:cubicBezTo>
                <a:cubicBezTo>
                  <a:pt x="3865" y="1824"/>
                  <a:pt x="3863" y="1831"/>
                  <a:pt x="3861" y="1838"/>
                </a:cubicBezTo>
                <a:cubicBezTo>
                  <a:pt x="3859" y="1846"/>
                  <a:pt x="3858" y="1854"/>
                  <a:pt x="3856" y="1861"/>
                </a:cubicBezTo>
                <a:cubicBezTo>
                  <a:pt x="3853" y="1874"/>
                  <a:pt x="3848" y="1884"/>
                  <a:pt x="3839" y="1878"/>
                </a:cubicBezTo>
                <a:cubicBezTo>
                  <a:pt x="3850" y="1906"/>
                  <a:pt x="3858" y="1890"/>
                  <a:pt x="3864" y="1869"/>
                </a:cubicBezTo>
                <a:cubicBezTo>
                  <a:pt x="3856" y="1893"/>
                  <a:pt x="3855" y="1912"/>
                  <a:pt x="3856" y="1931"/>
                </a:cubicBezTo>
                <a:cubicBezTo>
                  <a:pt x="3856" y="1950"/>
                  <a:pt x="3856" y="1969"/>
                  <a:pt x="3849" y="1994"/>
                </a:cubicBezTo>
                <a:cubicBezTo>
                  <a:pt x="3856" y="1986"/>
                  <a:pt x="3870" y="1980"/>
                  <a:pt x="3870" y="1988"/>
                </a:cubicBezTo>
                <a:cubicBezTo>
                  <a:pt x="3867" y="1997"/>
                  <a:pt x="3866" y="2004"/>
                  <a:pt x="3865" y="2010"/>
                </a:cubicBezTo>
                <a:cubicBezTo>
                  <a:pt x="3864" y="2016"/>
                  <a:pt x="3864" y="2020"/>
                  <a:pt x="3865" y="2024"/>
                </a:cubicBezTo>
                <a:cubicBezTo>
                  <a:pt x="3865" y="2031"/>
                  <a:pt x="3869" y="2035"/>
                  <a:pt x="3872" y="2038"/>
                </a:cubicBezTo>
                <a:cubicBezTo>
                  <a:pt x="3880" y="2044"/>
                  <a:pt x="3890" y="2047"/>
                  <a:pt x="3891" y="2072"/>
                </a:cubicBezTo>
                <a:cubicBezTo>
                  <a:pt x="3870" y="2099"/>
                  <a:pt x="3849" y="2058"/>
                  <a:pt x="3859" y="2109"/>
                </a:cubicBezTo>
                <a:cubicBezTo>
                  <a:pt x="3843" y="2138"/>
                  <a:pt x="3827" y="2111"/>
                  <a:pt x="3819" y="2099"/>
                </a:cubicBezTo>
                <a:cubicBezTo>
                  <a:pt x="3821" y="2104"/>
                  <a:pt x="3822" y="2110"/>
                  <a:pt x="3823" y="2116"/>
                </a:cubicBezTo>
                <a:cubicBezTo>
                  <a:pt x="3823" y="2121"/>
                  <a:pt x="3823" y="2126"/>
                  <a:pt x="3822" y="2131"/>
                </a:cubicBezTo>
                <a:cubicBezTo>
                  <a:pt x="3820" y="2142"/>
                  <a:pt x="3816" y="2151"/>
                  <a:pt x="3811" y="2160"/>
                </a:cubicBezTo>
                <a:cubicBezTo>
                  <a:pt x="3806" y="2168"/>
                  <a:pt x="3801" y="2176"/>
                  <a:pt x="3796" y="2183"/>
                </a:cubicBezTo>
                <a:cubicBezTo>
                  <a:pt x="3790" y="2190"/>
                  <a:pt x="3786" y="2197"/>
                  <a:pt x="3784" y="2203"/>
                </a:cubicBezTo>
                <a:cubicBezTo>
                  <a:pt x="3779" y="2178"/>
                  <a:pt x="3779" y="2178"/>
                  <a:pt x="3779" y="2178"/>
                </a:cubicBezTo>
                <a:cubicBezTo>
                  <a:pt x="3782" y="2193"/>
                  <a:pt x="3780" y="2204"/>
                  <a:pt x="3778" y="2215"/>
                </a:cubicBezTo>
                <a:cubicBezTo>
                  <a:pt x="3803" y="2206"/>
                  <a:pt x="3803" y="2206"/>
                  <a:pt x="3803" y="2206"/>
                </a:cubicBezTo>
                <a:cubicBezTo>
                  <a:pt x="3800" y="2213"/>
                  <a:pt x="3798" y="2219"/>
                  <a:pt x="3795" y="2223"/>
                </a:cubicBezTo>
                <a:cubicBezTo>
                  <a:pt x="3793" y="2227"/>
                  <a:pt x="3790" y="2229"/>
                  <a:pt x="3785" y="2228"/>
                </a:cubicBezTo>
                <a:cubicBezTo>
                  <a:pt x="3791" y="2237"/>
                  <a:pt x="3801" y="2236"/>
                  <a:pt x="3811" y="2237"/>
                </a:cubicBezTo>
                <a:cubicBezTo>
                  <a:pt x="3822" y="2238"/>
                  <a:pt x="3833" y="2241"/>
                  <a:pt x="3840" y="2257"/>
                </a:cubicBezTo>
                <a:cubicBezTo>
                  <a:pt x="3832" y="2265"/>
                  <a:pt x="3833" y="2280"/>
                  <a:pt x="3830" y="2293"/>
                </a:cubicBezTo>
                <a:cubicBezTo>
                  <a:pt x="3828" y="2305"/>
                  <a:pt x="3824" y="2316"/>
                  <a:pt x="3808" y="2315"/>
                </a:cubicBezTo>
                <a:cubicBezTo>
                  <a:pt x="3820" y="2288"/>
                  <a:pt x="3812" y="2288"/>
                  <a:pt x="3802" y="2288"/>
                </a:cubicBezTo>
                <a:cubicBezTo>
                  <a:pt x="3797" y="2289"/>
                  <a:pt x="3791" y="2289"/>
                  <a:pt x="3787" y="2286"/>
                </a:cubicBezTo>
                <a:cubicBezTo>
                  <a:pt x="3784" y="2283"/>
                  <a:pt x="3781" y="2278"/>
                  <a:pt x="3783" y="2266"/>
                </a:cubicBezTo>
                <a:cubicBezTo>
                  <a:pt x="3784" y="2276"/>
                  <a:pt x="3781" y="2287"/>
                  <a:pt x="3774" y="2299"/>
                </a:cubicBezTo>
                <a:cubicBezTo>
                  <a:pt x="3770" y="2300"/>
                  <a:pt x="3768" y="2296"/>
                  <a:pt x="3768" y="2292"/>
                </a:cubicBezTo>
                <a:cubicBezTo>
                  <a:pt x="3728" y="2338"/>
                  <a:pt x="3796" y="2325"/>
                  <a:pt x="3780" y="2380"/>
                </a:cubicBezTo>
                <a:cubicBezTo>
                  <a:pt x="3765" y="2368"/>
                  <a:pt x="3745" y="2384"/>
                  <a:pt x="3745" y="2394"/>
                </a:cubicBezTo>
                <a:cubicBezTo>
                  <a:pt x="3753" y="2372"/>
                  <a:pt x="3777" y="2391"/>
                  <a:pt x="3783" y="2416"/>
                </a:cubicBezTo>
                <a:cubicBezTo>
                  <a:pt x="3771" y="2431"/>
                  <a:pt x="3771" y="2442"/>
                  <a:pt x="3772" y="2451"/>
                </a:cubicBezTo>
                <a:cubicBezTo>
                  <a:pt x="3773" y="2459"/>
                  <a:pt x="3777" y="2467"/>
                  <a:pt x="3773" y="2476"/>
                </a:cubicBezTo>
                <a:cubicBezTo>
                  <a:pt x="3786" y="2456"/>
                  <a:pt x="3786" y="2456"/>
                  <a:pt x="3786" y="2456"/>
                </a:cubicBezTo>
                <a:cubicBezTo>
                  <a:pt x="3800" y="2469"/>
                  <a:pt x="3792" y="2486"/>
                  <a:pt x="3788" y="2513"/>
                </a:cubicBezTo>
                <a:cubicBezTo>
                  <a:pt x="3775" y="2511"/>
                  <a:pt x="3787" y="2487"/>
                  <a:pt x="3779" y="2494"/>
                </a:cubicBezTo>
                <a:cubicBezTo>
                  <a:pt x="3781" y="2499"/>
                  <a:pt x="3782" y="2503"/>
                  <a:pt x="3782" y="2508"/>
                </a:cubicBezTo>
                <a:cubicBezTo>
                  <a:pt x="3782" y="2512"/>
                  <a:pt x="3781" y="2515"/>
                  <a:pt x="3779" y="2519"/>
                </a:cubicBezTo>
                <a:cubicBezTo>
                  <a:pt x="3774" y="2526"/>
                  <a:pt x="3767" y="2533"/>
                  <a:pt x="3760" y="2540"/>
                </a:cubicBezTo>
                <a:cubicBezTo>
                  <a:pt x="3745" y="2553"/>
                  <a:pt x="3728" y="2566"/>
                  <a:pt x="3730" y="2589"/>
                </a:cubicBezTo>
                <a:cubicBezTo>
                  <a:pt x="3711" y="2602"/>
                  <a:pt x="3699" y="2578"/>
                  <a:pt x="3685" y="2589"/>
                </a:cubicBezTo>
                <a:cubicBezTo>
                  <a:pt x="3686" y="2614"/>
                  <a:pt x="3676" y="2623"/>
                  <a:pt x="3665" y="2631"/>
                </a:cubicBezTo>
                <a:cubicBezTo>
                  <a:pt x="3662" y="2633"/>
                  <a:pt x="3659" y="2635"/>
                  <a:pt x="3656" y="2637"/>
                </a:cubicBezTo>
                <a:cubicBezTo>
                  <a:pt x="3654" y="2640"/>
                  <a:pt x="3651" y="2642"/>
                  <a:pt x="3649" y="2645"/>
                </a:cubicBezTo>
                <a:cubicBezTo>
                  <a:pt x="3644" y="2651"/>
                  <a:pt x="3641" y="2660"/>
                  <a:pt x="3640" y="2672"/>
                </a:cubicBezTo>
                <a:cubicBezTo>
                  <a:pt x="3667" y="2671"/>
                  <a:pt x="3663" y="2666"/>
                  <a:pt x="3668" y="2706"/>
                </a:cubicBezTo>
                <a:cubicBezTo>
                  <a:pt x="3668" y="2706"/>
                  <a:pt x="3669" y="2705"/>
                  <a:pt x="3669" y="2703"/>
                </a:cubicBezTo>
                <a:cubicBezTo>
                  <a:pt x="3670" y="2701"/>
                  <a:pt x="3670" y="2698"/>
                  <a:pt x="3671" y="2694"/>
                </a:cubicBezTo>
                <a:cubicBezTo>
                  <a:pt x="3673" y="2687"/>
                  <a:pt x="3676" y="2677"/>
                  <a:pt x="3678" y="2668"/>
                </a:cubicBezTo>
                <a:cubicBezTo>
                  <a:pt x="3681" y="2658"/>
                  <a:pt x="3683" y="2648"/>
                  <a:pt x="3685" y="2641"/>
                </a:cubicBezTo>
                <a:cubicBezTo>
                  <a:pt x="3686" y="2634"/>
                  <a:pt x="3688" y="2629"/>
                  <a:pt x="3688" y="2629"/>
                </a:cubicBezTo>
                <a:cubicBezTo>
                  <a:pt x="3688" y="2629"/>
                  <a:pt x="3688" y="2633"/>
                  <a:pt x="3689" y="2638"/>
                </a:cubicBezTo>
                <a:cubicBezTo>
                  <a:pt x="3690" y="2644"/>
                  <a:pt x="3692" y="2652"/>
                  <a:pt x="3692" y="2659"/>
                </a:cubicBezTo>
                <a:cubicBezTo>
                  <a:pt x="3694" y="2674"/>
                  <a:pt x="3697" y="2689"/>
                  <a:pt x="3697" y="2689"/>
                </a:cubicBezTo>
                <a:cubicBezTo>
                  <a:pt x="3702" y="2678"/>
                  <a:pt x="3705" y="2666"/>
                  <a:pt x="3706" y="2654"/>
                </a:cubicBezTo>
                <a:cubicBezTo>
                  <a:pt x="3708" y="2642"/>
                  <a:pt x="3710" y="2632"/>
                  <a:pt x="3715" y="2627"/>
                </a:cubicBezTo>
                <a:cubicBezTo>
                  <a:pt x="3722" y="2656"/>
                  <a:pt x="3718" y="2652"/>
                  <a:pt x="3740" y="2650"/>
                </a:cubicBezTo>
                <a:cubicBezTo>
                  <a:pt x="3729" y="2653"/>
                  <a:pt x="3722" y="2659"/>
                  <a:pt x="3719" y="2667"/>
                </a:cubicBezTo>
                <a:cubicBezTo>
                  <a:pt x="3715" y="2674"/>
                  <a:pt x="3714" y="2683"/>
                  <a:pt x="3713" y="2692"/>
                </a:cubicBezTo>
                <a:cubicBezTo>
                  <a:pt x="3712" y="2701"/>
                  <a:pt x="3712" y="2710"/>
                  <a:pt x="3709" y="2719"/>
                </a:cubicBezTo>
                <a:cubicBezTo>
                  <a:pt x="3706" y="2727"/>
                  <a:pt x="3701" y="2735"/>
                  <a:pt x="3691" y="2740"/>
                </a:cubicBezTo>
                <a:cubicBezTo>
                  <a:pt x="3640" y="2712"/>
                  <a:pt x="3640" y="2712"/>
                  <a:pt x="3640" y="2712"/>
                </a:cubicBezTo>
                <a:cubicBezTo>
                  <a:pt x="3628" y="2721"/>
                  <a:pt x="3621" y="2731"/>
                  <a:pt x="3615" y="2743"/>
                </a:cubicBezTo>
                <a:cubicBezTo>
                  <a:pt x="3610" y="2755"/>
                  <a:pt x="3607" y="2768"/>
                  <a:pt x="3604" y="2782"/>
                </a:cubicBezTo>
                <a:cubicBezTo>
                  <a:pt x="3601" y="2795"/>
                  <a:pt x="3598" y="2810"/>
                  <a:pt x="3592" y="2824"/>
                </a:cubicBezTo>
                <a:cubicBezTo>
                  <a:pt x="3586" y="2838"/>
                  <a:pt x="3578" y="2852"/>
                  <a:pt x="3565" y="2865"/>
                </a:cubicBezTo>
                <a:cubicBezTo>
                  <a:pt x="3565" y="2865"/>
                  <a:pt x="3570" y="2862"/>
                  <a:pt x="3576" y="2858"/>
                </a:cubicBezTo>
                <a:cubicBezTo>
                  <a:pt x="3581" y="2855"/>
                  <a:pt x="3586" y="2851"/>
                  <a:pt x="3586" y="2851"/>
                </a:cubicBezTo>
                <a:cubicBezTo>
                  <a:pt x="3593" y="2862"/>
                  <a:pt x="3588" y="2872"/>
                  <a:pt x="3579" y="2882"/>
                </a:cubicBezTo>
                <a:cubicBezTo>
                  <a:pt x="3571" y="2892"/>
                  <a:pt x="3561" y="2902"/>
                  <a:pt x="3557" y="2915"/>
                </a:cubicBezTo>
                <a:cubicBezTo>
                  <a:pt x="3543" y="2901"/>
                  <a:pt x="3529" y="2909"/>
                  <a:pt x="3513" y="2909"/>
                </a:cubicBezTo>
                <a:cubicBezTo>
                  <a:pt x="3519" y="2913"/>
                  <a:pt x="3511" y="2923"/>
                  <a:pt x="3504" y="2936"/>
                </a:cubicBezTo>
                <a:cubicBezTo>
                  <a:pt x="3498" y="2948"/>
                  <a:pt x="3493" y="2964"/>
                  <a:pt x="3506" y="2979"/>
                </a:cubicBezTo>
                <a:cubicBezTo>
                  <a:pt x="3506" y="2979"/>
                  <a:pt x="3496" y="2981"/>
                  <a:pt x="3486" y="2983"/>
                </a:cubicBezTo>
                <a:cubicBezTo>
                  <a:pt x="3476" y="2985"/>
                  <a:pt x="3465" y="2986"/>
                  <a:pt x="3465" y="2986"/>
                </a:cubicBezTo>
                <a:cubicBezTo>
                  <a:pt x="3463" y="2989"/>
                  <a:pt x="3460" y="2991"/>
                  <a:pt x="3458" y="2993"/>
                </a:cubicBezTo>
                <a:cubicBezTo>
                  <a:pt x="3456" y="2996"/>
                  <a:pt x="3454" y="2998"/>
                  <a:pt x="3452" y="3001"/>
                </a:cubicBezTo>
                <a:cubicBezTo>
                  <a:pt x="3449" y="3005"/>
                  <a:pt x="3447" y="3010"/>
                  <a:pt x="3445" y="3015"/>
                </a:cubicBezTo>
                <a:cubicBezTo>
                  <a:pt x="3442" y="3026"/>
                  <a:pt x="3441" y="3037"/>
                  <a:pt x="3441" y="3047"/>
                </a:cubicBezTo>
                <a:cubicBezTo>
                  <a:pt x="3440" y="3069"/>
                  <a:pt x="3439" y="3091"/>
                  <a:pt x="3416" y="3108"/>
                </a:cubicBezTo>
                <a:cubicBezTo>
                  <a:pt x="3415" y="3095"/>
                  <a:pt x="3407" y="3090"/>
                  <a:pt x="3402" y="3084"/>
                </a:cubicBezTo>
                <a:cubicBezTo>
                  <a:pt x="3397" y="3078"/>
                  <a:pt x="3394" y="3070"/>
                  <a:pt x="3402" y="3052"/>
                </a:cubicBezTo>
                <a:cubicBezTo>
                  <a:pt x="3389" y="3065"/>
                  <a:pt x="3374" y="3073"/>
                  <a:pt x="3383" y="3083"/>
                </a:cubicBezTo>
                <a:cubicBezTo>
                  <a:pt x="3379" y="3083"/>
                  <a:pt x="3376" y="3086"/>
                  <a:pt x="3373" y="3091"/>
                </a:cubicBezTo>
                <a:cubicBezTo>
                  <a:pt x="3370" y="3096"/>
                  <a:pt x="3367" y="3103"/>
                  <a:pt x="3364" y="3109"/>
                </a:cubicBezTo>
                <a:cubicBezTo>
                  <a:pt x="3360" y="3116"/>
                  <a:pt x="3357" y="3122"/>
                  <a:pt x="3353" y="3127"/>
                </a:cubicBezTo>
                <a:cubicBezTo>
                  <a:pt x="3348" y="3132"/>
                  <a:pt x="3343" y="3135"/>
                  <a:pt x="3337" y="3134"/>
                </a:cubicBezTo>
                <a:cubicBezTo>
                  <a:pt x="3336" y="3145"/>
                  <a:pt x="3347" y="3163"/>
                  <a:pt x="3329" y="3175"/>
                </a:cubicBezTo>
                <a:cubicBezTo>
                  <a:pt x="3325" y="3173"/>
                  <a:pt x="3323" y="3167"/>
                  <a:pt x="3323" y="3167"/>
                </a:cubicBezTo>
                <a:cubicBezTo>
                  <a:pt x="3329" y="3175"/>
                  <a:pt x="3305" y="3197"/>
                  <a:pt x="3332" y="3203"/>
                </a:cubicBezTo>
                <a:cubicBezTo>
                  <a:pt x="3322" y="3202"/>
                  <a:pt x="3312" y="3202"/>
                  <a:pt x="3303" y="3204"/>
                </a:cubicBezTo>
                <a:cubicBezTo>
                  <a:pt x="3293" y="3205"/>
                  <a:pt x="3284" y="3208"/>
                  <a:pt x="3276" y="3212"/>
                </a:cubicBezTo>
                <a:cubicBezTo>
                  <a:pt x="3259" y="3220"/>
                  <a:pt x="3242" y="3230"/>
                  <a:pt x="3226" y="3241"/>
                </a:cubicBezTo>
                <a:cubicBezTo>
                  <a:pt x="3217" y="3247"/>
                  <a:pt x="3209" y="3252"/>
                  <a:pt x="3201" y="3257"/>
                </a:cubicBezTo>
                <a:cubicBezTo>
                  <a:pt x="3193" y="3261"/>
                  <a:pt x="3184" y="3266"/>
                  <a:pt x="3176" y="3269"/>
                </a:cubicBezTo>
                <a:cubicBezTo>
                  <a:pt x="3167" y="3271"/>
                  <a:pt x="3159" y="3273"/>
                  <a:pt x="3151" y="3274"/>
                </a:cubicBezTo>
                <a:cubicBezTo>
                  <a:pt x="3147" y="3274"/>
                  <a:pt x="3142" y="3274"/>
                  <a:pt x="3138" y="3273"/>
                </a:cubicBezTo>
                <a:cubicBezTo>
                  <a:pt x="3134" y="3272"/>
                  <a:pt x="3130" y="3271"/>
                  <a:pt x="3126" y="3269"/>
                </a:cubicBezTo>
                <a:cubicBezTo>
                  <a:pt x="3117" y="3274"/>
                  <a:pt x="3108" y="3280"/>
                  <a:pt x="3099" y="3286"/>
                </a:cubicBezTo>
                <a:cubicBezTo>
                  <a:pt x="3094" y="3289"/>
                  <a:pt x="3089" y="3291"/>
                  <a:pt x="3084" y="3294"/>
                </a:cubicBezTo>
                <a:cubicBezTo>
                  <a:pt x="3079" y="3296"/>
                  <a:pt x="3074" y="3299"/>
                  <a:pt x="3070" y="3301"/>
                </a:cubicBezTo>
                <a:cubicBezTo>
                  <a:pt x="3050" y="3312"/>
                  <a:pt x="3030" y="3319"/>
                  <a:pt x="3012" y="3326"/>
                </a:cubicBezTo>
                <a:cubicBezTo>
                  <a:pt x="3013" y="3320"/>
                  <a:pt x="3010" y="3317"/>
                  <a:pt x="3017" y="3316"/>
                </a:cubicBezTo>
                <a:cubicBezTo>
                  <a:pt x="3004" y="3316"/>
                  <a:pt x="2996" y="3319"/>
                  <a:pt x="2991" y="3325"/>
                </a:cubicBezTo>
                <a:cubicBezTo>
                  <a:pt x="2986" y="3330"/>
                  <a:pt x="2984" y="3338"/>
                  <a:pt x="2981" y="3346"/>
                </a:cubicBezTo>
                <a:cubicBezTo>
                  <a:pt x="2979" y="3354"/>
                  <a:pt x="2976" y="3362"/>
                  <a:pt x="2970" y="3367"/>
                </a:cubicBezTo>
                <a:cubicBezTo>
                  <a:pt x="2964" y="3373"/>
                  <a:pt x="2954" y="3376"/>
                  <a:pt x="2938" y="3374"/>
                </a:cubicBezTo>
                <a:cubicBezTo>
                  <a:pt x="2902" y="3351"/>
                  <a:pt x="2965" y="3351"/>
                  <a:pt x="2944" y="3343"/>
                </a:cubicBezTo>
                <a:cubicBezTo>
                  <a:pt x="2938" y="3328"/>
                  <a:pt x="2931" y="3322"/>
                  <a:pt x="2923" y="3321"/>
                </a:cubicBezTo>
                <a:cubicBezTo>
                  <a:pt x="2919" y="3321"/>
                  <a:pt x="2915" y="3321"/>
                  <a:pt x="2911" y="3323"/>
                </a:cubicBezTo>
                <a:cubicBezTo>
                  <a:pt x="2906" y="3324"/>
                  <a:pt x="2902" y="3326"/>
                  <a:pt x="2897" y="3329"/>
                </a:cubicBezTo>
                <a:cubicBezTo>
                  <a:pt x="2887" y="3334"/>
                  <a:pt x="2876" y="3339"/>
                  <a:pt x="2865" y="3342"/>
                </a:cubicBezTo>
                <a:cubicBezTo>
                  <a:pt x="2854" y="3344"/>
                  <a:pt x="2842" y="3344"/>
                  <a:pt x="2831" y="3336"/>
                </a:cubicBezTo>
                <a:cubicBezTo>
                  <a:pt x="2840" y="3331"/>
                  <a:pt x="2840" y="3331"/>
                  <a:pt x="2840" y="3331"/>
                </a:cubicBezTo>
                <a:cubicBezTo>
                  <a:pt x="2831" y="3327"/>
                  <a:pt x="2823" y="3327"/>
                  <a:pt x="2814" y="3329"/>
                </a:cubicBezTo>
                <a:cubicBezTo>
                  <a:pt x="2806" y="3332"/>
                  <a:pt x="2797" y="3337"/>
                  <a:pt x="2787" y="3342"/>
                </a:cubicBezTo>
                <a:cubicBezTo>
                  <a:pt x="2782" y="3345"/>
                  <a:pt x="2777" y="3348"/>
                  <a:pt x="2772" y="3350"/>
                </a:cubicBezTo>
                <a:cubicBezTo>
                  <a:pt x="2767" y="3353"/>
                  <a:pt x="2761" y="3356"/>
                  <a:pt x="2756" y="3358"/>
                </a:cubicBezTo>
                <a:cubicBezTo>
                  <a:pt x="2745" y="3362"/>
                  <a:pt x="2733" y="3366"/>
                  <a:pt x="2720" y="3366"/>
                </a:cubicBezTo>
                <a:cubicBezTo>
                  <a:pt x="2720" y="3366"/>
                  <a:pt x="2722" y="3360"/>
                  <a:pt x="2720" y="3356"/>
                </a:cubicBezTo>
                <a:cubicBezTo>
                  <a:pt x="2704" y="3373"/>
                  <a:pt x="2680" y="3387"/>
                  <a:pt x="2654" y="3396"/>
                </a:cubicBezTo>
                <a:cubicBezTo>
                  <a:pt x="2628" y="3405"/>
                  <a:pt x="2599" y="3411"/>
                  <a:pt x="2575" y="3417"/>
                </a:cubicBezTo>
                <a:cubicBezTo>
                  <a:pt x="2589" y="3391"/>
                  <a:pt x="2596" y="3403"/>
                  <a:pt x="2586" y="3377"/>
                </a:cubicBezTo>
                <a:cubicBezTo>
                  <a:pt x="2565" y="3382"/>
                  <a:pt x="2594" y="3418"/>
                  <a:pt x="2550" y="3426"/>
                </a:cubicBezTo>
                <a:cubicBezTo>
                  <a:pt x="2536" y="3413"/>
                  <a:pt x="2504" y="3401"/>
                  <a:pt x="2500" y="3374"/>
                </a:cubicBezTo>
                <a:cubicBezTo>
                  <a:pt x="2500" y="3374"/>
                  <a:pt x="2510" y="3373"/>
                  <a:pt x="2520" y="3373"/>
                </a:cubicBezTo>
                <a:cubicBezTo>
                  <a:pt x="2525" y="3373"/>
                  <a:pt x="2530" y="3373"/>
                  <a:pt x="2534" y="3372"/>
                </a:cubicBezTo>
                <a:cubicBezTo>
                  <a:pt x="2538" y="3372"/>
                  <a:pt x="2541" y="3372"/>
                  <a:pt x="2541" y="3372"/>
                </a:cubicBezTo>
                <a:cubicBezTo>
                  <a:pt x="2530" y="3355"/>
                  <a:pt x="2517" y="3355"/>
                  <a:pt x="2504" y="3359"/>
                </a:cubicBezTo>
                <a:cubicBezTo>
                  <a:pt x="2490" y="3363"/>
                  <a:pt x="2477" y="3371"/>
                  <a:pt x="2466" y="3367"/>
                </a:cubicBezTo>
                <a:cubicBezTo>
                  <a:pt x="2469" y="3352"/>
                  <a:pt x="2469" y="3352"/>
                  <a:pt x="2469" y="3352"/>
                </a:cubicBezTo>
                <a:cubicBezTo>
                  <a:pt x="2453" y="3353"/>
                  <a:pt x="2441" y="3356"/>
                  <a:pt x="2431" y="3360"/>
                </a:cubicBezTo>
                <a:cubicBezTo>
                  <a:pt x="2421" y="3365"/>
                  <a:pt x="2413" y="3370"/>
                  <a:pt x="2404" y="3374"/>
                </a:cubicBezTo>
                <a:cubicBezTo>
                  <a:pt x="2388" y="3384"/>
                  <a:pt x="2370" y="3393"/>
                  <a:pt x="2336" y="3390"/>
                </a:cubicBezTo>
                <a:cubicBezTo>
                  <a:pt x="2343" y="3402"/>
                  <a:pt x="2343" y="3402"/>
                  <a:pt x="2343" y="3402"/>
                </a:cubicBezTo>
                <a:cubicBezTo>
                  <a:pt x="2304" y="3439"/>
                  <a:pt x="2312" y="3379"/>
                  <a:pt x="2274" y="3406"/>
                </a:cubicBezTo>
                <a:cubicBezTo>
                  <a:pt x="2264" y="3366"/>
                  <a:pt x="2264" y="3366"/>
                  <a:pt x="2264" y="3366"/>
                </a:cubicBezTo>
                <a:cubicBezTo>
                  <a:pt x="2252" y="3370"/>
                  <a:pt x="2230" y="3378"/>
                  <a:pt x="2205" y="3386"/>
                </a:cubicBezTo>
                <a:cubicBezTo>
                  <a:pt x="2181" y="3393"/>
                  <a:pt x="2154" y="3400"/>
                  <a:pt x="2131" y="3402"/>
                </a:cubicBezTo>
                <a:cubicBezTo>
                  <a:pt x="2159" y="3375"/>
                  <a:pt x="2211" y="3364"/>
                  <a:pt x="2244" y="3349"/>
                </a:cubicBezTo>
                <a:cubicBezTo>
                  <a:pt x="2232" y="3348"/>
                  <a:pt x="2211" y="3348"/>
                  <a:pt x="2192" y="3349"/>
                </a:cubicBezTo>
                <a:cubicBezTo>
                  <a:pt x="2173" y="3351"/>
                  <a:pt x="2155" y="3355"/>
                  <a:pt x="2148" y="3364"/>
                </a:cubicBezTo>
                <a:cubicBezTo>
                  <a:pt x="2158" y="3361"/>
                  <a:pt x="2171" y="3353"/>
                  <a:pt x="2180" y="3360"/>
                </a:cubicBezTo>
                <a:cubicBezTo>
                  <a:pt x="2164" y="3374"/>
                  <a:pt x="2146" y="3384"/>
                  <a:pt x="2125" y="3389"/>
                </a:cubicBezTo>
                <a:cubicBezTo>
                  <a:pt x="2105" y="3395"/>
                  <a:pt x="2083" y="3397"/>
                  <a:pt x="2058" y="3394"/>
                </a:cubicBezTo>
                <a:cubicBezTo>
                  <a:pt x="2067" y="3356"/>
                  <a:pt x="2036" y="3349"/>
                  <a:pt x="2000" y="3341"/>
                </a:cubicBezTo>
                <a:cubicBezTo>
                  <a:pt x="1981" y="3338"/>
                  <a:pt x="1962" y="3334"/>
                  <a:pt x="1945" y="3328"/>
                </a:cubicBezTo>
                <a:cubicBezTo>
                  <a:pt x="1929" y="3322"/>
                  <a:pt x="1915" y="3312"/>
                  <a:pt x="1909" y="3296"/>
                </a:cubicBezTo>
                <a:cubicBezTo>
                  <a:pt x="1898" y="3298"/>
                  <a:pt x="1887" y="3299"/>
                  <a:pt x="1876" y="3299"/>
                </a:cubicBezTo>
                <a:cubicBezTo>
                  <a:pt x="1866" y="3299"/>
                  <a:pt x="1855" y="3297"/>
                  <a:pt x="1845" y="3296"/>
                </a:cubicBezTo>
                <a:cubicBezTo>
                  <a:pt x="1834" y="3294"/>
                  <a:pt x="1824" y="3292"/>
                  <a:pt x="1813" y="3289"/>
                </a:cubicBezTo>
                <a:cubicBezTo>
                  <a:pt x="1803" y="3286"/>
                  <a:pt x="1793" y="3283"/>
                  <a:pt x="1782" y="3280"/>
                </a:cubicBezTo>
                <a:cubicBezTo>
                  <a:pt x="1761" y="3273"/>
                  <a:pt x="1741" y="3264"/>
                  <a:pt x="1719" y="3257"/>
                </a:cubicBezTo>
                <a:cubicBezTo>
                  <a:pt x="1708" y="3254"/>
                  <a:pt x="1697" y="3250"/>
                  <a:pt x="1686" y="3247"/>
                </a:cubicBezTo>
                <a:cubicBezTo>
                  <a:pt x="1674" y="3243"/>
                  <a:pt x="1663" y="3241"/>
                  <a:pt x="1651" y="3238"/>
                </a:cubicBezTo>
                <a:cubicBezTo>
                  <a:pt x="1656" y="3255"/>
                  <a:pt x="1656" y="3263"/>
                  <a:pt x="1655" y="3266"/>
                </a:cubicBezTo>
                <a:cubicBezTo>
                  <a:pt x="1653" y="3270"/>
                  <a:pt x="1648" y="3269"/>
                  <a:pt x="1643" y="3268"/>
                </a:cubicBezTo>
                <a:cubicBezTo>
                  <a:pt x="1632" y="3266"/>
                  <a:pt x="1618" y="3263"/>
                  <a:pt x="1614" y="3293"/>
                </a:cubicBezTo>
                <a:cubicBezTo>
                  <a:pt x="1590" y="3291"/>
                  <a:pt x="1582" y="3288"/>
                  <a:pt x="1581" y="3284"/>
                </a:cubicBezTo>
                <a:cubicBezTo>
                  <a:pt x="1581" y="3284"/>
                  <a:pt x="1566" y="3271"/>
                  <a:pt x="1552" y="3257"/>
                </a:cubicBezTo>
                <a:cubicBezTo>
                  <a:pt x="1545" y="3251"/>
                  <a:pt x="1537" y="3244"/>
                  <a:pt x="1532" y="3239"/>
                </a:cubicBezTo>
                <a:cubicBezTo>
                  <a:pt x="1527" y="3234"/>
                  <a:pt x="1523" y="3231"/>
                  <a:pt x="1523" y="3231"/>
                </a:cubicBezTo>
                <a:cubicBezTo>
                  <a:pt x="1512" y="3209"/>
                  <a:pt x="1548" y="3224"/>
                  <a:pt x="1549" y="3210"/>
                </a:cubicBezTo>
                <a:cubicBezTo>
                  <a:pt x="1503" y="3192"/>
                  <a:pt x="1536" y="3180"/>
                  <a:pt x="1510" y="3156"/>
                </a:cubicBezTo>
                <a:cubicBezTo>
                  <a:pt x="1510" y="3178"/>
                  <a:pt x="1485" y="3180"/>
                  <a:pt x="1460" y="3164"/>
                </a:cubicBezTo>
                <a:cubicBezTo>
                  <a:pt x="1490" y="3202"/>
                  <a:pt x="1490" y="3202"/>
                  <a:pt x="1490" y="3202"/>
                </a:cubicBezTo>
                <a:cubicBezTo>
                  <a:pt x="1452" y="3207"/>
                  <a:pt x="1441" y="3191"/>
                  <a:pt x="1431" y="3174"/>
                </a:cubicBezTo>
                <a:cubicBezTo>
                  <a:pt x="1421" y="3157"/>
                  <a:pt x="1411" y="3140"/>
                  <a:pt x="1373" y="3143"/>
                </a:cubicBezTo>
                <a:cubicBezTo>
                  <a:pt x="1400" y="3133"/>
                  <a:pt x="1400" y="3133"/>
                  <a:pt x="1400" y="3133"/>
                </a:cubicBezTo>
                <a:cubicBezTo>
                  <a:pt x="1382" y="3132"/>
                  <a:pt x="1351" y="3121"/>
                  <a:pt x="1319" y="3114"/>
                </a:cubicBezTo>
                <a:cubicBezTo>
                  <a:pt x="1311" y="3112"/>
                  <a:pt x="1303" y="3110"/>
                  <a:pt x="1295" y="3109"/>
                </a:cubicBezTo>
                <a:cubicBezTo>
                  <a:pt x="1287" y="3108"/>
                  <a:pt x="1279" y="3107"/>
                  <a:pt x="1271" y="3107"/>
                </a:cubicBezTo>
                <a:cubicBezTo>
                  <a:pt x="1256" y="3107"/>
                  <a:pt x="1241" y="3110"/>
                  <a:pt x="1228" y="3117"/>
                </a:cubicBezTo>
                <a:cubicBezTo>
                  <a:pt x="1225" y="3108"/>
                  <a:pt x="1224" y="3090"/>
                  <a:pt x="1240" y="3092"/>
                </a:cubicBezTo>
                <a:cubicBezTo>
                  <a:pt x="1222" y="3082"/>
                  <a:pt x="1200" y="3075"/>
                  <a:pt x="1178" y="3069"/>
                </a:cubicBezTo>
                <a:cubicBezTo>
                  <a:pt x="1167" y="3066"/>
                  <a:pt x="1156" y="3063"/>
                  <a:pt x="1144" y="3061"/>
                </a:cubicBezTo>
                <a:cubicBezTo>
                  <a:pt x="1133" y="3058"/>
                  <a:pt x="1122" y="3055"/>
                  <a:pt x="1111" y="3052"/>
                </a:cubicBezTo>
                <a:cubicBezTo>
                  <a:pt x="1088" y="3047"/>
                  <a:pt x="1067" y="3040"/>
                  <a:pt x="1048" y="3032"/>
                </a:cubicBezTo>
                <a:cubicBezTo>
                  <a:pt x="1030" y="3023"/>
                  <a:pt x="1014" y="3011"/>
                  <a:pt x="1004" y="2997"/>
                </a:cubicBezTo>
                <a:cubicBezTo>
                  <a:pt x="1017" y="2987"/>
                  <a:pt x="1017" y="2987"/>
                  <a:pt x="1017" y="2987"/>
                </a:cubicBezTo>
                <a:cubicBezTo>
                  <a:pt x="1001" y="2983"/>
                  <a:pt x="979" y="2997"/>
                  <a:pt x="970" y="2974"/>
                </a:cubicBezTo>
                <a:cubicBezTo>
                  <a:pt x="974" y="2969"/>
                  <a:pt x="983" y="2965"/>
                  <a:pt x="977" y="2960"/>
                </a:cubicBezTo>
                <a:cubicBezTo>
                  <a:pt x="972" y="2960"/>
                  <a:pt x="960" y="2961"/>
                  <a:pt x="947" y="2958"/>
                </a:cubicBezTo>
                <a:cubicBezTo>
                  <a:pt x="935" y="2955"/>
                  <a:pt x="921" y="2950"/>
                  <a:pt x="915" y="2941"/>
                </a:cubicBezTo>
                <a:cubicBezTo>
                  <a:pt x="939" y="2937"/>
                  <a:pt x="939" y="2937"/>
                  <a:pt x="939" y="2937"/>
                </a:cubicBezTo>
                <a:cubicBezTo>
                  <a:pt x="932" y="2929"/>
                  <a:pt x="924" y="2923"/>
                  <a:pt x="917" y="2918"/>
                </a:cubicBezTo>
                <a:cubicBezTo>
                  <a:pt x="910" y="2913"/>
                  <a:pt x="902" y="2908"/>
                  <a:pt x="894" y="2905"/>
                </a:cubicBezTo>
                <a:cubicBezTo>
                  <a:pt x="887" y="2901"/>
                  <a:pt x="879" y="2899"/>
                  <a:pt x="871" y="2896"/>
                </a:cubicBezTo>
                <a:cubicBezTo>
                  <a:pt x="863" y="2894"/>
                  <a:pt x="855" y="2892"/>
                  <a:pt x="847" y="2891"/>
                </a:cubicBezTo>
                <a:cubicBezTo>
                  <a:pt x="814" y="2884"/>
                  <a:pt x="781" y="2880"/>
                  <a:pt x="751" y="2862"/>
                </a:cubicBezTo>
                <a:cubicBezTo>
                  <a:pt x="764" y="2845"/>
                  <a:pt x="761" y="2824"/>
                  <a:pt x="752" y="2804"/>
                </a:cubicBezTo>
                <a:cubicBezTo>
                  <a:pt x="748" y="2794"/>
                  <a:pt x="742" y="2784"/>
                  <a:pt x="737" y="2775"/>
                </a:cubicBezTo>
                <a:cubicBezTo>
                  <a:pt x="731" y="2765"/>
                  <a:pt x="725" y="2757"/>
                  <a:pt x="721" y="2751"/>
                </a:cubicBezTo>
                <a:cubicBezTo>
                  <a:pt x="726" y="2747"/>
                  <a:pt x="726" y="2747"/>
                  <a:pt x="726" y="2747"/>
                </a:cubicBezTo>
                <a:cubicBezTo>
                  <a:pt x="718" y="2739"/>
                  <a:pt x="710" y="2731"/>
                  <a:pt x="701" y="2724"/>
                </a:cubicBezTo>
                <a:cubicBezTo>
                  <a:pt x="697" y="2720"/>
                  <a:pt x="693" y="2717"/>
                  <a:pt x="689" y="2714"/>
                </a:cubicBezTo>
                <a:cubicBezTo>
                  <a:pt x="687" y="2712"/>
                  <a:pt x="685" y="2710"/>
                  <a:pt x="683" y="2709"/>
                </a:cubicBezTo>
                <a:cubicBezTo>
                  <a:pt x="681" y="2707"/>
                  <a:pt x="679" y="2706"/>
                  <a:pt x="676" y="2704"/>
                </a:cubicBezTo>
                <a:cubicBezTo>
                  <a:pt x="668" y="2698"/>
                  <a:pt x="660" y="2692"/>
                  <a:pt x="651" y="2687"/>
                </a:cubicBezTo>
                <a:cubicBezTo>
                  <a:pt x="647" y="2684"/>
                  <a:pt x="642" y="2681"/>
                  <a:pt x="638" y="2679"/>
                </a:cubicBezTo>
                <a:cubicBezTo>
                  <a:pt x="634" y="2676"/>
                  <a:pt x="629" y="2673"/>
                  <a:pt x="625" y="2671"/>
                </a:cubicBezTo>
                <a:cubicBezTo>
                  <a:pt x="608" y="2660"/>
                  <a:pt x="589" y="2650"/>
                  <a:pt x="572" y="2639"/>
                </a:cubicBezTo>
                <a:cubicBezTo>
                  <a:pt x="563" y="2633"/>
                  <a:pt x="554" y="2627"/>
                  <a:pt x="546" y="2621"/>
                </a:cubicBezTo>
                <a:cubicBezTo>
                  <a:pt x="537" y="2614"/>
                  <a:pt x="528" y="2607"/>
                  <a:pt x="520" y="2600"/>
                </a:cubicBezTo>
                <a:cubicBezTo>
                  <a:pt x="520" y="2591"/>
                  <a:pt x="519" y="2582"/>
                  <a:pt x="516" y="2572"/>
                </a:cubicBezTo>
                <a:cubicBezTo>
                  <a:pt x="514" y="2563"/>
                  <a:pt x="511" y="2553"/>
                  <a:pt x="506" y="2543"/>
                </a:cubicBezTo>
                <a:cubicBezTo>
                  <a:pt x="504" y="2538"/>
                  <a:pt x="502" y="2533"/>
                  <a:pt x="499" y="2528"/>
                </a:cubicBezTo>
                <a:cubicBezTo>
                  <a:pt x="496" y="2523"/>
                  <a:pt x="494" y="2518"/>
                  <a:pt x="491" y="2513"/>
                </a:cubicBezTo>
                <a:cubicBezTo>
                  <a:pt x="485" y="2502"/>
                  <a:pt x="479" y="2492"/>
                  <a:pt x="472" y="2481"/>
                </a:cubicBezTo>
                <a:cubicBezTo>
                  <a:pt x="447" y="2438"/>
                  <a:pt x="419" y="2392"/>
                  <a:pt x="411" y="2347"/>
                </a:cubicBezTo>
                <a:cubicBezTo>
                  <a:pt x="410" y="2362"/>
                  <a:pt x="380" y="2361"/>
                  <a:pt x="369" y="2349"/>
                </a:cubicBezTo>
                <a:cubicBezTo>
                  <a:pt x="368" y="2338"/>
                  <a:pt x="355" y="2328"/>
                  <a:pt x="347" y="2320"/>
                </a:cubicBezTo>
                <a:cubicBezTo>
                  <a:pt x="339" y="2311"/>
                  <a:pt x="335" y="2304"/>
                  <a:pt x="354" y="2297"/>
                </a:cubicBezTo>
                <a:cubicBezTo>
                  <a:pt x="356" y="2303"/>
                  <a:pt x="356" y="2303"/>
                  <a:pt x="356" y="2303"/>
                </a:cubicBezTo>
                <a:cubicBezTo>
                  <a:pt x="363" y="2296"/>
                  <a:pt x="367" y="2288"/>
                  <a:pt x="368" y="2280"/>
                </a:cubicBezTo>
                <a:cubicBezTo>
                  <a:pt x="370" y="2272"/>
                  <a:pt x="369" y="2264"/>
                  <a:pt x="367" y="2256"/>
                </a:cubicBezTo>
                <a:cubicBezTo>
                  <a:pt x="365" y="2248"/>
                  <a:pt x="361" y="2240"/>
                  <a:pt x="357" y="2233"/>
                </a:cubicBezTo>
                <a:cubicBezTo>
                  <a:pt x="354" y="2225"/>
                  <a:pt x="350" y="2217"/>
                  <a:pt x="347" y="2209"/>
                </a:cubicBezTo>
                <a:cubicBezTo>
                  <a:pt x="297" y="2224"/>
                  <a:pt x="297" y="2224"/>
                  <a:pt x="297" y="2224"/>
                </a:cubicBezTo>
                <a:cubicBezTo>
                  <a:pt x="306" y="2196"/>
                  <a:pt x="305" y="2170"/>
                  <a:pt x="298" y="2146"/>
                </a:cubicBezTo>
                <a:cubicBezTo>
                  <a:pt x="295" y="2133"/>
                  <a:pt x="291" y="2121"/>
                  <a:pt x="286" y="2109"/>
                </a:cubicBezTo>
                <a:cubicBezTo>
                  <a:pt x="283" y="2102"/>
                  <a:pt x="280" y="2096"/>
                  <a:pt x="278" y="2090"/>
                </a:cubicBezTo>
                <a:cubicBezTo>
                  <a:pt x="275" y="2084"/>
                  <a:pt x="273" y="2078"/>
                  <a:pt x="270" y="2073"/>
                </a:cubicBezTo>
                <a:cubicBezTo>
                  <a:pt x="265" y="2061"/>
                  <a:pt x="259" y="2049"/>
                  <a:pt x="255" y="2038"/>
                </a:cubicBezTo>
                <a:cubicBezTo>
                  <a:pt x="251" y="2027"/>
                  <a:pt x="247" y="2016"/>
                  <a:pt x="245" y="2005"/>
                </a:cubicBezTo>
                <a:cubicBezTo>
                  <a:pt x="244" y="2000"/>
                  <a:pt x="244" y="1995"/>
                  <a:pt x="244" y="1990"/>
                </a:cubicBezTo>
                <a:cubicBezTo>
                  <a:pt x="244" y="1985"/>
                  <a:pt x="244" y="1981"/>
                  <a:pt x="245" y="1976"/>
                </a:cubicBezTo>
                <a:cubicBezTo>
                  <a:pt x="247" y="1967"/>
                  <a:pt x="252" y="1959"/>
                  <a:pt x="259" y="1952"/>
                </a:cubicBezTo>
                <a:cubicBezTo>
                  <a:pt x="255" y="1947"/>
                  <a:pt x="251" y="1943"/>
                  <a:pt x="248" y="1937"/>
                </a:cubicBezTo>
                <a:cubicBezTo>
                  <a:pt x="246" y="1932"/>
                  <a:pt x="243" y="1927"/>
                  <a:pt x="241" y="1921"/>
                </a:cubicBezTo>
                <a:cubicBezTo>
                  <a:pt x="236" y="1911"/>
                  <a:pt x="231" y="1900"/>
                  <a:pt x="223" y="1891"/>
                </a:cubicBezTo>
                <a:cubicBezTo>
                  <a:pt x="251" y="1888"/>
                  <a:pt x="251" y="1888"/>
                  <a:pt x="251" y="1888"/>
                </a:cubicBezTo>
                <a:cubicBezTo>
                  <a:pt x="251" y="1874"/>
                  <a:pt x="251" y="1861"/>
                  <a:pt x="251" y="1850"/>
                </a:cubicBezTo>
                <a:cubicBezTo>
                  <a:pt x="251" y="1844"/>
                  <a:pt x="251" y="1838"/>
                  <a:pt x="251" y="1833"/>
                </a:cubicBezTo>
                <a:cubicBezTo>
                  <a:pt x="251" y="1827"/>
                  <a:pt x="251" y="1822"/>
                  <a:pt x="251" y="1816"/>
                </a:cubicBezTo>
                <a:cubicBezTo>
                  <a:pt x="250" y="1805"/>
                  <a:pt x="249" y="1793"/>
                  <a:pt x="248" y="1780"/>
                </a:cubicBezTo>
                <a:cubicBezTo>
                  <a:pt x="247" y="1767"/>
                  <a:pt x="246" y="1753"/>
                  <a:pt x="244" y="1736"/>
                </a:cubicBezTo>
                <a:cubicBezTo>
                  <a:pt x="264" y="1749"/>
                  <a:pt x="264" y="1749"/>
                  <a:pt x="264" y="1749"/>
                </a:cubicBezTo>
                <a:cubicBezTo>
                  <a:pt x="264" y="1745"/>
                  <a:pt x="263" y="1740"/>
                  <a:pt x="261" y="1736"/>
                </a:cubicBezTo>
                <a:cubicBezTo>
                  <a:pt x="259" y="1732"/>
                  <a:pt x="256" y="1729"/>
                  <a:pt x="252" y="1725"/>
                </a:cubicBezTo>
                <a:cubicBezTo>
                  <a:pt x="245" y="1718"/>
                  <a:pt x="235" y="1712"/>
                  <a:pt x="225" y="1706"/>
                </a:cubicBezTo>
                <a:cubicBezTo>
                  <a:pt x="214" y="1700"/>
                  <a:pt x="204" y="1693"/>
                  <a:pt x="196" y="1686"/>
                </a:cubicBezTo>
                <a:cubicBezTo>
                  <a:pt x="188" y="1679"/>
                  <a:pt x="184" y="1671"/>
                  <a:pt x="184" y="1662"/>
                </a:cubicBezTo>
                <a:cubicBezTo>
                  <a:pt x="184" y="1662"/>
                  <a:pt x="195" y="1660"/>
                  <a:pt x="205" y="1657"/>
                </a:cubicBezTo>
                <a:cubicBezTo>
                  <a:pt x="216" y="1655"/>
                  <a:pt x="226" y="1653"/>
                  <a:pt x="226" y="1653"/>
                </a:cubicBezTo>
                <a:cubicBezTo>
                  <a:pt x="227" y="1645"/>
                  <a:pt x="228" y="1636"/>
                  <a:pt x="229" y="1628"/>
                </a:cubicBezTo>
                <a:cubicBezTo>
                  <a:pt x="231" y="1619"/>
                  <a:pt x="233" y="1611"/>
                  <a:pt x="236" y="1603"/>
                </a:cubicBezTo>
                <a:cubicBezTo>
                  <a:pt x="239" y="1590"/>
                  <a:pt x="239" y="1590"/>
                  <a:pt x="239" y="1590"/>
                </a:cubicBezTo>
                <a:cubicBezTo>
                  <a:pt x="240" y="1586"/>
                  <a:pt x="242" y="1582"/>
                  <a:pt x="243" y="1578"/>
                </a:cubicBezTo>
                <a:cubicBezTo>
                  <a:pt x="246" y="1570"/>
                  <a:pt x="249" y="1562"/>
                  <a:pt x="251" y="1554"/>
                </a:cubicBezTo>
                <a:cubicBezTo>
                  <a:pt x="252" y="1550"/>
                  <a:pt x="253" y="1545"/>
                  <a:pt x="254" y="1541"/>
                </a:cubicBezTo>
                <a:cubicBezTo>
                  <a:pt x="256" y="1535"/>
                  <a:pt x="256" y="1535"/>
                  <a:pt x="256" y="1535"/>
                </a:cubicBezTo>
                <a:cubicBezTo>
                  <a:pt x="257" y="1529"/>
                  <a:pt x="257" y="1529"/>
                  <a:pt x="257" y="1529"/>
                </a:cubicBezTo>
                <a:cubicBezTo>
                  <a:pt x="259" y="1521"/>
                  <a:pt x="261" y="1513"/>
                  <a:pt x="262" y="1504"/>
                </a:cubicBezTo>
                <a:cubicBezTo>
                  <a:pt x="262" y="1500"/>
                  <a:pt x="262" y="1496"/>
                  <a:pt x="262" y="1492"/>
                </a:cubicBezTo>
                <a:cubicBezTo>
                  <a:pt x="262" y="1490"/>
                  <a:pt x="262" y="1487"/>
                  <a:pt x="262" y="1485"/>
                </a:cubicBezTo>
                <a:cubicBezTo>
                  <a:pt x="262" y="1483"/>
                  <a:pt x="262" y="1481"/>
                  <a:pt x="262" y="1479"/>
                </a:cubicBezTo>
                <a:cubicBezTo>
                  <a:pt x="262" y="1470"/>
                  <a:pt x="260" y="1461"/>
                  <a:pt x="258" y="1452"/>
                </a:cubicBezTo>
                <a:cubicBezTo>
                  <a:pt x="263" y="1454"/>
                  <a:pt x="275" y="1459"/>
                  <a:pt x="274" y="1470"/>
                </a:cubicBezTo>
                <a:cubicBezTo>
                  <a:pt x="276" y="1463"/>
                  <a:pt x="281" y="1452"/>
                  <a:pt x="285" y="1440"/>
                </a:cubicBezTo>
                <a:cubicBezTo>
                  <a:pt x="291" y="1429"/>
                  <a:pt x="297" y="1416"/>
                  <a:pt x="300" y="1405"/>
                </a:cubicBezTo>
                <a:cubicBezTo>
                  <a:pt x="304" y="1393"/>
                  <a:pt x="306" y="1382"/>
                  <a:pt x="304" y="1373"/>
                </a:cubicBezTo>
                <a:cubicBezTo>
                  <a:pt x="301" y="1364"/>
                  <a:pt x="294" y="1358"/>
                  <a:pt x="279" y="1355"/>
                </a:cubicBezTo>
                <a:cubicBezTo>
                  <a:pt x="288" y="1359"/>
                  <a:pt x="294" y="1356"/>
                  <a:pt x="298" y="1350"/>
                </a:cubicBezTo>
                <a:cubicBezTo>
                  <a:pt x="301" y="1347"/>
                  <a:pt x="302" y="1343"/>
                  <a:pt x="303" y="1339"/>
                </a:cubicBezTo>
                <a:cubicBezTo>
                  <a:pt x="305" y="1334"/>
                  <a:pt x="306" y="1329"/>
                  <a:pt x="307" y="1323"/>
                </a:cubicBezTo>
                <a:cubicBezTo>
                  <a:pt x="308" y="1318"/>
                  <a:pt x="308" y="1312"/>
                  <a:pt x="308" y="1305"/>
                </a:cubicBezTo>
                <a:cubicBezTo>
                  <a:pt x="309" y="1299"/>
                  <a:pt x="309" y="1293"/>
                  <a:pt x="310" y="1286"/>
                </a:cubicBezTo>
                <a:cubicBezTo>
                  <a:pt x="310" y="1274"/>
                  <a:pt x="310" y="1261"/>
                  <a:pt x="311" y="1251"/>
                </a:cubicBezTo>
                <a:cubicBezTo>
                  <a:pt x="333" y="1268"/>
                  <a:pt x="333" y="1268"/>
                  <a:pt x="333" y="1268"/>
                </a:cubicBezTo>
                <a:cubicBezTo>
                  <a:pt x="324" y="1247"/>
                  <a:pt x="318" y="1234"/>
                  <a:pt x="315" y="1222"/>
                </a:cubicBezTo>
                <a:cubicBezTo>
                  <a:pt x="313" y="1209"/>
                  <a:pt x="314" y="1197"/>
                  <a:pt x="322" y="1174"/>
                </a:cubicBezTo>
                <a:cubicBezTo>
                  <a:pt x="330" y="1167"/>
                  <a:pt x="345" y="1178"/>
                  <a:pt x="332" y="1186"/>
                </a:cubicBezTo>
                <a:cubicBezTo>
                  <a:pt x="347" y="1175"/>
                  <a:pt x="345" y="1165"/>
                  <a:pt x="344" y="1155"/>
                </a:cubicBezTo>
                <a:cubicBezTo>
                  <a:pt x="342" y="1145"/>
                  <a:pt x="342" y="1134"/>
                  <a:pt x="360" y="1120"/>
                </a:cubicBezTo>
                <a:cubicBezTo>
                  <a:pt x="366" y="1143"/>
                  <a:pt x="366" y="1143"/>
                  <a:pt x="366" y="1143"/>
                </a:cubicBezTo>
                <a:cubicBezTo>
                  <a:pt x="371" y="1136"/>
                  <a:pt x="374" y="1130"/>
                  <a:pt x="377" y="1125"/>
                </a:cubicBezTo>
                <a:cubicBezTo>
                  <a:pt x="379" y="1120"/>
                  <a:pt x="380" y="1116"/>
                  <a:pt x="379" y="1112"/>
                </a:cubicBezTo>
                <a:cubicBezTo>
                  <a:pt x="379" y="1105"/>
                  <a:pt x="376" y="1097"/>
                  <a:pt x="373" y="1082"/>
                </a:cubicBezTo>
                <a:cubicBezTo>
                  <a:pt x="375" y="1070"/>
                  <a:pt x="387" y="1056"/>
                  <a:pt x="402" y="1048"/>
                </a:cubicBezTo>
                <a:cubicBezTo>
                  <a:pt x="416" y="1039"/>
                  <a:pt x="433" y="1036"/>
                  <a:pt x="444" y="1042"/>
                </a:cubicBezTo>
                <a:cubicBezTo>
                  <a:pt x="439" y="1035"/>
                  <a:pt x="437" y="1025"/>
                  <a:pt x="437" y="1014"/>
                </a:cubicBezTo>
                <a:cubicBezTo>
                  <a:pt x="438" y="1004"/>
                  <a:pt x="442" y="993"/>
                  <a:pt x="452" y="988"/>
                </a:cubicBezTo>
                <a:cubicBezTo>
                  <a:pt x="461" y="992"/>
                  <a:pt x="460" y="1001"/>
                  <a:pt x="460" y="1006"/>
                </a:cubicBezTo>
                <a:cubicBezTo>
                  <a:pt x="474" y="998"/>
                  <a:pt x="483" y="988"/>
                  <a:pt x="490" y="978"/>
                </a:cubicBezTo>
                <a:cubicBezTo>
                  <a:pt x="497" y="968"/>
                  <a:pt x="501" y="957"/>
                  <a:pt x="506" y="947"/>
                </a:cubicBezTo>
                <a:cubicBezTo>
                  <a:pt x="510" y="937"/>
                  <a:pt x="515" y="928"/>
                  <a:pt x="521" y="921"/>
                </a:cubicBezTo>
                <a:cubicBezTo>
                  <a:pt x="525" y="917"/>
                  <a:pt x="528" y="914"/>
                  <a:pt x="533" y="911"/>
                </a:cubicBezTo>
                <a:cubicBezTo>
                  <a:pt x="537" y="909"/>
                  <a:pt x="543" y="907"/>
                  <a:pt x="549" y="905"/>
                </a:cubicBezTo>
                <a:cubicBezTo>
                  <a:pt x="556" y="911"/>
                  <a:pt x="561" y="913"/>
                  <a:pt x="565" y="912"/>
                </a:cubicBezTo>
                <a:cubicBezTo>
                  <a:pt x="547" y="929"/>
                  <a:pt x="532" y="944"/>
                  <a:pt x="520" y="955"/>
                </a:cubicBezTo>
                <a:cubicBezTo>
                  <a:pt x="509" y="965"/>
                  <a:pt x="502" y="971"/>
                  <a:pt x="503" y="969"/>
                </a:cubicBezTo>
                <a:cubicBezTo>
                  <a:pt x="512" y="978"/>
                  <a:pt x="524" y="976"/>
                  <a:pt x="535" y="978"/>
                </a:cubicBezTo>
                <a:cubicBezTo>
                  <a:pt x="545" y="979"/>
                  <a:pt x="553" y="985"/>
                  <a:pt x="556" y="1008"/>
                </a:cubicBezTo>
                <a:cubicBezTo>
                  <a:pt x="557" y="999"/>
                  <a:pt x="559" y="988"/>
                  <a:pt x="561" y="977"/>
                </a:cubicBezTo>
                <a:cubicBezTo>
                  <a:pt x="564" y="966"/>
                  <a:pt x="566" y="953"/>
                  <a:pt x="570" y="942"/>
                </a:cubicBezTo>
                <a:cubicBezTo>
                  <a:pt x="574" y="930"/>
                  <a:pt x="579" y="919"/>
                  <a:pt x="585" y="910"/>
                </a:cubicBezTo>
                <a:cubicBezTo>
                  <a:pt x="592" y="901"/>
                  <a:pt x="599" y="893"/>
                  <a:pt x="608" y="889"/>
                </a:cubicBezTo>
                <a:cubicBezTo>
                  <a:pt x="611" y="890"/>
                  <a:pt x="614" y="890"/>
                  <a:pt x="618" y="892"/>
                </a:cubicBezTo>
                <a:cubicBezTo>
                  <a:pt x="617" y="897"/>
                  <a:pt x="617" y="897"/>
                  <a:pt x="617" y="897"/>
                </a:cubicBezTo>
                <a:cubicBezTo>
                  <a:pt x="625" y="893"/>
                  <a:pt x="629" y="886"/>
                  <a:pt x="632" y="878"/>
                </a:cubicBezTo>
                <a:cubicBezTo>
                  <a:pt x="644" y="874"/>
                  <a:pt x="652" y="871"/>
                  <a:pt x="661" y="864"/>
                </a:cubicBezTo>
                <a:cubicBezTo>
                  <a:pt x="670" y="871"/>
                  <a:pt x="680" y="866"/>
                  <a:pt x="690" y="858"/>
                </a:cubicBezTo>
                <a:cubicBezTo>
                  <a:pt x="701" y="851"/>
                  <a:pt x="711" y="840"/>
                  <a:pt x="719" y="834"/>
                </a:cubicBezTo>
                <a:cubicBezTo>
                  <a:pt x="701" y="813"/>
                  <a:pt x="724" y="802"/>
                  <a:pt x="691" y="797"/>
                </a:cubicBezTo>
                <a:cubicBezTo>
                  <a:pt x="695" y="797"/>
                  <a:pt x="690" y="802"/>
                  <a:pt x="680" y="811"/>
                </a:cubicBezTo>
                <a:cubicBezTo>
                  <a:pt x="679" y="814"/>
                  <a:pt x="676" y="816"/>
                  <a:pt x="676" y="819"/>
                </a:cubicBezTo>
                <a:cubicBezTo>
                  <a:pt x="675" y="818"/>
                  <a:pt x="675" y="817"/>
                  <a:pt x="675" y="816"/>
                </a:cubicBezTo>
                <a:cubicBezTo>
                  <a:pt x="665" y="824"/>
                  <a:pt x="652" y="835"/>
                  <a:pt x="638" y="848"/>
                </a:cubicBezTo>
                <a:cubicBezTo>
                  <a:pt x="641" y="827"/>
                  <a:pt x="646" y="807"/>
                  <a:pt x="673" y="806"/>
                </a:cubicBezTo>
                <a:cubicBezTo>
                  <a:pt x="671" y="786"/>
                  <a:pt x="669" y="764"/>
                  <a:pt x="669" y="754"/>
                </a:cubicBezTo>
                <a:cubicBezTo>
                  <a:pt x="714" y="768"/>
                  <a:pt x="769" y="756"/>
                  <a:pt x="788" y="772"/>
                </a:cubicBezTo>
                <a:cubicBezTo>
                  <a:pt x="808" y="749"/>
                  <a:pt x="837" y="728"/>
                  <a:pt x="862" y="705"/>
                </a:cubicBezTo>
                <a:cubicBezTo>
                  <a:pt x="874" y="694"/>
                  <a:pt x="885" y="682"/>
                  <a:pt x="894" y="669"/>
                </a:cubicBezTo>
                <a:cubicBezTo>
                  <a:pt x="903" y="657"/>
                  <a:pt x="910" y="642"/>
                  <a:pt x="912" y="626"/>
                </a:cubicBezTo>
                <a:cubicBezTo>
                  <a:pt x="925" y="612"/>
                  <a:pt x="937" y="630"/>
                  <a:pt x="946" y="635"/>
                </a:cubicBezTo>
                <a:cubicBezTo>
                  <a:pt x="940" y="644"/>
                  <a:pt x="929" y="649"/>
                  <a:pt x="928" y="658"/>
                </a:cubicBezTo>
                <a:cubicBezTo>
                  <a:pt x="934" y="651"/>
                  <a:pt x="942" y="644"/>
                  <a:pt x="952" y="637"/>
                </a:cubicBezTo>
                <a:cubicBezTo>
                  <a:pt x="961" y="631"/>
                  <a:pt x="971" y="625"/>
                  <a:pt x="981" y="618"/>
                </a:cubicBezTo>
                <a:cubicBezTo>
                  <a:pt x="999" y="604"/>
                  <a:pt x="1014" y="590"/>
                  <a:pt x="1010" y="572"/>
                </a:cubicBezTo>
                <a:cubicBezTo>
                  <a:pt x="1034" y="570"/>
                  <a:pt x="1031" y="580"/>
                  <a:pt x="1030" y="587"/>
                </a:cubicBezTo>
                <a:cubicBezTo>
                  <a:pt x="1028" y="594"/>
                  <a:pt x="1027" y="597"/>
                  <a:pt x="1054" y="582"/>
                </a:cubicBezTo>
                <a:cubicBezTo>
                  <a:pt x="1051" y="596"/>
                  <a:pt x="1051" y="596"/>
                  <a:pt x="1051" y="596"/>
                </a:cubicBezTo>
                <a:cubicBezTo>
                  <a:pt x="1067" y="597"/>
                  <a:pt x="1082" y="595"/>
                  <a:pt x="1095" y="591"/>
                </a:cubicBezTo>
                <a:cubicBezTo>
                  <a:pt x="1108" y="588"/>
                  <a:pt x="1119" y="582"/>
                  <a:pt x="1130" y="576"/>
                </a:cubicBezTo>
                <a:cubicBezTo>
                  <a:pt x="1141" y="569"/>
                  <a:pt x="1152" y="561"/>
                  <a:pt x="1162" y="552"/>
                </a:cubicBezTo>
                <a:cubicBezTo>
                  <a:pt x="1172" y="543"/>
                  <a:pt x="1182" y="534"/>
                  <a:pt x="1192" y="525"/>
                </a:cubicBezTo>
                <a:cubicBezTo>
                  <a:pt x="1202" y="516"/>
                  <a:pt x="1212" y="508"/>
                  <a:pt x="1224" y="499"/>
                </a:cubicBezTo>
                <a:cubicBezTo>
                  <a:pt x="1229" y="495"/>
                  <a:pt x="1235" y="491"/>
                  <a:pt x="1241" y="488"/>
                </a:cubicBezTo>
                <a:cubicBezTo>
                  <a:pt x="1247" y="485"/>
                  <a:pt x="1253" y="482"/>
                  <a:pt x="1259" y="479"/>
                </a:cubicBezTo>
                <a:cubicBezTo>
                  <a:pt x="1285" y="469"/>
                  <a:pt x="1315" y="464"/>
                  <a:pt x="1352" y="474"/>
                </a:cubicBezTo>
                <a:cubicBezTo>
                  <a:pt x="1342" y="472"/>
                  <a:pt x="1337" y="471"/>
                  <a:pt x="1334" y="466"/>
                </a:cubicBezTo>
                <a:cubicBezTo>
                  <a:pt x="1353" y="465"/>
                  <a:pt x="1372" y="463"/>
                  <a:pt x="1391" y="459"/>
                </a:cubicBezTo>
                <a:cubicBezTo>
                  <a:pt x="1410" y="456"/>
                  <a:pt x="1429" y="452"/>
                  <a:pt x="1448" y="448"/>
                </a:cubicBezTo>
                <a:cubicBezTo>
                  <a:pt x="1458" y="445"/>
                  <a:pt x="1467" y="443"/>
                  <a:pt x="1477" y="440"/>
                </a:cubicBezTo>
                <a:cubicBezTo>
                  <a:pt x="1486" y="438"/>
                  <a:pt x="1496" y="436"/>
                  <a:pt x="1505" y="433"/>
                </a:cubicBezTo>
                <a:cubicBezTo>
                  <a:pt x="1533" y="425"/>
                  <a:pt x="1533" y="425"/>
                  <a:pt x="1533" y="425"/>
                </a:cubicBezTo>
                <a:cubicBezTo>
                  <a:pt x="1548" y="421"/>
                  <a:pt x="1548" y="421"/>
                  <a:pt x="1548" y="421"/>
                </a:cubicBezTo>
                <a:cubicBezTo>
                  <a:pt x="1562" y="418"/>
                  <a:pt x="1562" y="418"/>
                  <a:pt x="1562" y="418"/>
                </a:cubicBezTo>
                <a:cubicBezTo>
                  <a:pt x="1581" y="413"/>
                  <a:pt x="1600" y="408"/>
                  <a:pt x="1619" y="404"/>
                </a:cubicBezTo>
                <a:cubicBezTo>
                  <a:pt x="1638" y="401"/>
                  <a:pt x="1658" y="398"/>
                  <a:pt x="1677" y="396"/>
                </a:cubicBezTo>
                <a:cubicBezTo>
                  <a:pt x="1687" y="395"/>
                  <a:pt x="1697" y="394"/>
                  <a:pt x="1706" y="394"/>
                </a:cubicBezTo>
                <a:cubicBezTo>
                  <a:pt x="1716" y="393"/>
                  <a:pt x="1726" y="393"/>
                  <a:pt x="1735" y="394"/>
                </a:cubicBezTo>
                <a:cubicBezTo>
                  <a:pt x="1755" y="394"/>
                  <a:pt x="1774" y="396"/>
                  <a:pt x="1794" y="401"/>
                </a:cubicBezTo>
                <a:cubicBezTo>
                  <a:pt x="1838" y="406"/>
                  <a:pt x="1840" y="383"/>
                  <a:pt x="1864" y="362"/>
                </a:cubicBezTo>
                <a:cubicBezTo>
                  <a:pt x="1876" y="391"/>
                  <a:pt x="1876" y="391"/>
                  <a:pt x="1876" y="391"/>
                </a:cubicBezTo>
                <a:cubicBezTo>
                  <a:pt x="1918" y="352"/>
                  <a:pt x="1918" y="352"/>
                  <a:pt x="1918" y="352"/>
                </a:cubicBezTo>
                <a:cubicBezTo>
                  <a:pt x="1949" y="337"/>
                  <a:pt x="1978" y="353"/>
                  <a:pt x="2009" y="366"/>
                </a:cubicBezTo>
                <a:cubicBezTo>
                  <a:pt x="2040" y="379"/>
                  <a:pt x="2072" y="389"/>
                  <a:pt x="2111" y="363"/>
                </a:cubicBezTo>
                <a:cubicBezTo>
                  <a:pt x="2099" y="343"/>
                  <a:pt x="2099" y="343"/>
                  <a:pt x="2099" y="343"/>
                </a:cubicBezTo>
                <a:cubicBezTo>
                  <a:pt x="2129" y="345"/>
                  <a:pt x="2191" y="326"/>
                  <a:pt x="2187" y="349"/>
                </a:cubicBezTo>
                <a:cubicBezTo>
                  <a:pt x="2190" y="345"/>
                  <a:pt x="2196" y="328"/>
                  <a:pt x="2208" y="338"/>
                </a:cubicBezTo>
                <a:cubicBezTo>
                  <a:pt x="2209" y="353"/>
                  <a:pt x="2209" y="353"/>
                  <a:pt x="2209" y="353"/>
                </a:cubicBezTo>
                <a:cubicBezTo>
                  <a:pt x="2280" y="323"/>
                  <a:pt x="2280" y="323"/>
                  <a:pt x="2280" y="323"/>
                </a:cubicBezTo>
                <a:cubicBezTo>
                  <a:pt x="2336" y="331"/>
                  <a:pt x="2274" y="385"/>
                  <a:pt x="2355" y="384"/>
                </a:cubicBezTo>
                <a:cubicBezTo>
                  <a:pt x="2385" y="377"/>
                  <a:pt x="2439" y="335"/>
                  <a:pt x="2427" y="325"/>
                </a:cubicBezTo>
                <a:cubicBezTo>
                  <a:pt x="2415" y="325"/>
                  <a:pt x="2396" y="317"/>
                  <a:pt x="2394" y="301"/>
                </a:cubicBezTo>
                <a:cubicBezTo>
                  <a:pt x="2421" y="292"/>
                  <a:pt x="2421" y="292"/>
                  <a:pt x="2421" y="292"/>
                </a:cubicBezTo>
                <a:cubicBezTo>
                  <a:pt x="2424" y="246"/>
                  <a:pt x="2444" y="198"/>
                  <a:pt x="2374" y="169"/>
                </a:cubicBezTo>
                <a:cubicBezTo>
                  <a:pt x="2328" y="199"/>
                  <a:pt x="2328" y="199"/>
                  <a:pt x="2328" y="199"/>
                </a:cubicBezTo>
                <a:cubicBezTo>
                  <a:pt x="2312" y="177"/>
                  <a:pt x="2312" y="177"/>
                  <a:pt x="2312" y="177"/>
                </a:cubicBezTo>
                <a:cubicBezTo>
                  <a:pt x="2352" y="174"/>
                  <a:pt x="2352" y="174"/>
                  <a:pt x="2352" y="174"/>
                </a:cubicBezTo>
                <a:cubicBezTo>
                  <a:pt x="2328" y="154"/>
                  <a:pt x="2314" y="173"/>
                  <a:pt x="2299" y="187"/>
                </a:cubicBezTo>
                <a:cubicBezTo>
                  <a:pt x="2294" y="175"/>
                  <a:pt x="2287" y="167"/>
                  <a:pt x="2278" y="163"/>
                </a:cubicBezTo>
                <a:cubicBezTo>
                  <a:pt x="2233" y="210"/>
                  <a:pt x="2233" y="210"/>
                  <a:pt x="2233" y="210"/>
                </a:cubicBezTo>
                <a:cubicBezTo>
                  <a:pt x="2226" y="192"/>
                  <a:pt x="2252" y="173"/>
                  <a:pt x="2220" y="165"/>
                </a:cubicBezTo>
                <a:cubicBezTo>
                  <a:pt x="2199" y="186"/>
                  <a:pt x="2243" y="204"/>
                  <a:pt x="2208" y="219"/>
                </a:cubicBezTo>
                <a:cubicBezTo>
                  <a:pt x="2184" y="199"/>
                  <a:pt x="2190" y="182"/>
                  <a:pt x="2164" y="201"/>
                </a:cubicBezTo>
                <a:cubicBezTo>
                  <a:pt x="2159" y="190"/>
                  <a:pt x="2165" y="182"/>
                  <a:pt x="2175" y="176"/>
                </a:cubicBezTo>
                <a:cubicBezTo>
                  <a:pt x="2152" y="192"/>
                  <a:pt x="2112" y="186"/>
                  <a:pt x="2101" y="211"/>
                </a:cubicBezTo>
                <a:cubicBezTo>
                  <a:pt x="2076" y="187"/>
                  <a:pt x="2021" y="224"/>
                  <a:pt x="2020" y="180"/>
                </a:cubicBezTo>
                <a:cubicBezTo>
                  <a:pt x="2013" y="191"/>
                  <a:pt x="1981" y="217"/>
                  <a:pt x="1959" y="221"/>
                </a:cubicBezTo>
                <a:cubicBezTo>
                  <a:pt x="1977" y="193"/>
                  <a:pt x="1956" y="194"/>
                  <a:pt x="1931" y="195"/>
                </a:cubicBezTo>
                <a:cubicBezTo>
                  <a:pt x="1907" y="196"/>
                  <a:pt x="1879" y="197"/>
                  <a:pt x="1881" y="169"/>
                </a:cubicBezTo>
                <a:cubicBezTo>
                  <a:pt x="1869" y="194"/>
                  <a:pt x="1842" y="201"/>
                  <a:pt x="1812" y="208"/>
                </a:cubicBezTo>
                <a:cubicBezTo>
                  <a:pt x="1798" y="211"/>
                  <a:pt x="1782" y="213"/>
                  <a:pt x="1767" y="217"/>
                </a:cubicBezTo>
                <a:cubicBezTo>
                  <a:pt x="1752" y="221"/>
                  <a:pt x="1738" y="226"/>
                  <a:pt x="1725" y="234"/>
                </a:cubicBezTo>
                <a:cubicBezTo>
                  <a:pt x="1728" y="230"/>
                  <a:pt x="1732" y="222"/>
                  <a:pt x="1737" y="223"/>
                </a:cubicBezTo>
                <a:cubicBezTo>
                  <a:pt x="1707" y="224"/>
                  <a:pt x="1697" y="211"/>
                  <a:pt x="1676" y="205"/>
                </a:cubicBezTo>
                <a:cubicBezTo>
                  <a:pt x="1678" y="243"/>
                  <a:pt x="1633" y="259"/>
                  <a:pt x="1612" y="287"/>
                </a:cubicBezTo>
                <a:cubicBezTo>
                  <a:pt x="1591" y="271"/>
                  <a:pt x="1594" y="259"/>
                  <a:pt x="1601" y="247"/>
                </a:cubicBezTo>
                <a:cubicBezTo>
                  <a:pt x="1608" y="234"/>
                  <a:pt x="1618" y="222"/>
                  <a:pt x="1609" y="205"/>
                </a:cubicBezTo>
                <a:cubicBezTo>
                  <a:pt x="1613" y="220"/>
                  <a:pt x="1598" y="230"/>
                  <a:pt x="1585" y="240"/>
                </a:cubicBezTo>
                <a:cubicBezTo>
                  <a:pt x="1571" y="249"/>
                  <a:pt x="1559" y="258"/>
                  <a:pt x="1568" y="270"/>
                </a:cubicBezTo>
                <a:cubicBezTo>
                  <a:pt x="1536" y="252"/>
                  <a:pt x="1542" y="263"/>
                  <a:pt x="1521" y="234"/>
                </a:cubicBezTo>
                <a:cubicBezTo>
                  <a:pt x="1525" y="282"/>
                  <a:pt x="1497" y="247"/>
                  <a:pt x="1480" y="281"/>
                </a:cubicBezTo>
                <a:cubicBezTo>
                  <a:pt x="1457" y="274"/>
                  <a:pt x="1452" y="263"/>
                  <a:pt x="1448" y="257"/>
                </a:cubicBezTo>
                <a:cubicBezTo>
                  <a:pt x="1445" y="254"/>
                  <a:pt x="1443" y="253"/>
                  <a:pt x="1439" y="253"/>
                </a:cubicBezTo>
                <a:cubicBezTo>
                  <a:pt x="1435" y="254"/>
                  <a:pt x="1429" y="256"/>
                  <a:pt x="1418" y="263"/>
                </a:cubicBezTo>
                <a:cubicBezTo>
                  <a:pt x="1406" y="258"/>
                  <a:pt x="1409" y="249"/>
                  <a:pt x="1415" y="241"/>
                </a:cubicBezTo>
                <a:cubicBezTo>
                  <a:pt x="1418" y="238"/>
                  <a:pt x="1422" y="234"/>
                  <a:pt x="1425" y="231"/>
                </a:cubicBezTo>
                <a:cubicBezTo>
                  <a:pt x="1428" y="229"/>
                  <a:pt x="1430" y="227"/>
                  <a:pt x="1430" y="227"/>
                </a:cubicBezTo>
                <a:close/>
                <a:moveTo>
                  <a:pt x="487" y="769"/>
                </a:moveTo>
                <a:cubicBezTo>
                  <a:pt x="487" y="769"/>
                  <a:pt x="487" y="769"/>
                  <a:pt x="487" y="769"/>
                </a:cubicBezTo>
                <a:cubicBezTo>
                  <a:pt x="493" y="762"/>
                  <a:pt x="499" y="756"/>
                  <a:pt x="502" y="753"/>
                </a:cubicBezTo>
                <a:cubicBezTo>
                  <a:pt x="499" y="756"/>
                  <a:pt x="495" y="761"/>
                  <a:pt x="487" y="769"/>
                </a:cubicBezTo>
                <a:close/>
                <a:moveTo>
                  <a:pt x="421" y="833"/>
                </a:moveTo>
                <a:cubicBezTo>
                  <a:pt x="429" y="825"/>
                  <a:pt x="439" y="816"/>
                  <a:pt x="450" y="805"/>
                </a:cubicBezTo>
                <a:cubicBezTo>
                  <a:pt x="459" y="810"/>
                  <a:pt x="463" y="820"/>
                  <a:pt x="456" y="826"/>
                </a:cubicBezTo>
                <a:cubicBezTo>
                  <a:pt x="456" y="822"/>
                  <a:pt x="451" y="822"/>
                  <a:pt x="444" y="824"/>
                </a:cubicBezTo>
                <a:cubicBezTo>
                  <a:pt x="437" y="827"/>
                  <a:pt x="429" y="831"/>
                  <a:pt x="421" y="833"/>
                </a:cubicBezTo>
                <a:close/>
                <a:moveTo>
                  <a:pt x="684" y="854"/>
                </a:moveTo>
                <a:cubicBezTo>
                  <a:pt x="677" y="865"/>
                  <a:pt x="670" y="864"/>
                  <a:pt x="665" y="861"/>
                </a:cubicBezTo>
                <a:cubicBezTo>
                  <a:pt x="670" y="856"/>
                  <a:pt x="674" y="851"/>
                  <a:pt x="681" y="844"/>
                </a:cubicBezTo>
                <a:cubicBezTo>
                  <a:pt x="680" y="843"/>
                  <a:pt x="680" y="841"/>
                  <a:pt x="680" y="840"/>
                </a:cubicBezTo>
                <a:cubicBezTo>
                  <a:pt x="682" y="845"/>
                  <a:pt x="684" y="850"/>
                  <a:pt x="684" y="854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7" name="ïṥḷídè"/>
          <p:cNvSpPr/>
          <p:nvPr>
            <p:custDataLst>
              <p:tags r:id="rId112"/>
            </p:custDataLst>
          </p:nvPr>
        </p:nvSpPr>
        <p:spPr bwMode="auto">
          <a:xfrm>
            <a:off x="1536700" y="3292475"/>
            <a:ext cx="1905" cy="1905"/>
          </a:xfrm>
          <a:custGeom>
            <a:avLst/>
            <a:gdLst>
              <a:gd name="T0" fmla="*/ 7 w 10"/>
              <a:gd name="T1" fmla="*/ 5 h 10"/>
              <a:gd name="T2" fmla="*/ 10 w 10"/>
              <a:gd name="T3" fmla="*/ 0 h 10"/>
              <a:gd name="T4" fmla="*/ 0 w 10"/>
              <a:gd name="T5" fmla="*/ 0 h 10"/>
              <a:gd name="T6" fmla="*/ 2 w 10"/>
              <a:gd name="T7" fmla="*/ 10 h 10"/>
              <a:gd name="T8" fmla="*/ 7 w 10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9" y="4"/>
                  <a:pt x="9" y="2"/>
                  <a:pt x="10" y="0"/>
                </a:cubicBezTo>
                <a:cubicBezTo>
                  <a:pt x="7" y="0"/>
                  <a:pt x="4" y="0"/>
                  <a:pt x="0" y="0"/>
                </a:cubicBezTo>
                <a:cubicBezTo>
                  <a:pt x="1" y="4"/>
                  <a:pt x="1" y="7"/>
                  <a:pt x="2" y="10"/>
                </a:cubicBezTo>
                <a:cubicBezTo>
                  <a:pt x="4" y="8"/>
                  <a:pt x="6" y="7"/>
                  <a:pt x="7" y="5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8" name="ïşḷïḍé"/>
          <p:cNvSpPr/>
          <p:nvPr>
            <p:custDataLst>
              <p:tags r:id="rId113"/>
            </p:custDataLst>
          </p:nvPr>
        </p:nvSpPr>
        <p:spPr bwMode="auto">
          <a:xfrm>
            <a:off x="2097405" y="3308350"/>
            <a:ext cx="0" cy="1270"/>
          </a:xfrm>
          <a:custGeom>
            <a:avLst/>
            <a:gdLst>
              <a:gd name="T0" fmla="*/ 0 w 2"/>
              <a:gd name="T1" fmla="*/ 4 h 6"/>
              <a:gd name="T2" fmla="*/ 1 w 2"/>
              <a:gd name="T3" fmla="*/ 6 h 6"/>
              <a:gd name="T4" fmla="*/ 2 w 2"/>
              <a:gd name="T5" fmla="*/ 0 h 6"/>
              <a:gd name="T6" fmla="*/ 0 w 2"/>
              <a:gd name="T7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0" y="4"/>
                </a:moveTo>
                <a:cubicBezTo>
                  <a:pt x="1" y="6"/>
                  <a:pt x="1" y="6"/>
                  <a:pt x="1" y="6"/>
                </a:cubicBezTo>
                <a:cubicBezTo>
                  <a:pt x="1" y="4"/>
                  <a:pt x="1" y="2"/>
                  <a:pt x="2" y="0"/>
                </a:cubicBezTo>
                <a:cubicBezTo>
                  <a:pt x="1" y="2"/>
                  <a:pt x="1" y="3"/>
                  <a:pt x="0" y="4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9" name="íşḻiďé"/>
          <p:cNvSpPr/>
          <p:nvPr>
            <p:custDataLst>
              <p:tags r:id="rId114"/>
            </p:custDataLst>
          </p:nvPr>
        </p:nvSpPr>
        <p:spPr bwMode="auto">
          <a:xfrm>
            <a:off x="1410970" y="3521075"/>
            <a:ext cx="1905" cy="1270"/>
          </a:xfrm>
          <a:custGeom>
            <a:avLst/>
            <a:gdLst>
              <a:gd name="T0" fmla="*/ 1 w 3"/>
              <a:gd name="T1" fmla="*/ 2 h 2"/>
              <a:gd name="T2" fmla="*/ 3 w 3"/>
              <a:gd name="T3" fmla="*/ 2 h 2"/>
              <a:gd name="T4" fmla="*/ 0 w 3"/>
              <a:gd name="T5" fmla="*/ 0 h 2"/>
              <a:gd name="T6" fmla="*/ 1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3" y="2"/>
                </a:lnTo>
                <a:lnTo>
                  <a:pt x="0" y="0"/>
                </a:lnTo>
                <a:lnTo>
                  <a:pt x="1" y="2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0" name="is1ídê"/>
          <p:cNvSpPr/>
          <p:nvPr>
            <p:custDataLst>
              <p:tags r:id="rId115"/>
            </p:custDataLst>
          </p:nvPr>
        </p:nvSpPr>
        <p:spPr bwMode="auto">
          <a:xfrm>
            <a:off x="2049780" y="3226435"/>
            <a:ext cx="635" cy="1905"/>
          </a:xfrm>
          <a:custGeom>
            <a:avLst/>
            <a:gdLst>
              <a:gd name="T0" fmla="*/ 2 w 3"/>
              <a:gd name="T1" fmla="*/ 9 h 9"/>
              <a:gd name="T2" fmla="*/ 1 w 3"/>
              <a:gd name="T3" fmla="*/ 0 h 9"/>
              <a:gd name="T4" fmla="*/ 2 w 3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9">
                <a:moveTo>
                  <a:pt x="2" y="9"/>
                </a:moveTo>
                <a:cubicBezTo>
                  <a:pt x="3" y="7"/>
                  <a:pt x="3" y="4"/>
                  <a:pt x="1" y="0"/>
                </a:cubicBezTo>
                <a:cubicBezTo>
                  <a:pt x="0" y="1"/>
                  <a:pt x="1" y="5"/>
                  <a:pt x="2" y="9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1" name="iSḷîḓê"/>
          <p:cNvSpPr/>
          <p:nvPr>
            <p:custDataLst>
              <p:tags r:id="rId116"/>
            </p:custDataLst>
          </p:nvPr>
        </p:nvSpPr>
        <p:spPr bwMode="auto">
          <a:xfrm>
            <a:off x="2014855" y="3198495"/>
            <a:ext cx="3810" cy="4445"/>
          </a:xfrm>
          <a:custGeom>
            <a:avLst/>
            <a:gdLst>
              <a:gd name="T0" fmla="*/ 20 w 20"/>
              <a:gd name="T1" fmla="*/ 25 h 25"/>
              <a:gd name="T2" fmla="*/ 0 w 20"/>
              <a:gd name="T3" fmla="*/ 0 h 25"/>
              <a:gd name="T4" fmla="*/ 20 w 20"/>
              <a:gd name="T5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25">
                <a:moveTo>
                  <a:pt x="20" y="25"/>
                </a:moveTo>
                <a:cubicBezTo>
                  <a:pt x="0" y="0"/>
                  <a:pt x="0" y="0"/>
                  <a:pt x="0" y="0"/>
                </a:cubicBezTo>
                <a:cubicBezTo>
                  <a:pt x="8" y="12"/>
                  <a:pt x="14" y="19"/>
                  <a:pt x="20" y="25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2" name="íšḻíďè"/>
          <p:cNvSpPr/>
          <p:nvPr>
            <p:custDataLst>
              <p:tags r:id="rId117"/>
            </p:custDataLst>
          </p:nvPr>
        </p:nvSpPr>
        <p:spPr bwMode="auto">
          <a:xfrm>
            <a:off x="1991995" y="3183890"/>
            <a:ext cx="1270" cy="1270"/>
          </a:xfrm>
          <a:custGeom>
            <a:avLst/>
            <a:gdLst>
              <a:gd name="T0" fmla="*/ 8 w 8"/>
              <a:gd name="T1" fmla="*/ 0 h 9"/>
              <a:gd name="T2" fmla="*/ 0 w 8"/>
              <a:gd name="T3" fmla="*/ 9 h 9"/>
              <a:gd name="T4" fmla="*/ 0 w 8"/>
              <a:gd name="T5" fmla="*/ 9 h 9"/>
              <a:gd name="T6" fmla="*/ 8 w 8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9">
                <a:moveTo>
                  <a:pt x="8" y="0"/>
                </a:moveTo>
                <a:cubicBezTo>
                  <a:pt x="4" y="3"/>
                  <a:pt x="2" y="6"/>
                  <a:pt x="0" y="9"/>
                </a:cubicBezTo>
                <a:cubicBezTo>
                  <a:pt x="0" y="9"/>
                  <a:pt x="0" y="9"/>
                  <a:pt x="0" y="9"/>
                </a:cubicBezTo>
                <a:lnTo>
                  <a:pt x="8" y="0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3" name="ïṧḻïḑè"/>
          <p:cNvSpPr/>
          <p:nvPr>
            <p:custDataLst>
              <p:tags r:id="rId118"/>
            </p:custDataLst>
          </p:nvPr>
        </p:nvSpPr>
        <p:spPr bwMode="auto">
          <a:xfrm>
            <a:off x="2162175" y="3619500"/>
            <a:ext cx="0" cy="4445"/>
          </a:xfrm>
          <a:custGeom>
            <a:avLst/>
            <a:gdLst>
              <a:gd name="T0" fmla="*/ 1 w 1"/>
              <a:gd name="T1" fmla="*/ 0 h 23"/>
              <a:gd name="T2" fmla="*/ 0 w 1"/>
              <a:gd name="T3" fmla="*/ 7 h 23"/>
              <a:gd name="T4" fmla="*/ 1 w 1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3">
                <a:moveTo>
                  <a:pt x="1" y="0"/>
                </a:moveTo>
                <a:cubicBezTo>
                  <a:pt x="0" y="2"/>
                  <a:pt x="0" y="5"/>
                  <a:pt x="0" y="7"/>
                </a:cubicBezTo>
                <a:cubicBezTo>
                  <a:pt x="0" y="23"/>
                  <a:pt x="1" y="12"/>
                  <a:pt x="1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4" name="ï$ḷiḑè"/>
          <p:cNvSpPr/>
          <p:nvPr>
            <p:custDataLst>
              <p:tags r:id="rId119"/>
            </p:custDataLst>
          </p:nvPr>
        </p:nvSpPr>
        <p:spPr bwMode="auto">
          <a:xfrm>
            <a:off x="2168525" y="3470910"/>
            <a:ext cx="3175" cy="5080"/>
          </a:xfrm>
          <a:custGeom>
            <a:avLst/>
            <a:gdLst>
              <a:gd name="T0" fmla="*/ 0 w 16"/>
              <a:gd name="T1" fmla="*/ 1 h 25"/>
              <a:gd name="T2" fmla="*/ 15 w 16"/>
              <a:gd name="T3" fmla="*/ 25 h 25"/>
              <a:gd name="T4" fmla="*/ 0 w 16"/>
              <a:gd name="T5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25">
                <a:moveTo>
                  <a:pt x="0" y="1"/>
                </a:moveTo>
                <a:cubicBezTo>
                  <a:pt x="6" y="9"/>
                  <a:pt x="11" y="17"/>
                  <a:pt x="15" y="25"/>
                </a:cubicBezTo>
                <a:cubicBezTo>
                  <a:pt x="16" y="11"/>
                  <a:pt x="16" y="0"/>
                  <a:pt x="0" y="1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" name="ïş1íďê"/>
          <p:cNvSpPr/>
          <p:nvPr>
            <p:custDataLst>
              <p:tags r:id="rId120"/>
            </p:custDataLst>
          </p:nvPr>
        </p:nvSpPr>
        <p:spPr bwMode="auto">
          <a:xfrm>
            <a:off x="2071370" y="3766820"/>
            <a:ext cx="635" cy="635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0 w 5"/>
              <a:gd name="T5" fmla="*/ 3 h 3"/>
              <a:gd name="T6" fmla="*/ 5 w 5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3" y="1"/>
                  <a:pt x="2" y="2"/>
                  <a:pt x="0" y="3"/>
                </a:cubicBezTo>
                <a:lnTo>
                  <a:pt x="5" y="0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6" name="íṩľiḋe"/>
          <p:cNvSpPr/>
          <p:nvPr>
            <p:custDataLst>
              <p:tags r:id="rId121"/>
            </p:custDataLst>
          </p:nvPr>
        </p:nvSpPr>
        <p:spPr bwMode="auto">
          <a:xfrm>
            <a:off x="2170430" y="3475990"/>
            <a:ext cx="1270" cy="6350"/>
          </a:xfrm>
          <a:custGeom>
            <a:avLst/>
            <a:gdLst>
              <a:gd name="T0" fmla="*/ 5 w 10"/>
              <a:gd name="T1" fmla="*/ 36 h 36"/>
              <a:gd name="T2" fmla="*/ 4 w 10"/>
              <a:gd name="T3" fmla="*/ 0 h 36"/>
              <a:gd name="T4" fmla="*/ 5 w 10"/>
              <a:gd name="T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36">
                <a:moveTo>
                  <a:pt x="5" y="36"/>
                </a:moveTo>
                <a:cubicBezTo>
                  <a:pt x="10" y="22"/>
                  <a:pt x="9" y="10"/>
                  <a:pt x="4" y="0"/>
                </a:cubicBezTo>
                <a:cubicBezTo>
                  <a:pt x="3" y="11"/>
                  <a:pt x="0" y="25"/>
                  <a:pt x="5" y="36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7" name="î$lïḍé"/>
          <p:cNvSpPr/>
          <p:nvPr>
            <p:custDataLst>
              <p:tags r:id="rId122"/>
            </p:custDataLst>
          </p:nvPr>
        </p:nvSpPr>
        <p:spPr bwMode="auto">
          <a:xfrm>
            <a:off x="1863090" y="3135630"/>
            <a:ext cx="1905" cy="635"/>
          </a:xfrm>
          <a:custGeom>
            <a:avLst/>
            <a:gdLst>
              <a:gd name="T0" fmla="*/ 9 w 9"/>
              <a:gd name="T1" fmla="*/ 2 h 4"/>
              <a:gd name="T2" fmla="*/ 2 w 9"/>
              <a:gd name="T3" fmla="*/ 0 h 4"/>
              <a:gd name="T4" fmla="*/ 0 w 9"/>
              <a:gd name="T5" fmla="*/ 4 h 4"/>
              <a:gd name="T6" fmla="*/ 9 w 9"/>
              <a:gd name="T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4">
                <a:moveTo>
                  <a:pt x="9" y="2"/>
                </a:moveTo>
                <a:cubicBezTo>
                  <a:pt x="2" y="0"/>
                  <a:pt x="2" y="0"/>
                  <a:pt x="2" y="0"/>
                </a:cubicBezTo>
                <a:cubicBezTo>
                  <a:pt x="2" y="2"/>
                  <a:pt x="1" y="3"/>
                  <a:pt x="0" y="4"/>
                </a:cubicBezTo>
                <a:lnTo>
                  <a:pt x="9" y="2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8" name="îs1îḍe"/>
          <p:cNvSpPr/>
          <p:nvPr>
            <p:custDataLst>
              <p:tags r:id="rId123"/>
            </p:custDataLst>
          </p:nvPr>
        </p:nvSpPr>
        <p:spPr bwMode="auto">
          <a:xfrm>
            <a:off x="1861185" y="3136265"/>
            <a:ext cx="1270" cy="635"/>
          </a:xfrm>
          <a:custGeom>
            <a:avLst/>
            <a:gdLst>
              <a:gd name="T0" fmla="*/ 9 w 9"/>
              <a:gd name="T1" fmla="*/ 0 h 3"/>
              <a:gd name="T2" fmla="*/ 0 w 9"/>
              <a:gd name="T3" fmla="*/ 2 h 3"/>
              <a:gd name="T4" fmla="*/ 9 w 9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3">
                <a:moveTo>
                  <a:pt x="9" y="0"/>
                </a:moveTo>
                <a:cubicBezTo>
                  <a:pt x="0" y="2"/>
                  <a:pt x="0" y="2"/>
                  <a:pt x="0" y="2"/>
                </a:cubicBezTo>
                <a:cubicBezTo>
                  <a:pt x="4" y="3"/>
                  <a:pt x="7" y="3"/>
                  <a:pt x="9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9" name="ïśļîḑê"/>
          <p:cNvSpPr/>
          <p:nvPr>
            <p:custDataLst>
              <p:tags r:id="rId124"/>
            </p:custDataLst>
          </p:nvPr>
        </p:nvSpPr>
        <p:spPr bwMode="auto">
          <a:xfrm>
            <a:off x="1858010" y="3136265"/>
            <a:ext cx="3810" cy="1270"/>
          </a:xfrm>
          <a:custGeom>
            <a:avLst/>
            <a:gdLst>
              <a:gd name="T0" fmla="*/ 0 w 20"/>
              <a:gd name="T1" fmla="*/ 7 h 7"/>
              <a:gd name="T2" fmla="*/ 10 w 20"/>
              <a:gd name="T3" fmla="*/ 5 h 7"/>
              <a:gd name="T4" fmla="*/ 17 w 20"/>
              <a:gd name="T5" fmla="*/ 4 h 7"/>
              <a:gd name="T6" fmla="*/ 20 w 20"/>
              <a:gd name="T7" fmla="*/ 3 h 7"/>
              <a:gd name="T8" fmla="*/ 0 w 20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7">
                <a:moveTo>
                  <a:pt x="0" y="7"/>
                </a:moveTo>
                <a:cubicBezTo>
                  <a:pt x="0" y="7"/>
                  <a:pt x="5" y="6"/>
                  <a:pt x="10" y="5"/>
                </a:cubicBezTo>
                <a:cubicBezTo>
                  <a:pt x="12" y="5"/>
                  <a:pt x="15" y="4"/>
                  <a:pt x="17" y="4"/>
                </a:cubicBezTo>
                <a:cubicBezTo>
                  <a:pt x="19" y="3"/>
                  <a:pt x="20" y="3"/>
                  <a:pt x="20" y="3"/>
                </a:cubicBezTo>
                <a:cubicBezTo>
                  <a:pt x="13" y="2"/>
                  <a:pt x="5" y="0"/>
                  <a:pt x="0" y="7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0" name="ïSļíďê"/>
          <p:cNvSpPr/>
          <p:nvPr>
            <p:custDataLst>
              <p:tags r:id="rId125"/>
            </p:custDataLst>
          </p:nvPr>
        </p:nvSpPr>
        <p:spPr bwMode="auto">
          <a:xfrm>
            <a:off x="1905635" y="3145790"/>
            <a:ext cx="635" cy="1270"/>
          </a:xfrm>
          <a:custGeom>
            <a:avLst/>
            <a:gdLst>
              <a:gd name="T0" fmla="*/ 0 w 5"/>
              <a:gd name="T1" fmla="*/ 10 h 10"/>
              <a:gd name="T2" fmla="*/ 5 w 5"/>
              <a:gd name="T3" fmla="*/ 0 h 10"/>
              <a:gd name="T4" fmla="*/ 0 w 5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0">
                <a:moveTo>
                  <a:pt x="0" y="10"/>
                </a:moveTo>
                <a:cubicBezTo>
                  <a:pt x="5" y="0"/>
                  <a:pt x="5" y="0"/>
                  <a:pt x="5" y="0"/>
                </a:cubicBezTo>
                <a:cubicBezTo>
                  <a:pt x="3" y="2"/>
                  <a:pt x="1" y="5"/>
                  <a:pt x="0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1" name="îšḻïďé"/>
          <p:cNvSpPr/>
          <p:nvPr>
            <p:custDataLst>
              <p:tags r:id="rId126"/>
            </p:custDataLst>
          </p:nvPr>
        </p:nvSpPr>
        <p:spPr bwMode="auto">
          <a:xfrm>
            <a:off x="1906270" y="3143885"/>
            <a:ext cx="11430" cy="6985"/>
          </a:xfrm>
          <a:custGeom>
            <a:avLst/>
            <a:gdLst>
              <a:gd name="T0" fmla="*/ 60 w 60"/>
              <a:gd name="T1" fmla="*/ 33 h 38"/>
              <a:gd name="T2" fmla="*/ 4 w 60"/>
              <a:gd name="T3" fmla="*/ 0 h 38"/>
              <a:gd name="T4" fmla="*/ 0 w 60"/>
              <a:gd name="T5" fmla="*/ 7 h 38"/>
              <a:gd name="T6" fmla="*/ 28 w 60"/>
              <a:gd name="T7" fmla="*/ 20 h 38"/>
              <a:gd name="T8" fmla="*/ 60 w 60"/>
              <a:gd name="T9" fmla="*/ 3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38">
                <a:moveTo>
                  <a:pt x="60" y="33"/>
                </a:moveTo>
                <a:cubicBezTo>
                  <a:pt x="45" y="26"/>
                  <a:pt x="27" y="1"/>
                  <a:pt x="4" y="0"/>
                </a:cubicBezTo>
                <a:cubicBezTo>
                  <a:pt x="0" y="7"/>
                  <a:pt x="0" y="7"/>
                  <a:pt x="0" y="7"/>
                </a:cubicBezTo>
                <a:cubicBezTo>
                  <a:pt x="7" y="2"/>
                  <a:pt x="17" y="11"/>
                  <a:pt x="28" y="20"/>
                </a:cubicBezTo>
                <a:cubicBezTo>
                  <a:pt x="39" y="29"/>
                  <a:pt x="50" y="38"/>
                  <a:pt x="60" y="33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2" name="ïŝļïḋè"/>
          <p:cNvSpPr/>
          <p:nvPr>
            <p:custDataLst>
              <p:tags r:id="rId127"/>
            </p:custDataLst>
          </p:nvPr>
        </p:nvSpPr>
        <p:spPr bwMode="auto">
          <a:xfrm>
            <a:off x="1946275" y="3185160"/>
            <a:ext cx="10795" cy="8890"/>
          </a:xfrm>
          <a:custGeom>
            <a:avLst/>
            <a:gdLst>
              <a:gd name="T0" fmla="*/ 58 w 58"/>
              <a:gd name="T1" fmla="*/ 29 h 44"/>
              <a:gd name="T2" fmla="*/ 36 w 58"/>
              <a:gd name="T3" fmla="*/ 14 h 44"/>
              <a:gd name="T4" fmla="*/ 20 w 58"/>
              <a:gd name="T5" fmla="*/ 4 h 44"/>
              <a:gd name="T6" fmla="*/ 13 w 58"/>
              <a:gd name="T7" fmla="*/ 0 h 44"/>
              <a:gd name="T8" fmla="*/ 0 w 58"/>
              <a:gd name="T9" fmla="*/ 24 h 44"/>
              <a:gd name="T10" fmla="*/ 20 w 58"/>
              <a:gd name="T11" fmla="*/ 44 h 44"/>
              <a:gd name="T12" fmla="*/ 23 w 58"/>
              <a:gd name="T13" fmla="*/ 35 h 44"/>
              <a:gd name="T14" fmla="*/ 58 w 58"/>
              <a:gd name="T15" fmla="*/ 2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" h="44">
                <a:moveTo>
                  <a:pt x="58" y="29"/>
                </a:moveTo>
                <a:cubicBezTo>
                  <a:pt x="58" y="29"/>
                  <a:pt x="47" y="22"/>
                  <a:pt x="36" y="14"/>
                </a:cubicBezTo>
                <a:cubicBezTo>
                  <a:pt x="30" y="10"/>
                  <a:pt x="24" y="7"/>
                  <a:pt x="20" y="4"/>
                </a:cubicBezTo>
                <a:cubicBezTo>
                  <a:pt x="16" y="1"/>
                  <a:pt x="13" y="0"/>
                  <a:pt x="13" y="0"/>
                </a:cubicBezTo>
                <a:cubicBezTo>
                  <a:pt x="17" y="13"/>
                  <a:pt x="22" y="31"/>
                  <a:pt x="0" y="24"/>
                </a:cubicBezTo>
                <a:cubicBezTo>
                  <a:pt x="11" y="38"/>
                  <a:pt x="17" y="43"/>
                  <a:pt x="20" y="44"/>
                </a:cubicBezTo>
                <a:cubicBezTo>
                  <a:pt x="23" y="44"/>
                  <a:pt x="23" y="40"/>
                  <a:pt x="23" y="35"/>
                </a:cubicBezTo>
                <a:cubicBezTo>
                  <a:pt x="25" y="25"/>
                  <a:pt x="27" y="12"/>
                  <a:pt x="58" y="29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3" name="iSḷíḍè"/>
          <p:cNvSpPr/>
          <p:nvPr>
            <p:custDataLst>
              <p:tags r:id="rId128"/>
            </p:custDataLst>
          </p:nvPr>
        </p:nvSpPr>
        <p:spPr bwMode="auto">
          <a:xfrm>
            <a:off x="1978025" y="3206115"/>
            <a:ext cx="8255" cy="5080"/>
          </a:xfrm>
          <a:custGeom>
            <a:avLst/>
            <a:gdLst>
              <a:gd name="T0" fmla="*/ 26 w 40"/>
              <a:gd name="T1" fmla="*/ 10 h 29"/>
              <a:gd name="T2" fmla="*/ 14 w 40"/>
              <a:gd name="T3" fmla="*/ 28 h 29"/>
              <a:gd name="T4" fmla="*/ 26 w 40"/>
              <a:gd name="T5" fmla="*/ 1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10"/>
                </a:moveTo>
                <a:cubicBezTo>
                  <a:pt x="0" y="0"/>
                  <a:pt x="19" y="23"/>
                  <a:pt x="14" y="28"/>
                </a:cubicBezTo>
                <a:cubicBezTo>
                  <a:pt x="34" y="28"/>
                  <a:pt x="40" y="29"/>
                  <a:pt x="26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4" name="i$ľïḑé"/>
          <p:cNvSpPr/>
          <p:nvPr>
            <p:custDataLst>
              <p:tags r:id="rId129"/>
            </p:custDataLst>
          </p:nvPr>
        </p:nvSpPr>
        <p:spPr bwMode="auto">
          <a:xfrm>
            <a:off x="2121535" y="3373120"/>
            <a:ext cx="4445" cy="4445"/>
          </a:xfrm>
          <a:custGeom>
            <a:avLst/>
            <a:gdLst>
              <a:gd name="T0" fmla="*/ 25 w 25"/>
              <a:gd name="T1" fmla="*/ 0 h 25"/>
              <a:gd name="T2" fmla="*/ 0 w 25"/>
              <a:gd name="T3" fmla="*/ 7 h 25"/>
              <a:gd name="T4" fmla="*/ 25 w 25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" h="25">
                <a:moveTo>
                  <a:pt x="25" y="0"/>
                </a:moveTo>
                <a:cubicBezTo>
                  <a:pt x="0" y="7"/>
                  <a:pt x="0" y="7"/>
                  <a:pt x="0" y="7"/>
                </a:cubicBezTo>
                <a:cubicBezTo>
                  <a:pt x="12" y="25"/>
                  <a:pt x="10" y="3"/>
                  <a:pt x="25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5" name="íŝḻîde"/>
          <p:cNvSpPr/>
          <p:nvPr>
            <p:custDataLst>
              <p:tags r:id="rId130"/>
            </p:custDataLst>
          </p:nvPr>
        </p:nvSpPr>
        <p:spPr bwMode="auto">
          <a:xfrm>
            <a:off x="2159635" y="3401060"/>
            <a:ext cx="5080" cy="5715"/>
          </a:xfrm>
          <a:custGeom>
            <a:avLst/>
            <a:gdLst>
              <a:gd name="T0" fmla="*/ 4 w 7"/>
              <a:gd name="T1" fmla="*/ 8 h 8"/>
              <a:gd name="T2" fmla="*/ 7 w 7"/>
              <a:gd name="T3" fmla="*/ 1 h 8"/>
              <a:gd name="T4" fmla="*/ 0 w 7"/>
              <a:gd name="T5" fmla="*/ 0 h 8"/>
              <a:gd name="T6" fmla="*/ 4 w 7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4" y="8"/>
                </a:moveTo>
                <a:lnTo>
                  <a:pt x="7" y="1"/>
                </a:lnTo>
                <a:lnTo>
                  <a:pt x="0" y="0"/>
                </a:lnTo>
                <a:lnTo>
                  <a:pt x="4" y="8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" name="î$líḋé"/>
          <p:cNvSpPr/>
          <p:nvPr>
            <p:custDataLst>
              <p:tags r:id="rId131"/>
            </p:custDataLst>
          </p:nvPr>
        </p:nvSpPr>
        <p:spPr bwMode="auto">
          <a:xfrm>
            <a:off x="2133600" y="3437255"/>
            <a:ext cx="3175" cy="6350"/>
          </a:xfrm>
          <a:custGeom>
            <a:avLst/>
            <a:gdLst>
              <a:gd name="T0" fmla="*/ 1 w 4"/>
              <a:gd name="T1" fmla="*/ 2 h 9"/>
              <a:gd name="T2" fmla="*/ 0 w 4"/>
              <a:gd name="T3" fmla="*/ 0 h 9"/>
              <a:gd name="T4" fmla="*/ 4 w 4"/>
              <a:gd name="T5" fmla="*/ 9 h 9"/>
              <a:gd name="T6" fmla="*/ 1 w 4"/>
              <a:gd name="T7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9">
                <a:moveTo>
                  <a:pt x="1" y="2"/>
                </a:moveTo>
                <a:lnTo>
                  <a:pt x="0" y="0"/>
                </a:lnTo>
                <a:lnTo>
                  <a:pt x="4" y="9"/>
                </a:lnTo>
                <a:lnTo>
                  <a:pt x="1" y="2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7" name="îṧ1íḓé"/>
          <p:cNvSpPr/>
          <p:nvPr>
            <p:custDataLst>
              <p:tags r:id="rId132"/>
            </p:custDataLst>
          </p:nvPr>
        </p:nvSpPr>
        <p:spPr bwMode="auto">
          <a:xfrm>
            <a:off x="2009140" y="3751580"/>
            <a:ext cx="5080" cy="6350"/>
          </a:xfrm>
          <a:custGeom>
            <a:avLst/>
            <a:gdLst>
              <a:gd name="T0" fmla="*/ 0 w 24"/>
              <a:gd name="T1" fmla="*/ 6 h 31"/>
              <a:gd name="T2" fmla="*/ 19 w 24"/>
              <a:gd name="T3" fmla="*/ 31 h 31"/>
              <a:gd name="T4" fmla="*/ 19 w 24"/>
              <a:gd name="T5" fmla="*/ 7 h 31"/>
              <a:gd name="T6" fmla="*/ 11 w 24"/>
              <a:gd name="T7" fmla="*/ 0 h 31"/>
              <a:gd name="T8" fmla="*/ 0 w 24"/>
              <a:gd name="T9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1">
                <a:moveTo>
                  <a:pt x="0" y="6"/>
                </a:moveTo>
                <a:cubicBezTo>
                  <a:pt x="19" y="31"/>
                  <a:pt x="19" y="31"/>
                  <a:pt x="19" y="31"/>
                </a:cubicBezTo>
                <a:cubicBezTo>
                  <a:pt x="24" y="25"/>
                  <a:pt x="23" y="14"/>
                  <a:pt x="19" y="7"/>
                </a:cubicBezTo>
                <a:cubicBezTo>
                  <a:pt x="17" y="3"/>
                  <a:pt x="14" y="1"/>
                  <a:pt x="11" y="0"/>
                </a:cubicBezTo>
                <a:cubicBezTo>
                  <a:pt x="7" y="0"/>
                  <a:pt x="4" y="1"/>
                  <a:pt x="0" y="6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8" name="îSḻíḑé"/>
          <p:cNvSpPr/>
          <p:nvPr>
            <p:custDataLst>
              <p:tags r:id="rId133"/>
            </p:custDataLst>
          </p:nvPr>
        </p:nvSpPr>
        <p:spPr bwMode="auto">
          <a:xfrm>
            <a:off x="1846580" y="3776345"/>
            <a:ext cx="8890" cy="5715"/>
          </a:xfrm>
          <a:custGeom>
            <a:avLst/>
            <a:gdLst>
              <a:gd name="T0" fmla="*/ 48 w 48"/>
              <a:gd name="T1" fmla="*/ 27 h 30"/>
              <a:gd name="T2" fmla="*/ 0 w 48"/>
              <a:gd name="T3" fmla="*/ 14 h 30"/>
              <a:gd name="T4" fmla="*/ 48 w 48"/>
              <a:gd name="T5" fmla="*/ 2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30">
                <a:moveTo>
                  <a:pt x="48" y="27"/>
                </a:moveTo>
                <a:cubicBezTo>
                  <a:pt x="39" y="11"/>
                  <a:pt x="16" y="0"/>
                  <a:pt x="0" y="14"/>
                </a:cubicBezTo>
                <a:cubicBezTo>
                  <a:pt x="19" y="18"/>
                  <a:pt x="38" y="30"/>
                  <a:pt x="48" y="27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9" name="iŝļiḋê"/>
          <p:cNvSpPr/>
          <p:nvPr>
            <p:custDataLst>
              <p:tags r:id="rId134"/>
            </p:custDataLst>
          </p:nvPr>
        </p:nvSpPr>
        <p:spPr bwMode="auto">
          <a:xfrm>
            <a:off x="1468120" y="3549650"/>
            <a:ext cx="3810" cy="5080"/>
          </a:xfrm>
          <a:custGeom>
            <a:avLst/>
            <a:gdLst>
              <a:gd name="T0" fmla="*/ 1 w 5"/>
              <a:gd name="T1" fmla="*/ 4 h 7"/>
              <a:gd name="T2" fmla="*/ 5 w 5"/>
              <a:gd name="T3" fmla="*/ 7 h 7"/>
              <a:gd name="T4" fmla="*/ 0 w 5"/>
              <a:gd name="T5" fmla="*/ 0 h 7"/>
              <a:gd name="T6" fmla="*/ 1 w 5"/>
              <a:gd name="T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7">
                <a:moveTo>
                  <a:pt x="1" y="4"/>
                </a:moveTo>
                <a:lnTo>
                  <a:pt x="5" y="7"/>
                </a:lnTo>
                <a:lnTo>
                  <a:pt x="0" y="0"/>
                </a:lnTo>
                <a:lnTo>
                  <a:pt x="1" y="4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0" name="íṧlíḑè"/>
          <p:cNvSpPr/>
          <p:nvPr>
            <p:custDataLst>
              <p:tags r:id="rId135"/>
            </p:custDataLst>
          </p:nvPr>
        </p:nvSpPr>
        <p:spPr bwMode="auto">
          <a:xfrm>
            <a:off x="320675" y="3373120"/>
            <a:ext cx="880110" cy="662940"/>
          </a:xfrm>
          <a:custGeom>
            <a:avLst/>
            <a:gdLst>
              <a:gd name="T0" fmla="*/ 4621 w 4621"/>
              <a:gd name="T1" fmla="*/ 1397 h 3482"/>
              <a:gd name="T2" fmla="*/ 0 w 4621"/>
              <a:gd name="T3" fmla="*/ 3482 h 3482"/>
              <a:gd name="T4" fmla="*/ 2002 w 4621"/>
              <a:gd name="T5" fmla="*/ 0 h 3482"/>
              <a:gd name="T6" fmla="*/ 4621 w 4621"/>
              <a:gd name="T7" fmla="*/ 1397 h 3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21" h="3482">
                <a:moveTo>
                  <a:pt x="4621" y="1397"/>
                </a:moveTo>
                <a:cubicBezTo>
                  <a:pt x="4537" y="1413"/>
                  <a:pt x="2639" y="3006"/>
                  <a:pt x="0" y="3482"/>
                </a:cubicBezTo>
                <a:cubicBezTo>
                  <a:pt x="2002" y="0"/>
                  <a:pt x="2002" y="0"/>
                  <a:pt x="2002" y="0"/>
                </a:cubicBezTo>
                <a:lnTo>
                  <a:pt x="4621" y="1397"/>
                </a:lnTo>
                <a:close/>
              </a:path>
            </a:pathLst>
          </a:custGeom>
          <a:solidFill>
            <a:srgbClr val="DBA2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1" name="î$ḷíḋe"/>
          <p:cNvSpPr/>
          <p:nvPr>
            <p:custDataLst>
              <p:tags r:id="rId136"/>
            </p:custDataLst>
          </p:nvPr>
        </p:nvSpPr>
        <p:spPr bwMode="auto">
          <a:xfrm>
            <a:off x="205740" y="3264535"/>
            <a:ext cx="1019175" cy="796290"/>
          </a:xfrm>
          <a:custGeom>
            <a:avLst/>
            <a:gdLst>
              <a:gd name="T0" fmla="*/ 365 w 5346"/>
              <a:gd name="T1" fmla="*/ 1978 h 4182"/>
              <a:gd name="T2" fmla="*/ 1803 w 5346"/>
              <a:gd name="T3" fmla="*/ 368 h 4182"/>
              <a:gd name="T4" fmla="*/ 2089 w 5346"/>
              <a:gd name="T5" fmla="*/ 147 h 4182"/>
              <a:gd name="T6" fmla="*/ 2674 w 5346"/>
              <a:gd name="T7" fmla="*/ 32 h 4182"/>
              <a:gd name="T8" fmla="*/ 5346 w 5346"/>
              <a:gd name="T9" fmla="*/ 463 h 4182"/>
              <a:gd name="T10" fmla="*/ 4154 w 5346"/>
              <a:gd name="T11" fmla="*/ 1327 h 4182"/>
              <a:gd name="T12" fmla="*/ 2832 w 5346"/>
              <a:gd name="T13" fmla="*/ 1048 h 4182"/>
              <a:gd name="T14" fmla="*/ 2480 w 5346"/>
              <a:gd name="T15" fmla="*/ 1369 h 4182"/>
              <a:gd name="T16" fmla="*/ 1950 w 5346"/>
              <a:gd name="T17" fmla="*/ 2275 h 4182"/>
              <a:gd name="T18" fmla="*/ 2044 w 5346"/>
              <a:gd name="T19" fmla="*/ 3272 h 4182"/>
              <a:gd name="T20" fmla="*/ 2194 w 5346"/>
              <a:gd name="T21" fmla="*/ 3401 h 4182"/>
              <a:gd name="T22" fmla="*/ 484 w 5346"/>
              <a:gd name="T23" fmla="*/ 4182 h 4182"/>
              <a:gd name="T24" fmla="*/ 183 w 5346"/>
              <a:gd name="T25" fmla="*/ 2987 h 4182"/>
              <a:gd name="T26" fmla="*/ 365 w 5346"/>
              <a:gd name="T27" fmla="*/ 1978 h 4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46" h="4182">
                <a:moveTo>
                  <a:pt x="365" y="1978"/>
                </a:moveTo>
                <a:cubicBezTo>
                  <a:pt x="1803" y="368"/>
                  <a:pt x="1803" y="368"/>
                  <a:pt x="1803" y="368"/>
                </a:cubicBezTo>
                <a:cubicBezTo>
                  <a:pt x="1803" y="368"/>
                  <a:pt x="1921" y="250"/>
                  <a:pt x="2089" y="147"/>
                </a:cubicBezTo>
                <a:cubicBezTo>
                  <a:pt x="2263" y="40"/>
                  <a:pt x="2471" y="0"/>
                  <a:pt x="2674" y="32"/>
                </a:cubicBezTo>
                <a:cubicBezTo>
                  <a:pt x="5346" y="463"/>
                  <a:pt x="5346" y="463"/>
                  <a:pt x="5346" y="463"/>
                </a:cubicBezTo>
                <a:cubicBezTo>
                  <a:pt x="4154" y="1327"/>
                  <a:pt x="4154" y="1327"/>
                  <a:pt x="4154" y="1327"/>
                </a:cubicBezTo>
                <a:cubicBezTo>
                  <a:pt x="2832" y="1048"/>
                  <a:pt x="2832" y="1048"/>
                  <a:pt x="2832" y="1048"/>
                </a:cubicBezTo>
                <a:cubicBezTo>
                  <a:pt x="2832" y="1048"/>
                  <a:pt x="2653" y="1013"/>
                  <a:pt x="2480" y="1369"/>
                </a:cubicBezTo>
                <a:cubicBezTo>
                  <a:pt x="1950" y="2275"/>
                  <a:pt x="1950" y="2275"/>
                  <a:pt x="1950" y="2275"/>
                </a:cubicBezTo>
                <a:cubicBezTo>
                  <a:pt x="1764" y="2593"/>
                  <a:pt x="1799" y="2997"/>
                  <a:pt x="2044" y="3272"/>
                </a:cubicBezTo>
                <a:cubicBezTo>
                  <a:pt x="2088" y="3322"/>
                  <a:pt x="2138" y="3366"/>
                  <a:pt x="2194" y="3401"/>
                </a:cubicBezTo>
                <a:cubicBezTo>
                  <a:pt x="484" y="4182"/>
                  <a:pt x="484" y="4182"/>
                  <a:pt x="484" y="4182"/>
                </a:cubicBezTo>
                <a:cubicBezTo>
                  <a:pt x="183" y="2987"/>
                  <a:pt x="183" y="2987"/>
                  <a:pt x="183" y="2987"/>
                </a:cubicBezTo>
                <a:cubicBezTo>
                  <a:pt x="183" y="2987"/>
                  <a:pt x="0" y="2395"/>
                  <a:pt x="365" y="1978"/>
                </a:cubicBezTo>
                <a:close/>
              </a:path>
            </a:pathLst>
          </a:custGeom>
          <a:solidFill>
            <a:srgbClr val="F8C0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2" name="iŝḻiḓé"/>
          <p:cNvSpPr/>
          <p:nvPr>
            <p:custDataLst>
              <p:tags r:id="rId137"/>
            </p:custDataLst>
          </p:nvPr>
        </p:nvSpPr>
        <p:spPr bwMode="auto">
          <a:xfrm>
            <a:off x="-27305" y="4497070"/>
            <a:ext cx="662305" cy="661035"/>
          </a:xfrm>
          <a:custGeom>
            <a:avLst/>
            <a:gdLst>
              <a:gd name="T0" fmla="*/ 915 w 915"/>
              <a:gd name="T1" fmla="*/ 427 h 913"/>
              <a:gd name="T2" fmla="*/ 646 w 915"/>
              <a:gd name="T3" fmla="*/ 913 h 913"/>
              <a:gd name="T4" fmla="*/ 0 w 915"/>
              <a:gd name="T5" fmla="*/ 913 h 913"/>
              <a:gd name="T6" fmla="*/ 0 w 915"/>
              <a:gd name="T7" fmla="*/ 255 h 913"/>
              <a:gd name="T8" fmla="*/ 141 w 915"/>
              <a:gd name="T9" fmla="*/ 0 h 913"/>
              <a:gd name="T10" fmla="*/ 500 w 915"/>
              <a:gd name="T11" fmla="*/ 198 h 913"/>
              <a:gd name="T12" fmla="*/ 914 w 915"/>
              <a:gd name="T13" fmla="*/ 426 h 913"/>
              <a:gd name="T14" fmla="*/ 915 w 915"/>
              <a:gd name="T15" fmla="*/ 427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15" h="913">
                <a:moveTo>
                  <a:pt x="915" y="427"/>
                </a:moveTo>
                <a:lnTo>
                  <a:pt x="646" y="913"/>
                </a:lnTo>
                <a:lnTo>
                  <a:pt x="0" y="913"/>
                </a:lnTo>
                <a:lnTo>
                  <a:pt x="0" y="255"/>
                </a:lnTo>
                <a:lnTo>
                  <a:pt x="141" y="0"/>
                </a:lnTo>
                <a:lnTo>
                  <a:pt x="500" y="198"/>
                </a:lnTo>
                <a:lnTo>
                  <a:pt x="914" y="426"/>
                </a:lnTo>
                <a:lnTo>
                  <a:pt x="915" y="427"/>
                </a:lnTo>
                <a:close/>
              </a:path>
            </a:pathLst>
          </a:custGeom>
          <a:solidFill>
            <a:srgbClr val="3E7B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3" name="íṧļïḋè"/>
          <p:cNvSpPr/>
          <p:nvPr>
            <p:custDataLst>
              <p:tags r:id="rId138"/>
            </p:custDataLst>
          </p:nvPr>
        </p:nvSpPr>
        <p:spPr bwMode="auto">
          <a:xfrm>
            <a:off x="48895" y="4640580"/>
            <a:ext cx="585470" cy="517525"/>
          </a:xfrm>
          <a:custGeom>
            <a:avLst/>
            <a:gdLst>
              <a:gd name="T0" fmla="*/ 809 w 809"/>
              <a:gd name="T1" fmla="*/ 228 h 715"/>
              <a:gd name="T2" fmla="*/ 539 w 809"/>
              <a:gd name="T3" fmla="*/ 715 h 715"/>
              <a:gd name="T4" fmla="*/ 0 w 809"/>
              <a:gd name="T5" fmla="*/ 715 h 715"/>
              <a:gd name="T6" fmla="*/ 395 w 809"/>
              <a:gd name="T7" fmla="*/ 0 h 715"/>
              <a:gd name="T8" fmla="*/ 809 w 809"/>
              <a:gd name="T9" fmla="*/ 228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9" h="715">
                <a:moveTo>
                  <a:pt x="809" y="228"/>
                </a:moveTo>
                <a:lnTo>
                  <a:pt x="539" y="715"/>
                </a:lnTo>
                <a:lnTo>
                  <a:pt x="0" y="715"/>
                </a:lnTo>
                <a:lnTo>
                  <a:pt x="395" y="0"/>
                </a:lnTo>
                <a:lnTo>
                  <a:pt x="809" y="228"/>
                </a:lnTo>
                <a:close/>
              </a:path>
            </a:pathLst>
          </a:custGeom>
          <a:solidFill>
            <a:srgbClr val="00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4" name="îSlíḑè"/>
          <p:cNvSpPr/>
          <p:nvPr>
            <p:custDataLst>
              <p:tags r:id="rId139"/>
            </p:custDataLst>
          </p:nvPr>
        </p:nvSpPr>
        <p:spPr bwMode="auto">
          <a:xfrm>
            <a:off x="1252220" y="3312795"/>
            <a:ext cx="225425" cy="186055"/>
          </a:xfrm>
          <a:custGeom>
            <a:avLst/>
            <a:gdLst>
              <a:gd name="T0" fmla="*/ 0 w 1181"/>
              <a:gd name="T1" fmla="*/ 135 h 976"/>
              <a:gd name="T2" fmla="*/ 1156 w 1181"/>
              <a:gd name="T3" fmla="*/ 46 h 976"/>
              <a:gd name="T4" fmla="*/ 361 w 1181"/>
              <a:gd name="T5" fmla="*/ 976 h 976"/>
              <a:gd name="T6" fmla="*/ 89 w 1181"/>
              <a:gd name="T7" fmla="*/ 629 h 976"/>
              <a:gd name="T8" fmla="*/ 0 w 1181"/>
              <a:gd name="T9" fmla="*/ 135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1" h="976">
                <a:moveTo>
                  <a:pt x="0" y="135"/>
                </a:moveTo>
                <a:cubicBezTo>
                  <a:pt x="0" y="135"/>
                  <a:pt x="1131" y="0"/>
                  <a:pt x="1156" y="46"/>
                </a:cubicBezTo>
                <a:cubicBezTo>
                  <a:pt x="1181" y="92"/>
                  <a:pt x="361" y="976"/>
                  <a:pt x="361" y="976"/>
                </a:cubicBezTo>
                <a:cubicBezTo>
                  <a:pt x="89" y="629"/>
                  <a:pt x="89" y="629"/>
                  <a:pt x="89" y="629"/>
                </a:cubicBezTo>
                <a:lnTo>
                  <a:pt x="0" y="135"/>
                </a:lnTo>
                <a:close/>
              </a:path>
            </a:pathLst>
          </a:custGeom>
          <a:solidFill>
            <a:srgbClr val="E7B2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5" name="îṡ1ídè"/>
          <p:cNvSpPr/>
          <p:nvPr>
            <p:custDataLst>
              <p:tags r:id="rId140"/>
            </p:custDataLst>
          </p:nvPr>
        </p:nvSpPr>
        <p:spPr bwMode="auto">
          <a:xfrm>
            <a:off x="314960" y="3338195"/>
            <a:ext cx="1014730" cy="560070"/>
          </a:xfrm>
          <a:custGeom>
            <a:avLst/>
            <a:gdLst>
              <a:gd name="T0" fmla="*/ 4919 w 5322"/>
              <a:gd name="T1" fmla="*/ 0 h 2943"/>
              <a:gd name="T2" fmla="*/ 0 w 5322"/>
              <a:gd name="T3" fmla="*/ 2125 h 2943"/>
              <a:gd name="T4" fmla="*/ 355 w 5322"/>
              <a:gd name="T5" fmla="*/ 2943 h 2943"/>
              <a:gd name="T6" fmla="*/ 5276 w 5322"/>
              <a:gd name="T7" fmla="*/ 842 h 2943"/>
              <a:gd name="T8" fmla="*/ 5199 w 5322"/>
              <a:gd name="T9" fmla="*/ 683 h 2943"/>
              <a:gd name="T10" fmla="*/ 5122 w 5322"/>
              <a:gd name="T11" fmla="*/ 520 h 2943"/>
              <a:gd name="T12" fmla="*/ 5047 w 5322"/>
              <a:gd name="T13" fmla="*/ 330 h 2943"/>
              <a:gd name="T14" fmla="*/ 4989 w 5322"/>
              <a:gd name="T15" fmla="*/ 173 h 2943"/>
              <a:gd name="T16" fmla="*/ 4919 w 5322"/>
              <a:gd name="T17" fmla="*/ 0 h 2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22" h="2943">
                <a:moveTo>
                  <a:pt x="4919" y="0"/>
                </a:moveTo>
                <a:cubicBezTo>
                  <a:pt x="0" y="2125"/>
                  <a:pt x="0" y="2125"/>
                  <a:pt x="0" y="2125"/>
                </a:cubicBezTo>
                <a:cubicBezTo>
                  <a:pt x="355" y="2943"/>
                  <a:pt x="355" y="2943"/>
                  <a:pt x="355" y="2943"/>
                </a:cubicBezTo>
                <a:cubicBezTo>
                  <a:pt x="5276" y="842"/>
                  <a:pt x="5276" y="842"/>
                  <a:pt x="5276" y="842"/>
                </a:cubicBezTo>
                <a:cubicBezTo>
                  <a:pt x="5276" y="842"/>
                  <a:pt x="5322" y="707"/>
                  <a:pt x="5199" y="683"/>
                </a:cubicBezTo>
                <a:cubicBezTo>
                  <a:pt x="5199" y="683"/>
                  <a:pt x="5273" y="564"/>
                  <a:pt x="5122" y="520"/>
                </a:cubicBezTo>
                <a:cubicBezTo>
                  <a:pt x="5122" y="520"/>
                  <a:pt x="5192" y="407"/>
                  <a:pt x="5047" y="330"/>
                </a:cubicBezTo>
                <a:cubicBezTo>
                  <a:pt x="5047" y="330"/>
                  <a:pt x="5116" y="219"/>
                  <a:pt x="4989" y="173"/>
                </a:cubicBezTo>
                <a:cubicBezTo>
                  <a:pt x="4989" y="173"/>
                  <a:pt x="5051" y="93"/>
                  <a:pt x="4919" y="0"/>
                </a:cubicBezTo>
                <a:close/>
              </a:path>
            </a:pathLst>
          </a:custGeom>
          <a:solidFill>
            <a:srgbClr val="2E79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" name="íś1ïḓé"/>
          <p:cNvSpPr/>
          <p:nvPr>
            <p:custDataLst>
              <p:tags r:id="rId141"/>
            </p:custDataLst>
          </p:nvPr>
        </p:nvSpPr>
        <p:spPr bwMode="auto">
          <a:xfrm>
            <a:off x="297180" y="3451860"/>
            <a:ext cx="947420" cy="1059180"/>
          </a:xfrm>
          <a:custGeom>
            <a:avLst/>
            <a:gdLst>
              <a:gd name="T0" fmla="*/ 2663 w 4971"/>
              <a:gd name="T1" fmla="*/ 2138 h 5565"/>
              <a:gd name="T2" fmla="*/ 3408 w 4971"/>
              <a:gd name="T3" fmla="*/ 1213 h 5565"/>
              <a:gd name="T4" fmla="*/ 3878 w 4971"/>
              <a:gd name="T5" fmla="*/ 300 h 5565"/>
              <a:gd name="T6" fmla="*/ 4401 w 4971"/>
              <a:gd name="T7" fmla="*/ 23 h 5565"/>
              <a:gd name="T8" fmla="*/ 4449 w 4971"/>
              <a:gd name="T9" fmla="*/ 31 h 5565"/>
              <a:gd name="T10" fmla="*/ 4956 w 4971"/>
              <a:gd name="T11" fmla="*/ 480 h 5565"/>
              <a:gd name="T12" fmla="*/ 4966 w 4971"/>
              <a:gd name="T13" fmla="*/ 590 h 5565"/>
              <a:gd name="T14" fmla="*/ 4755 w 4971"/>
              <a:gd name="T15" fmla="*/ 1129 h 5565"/>
              <a:gd name="T16" fmla="*/ 3500 w 4971"/>
              <a:gd name="T17" fmla="*/ 3623 h 5565"/>
              <a:gd name="T18" fmla="*/ 2802 w 4971"/>
              <a:gd name="T19" fmla="*/ 4586 h 5565"/>
              <a:gd name="T20" fmla="*/ 2786 w 4971"/>
              <a:gd name="T21" fmla="*/ 4603 h 5565"/>
              <a:gd name="T22" fmla="*/ 2294 w 4971"/>
              <a:gd name="T23" fmla="*/ 5111 h 5565"/>
              <a:gd name="T24" fmla="*/ 2227 w 4971"/>
              <a:gd name="T25" fmla="*/ 5189 h 5565"/>
              <a:gd name="T26" fmla="*/ 2022 w 4971"/>
              <a:gd name="T27" fmla="*/ 5556 h 5565"/>
              <a:gd name="T28" fmla="*/ 2004 w 4971"/>
              <a:gd name="T29" fmla="*/ 5561 h 5565"/>
              <a:gd name="T30" fmla="*/ 42 w 4971"/>
              <a:gd name="T31" fmla="*/ 4476 h 5565"/>
              <a:gd name="T32" fmla="*/ 162 w 4971"/>
              <a:gd name="T33" fmla="*/ 4260 h 5565"/>
              <a:gd name="T34" fmla="*/ 188 w 4971"/>
              <a:gd name="T35" fmla="*/ 4089 h 5565"/>
              <a:gd name="T36" fmla="*/ 0 w 4971"/>
              <a:gd name="T37" fmla="*/ 3199 h 5565"/>
              <a:gd name="T38" fmla="*/ 1590 w 4971"/>
              <a:gd name="T39" fmla="*/ 2472 h 5565"/>
              <a:gd name="T40" fmla="*/ 1709 w 4971"/>
              <a:gd name="T41" fmla="*/ 2417 h 5565"/>
              <a:gd name="T42" fmla="*/ 2663 w 4971"/>
              <a:gd name="T43" fmla="*/ 2138 h 5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1" h="5565">
                <a:moveTo>
                  <a:pt x="2663" y="2138"/>
                </a:moveTo>
                <a:cubicBezTo>
                  <a:pt x="2774" y="2048"/>
                  <a:pt x="3188" y="1663"/>
                  <a:pt x="3408" y="1213"/>
                </a:cubicBezTo>
                <a:cubicBezTo>
                  <a:pt x="3878" y="300"/>
                  <a:pt x="3878" y="300"/>
                  <a:pt x="3878" y="300"/>
                </a:cubicBezTo>
                <a:cubicBezTo>
                  <a:pt x="3878" y="300"/>
                  <a:pt x="4049" y="0"/>
                  <a:pt x="4401" y="23"/>
                </a:cubicBezTo>
                <a:cubicBezTo>
                  <a:pt x="4417" y="24"/>
                  <a:pt x="4433" y="27"/>
                  <a:pt x="4449" y="31"/>
                </a:cubicBezTo>
                <a:cubicBezTo>
                  <a:pt x="4539" y="56"/>
                  <a:pt x="4849" y="162"/>
                  <a:pt x="4956" y="480"/>
                </a:cubicBezTo>
                <a:cubicBezTo>
                  <a:pt x="4968" y="515"/>
                  <a:pt x="4971" y="553"/>
                  <a:pt x="4966" y="590"/>
                </a:cubicBezTo>
                <a:cubicBezTo>
                  <a:pt x="4955" y="674"/>
                  <a:pt x="4912" y="843"/>
                  <a:pt x="4755" y="1129"/>
                </a:cubicBezTo>
                <a:cubicBezTo>
                  <a:pt x="3500" y="3623"/>
                  <a:pt x="3500" y="3623"/>
                  <a:pt x="3500" y="3623"/>
                </a:cubicBezTo>
                <a:cubicBezTo>
                  <a:pt x="3500" y="3623"/>
                  <a:pt x="3155" y="4237"/>
                  <a:pt x="2802" y="4586"/>
                </a:cubicBezTo>
                <a:cubicBezTo>
                  <a:pt x="2796" y="4592"/>
                  <a:pt x="2791" y="4597"/>
                  <a:pt x="2786" y="4603"/>
                </a:cubicBezTo>
                <a:cubicBezTo>
                  <a:pt x="2738" y="4660"/>
                  <a:pt x="2463" y="4984"/>
                  <a:pt x="2294" y="5111"/>
                </a:cubicBezTo>
                <a:cubicBezTo>
                  <a:pt x="2266" y="5132"/>
                  <a:pt x="2243" y="5158"/>
                  <a:pt x="2227" y="5189"/>
                </a:cubicBezTo>
                <a:cubicBezTo>
                  <a:pt x="2022" y="5556"/>
                  <a:pt x="2022" y="5556"/>
                  <a:pt x="2022" y="5556"/>
                </a:cubicBezTo>
                <a:cubicBezTo>
                  <a:pt x="2018" y="5563"/>
                  <a:pt x="2011" y="5565"/>
                  <a:pt x="2004" y="5561"/>
                </a:cubicBezTo>
                <a:cubicBezTo>
                  <a:pt x="42" y="4476"/>
                  <a:pt x="42" y="4476"/>
                  <a:pt x="42" y="4476"/>
                </a:cubicBezTo>
                <a:cubicBezTo>
                  <a:pt x="162" y="4260"/>
                  <a:pt x="162" y="4260"/>
                  <a:pt x="162" y="4260"/>
                </a:cubicBezTo>
                <a:cubicBezTo>
                  <a:pt x="191" y="4208"/>
                  <a:pt x="200" y="4148"/>
                  <a:pt x="188" y="4089"/>
                </a:cubicBezTo>
                <a:cubicBezTo>
                  <a:pt x="0" y="3199"/>
                  <a:pt x="0" y="3199"/>
                  <a:pt x="0" y="3199"/>
                </a:cubicBezTo>
                <a:cubicBezTo>
                  <a:pt x="1590" y="2472"/>
                  <a:pt x="1590" y="2472"/>
                  <a:pt x="1590" y="2472"/>
                </a:cubicBezTo>
                <a:cubicBezTo>
                  <a:pt x="1627" y="2456"/>
                  <a:pt x="1672" y="2433"/>
                  <a:pt x="1709" y="2417"/>
                </a:cubicBezTo>
                <a:cubicBezTo>
                  <a:pt x="1742" y="2403"/>
                  <a:pt x="1906" y="2745"/>
                  <a:pt x="2663" y="2138"/>
                </a:cubicBezTo>
                <a:close/>
              </a:path>
            </a:pathLst>
          </a:custGeom>
          <a:solidFill>
            <a:srgbClr val="F8C0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7" name="iṡḷïḋê"/>
          <p:cNvSpPr/>
          <p:nvPr>
            <p:custDataLst>
              <p:tags r:id="rId142"/>
            </p:custDataLst>
          </p:nvPr>
        </p:nvSpPr>
        <p:spPr bwMode="auto">
          <a:xfrm>
            <a:off x="142240" y="3730625"/>
            <a:ext cx="269240" cy="232410"/>
          </a:xfrm>
          <a:custGeom>
            <a:avLst/>
            <a:gdLst>
              <a:gd name="T0" fmla="*/ 373 w 1413"/>
              <a:gd name="T1" fmla="*/ 294 h 1222"/>
              <a:gd name="T2" fmla="*/ 1062 w 1413"/>
              <a:gd name="T3" fmla="*/ 0 h 1222"/>
              <a:gd name="T4" fmla="*/ 1413 w 1413"/>
              <a:gd name="T5" fmla="*/ 821 h 1222"/>
              <a:gd name="T6" fmla="*/ 723 w 1413"/>
              <a:gd name="T7" fmla="*/ 1116 h 1222"/>
              <a:gd name="T8" fmla="*/ 96 w 1413"/>
              <a:gd name="T9" fmla="*/ 898 h 1222"/>
              <a:gd name="T10" fmla="*/ 96 w 1413"/>
              <a:gd name="T11" fmla="*/ 898 h 1222"/>
              <a:gd name="T12" fmla="*/ 373 w 1413"/>
              <a:gd name="T13" fmla="*/ 294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3" h="1222">
                <a:moveTo>
                  <a:pt x="373" y="294"/>
                </a:moveTo>
                <a:cubicBezTo>
                  <a:pt x="1062" y="0"/>
                  <a:pt x="1062" y="0"/>
                  <a:pt x="1062" y="0"/>
                </a:cubicBezTo>
                <a:cubicBezTo>
                  <a:pt x="1413" y="821"/>
                  <a:pt x="1413" y="821"/>
                  <a:pt x="1413" y="821"/>
                </a:cubicBezTo>
                <a:cubicBezTo>
                  <a:pt x="723" y="1116"/>
                  <a:pt x="723" y="1116"/>
                  <a:pt x="723" y="1116"/>
                </a:cubicBezTo>
                <a:cubicBezTo>
                  <a:pt x="475" y="1222"/>
                  <a:pt x="193" y="1124"/>
                  <a:pt x="96" y="898"/>
                </a:cubicBezTo>
                <a:cubicBezTo>
                  <a:pt x="96" y="898"/>
                  <a:pt x="96" y="898"/>
                  <a:pt x="96" y="898"/>
                </a:cubicBezTo>
                <a:cubicBezTo>
                  <a:pt x="0" y="672"/>
                  <a:pt x="124" y="400"/>
                  <a:pt x="373" y="294"/>
                </a:cubicBezTo>
                <a:close/>
              </a:path>
            </a:pathLst>
          </a:custGeom>
          <a:solidFill>
            <a:srgbClr val="252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8" name="îşḻïďè"/>
          <p:cNvSpPr/>
          <p:nvPr>
            <p:custDataLst>
              <p:tags r:id="rId143"/>
            </p:custDataLst>
          </p:nvPr>
        </p:nvSpPr>
        <p:spPr bwMode="auto">
          <a:xfrm>
            <a:off x="17780" y="4205605"/>
            <a:ext cx="812165" cy="641985"/>
          </a:xfrm>
          <a:custGeom>
            <a:avLst/>
            <a:gdLst>
              <a:gd name="T0" fmla="*/ 254 w 4261"/>
              <a:gd name="T1" fmla="*/ 1681 h 3374"/>
              <a:gd name="T2" fmla="*/ 3136 w 4261"/>
              <a:gd name="T3" fmla="*/ 3271 h 3374"/>
              <a:gd name="T4" fmla="*/ 3661 w 4261"/>
              <a:gd name="T5" fmla="*/ 3119 h 3374"/>
              <a:gd name="T6" fmla="*/ 4159 w 4261"/>
              <a:gd name="T7" fmla="*/ 2218 h 3374"/>
              <a:gd name="T8" fmla="*/ 4007 w 4261"/>
              <a:gd name="T9" fmla="*/ 1693 h 3374"/>
              <a:gd name="T10" fmla="*/ 1125 w 4261"/>
              <a:gd name="T11" fmla="*/ 102 h 3374"/>
              <a:gd name="T12" fmla="*/ 600 w 4261"/>
              <a:gd name="T13" fmla="*/ 254 h 3374"/>
              <a:gd name="T14" fmla="*/ 102 w 4261"/>
              <a:gd name="T15" fmla="*/ 1156 h 3374"/>
              <a:gd name="T16" fmla="*/ 254 w 4261"/>
              <a:gd name="T17" fmla="*/ 1681 h 3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61" h="3374">
                <a:moveTo>
                  <a:pt x="254" y="1681"/>
                </a:moveTo>
                <a:cubicBezTo>
                  <a:pt x="3136" y="3271"/>
                  <a:pt x="3136" y="3271"/>
                  <a:pt x="3136" y="3271"/>
                </a:cubicBezTo>
                <a:cubicBezTo>
                  <a:pt x="3322" y="3374"/>
                  <a:pt x="3559" y="3305"/>
                  <a:pt x="3661" y="3119"/>
                </a:cubicBezTo>
                <a:cubicBezTo>
                  <a:pt x="4159" y="2218"/>
                  <a:pt x="4159" y="2218"/>
                  <a:pt x="4159" y="2218"/>
                </a:cubicBezTo>
                <a:cubicBezTo>
                  <a:pt x="4261" y="2032"/>
                  <a:pt x="4193" y="1795"/>
                  <a:pt x="4007" y="1693"/>
                </a:cubicBezTo>
                <a:cubicBezTo>
                  <a:pt x="1125" y="102"/>
                  <a:pt x="1125" y="102"/>
                  <a:pt x="1125" y="102"/>
                </a:cubicBezTo>
                <a:cubicBezTo>
                  <a:pt x="939" y="0"/>
                  <a:pt x="702" y="68"/>
                  <a:pt x="600" y="254"/>
                </a:cubicBezTo>
                <a:cubicBezTo>
                  <a:pt x="102" y="1156"/>
                  <a:pt x="102" y="1156"/>
                  <a:pt x="102" y="1156"/>
                </a:cubicBezTo>
                <a:cubicBezTo>
                  <a:pt x="0" y="1342"/>
                  <a:pt x="68" y="1578"/>
                  <a:pt x="254" y="1681"/>
                </a:cubicBezTo>
                <a:close/>
              </a:path>
            </a:pathLst>
          </a:custGeom>
          <a:solidFill>
            <a:srgbClr val="FBF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9" name="iṥļïḑé"/>
          <p:cNvSpPr/>
          <p:nvPr>
            <p:custDataLst>
              <p:tags r:id="rId144"/>
            </p:custDataLst>
          </p:nvPr>
        </p:nvSpPr>
        <p:spPr bwMode="auto">
          <a:xfrm>
            <a:off x="1388110" y="3316605"/>
            <a:ext cx="86360" cy="70485"/>
          </a:xfrm>
          <a:custGeom>
            <a:avLst/>
            <a:gdLst>
              <a:gd name="T0" fmla="*/ 0 w 451"/>
              <a:gd name="T1" fmla="*/ 52 h 369"/>
              <a:gd name="T2" fmla="*/ 440 w 451"/>
              <a:gd name="T3" fmla="*/ 25 h 369"/>
              <a:gd name="T4" fmla="*/ 165 w 451"/>
              <a:gd name="T5" fmla="*/ 369 h 369"/>
              <a:gd name="T6" fmla="*/ 0 w 451"/>
              <a:gd name="T7" fmla="*/ 52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1" h="369">
                <a:moveTo>
                  <a:pt x="0" y="52"/>
                </a:moveTo>
                <a:cubicBezTo>
                  <a:pt x="0" y="52"/>
                  <a:pt x="430" y="0"/>
                  <a:pt x="440" y="25"/>
                </a:cubicBezTo>
                <a:cubicBezTo>
                  <a:pt x="451" y="57"/>
                  <a:pt x="165" y="369"/>
                  <a:pt x="165" y="369"/>
                </a:cubicBezTo>
                <a:lnTo>
                  <a:pt x="0" y="52"/>
                </a:lnTo>
                <a:close/>
              </a:path>
            </a:pathLst>
          </a:custGeom>
          <a:solidFill>
            <a:srgbClr val="2829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4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28955" y="805180"/>
            <a:ext cx="286321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7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应急组织体系搭建</a:t>
            </a:r>
            <a:endParaRPr sz="17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39140" y="1467485"/>
            <a:ext cx="50641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  <a:buClr>
                <a:srgbClr val="2F7889"/>
              </a:buClr>
              <a:buNone/>
            </a:pPr>
            <a:r>
              <a:rPr lang="zh-CN" altLang="en-US" sz="16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现场应急救援指挥中心</a:t>
            </a:r>
            <a:endParaRPr lang="zh-CN" altLang="en-US" sz="16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3630295" y="2030730"/>
            <a:ext cx="524510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总指挥：</a:t>
            </a:r>
            <a:endParaRPr lang="zh-CN" altLang="en-US" sz="1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副总指挥：</a:t>
            </a:r>
            <a:endParaRPr lang="zh-CN" altLang="en-US" sz="1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成员单位（职能部门）：</a:t>
            </a:r>
            <a:endParaRPr lang="zh-CN" altLang="en-US" sz="1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工作小组（如: 综合协调组、医疗救护组、保卫警戒组、消防组、抢险抢修组、环境监测组、工艺技术组、善后处理组等）</a:t>
            </a:r>
            <a:endParaRPr lang="zh-CN" altLang="en-US" sz="1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1" name="íṣ1iďê"/>
          <p:cNvSpPr/>
          <p:nvPr>
            <p:custDataLst>
              <p:tags r:id="rId7"/>
            </p:custDataLst>
          </p:nvPr>
        </p:nvSpPr>
        <p:spPr bwMode="auto">
          <a:xfrm>
            <a:off x="880745" y="2091055"/>
            <a:ext cx="2606040" cy="2438400"/>
          </a:xfrm>
          <a:custGeom>
            <a:avLst/>
            <a:gdLst>
              <a:gd name="T0" fmla="*/ 12707 w 13673"/>
              <a:gd name="T1" fmla="*/ 10920 h 12806"/>
              <a:gd name="T2" fmla="*/ 2249 w 13673"/>
              <a:gd name="T3" fmla="*/ 12708 h 12806"/>
              <a:gd name="T4" fmla="*/ 1024 w 13673"/>
              <a:gd name="T5" fmla="*/ 11840 h 12806"/>
              <a:gd name="T6" fmla="*/ 933 w 13673"/>
              <a:gd name="T7" fmla="*/ 1092 h 12806"/>
              <a:gd name="T8" fmla="*/ 12077 w 13673"/>
              <a:gd name="T9" fmla="*/ 934 h 12806"/>
              <a:gd name="T10" fmla="*/ 13575 w 13673"/>
              <a:gd name="T11" fmla="*/ 9694 h 12806"/>
              <a:gd name="T12" fmla="*/ 12707 w 13673"/>
              <a:gd name="T13" fmla="*/ 10920 h 1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73" h="12806">
                <a:moveTo>
                  <a:pt x="12707" y="10920"/>
                </a:moveTo>
                <a:cubicBezTo>
                  <a:pt x="2249" y="12708"/>
                  <a:pt x="2249" y="12708"/>
                  <a:pt x="2249" y="12708"/>
                </a:cubicBezTo>
                <a:cubicBezTo>
                  <a:pt x="1674" y="12806"/>
                  <a:pt x="1122" y="12416"/>
                  <a:pt x="1024" y="11840"/>
                </a:cubicBezTo>
                <a:cubicBezTo>
                  <a:pt x="1024" y="11840"/>
                  <a:pt x="0" y="1251"/>
                  <a:pt x="933" y="1092"/>
                </a:cubicBezTo>
                <a:cubicBezTo>
                  <a:pt x="933" y="1092"/>
                  <a:pt x="11917" y="0"/>
                  <a:pt x="12077" y="934"/>
                </a:cubicBezTo>
                <a:cubicBezTo>
                  <a:pt x="13575" y="9694"/>
                  <a:pt x="13575" y="9694"/>
                  <a:pt x="13575" y="9694"/>
                </a:cubicBezTo>
                <a:cubicBezTo>
                  <a:pt x="13673" y="10270"/>
                  <a:pt x="13282" y="10822"/>
                  <a:pt x="12707" y="10920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íśḷïḑè"/>
          <p:cNvSpPr/>
          <p:nvPr>
            <p:custDataLst>
              <p:tags r:id="rId8"/>
            </p:custDataLst>
          </p:nvPr>
        </p:nvSpPr>
        <p:spPr bwMode="auto">
          <a:xfrm>
            <a:off x="909955" y="2156460"/>
            <a:ext cx="2472055" cy="2287905"/>
          </a:xfrm>
          <a:custGeom>
            <a:avLst/>
            <a:gdLst>
              <a:gd name="T0" fmla="*/ 11959 w 12971"/>
              <a:gd name="T1" fmla="*/ 10949 h 12016"/>
              <a:gd name="T2" fmla="*/ 1398 w 12971"/>
              <a:gd name="T3" fmla="*/ 11960 h 12016"/>
              <a:gd name="T4" fmla="*/ 240 w 12971"/>
              <a:gd name="T5" fmla="*/ 11004 h 12016"/>
              <a:gd name="T6" fmla="*/ 943 w 12971"/>
              <a:gd name="T7" fmla="*/ 278 h 12016"/>
              <a:gd name="T8" fmla="*/ 12068 w 12971"/>
              <a:gd name="T9" fmla="*/ 943 h 12016"/>
              <a:gd name="T10" fmla="*/ 12915 w 12971"/>
              <a:gd name="T11" fmla="*/ 9790 h 12016"/>
              <a:gd name="T12" fmla="*/ 11959 w 12971"/>
              <a:gd name="T13" fmla="*/ 10949 h 1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71" h="12016">
                <a:moveTo>
                  <a:pt x="11959" y="10949"/>
                </a:moveTo>
                <a:cubicBezTo>
                  <a:pt x="1398" y="11960"/>
                  <a:pt x="1398" y="11960"/>
                  <a:pt x="1398" y="11960"/>
                </a:cubicBezTo>
                <a:cubicBezTo>
                  <a:pt x="817" y="12016"/>
                  <a:pt x="296" y="11585"/>
                  <a:pt x="240" y="11004"/>
                </a:cubicBezTo>
                <a:cubicBezTo>
                  <a:pt x="240" y="11004"/>
                  <a:pt x="0" y="369"/>
                  <a:pt x="943" y="278"/>
                </a:cubicBezTo>
                <a:cubicBezTo>
                  <a:pt x="943" y="278"/>
                  <a:pt x="11978" y="0"/>
                  <a:pt x="12068" y="943"/>
                </a:cubicBezTo>
                <a:cubicBezTo>
                  <a:pt x="12915" y="9790"/>
                  <a:pt x="12915" y="9790"/>
                  <a:pt x="12915" y="9790"/>
                </a:cubicBezTo>
                <a:cubicBezTo>
                  <a:pt x="12971" y="10372"/>
                  <a:pt x="12540" y="10893"/>
                  <a:pt x="11959" y="10949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ï$1iḍe"/>
          <p:cNvSpPr/>
          <p:nvPr>
            <p:custDataLst>
              <p:tags r:id="rId9"/>
            </p:custDataLst>
          </p:nvPr>
        </p:nvSpPr>
        <p:spPr bwMode="auto">
          <a:xfrm>
            <a:off x="1002665" y="2164080"/>
            <a:ext cx="2197735" cy="2280285"/>
          </a:xfrm>
          <a:custGeom>
            <a:avLst/>
            <a:gdLst>
              <a:gd name="T0" fmla="*/ 581 w 11531"/>
              <a:gd name="T1" fmla="*/ 10532 h 11979"/>
              <a:gd name="T2" fmla="*/ 10132 w 11531"/>
              <a:gd name="T3" fmla="*/ 11923 h 11979"/>
              <a:gd name="T4" fmla="*/ 11291 w 11531"/>
              <a:gd name="T5" fmla="*/ 10967 h 11979"/>
              <a:gd name="T6" fmla="*/ 10588 w 11531"/>
              <a:gd name="T7" fmla="*/ 241 h 11979"/>
              <a:gd name="T8" fmla="*/ 1051 w 11531"/>
              <a:gd name="T9" fmla="*/ 943 h 11979"/>
              <a:gd name="T10" fmla="*/ 59 w 11531"/>
              <a:gd name="T11" fmla="*/ 9018 h 11979"/>
              <a:gd name="T12" fmla="*/ 581 w 11531"/>
              <a:gd name="T13" fmla="*/ 10532 h 11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31" h="11979">
                <a:moveTo>
                  <a:pt x="581" y="10532"/>
                </a:moveTo>
                <a:cubicBezTo>
                  <a:pt x="10132" y="11923"/>
                  <a:pt x="10132" y="11923"/>
                  <a:pt x="10132" y="11923"/>
                </a:cubicBezTo>
                <a:cubicBezTo>
                  <a:pt x="10714" y="11979"/>
                  <a:pt x="11235" y="11548"/>
                  <a:pt x="11291" y="10967"/>
                </a:cubicBezTo>
                <a:cubicBezTo>
                  <a:pt x="11291" y="10967"/>
                  <a:pt x="11531" y="332"/>
                  <a:pt x="10588" y="241"/>
                </a:cubicBezTo>
                <a:cubicBezTo>
                  <a:pt x="10588" y="241"/>
                  <a:pt x="1142" y="0"/>
                  <a:pt x="1051" y="943"/>
                </a:cubicBezTo>
                <a:cubicBezTo>
                  <a:pt x="59" y="9018"/>
                  <a:pt x="59" y="9018"/>
                  <a:pt x="59" y="9018"/>
                </a:cubicBezTo>
                <a:cubicBezTo>
                  <a:pt x="4" y="9600"/>
                  <a:pt x="0" y="10477"/>
                  <a:pt x="581" y="10532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iṧľíḋé"/>
          <p:cNvSpPr/>
          <p:nvPr>
            <p:custDataLst>
              <p:tags r:id="rId10"/>
            </p:custDataLst>
          </p:nvPr>
        </p:nvSpPr>
        <p:spPr bwMode="auto">
          <a:xfrm>
            <a:off x="904875" y="2107565"/>
            <a:ext cx="2426970" cy="2187575"/>
          </a:xfrm>
          <a:custGeom>
            <a:avLst/>
            <a:gdLst>
              <a:gd name="T0" fmla="*/ 11671 w 12733"/>
              <a:gd name="T1" fmla="*/ 11492 h 11492"/>
              <a:gd name="T2" fmla="*/ 1062 w 12733"/>
              <a:gd name="T3" fmla="*/ 11492 h 11492"/>
              <a:gd name="T4" fmla="*/ 0 w 12733"/>
              <a:gd name="T5" fmla="*/ 10430 h 11492"/>
              <a:gd name="T6" fmla="*/ 0 w 12733"/>
              <a:gd name="T7" fmla="*/ 1723 h 11492"/>
              <a:gd name="T8" fmla="*/ 1722 w 12733"/>
              <a:gd name="T9" fmla="*/ 0 h 11492"/>
              <a:gd name="T10" fmla="*/ 11011 w 12733"/>
              <a:gd name="T11" fmla="*/ 0 h 11492"/>
              <a:gd name="T12" fmla="*/ 12733 w 12733"/>
              <a:gd name="T13" fmla="*/ 1723 h 11492"/>
              <a:gd name="T14" fmla="*/ 12733 w 12733"/>
              <a:gd name="T15" fmla="*/ 10430 h 11492"/>
              <a:gd name="T16" fmla="*/ 11671 w 12733"/>
              <a:gd name="T17" fmla="*/ 11492 h 1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33" h="11492">
                <a:moveTo>
                  <a:pt x="11671" y="11492"/>
                </a:moveTo>
                <a:cubicBezTo>
                  <a:pt x="1062" y="11492"/>
                  <a:pt x="1062" y="11492"/>
                  <a:pt x="1062" y="11492"/>
                </a:cubicBezTo>
                <a:cubicBezTo>
                  <a:pt x="478" y="11492"/>
                  <a:pt x="0" y="11014"/>
                  <a:pt x="0" y="10430"/>
                </a:cubicBezTo>
                <a:cubicBezTo>
                  <a:pt x="0" y="1723"/>
                  <a:pt x="0" y="1723"/>
                  <a:pt x="0" y="1723"/>
                </a:cubicBezTo>
                <a:cubicBezTo>
                  <a:pt x="0" y="775"/>
                  <a:pt x="775" y="0"/>
                  <a:pt x="1722" y="0"/>
                </a:cubicBezTo>
                <a:cubicBezTo>
                  <a:pt x="11011" y="0"/>
                  <a:pt x="11011" y="0"/>
                  <a:pt x="11011" y="0"/>
                </a:cubicBezTo>
                <a:cubicBezTo>
                  <a:pt x="11958" y="0"/>
                  <a:pt x="12733" y="775"/>
                  <a:pt x="12733" y="1723"/>
                </a:cubicBezTo>
                <a:cubicBezTo>
                  <a:pt x="12733" y="10430"/>
                  <a:pt x="12733" y="10430"/>
                  <a:pt x="12733" y="10430"/>
                </a:cubicBezTo>
                <a:cubicBezTo>
                  <a:pt x="12733" y="11014"/>
                  <a:pt x="12255" y="11492"/>
                  <a:pt x="11671" y="114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íśḻiḑè"/>
          <p:cNvSpPr/>
          <p:nvPr>
            <p:custDataLst>
              <p:tags r:id="rId11"/>
            </p:custDataLst>
          </p:nvPr>
        </p:nvSpPr>
        <p:spPr bwMode="auto">
          <a:xfrm>
            <a:off x="904875" y="2107565"/>
            <a:ext cx="2426970" cy="568960"/>
          </a:xfrm>
          <a:custGeom>
            <a:avLst/>
            <a:gdLst>
              <a:gd name="T0" fmla="*/ 12733 w 12733"/>
              <a:gd name="T1" fmla="*/ 2987 h 2987"/>
              <a:gd name="T2" fmla="*/ 0 w 12733"/>
              <a:gd name="T3" fmla="*/ 2987 h 2987"/>
              <a:gd name="T4" fmla="*/ 0 w 12733"/>
              <a:gd name="T5" fmla="*/ 1723 h 2987"/>
              <a:gd name="T6" fmla="*/ 1722 w 12733"/>
              <a:gd name="T7" fmla="*/ 0 h 2987"/>
              <a:gd name="T8" fmla="*/ 11011 w 12733"/>
              <a:gd name="T9" fmla="*/ 0 h 2987"/>
              <a:gd name="T10" fmla="*/ 12733 w 12733"/>
              <a:gd name="T11" fmla="*/ 1723 h 2987"/>
              <a:gd name="T12" fmla="*/ 12733 w 12733"/>
              <a:gd name="T13" fmla="*/ 2987 h 2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33" h="2987">
                <a:moveTo>
                  <a:pt x="12733" y="2987"/>
                </a:moveTo>
                <a:cubicBezTo>
                  <a:pt x="0" y="2987"/>
                  <a:pt x="0" y="2987"/>
                  <a:pt x="0" y="2987"/>
                </a:cubicBezTo>
                <a:cubicBezTo>
                  <a:pt x="0" y="1723"/>
                  <a:pt x="0" y="1723"/>
                  <a:pt x="0" y="1723"/>
                </a:cubicBezTo>
                <a:cubicBezTo>
                  <a:pt x="0" y="775"/>
                  <a:pt x="775" y="0"/>
                  <a:pt x="1722" y="0"/>
                </a:cubicBezTo>
                <a:cubicBezTo>
                  <a:pt x="11011" y="0"/>
                  <a:pt x="11011" y="0"/>
                  <a:pt x="11011" y="0"/>
                </a:cubicBezTo>
                <a:cubicBezTo>
                  <a:pt x="11958" y="0"/>
                  <a:pt x="12733" y="775"/>
                  <a:pt x="12733" y="1723"/>
                </a:cubicBezTo>
                <a:lnTo>
                  <a:pt x="12733" y="2987"/>
                </a:lnTo>
                <a:close/>
              </a:path>
            </a:pathLst>
          </a:custGeom>
          <a:solidFill>
            <a:srgbClr val="5FB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íšliďê"/>
          <p:cNvSpPr/>
          <p:nvPr>
            <p:custDataLst>
              <p:tags r:id="rId12"/>
            </p:custDataLst>
          </p:nvPr>
        </p:nvSpPr>
        <p:spPr bwMode="auto">
          <a:xfrm>
            <a:off x="1250315" y="2107565"/>
            <a:ext cx="98425" cy="165735"/>
          </a:xfrm>
          <a:custGeom>
            <a:avLst/>
            <a:gdLst>
              <a:gd name="T0" fmla="*/ 259 w 518"/>
              <a:gd name="T1" fmla="*/ 869 h 869"/>
              <a:gd name="T2" fmla="*/ 259 w 518"/>
              <a:gd name="T3" fmla="*/ 869 h 869"/>
              <a:gd name="T4" fmla="*/ 0 w 518"/>
              <a:gd name="T5" fmla="*/ 610 h 869"/>
              <a:gd name="T6" fmla="*/ 0 w 518"/>
              <a:gd name="T7" fmla="*/ 0 h 869"/>
              <a:gd name="T8" fmla="*/ 518 w 518"/>
              <a:gd name="T9" fmla="*/ 0 h 869"/>
              <a:gd name="T10" fmla="*/ 518 w 518"/>
              <a:gd name="T11" fmla="*/ 610 h 869"/>
              <a:gd name="T12" fmla="*/ 259 w 518"/>
              <a:gd name="T13" fmla="*/ 869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869">
                <a:moveTo>
                  <a:pt x="259" y="869"/>
                </a:moveTo>
                <a:cubicBezTo>
                  <a:pt x="259" y="869"/>
                  <a:pt x="259" y="869"/>
                  <a:pt x="259" y="869"/>
                </a:cubicBezTo>
                <a:cubicBezTo>
                  <a:pt x="117" y="869"/>
                  <a:pt x="0" y="753"/>
                  <a:pt x="0" y="610"/>
                </a:cubicBezTo>
                <a:cubicBezTo>
                  <a:pt x="0" y="0"/>
                  <a:pt x="0" y="0"/>
                  <a:pt x="0" y="0"/>
                </a:cubicBezTo>
                <a:cubicBezTo>
                  <a:pt x="518" y="0"/>
                  <a:pt x="518" y="0"/>
                  <a:pt x="518" y="0"/>
                </a:cubicBezTo>
                <a:cubicBezTo>
                  <a:pt x="518" y="610"/>
                  <a:pt x="518" y="610"/>
                  <a:pt x="518" y="610"/>
                </a:cubicBezTo>
                <a:cubicBezTo>
                  <a:pt x="518" y="753"/>
                  <a:pt x="402" y="869"/>
                  <a:pt x="259" y="869"/>
                </a:cubicBezTo>
                <a:close/>
              </a:path>
            </a:pathLst>
          </a:custGeom>
          <a:solidFill>
            <a:srgbClr val="BF3A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ïsľîḋé"/>
          <p:cNvSpPr/>
          <p:nvPr>
            <p:custDataLst>
              <p:tags r:id="rId13"/>
            </p:custDataLst>
          </p:nvPr>
        </p:nvSpPr>
        <p:spPr bwMode="auto">
          <a:xfrm>
            <a:off x="1834515" y="2107565"/>
            <a:ext cx="98425" cy="165735"/>
          </a:xfrm>
          <a:custGeom>
            <a:avLst/>
            <a:gdLst>
              <a:gd name="T0" fmla="*/ 259 w 518"/>
              <a:gd name="T1" fmla="*/ 869 h 869"/>
              <a:gd name="T2" fmla="*/ 259 w 518"/>
              <a:gd name="T3" fmla="*/ 869 h 869"/>
              <a:gd name="T4" fmla="*/ 0 w 518"/>
              <a:gd name="T5" fmla="*/ 610 h 869"/>
              <a:gd name="T6" fmla="*/ 0 w 518"/>
              <a:gd name="T7" fmla="*/ 0 h 869"/>
              <a:gd name="T8" fmla="*/ 518 w 518"/>
              <a:gd name="T9" fmla="*/ 0 h 869"/>
              <a:gd name="T10" fmla="*/ 518 w 518"/>
              <a:gd name="T11" fmla="*/ 610 h 869"/>
              <a:gd name="T12" fmla="*/ 259 w 518"/>
              <a:gd name="T13" fmla="*/ 869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869">
                <a:moveTo>
                  <a:pt x="259" y="869"/>
                </a:moveTo>
                <a:cubicBezTo>
                  <a:pt x="259" y="869"/>
                  <a:pt x="259" y="869"/>
                  <a:pt x="259" y="869"/>
                </a:cubicBezTo>
                <a:cubicBezTo>
                  <a:pt x="117" y="869"/>
                  <a:pt x="0" y="753"/>
                  <a:pt x="0" y="610"/>
                </a:cubicBezTo>
                <a:cubicBezTo>
                  <a:pt x="0" y="0"/>
                  <a:pt x="0" y="0"/>
                  <a:pt x="0" y="0"/>
                </a:cubicBezTo>
                <a:cubicBezTo>
                  <a:pt x="518" y="0"/>
                  <a:pt x="518" y="0"/>
                  <a:pt x="518" y="0"/>
                </a:cubicBezTo>
                <a:cubicBezTo>
                  <a:pt x="518" y="610"/>
                  <a:pt x="518" y="610"/>
                  <a:pt x="518" y="610"/>
                </a:cubicBezTo>
                <a:cubicBezTo>
                  <a:pt x="518" y="753"/>
                  <a:pt x="402" y="869"/>
                  <a:pt x="259" y="869"/>
                </a:cubicBezTo>
                <a:close/>
              </a:path>
            </a:pathLst>
          </a:custGeom>
          <a:solidFill>
            <a:srgbClr val="BF3A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išļïďè"/>
          <p:cNvSpPr/>
          <p:nvPr>
            <p:custDataLst>
              <p:tags r:id="rId14"/>
            </p:custDataLst>
          </p:nvPr>
        </p:nvSpPr>
        <p:spPr bwMode="auto">
          <a:xfrm>
            <a:off x="2381250" y="2107565"/>
            <a:ext cx="98425" cy="165735"/>
          </a:xfrm>
          <a:custGeom>
            <a:avLst/>
            <a:gdLst>
              <a:gd name="T0" fmla="*/ 259 w 518"/>
              <a:gd name="T1" fmla="*/ 869 h 869"/>
              <a:gd name="T2" fmla="*/ 259 w 518"/>
              <a:gd name="T3" fmla="*/ 869 h 869"/>
              <a:gd name="T4" fmla="*/ 0 w 518"/>
              <a:gd name="T5" fmla="*/ 610 h 869"/>
              <a:gd name="T6" fmla="*/ 0 w 518"/>
              <a:gd name="T7" fmla="*/ 0 h 869"/>
              <a:gd name="T8" fmla="*/ 518 w 518"/>
              <a:gd name="T9" fmla="*/ 0 h 869"/>
              <a:gd name="T10" fmla="*/ 518 w 518"/>
              <a:gd name="T11" fmla="*/ 610 h 869"/>
              <a:gd name="T12" fmla="*/ 259 w 518"/>
              <a:gd name="T13" fmla="*/ 869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869">
                <a:moveTo>
                  <a:pt x="259" y="869"/>
                </a:moveTo>
                <a:cubicBezTo>
                  <a:pt x="259" y="869"/>
                  <a:pt x="259" y="869"/>
                  <a:pt x="259" y="869"/>
                </a:cubicBezTo>
                <a:cubicBezTo>
                  <a:pt x="117" y="869"/>
                  <a:pt x="0" y="753"/>
                  <a:pt x="0" y="610"/>
                </a:cubicBezTo>
                <a:cubicBezTo>
                  <a:pt x="0" y="0"/>
                  <a:pt x="0" y="0"/>
                  <a:pt x="0" y="0"/>
                </a:cubicBezTo>
                <a:cubicBezTo>
                  <a:pt x="518" y="0"/>
                  <a:pt x="518" y="0"/>
                  <a:pt x="518" y="0"/>
                </a:cubicBezTo>
                <a:cubicBezTo>
                  <a:pt x="518" y="610"/>
                  <a:pt x="518" y="610"/>
                  <a:pt x="518" y="610"/>
                </a:cubicBezTo>
                <a:cubicBezTo>
                  <a:pt x="518" y="753"/>
                  <a:pt x="402" y="869"/>
                  <a:pt x="259" y="869"/>
                </a:cubicBezTo>
                <a:close/>
              </a:path>
            </a:pathLst>
          </a:custGeom>
          <a:solidFill>
            <a:srgbClr val="BF3A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îṡlidê"/>
          <p:cNvSpPr/>
          <p:nvPr>
            <p:custDataLst>
              <p:tags r:id="rId15"/>
            </p:custDataLst>
          </p:nvPr>
        </p:nvSpPr>
        <p:spPr bwMode="auto">
          <a:xfrm>
            <a:off x="2931795" y="2099310"/>
            <a:ext cx="98425" cy="173990"/>
          </a:xfrm>
          <a:custGeom>
            <a:avLst/>
            <a:gdLst>
              <a:gd name="T0" fmla="*/ 259 w 518"/>
              <a:gd name="T1" fmla="*/ 910 h 910"/>
              <a:gd name="T2" fmla="*/ 259 w 518"/>
              <a:gd name="T3" fmla="*/ 910 h 910"/>
              <a:gd name="T4" fmla="*/ 0 w 518"/>
              <a:gd name="T5" fmla="*/ 651 h 910"/>
              <a:gd name="T6" fmla="*/ 0 w 518"/>
              <a:gd name="T7" fmla="*/ 41 h 910"/>
              <a:gd name="T8" fmla="*/ 518 w 518"/>
              <a:gd name="T9" fmla="*/ 47 h 910"/>
              <a:gd name="T10" fmla="*/ 518 w 518"/>
              <a:gd name="T11" fmla="*/ 651 h 910"/>
              <a:gd name="T12" fmla="*/ 259 w 518"/>
              <a:gd name="T13" fmla="*/ 910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910">
                <a:moveTo>
                  <a:pt x="259" y="910"/>
                </a:moveTo>
                <a:cubicBezTo>
                  <a:pt x="259" y="910"/>
                  <a:pt x="259" y="910"/>
                  <a:pt x="259" y="910"/>
                </a:cubicBezTo>
                <a:cubicBezTo>
                  <a:pt x="117" y="910"/>
                  <a:pt x="0" y="794"/>
                  <a:pt x="0" y="651"/>
                </a:cubicBezTo>
                <a:cubicBezTo>
                  <a:pt x="0" y="651"/>
                  <a:pt x="0" y="86"/>
                  <a:pt x="0" y="41"/>
                </a:cubicBezTo>
                <a:cubicBezTo>
                  <a:pt x="0" y="0"/>
                  <a:pt x="518" y="47"/>
                  <a:pt x="518" y="47"/>
                </a:cubicBezTo>
                <a:cubicBezTo>
                  <a:pt x="518" y="651"/>
                  <a:pt x="518" y="651"/>
                  <a:pt x="518" y="651"/>
                </a:cubicBezTo>
                <a:cubicBezTo>
                  <a:pt x="518" y="794"/>
                  <a:pt x="402" y="910"/>
                  <a:pt x="259" y="910"/>
                </a:cubicBezTo>
                <a:close/>
              </a:path>
            </a:pathLst>
          </a:custGeom>
          <a:solidFill>
            <a:srgbClr val="BF3A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ïşľíḓé"/>
          <p:cNvSpPr/>
          <p:nvPr>
            <p:custDataLst>
              <p:tags r:id="rId16"/>
            </p:custDataLst>
          </p:nvPr>
        </p:nvSpPr>
        <p:spPr bwMode="auto">
          <a:xfrm>
            <a:off x="1815465" y="2030730"/>
            <a:ext cx="99060" cy="226060"/>
          </a:xfrm>
          <a:custGeom>
            <a:avLst/>
            <a:gdLst>
              <a:gd name="T0" fmla="*/ 259 w 518"/>
              <a:gd name="T1" fmla="*/ 1185 h 1185"/>
              <a:gd name="T2" fmla="*/ 259 w 518"/>
              <a:gd name="T3" fmla="*/ 1185 h 1185"/>
              <a:gd name="T4" fmla="*/ 0 w 518"/>
              <a:gd name="T5" fmla="*/ 926 h 1185"/>
              <a:gd name="T6" fmla="*/ 0 w 518"/>
              <a:gd name="T7" fmla="*/ 259 h 1185"/>
              <a:gd name="T8" fmla="*/ 259 w 518"/>
              <a:gd name="T9" fmla="*/ 0 h 1185"/>
              <a:gd name="T10" fmla="*/ 259 w 518"/>
              <a:gd name="T11" fmla="*/ 0 h 1185"/>
              <a:gd name="T12" fmla="*/ 518 w 518"/>
              <a:gd name="T13" fmla="*/ 259 h 1185"/>
              <a:gd name="T14" fmla="*/ 518 w 518"/>
              <a:gd name="T15" fmla="*/ 926 h 1185"/>
              <a:gd name="T16" fmla="*/ 259 w 518"/>
              <a:gd name="T17" fmla="*/ 1185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8" h="1185">
                <a:moveTo>
                  <a:pt x="259" y="1185"/>
                </a:moveTo>
                <a:cubicBezTo>
                  <a:pt x="259" y="1185"/>
                  <a:pt x="259" y="1185"/>
                  <a:pt x="259" y="1185"/>
                </a:cubicBezTo>
                <a:cubicBezTo>
                  <a:pt x="117" y="1185"/>
                  <a:pt x="0" y="1069"/>
                  <a:pt x="0" y="926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116"/>
                  <a:pt x="117" y="0"/>
                  <a:pt x="259" y="0"/>
                </a:cubicBezTo>
                <a:cubicBezTo>
                  <a:pt x="259" y="0"/>
                  <a:pt x="259" y="0"/>
                  <a:pt x="259" y="0"/>
                </a:cubicBezTo>
                <a:cubicBezTo>
                  <a:pt x="402" y="0"/>
                  <a:pt x="518" y="116"/>
                  <a:pt x="518" y="259"/>
                </a:cubicBezTo>
                <a:cubicBezTo>
                  <a:pt x="518" y="926"/>
                  <a:pt x="518" y="926"/>
                  <a:pt x="518" y="926"/>
                </a:cubicBezTo>
                <a:cubicBezTo>
                  <a:pt x="518" y="1069"/>
                  <a:pt x="402" y="1185"/>
                  <a:pt x="259" y="1185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ïṡḷíḑé"/>
          <p:cNvSpPr/>
          <p:nvPr>
            <p:custDataLst>
              <p:tags r:id="rId17"/>
            </p:custDataLst>
          </p:nvPr>
        </p:nvSpPr>
        <p:spPr bwMode="auto">
          <a:xfrm>
            <a:off x="2364740" y="2030730"/>
            <a:ext cx="98425" cy="226060"/>
          </a:xfrm>
          <a:custGeom>
            <a:avLst/>
            <a:gdLst>
              <a:gd name="T0" fmla="*/ 259 w 518"/>
              <a:gd name="T1" fmla="*/ 1185 h 1185"/>
              <a:gd name="T2" fmla="*/ 259 w 518"/>
              <a:gd name="T3" fmla="*/ 1185 h 1185"/>
              <a:gd name="T4" fmla="*/ 0 w 518"/>
              <a:gd name="T5" fmla="*/ 926 h 1185"/>
              <a:gd name="T6" fmla="*/ 0 w 518"/>
              <a:gd name="T7" fmla="*/ 259 h 1185"/>
              <a:gd name="T8" fmla="*/ 259 w 518"/>
              <a:gd name="T9" fmla="*/ 0 h 1185"/>
              <a:gd name="T10" fmla="*/ 259 w 518"/>
              <a:gd name="T11" fmla="*/ 0 h 1185"/>
              <a:gd name="T12" fmla="*/ 518 w 518"/>
              <a:gd name="T13" fmla="*/ 259 h 1185"/>
              <a:gd name="T14" fmla="*/ 518 w 518"/>
              <a:gd name="T15" fmla="*/ 926 h 1185"/>
              <a:gd name="T16" fmla="*/ 259 w 518"/>
              <a:gd name="T17" fmla="*/ 1185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8" h="1185">
                <a:moveTo>
                  <a:pt x="259" y="1185"/>
                </a:moveTo>
                <a:cubicBezTo>
                  <a:pt x="259" y="1185"/>
                  <a:pt x="259" y="1185"/>
                  <a:pt x="259" y="1185"/>
                </a:cubicBezTo>
                <a:cubicBezTo>
                  <a:pt x="117" y="1185"/>
                  <a:pt x="0" y="1069"/>
                  <a:pt x="0" y="926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116"/>
                  <a:pt x="117" y="0"/>
                  <a:pt x="259" y="0"/>
                </a:cubicBezTo>
                <a:cubicBezTo>
                  <a:pt x="259" y="0"/>
                  <a:pt x="259" y="0"/>
                  <a:pt x="259" y="0"/>
                </a:cubicBezTo>
                <a:cubicBezTo>
                  <a:pt x="402" y="0"/>
                  <a:pt x="518" y="116"/>
                  <a:pt x="518" y="259"/>
                </a:cubicBezTo>
                <a:cubicBezTo>
                  <a:pt x="518" y="926"/>
                  <a:pt x="518" y="926"/>
                  <a:pt x="518" y="926"/>
                </a:cubicBezTo>
                <a:cubicBezTo>
                  <a:pt x="518" y="1069"/>
                  <a:pt x="402" y="1185"/>
                  <a:pt x="259" y="1185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iṥľiḋè"/>
          <p:cNvSpPr/>
          <p:nvPr>
            <p:custDataLst>
              <p:tags r:id="rId18"/>
            </p:custDataLst>
          </p:nvPr>
        </p:nvSpPr>
        <p:spPr bwMode="auto">
          <a:xfrm>
            <a:off x="2913380" y="2030730"/>
            <a:ext cx="99060" cy="226060"/>
          </a:xfrm>
          <a:custGeom>
            <a:avLst/>
            <a:gdLst>
              <a:gd name="T0" fmla="*/ 259 w 518"/>
              <a:gd name="T1" fmla="*/ 1185 h 1185"/>
              <a:gd name="T2" fmla="*/ 259 w 518"/>
              <a:gd name="T3" fmla="*/ 1185 h 1185"/>
              <a:gd name="T4" fmla="*/ 0 w 518"/>
              <a:gd name="T5" fmla="*/ 926 h 1185"/>
              <a:gd name="T6" fmla="*/ 0 w 518"/>
              <a:gd name="T7" fmla="*/ 259 h 1185"/>
              <a:gd name="T8" fmla="*/ 259 w 518"/>
              <a:gd name="T9" fmla="*/ 0 h 1185"/>
              <a:gd name="T10" fmla="*/ 259 w 518"/>
              <a:gd name="T11" fmla="*/ 0 h 1185"/>
              <a:gd name="T12" fmla="*/ 518 w 518"/>
              <a:gd name="T13" fmla="*/ 259 h 1185"/>
              <a:gd name="T14" fmla="*/ 518 w 518"/>
              <a:gd name="T15" fmla="*/ 926 h 1185"/>
              <a:gd name="T16" fmla="*/ 259 w 518"/>
              <a:gd name="T17" fmla="*/ 1185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8" h="1185">
                <a:moveTo>
                  <a:pt x="259" y="1185"/>
                </a:moveTo>
                <a:cubicBezTo>
                  <a:pt x="259" y="1185"/>
                  <a:pt x="259" y="1185"/>
                  <a:pt x="259" y="1185"/>
                </a:cubicBezTo>
                <a:cubicBezTo>
                  <a:pt x="117" y="1185"/>
                  <a:pt x="0" y="1069"/>
                  <a:pt x="0" y="926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116"/>
                  <a:pt x="117" y="0"/>
                  <a:pt x="259" y="0"/>
                </a:cubicBezTo>
                <a:cubicBezTo>
                  <a:pt x="259" y="0"/>
                  <a:pt x="259" y="0"/>
                  <a:pt x="259" y="0"/>
                </a:cubicBezTo>
                <a:cubicBezTo>
                  <a:pt x="402" y="0"/>
                  <a:pt x="518" y="116"/>
                  <a:pt x="518" y="259"/>
                </a:cubicBezTo>
                <a:cubicBezTo>
                  <a:pt x="518" y="926"/>
                  <a:pt x="518" y="926"/>
                  <a:pt x="518" y="926"/>
                </a:cubicBezTo>
                <a:cubicBezTo>
                  <a:pt x="518" y="1069"/>
                  <a:pt x="402" y="1185"/>
                  <a:pt x="259" y="1185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ïṩļïḋè"/>
          <p:cNvSpPr/>
          <p:nvPr>
            <p:custDataLst>
              <p:tags r:id="rId19"/>
            </p:custDataLst>
          </p:nvPr>
        </p:nvSpPr>
        <p:spPr bwMode="auto">
          <a:xfrm>
            <a:off x="2552700" y="3686175"/>
            <a:ext cx="574675" cy="603250"/>
          </a:xfrm>
          <a:custGeom>
            <a:avLst/>
            <a:gdLst>
              <a:gd name="T0" fmla="*/ 3012 w 3012"/>
              <a:gd name="T1" fmla="*/ 0 h 3167"/>
              <a:gd name="T2" fmla="*/ 0 w 3012"/>
              <a:gd name="T3" fmla="*/ 3167 h 3167"/>
              <a:gd name="T4" fmla="*/ 115 w 3012"/>
              <a:gd name="T5" fmla="*/ 2259 h 3167"/>
              <a:gd name="T6" fmla="*/ 55 w 3012"/>
              <a:gd name="T7" fmla="*/ 1522 h 3167"/>
              <a:gd name="T8" fmla="*/ 776 w 3012"/>
              <a:gd name="T9" fmla="*/ 265 h 3167"/>
              <a:gd name="T10" fmla="*/ 2140 w 3012"/>
              <a:gd name="T11" fmla="*/ 188 h 3167"/>
              <a:gd name="T12" fmla="*/ 3012 w 3012"/>
              <a:gd name="T13" fmla="*/ 0 h 3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12" h="3167">
                <a:moveTo>
                  <a:pt x="3012" y="0"/>
                </a:moveTo>
                <a:cubicBezTo>
                  <a:pt x="0" y="3167"/>
                  <a:pt x="0" y="3167"/>
                  <a:pt x="0" y="3167"/>
                </a:cubicBezTo>
                <a:cubicBezTo>
                  <a:pt x="0" y="3167"/>
                  <a:pt x="114" y="2609"/>
                  <a:pt x="115" y="2259"/>
                </a:cubicBezTo>
                <a:cubicBezTo>
                  <a:pt x="116" y="2036"/>
                  <a:pt x="70" y="1842"/>
                  <a:pt x="55" y="1522"/>
                </a:cubicBezTo>
                <a:cubicBezTo>
                  <a:pt x="12" y="626"/>
                  <a:pt x="531" y="397"/>
                  <a:pt x="776" y="265"/>
                </a:cubicBezTo>
                <a:cubicBezTo>
                  <a:pt x="1152" y="61"/>
                  <a:pt x="1769" y="212"/>
                  <a:pt x="2140" y="188"/>
                </a:cubicBezTo>
                <a:cubicBezTo>
                  <a:pt x="2297" y="177"/>
                  <a:pt x="2895" y="151"/>
                  <a:pt x="3012" y="0"/>
                </a:cubicBezTo>
                <a:close/>
              </a:path>
            </a:pathLst>
          </a:cu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iṩlíḍe"/>
          <p:cNvSpPr/>
          <p:nvPr>
            <p:custDataLst>
              <p:tags r:id="rId20"/>
            </p:custDataLst>
          </p:nvPr>
        </p:nvSpPr>
        <p:spPr bwMode="auto">
          <a:xfrm>
            <a:off x="2552700" y="3622040"/>
            <a:ext cx="764540" cy="667385"/>
          </a:xfrm>
          <a:custGeom>
            <a:avLst/>
            <a:gdLst>
              <a:gd name="T0" fmla="*/ 4010 w 4010"/>
              <a:gd name="T1" fmla="*/ 140 h 3507"/>
              <a:gd name="T2" fmla="*/ 0 w 4010"/>
              <a:gd name="T3" fmla="*/ 3507 h 3507"/>
              <a:gd name="T4" fmla="*/ 239 w 4010"/>
              <a:gd name="T5" fmla="*/ 2456 h 3507"/>
              <a:gd name="T6" fmla="*/ 246 w 4010"/>
              <a:gd name="T7" fmla="*/ 1587 h 3507"/>
              <a:gd name="T8" fmla="*/ 1260 w 4010"/>
              <a:gd name="T9" fmla="*/ 196 h 3507"/>
              <a:gd name="T10" fmla="*/ 2929 w 4010"/>
              <a:gd name="T11" fmla="*/ 261 h 3507"/>
              <a:gd name="T12" fmla="*/ 4010 w 4010"/>
              <a:gd name="T13" fmla="*/ 140 h 3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0" h="3507">
                <a:moveTo>
                  <a:pt x="4010" y="140"/>
                </a:moveTo>
                <a:cubicBezTo>
                  <a:pt x="0" y="3507"/>
                  <a:pt x="0" y="3507"/>
                  <a:pt x="0" y="3507"/>
                </a:cubicBezTo>
                <a:cubicBezTo>
                  <a:pt x="0" y="3507"/>
                  <a:pt x="200" y="2867"/>
                  <a:pt x="239" y="2456"/>
                </a:cubicBezTo>
                <a:cubicBezTo>
                  <a:pt x="264" y="2196"/>
                  <a:pt x="229" y="1963"/>
                  <a:pt x="246" y="1587"/>
                </a:cubicBezTo>
                <a:cubicBezTo>
                  <a:pt x="291" y="532"/>
                  <a:pt x="948" y="324"/>
                  <a:pt x="1260" y="196"/>
                </a:cubicBezTo>
                <a:cubicBezTo>
                  <a:pt x="1740" y="0"/>
                  <a:pt x="2474" y="247"/>
                  <a:pt x="2929" y="261"/>
                </a:cubicBezTo>
                <a:cubicBezTo>
                  <a:pt x="3121" y="267"/>
                  <a:pt x="3851" y="305"/>
                  <a:pt x="4010" y="140"/>
                </a:cubicBezTo>
                <a:close/>
              </a:path>
            </a:pathLst>
          </a:custGeom>
          <a:solidFill>
            <a:srgbClr val="E7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isḷíḍê"/>
          <p:cNvSpPr/>
          <p:nvPr>
            <p:custDataLst>
              <p:tags r:id="rId21"/>
            </p:custDataLst>
          </p:nvPr>
        </p:nvSpPr>
        <p:spPr bwMode="auto">
          <a:xfrm>
            <a:off x="1155700" y="2994025"/>
            <a:ext cx="323850" cy="21018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îṡľïḓê"/>
          <p:cNvSpPr/>
          <p:nvPr>
            <p:custDataLst>
              <p:tags r:id="rId22"/>
            </p:custDataLst>
          </p:nvPr>
        </p:nvSpPr>
        <p:spPr bwMode="auto">
          <a:xfrm>
            <a:off x="1155700" y="3368040"/>
            <a:ext cx="323850" cy="20891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ïṣlïďè"/>
          <p:cNvSpPr/>
          <p:nvPr>
            <p:custDataLst>
              <p:tags r:id="rId23"/>
            </p:custDataLst>
          </p:nvPr>
        </p:nvSpPr>
        <p:spPr bwMode="auto">
          <a:xfrm>
            <a:off x="1670685" y="3368040"/>
            <a:ext cx="324485" cy="20891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iṩ1ïḍé"/>
          <p:cNvSpPr/>
          <p:nvPr>
            <p:custDataLst>
              <p:tags r:id="rId24"/>
            </p:custDataLst>
          </p:nvPr>
        </p:nvSpPr>
        <p:spPr bwMode="auto">
          <a:xfrm>
            <a:off x="2185670" y="3368040"/>
            <a:ext cx="323850" cy="20891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íSḷiḍe"/>
          <p:cNvSpPr/>
          <p:nvPr>
            <p:custDataLst>
              <p:tags r:id="rId25"/>
            </p:custDataLst>
          </p:nvPr>
        </p:nvSpPr>
        <p:spPr bwMode="auto">
          <a:xfrm>
            <a:off x="2691130" y="3368040"/>
            <a:ext cx="323850" cy="20891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íṩḻîḍè"/>
          <p:cNvSpPr/>
          <p:nvPr>
            <p:custDataLst>
              <p:tags r:id="rId26"/>
            </p:custDataLst>
          </p:nvPr>
        </p:nvSpPr>
        <p:spPr bwMode="auto">
          <a:xfrm>
            <a:off x="1155700" y="3740785"/>
            <a:ext cx="323850" cy="20891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ïṧlíḑê"/>
          <p:cNvSpPr/>
          <p:nvPr>
            <p:custDataLst>
              <p:tags r:id="rId27"/>
            </p:custDataLst>
          </p:nvPr>
        </p:nvSpPr>
        <p:spPr bwMode="auto">
          <a:xfrm>
            <a:off x="1670685" y="3740785"/>
            <a:ext cx="324485" cy="20891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ïşḷïdé"/>
          <p:cNvSpPr/>
          <p:nvPr>
            <p:custDataLst>
              <p:tags r:id="rId28"/>
            </p:custDataLst>
          </p:nvPr>
        </p:nvSpPr>
        <p:spPr bwMode="auto">
          <a:xfrm>
            <a:off x="2185670" y="3740785"/>
            <a:ext cx="323850" cy="20891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i$ļïḍe"/>
          <p:cNvSpPr/>
          <p:nvPr>
            <p:custDataLst>
              <p:tags r:id="rId29"/>
            </p:custDataLst>
          </p:nvPr>
        </p:nvSpPr>
        <p:spPr bwMode="auto">
          <a:xfrm>
            <a:off x="1670685" y="2994025"/>
            <a:ext cx="324485" cy="21018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i$ļiďè"/>
          <p:cNvSpPr/>
          <p:nvPr>
            <p:custDataLst>
              <p:tags r:id="rId30"/>
            </p:custDataLst>
          </p:nvPr>
        </p:nvSpPr>
        <p:spPr bwMode="auto">
          <a:xfrm>
            <a:off x="2185670" y="2994025"/>
            <a:ext cx="323850" cy="21018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iṥḻíḍè"/>
          <p:cNvSpPr/>
          <p:nvPr>
            <p:custDataLst>
              <p:tags r:id="rId31"/>
            </p:custDataLst>
          </p:nvPr>
        </p:nvSpPr>
        <p:spPr bwMode="auto">
          <a:xfrm>
            <a:off x="2701290" y="2994025"/>
            <a:ext cx="323850" cy="21018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ïslïďe"/>
          <p:cNvSpPr/>
          <p:nvPr>
            <p:custDataLst>
              <p:tags r:id="rId32"/>
            </p:custDataLst>
          </p:nvPr>
        </p:nvSpPr>
        <p:spPr bwMode="auto">
          <a:xfrm>
            <a:off x="1230630" y="2030730"/>
            <a:ext cx="98425" cy="226060"/>
          </a:xfrm>
          <a:custGeom>
            <a:avLst/>
            <a:gdLst>
              <a:gd name="T0" fmla="*/ 259 w 518"/>
              <a:gd name="T1" fmla="*/ 1185 h 1185"/>
              <a:gd name="T2" fmla="*/ 259 w 518"/>
              <a:gd name="T3" fmla="*/ 1185 h 1185"/>
              <a:gd name="T4" fmla="*/ 0 w 518"/>
              <a:gd name="T5" fmla="*/ 926 h 1185"/>
              <a:gd name="T6" fmla="*/ 0 w 518"/>
              <a:gd name="T7" fmla="*/ 259 h 1185"/>
              <a:gd name="T8" fmla="*/ 259 w 518"/>
              <a:gd name="T9" fmla="*/ 0 h 1185"/>
              <a:gd name="T10" fmla="*/ 259 w 518"/>
              <a:gd name="T11" fmla="*/ 0 h 1185"/>
              <a:gd name="T12" fmla="*/ 518 w 518"/>
              <a:gd name="T13" fmla="*/ 259 h 1185"/>
              <a:gd name="T14" fmla="*/ 518 w 518"/>
              <a:gd name="T15" fmla="*/ 926 h 1185"/>
              <a:gd name="T16" fmla="*/ 259 w 518"/>
              <a:gd name="T17" fmla="*/ 1185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8" h="1185">
                <a:moveTo>
                  <a:pt x="259" y="1185"/>
                </a:moveTo>
                <a:cubicBezTo>
                  <a:pt x="259" y="1185"/>
                  <a:pt x="259" y="1185"/>
                  <a:pt x="259" y="1185"/>
                </a:cubicBezTo>
                <a:cubicBezTo>
                  <a:pt x="117" y="1185"/>
                  <a:pt x="0" y="1069"/>
                  <a:pt x="0" y="926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116"/>
                  <a:pt x="117" y="0"/>
                  <a:pt x="259" y="0"/>
                </a:cubicBezTo>
                <a:cubicBezTo>
                  <a:pt x="259" y="0"/>
                  <a:pt x="259" y="0"/>
                  <a:pt x="259" y="0"/>
                </a:cubicBezTo>
                <a:cubicBezTo>
                  <a:pt x="402" y="0"/>
                  <a:pt x="518" y="116"/>
                  <a:pt x="518" y="259"/>
                </a:cubicBezTo>
                <a:cubicBezTo>
                  <a:pt x="518" y="926"/>
                  <a:pt x="518" y="926"/>
                  <a:pt x="518" y="926"/>
                </a:cubicBezTo>
                <a:cubicBezTo>
                  <a:pt x="518" y="1069"/>
                  <a:pt x="402" y="1185"/>
                  <a:pt x="259" y="1185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iṣḷidè"/>
          <p:cNvSpPr/>
          <p:nvPr>
            <p:custDataLst>
              <p:tags r:id="rId33"/>
            </p:custDataLst>
          </p:nvPr>
        </p:nvSpPr>
        <p:spPr bwMode="auto">
          <a:xfrm>
            <a:off x="1824355" y="3134995"/>
            <a:ext cx="6350" cy="6350"/>
          </a:xfrm>
          <a:custGeom>
            <a:avLst/>
            <a:gdLst>
              <a:gd name="T0" fmla="*/ 6 w 34"/>
              <a:gd name="T1" fmla="*/ 7 h 35"/>
              <a:gd name="T2" fmla="*/ 20 w 34"/>
              <a:gd name="T3" fmla="*/ 32 h 35"/>
              <a:gd name="T4" fmla="*/ 34 w 34"/>
              <a:gd name="T5" fmla="*/ 0 h 35"/>
              <a:gd name="T6" fmla="*/ 6 w 34"/>
              <a:gd name="T7" fmla="*/ 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35">
                <a:moveTo>
                  <a:pt x="6" y="7"/>
                </a:moveTo>
                <a:cubicBezTo>
                  <a:pt x="0" y="16"/>
                  <a:pt x="2" y="35"/>
                  <a:pt x="20" y="32"/>
                </a:cubicBezTo>
                <a:cubicBezTo>
                  <a:pt x="34" y="0"/>
                  <a:pt x="34" y="0"/>
                  <a:pt x="34" y="0"/>
                </a:cubicBezTo>
                <a:lnTo>
                  <a:pt x="6" y="7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ïṩ1iďe"/>
          <p:cNvSpPr/>
          <p:nvPr>
            <p:custDataLst>
              <p:tags r:id="rId34"/>
            </p:custDataLst>
          </p:nvPr>
        </p:nvSpPr>
        <p:spPr bwMode="auto">
          <a:xfrm>
            <a:off x="1832610" y="3136265"/>
            <a:ext cx="22225" cy="13335"/>
          </a:xfrm>
          <a:custGeom>
            <a:avLst/>
            <a:gdLst>
              <a:gd name="T0" fmla="*/ 75 w 119"/>
              <a:gd name="T1" fmla="*/ 70 h 70"/>
              <a:gd name="T2" fmla="*/ 106 w 119"/>
              <a:gd name="T3" fmla="*/ 42 h 70"/>
              <a:gd name="T4" fmla="*/ 114 w 119"/>
              <a:gd name="T5" fmla="*/ 0 h 70"/>
              <a:gd name="T6" fmla="*/ 88 w 119"/>
              <a:gd name="T7" fmla="*/ 23 h 70"/>
              <a:gd name="T8" fmla="*/ 62 w 119"/>
              <a:gd name="T9" fmla="*/ 51 h 70"/>
              <a:gd name="T10" fmla="*/ 37 w 119"/>
              <a:gd name="T11" fmla="*/ 26 h 70"/>
              <a:gd name="T12" fmla="*/ 20 w 119"/>
              <a:gd name="T13" fmla="*/ 26 h 70"/>
              <a:gd name="T14" fmla="*/ 0 w 119"/>
              <a:gd name="T15" fmla="*/ 37 h 70"/>
              <a:gd name="T16" fmla="*/ 79 w 119"/>
              <a:gd name="T17" fmla="*/ 48 h 70"/>
              <a:gd name="T18" fmla="*/ 75 w 119"/>
              <a:gd name="T19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70">
                <a:moveTo>
                  <a:pt x="75" y="70"/>
                </a:moveTo>
                <a:cubicBezTo>
                  <a:pt x="86" y="63"/>
                  <a:pt x="98" y="54"/>
                  <a:pt x="106" y="42"/>
                </a:cubicBezTo>
                <a:cubicBezTo>
                  <a:pt x="114" y="30"/>
                  <a:pt x="119" y="16"/>
                  <a:pt x="114" y="0"/>
                </a:cubicBezTo>
                <a:cubicBezTo>
                  <a:pt x="102" y="15"/>
                  <a:pt x="95" y="18"/>
                  <a:pt x="88" y="23"/>
                </a:cubicBezTo>
                <a:cubicBezTo>
                  <a:pt x="81" y="27"/>
                  <a:pt x="74" y="33"/>
                  <a:pt x="62" y="51"/>
                </a:cubicBezTo>
                <a:cubicBezTo>
                  <a:pt x="44" y="53"/>
                  <a:pt x="33" y="37"/>
                  <a:pt x="37" y="26"/>
                </a:cubicBezTo>
                <a:cubicBezTo>
                  <a:pt x="33" y="30"/>
                  <a:pt x="27" y="27"/>
                  <a:pt x="20" y="26"/>
                </a:cubicBezTo>
                <a:cubicBezTo>
                  <a:pt x="13" y="26"/>
                  <a:pt x="5" y="27"/>
                  <a:pt x="0" y="37"/>
                </a:cubicBezTo>
                <a:cubicBezTo>
                  <a:pt x="21" y="63"/>
                  <a:pt x="48" y="67"/>
                  <a:pt x="79" y="48"/>
                </a:cubicBezTo>
                <a:cubicBezTo>
                  <a:pt x="84" y="56"/>
                  <a:pt x="78" y="64"/>
                  <a:pt x="75" y="7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îṡḻïḑe"/>
          <p:cNvSpPr/>
          <p:nvPr>
            <p:custDataLst>
              <p:tags r:id="rId35"/>
            </p:custDataLst>
          </p:nvPr>
        </p:nvSpPr>
        <p:spPr bwMode="auto">
          <a:xfrm>
            <a:off x="2097405" y="3309620"/>
            <a:ext cx="0" cy="1270"/>
          </a:xfrm>
          <a:custGeom>
            <a:avLst/>
            <a:gdLst>
              <a:gd name="T0" fmla="*/ 3 w 3"/>
              <a:gd name="T1" fmla="*/ 10 h 10"/>
              <a:gd name="T2" fmla="*/ 1 w 3"/>
              <a:gd name="T3" fmla="*/ 0 h 10"/>
              <a:gd name="T4" fmla="*/ 3 w 3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0">
                <a:moveTo>
                  <a:pt x="3" y="10"/>
                </a:moveTo>
                <a:cubicBezTo>
                  <a:pt x="1" y="0"/>
                  <a:pt x="1" y="0"/>
                  <a:pt x="1" y="0"/>
                </a:cubicBezTo>
                <a:cubicBezTo>
                  <a:pt x="0" y="3"/>
                  <a:pt x="1" y="7"/>
                  <a:pt x="3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îṧḷïḋe"/>
          <p:cNvSpPr/>
          <p:nvPr>
            <p:custDataLst>
              <p:tags r:id="rId36"/>
            </p:custDataLst>
          </p:nvPr>
        </p:nvSpPr>
        <p:spPr bwMode="auto">
          <a:xfrm>
            <a:off x="2147570" y="3487420"/>
            <a:ext cx="1270" cy="1905"/>
          </a:xfrm>
          <a:custGeom>
            <a:avLst/>
            <a:gdLst>
              <a:gd name="T0" fmla="*/ 8 w 8"/>
              <a:gd name="T1" fmla="*/ 10 h 12"/>
              <a:gd name="T2" fmla="*/ 0 w 8"/>
              <a:gd name="T3" fmla="*/ 0 h 12"/>
              <a:gd name="T4" fmla="*/ 8 w 8"/>
              <a:gd name="T5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2">
                <a:moveTo>
                  <a:pt x="8" y="10"/>
                </a:moveTo>
                <a:cubicBezTo>
                  <a:pt x="6" y="3"/>
                  <a:pt x="3" y="0"/>
                  <a:pt x="0" y="0"/>
                </a:cubicBezTo>
                <a:cubicBezTo>
                  <a:pt x="3" y="6"/>
                  <a:pt x="5" y="12"/>
                  <a:pt x="8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ïṥļíďê"/>
          <p:cNvSpPr/>
          <p:nvPr>
            <p:custDataLst>
              <p:tags r:id="rId37"/>
            </p:custDataLst>
          </p:nvPr>
        </p:nvSpPr>
        <p:spPr bwMode="auto">
          <a:xfrm>
            <a:off x="2141220" y="3519170"/>
            <a:ext cx="1270" cy="1270"/>
          </a:xfrm>
          <a:custGeom>
            <a:avLst/>
            <a:gdLst>
              <a:gd name="T0" fmla="*/ 2 w 5"/>
              <a:gd name="T1" fmla="*/ 9 h 9"/>
              <a:gd name="T2" fmla="*/ 5 w 5"/>
              <a:gd name="T3" fmla="*/ 0 h 9"/>
              <a:gd name="T4" fmla="*/ 2 w 5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9">
                <a:moveTo>
                  <a:pt x="2" y="9"/>
                </a:moveTo>
                <a:cubicBezTo>
                  <a:pt x="4" y="6"/>
                  <a:pt x="4" y="3"/>
                  <a:pt x="5" y="0"/>
                </a:cubicBezTo>
                <a:cubicBezTo>
                  <a:pt x="2" y="3"/>
                  <a:pt x="0" y="7"/>
                  <a:pt x="2" y="9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isľíḓê"/>
          <p:cNvSpPr/>
          <p:nvPr>
            <p:custDataLst>
              <p:tags r:id="rId38"/>
            </p:custDataLst>
          </p:nvPr>
        </p:nvSpPr>
        <p:spPr bwMode="auto">
          <a:xfrm>
            <a:off x="2097405" y="3311525"/>
            <a:ext cx="3810" cy="5715"/>
          </a:xfrm>
          <a:custGeom>
            <a:avLst/>
            <a:gdLst>
              <a:gd name="T0" fmla="*/ 0 w 16"/>
              <a:gd name="T1" fmla="*/ 0 h 28"/>
              <a:gd name="T2" fmla="*/ 3 w 16"/>
              <a:gd name="T3" fmla="*/ 14 h 28"/>
              <a:gd name="T4" fmla="*/ 6 w 16"/>
              <a:gd name="T5" fmla="*/ 28 h 28"/>
              <a:gd name="T6" fmla="*/ 0 w 16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8">
                <a:moveTo>
                  <a:pt x="0" y="0"/>
                </a:moveTo>
                <a:cubicBezTo>
                  <a:pt x="0" y="0"/>
                  <a:pt x="2" y="7"/>
                  <a:pt x="3" y="14"/>
                </a:cubicBezTo>
                <a:cubicBezTo>
                  <a:pt x="4" y="21"/>
                  <a:pt x="6" y="28"/>
                  <a:pt x="6" y="28"/>
                </a:cubicBezTo>
                <a:cubicBezTo>
                  <a:pt x="16" y="24"/>
                  <a:pt x="5" y="12"/>
                  <a:pt x="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íşliḋè"/>
          <p:cNvSpPr/>
          <p:nvPr>
            <p:custDataLst>
              <p:tags r:id="rId39"/>
            </p:custDataLst>
          </p:nvPr>
        </p:nvSpPr>
        <p:spPr bwMode="auto">
          <a:xfrm>
            <a:off x="1889760" y="3141980"/>
            <a:ext cx="3175" cy="635"/>
          </a:xfrm>
          <a:custGeom>
            <a:avLst/>
            <a:gdLst>
              <a:gd name="T0" fmla="*/ 16 w 16"/>
              <a:gd name="T1" fmla="*/ 0 h 5"/>
              <a:gd name="T2" fmla="*/ 0 w 16"/>
              <a:gd name="T3" fmla="*/ 5 h 5"/>
              <a:gd name="T4" fmla="*/ 14 w 16"/>
              <a:gd name="T5" fmla="*/ 5 h 5"/>
              <a:gd name="T6" fmla="*/ 16 w 16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5">
                <a:moveTo>
                  <a:pt x="16" y="0"/>
                </a:moveTo>
                <a:cubicBezTo>
                  <a:pt x="10" y="0"/>
                  <a:pt x="5" y="2"/>
                  <a:pt x="0" y="5"/>
                </a:cubicBezTo>
                <a:cubicBezTo>
                  <a:pt x="5" y="5"/>
                  <a:pt x="9" y="4"/>
                  <a:pt x="14" y="5"/>
                </a:cubicBezTo>
                <a:cubicBezTo>
                  <a:pt x="15" y="3"/>
                  <a:pt x="16" y="2"/>
                  <a:pt x="16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íşļïḑe"/>
          <p:cNvSpPr/>
          <p:nvPr>
            <p:custDataLst>
              <p:tags r:id="rId40"/>
            </p:custDataLst>
          </p:nvPr>
        </p:nvSpPr>
        <p:spPr bwMode="auto">
          <a:xfrm>
            <a:off x="2036445" y="3251200"/>
            <a:ext cx="3810" cy="1270"/>
          </a:xfrm>
          <a:custGeom>
            <a:avLst/>
            <a:gdLst>
              <a:gd name="T0" fmla="*/ 19 w 19"/>
              <a:gd name="T1" fmla="*/ 5 h 5"/>
              <a:gd name="T2" fmla="*/ 13 w 19"/>
              <a:gd name="T3" fmla="*/ 0 h 5"/>
              <a:gd name="T4" fmla="*/ 0 w 19"/>
              <a:gd name="T5" fmla="*/ 5 h 5"/>
              <a:gd name="T6" fmla="*/ 10 w 19"/>
              <a:gd name="T7" fmla="*/ 5 h 5"/>
              <a:gd name="T8" fmla="*/ 19 w 19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5">
                <a:moveTo>
                  <a:pt x="19" y="5"/>
                </a:moveTo>
                <a:cubicBezTo>
                  <a:pt x="13" y="0"/>
                  <a:pt x="13" y="0"/>
                  <a:pt x="13" y="0"/>
                </a:cubicBezTo>
                <a:cubicBezTo>
                  <a:pt x="9" y="1"/>
                  <a:pt x="5" y="3"/>
                  <a:pt x="0" y="5"/>
                </a:cubicBezTo>
                <a:cubicBezTo>
                  <a:pt x="0" y="5"/>
                  <a:pt x="5" y="5"/>
                  <a:pt x="10" y="5"/>
                </a:cubicBezTo>
                <a:cubicBezTo>
                  <a:pt x="14" y="5"/>
                  <a:pt x="19" y="5"/>
                  <a:pt x="19" y="5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íşļide"/>
          <p:cNvSpPr/>
          <p:nvPr>
            <p:custDataLst>
              <p:tags r:id="rId41"/>
            </p:custDataLst>
          </p:nvPr>
        </p:nvSpPr>
        <p:spPr bwMode="auto">
          <a:xfrm>
            <a:off x="1989455" y="3210560"/>
            <a:ext cx="6350" cy="5715"/>
          </a:xfrm>
          <a:custGeom>
            <a:avLst/>
            <a:gdLst>
              <a:gd name="T0" fmla="*/ 0 w 32"/>
              <a:gd name="T1" fmla="*/ 26 h 31"/>
              <a:gd name="T2" fmla="*/ 32 w 32"/>
              <a:gd name="T3" fmla="*/ 0 h 31"/>
              <a:gd name="T4" fmla="*/ 8 w 32"/>
              <a:gd name="T5" fmla="*/ 8 h 31"/>
              <a:gd name="T6" fmla="*/ 0 w 32"/>
              <a:gd name="T7" fmla="*/ 2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1">
                <a:moveTo>
                  <a:pt x="0" y="26"/>
                </a:moveTo>
                <a:cubicBezTo>
                  <a:pt x="6" y="31"/>
                  <a:pt x="23" y="9"/>
                  <a:pt x="32" y="0"/>
                </a:cubicBezTo>
                <a:cubicBezTo>
                  <a:pt x="22" y="8"/>
                  <a:pt x="14" y="9"/>
                  <a:pt x="8" y="8"/>
                </a:cubicBezTo>
                <a:cubicBezTo>
                  <a:pt x="5" y="12"/>
                  <a:pt x="2" y="18"/>
                  <a:pt x="0" y="26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íśľîdé"/>
          <p:cNvSpPr/>
          <p:nvPr>
            <p:custDataLst>
              <p:tags r:id="rId42"/>
            </p:custDataLst>
          </p:nvPr>
        </p:nvSpPr>
        <p:spPr bwMode="auto">
          <a:xfrm>
            <a:off x="1899920" y="3166745"/>
            <a:ext cx="1905" cy="0"/>
          </a:xfrm>
          <a:custGeom>
            <a:avLst/>
            <a:gdLst>
              <a:gd name="T0" fmla="*/ 10 w 10"/>
              <a:gd name="T1" fmla="*/ 0 h 1"/>
              <a:gd name="T2" fmla="*/ 5 w 10"/>
              <a:gd name="T3" fmla="*/ 1 h 1"/>
              <a:gd name="T4" fmla="*/ 0 w 10"/>
              <a:gd name="T5" fmla="*/ 1 h 1"/>
              <a:gd name="T6" fmla="*/ 10 w 10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">
                <a:moveTo>
                  <a:pt x="10" y="0"/>
                </a:moveTo>
                <a:cubicBezTo>
                  <a:pt x="10" y="0"/>
                  <a:pt x="8" y="0"/>
                  <a:pt x="5" y="1"/>
                </a:cubicBezTo>
                <a:cubicBezTo>
                  <a:pt x="2" y="1"/>
                  <a:pt x="0" y="1"/>
                  <a:pt x="0" y="1"/>
                </a:cubicBezTo>
                <a:cubicBezTo>
                  <a:pt x="3" y="1"/>
                  <a:pt x="7" y="1"/>
                  <a:pt x="1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ïṩļidê"/>
          <p:cNvSpPr/>
          <p:nvPr>
            <p:custDataLst>
              <p:tags r:id="rId43"/>
            </p:custDataLst>
          </p:nvPr>
        </p:nvSpPr>
        <p:spPr bwMode="auto">
          <a:xfrm>
            <a:off x="2069465" y="3285490"/>
            <a:ext cx="1270" cy="1905"/>
          </a:xfrm>
          <a:custGeom>
            <a:avLst/>
            <a:gdLst>
              <a:gd name="T0" fmla="*/ 6 w 6"/>
              <a:gd name="T1" fmla="*/ 0 h 9"/>
              <a:gd name="T2" fmla="*/ 0 w 6"/>
              <a:gd name="T3" fmla="*/ 9 h 9"/>
              <a:gd name="T4" fmla="*/ 6 w 6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9">
                <a:moveTo>
                  <a:pt x="6" y="0"/>
                </a:moveTo>
                <a:cubicBezTo>
                  <a:pt x="3" y="3"/>
                  <a:pt x="1" y="6"/>
                  <a:pt x="0" y="9"/>
                </a:cubicBezTo>
                <a:cubicBezTo>
                  <a:pt x="3" y="7"/>
                  <a:pt x="5" y="4"/>
                  <a:pt x="6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ï$ḷiḓé"/>
          <p:cNvSpPr/>
          <p:nvPr>
            <p:custDataLst>
              <p:tags r:id="rId44"/>
            </p:custDataLst>
          </p:nvPr>
        </p:nvSpPr>
        <p:spPr bwMode="auto">
          <a:xfrm>
            <a:off x="1793240" y="3172460"/>
            <a:ext cx="635" cy="1270"/>
          </a:xfrm>
          <a:custGeom>
            <a:avLst/>
            <a:gdLst>
              <a:gd name="T0" fmla="*/ 0 w 2"/>
              <a:gd name="T1" fmla="*/ 0 h 5"/>
              <a:gd name="T2" fmla="*/ 0 w 2"/>
              <a:gd name="T3" fmla="*/ 5 h 5"/>
              <a:gd name="T4" fmla="*/ 0 w 2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5">
                <a:moveTo>
                  <a:pt x="0" y="0"/>
                </a:moveTo>
                <a:cubicBezTo>
                  <a:pt x="0" y="2"/>
                  <a:pt x="0" y="3"/>
                  <a:pt x="0" y="5"/>
                </a:cubicBezTo>
                <a:cubicBezTo>
                  <a:pt x="2" y="2"/>
                  <a:pt x="2" y="0"/>
                  <a:pt x="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ïṥļíḑè"/>
          <p:cNvSpPr/>
          <p:nvPr>
            <p:custDataLst>
              <p:tags r:id="rId45"/>
            </p:custDataLst>
          </p:nvPr>
        </p:nvSpPr>
        <p:spPr bwMode="auto">
          <a:xfrm>
            <a:off x="1870075" y="3194685"/>
            <a:ext cx="635" cy="3175"/>
          </a:xfrm>
          <a:custGeom>
            <a:avLst/>
            <a:gdLst>
              <a:gd name="T0" fmla="*/ 6 w 6"/>
              <a:gd name="T1" fmla="*/ 0 h 17"/>
              <a:gd name="T2" fmla="*/ 0 w 6"/>
              <a:gd name="T3" fmla="*/ 2 h 17"/>
              <a:gd name="T4" fmla="*/ 0 w 6"/>
              <a:gd name="T5" fmla="*/ 17 h 17"/>
              <a:gd name="T6" fmla="*/ 6 w 6"/>
              <a:gd name="T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17">
                <a:moveTo>
                  <a:pt x="6" y="0"/>
                </a:moveTo>
                <a:cubicBezTo>
                  <a:pt x="0" y="2"/>
                  <a:pt x="0" y="2"/>
                  <a:pt x="0" y="2"/>
                </a:cubicBezTo>
                <a:cubicBezTo>
                  <a:pt x="0" y="7"/>
                  <a:pt x="0" y="12"/>
                  <a:pt x="0" y="17"/>
                </a:cubicBezTo>
                <a:lnTo>
                  <a:pt x="6" y="0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í$ḻíde"/>
          <p:cNvSpPr/>
          <p:nvPr>
            <p:custDataLst>
              <p:tags r:id="rId46"/>
            </p:custDataLst>
          </p:nvPr>
        </p:nvSpPr>
        <p:spPr bwMode="auto">
          <a:xfrm>
            <a:off x="2126615" y="3573145"/>
            <a:ext cx="0" cy="1905"/>
          </a:xfrm>
          <a:custGeom>
            <a:avLst/>
            <a:gdLst>
              <a:gd name="T0" fmla="*/ 1 w 1"/>
              <a:gd name="T1" fmla="*/ 10 h 10"/>
              <a:gd name="T2" fmla="*/ 1 w 1"/>
              <a:gd name="T3" fmla="*/ 8 h 10"/>
              <a:gd name="T4" fmla="*/ 1 w 1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0">
                <a:moveTo>
                  <a:pt x="1" y="10"/>
                </a:moveTo>
                <a:cubicBezTo>
                  <a:pt x="1" y="9"/>
                  <a:pt x="1" y="9"/>
                  <a:pt x="1" y="8"/>
                </a:cubicBezTo>
                <a:cubicBezTo>
                  <a:pt x="0" y="0"/>
                  <a:pt x="0" y="5"/>
                  <a:pt x="1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íS1íḋè"/>
          <p:cNvSpPr/>
          <p:nvPr>
            <p:custDataLst>
              <p:tags r:id="rId47"/>
            </p:custDataLst>
          </p:nvPr>
        </p:nvSpPr>
        <p:spPr bwMode="auto">
          <a:xfrm>
            <a:off x="1705610" y="3753485"/>
            <a:ext cx="10795" cy="10795"/>
          </a:xfrm>
          <a:custGeom>
            <a:avLst/>
            <a:gdLst>
              <a:gd name="T0" fmla="*/ 39 w 56"/>
              <a:gd name="T1" fmla="*/ 0 h 57"/>
              <a:gd name="T2" fmla="*/ 24 w 56"/>
              <a:gd name="T3" fmla="*/ 26 h 57"/>
              <a:gd name="T4" fmla="*/ 20 w 56"/>
              <a:gd name="T5" fmla="*/ 57 h 57"/>
              <a:gd name="T6" fmla="*/ 42 w 56"/>
              <a:gd name="T7" fmla="*/ 34 h 57"/>
              <a:gd name="T8" fmla="*/ 39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39" y="0"/>
                </a:moveTo>
                <a:cubicBezTo>
                  <a:pt x="51" y="16"/>
                  <a:pt x="36" y="21"/>
                  <a:pt x="24" y="26"/>
                </a:cubicBezTo>
                <a:cubicBezTo>
                  <a:pt x="11" y="31"/>
                  <a:pt x="0" y="37"/>
                  <a:pt x="20" y="57"/>
                </a:cubicBezTo>
                <a:cubicBezTo>
                  <a:pt x="19" y="51"/>
                  <a:pt x="33" y="43"/>
                  <a:pt x="42" y="34"/>
                </a:cubicBezTo>
                <a:cubicBezTo>
                  <a:pt x="51" y="24"/>
                  <a:pt x="56" y="13"/>
                  <a:pt x="39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íṥḻîḋê"/>
          <p:cNvSpPr/>
          <p:nvPr>
            <p:custDataLst>
              <p:tags r:id="rId48"/>
            </p:custDataLst>
          </p:nvPr>
        </p:nvSpPr>
        <p:spPr bwMode="auto">
          <a:xfrm>
            <a:off x="1894205" y="3142615"/>
            <a:ext cx="3175" cy="635"/>
          </a:xfrm>
          <a:custGeom>
            <a:avLst/>
            <a:gdLst>
              <a:gd name="T0" fmla="*/ 0 w 14"/>
              <a:gd name="T1" fmla="*/ 1 h 4"/>
              <a:gd name="T2" fmla="*/ 14 w 14"/>
              <a:gd name="T3" fmla="*/ 4 h 4"/>
              <a:gd name="T4" fmla="*/ 0 w 14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4">
                <a:moveTo>
                  <a:pt x="0" y="1"/>
                </a:moveTo>
                <a:cubicBezTo>
                  <a:pt x="4" y="1"/>
                  <a:pt x="9" y="2"/>
                  <a:pt x="14" y="4"/>
                </a:cubicBezTo>
                <a:cubicBezTo>
                  <a:pt x="8" y="1"/>
                  <a:pt x="3" y="0"/>
                  <a:pt x="0" y="1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ïsḻïďè"/>
          <p:cNvSpPr/>
          <p:nvPr>
            <p:custDataLst>
              <p:tags r:id="rId49"/>
            </p:custDataLst>
          </p:nvPr>
        </p:nvSpPr>
        <p:spPr bwMode="auto">
          <a:xfrm>
            <a:off x="1710055" y="3764280"/>
            <a:ext cx="635" cy="635"/>
          </a:xfrm>
          <a:custGeom>
            <a:avLst/>
            <a:gdLst>
              <a:gd name="T0" fmla="*/ 0 w 4"/>
              <a:gd name="T1" fmla="*/ 0 h 4"/>
              <a:gd name="T2" fmla="*/ 0 w 4"/>
              <a:gd name="T3" fmla="*/ 0 h 4"/>
              <a:gd name="T4" fmla="*/ 4 w 4"/>
              <a:gd name="T5" fmla="*/ 4 h 4"/>
              <a:gd name="T6" fmla="*/ 0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" y="4"/>
                  <a:pt x="4" y="4"/>
                  <a:pt x="4" y="4"/>
                </a:cubicBezTo>
                <a:cubicBezTo>
                  <a:pt x="2" y="2"/>
                  <a:pt x="1" y="1"/>
                  <a:pt x="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5" name="í$lïḋé"/>
          <p:cNvSpPr/>
          <p:nvPr>
            <p:custDataLst>
              <p:tags r:id="rId50"/>
            </p:custDataLst>
          </p:nvPr>
        </p:nvSpPr>
        <p:spPr bwMode="auto">
          <a:xfrm>
            <a:off x="2075815" y="3693160"/>
            <a:ext cx="1905" cy="0"/>
          </a:xfrm>
          <a:custGeom>
            <a:avLst/>
            <a:gdLst>
              <a:gd name="T0" fmla="*/ 0 w 14"/>
              <a:gd name="T1" fmla="*/ 0 h 2"/>
              <a:gd name="T2" fmla="*/ 14 w 14"/>
              <a:gd name="T3" fmla="*/ 2 h 2"/>
              <a:gd name="T4" fmla="*/ 0 w 14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2">
                <a:moveTo>
                  <a:pt x="0" y="0"/>
                </a:moveTo>
                <a:cubicBezTo>
                  <a:pt x="5" y="2"/>
                  <a:pt x="9" y="2"/>
                  <a:pt x="14" y="2"/>
                </a:cubicBezTo>
                <a:cubicBezTo>
                  <a:pt x="12" y="1"/>
                  <a:pt x="8" y="0"/>
                  <a:pt x="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îšḷiḋê"/>
          <p:cNvSpPr/>
          <p:nvPr>
            <p:custDataLst>
              <p:tags r:id="rId51"/>
            </p:custDataLst>
          </p:nvPr>
        </p:nvSpPr>
        <p:spPr bwMode="auto">
          <a:xfrm>
            <a:off x="2126615" y="3610610"/>
            <a:ext cx="1270" cy="1905"/>
          </a:xfrm>
          <a:custGeom>
            <a:avLst/>
            <a:gdLst>
              <a:gd name="T0" fmla="*/ 8 w 8"/>
              <a:gd name="T1" fmla="*/ 0 h 10"/>
              <a:gd name="T2" fmla="*/ 0 w 8"/>
              <a:gd name="T3" fmla="*/ 10 h 10"/>
              <a:gd name="T4" fmla="*/ 8 w 8"/>
              <a:gd name="T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0">
                <a:moveTo>
                  <a:pt x="8" y="0"/>
                </a:moveTo>
                <a:cubicBezTo>
                  <a:pt x="0" y="10"/>
                  <a:pt x="0" y="10"/>
                  <a:pt x="0" y="10"/>
                </a:cubicBezTo>
                <a:cubicBezTo>
                  <a:pt x="4" y="6"/>
                  <a:pt x="6" y="3"/>
                  <a:pt x="8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7" name="îṥlíḓê"/>
          <p:cNvSpPr/>
          <p:nvPr>
            <p:custDataLst>
              <p:tags r:id="rId52"/>
            </p:custDataLst>
          </p:nvPr>
        </p:nvSpPr>
        <p:spPr bwMode="auto">
          <a:xfrm>
            <a:off x="2044065" y="3734435"/>
            <a:ext cx="3175" cy="1270"/>
          </a:xfrm>
          <a:custGeom>
            <a:avLst/>
            <a:gdLst>
              <a:gd name="T0" fmla="*/ 15 w 15"/>
              <a:gd name="T1" fmla="*/ 0 h 11"/>
              <a:gd name="T2" fmla="*/ 0 w 15"/>
              <a:gd name="T3" fmla="*/ 10 h 11"/>
              <a:gd name="T4" fmla="*/ 4 w 15"/>
              <a:gd name="T5" fmla="*/ 11 h 11"/>
              <a:gd name="T6" fmla="*/ 15 w 15"/>
              <a:gd name="T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11">
                <a:moveTo>
                  <a:pt x="15" y="0"/>
                </a:moveTo>
                <a:cubicBezTo>
                  <a:pt x="9" y="3"/>
                  <a:pt x="4" y="1"/>
                  <a:pt x="0" y="10"/>
                </a:cubicBezTo>
                <a:cubicBezTo>
                  <a:pt x="1" y="10"/>
                  <a:pt x="2" y="11"/>
                  <a:pt x="4" y="11"/>
                </a:cubicBezTo>
                <a:cubicBezTo>
                  <a:pt x="4" y="6"/>
                  <a:pt x="6" y="2"/>
                  <a:pt x="15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ïṩḻíḑe"/>
          <p:cNvSpPr/>
          <p:nvPr>
            <p:custDataLst>
              <p:tags r:id="rId53"/>
            </p:custDataLst>
          </p:nvPr>
        </p:nvSpPr>
        <p:spPr bwMode="auto">
          <a:xfrm>
            <a:off x="2003425" y="3761105"/>
            <a:ext cx="1905" cy="635"/>
          </a:xfrm>
          <a:custGeom>
            <a:avLst/>
            <a:gdLst>
              <a:gd name="T0" fmla="*/ 0 w 14"/>
              <a:gd name="T1" fmla="*/ 2 h 5"/>
              <a:gd name="T2" fmla="*/ 7 w 14"/>
              <a:gd name="T3" fmla="*/ 5 h 5"/>
              <a:gd name="T4" fmla="*/ 14 w 14"/>
              <a:gd name="T5" fmla="*/ 0 h 5"/>
              <a:gd name="T6" fmla="*/ 0 w 14"/>
              <a:gd name="T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5">
                <a:moveTo>
                  <a:pt x="0" y="2"/>
                </a:moveTo>
                <a:cubicBezTo>
                  <a:pt x="2" y="3"/>
                  <a:pt x="4" y="4"/>
                  <a:pt x="7" y="5"/>
                </a:cubicBezTo>
                <a:cubicBezTo>
                  <a:pt x="9" y="3"/>
                  <a:pt x="12" y="2"/>
                  <a:pt x="14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9" name="îślîḍè"/>
          <p:cNvSpPr/>
          <p:nvPr>
            <p:custDataLst>
              <p:tags r:id="rId54"/>
            </p:custDataLst>
          </p:nvPr>
        </p:nvSpPr>
        <p:spPr bwMode="auto">
          <a:xfrm>
            <a:off x="1621155" y="3203575"/>
            <a:ext cx="10160" cy="6985"/>
          </a:xfrm>
          <a:custGeom>
            <a:avLst/>
            <a:gdLst>
              <a:gd name="T0" fmla="*/ 0 w 52"/>
              <a:gd name="T1" fmla="*/ 19 h 38"/>
              <a:gd name="T2" fmla="*/ 22 w 52"/>
              <a:gd name="T3" fmla="*/ 38 h 38"/>
              <a:gd name="T4" fmla="*/ 0 w 52"/>
              <a:gd name="T5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38">
                <a:moveTo>
                  <a:pt x="0" y="19"/>
                </a:moveTo>
                <a:cubicBezTo>
                  <a:pt x="9" y="24"/>
                  <a:pt x="16" y="31"/>
                  <a:pt x="22" y="38"/>
                </a:cubicBezTo>
                <a:cubicBezTo>
                  <a:pt x="11" y="21"/>
                  <a:pt x="52" y="0"/>
                  <a:pt x="0" y="19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íṣlídê"/>
          <p:cNvSpPr/>
          <p:nvPr>
            <p:custDataLst>
              <p:tags r:id="rId55"/>
            </p:custDataLst>
          </p:nvPr>
        </p:nvSpPr>
        <p:spPr bwMode="auto">
          <a:xfrm>
            <a:off x="1891665" y="3142615"/>
            <a:ext cx="1905" cy="1905"/>
          </a:xfrm>
          <a:custGeom>
            <a:avLst/>
            <a:gdLst>
              <a:gd name="T0" fmla="*/ 1 w 13"/>
              <a:gd name="T1" fmla="*/ 10 h 10"/>
              <a:gd name="T2" fmla="*/ 13 w 13"/>
              <a:gd name="T3" fmla="*/ 1 h 10"/>
              <a:gd name="T4" fmla="*/ 2 w 13"/>
              <a:gd name="T5" fmla="*/ 0 h 10"/>
              <a:gd name="T6" fmla="*/ 1 w 13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0">
                <a:moveTo>
                  <a:pt x="1" y="10"/>
                </a:moveTo>
                <a:cubicBezTo>
                  <a:pt x="4" y="4"/>
                  <a:pt x="8" y="1"/>
                  <a:pt x="13" y="1"/>
                </a:cubicBezTo>
                <a:cubicBezTo>
                  <a:pt x="9" y="0"/>
                  <a:pt x="6" y="0"/>
                  <a:pt x="2" y="0"/>
                </a:cubicBezTo>
                <a:cubicBezTo>
                  <a:pt x="1" y="4"/>
                  <a:pt x="0" y="7"/>
                  <a:pt x="1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ïśḻíḓè"/>
          <p:cNvSpPr/>
          <p:nvPr>
            <p:custDataLst>
              <p:tags r:id="rId56"/>
            </p:custDataLst>
          </p:nvPr>
        </p:nvSpPr>
        <p:spPr bwMode="auto">
          <a:xfrm>
            <a:off x="2062480" y="3767455"/>
            <a:ext cx="8890" cy="5080"/>
          </a:xfrm>
          <a:custGeom>
            <a:avLst/>
            <a:gdLst>
              <a:gd name="T0" fmla="*/ 44 w 44"/>
              <a:gd name="T1" fmla="*/ 0 h 29"/>
              <a:gd name="T2" fmla="*/ 22 w 44"/>
              <a:gd name="T3" fmla="*/ 15 h 29"/>
              <a:gd name="T4" fmla="*/ 7 w 44"/>
              <a:gd name="T5" fmla="*/ 25 h 29"/>
              <a:gd name="T6" fmla="*/ 0 w 44"/>
              <a:gd name="T7" fmla="*/ 29 h 29"/>
              <a:gd name="T8" fmla="*/ 44 w 44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9">
                <a:moveTo>
                  <a:pt x="44" y="0"/>
                </a:moveTo>
                <a:cubicBezTo>
                  <a:pt x="44" y="0"/>
                  <a:pt x="33" y="8"/>
                  <a:pt x="22" y="15"/>
                </a:cubicBezTo>
                <a:cubicBezTo>
                  <a:pt x="17" y="19"/>
                  <a:pt x="12" y="22"/>
                  <a:pt x="7" y="25"/>
                </a:cubicBezTo>
                <a:cubicBezTo>
                  <a:pt x="3" y="28"/>
                  <a:pt x="0" y="29"/>
                  <a:pt x="0" y="29"/>
                </a:cubicBezTo>
                <a:cubicBezTo>
                  <a:pt x="14" y="23"/>
                  <a:pt x="29" y="12"/>
                  <a:pt x="44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2" name="îṡľïdé"/>
          <p:cNvSpPr/>
          <p:nvPr>
            <p:custDataLst>
              <p:tags r:id="rId57"/>
            </p:custDataLst>
          </p:nvPr>
        </p:nvSpPr>
        <p:spPr bwMode="auto">
          <a:xfrm>
            <a:off x="1417955" y="3540125"/>
            <a:ext cx="635" cy="1270"/>
          </a:xfrm>
          <a:custGeom>
            <a:avLst/>
            <a:gdLst>
              <a:gd name="T0" fmla="*/ 6 w 6"/>
              <a:gd name="T1" fmla="*/ 11 h 11"/>
              <a:gd name="T2" fmla="*/ 0 w 6"/>
              <a:gd name="T3" fmla="*/ 0 h 11"/>
              <a:gd name="T4" fmla="*/ 6 w 6"/>
              <a:gd name="T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1">
                <a:moveTo>
                  <a:pt x="6" y="11"/>
                </a:moveTo>
                <a:cubicBezTo>
                  <a:pt x="0" y="0"/>
                  <a:pt x="0" y="0"/>
                  <a:pt x="0" y="0"/>
                </a:cubicBezTo>
                <a:cubicBezTo>
                  <a:pt x="0" y="5"/>
                  <a:pt x="2" y="9"/>
                  <a:pt x="6" y="11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3" name="îṥlïdè"/>
          <p:cNvSpPr/>
          <p:nvPr>
            <p:custDataLst>
              <p:tags r:id="rId58"/>
            </p:custDataLst>
          </p:nvPr>
        </p:nvSpPr>
        <p:spPr bwMode="auto">
          <a:xfrm>
            <a:off x="2030730" y="3789045"/>
            <a:ext cx="6985" cy="1905"/>
          </a:xfrm>
          <a:custGeom>
            <a:avLst/>
            <a:gdLst>
              <a:gd name="T0" fmla="*/ 38 w 38"/>
              <a:gd name="T1" fmla="*/ 4 h 11"/>
              <a:gd name="T2" fmla="*/ 3 w 38"/>
              <a:gd name="T3" fmla="*/ 2 h 11"/>
              <a:gd name="T4" fmla="*/ 1 w 38"/>
              <a:gd name="T5" fmla="*/ 11 h 11"/>
              <a:gd name="T6" fmla="*/ 38 w 38"/>
              <a:gd name="T7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11">
                <a:moveTo>
                  <a:pt x="38" y="4"/>
                </a:moveTo>
                <a:cubicBezTo>
                  <a:pt x="25" y="1"/>
                  <a:pt x="13" y="0"/>
                  <a:pt x="3" y="2"/>
                </a:cubicBezTo>
                <a:cubicBezTo>
                  <a:pt x="2" y="5"/>
                  <a:pt x="0" y="8"/>
                  <a:pt x="1" y="11"/>
                </a:cubicBezTo>
                <a:lnTo>
                  <a:pt x="38" y="4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" name="ísļiḋê"/>
          <p:cNvSpPr/>
          <p:nvPr>
            <p:custDataLst>
              <p:tags r:id="rId59"/>
            </p:custDataLst>
          </p:nvPr>
        </p:nvSpPr>
        <p:spPr bwMode="auto">
          <a:xfrm>
            <a:off x="1625600" y="321056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5" name="íšľíḓé"/>
          <p:cNvSpPr/>
          <p:nvPr>
            <p:custDataLst>
              <p:tags r:id="rId60"/>
            </p:custDataLst>
          </p:nvPr>
        </p:nvSpPr>
        <p:spPr bwMode="auto">
          <a:xfrm>
            <a:off x="1408430" y="3138805"/>
            <a:ext cx="772160" cy="687070"/>
          </a:xfrm>
          <a:custGeom>
            <a:avLst/>
            <a:gdLst>
              <a:gd name="T0" fmla="*/ 1159 w 4052"/>
              <a:gd name="T1" fmla="*/ 422 h 3609"/>
              <a:gd name="T2" fmla="*/ 1066 w 4052"/>
              <a:gd name="T3" fmla="*/ 353 h 3609"/>
              <a:gd name="T4" fmla="*/ 676 w 4052"/>
              <a:gd name="T5" fmla="*/ 603 h 3609"/>
              <a:gd name="T6" fmla="*/ 235 w 4052"/>
              <a:gd name="T7" fmla="*/ 975 h 3609"/>
              <a:gd name="T8" fmla="*/ 89 w 4052"/>
              <a:gd name="T9" fmla="*/ 1354 h 3609"/>
              <a:gd name="T10" fmla="*/ 27 w 4052"/>
              <a:gd name="T11" fmla="*/ 1839 h 3609"/>
              <a:gd name="T12" fmla="*/ 64 w 4052"/>
              <a:gd name="T13" fmla="*/ 2077 h 3609"/>
              <a:gd name="T14" fmla="*/ 128 w 4052"/>
              <a:gd name="T15" fmla="*/ 2345 h 3609"/>
              <a:gd name="T16" fmla="*/ 309 w 4052"/>
              <a:gd name="T17" fmla="*/ 2672 h 3609"/>
              <a:gd name="T18" fmla="*/ 635 w 4052"/>
              <a:gd name="T19" fmla="*/ 2999 h 3609"/>
              <a:gd name="T20" fmla="*/ 983 w 4052"/>
              <a:gd name="T21" fmla="*/ 3206 h 3609"/>
              <a:gd name="T22" fmla="*/ 1538 w 4052"/>
              <a:gd name="T23" fmla="*/ 3438 h 3609"/>
              <a:gd name="T24" fmla="*/ 2690 w 4052"/>
              <a:gd name="T25" fmla="*/ 3567 h 3609"/>
              <a:gd name="T26" fmla="*/ 3076 w 4052"/>
              <a:gd name="T27" fmla="*/ 3515 h 3609"/>
              <a:gd name="T28" fmla="*/ 3516 w 4052"/>
              <a:gd name="T29" fmla="*/ 3257 h 3609"/>
              <a:gd name="T30" fmla="*/ 3867 w 4052"/>
              <a:gd name="T31" fmla="*/ 2753 h 3609"/>
              <a:gd name="T32" fmla="*/ 3998 w 4052"/>
              <a:gd name="T33" fmla="*/ 2382 h 3609"/>
              <a:gd name="T34" fmla="*/ 4043 w 4052"/>
              <a:gd name="T35" fmla="*/ 1937 h 3609"/>
              <a:gd name="T36" fmla="*/ 3986 w 4052"/>
              <a:gd name="T37" fmla="*/ 1743 h 3609"/>
              <a:gd name="T38" fmla="*/ 3940 w 4052"/>
              <a:gd name="T39" fmla="*/ 1417 h 3609"/>
              <a:gd name="T40" fmla="*/ 3707 w 4052"/>
              <a:gd name="T41" fmla="*/ 885 h 3609"/>
              <a:gd name="T42" fmla="*/ 3485 w 4052"/>
              <a:gd name="T43" fmla="*/ 603 h 3609"/>
              <a:gd name="T44" fmla="*/ 3288 w 4052"/>
              <a:gd name="T45" fmla="*/ 458 h 3609"/>
              <a:gd name="T46" fmla="*/ 3168 w 4052"/>
              <a:gd name="T47" fmla="*/ 299 h 3609"/>
              <a:gd name="T48" fmla="*/ 2955 w 4052"/>
              <a:gd name="T49" fmla="*/ 168 h 3609"/>
              <a:gd name="T50" fmla="*/ 2544 w 4052"/>
              <a:gd name="T51" fmla="*/ 42 h 3609"/>
              <a:gd name="T52" fmla="*/ 2533 w 4052"/>
              <a:gd name="T53" fmla="*/ 64 h 3609"/>
              <a:gd name="T54" fmla="*/ 2696 w 4052"/>
              <a:gd name="T55" fmla="*/ 190 h 3609"/>
              <a:gd name="T56" fmla="*/ 2979 w 4052"/>
              <a:gd name="T57" fmla="*/ 334 h 3609"/>
              <a:gd name="T58" fmla="*/ 3327 w 4052"/>
              <a:gd name="T59" fmla="*/ 613 h 3609"/>
              <a:gd name="T60" fmla="*/ 3512 w 4052"/>
              <a:gd name="T61" fmla="*/ 790 h 3609"/>
              <a:gd name="T62" fmla="*/ 3694 w 4052"/>
              <a:gd name="T63" fmla="*/ 1029 h 3609"/>
              <a:gd name="T64" fmla="*/ 3777 w 4052"/>
              <a:gd name="T65" fmla="*/ 1286 h 3609"/>
              <a:gd name="T66" fmla="*/ 3846 w 4052"/>
              <a:gd name="T67" fmla="*/ 1578 h 3609"/>
              <a:gd name="T68" fmla="*/ 3921 w 4052"/>
              <a:gd name="T69" fmla="*/ 1840 h 3609"/>
              <a:gd name="T70" fmla="*/ 3872 w 4052"/>
              <a:gd name="T71" fmla="*/ 2038 h 3609"/>
              <a:gd name="T72" fmla="*/ 3840 w 4052"/>
              <a:gd name="T73" fmla="*/ 2257 h 3609"/>
              <a:gd name="T74" fmla="*/ 3779 w 4052"/>
              <a:gd name="T75" fmla="*/ 2494 h 3609"/>
              <a:gd name="T76" fmla="*/ 3688 w 4052"/>
              <a:gd name="T77" fmla="*/ 2629 h 3609"/>
              <a:gd name="T78" fmla="*/ 3565 w 4052"/>
              <a:gd name="T79" fmla="*/ 2865 h 3609"/>
              <a:gd name="T80" fmla="*/ 3402 w 4052"/>
              <a:gd name="T81" fmla="*/ 3084 h 3609"/>
              <a:gd name="T82" fmla="*/ 3151 w 4052"/>
              <a:gd name="T83" fmla="*/ 3274 h 3609"/>
              <a:gd name="T84" fmla="*/ 2897 w 4052"/>
              <a:gd name="T85" fmla="*/ 3329 h 3609"/>
              <a:gd name="T86" fmla="*/ 2520 w 4052"/>
              <a:gd name="T87" fmla="*/ 3373 h 3609"/>
              <a:gd name="T88" fmla="*/ 2192 w 4052"/>
              <a:gd name="T89" fmla="*/ 3349 h 3609"/>
              <a:gd name="T90" fmla="*/ 1655 w 4052"/>
              <a:gd name="T91" fmla="*/ 3266 h 3609"/>
              <a:gd name="T92" fmla="*/ 1295 w 4052"/>
              <a:gd name="T93" fmla="*/ 3109 h 3609"/>
              <a:gd name="T94" fmla="*/ 917 w 4052"/>
              <a:gd name="T95" fmla="*/ 2918 h 3609"/>
              <a:gd name="T96" fmla="*/ 625 w 4052"/>
              <a:gd name="T97" fmla="*/ 2671 h 3609"/>
              <a:gd name="T98" fmla="*/ 367 w 4052"/>
              <a:gd name="T99" fmla="*/ 2256 h 3609"/>
              <a:gd name="T100" fmla="*/ 223 w 4052"/>
              <a:gd name="T101" fmla="*/ 1891 h 3609"/>
              <a:gd name="T102" fmla="*/ 229 w 4052"/>
              <a:gd name="T103" fmla="*/ 1628 h 3609"/>
              <a:gd name="T104" fmla="*/ 300 w 4052"/>
              <a:gd name="T105" fmla="*/ 1405 h 3609"/>
              <a:gd name="T106" fmla="*/ 366 w 4052"/>
              <a:gd name="T107" fmla="*/ 1143 h 3609"/>
              <a:gd name="T108" fmla="*/ 520 w 4052"/>
              <a:gd name="T109" fmla="*/ 955 h 3609"/>
              <a:gd name="T110" fmla="*/ 680 w 4052"/>
              <a:gd name="T111" fmla="*/ 811 h 3609"/>
              <a:gd name="T112" fmla="*/ 1030 w 4052"/>
              <a:gd name="T113" fmla="*/ 587 h 3609"/>
              <a:gd name="T114" fmla="*/ 1505 w 4052"/>
              <a:gd name="T115" fmla="*/ 433 h 3609"/>
              <a:gd name="T116" fmla="*/ 2187 w 4052"/>
              <a:gd name="T117" fmla="*/ 349 h 3609"/>
              <a:gd name="T118" fmla="*/ 2220 w 4052"/>
              <a:gd name="T119" fmla="*/ 165 h 3609"/>
              <a:gd name="T120" fmla="*/ 1601 w 4052"/>
              <a:gd name="T121" fmla="*/ 247 h 3609"/>
              <a:gd name="T122" fmla="*/ 487 w 4052"/>
              <a:gd name="T123" fmla="*/ 769 h 3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52" h="3609">
                <a:moveTo>
                  <a:pt x="1430" y="227"/>
                </a:moveTo>
                <a:cubicBezTo>
                  <a:pt x="1384" y="237"/>
                  <a:pt x="1416" y="267"/>
                  <a:pt x="1411" y="290"/>
                </a:cubicBezTo>
                <a:cubicBezTo>
                  <a:pt x="1360" y="312"/>
                  <a:pt x="1381" y="269"/>
                  <a:pt x="1358" y="255"/>
                </a:cubicBezTo>
                <a:cubicBezTo>
                  <a:pt x="1354" y="258"/>
                  <a:pt x="1350" y="260"/>
                  <a:pt x="1346" y="263"/>
                </a:cubicBezTo>
                <a:cubicBezTo>
                  <a:pt x="1343" y="265"/>
                  <a:pt x="1340" y="269"/>
                  <a:pt x="1336" y="272"/>
                </a:cubicBezTo>
                <a:cubicBezTo>
                  <a:pt x="1330" y="278"/>
                  <a:pt x="1324" y="285"/>
                  <a:pt x="1318" y="291"/>
                </a:cubicBezTo>
                <a:cubicBezTo>
                  <a:pt x="1307" y="304"/>
                  <a:pt x="1296" y="315"/>
                  <a:pt x="1284" y="317"/>
                </a:cubicBezTo>
                <a:cubicBezTo>
                  <a:pt x="1280" y="312"/>
                  <a:pt x="1275" y="311"/>
                  <a:pt x="1279" y="303"/>
                </a:cubicBezTo>
                <a:cubicBezTo>
                  <a:pt x="1272" y="312"/>
                  <a:pt x="1262" y="319"/>
                  <a:pt x="1250" y="324"/>
                </a:cubicBezTo>
                <a:cubicBezTo>
                  <a:pt x="1239" y="330"/>
                  <a:pt x="1226" y="334"/>
                  <a:pt x="1213" y="339"/>
                </a:cubicBezTo>
                <a:cubicBezTo>
                  <a:pt x="1206" y="341"/>
                  <a:pt x="1199" y="343"/>
                  <a:pt x="1193" y="346"/>
                </a:cubicBezTo>
                <a:cubicBezTo>
                  <a:pt x="1186" y="349"/>
                  <a:pt x="1180" y="352"/>
                  <a:pt x="1174" y="355"/>
                </a:cubicBezTo>
                <a:cubicBezTo>
                  <a:pt x="1163" y="362"/>
                  <a:pt x="1152" y="371"/>
                  <a:pt x="1145" y="383"/>
                </a:cubicBezTo>
                <a:cubicBezTo>
                  <a:pt x="1141" y="381"/>
                  <a:pt x="1139" y="379"/>
                  <a:pt x="1137" y="376"/>
                </a:cubicBezTo>
                <a:cubicBezTo>
                  <a:pt x="1150" y="391"/>
                  <a:pt x="1157" y="409"/>
                  <a:pt x="1159" y="422"/>
                </a:cubicBezTo>
                <a:cubicBezTo>
                  <a:pt x="1150" y="425"/>
                  <a:pt x="1143" y="433"/>
                  <a:pt x="1136" y="438"/>
                </a:cubicBezTo>
                <a:cubicBezTo>
                  <a:pt x="1130" y="444"/>
                  <a:pt x="1124" y="445"/>
                  <a:pt x="1116" y="436"/>
                </a:cubicBezTo>
                <a:cubicBezTo>
                  <a:pt x="1128" y="432"/>
                  <a:pt x="1126" y="423"/>
                  <a:pt x="1129" y="414"/>
                </a:cubicBezTo>
                <a:cubicBezTo>
                  <a:pt x="1129" y="414"/>
                  <a:pt x="1125" y="418"/>
                  <a:pt x="1121" y="422"/>
                </a:cubicBezTo>
                <a:cubicBezTo>
                  <a:pt x="1117" y="426"/>
                  <a:pt x="1112" y="431"/>
                  <a:pt x="1112" y="431"/>
                </a:cubicBezTo>
                <a:cubicBezTo>
                  <a:pt x="1082" y="405"/>
                  <a:pt x="1136" y="409"/>
                  <a:pt x="1128" y="386"/>
                </a:cubicBezTo>
                <a:cubicBezTo>
                  <a:pt x="1119" y="392"/>
                  <a:pt x="1110" y="399"/>
                  <a:pt x="1101" y="407"/>
                </a:cubicBezTo>
                <a:cubicBezTo>
                  <a:pt x="1092" y="414"/>
                  <a:pt x="1083" y="422"/>
                  <a:pt x="1074" y="430"/>
                </a:cubicBezTo>
                <a:cubicBezTo>
                  <a:pt x="1065" y="437"/>
                  <a:pt x="1056" y="443"/>
                  <a:pt x="1048" y="448"/>
                </a:cubicBezTo>
                <a:cubicBezTo>
                  <a:pt x="1039" y="453"/>
                  <a:pt x="1031" y="457"/>
                  <a:pt x="1023" y="458"/>
                </a:cubicBezTo>
                <a:cubicBezTo>
                  <a:pt x="1013" y="443"/>
                  <a:pt x="1030" y="434"/>
                  <a:pt x="1042" y="426"/>
                </a:cubicBezTo>
                <a:cubicBezTo>
                  <a:pt x="1055" y="419"/>
                  <a:pt x="1063" y="413"/>
                  <a:pt x="1037" y="407"/>
                </a:cubicBezTo>
                <a:cubicBezTo>
                  <a:pt x="1037" y="407"/>
                  <a:pt x="1050" y="406"/>
                  <a:pt x="1063" y="404"/>
                </a:cubicBezTo>
                <a:cubicBezTo>
                  <a:pt x="1076" y="402"/>
                  <a:pt x="1089" y="401"/>
                  <a:pt x="1089" y="401"/>
                </a:cubicBezTo>
                <a:cubicBezTo>
                  <a:pt x="1034" y="365"/>
                  <a:pt x="1120" y="394"/>
                  <a:pt x="1066" y="353"/>
                </a:cubicBezTo>
                <a:cubicBezTo>
                  <a:pt x="1033" y="361"/>
                  <a:pt x="1017" y="372"/>
                  <a:pt x="1001" y="383"/>
                </a:cubicBezTo>
                <a:cubicBezTo>
                  <a:pt x="985" y="394"/>
                  <a:pt x="969" y="405"/>
                  <a:pt x="936" y="414"/>
                </a:cubicBezTo>
                <a:cubicBezTo>
                  <a:pt x="930" y="438"/>
                  <a:pt x="952" y="438"/>
                  <a:pt x="946" y="461"/>
                </a:cubicBezTo>
                <a:cubicBezTo>
                  <a:pt x="928" y="478"/>
                  <a:pt x="913" y="484"/>
                  <a:pt x="900" y="485"/>
                </a:cubicBezTo>
                <a:cubicBezTo>
                  <a:pt x="893" y="485"/>
                  <a:pt x="886" y="483"/>
                  <a:pt x="880" y="482"/>
                </a:cubicBezTo>
                <a:cubicBezTo>
                  <a:pt x="874" y="480"/>
                  <a:pt x="868" y="477"/>
                  <a:pt x="862" y="474"/>
                </a:cubicBezTo>
                <a:cubicBezTo>
                  <a:pt x="840" y="464"/>
                  <a:pt x="820" y="453"/>
                  <a:pt x="799" y="490"/>
                </a:cubicBezTo>
                <a:cubicBezTo>
                  <a:pt x="796" y="504"/>
                  <a:pt x="799" y="521"/>
                  <a:pt x="795" y="536"/>
                </a:cubicBezTo>
                <a:cubicBezTo>
                  <a:pt x="792" y="550"/>
                  <a:pt x="782" y="561"/>
                  <a:pt x="755" y="564"/>
                </a:cubicBezTo>
                <a:cubicBezTo>
                  <a:pt x="755" y="564"/>
                  <a:pt x="754" y="554"/>
                  <a:pt x="753" y="543"/>
                </a:cubicBezTo>
                <a:cubicBezTo>
                  <a:pt x="752" y="533"/>
                  <a:pt x="750" y="523"/>
                  <a:pt x="750" y="523"/>
                </a:cubicBezTo>
                <a:cubicBezTo>
                  <a:pt x="721" y="538"/>
                  <a:pt x="720" y="554"/>
                  <a:pt x="718" y="569"/>
                </a:cubicBezTo>
                <a:cubicBezTo>
                  <a:pt x="717" y="576"/>
                  <a:pt x="715" y="583"/>
                  <a:pt x="709" y="588"/>
                </a:cubicBezTo>
                <a:cubicBezTo>
                  <a:pt x="707" y="591"/>
                  <a:pt x="703" y="594"/>
                  <a:pt x="697" y="596"/>
                </a:cubicBezTo>
                <a:cubicBezTo>
                  <a:pt x="692" y="599"/>
                  <a:pt x="685" y="601"/>
                  <a:pt x="676" y="603"/>
                </a:cubicBezTo>
                <a:cubicBezTo>
                  <a:pt x="677" y="594"/>
                  <a:pt x="686" y="584"/>
                  <a:pt x="694" y="577"/>
                </a:cubicBezTo>
                <a:cubicBezTo>
                  <a:pt x="701" y="570"/>
                  <a:pt x="707" y="566"/>
                  <a:pt x="702" y="566"/>
                </a:cubicBezTo>
                <a:cubicBezTo>
                  <a:pt x="675" y="565"/>
                  <a:pt x="671" y="575"/>
                  <a:pt x="671" y="586"/>
                </a:cubicBezTo>
                <a:cubicBezTo>
                  <a:pt x="670" y="597"/>
                  <a:pt x="673" y="610"/>
                  <a:pt x="659" y="620"/>
                </a:cubicBezTo>
                <a:cubicBezTo>
                  <a:pt x="634" y="596"/>
                  <a:pt x="634" y="596"/>
                  <a:pt x="634" y="596"/>
                </a:cubicBezTo>
                <a:cubicBezTo>
                  <a:pt x="621" y="607"/>
                  <a:pt x="607" y="620"/>
                  <a:pt x="595" y="633"/>
                </a:cubicBezTo>
                <a:cubicBezTo>
                  <a:pt x="588" y="640"/>
                  <a:pt x="582" y="646"/>
                  <a:pt x="575" y="653"/>
                </a:cubicBezTo>
                <a:cubicBezTo>
                  <a:pt x="569" y="661"/>
                  <a:pt x="563" y="668"/>
                  <a:pt x="557" y="675"/>
                </a:cubicBezTo>
                <a:cubicBezTo>
                  <a:pt x="550" y="682"/>
                  <a:pt x="544" y="690"/>
                  <a:pt x="538" y="697"/>
                </a:cubicBezTo>
                <a:cubicBezTo>
                  <a:pt x="532" y="704"/>
                  <a:pt x="525" y="712"/>
                  <a:pt x="519" y="719"/>
                </a:cubicBezTo>
                <a:cubicBezTo>
                  <a:pt x="507" y="734"/>
                  <a:pt x="494" y="748"/>
                  <a:pt x="481" y="762"/>
                </a:cubicBezTo>
                <a:cubicBezTo>
                  <a:pt x="477" y="752"/>
                  <a:pt x="480" y="735"/>
                  <a:pt x="460" y="740"/>
                </a:cubicBezTo>
                <a:cubicBezTo>
                  <a:pt x="429" y="779"/>
                  <a:pt x="391" y="814"/>
                  <a:pt x="351" y="849"/>
                </a:cubicBezTo>
                <a:cubicBezTo>
                  <a:pt x="312" y="884"/>
                  <a:pt x="271" y="918"/>
                  <a:pt x="234" y="952"/>
                </a:cubicBezTo>
                <a:cubicBezTo>
                  <a:pt x="234" y="952"/>
                  <a:pt x="234" y="963"/>
                  <a:pt x="235" y="975"/>
                </a:cubicBezTo>
                <a:cubicBezTo>
                  <a:pt x="235" y="981"/>
                  <a:pt x="235" y="987"/>
                  <a:pt x="235" y="991"/>
                </a:cubicBezTo>
                <a:cubicBezTo>
                  <a:pt x="236" y="996"/>
                  <a:pt x="236" y="998"/>
                  <a:pt x="236" y="998"/>
                </a:cubicBezTo>
                <a:cubicBezTo>
                  <a:pt x="231" y="1005"/>
                  <a:pt x="216" y="1004"/>
                  <a:pt x="217" y="993"/>
                </a:cubicBezTo>
                <a:cubicBezTo>
                  <a:pt x="186" y="1018"/>
                  <a:pt x="231" y="1005"/>
                  <a:pt x="230" y="1026"/>
                </a:cubicBezTo>
                <a:cubicBezTo>
                  <a:pt x="220" y="1045"/>
                  <a:pt x="201" y="1041"/>
                  <a:pt x="201" y="1025"/>
                </a:cubicBezTo>
                <a:cubicBezTo>
                  <a:pt x="193" y="1059"/>
                  <a:pt x="180" y="1106"/>
                  <a:pt x="164" y="1151"/>
                </a:cubicBezTo>
                <a:cubicBezTo>
                  <a:pt x="147" y="1195"/>
                  <a:pt x="128" y="1238"/>
                  <a:pt x="101" y="1265"/>
                </a:cubicBezTo>
                <a:cubicBezTo>
                  <a:pt x="101" y="1265"/>
                  <a:pt x="100" y="1261"/>
                  <a:pt x="99" y="1257"/>
                </a:cubicBezTo>
                <a:cubicBezTo>
                  <a:pt x="98" y="1253"/>
                  <a:pt x="98" y="1249"/>
                  <a:pt x="98" y="1249"/>
                </a:cubicBezTo>
                <a:cubicBezTo>
                  <a:pt x="90" y="1260"/>
                  <a:pt x="88" y="1271"/>
                  <a:pt x="89" y="1281"/>
                </a:cubicBezTo>
                <a:cubicBezTo>
                  <a:pt x="90" y="1292"/>
                  <a:pt x="94" y="1301"/>
                  <a:pt x="98" y="1310"/>
                </a:cubicBezTo>
                <a:cubicBezTo>
                  <a:pt x="99" y="1315"/>
                  <a:pt x="101" y="1319"/>
                  <a:pt x="102" y="1323"/>
                </a:cubicBezTo>
                <a:cubicBezTo>
                  <a:pt x="104" y="1328"/>
                  <a:pt x="105" y="1332"/>
                  <a:pt x="105" y="1337"/>
                </a:cubicBezTo>
                <a:cubicBezTo>
                  <a:pt x="105" y="1345"/>
                  <a:pt x="101" y="1354"/>
                  <a:pt x="91" y="1364"/>
                </a:cubicBezTo>
                <a:cubicBezTo>
                  <a:pt x="89" y="1354"/>
                  <a:pt x="89" y="1354"/>
                  <a:pt x="89" y="1354"/>
                </a:cubicBezTo>
                <a:cubicBezTo>
                  <a:pt x="76" y="1380"/>
                  <a:pt x="69" y="1409"/>
                  <a:pt x="61" y="1438"/>
                </a:cubicBezTo>
                <a:cubicBezTo>
                  <a:pt x="55" y="1467"/>
                  <a:pt x="49" y="1496"/>
                  <a:pt x="45" y="1525"/>
                </a:cubicBezTo>
                <a:cubicBezTo>
                  <a:pt x="44" y="1532"/>
                  <a:pt x="43" y="1539"/>
                  <a:pt x="41" y="1546"/>
                </a:cubicBezTo>
                <a:cubicBezTo>
                  <a:pt x="41" y="1550"/>
                  <a:pt x="40" y="1553"/>
                  <a:pt x="39" y="1556"/>
                </a:cubicBezTo>
                <a:cubicBezTo>
                  <a:pt x="39" y="1560"/>
                  <a:pt x="38" y="1563"/>
                  <a:pt x="38" y="1567"/>
                </a:cubicBezTo>
                <a:cubicBezTo>
                  <a:pt x="35" y="1580"/>
                  <a:pt x="32" y="1594"/>
                  <a:pt x="29" y="1607"/>
                </a:cubicBezTo>
                <a:cubicBezTo>
                  <a:pt x="27" y="1613"/>
                  <a:pt x="26" y="1620"/>
                  <a:pt x="24" y="1626"/>
                </a:cubicBezTo>
                <a:cubicBezTo>
                  <a:pt x="22" y="1632"/>
                  <a:pt x="20" y="1638"/>
                  <a:pt x="18" y="1644"/>
                </a:cubicBezTo>
                <a:cubicBezTo>
                  <a:pt x="14" y="1656"/>
                  <a:pt x="9" y="1668"/>
                  <a:pt x="3" y="1679"/>
                </a:cubicBezTo>
                <a:cubicBezTo>
                  <a:pt x="13" y="1684"/>
                  <a:pt x="17" y="1693"/>
                  <a:pt x="18" y="1705"/>
                </a:cubicBezTo>
                <a:cubicBezTo>
                  <a:pt x="18" y="1711"/>
                  <a:pt x="18" y="1717"/>
                  <a:pt x="18" y="1724"/>
                </a:cubicBezTo>
                <a:cubicBezTo>
                  <a:pt x="17" y="1727"/>
                  <a:pt x="17" y="1731"/>
                  <a:pt x="17" y="1734"/>
                </a:cubicBezTo>
                <a:cubicBezTo>
                  <a:pt x="16" y="1738"/>
                  <a:pt x="16" y="1741"/>
                  <a:pt x="16" y="1745"/>
                </a:cubicBezTo>
                <a:cubicBezTo>
                  <a:pt x="14" y="1772"/>
                  <a:pt x="14" y="1799"/>
                  <a:pt x="43" y="1801"/>
                </a:cubicBezTo>
                <a:cubicBezTo>
                  <a:pt x="37" y="1818"/>
                  <a:pt x="32" y="1829"/>
                  <a:pt x="27" y="1839"/>
                </a:cubicBezTo>
                <a:cubicBezTo>
                  <a:pt x="23" y="1848"/>
                  <a:pt x="18" y="1855"/>
                  <a:pt x="15" y="1863"/>
                </a:cubicBezTo>
                <a:cubicBezTo>
                  <a:pt x="12" y="1871"/>
                  <a:pt x="9" y="1880"/>
                  <a:pt x="6" y="1893"/>
                </a:cubicBezTo>
                <a:cubicBezTo>
                  <a:pt x="4" y="1899"/>
                  <a:pt x="3" y="1907"/>
                  <a:pt x="2" y="1916"/>
                </a:cubicBezTo>
                <a:cubicBezTo>
                  <a:pt x="1" y="1925"/>
                  <a:pt x="0" y="1935"/>
                  <a:pt x="0" y="1947"/>
                </a:cubicBezTo>
                <a:cubicBezTo>
                  <a:pt x="0" y="1960"/>
                  <a:pt x="11" y="1968"/>
                  <a:pt x="22" y="1976"/>
                </a:cubicBezTo>
                <a:cubicBezTo>
                  <a:pt x="34" y="1984"/>
                  <a:pt x="47" y="1993"/>
                  <a:pt x="53" y="2007"/>
                </a:cubicBezTo>
                <a:cubicBezTo>
                  <a:pt x="24" y="2014"/>
                  <a:pt x="24" y="2014"/>
                  <a:pt x="24" y="2014"/>
                </a:cubicBezTo>
                <a:cubicBezTo>
                  <a:pt x="24" y="2014"/>
                  <a:pt x="33" y="2023"/>
                  <a:pt x="43" y="2031"/>
                </a:cubicBezTo>
                <a:cubicBezTo>
                  <a:pt x="48" y="2036"/>
                  <a:pt x="53" y="2040"/>
                  <a:pt x="57" y="2043"/>
                </a:cubicBezTo>
                <a:cubicBezTo>
                  <a:pt x="61" y="2046"/>
                  <a:pt x="63" y="2048"/>
                  <a:pt x="63" y="2048"/>
                </a:cubicBezTo>
                <a:cubicBezTo>
                  <a:pt x="63" y="2048"/>
                  <a:pt x="56" y="2056"/>
                  <a:pt x="48" y="2063"/>
                </a:cubicBezTo>
                <a:cubicBezTo>
                  <a:pt x="41" y="2071"/>
                  <a:pt x="33" y="2078"/>
                  <a:pt x="33" y="2078"/>
                </a:cubicBezTo>
                <a:cubicBezTo>
                  <a:pt x="33" y="2078"/>
                  <a:pt x="37" y="2085"/>
                  <a:pt x="40" y="2091"/>
                </a:cubicBezTo>
                <a:cubicBezTo>
                  <a:pt x="44" y="2098"/>
                  <a:pt x="48" y="2104"/>
                  <a:pt x="48" y="2104"/>
                </a:cubicBezTo>
                <a:cubicBezTo>
                  <a:pt x="46" y="2093"/>
                  <a:pt x="55" y="2077"/>
                  <a:pt x="64" y="2077"/>
                </a:cubicBezTo>
                <a:cubicBezTo>
                  <a:pt x="67" y="2082"/>
                  <a:pt x="69" y="2087"/>
                  <a:pt x="71" y="2093"/>
                </a:cubicBezTo>
                <a:cubicBezTo>
                  <a:pt x="73" y="2099"/>
                  <a:pt x="74" y="2105"/>
                  <a:pt x="75" y="2111"/>
                </a:cubicBezTo>
                <a:cubicBezTo>
                  <a:pt x="77" y="2123"/>
                  <a:pt x="77" y="2136"/>
                  <a:pt x="75" y="2148"/>
                </a:cubicBezTo>
                <a:cubicBezTo>
                  <a:pt x="73" y="2171"/>
                  <a:pt x="66" y="2191"/>
                  <a:pt x="59" y="2194"/>
                </a:cubicBezTo>
                <a:cubicBezTo>
                  <a:pt x="59" y="2194"/>
                  <a:pt x="63" y="2200"/>
                  <a:pt x="68" y="2209"/>
                </a:cubicBezTo>
                <a:cubicBezTo>
                  <a:pt x="73" y="2218"/>
                  <a:pt x="81" y="2229"/>
                  <a:pt x="89" y="2241"/>
                </a:cubicBezTo>
                <a:cubicBezTo>
                  <a:pt x="96" y="2252"/>
                  <a:pt x="104" y="2264"/>
                  <a:pt x="109" y="2272"/>
                </a:cubicBezTo>
                <a:cubicBezTo>
                  <a:pt x="115" y="2281"/>
                  <a:pt x="119" y="2286"/>
                  <a:pt x="119" y="2286"/>
                </a:cubicBezTo>
                <a:cubicBezTo>
                  <a:pt x="107" y="2289"/>
                  <a:pt x="96" y="2274"/>
                  <a:pt x="84" y="2263"/>
                </a:cubicBezTo>
                <a:cubicBezTo>
                  <a:pt x="90" y="2268"/>
                  <a:pt x="95" y="2273"/>
                  <a:pt x="97" y="2276"/>
                </a:cubicBezTo>
                <a:cubicBezTo>
                  <a:pt x="100" y="2280"/>
                  <a:pt x="101" y="2282"/>
                  <a:pt x="102" y="2285"/>
                </a:cubicBezTo>
                <a:cubicBezTo>
                  <a:pt x="102" y="2289"/>
                  <a:pt x="99" y="2292"/>
                  <a:pt x="95" y="2294"/>
                </a:cubicBezTo>
                <a:cubicBezTo>
                  <a:pt x="88" y="2299"/>
                  <a:pt x="81" y="2304"/>
                  <a:pt x="104" y="2323"/>
                </a:cubicBezTo>
                <a:cubicBezTo>
                  <a:pt x="108" y="2314"/>
                  <a:pt x="122" y="2319"/>
                  <a:pt x="128" y="2318"/>
                </a:cubicBezTo>
                <a:cubicBezTo>
                  <a:pt x="126" y="2326"/>
                  <a:pt x="127" y="2335"/>
                  <a:pt x="128" y="2345"/>
                </a:cubicBezTo>
                <a:cubicBezTo>
                  <a:pt x="130" y="2355"/>
                  <a:pt x="133" y="2366"/>
                  <a:pt x="138" y="2377"/>
                </a:cubicBezTo>
                <a:cubicBezTo>
                  <a:pt x="142" y="2388"/>
                  <a:pt x="147" y="2399"/>
                  <a:pt x="153" y="2410"/>
                </a:cubicBezTo>
                <a:cubicBezTo>
                  <a:pt x="159" y="2421"/>
                  <a:pt x="166" y="2431"/>
                  <a:pt x="172" y="2440"/>
                </a:cubicBezTo>
                <a:cubicBezTo>
                  <a:pt x="150" y="2442"/>
                  <a:pt x="150" y="2442"/>
                  <a:pt x="150" y="2442"/>
                </a:cubicBezTo>
                <a:cubicBezTo>
                  <a:pt x="154" y="2451"/>
                  <a:pt x="158" y="2460"/>
                  <a:pt x="163" y="2469"/>
                </a:cubicBezTo>
                <a:cubicBezTo>
                  <a:pt x="168" y="2478"/>
                  <a:pt x="173" y="2487"/>
                  <a:pt x="178" y="2496"/>
                </a:cubicBezTo>
                <a:cubicBezTo>
                  <a:pt x="183" y="2506"/>
                  <a:pt x="189" y="2515"/>
                  <a:pt x="195" y="2523"/>
                </a:cubicBezTo>
                <a:cubicBezTo>
                  <a:pt x="201" y="2532"/>
                  <a:pt x="207" y="2541"/>
                  <a:pt x="213" y="2550"/>
                </a:cubicBezTo>
                <a:cubicBezTo>
                  <a:pt x="219" y="2559"/>
                  <a:pt x="225" y="2568"/>
                  <a:pt x="232" y="2577"/>
                </a:cubicBezTo>
                <a:cubicBezTo>
                  <a:pt x="238" y="2586"/>
                  <a:pt x="245" y="2595"/>
                  <a:pt x="251" y="2604"/>
                </a:cubicBezTo>
                <a:cubicBezTo>
                  <a:pt x="264" y="2622"/>
                  <a:pt x="278" y="2639"/>
                  <a:pt x="290" y="2658"/>
                </a:cubicBezTo>
                <a:cubicBezTo>
                  <a:pt x="280" y="2626"/>
                  <a:pt x="315" y="2612"/>
                  <a:pt x="332" y="2631"/>
                </a:cubicBezTo>
                <a:cubicBezTo>
                  <a:pt x="311" y="2658"/>
                  <a:pt x="311" y="2658"/>
                  <a:pt x="311" y="2658"/>
                </a:cubicBezTo>
                <a:cubicBezTo>
                  <a:pt x="337" y="2660"/>
                  <a:pt x="305" y="2629"/>
                  <a:pt x="345" y="2643"/>
                </a:cubicBezTo>
                <a:cubicBezTo>
                  <a:pt x="361" y="2671"/>
                  <a:pt x="329" y="2682"/>
                  <a:pt x="309" y="2672"/>
                </a:cubicBezTo>
                <a:cubicBezTo>
                  <a:pt x="341" y="2698"/>
                  <a:pt x="341" y="2698"/>
                  <a:pt x="341" y="2698"/>
                </a:cubicBezTo>
                <a:cubicBezTo>
                  <a:pt x="335" y="2706"/>
                  <a:pt x="326" y="2702"/>
                  <a:pt x="314" y="2707"/>
                </a:cubicBezTo>
                <a:cubicBezTo>
                  <a:pt x="327" y="2708"/>
                  <a:pt x="331" y="2726"/>
                  <a:pt x="338" y="2745"/>
                </a:cubicBezTo>
                <a:cubicBezTo>
                  <a:pt x="341" y="2754"/>
                  <a:pt x="345" y="2763"/>
                  <a:pt x="351" y="2770"/>
                </a:cubicBezTo>
                <a:cubicBezTo>
                  <a:pt x="356" y="2777"/>
                  <a:pt x="364" y="2780"/>
                  <a:pt x="374" y="2780"/>
                </a:cubicBezTo>
                <a:cubicBezTo>
                  <a:pt x="368" y="2787"/>
                  <a:pt x="368" y="2787"/>
                  <a:pt x="368" y="2787"/>
                </a:cubicBezTo>
                <a:cubicBezTo>
                  <a:pt x="397" y="2822"/>
                  <a:pt x="421" y="2845"/>
                  <a:pt x="444" y="2865"/>
                </a:cubicBezTo>
                <a:cubicBezTo>
                  <a:pt x="456" y="2875"/>
                  <a:pt x="467" y="2885"/>
                  <a:pt x="479" y="2895"/>
                </a:cubicBezTo>
                <a:cubicBezTo>
                  <a:pt x="482" y="2898"/>
                  <a:pt x="484" y="2900"/>
                  <a:pt x="487" y="2903"/>
                </a:cubicBezTo>
                <a:cubicBezTo>
                  <a:pt x="491" y="2906"/>
                  <a:pt x="494" y="2908"/>
                  <a:pt x="497" y="2911"/>
                </a:cubicBezTo>
                <a:cubicBezTo>
                  <a:pt x="503" y="2916"/>
                  <a:pt x="509" y="2922"/>
                  <a:pt x="516" y="2928"/>
                </a:cubicBezTo>
                <a:cubicBezTo>
                  <a:pt x="526" y="2919"/>
                  <a:pt x="535" y="2920"/>
                  <a:pt x="546" y="2924"/>
                </a:cubicBezTo>
                <a:cubicBezTo>
                  <a:pt x="556" y="2927"/>
                  <a:pt x="568" y="2932"/>
                  <a:pt x="584" y="2931"/>
                </a:cubicBezTo>
                <a:cubicBezTo>
                  <a:pt x="592" y="2941"/>
                  <a:pt x="600" y="2953"/>
                  <a:pt x="608" y="2964"/>
                </a:cubicBezTo>
                <a:cubicBezTo>
                  <a:pt x="617" y="2976"/>
                  <a:pt x="625" y="2988"/>
                  <a:pt x="635" y="2999"/>
                </a:cubicBezTo>
                <a:cubicBezTo>
                  <a:pt x="637" y="3002"/>
                  <a:pt x="639" y="3005"/>
                  <a:pt x="642" y="3008"/>
                </a:cubicBezTo>
                <a:cubicBezTo>
                  <a:pt x="644" y="3011"/>
                  <a:pt x="647" y="3014"/>
                  <a:pt x="649" y="3017"/>
                </a:cubicBezTo>
                <a:cubicBezTo>
                  <a:pt x="654" y="3022"/>
                  <a:pt x="659" y="3028"/>
                  <a:pt x="665" y="3033"/>
                </a:cubicBezTo>
                <a:cubicBezTo>
                  <a:pt x="670" y="3039"/>
                  <a:pt x="676" y="3044"/>
                  <a:pt x="682" y="3049"/>
                </a:cubicBezTo>
                <a:cubicBezTo>
                  <a:pt x="688" y="3054"/>
                  <a:pt x="694" y="3059"/>
                  <a:pt x="701" y="3063"/>
                </a:cubicBezTo>
                <a:cubicBezTo>
                  <a:pt x="744" y="3079"/>
                  <a:pt x="725" y="3052"/>
                  <a:pt x="750" y="3051"/>
                </a:cubicBezTo>
                <a:cubicBezTo>
                  <a:pt x="738" y="3073"/>
                  <a:pt x="791" y="3107"/>
                  <a:pt x="754" y="3103"/>
                </a:cubicBezTo>
                <a:cubicBezTo>
                  <a:pt x="786" y="3123"/>
                  <a:pt x="808" y="3135"/>
                  <a:pt x="832" y="3147"/>
                </a:cubicBezTo>
                <a:cubicBezTo>
                  <a:pt x="844" y="3153"/>
                  <a:pt x="857" y="3158"/>
                  <a:pt x="873" y="3164"/>
                </a:cubicBezTo>
                <a:cubicBezTo>
                  <a:pt x="881" y="3167"/>
                  <a:pt x="889" y="3170"/>
                  <a:pt x="899" y="3174"/>
                </a:cubicBezTo>
                <a:cubicBezTo>
                  <a:pt x="908" y="3177"/>
                  <a:pt x="919" y="3180"/>
                  <a:pt x="930" y="3184"/>
                </a:cubicBezTo>
                <a:cubicBezTo>
                  <a:pt x="926" y="3170"/>
                  <a:pt x="919" y="3160"/>
                  <a:pt x="928" y="3156"/>
                </a:cubicBezTo>
                <a:cubicBezTo>
                  <a:pt x="945" y="3160"/>
                  <a:pt x="956" y="3184"/>
                  <a:pt x="949" y="3193"/>
                </a:cubicBezTo>
                <a:cubicBezTo>
                  <a:pt x="943" y="3194"/>
                  <a:pt x="943" y="3194"/>
                  <a:pt x="943" y="3194"/>
                </a:cubicBezTo>
                <a:cubicBezTo>
                  <a:pt x="957" y="3196"/>
                  <a:pt x="971" y="3200"/>
                  <a:pt x="983" y="3206"/>
                </a:cubicBezTo>
                <a:cubicBezTo>
                  <a:pt x="990" y="3209"/>
                  <a:pt x="996" y="3213"/>
                  <a:pt x="1002" y="3217"/>
                </a:cubicBezTo>
                <a:cubicBezTo>
                  <a:pt x="1008" y="3220"/>
                  <a:pt x="1014" y="3224"/>
                  <a:pt x="1020" y="3228"/>
                </a:cubicBezTo>
                <a:cubicBezTo>
                  <a:pt x="1032" y="3237"/>
                  <a:pt x="1044" y="3247"/>
                  <a:pt x="1056" y="3257"/>
                </a:cubicBezTo>
                <a:cubicBezTo>
                  <a:pt x="1068" y="3266"/>
                  <a:pt x="1079" y="3276"/>
                  <a:pt x="1091" y="3287"/>
                </a:cubicBezTo>
                <a:cubicBezTo>
                  <a:pt x="1137" y="3326"/>
                  <a:pt x="1185" y="3362"/>
                  <a:pt x="1234" y="3352"/>
                </a:cubicBezTo>
                <a:cubicBezTo>
                  <a:pt x="1228" y="3353"/>
                  <a:pt x="1228" y="3353"/>
                  <a:pt x="1228" y="3353"/>
                </a:cubicBezTo>
                <a:cubicBezTo>
                  <a:pt x="1228" y="3353"/>
                  <a:pt x="1234" y="3354"/>
                  <a:pt x="1243" y="3354"/>
                </a:cubicBezTo>
                <a:cubicBezTo>
                  <a:pt x="1251" y="3355"/>
                  <a:pt x="1263" y="3356"/>
                  <a:pt x="1274" y="3356"/>
                </a:cubicBezTo>
                <a:cubicBezTo>
                  <a:pt x="1297" y="3357"/>
                  <a:pt x="1320" y="3358"/>
                  <a:pt x="1320" y="3358"/>
                </a:cubicBezTo>
                <a:cubicBezTo>
                  <a:pt x="1338" y="3367"/>
                  <a:pt x="1331" y="3369"/>
                  <a:pt x="1322" y="3373"/>
                </a:cubicBezTo>
                <a:cubicBezTo>
                  <a:pt x="1313" y="3376"/>
                  <a:pt x="1302" y="3380"/>
                  <a:pt x="1314" y="3393"/>
                </a:cubicBezTo>
                <a:cubicBezTo>
                  <a:pt x="1340" y="3390"/>
                  <a:pt x="1361" y="3392"/>
                  <a:pt x="1381" y="3397"/>
                </a:cubicBezTo>
                <a:cubicBezTo>
                  <a:pt x="1400" y="3401"/>
                  <a:pt x="1417" y="3407"/>
                  <a:pt x="1433" y="3414"/>
                </a:cubicBezTo>
                <a:cubicBezTo>
                  <a:pt x="1450" y="3421"/>
                  <a:pt x="1465" y="3427"/>
                  <a:pt x="1482" y="3432"/>
                </a:cubicBezTo>
                <a:cubicBezTo>
                  <a:pt x="1499" y="3437"/>
                  <a:pt x="1517" y="3439"/>
                  <a:pt x="1538" y="3438"/>
                </a:cubicBezTo>
                <a:cubicBezTo>
                  <a:pt x="1547" y="3460"/>
                  <a:pt x="1566" y="3473"/>
                  <a:pt x="1588" y="3483"/>
                </a:cubicBezTo>
                <a:cubicBezTo>
                  <a:pt x="1600" y="3487"/>
                  <a:pt x="1612" y="3491"/>
                  <a:pt x="1625" y="3494"/>
                </a:cubicBezTo>
                <a:cubicBezTo>
                  <a:pt x="1638" y="3496"/>
                  <a:pt x="1652" y="3499"/>
                  <a:pt x="1666" y="3500"/>
                </a:cubicBezTo>
                <a:cubicBezTo>
                  <a:pt x="1680" y="3502"/>
                  <a:pt x="1694" y="3504"/>
                  <a:pt x="1708" y="3505"/>
                </a:cubicBezTo>
                <a:cubicBezTo>
                  <a:pt x="1722" y="3507"/>
                  <a:pt x="1736" y="3509"/>
                  <a:pt x="1749" y="3512"/>
                </a:cubicBezTo>
                <a:cubicBezTo>
                  <a:pt x="1775" y="3517"/>
                  <a:pt x="1799" y="3525"/>
                  <a:pt x="1817" y="3540"/>
                </a:cubicBezTo>
                <a:cubicBezTo>
                  <a:pt x="1815" y="3522"/>
                  <a:pt x="1815" y="3522"/>
                  <a:pt x="1815" y="3522"/>
                </a:cubicBezTo>
                <a:cubicBezTo>
                  <a:pt x="1838" y="3509"/>
                  <a:pt x="1838" y="3536"/>
                  <a:pt x="1853" y="3543"/>
                </a:cubicBezTo>
                <a:cubicBezTo>
                  <a:pt x="1853" y="3529"/>
                  <a:pt x="1833" y="3523"/>
                  <a:pt x="1847" y="3516"/>
                </a:cubicBezTo>
                <a:cubicBezTo>
                  <a:pt x="1936" y="3519"/>
                  <a:pt x="2025" y="3537"/>
                  <a:pt x="2115" y="3556"/>
                </a:cubicBezTo>
                <a:cubicBezTo>
                  <a:pt x="2205" y="3575"/>
                  <a:pt x="2297" y="3596"/>
                  <a:pt x="2387" y="3606"/>
                </a:cubicBezTo>
                <a:cubicBezTo>
                  <a:pt x="2420" y="3609"/>
                  <a:pt x="2430" y="3586"/>
                  <a:pt x="2442" y="3568"/>
                </a:cubicBezTo>
                <a:cubicBezTo>
                  <a:pt x="2454" y="3550"/>
                  <a:pt x="2467" y="3537"/>
                  <a:pt x="2509" y="3558"/>
                </a:cubicBezTo>
                <a:cubicBezTo>
                  <a:pt x="2485" y="3591"/>
                  <a:pt x="2485" y="3591"/>
                  <a:pt x="2485" y="3591"/>
                </a:cubicBezTo>
                <a:cubicBezTo>
                  <a:pt x="2552" y="3572"/>
                  <a:pt x="2621" y="3570"/>
                  <a:pt x="2690" y="3567"/>
                </a:cubicBezTo>
                <a:cubicBezTo>
                  <a:pt x="2707" y="3566"/>
                  <a:pt x="2725" y="3565"/>
                  <a:pt x="2742" y="3563"/>
                </a:cubicBezTo>
                <a:cubicBezTo>
                  <a:pt x="2760" y="3562"/>
                  <a:pt x="2777" y="3560"/>
                  <a:pt x="2794" y="3557"/>
                </a:cubicBezTo>
                <a:cubicBezTo>
                  <a:pt x="2811" y="3554"/>
                  <a:pt x="2828" y="3551"/>
                  <a:pt x="2845" y="3546"/>
                </a:cubicBezTo>
                <a:cubicBezTo>
                  <a:pt x="2862" y="3542"/>
                  <a:pt x="2878" y="3536"/>
                  <a:pt x="2894" y="3529"/>
                </a:cubicBezTo>
                <a:cubicBezTo>
                  <a:pt x="2887" y="3538"/>
                  <a:pt x="2889" y="3547"/>
                  <a:pt x="2876" y="3549"/>
                </a:cubicBezTo>
                <a:cubicBezTo>
                  <a:pt x="2884" y="3554"/>
                  <a:pt x="2894" y="3555"/>
                  <a:pt x="2906" y="3554"/>
                </a:cubicBezTo>
                <a:cubicBezTo>
                  <a:pt x="2917" y="3553"/>
                  <a:pt x="2930" y="3549"/>
                  <a:pt x="2940" y="3545"/>
                </a:cubicBezTo>
                <a:cubicBezTo>
                  <a:pt x="2946" y="3542"/>
                  <a:pt x="2951" y="3540"/>
                  <a:pt x="2956" y="3537"/>
                </a:cubicBezTo>
                <a:cubicBezTo>
                  <a:pt x="2960" y="3534"/>
                  <a:pt x="2965" y="3531"/>
                  <a:pt x="2968" y="3528"/>
                </a:cubicBezTo>
                <a:cubicBezTo>
                  <a:pt x="2975" y="3522"/>
                  <a:pt x="2978" y="3516"/>
                  <a:pt x="2977" y="3511"/>
                </a:cubicBezTo>
                <a:cubicBezTo>
                  <a:pt x="2999" y="3508"/>
                  <a:pt x="2986" y="3527"/>
                  <a:pt x="3002" y="3533"/>
                </a:cubicBezTo>
                <a:cubicBezTo>
                  <a:pt x="3010" y="3535"/>
                  <a:pt x="3018" y="3533"/>
                  <a:pt x="3026" y="3529"/>
                </a:cubicBezTo>
                <a:cubicBezTo>
                  <a:pt x="3034" y="3524"/>
                  <a:pt x="3041" y="3519"/>
                  <a:pt x="3048" y="3513"/>
                </a:cubicBezTo>
                <a:cubicBezTo>
                  <a:pt x="3063" y="3503"/>
                  <a:pt x="3076" y="3493"/>
                  <a:pt x="3087" y="3502"/>
                </a:cubicBezTo>
                <a:cubicBezTo>
                  <a:pt x="3091" y="3505"/>
                  <a:pt x="3081" y="3512"/>
                  <a:pt x="3076" y="3515"/>
                </a:cubicBezTo>
                <a:cubicBezTo>
                  <a:pt x="3080" y="3511"/>
                  <a:pt x="3088" y="3507"/>
                  <a:pt x="3096" y="3504"/>
                </a:cubicBezTo>
                <a:cubicBezTo>
                  <a:pt x="3105" y="3500"/>
                  <a:pt x="3114" y="3498"/>
                  <a:pt x="3122" y="3494"/>
                </a:cubicBezTo>
                <a:cubicBezTo>
                  <a:pt x="3139" y="3486"/>
                  <a:pt x="3150" y="3479"/>
                  <a:pt x="3137" y="3469"/>
                </a:cubicBezTo>
                <a:cubicBezTo>
                  <a:pt x="3164" y="3467"/>
                  <a:pt x="3186" y="3453"/>
                  <a:pt x="3207" y="3442"/>
                </a:cubicBezTo>
                <a:cubicBezTo>
                  <a:pt x="3212" y="3439"/>
                  <a:pt x="3217" y="3435"/>
                  <a:pt x="3222" y="3433"/>
                </a:cubicBezTo>
                <a:cubicBezTo>
                  <a:pt x="3227" y="3430"/>
                  <a:pt x="3232" y="3427"/>
                  <a:pt x="3238" y="3424"/>
                </a:cubicBezTo>
                <a:cubicBezTo>
                  <a:pt x="3248" y="3420"/>
                  <a:pt x="3258" y="3416"/>
                  <a:pt x="3270" y="3415"/>
                </a:cubicBezTo>
                <a:cubicBezTo>
                  <a:pt x="3272" y="3405"/>
                  <a:pt x="3279" y="3398"/>
                  <a:pt x="3287" y="3393"/>
                </a:cubicBezTo>
                <a:cubicBezTo>
                  <a:pt x="3295" y="3387"/>
                  <a:pt x="3306" y="3383"/>
                  <a:pt x="3315" y="3379"/>
                </a:cubicBezTo>
                <a:cubicBezTo>
                  <a:pt x="3333" y="3370"/>
                  <a:pt x="3349" y="3361"/>
                  <a:pt x="3341" y="3341"/>
                </a:cubicBezTo>
                <a:cubicBezTo>
                  <a:pt x="3351" y="3361"/>
                  <a:pt x="3375" y="3355"/>
                  <a:pt x="3399" y="3340"/>
                </a:cubicBezTo>
                <a:cubicBezTo>
                  <a:pt x="3410" y="3332"/>
                  <a:pt x="3422" y="3322"/>
                  <a:pt x="3431" y="3311"/>
                </a:cubicBezTo>
                <a:cubicBezTo>
                  <a:pt x="3440" y="3301"/>
                  <a:pt x="3446" y="3289"/>
                  <a:pt x="3450" y="3280"/>
                </a:cubicBezTo>
                <a:cubicBezTo>
                  <a:pt x="3449" y="3298"/>
                  <a:pt x="3481" y="3273"/>
                  <a:pt x="3483" y="3296"/>
                </a:cubicBezTo>
                <a:cubicBezTo>
                  <a:pt x="3497" y="3283"/>
                  <a:pt x="3510" y="3269"/>
                  <a:pt x="3516" y="3257"/>
                </a:cubicBezTo>
                <a:cubicBezTo>
                  <a:pt x="3522" y="3245"/>
                  <a:pt x="3522" y="3234"/>
                  <a:pt x="3512" y="3228"/>
                </a:cubicBezTo>
                <a:cubicBezTo>
                  <a:pt x="3522" y="3227"/>
                  <a:pt x="3532" y="3224"/>
                  <a:pt x="3540" y="3220"/>
                </a:cubicBezTo>
                <a:cubicBezTo>
                  <a:pt x="3548" y="3216"/>
                  <a:pt x="3555" y="3211"/>
                  <a:pt x="3561" y="3205"/>
                </a:cubicBezTo>
                <a:cubicBezTo>
                  <a:pt x="3566" y="3199"/>
                  <a:pt x="3571" y="3192"/>
                  <a:pt x="3576" y="3185"/>
                </a:cubicBezTo>
                <a:cubicBezTo>
                  <a:pt x="3580" y="3178"/>
                  <a:pt x="3584" y="3170"/>
                  <a:pt x="3588" y="3163"/>
                </a:cubicBezTo>
                <a:cubicBezTo>
                  <a:pt x="3595" y="3149"/>
                  <a:pt x="3602" y="3136"/>
                  <a:pt x="3611" y="3127"/>
                </a:cubicBezTo>
                <a:cubicBezTo>
                  <a:pt x="3621" y="3118"/>
                  <a:pt x="3633" y="3114"/>
                  <a:pt x="3653" y="3118"/>
                </a:cubicBezTo>
                <a:cubicBezTo>
                  <a:pt x="3679" y="3067"/>
                  <a:pt x="3703" y="3019"/>
                  <a:pt x="3725" y="2972"/>
                </a:cubicBezTo>
                <a:cubicBezTo>
                  <a:pt x="3747" y="2926"/>
                  <a:pt x="3767" y="2881"/>
                  <a:pt x="3786" y="2836"/>
                </a:cubicBezTo>
                <a:cubicBezTo>
                  <a:pt x="3805" y="2849"/>
                  <a:pt x="3792" y="2873"/>
                  <a:pt x="3780" y="2896"/>
                </a:cubicBezTo>
                <a:cubicBezTo>
                  <a:pt x="3768" y="2918"/>
                  <a:pt x="3756" y="2940"/>
                  <a:pt x="3776" y="2951"/>
                </a:cubicBezTo>
                <a:cubicBezTo>
                  <a:pt x="3794" y="2907"/>
                  <a:pt x="3801" y="2868"/>
                  <a:pt x="3809" y="2831"/>
                </a:cubicBezTo>
                <a:cubicBezTo>
                  <a:pt x="3813" y="2813"/>
                  <a:pt x="3818" y="2795"/>
                  <a:pt x="3825" y="2777"/>
                </a:cubicBezTo>
                <a:cubicBezTo>
                  <a:pt x="3831" y="2759"/>
                  <a:pt x="3840" y="2741"/>
                  <a:pt x="3852" y="2722"/>
                </a:cubicBezTo>
                <a:cubicBezTo>
                  <a:pt x="3867" y="2703"/>
                  <a:pt x="3864" y="2742"/>
                  <a:pt x="3867" y="2753"/>
                </a:cubicBezTo>
                <a:cubicBezTo>
                  <a:pt x="3870" y="2741"/>
                  <a:pt x="3873" y="2730"/>
                  <a:pt x="3877" y="2719"/>
                </a:cubicBezTo>
                <a:cubicBezTo>
                  <a:pt x="3881" y="2709"/>
                  <a:pt x="3885" y="2698"/>
                  <a:pt x="3889" y="2688"/>
                </a:cubicBezTo>
                <a:cubicBezTo>
                  <a:pt x="3897" y="2667"/>
                  <a:pt x="3906" y="2647"/>
                  <a:pt x="3914" y="2627"/>
                </a:cubicBezTo>
                <a:cubicBezTo>
                  <a:pt x="3922" y="2607"/>
                  <a:pt x="3930" y="2587"/>
                  <a:pt x="3936" y="2567"/>
                </a:cubicBezTo>
                <a:cubicBezTo>
                  <a:pt x="3941" y="2547"/>
                  <a:pt x="3945" y="2526"/>
                  <a:pt x="3946" y="2505"/>
                </a:cubicBezTo>
                <a:cubicBezTo>
                  <a:pt x="3950" y="2506"/>
                  <a:pt x="3951" y="2516"/>
                  <a:pt x="3952" y="2525"/>
                </a:cubicBezTo>
                <a:cubicBezTo>
                  <a:pt x="3956" y="2510"/>
                  <a:pt x="3970" y="2492"/>
                  <a:pt x="3950" y="2487"/>
                </a:cubicBezTo>
                <a:cubicBezTo>
                  <a:pt x="3951" y="2504"/>
                  <a:pt x="3951" y="2504"/>
                  <a:pt x="3951" y="2504"/>
                </a:cubicBezTo>
                <a:cubicBezTo>
                  <a:pt x="3941" y="2508"/>
                  <a:pt x="3935" y="2504"/>
                  <a:pt x="3929" y="2498"/>
                </a:cubicBezTo>
                <a:cubicBezTo>
                  <a:pt x="3924" y="2491"/>
                  <a:pt x="3919" y="2480"/>
                  <a:pt x="3916" y="2469"/>
                </a:cubicBezTo>
                <a:cubicBezTo>
                  <a:pt x="3908" y="2447"/>
                  <a:pt x="3904" y="2422"/>
                  <a:pt x="3896" y="2419"/>
                </a:cubicBezTo>
                <a:cubicBezTo>
                  <a:pt x="3921" y="2440"/>
                  <a:pt x="3929" y="2422"/>
                  <a:pt x="3939" y="2406"/>
                </a:cubicBezTo>
                <a:cubicBezTo>
                  <a:pt x="3949" y="2391"/>
                  <a:pt x="3961" y="2377"/>
                  <a:pt x="3991" y="2407"/>
                </a:cubicBezTo>
                <a:cubicBezTo>
                  <a:pt x="3990" y="2396"/>
                  <a:pt x="3984" y="2381"/>
                  <a:pt x="3970" y="2380"/>
                </a:cubicBezTo>
                <a:cubicBezTo>
                  <a:pt x="3978" y="2366"/>
                  <a:pt x="3986" y="2363"/>
                  <a:pt x="3998" y="2382"/>
                </a:cubicBezTo>
                <a:cubicBezTo>
                  <a:pt x="3999" y="2352"/>
                  <a:pt x="3993" y="2342"/>
                  <a:pt x="3989" y="2332"/>
                </a:cubicBezTo>
                <a:cubicBezTo>
                  <a:pt x="3984" y="2322"/>
                  <a:pt x="3981" y="2313"/>
                  <a:pt x="3986" y="2288"/>
                </a:cubicBezTo>
                <a:cubicBezTo>
                  <a:pt x="3996" y="2290"/>
                  <a:pt x="3997" y="2301"/>
                  <a:pt x="4007" y="2309"/>
                </a:cubicBezTo>
                <a:cubicBezTo>
                  <a:pt x="4001" y="2294"/>
                  <a:pt x="3994" y="2279"/>
                  <a:pt x="3991" y="2263"/>
                </a:cubicBezTo>
                <a:cubicBezTo>
                  <a:pt x="3988" y="2247"/>
                  <a:pt x="3988" y="2230"/>
                  <a:pt x="3996" y="2209"/>
                </a:cubicBezTo>
                <a:cubicBezTo>
                  <a:pt x="4001" y="2213"/>
                  <a:pt x="4010" y="2209"/>
                  <a:pt x="4008" y="2222"/>
                </a:cubicBezTo>
                <a:cubicBezTo>
                  <a:pt x="4010" y="2203"/>
                  <a:pt x="4009" y="2185"/>
                  <a:pt x="4007" y="2168"/>
                </a:cubicBezTo>
                <a:cubicBezTo>
                  <a:pt x="4006" y="2160"/>
                  <a:pt x="4004" y="2151"/>
                  <a:pt x="4003" y="2143"/>
                </a:cubicBezTo>
                <a:cubicBezTo>
                  <a:pt x="4001" y="2134"/>
                  <a:pt x="4000" y="2126"/>
                  <a:pt x="3998" y="2118"/>
                </a:cubicBezTo>
                <a:cubicBezTo>
                  <a:pt x="3996" y="2109"/>
                  <a:pt x="3995" y="2101"/>
                  <a:pt x="3994" y="2092"/>
                </a:cubicBezTo>
                <a:cubicBezTo>
                  <a:pt x="3993" y="2084"/>
                  <a:pt x="3992" y="2075"/>
                  <a:pt x="3992" y="2067"/>
                </a:cubicBezTo>
                <a:cubicBezTo>
                  <a:pt x="3991" y="2049"/>
                  <a:pt x="3994" y="2031"/>
                  <a:pt x="4000" y="2011"/>
                </a:cubicBezTo>
                <a:cubicBezTo>
                  <a:pt x="4041" y="2038"/>
                  <a:pt x="4015" y="1984"/>
                  <a:pt x="4052" y="1982"/>
                </a:cubicBezTo>
                <a:cubicBezTo>
                  <a:pt x="4052" y="1982"/>
                  <a:pt x="4050" y="1971"/>
                  <a:pt x="4048" y="1959"/>
                </a:cubicBezTo>
                <a:cubicBezTo>
                  <a:pt x="4045" y="1948"/>
                  <a:pt x="4043" y="1937"/>
                  <a:pt x="4043" y="1937"/>
                </a:cubicBezTo>
                <a:cubicBezTo>
                  <a:pt x="4024" y="1954"/>
                  <a:pt x="4024" y="1954"/>
                  <a:pt x="4024" y="1954"/>
                </a:cubicBezTo>
                <a:cubicBezTo>
                  <a:pt x="4025" y="1935"/>
                  <a:pt x="4019" y="1917"/>
                  <a:pt x="4014" y="1899"/>
                </a:cubicBezTo>
                <a:cubicBezTo>
                  <a:pt x="4009" y="1882"/>
                  <a:pt x="4005" y="1865"/>
                  <a:pt x="4011" y="1849"/>
                </a:cubicBezTo>
                <a:cubicBezTo>
                  <a:pt x="4026" y="1877"/>
                  <a:pt x="4026" y="1877"/>
                  <a:pt x="4026" y="1877"/>
                </a:cubicBezTo>
                <a:cubicBezTo>
                  <a:pt x="4026" y="1877"/>
                  <a:pt x="4024" y="1859"/>
                  <a:pt x="4022" y="1841"/>
                </a:cubicBezTo>
                <a:cubicBezTo>
                  <a:pt x="4022" y="1832"/>
                  <a:pt x="4020" y="1823"/>
                  <a:pt x="4019" y="1816"/>
                </a:cubicBezTo>
                <a:cubicBezTo>
                  <a:pt x="4018" y="1810"/>
                  <a:pt x="4018" y="1805"/>
                  <a:pt x="4018" y="1805"/>
                </a:cubicBezTo>
                <a:cubicBezTo>
                  <a:pt x="4018" y="1805"/>
                  <a:pt x="4015" y="1816"/>
                  <a:pt x="4012" y="1826"/>
                </a:cubicBezTo>
                <a:cubicBezTo>
                  <a:pt x="4010" y="1831"/>
                  <a:pt x="4008" y="1836"/>
                  <a:pt x="4007" y="1840"/>
                </a:cubicBezTo>
                <a:cubicBezTo>
                  <a:pt x="4006" y="1844"/>
                  <a:pt x="4005" y="1846"/>
                  <a:pt x="4005" y="1846"/>
                </a:cubicBezTo>
                <a:cubicBezTo>
                  <a:pt x="4000" y="1837"/>
                  <a:pt x="3995" y="1832"/>
                  <a:pt x="3990" y="1830"/>
                </a:cubicBezTo>
                <a:cubicBezTo>
                  <a:pt x="3984" y="1828"/>
                  <a:pt x="3980" y="1829"/>
                  <a:pt x="3975" y="1828"/>
                </a:cubicBezTo>
                <a:cubicBezTo>
                  <a:pt x="3967" y="1828"/>
                  <a:pt x="3963" y="1826"/>
                  <a:pt x="3967" y="1801"/>
                </a:cubicBezTo>
                <a:cubicBezTo>
                  <a:pt x="3969" y="1806"/>
                  <a:pt x="3969" y="1797"/>
                  <a:pt x="3971" y="1784"/>
                </a:cubicBezTo>
                <a:cubicBezTo>
                  <a:pt x="3973" y="1771"/>
                  <a:pt x="3976" y="1753"/>
                  <a:pt x="3986" y="1743"/>
                </a:cubicBezTo>
                <a:cubicBezTo>
                  <a:pt x="3986" y="1743"/>
                  <a:pt x="3986" y="1743"/>
                  <a:pt x="3986" y="1743"/>
                </a:cubicBezTo>
                <a:cubicBezTo>
                  <a:pt x="3979" y="1734"/>
                  <a:pt x="3973" y="1725"/>
                  <a:pt x="3969" y="1715"/>
                </a:cubicBezTo>
                <a:cubicBezTo>
                  <a:pt x="3964" y="1705"/>
                  <a:pt x="3962" y="1693"/>
                  <a:pt x="3965" y="1679"/>
                </a:cubicBezTo>
                <a:cubicBezTo>
                  <a:pt x="3976" y="1670"/>
                  <a:pt x="4006" y="1680"/>
                  <a:pt x="4014" y="1675"/>
                </a:cubicBezTo>
                <a:cubicBezTo>
                  <a:pt x="4005" y="1671"/>
                  <a:pt x="4000" y="1664"/>
                  <a:pt x="3997" y="1654"/>
                </a:cubicBezTo>
                <a:cubicBezTo>
                  <a:pt x="3993" y="1645"/>
                  <a:pt x="3990" y="1634"/>
                  <a:pt x="3987" y="1623"/>
                </a:cubicBezTo>
                <a:cubicBezTo>
                  <a:pt x="3984" y="1612"/>
                  <a:pt x="3982" y="1600"/>
                  <a:pt x="3977" y="1591"/>
                </a:cubicBezTo>
                <a:cubicBezTo>
                  <a:pt x="3973" y="1581"/>
                  <a:pt x="3966" y="1573"/>
                  <a:pt x="3957" y="1569"/>
                </a:cubicBezTo>
                <a:cubicBezTo>
                  <a:pt x="3966" y="1575"/>
                  <a:pt x="3985" y="1572"/>
                  <a:pt x="3989" y="1569"/>
                </a:cubicBezTo>
                <a:cubicBezTo>
                  <a:pt x="3962" y="1558"/>
                  <a:pt x="3962" y="1558"/>
                  <a:pt x="3962" y="1558"/>
                </a:cubicBezTo>
                <a:cubicBezTo>
                  <a:pt x="3967" y="1539"/>
                  <a:pt x="3970" y="1536"/>
                  <a:pt x="3986" y="1536"/>
                </a:cubicBezTo>
                <a:cubicBezTo>
                  <a:pt x="3983" y="1509"/>
                  <a:pt x="3972" y="1516"/>
                  <a:pt x="3963" y="1521"/>
                </a:cubicBezTo>
                <a:cubicBezTo>
                  <a:pt x="3954" y="1525"/>
                  <a:pt x="3947" y="1528"/>
                  <a:pt x="3951" y="1496"/>
                </a:cubicBezTo>
                <a:cubicBezTo>
                  <a:pt x="3954" y="1500"/>
                  <a:pt x="3957" y="1497"/>
                  <a:pt x="3963" y="1507"/>
                </a:cubicBezTo>
                <a:cubicBezTo>
                  <a:pt x="3962" y="1474"/>
                  <a:pt x="3951" y="1445"/>
                  <a:pt x="3940" y="1417"/>
                </a:cubicBezTo>
                <a:cubicBezTo>
                  <a:pt x="3929" y="1389"/>
                  <a:pt x="3919" y="1362"/>
                  <a:pt x="3916" y="1333"/>
                </a:cubicBezTo>
                <a:cubicBezTo>
                  <a:pt x="3931" y="1319"/>
                  <a:pt x="3937" y="1331"/>
                  <a:pt x="3942" y="1342"/>
                </a:cubicBezTo>
                <a:cubicBezTo>
                  <a:pt x="3947" y="1354"/>
                  <a:pt x="3951" y="1365"/>
                  <a:pt x="3964" y="1352"/>
                </a:cubicBezTo>
                <a:cubicBezTo>
                  <a:pt x="3956" y="1332"/>
                  <a:pt x="3946" y="1312"/>
                  <a:pt x="3936" y="1292"/>
                </a:cubicBezTo>
                <a:cubicBezTo>
                  <a:pt x="3925" y="1273"/>
                  <a:pt x="3913" y="1254"/>
                  <a:pt x="3902" y="1235"/>
                </a:cubicBezTo>
                <a:cubicBezTo>
                  <a:pt x="3890" y="1216"/>
                  <a:pt x="3879" y="1197"/>
                  <a:pt x="3868" y="1179"/>
                </a:cubicBezTo>
                <a:cubicBezTo>
                  <a:pt x="3863" y="1169"/>
                  <a:pt x="3859" y="1160"/>
                  <a:pt x="3854" y="1150"/>
                </a:cubicBezTo>
                <a:cubicBezTo>
                  <a:pt x="3850" y="1141"/>
                  <a:pt x="3847" y="1131"/>
                  <a:pt x="3844" y="1122"/>
                </a:cubicBezTo>
                <a:cubicBezTo>
                  <a:pt x="3844" y="1122"/>
                  <a:pt x="3844" y="1125"/>
                  <a:pt x="3845" y="1129"/>
                </a:cubicBezTo>
                <a:cubicBezTo>
                  <a:pt x="3845" y="1133"/>
                  <a:pt x="3846" y="1137"/>
                  <a:pt x="3846" y="1137"/>
                </a:cubicBezTo>
                <a:cubicBezTo>
                  <a:pt x="3820" y="1142"/>
                  <a:pt x="3820" y="1126"/>
                  <a:pt x="3821" y="1105"/>
                </a:cubicBezTo>
                <a:cubicBezTo>
                  <a:pt x="3822" y="1094"/>
                  <a:pt x="3823" y="1082"/>
                  <a:pt x="3821" y="1072"/>
                </a:cubicBezTo>
                <a:cubicBezTo>
                  <a:pt x="3819" y="1061"/>
                  <a:pt x="3815" y="1051"/>
                  <a:pt x="3804" y="1045"/>
                </a:cubicBezTo>
                <a:cubicBezTo>
                  <a:pt x="3812" y="1052"/>
                  <a:pt x="3836" y="1044"/>
                  <a:pt x="3830" y="1044"/>
                </a:cubicBezTo>
                <a:cubicBezTo>
                  <a:pt x="3813" y="989"/>
                  <a:pt x="3766" y="947"/>
                  <a:pt x="3707" y="885"/>
                </a:cubicBezTo>
                <a:cubicBezTo>
                  <a:pt x="3724" y="886"/>
                  <a:pt x="3724" y="886"/>
                  <a:pt x="3724" y="886"/>
                </a:cubicBezTo>
                <a:cubicBezTo>
                  <a:pt x="3723" y="878"/>
                  <a:pt x="3719" y="869"/>
                  <a:pt x="3715" y="859"/>
                </a:cubicBezTo>
                <a:cubicBezTo>
                  <a:pt x="3710" y="850"/>
                  <a:pt x="3705" y="841"/>
                  <a:pt x="3699" y="831"/>
                </a:cubicBezTo>
                <a:cubicBezTo>
                  <a:pt x="3693" y="822"/>
                  <a:pt x="3687" y="812"/>
                  <a:pt x="3682" y="803"/>
                </a:cubicBezTo>
                <a:cubicBezTo>
                  <a:pt x="3676" y="794"/>
                  <a:pt x="3671" y="786"/>
                  <a:pt x="3667" y="778"/>
                </a:cubicBezTo>
                <a:cubicBezTo>
                  <a:pt x="3650" y="777"/>
                  <a:pt x="3640" y="759"/>
                  <a:pt x="3631" y="781"/>
                </a:cubicBezTo>
                <a:cubicBezTo>
                  <a:pt x="3631" y="777"/>
                  <a:pt x="3631" y="773"/>
                  <a:pt x="3630" y="769"/>
                </a:cubicBezTo>
                <a:cubicBezTo>
                  <a:pt x="3630" y="765"/>
                  <a:pt x="3629" y="761"/>
                  <a:pt x="3629" y="757"/>
                </a:cubicBezTo>
                <a:cubicBezTo>
                  <a:pt x="3627" y="750"/>
                  <a:pt x="3625" y="743"/>
                  <a:pt x="3623" y="737"/>
                </a:cubicBezTo>
                <a:cubicBezTo>
                  <a:pt x="3620" y="730"/>
                  <a:pt x="3617" y="724"/>
                  <a:pt x="3614" y="718"/>
                </a:cubicBezTo>
                <a:cubicBezTo>
                  <a:pt x="3613" y="715"/>
                  <a:pt x="3611" y="712"/>
                  <a:pt x="3609" y="709"/>
                </a:cubicBezTo>
                <a:cubicBezTo>
                  <a:pt x="3607" y="706"/>
                  <a:pt x="3605" y="704"/>
                  <a:pt x="3603" y="701"/>
                </a:cubicBezTo>
                <a:cubicBezTo>
                  <a:pt x="3587" y="681"/>
                  <a:pt x="3567" y="664"/>
                  <a:pt x="3545" y="649"/>
                </a:cubicBezTo>
                <a:cubicBezTo>
                  <a:pt x="3535" y="642"/>
                  <a:pt x="3524" y="634"/>
                  <a:pt x="3514" y="627"/>
                </a:cubicBezTo>
                <a:cubicBezTo>
                  <a:pt x="3504" y="619"/>
                  <a:pt x="3494" y="612"/>
                  <a:pt x="3485" y="603"/>
                </a:cubicBezTo>
                <a:cubicBezTo>
                  <a:pt x="3481" y="599"/>
                  <a:pt x="3477" y="594"/>
                  <a:pt x="3473" y="589"/>
                </a:cubicBezTo>
                <a:cubicBezTo>
                  <a:pt x="3469" y="585"/>
                  <a:pt x="3465" y="580"/>
                  <a:pt x="3462" y="574"/>
                </a:cubicBezTo>
                <a:cubicBezTo>
                  <a:pt x="3456" y="564"/>
                  <a:pt x="3451" y="552"/>
                  <a:pt x="3448" y="537"/>
                </a:cubicBezTo>
                <a:cubicBezTo>
                  <a:pt x="3456" y="545"/>
                  <a:pt x="3476" y="549"/>
                  <a:pt x="3469" y="542"/>
                </a:cubicBezTo>
                <a:cubicBezTo>
                  <a:pt x="3469" y="542"/>
                  <a:pt x="3465" y="539"/>
                  <a:pt x="3459" y="534"/>
                </a:cubicBezTo>
                <a:cubicBezTo>
                  <a:pt x="3455" y="532"/>
                  <a:pt x="3452" y="529"/>
                  <a:pt x="3448" y="526"/>
                </a:cubicBezTo>
                <a:cubicBezTo>
                  <a:pt x="3444" y="523"/>
                  <a:pt x="3439" y="520"/>
                  <a:pt x="3435" y="517"/>
                </a:cubicBezTo>
                <a:cubicBezTo>
                  <a:pt x="3418" y="506"/>
                  <a:pt x="3401" y="494"/>
                  <a:pt x="3401" y="494"/>
                </a:cubicBezTo>
                <a:cubicBezTo>
                  <a:pt x="3390" y="515"/>
                  <a:pt x="3399" y="511"/>
                  <a:pt x="3400" y="536"/>
                </a:cubicBezTo>
                <a:cubicBezTo>
                  <a:pt x="3383" y="539"/>
                  <a:pt x="3359" y="531"/>
                  <a:pt x="3344" y="518"/>
                </a:cubicBezTo>
                <a:cubicBezTo>
                  <a:pt x="3382" y="531"/>
                  <a:pt x="3369" y="491"/>
                  <a:pt x="3365" y="470"/>
                </a:cubicBezTo>
                <a:cubicBezTo>
                  <a:pt x="3362" y="477"/>
                  <a:pt x="3353" y="480"/>
                  <a:pt x="3349" y="486"/>
                </a:cubicBezTo>
                <a:cubicBezTo>
                  <a:pt x="3348" y="471"/>
                  <a:pt x="3345" y="466"/>
                  <a:pt x="3341" y="465"/>
                </a:cubicBezTo>
                <a:cubicBezTo>
                  <a:pt x="3337" y="464"/>
                  <a:pt x="3332" y="468"/>
                  <a:pt x="3326" y="472"/>
                </a:cubicBezTo>
                <a:cubicBezTo>
                  <a:pt x="3315" y="479"/>
                  <a:pt x="3301" y="487"/>
                  <a:pt x="3288" y="458"/>
                </a:cubicBezTo>
                <a:cubicBezTo>
                  <a:pt x="3298" y="451"/>
                  <a:pt x="3298" y="451"/>
                  <a:pt x="3298" y="451"/>
                </a:cubicBezTo>
                <a:cubicBezTo>
                  <a:pt x="3292" y="449"/>
                  <a:pt x="3287" y="447"/>
                  <a:pt x="3281" y="445"/>
                </a:cubicBezTo>
                <a:cubicBezTo>
                  <a:pt x="3276" y="444"/>
                  <a:pt x="3270" y="443"/>
                  <a:pt x="3265" y="441"/>
                </a:cubicBezTo>
                <a:cubicBezTo>
                  <a:pt x="3254" y="438"/>
                  <a:pt x="3243" y="434"/>
                  <a:pt x="3235" y="425"/>
                </a:cubicBezTo>
                <a:cubicBezTo>
                  <a:pt x="3244" y="399"/>
                  <a:pt x="3261" y="430"/>
                  <a:pt x="3275" y="414"/>
                </a:cubicBezTo>
                <a:cubicBezTo>
                  <a:pt x="3269" y="409"/>
                  <a:pt x="3260" y="406"/>
                  <a:pt x="3251" y="405"/>
                </a:cubicBezTo>
                <a:cubicBezTo>
                  <a:pt x="3247" y="404"/>
                  <a:pt x="3242" y="404"/>
                  <a:pt x="3237" y="403"/>
                </a:cubicBezTo>
                <a:cubicBezTo>
                  <a:pt x="3233" y="403"/>
                  <a:pt x="3228" y="402"/>
                  <a:pt x="3223" y="402"/>
                </a:cubicBezTo>
                <a:cubicBezTo>
                  <a:pt x="3205" y="400"/>
                  <a:pt x="3190" y="395"/>
                  <a:pt x="3185" y="376"/>
                </a:cubicBezTo>
                <a:cubicBezTo>
                  <a:pt x="3201" y="378"/>
                  <a:pt x="3217" y="390"/>
                  <a:pt x="3233" y="392"/>
                </a:cubicBezTo>
                <a:cubicBezTo>
                  <a:pt x="3229" y="370"/>
                  <a:pt x="3225" y="360"/>
                  <a:pt x="3220" y="353"/>
                </a:cubicBezTo>
                <a:cubicBezTo>
                  <a:pt x="3215" y="347"/>
                  <a:pt x="3208" y="343"/>
                  <a:pt x="3200" y="334"/>
                </a:cubicBezTo>
                <a:cubicBezTo>
                  <a:pt x="3201" y="336"/>
                  <a:pt x="3201" y="336"/>
                  <a:pt x="3201" y="336"/>
                </a:cubicBezTo>
                <a:cubicBezTo>
                  <a:pt x="3201" y="336"/>
                  <a:pt x="3192" y="325"/>
                  <a:pt x="3182" y="314"/>
                </a:cubicBezTo>
                <a:cubicBezTo>
                  <a:pt x="3177" y="309"/>
                  <a:pt x="3172" y="303"/>
                  <a:pt x="3168" y="299"/>
                </a:cubicBezTo>
                <a:cubicBezTo>
                  <a:pt x="3165" y="295"/>
                  <a:pt x="3162" y="293"/>
                  <a:pt x="3162" y="293"/>
                </a:cubicBezTo>
                <a:cubicBezTo>
                  <a:pt x="3162" y="293"/>
                  <a:pt x="3164" y="296"/>
                  <a:pt x="3166" y="300"/>
                </a:cubicBezTo>
                <a:cubicBezTo>
                  <a:pt x="3168" y="304"/>
                  <a:pt x="3170" y="308"/>
                  <a:pt x="3170" y="308"/>
                </a:cubicBezTo>
                <a:cubicBezTo>
                  <a:pt x="3151" y="316"/>
                  <a:pt x="3137" y="318"/>
                  <a:pt x="3126" y="317"/>
                </a:cubicBezTo>
                <a:cubicBezTo>
                  <a:pt x="3114" y="315"/>
                  <a:pt x="3104" y="310"/>
                  <a:pt x="3095" y="304"/>
                </a:cubicBezTo>
                <a:cubicBezTo>
                  <a:pt x="3085" y="298"/>
                  <a:pt x="3075" y="292"/>
                  <a:pt x="3063" y="287"/>
                </a:cubicBezTo>
                <a:cubicBezTo>
                  <a:pt x="3057" y="285"/>
                  <a:pt x="3051" y="283"/>
                  <a:pt x="3044" y="283"/>
                </a:cubicBezTo>
                <a:cubicBezTo>
                  <a:pt x="3037" y="282"/>
                  <a:pt x="3029" y="282"/>
                  <a:pt x="3020" y="284"/>
                </a:cubicBezTo>
                <a:cubicBezTo>
                  <a:pt x="3037" y="281"/>
                  <a:pt x="3047" y="279"/>
                  <a:pt x="3052" y="276"/>
                </a:cubicBezTo>
                <a:cubicBezTo>
                  <a:pt x="3058" y="274"/>
                  <a:pt x="3059" y="271"/>
                  <a:pt x="3058" y="268"/>
                </a:cubicBezTo>
                <a:cubicBezTo>
                  <a:pt x="3057" y="262"/>
                  <a:pt x="3050" y="254"/>
                  <a:pt x="3059" y="243"/>
                </a:cubicBezTo>
                <a:cubicBezTo>
                  <a:pt x="3050" y="228"/>
                  <a:pt x="3036" y="210"/>
                  <a:pt x="3045" y="205"/>
                </a:cubicBezTo>
                <a:cubicBezTo>
                  <a:pt x="3027" y="209"/>
                  <a:pt x="3020" y="200"/>
                  <a:pt x="3010" y="191"/>
                </a:cubicBezTo>
                <a:cubicBezTo>
                  <a:pt x="3001" y="182"/>
                  <a:pt x="2989" y="174"/>
                  <a:pt x="2964" y="181"/>
                </a:cubicBezTo>
                <a:cubicBezTo>
                  <a:pt x="2966" y="176"/>
                  <a:pt x="2959" y="173"/>
                  <a:pt x="2955" y="168"/>
                </a:cubicBezTo>
                <a:cubicBezTo>
                  <a:pt x="2950" y="164"/>
                  <a:pt x="2947" y="158"/>
                  <a:pt x="2955" y="148"/>
                </a:cubicBezTo>
                <a:cubicBezTo>
                  <a:pt x="2920" y="140"/>
                  <a:pt x="2955" y="167"/>
                  <a:pt x="2947" y="176"/>
                </a:cubicBezTo>
                <a:cubicBezTo>
                  <a:pt x="2916" y="180"/>
                  <a:pt x="2892" y="157"/>
                  <a:pt x="2864" y="136"/>
                </a:cubicBezTo>
                <a:cubicBezTo>
                  <a:pt x="2857" y="131"/>
                  <a:pt x="2849" y="125"/>
                  <a:pt x="2842" y="120"/>
                </a:cubicBezTo>
                <a:cubicBezTo>
                  <a:pt x="2834" y="115"/>
                  <a:pt x="2826" y="111"/>
                  <a:pt x="2817" y="108"/>
                </a:cubicBezTo>
                <a:cubicBezTo>
                  <a:pt x="2809" y="104"/>
                  <a:pt x="2800" y="102"/>
                  <a:pt x="2790" y="100"/>
                </a:cubicBezTo>
                <a:cubicBezTo>
                  <a:pt x="2780" y="99"/>
                  <a:pt x="2770" y="100"/>
                  <a:pt x="2759" y="102"/>
                </a:cubicBezTo>
                <a:cubicBezTo>
                  <a:pt x="2742" y="100"/>
                  <a:pt x="2727" y="101"/>
                  <a:pt x="2715" y="103"/>
                </a:cubicBezTo>
                <a:cubicBezTo>
                  <a:pt x="2702" y="105"/>
                  <a:pt x="2691" y="108"/>
                  <a:pt x="2680" y="111"/>
                </a:cubicBezTo>
                <a:cubicBezTo>
                  <a:pt x="2669" y="114"/>
                  <a:pt x="2659" y="117"/>
                  <a:pt x="2647" y="119"/>
                </a:cubicBezTo>
                <a:cubicBezTo>
                  <a:pt x="2635" y="121"/>
                  <a:pt x="2622" y="123"/>
                  <a:pt x="2607" y="123"/>
                </a:cubicBezTo>
                <a:cubicBezTo>
                  <a:pt x="2600" y="112"/>
                  <a:pt x="2606" y="105"/>
                  <a:pt x="2614" y="100"/>
                </a:cubicBezTo>
                <a:cubicBezTo>
                  <a:pt x="2623" y="96"/>
                  <a:pt x="2633" y="94"/>
                  <a:pt x="2633" y="94"/>
                </a:cubicBezTo>
                <a:cubicBezTo>
                  <a:pt x="2605" y="70"/>
                  <a:pt x="2580" y="67"/>
                  <a:pt x="2547" y="70"/>
                </a:cubicBezTo>
                <a:cubicBezTo>
                  <a:pt x="2555" y="63"/>
                  <a:pt x="2551" y="54"/>
                  <a:pt x="2544" y="42"/>
                </a:cubicBezTo>
                <a:cubicBezTo>
                  <a:pt x="2519" y="39"/>
                  <a:pt x="2520" y="72"/>
                  <a:pt x="2491" y="51"/>
                </a:cubicBezTo>
                <a:cubicBezTo>
                  <a:pt x="2498" y="42"/>
                  <a:pt x="2509" y="27"/>
                  <a:pt x="2524" y="19"/>
                </a:cubicBezTo>
                <a:cubicBezTo>
                  <a:pt x="2492" y="21"/>
                  <a:pt x="2460" y="33"/>
                  <a:pt x="2428" y="36"/>
                </a:cubicBezTo>
                <a:cubicBezTo>
                  <a:pt x="2423" y="18"/>
                  <a:pt x="2451" y="14"/>
                  <a:pt x="2464" y="6"/>
                </a:cubicBezTo>
                <a:cubicBezTo>
                  <a:pt x="2455" y="6"/>
                  <a:pt x="2445" y="6"/>
                  <a:pt x="2434" y="6"/>
                </a:cubicBezTo>
                <a:cubicBezTo>
                  <a:pt x="2424" y="6"/>
                  <a:pt x="2413" y="7"/>
                  <a:pt x="2403" y="9"/>
                </a:cubicBezTo>
                <a:cubicBezTo>
                  <a:pt x="2382" y="12"/>
                  <a:pt x="2365" y="18"/>
                  <a:pt x="2358" y="30"/>
                </a:cubicBezTo>
                <a:cubicBezTo>
                  <a:pt x="2358" y="30"/>
                  <a:pt x="2363" y="33"/>
                  <a:pt x="2368" y="36"/>
                </a:cubicBezTo>
                <a:cubicBezTo>
                  <a:pt x="2373" y="40"/>
                  <a:pt x="2378" y="43"/>
                  <a:pt x="2378" y="43"/>
                </a:cubicBezTo>
                <a:cubicBezTo>
                  <a:pt x="2366" y="42"/>
                  <a:pt x="2375" y="19"/>
                  <a:pt x="2385" y="16"/>
                </a:cubicBezTo>
                <a:cubicBezTo>
                  <a:pt x="2418" y="0"/>
                  <a:pt x="2426" y="32"/>
                  <a:pt x="2426" y="41"/>
                </a:cubicBezTo>
                <a:cubicBezTo>
                  <a:pt x="2403" y="44"/>
                  <a:pt x="2403" y="44"/>
                  <a:pt x="2403" y="44"/>
                </a:cubicBezTo>
                <a:cubicBezTo>
                  <a:pt x="2407" y="59"/>
                  <a:pt x="2414" y="67"/>
                  <a:pt x="2423" y="70"/>
                </a:cubicBezTo>
                <a:cubicBezTo>
                  <a:pt x="2432" y="74"/>
                  <a:pt x="2444" y="73"/>
                  <a:pt x="2456" y="71"/>
                </a:cubicBezTo>
                <a:cubicBezTo>
                  <a:pt x="2482" y="66"/>
                  <a:pt x="2512" y="58"/>
                  <a:pt x="2533" y="64"/>
                </a:cubicBezTo>
                <a:cubicBezTo>
                  <a:pt x="2533" y="64"/>
                  <a:pt x="2526" y="73"/>
                  <a:pt x="2519" y="82"/>
                </a:cubicBezTo>
                <a:cubicBezTo>
                  <a:pt x="2512" y="91"/>
                  <a:pt x="2506" y="100"/>
                  <a:pt x="2506" y="100"/>
                </a:cubicBezTo>
                <a:cubicBezTo>
                  <a:pt x="2506" y="100"/>
                  <a:pt x="2518" y="94"/>
                  <a:pt x="2531" y="88"/>
                </a:cubicBezTo>
                <a:cubicBezTo>
                  <a:pt x="2537" y="85"/>
                  <a:pt x="2544" y="82"/>
                  <a:pt x="2549" y="80"/>
                </a:cubicBezTo>
                <a:cubicBezTo>
                  <a:pt x="2553" y="78"/>
                  <a:pt x="2557" y="77"/>
                  <a:pt x="2557" y="77"/>
                </a:cubicBezTo>
                <a:cubicBezTo>
                  <a:pt x="2563" y="90"/>
                  <a:pt x="2564" y="114"/>
                  <a:pt x="2542" y="114"/>
                </a:cubicBezTo>
                <a:cubicBezTo>
                  <a:pt x="2554" y="128"/>
                  <a:pt x="2561" y="126"/>
                  <a:pt x="2568" y="124"/>
                </a:cubicBezTo>
                <a:cubicBezTo>
                  <a:pt x="2575" y="123"/>
                  <a:pt x="2582" y="121"/>
                  <a:pt x="2591" y="135"/>
                </a:cubicBezTo>
                <a:cubicBezTo>
                  <a:pt x="2593" y="140"/>
                  <a:pt x="2591" y="141"/>
                  <a:pt x="2588" y="142"/>
                </a:cubicBezTo>
                <a:cubicBezTo>
                  <a:pt x="2620" y="139"/>
                  <a:pt x="2620" y="139"/>
                  <a:pt x="2620" y="139"/>
                </a:cubicBezTo>
                <a:cubicBezTo>
                  <a:pt x="2612" y="145"/>
                  <a:pt x="2616" y="168"/>
                  <a:pt x="2601" y="157"/>
                </a:cubicBezTo>
                <a:cubicBezTo>
                  <a:pt x="2612" y="166"/>
                  <a:pt x="2623" y="171"/>
                  <a:pt x="2633" y="173"/>
                </a:cubicBezTo>
                <a:cubicBezTo>
                  <a:pt x="2644" y="175"/>
                  <a:pt x="2654" y="174"/>
                  <a:pt x="2664" y="174"/>
                </a:cubicBezTo>
                <a:cubicBezTo>
                  <a:pt x="2682" y="173"/>
                  <a:pt x="2697" y="171"/>
                  <a:pt x="2701" y="189"/>
                </a:cubicBezTo>
                <a:cubicBezTo>
                  <a:pt x="2696" y="190"/>
                  <a:pt x="2696" y="190"/>
                  <a:pt x="2696" y="190"/>
                </a:cubicBezTo>
                <a:cubicBezTo>
                  <a:pt x="2732" y="196"/>
                  <a:pt x="2737" y="190"/>
                  <a:pt x="2740" y="180"/>
                </a:cubicBezTo>
                <a:cubicBezTo>
                  <a:pt x="2741" y="175"/>
                  <a:pt x="2743" y="169"/>
                  <a:pt x="2747" y="164"/>
                </a:cubicBezTo>
                <a:cubicBezTo>
                  <a:pt x="2752" y="159"/>
                  <a:pt x="2761" y="154"/>
                  <a:pt x="2777" y="151"/>
                </a:cubicBezTo>
                <a:cubicBezTo>
                  <a:pt x="2777" y="151"/>
                  <a:pt x="2780" y="172"/>
                  <a:pt x="2781" y="192"/>
                </a:cubicBezTo>
                <a:cubicBezTo>
                  <a:pt x="2783" y="213"/>
                  <a:pt x="2785" y="234"/>
                  <a:pt x="2785" y="234"/>
                </a:cubicBezTo>
                <a:cubicBezTo>
                  <a:pt x="2803" y="208"/>
                  <a:pt x="2803" y="208"/>
                  <a:pt x="2803" y="208"/>
                </a:cubicBezTo>
                <a:cubicBezTo>
                  <a:pt x="2809" y="212"/>
                  <a:pt x="2822" y="221"/>
                  <a:pt x="2815" y="231"/>
                </a:cubicBezTo>
                <a:cubicBezTo>
                  <a:pt x="2849" y="223"/>
                  <a:pt x="2816" y="217"/>
                  <a:pt x="2839" y="205"/>
                </a:cubicBezTo>
                <a:cubicBezTo>
                  <a:pt x="2844" y="215"/>
                  <a:pt x="2853" y="222"/>
                  <a:pt x="2863" y="227"/>
                </a:cubicBezTo>
                <a:cubicBezTo>
                  <a:pt x="2873" y="233"/>
                  <a:pt x="2884" y="237"/>
                  <a:pt x="2894" y="242"/>
                </a:cubicBezTo>
                <a:cubicBezTo>
                  <a:pt x="2915" y="250"/>
                  <a:pt x="2930" y="261"/>
                  <a:pt x="2923" y="284"/>
                </a:cubicBezTo>
                <a:cubicBezTo>
                  <a:pt x="2945" y="269"/>
                  <a:pt x="2899" y="252"/>
                  <a:pt x="2942" y="256"/>
                </a:cubicBezTo>
                <a:cubicBezTo>
                  <a:pt x="2935" y="281"/>
                  <a:pt x="2946" y="284"/>
                  <a:pt x="2961" y="286"/>
                </a:cubicBezTo>
                <a:cubicBezTo>
                  <a:pt x="2976" y="287"/>
                  <a:pt x="2996" y="288"/>
                  <a:pt x="3004" y="306"/>
                </a:cubicBezTo>
                <a:cubicBezTo>
                  <a:pt x="2982" y="324"/>
                  <a:pt x="2962" y="297"/>
                  <a:pt x="2979" y="334"/>
                </a:cubicBezTo>
                <a:cubicBezTo>
                  <a:pt x="2989" y="326"/>
                  <a:pt x="2997" y="325"/>
                  <a:pt x="3005" y="328"/>
                </a:cubicBezTo>
                <a:cubicBezTo>
                  <a:pt x="3012" y="330"/>
                  <a:pt x="3018" y="337"/>
                  <a:pt x="3023" y="344"/>
                </a:cubicBezTo>
                <a:cubicBezTo>
                  <a:pt x="3034" y="359"/>
                  <a:pt x="3044" y="378"/>
                  <a:pt x="3058" y="382"/>
                </a:cubicBezTo>
                <a:cubicBezTo>
                  <a:pt x="3068" y="367"/>
                  <a:pt x="3083" y="372"/>
                  <a:pt x="3101" y="382"/>
                </a:cubicBezTo>
                <a:cubicBezTo>
                  <a:pt x="3110" y="388"/>
                  <a:pt x="3119" y="395"/>
                  <a:pt x="3130" y="401"/>
                </a:cubicBezTo>
                <a:cubicBezTo>
                  <a:pt x="3140" y="408"/>
                  <a:pt x="3151" y="414"/>
                  <a:pt x="3162" y="419"/>
                </a:cubicBezTo>
                <a:cubicBezTo>
                  <a:pt x="3158" y="423"/>
                  <a:pt x="3173" y="440"/>
                  <a:pt x="3192" y="460"/>
                </a:cubicBezTo>
                <a:cubicBezTo>
                  <a:pt x="3211" y="481"/>
                  <a:pt x="3235" y="506"/>
                  <a:pt x="3247" y="525"/>
                </a:cubicBezTo>
                <a:cubicBezTo>
                  <a:pt x="3242" y="528"/>
                  <a:pt x="3242" y="528"/>
                  <a:pt x="3242" y="528"/>
                </a:cubicBezTo>
                <a:cubicBezTo>
                  <a:pt x="3257" y="517"/>
                  <a:pt x="3272" y="520"/>
                  <a:pt x="3287" y="528"/>
                </a:cubicBezTo>
                <a:cubicBezTo>
                  <a:pt x="3302" y="536"/>
                  <a:pt x="3317" y="548"/>
                  <a:pt x="3332" y="556"/>
                </a:cubicBezTo>
                <a:cubicBezTo>
                  <a:pt x="3316" y="572"/>
                  <a:pt x="3306" y="574"/>
                  <a:pt x="3287" y="570"/>
                </a:cubicBezTo>
                <a:cubicBezTo>
                  <a:pt x="3309" y="590"/>
                  <a:pt x="3309" y="590"/>
                  <a:pt x="3309" y="590"/>
                </a:cubicBezTo>
                <a:cubicBezTo>
                  <a:pt x="3322" y="586"/>
                  <a:pt x="3334" y="588"/>
                  <a:pt x="3351" y="599"/>
                </a:cubicBezTo>
                <a:cubicBezTo>
                  <a:pt x="3327" y="613"/>
                  <a:pt x="3327" y="613"/>
                  <a:pt x="3327" y="613"/>
                </a:cubicBezTo>
                <a:cubicBezTo>
                  <a:pt x="3334" y="620"/>
                  <a:pt x="3343" y="625"/>
                  <a:pt x="3353" y="630"/>
                </a:cubicBezTo>
                <a:cubicBezTo>
                  <a:pt x="3362" y="635"/>
                  <a:pt x="3372" y="640"/>
                  <a:pt x="3382" y="646"/>
                </a:cubicBezTo>
                <a:cubicBezTo>
                  <a:pt x="3401" y="657"/>
                  <a:pt x="3419" y="673"/>
                  <a:pt x="3431" y="698"/>
                </a:cubicBezTo>
                <a:cubicBezTo>
                  <a:pt x="3441" y="690"/>
                  <a:pt x="3447" y="671"/>
                  <a:pt x="3456" y="657"/>
                </a:cubicBezTo>
                <a:cubicBezTo>
                  <a:pt x="3465" y="643"/>
                  <a:pt x="3479" y="634"/>
                  <a:pt x="3504" y="649"/>
                </a:cubicBezTo>
                <a:cubicBezTo>
                  <a:pt x="3496" y="660"/>
                  <a:pt x="3480" y="677"/>
                  <a:pt x="3466" y="670"/>
                </a:cubicBezTo>
                <a:cubicBezTo>
                  <a:pt x="3470" y="672"/>
                  <a:pt x="3486" y="675"/>
                  <a:pt x="3488" y="687"/>
                </a:cubicBezTo>
                <a:cubicBezTo>
                  <a:pt x="3456" y="685"/>
                  <a:pt x="3456" y="685"/>
                  <a:pt x="3456" y="685"/>
                </a:cubicBezTo>
                <a:cubicBezTo>
                  <a:pt x="3464" y="710"/>
                  <a:pt x="3479" y="682"/>
                  <a:pt x="3490" y="698"/>
                </a:cubicBezTo>
                <a:cubicBezTo>
                  <a:pt x="3475" y="710"/>
                  <a:pt x="3489" y="718"/>
                  <a:pt x="3475" y="726"/>
                </a:cubicBezTo>
                <a:cubicBezTo>
                  <a:pt x="3471" y="723"/>
                  <a:pt x="3470" y="708"/>
                  <a:pt x="3460" y="707"/>
                </a:cubicBezTo>
                <a:cubicBezTo>
                  <a:pt x="3466" y="717"/>
                  <a:pt x="3471" y="728"/>
                  <a:pt x="3474" y="739"/>
                </a:cubicBezTo>
                <a:cubicBezTo>
                  <a:pt x="3476" y="750"/>
                  <a:pt x="3477" y="761"/>
                  <a:pt x="3474" y="769"/>
                </a:cubicBezTo>
                <a:cubicBezTo>
                  <a:pt x="3481" y="761"/>
                  <a:pt x="3494" y="752"/>
                  <a:pt x="3506" y="763"/>
                </a:cubicBezTo>
                <a:cubicBezTo>
                  <a:pt x="3519" y="778"/>
                  <a:pt x="3517" y="784"/>
                  <a:pt x="3512" y="790"/>
                </a:cubicBezTo>
                <a:cubicBezTo>
                  <a:pt x="3507" y="796"/>
                  <a:pt x="3500" y="801"/>
                  <a:pt x="3503" y="813"/>
                </a:cubicBezTo>
                <a:cubicBezTo>
                  <a:pt x="3520" y="812"/>
                  <a:pt x="3525" y="841"/>
                  <a:pt x="3548" y="824"/>
                </a:cubicBezTo>
                <a:cubicBezTo>
                  <a:pt x="3555" y="834"/>
                  <a:pt x="3546" y="844"/>
                  <a:pt x="3542" y="852"/>
                </a:cubicBezTo>
                <a:cubicBezTo>
                  <a:pt x="3548" y="854"/>
                  <a:pt x="3554" y="860"/>
                  <a:pt x="3561" y="867"/>
                </a:cubicBezTo>
                <a:cubicBezTo>
                  <a:pt x="3568" y="874"/>
                  <a:pt x="3575" y="883"/>
                  <a:pt x="3582" y="890"/>
                </a:cubicBezTo>
                <a:cubicBezTo>
                  <a:pt x="3595" y="903"/>
                  <a:pt x="3607" y="911"/>
                  <a:pt x="3613" y="893"/>
                </a:cubicBezTo>
                <a:cubicBezTo>
                  <a:pt x="3612" y="887"/>
                  <a:pt x="3612" y="887"/>
                  <a:pt x="3612" y="887"/>
                </a:cubicBezTo>
                <a:cubicBezTo>
                  <a:pt x="3613" y="888"/>
                  <a:pt x="3613" y="889"/>
                  <a:pt x="3615" y="889"/>
                </a:cubicBezTo>
                <a:cubicBezTo>
                  <a:pt x="3615" y="889"/>
                  <a:pt x="3615" y="889"/>
                  <a:pt x="3615" y="889"/>
                </a:cubicBezTo>
                <a:cubicBezTo>
                  <a:pt x="3615" y="889"/>
                  <a:pt x="3615" y="889"/>
                  <a:pt x="3615" y="889"/>
                </a:cubicBezTo>
                <a:cubicBezTo>
                  <a:pt x="3623" y="895"/>
                  <a:pt x="3630" y="901"/>
                  <a:pt x="3636" y="907"/>
                </a:cubicBezTo>
                <a:cubicBezTo>
                  <a:pt x="3642" y="914"/>
                  <a:pt x="3647" y="921"/>
                  <a:pt x="3652" y="929"/>
                </a:cubicBezTo>
                <a:cubicBezTo>
                  <a:pt x="3657" y="936"/>
                  <a:pt x="3661" y="944"/>
                  <a:pt x="3665" y="953"/>
                </a:cubicBezTo>
                <a:cubicBezTo>
                  <a:pt x="3669" y="961"/>
                  <a:pt x="3672" y="969"/>
                  <a:pt x="3675" y="978"/>
                </a:cubicBezTo>
                <a:cubicBezTo>
                  <a:pt x="3682" y="995"/>
                  <a:pt x="3688" y="1012"/>
                  <a:pt x="3694" y="1029"/>
                </a:cubicBezTo>
                <a:cubicBezTo>
                  <a:pt x="3697" y="1038"/>
                  <a:pt x="3701" y="1046"/>
                  <a:pt x="3705" y="1053"/>
                </a:cubicBezTo>
                <a:cubicBezTo>
                  <a:pt x="3707" y="1057"/>
                  <a:pt x="3709" y="1061"/>
                  <a:pt x="3712" y="1065"/>
                </a:cubicBezTo>
                <a:cubicBezTo>
                  <a:pt x="3714" y="1068"/>
                  <a:pt x="3716" y="1072"/>
                  <a:pt x="3719" y="1076"/>
                </a:cubicBezTo>
                <a:cubicBezTo>
                  <a:pt x="3710" y="1080"/>
                  <a:pt x="3710" y="1080"/>
                  <a:pt x="3710" y="1080"/>
                </a:cubicBezTo>
                <a:cubicBezTo>
                  <a:pt x="3724" y="1096"/>
                  <a:pt x="3736" y="1115"/>
                  <a:pt x="3747" y="1134"/>
                </a:cubicBezTo>
                <a:cubicBezTo>
                  <a:pt x="3753" y="1143"/>
                  <a:pt x="3759" y="1152"/>
                  <a:pt x="3765" y="1160"/>
                </a:cubicBezTo>
                <a:cubicBezTo>
                  <a:pt x="3772" y="1167"/>
                  <a:pt x="3778" y="1174"/>
                  <a:pt x="3786" y="1179"/>
                </a:cubicBezTo>
                <a:cubicBezTo>
                  <a:pt x="3791" y="1190"/>
                  <a:pt x="3780" y="1212"/>
                  <a:pt x="3768" y="1212"/>
                </a:cubicBezTo>
                <a:cubicBezTo>
                  <a:pt x="3777" y="1225"/>
                  <a:pt x="3784" y="1231"/>
                  <a:pt x="3789" y="1241"/>
                </a:cubicBezTo>
                <a:cubicBezTo>
                  <a:pt x="3792" y="1245"/>
                  <a:pt x="3794" y="1250"/>
                  <a:pt x="3796" y="1258"/>
                </a:cubicBezTo>
                <a:cubicBezTo>
                  <a:pt x="3797" y="1265"/>
                  <a:pt x="3798" y="1274"/>
                  <a:pt x="3798" y="1286"/>
                </a:cubicBezTo>
                <a:cubicBezTo>
                  <a:pt x="3791" y="1280"/>
                  <a:pt x="3787" y="1278"/>
                  <a:pt x="3785" y="1277"/>
                </a:cubicBezTo>
                <a:cubicBezTo>
                  <a:pt x="3782" y="1277"/>
                  <a:pt x="3782" y="1278"/>
                  <a:pt x="3781" y="1279"/>
                </a:cubicBezTo>
                <a:cubicBezTo>
                  <a:pt x="3780" y="1281"/>
                  <a:pt x="3781" y="1280"/>
                  <a:pt x="3775" y="1260"/>
                </a:cubicBezTo>
                <a:cubicBezTo>
                  <a:pt x="3777" y="1270"/>
                  <a:pt x="3777" y="1278"/>
                  <a:pt x="3777" y="1286"/>
                </a:cubicBezTo>
                <a:cubicBezTo>
                  <a:pt x="3778" y="1293"/>
                  <a:pt x="3778" y="1300"/>
                  <a:pt x="3779" y="1306"/>
                </a:cubicBezTo>
                <a:cubicBezTo>
                  <a:pt x="3780" y="1313"/>
                  <a:pt x="3783" y="1319"/>
                  <a:pt x="3787" y="1325"/>
                </a:cubicBezTo>
                <a:cubicBezTo>
                  <a:pt x="3792" y="1332"/>
                  <a:pt x="3798" y="1339"/>
                  <a:pt x="3808" y="1347"/>
                </a:cubicBezTo>
                <a:cubicBezTo>
                  <a:pt x="3793" y="1344"/>
                  <a:pt x="3788" y="1353"/>
                  <a:pt x="3788" y="1366"/>
                </a:cubicBezTo>
                <a:cubicBezTo>
                  <a:pt x="3788" y="1378"/>
                  <a:pt x="3793" y="1393"/>
                  <a:pt x="3799" y="1401"/>
                </a:cubicBezTo>
                <a:cubicBezTo>
                  <a:pt x="3799" y="1401"/>
                  <a:pt x="3801" y="1393"/>
                  <a:pt x="3803" y="1385"/>
                </a:cubicBezTo>
                <a:cubicBezTo>
                  <a:pt x="3806" y="1377"/>
                  <a:pt x="3808" y="1369"/>
                  <a:pt x="3808" y="1369"/>
                </a:cubicBezTo>
                <a:cubicBezTo>
                  <a:pt x="3818" y="1389"/>
                  <a:pt x="3820" y="1408"/>
                  <a:pt x="3823" y="1427"/>
                </a:cubicBezTo>
                <a:cubicBezTo>
                  <a:pt x="3789" y="1425"/>
                  <a:pt x="3789" y="1425"/>
                  <a:pt x="3789" y="1425"/>
                </a:cubicBezTo>
                <a:cubicBezTo>
                  <a:pt x="3787" y="1436"/>
                  <a:pt x="3786" y="1446"/>
                  <a:pt x="3788" y="1456"/>
                </a:cubicBezTo>
                <a:cubicBezTo>
                  <a:pt x="3789" y="1466"/>
                  <a:pt x="3792" y="1475"/>
                  <a:pt x="3796" y="1483"/>
                </a:cubicBezTo>
                <a:cubicBezTo>
                  <a:pt x="3799" y="1492"/>
                  <a:pt x="3804" y="1500"/>
                  <a:pt x="3809" y="1508"/>
                </a:cubicBezTo>
                <a:cubicBezTo>
                  <a:pt x="3814" y="1516"/>
                  <a:pt x="3819" y="1524"/>
                  <a:pt x="3824" y="1531"/>
                </a:cubicBezTo>
                <a:cubicBezTo>
                  <a:pt x="3829" y="1539"/>
                  <a:pt x="3834" y="1547"/>
                  <a:pt x="3838" y="1555"/>
                </a:cubicBezTo>
                <a:cubicBezTo>
                  <a:pt x="3842" y="1562"/>
                  <a:pt x="3845" y="1570"/>
                  <a:pt x="3846" y="1578"/>
                </a:cubicBezTo>
                <a:cubicBezTo>
                  <a:pt x="3848" y="1586"/>
                  <a:pt x="3848" y="1595"/>
                  <a:pt x="3845" y="1603"/>
                </a:cubicBezTo>
                <a:cubicBezTo>
                  <a:pt x="3844" y="1607"/>
                  <a:pt x="3843" y="1611"/>
                  <a:pt x="3840" y="1616"/>
                </a:cubicBezTo>
                <a:cubicBezTo>
                  <a:pt x="3838" y="1620"/>
                  <a:pt x="3835" y="1624"/>
                  <a:pt x="3832" y="1629"/>
                </a:cubicBezTo>
                <a:cubicBezTo>
                  <a:pt x="3844" y="1638"/>
                  <a:pt x="3847" y="1626"/>
                  <a:pt x="3850" y="1614"/>
                </a:cubicBezTo>
                <a:cubicBezTo>
                  <a:pt x="3852" y="1602"/>
                  <a:pt x="3855" y="1590"/>
                  <a:pt x="3870" y="1597"/>
                </a:cubicBezTo>
                <a:cubicBezTo>
                  <a:pt x="3871" y="1602"/>
                  <a:pt x="3870" y="1607"/>
                  <a:pt x="3869" y="1612"/>
                </a:cubicBezTo>
                <a:cubicBezTo>
                  <a:pt x="3868" y="1617"/>
                  <a:pt x="3867" y="1622"/>
                  <a:pt x="3865" y="1627"/>
                </a:cubicBezTo>
                <a:cubicBezTo>
                  <a:pt x="3861" y="1637"/>
                  <a:pt x="3856" y="1647"/>
                  <a:pt x="3851" y="1655"/>
                </a:cubicBezTo>
                <a:cubicBezTo>
                  <a:pt x="3841" y="1673"/>
                  <a:pt x="3830" y="1686"/>
                  <a:pt x="3831" y="1692"/>
                </a:cubicBezTo>
                <a:cubicBezTo>
                  <a:pt x="3824" y="1719"/>
                  <a:pt x="3838" y="1729"/>
                  <a:pt x="3851" y="1740"/>
                </a:cubicBezTo>
                <a:cubicBezTo>
                  <a:pt x="3858" y="1746"/>
                  <a:pt x="3865" y="1752"/>
                  <a:pt x="3870" y="1760"/>
                </a:cubicBezTo>
                <a:cubicBezTo>
                  <a:pt x="3872" y="1763"/>
                  <a:pt x="3874" y="1768"/>
                  <a:pt x="3875" y="1773"/>
                </a:cubicBezTo>
                <a:cubicBezTo>
                  <a:pt x="3876" y="1778"/>
                  <a:pt x="3876" y="1784"/>
                  <a:pt x="3874" y="1791"/>
                </a:cubicBezTo>
                <a:cubicBezTo>
                  <a:pt x="3886" y="1784"/>
                  <a:pt x="3917" y="1775"/>
                  <a:pt x="3929" y="1816"/>
                </a:cubicBezTo>
                <a:cubicBezTo>
                  <a:pt x="3929" y="1826"/>
                  <a:pt x="3926" y="1834"/>
                  <a:pt x="3921" y="1840"/>
                </a:cubicBezTo>
                <a:cubicBezTo>
                  <a:pt x="3916" y="1846"/>
                  <a:pt x="3910" y="1850"/>
                  <a:pt x="3903" y="1852"/>
                </a:cubicBezTo>
                <a:cubicBezTo>
                  <a:pt x="3890" y="1856"/>
                  <a:pt x="3877" y="1853"/>
                  <a:pt x="3872" y="1841"/>
                </a:cubicBezTo>
                <a:cubicBezTo>
                  <a:pt x="3871" y="1832"/>
                  <a:pt x="3874" y="1827"/>
                  <a:pt x="3878" y="1828"/>
                </a:cubicBezTo>
                <a:cubicBezTo>
                  <a:pt x="3873" y="1815"/>
                  <a:pt x="3868" y="1800"/>
                  <a:pt x="3856" y="1815"/>
                </a:cubicBezTo>
                <a:cubicBezTo>
                  <a:pt x="3867" y="1820"/>
                  <a:pt x="3867" y="1820"/>
                  <a:pt x="3867" y="1820"/>
                </a:cubicBezTo>
                <a:cubicBezTo>
                  <a:pt x="3865" y="1824"/>
                  <a:pt x="3863" y="1831"/>
                  <a:pt x="3861" y="1838"/>
                </a:cubicBezTo>
                <a:cubicBezTo>
                  <a:pt x="3859" y="1846"/>
                  <a:pt x="3858" y="1854"/>
                  <a:pt x="3856" y="1861"/>
                </a:cubicBezTo>
                <a:cubicBezTo>
                  <a:pt x="3853" y="1874"/>
                  <a:pt x="3848" y="1884"/>
                  <a:pt x="3839" y="1878"/>
                </a:cubicBezTo>
                <a:cubicBezTo>
                  <a:pt x="3850" y="1906"/>
                  <a:pt x="3858" y="1890"/>
                  <a:pt x="3864" y="1869"/>
                </a:cubicBezTo>
                <a:cubicBezTo>
                  <a:pt x="3856" y="1893"/>
                  <a:pt x="3855" y="1912"/>
                  <a:pt x="3856" y="1931"/>
                </a:cubicBezTo>
                <a:cubicBezTo>
                  <a:pt x="3856" y="1950"/>
                  <a:pt x="3856" y="1969"/>
                  <a:pt x="3849" y="1994"/>
                </a:cubicBezTo>
                <a:cubicBezTo>
                  <a:pt x="3856" y="1986"/>
                  <a:pt x="3870" y="1980"/>
                  <a:pt x="3870" y="1988"/>
                </a:cubicBezTo>
                <a:cubicBezTo>
                  <a:pt x="3867" y="1997"/>
                  <a:pt x="3866" y="2004"/>
                  <a:pt x="3865" y="2010"/>
                </a:cubicBezTo>
                <a:cubicBezTo>
                  <a:pt x="3864" y="2016"/>
                  <a:pt x="3864" y="2020"/>
                  <a:pt x="3865" y="2024"/>
                </a:cubicBezTo>
                <a:cubicBezTo>
                  <a:pt x="3865" y="2031"/>
                  <a:pt x="3869" y="2035"/>
                  <a:pt x="3872" y="2038"/>
                </a:cubicBezTo>
                <a:cubicBezTo>
                  <a:pt x="3880" y="2044"/>
                  <a:pt x="3890" y="2047"/>
                  <a:pt x="3891" y="2072"/>
                </a:cubicBezTo>
                <a:cubicBezTo>
                  <a:pt x="3870" y="2099"/>
                  <a:pt x="3849" y="2058"/>
                  <a:pt x="3859" y="2109"/>
                </a:cubicBezTo>
                <a:cubicBezTo>
                  <a:pt x="3843" y="2138"/>
                  <a:pt x="3827" y="2111"/>
                  <a:pt x="3819" y="2099"/>
                </a:cubicBezTo>
                <a:cubicBezTo>
                  <a:pt x="3821" y="2104"/>
                  <a:pt x="3822" y="2110"/>
                  <a:pt x="3823" y="2116"/>
                </a:cubicBezTo>
                <a:cubicBezTo>
                  <a:pt x="3823" y="2121"/>
                  <a:pt x="3823" y="2126"/>
                  <a:pt x="3822" y="2131"/>
                </a:cubicBezTo>
                <a:cubicBezTo>
                  <a:pt x="3820" y="2142"/>
                  <a:pt x="3816" y="2151"/>
                  <a:pt x="3811" y="2160"/>
                </a:cubicBezTo>
                <a:cubicBezTo>
                  <a:pt x="3806" y="2168"/>
                  <a:pt x="3801" y="2176"/>
                  <a:pt x="3796" y="2183"/>
                </a:cubicBezTo>
                <a:cubicBezTo>
                  <a:pt x="3790" y="2190"/>
                  <a:pt x="3786" y="2197"/>
                  <a:pt x="3784" y="2203"/>
                </a:cubicBezTo>
                <a:cubicBezTo>
                  <a:pt x="3779" y="2178"/>
                  <a:pt x="3779" y="2178"/>
                  <a:pt x="3779" y="2178"/>
                </a:cubicBezTo>
                <a:cubicBezTo>
                  <a:pt x="3782" y="2193"/>
                  <a:pt x="3780" y="2204"/>
                  <a:pt x="3778" y="2215"/>
                </a:cubicBezTo>
                <a:cubicBezTo>
                  <a:pt x="3803" y="2206"/>
                  <a:pt x="3803" y="2206"/>
                  <a:pt x="3803" y="2206"/>
                </a:cubicBezTo>
                <a:cubicBezTo>
                  <a:pt x="3800" y="2213"/>
                  <a:pt x="3798" y="2219"/>
                  <a:pt x="3795" y="2223"/>
                </a:cubicBezTo>
                <a:cubicBezTo>
                  <a:pt x="3793" y="2227"/>
                  <a:pt x="3790" y="2229"/>
                  <a:pt x="3785" y="2228"/>
                </a:cubicBezTo>
                <a:cubicBezTo>
                  <a:pt x="3791" y="2237"/>
                  <a:pt x="3801" y="2236"/>
                  <a:pt x="3811" y="2237"/>
                </a:cubicBezTo>
                <a:cubicBezTo>
                  <a:pt x="3822" y="2238"/>
                  <a:pt x="3833" y="2241"/>
                  <a:pt x="3840" y="2257"/>
                </a:cubicBezTo>
                <a:cubicBezTo>
                  <a:pt x="3832" y="2265"/>
                  <a:pt x="3833" y="2280"/>
                  <a:pt x="3830" y="2293"/>
                </a:cubicBezTo>
                <a:cubicBezTo>
                  <a:pt x="3828" y="2305"/>
                  <a:pt x="3824" y="2316"/>
                  <a:pt x="3808" y="2315"/>
                </a:cubicBezTo>
                <a:cubicBezTo>
                  <a:pt x="3820" y="2288"/>
                  <a:pt x="3812" y="2288"/>
                  <a:pt x="3802" y="2288"/>
                </a:cubicBezTo>
                <a:cubicBezTo>
                  <a:pt x="3797" y="2289"/>
                  <a:pt x="3791" y="2289"/>
                  <a:pt x="3787" y="2286"/>
                </a:cubicBezTo>
                <a:cubicBezTo>
                  <a:pt x="3784" y="2283"/>
                  <a:pt x="3781" y="2278"/>
                  <a:pt x="3783" y="2266"/>
                </a:cubicBezTo>
                <a:cubicBezTo>
                  <a:pt x="3784" y="2276"/>
                  <a:pt x="3781" y="2287"/>
                  <a:pt x="3774" y="2299"/>
                </a:cubicBezTo>
                <a:cubicBezTo>
                  <a:pt x="3770" y="2300"/>
                  <a:pt x="3768" y="2296"/>
                  <a:pt x="3768" y="2292"/>
                </a:cubicBezTo>
                <a:cubicBezTo>
                  <a:pt x="3728" y="2338"/>
                  <a:pt x="3796" y="2325"/>
                  <a:pt x="3780" y="2380"/>
                </a:cubicBezTo>
                <a:cubicBezTo>
                  <a:pt x="3765" y="2368"/>
                  <a:pt x="3745" y="2384"/>
                  <a:pt x="3745" y="2394"/>
                </a:cubicBezTo>
                <a:cubicBezTo>
                  <a:pt x="3753" y="2372"/>
                  <a:pt x="3777" y="2391"/>
                  <a:pt x="3783" y="2416"/>
                </a:cubicBezTo>
                <a:cubicBezTo>
                  <a:pt x="3771" y="2431"/>
                  <a:pt x="3771" y="2442"/>
                  <a:pt x="3772" y="2451"/>
                </a:cubicBezTo>
                <a:cubicBezTo>
                  <a:pt x="3773" y="2459"/>
                  <a:pt x="3777" y="2467"/>
                  <a:pt x="3773" y="2476"/>
                </a:cubicBezTo>
                <a:cubicBezTo>
                  <a:pt x="3786" y="2456"/>
                  <a:pt x="3786" y="2456"/>
                  <a:pt x="3786" y="2456"/>
                </a:cubicBezTo>
                <a:cubicBezTo>
                  <a:pt x="3800" y="2469"/>
                  <a:pt x="3792" y="2486"/>
                  <a:pt x="3788" y="2513"/>
                </a:cubicBezTo>
                <a:cubicBezTo>
                  <a:pt x="3775" y="2511"/>
                  <a:pt x="3787" y="2487"/>
                  <a:pt x="3779" y="2494"/>
                </a:cubicBezTo>
                <a:cubicBezTo>
                  <a:pt x="3781" y="2499"/>
                  <a:pt x="3782" y="2503"/>
                  <a:pt x="3782" y="2508"/>
                </a:cubicBezTo>
                <a:cubicBezTo>
                  <a:pt x="3782" y="2512"/>
                  <a:pt x="3781" y="2515"/>
                  <a:pt x="3779" y="2519"/>
                </a:cubicBezTo>
                <a:cubicBezTo>
                  <a:pt x="3774" y="2526"/>
                  <a:pt x="3767" y="2533"/>
                  <a:pt x="3760" y="2540"/>
                </a:cubicBezTo>
                <a:cubicBezTo>
                  <a:pt x="3745" y="2553"/>
                  <a:pt x="3728" y="2566"/>
                  <a:pt x="3730" y="2589"/>
                </a:cubicBezTo>
                <a:cubicBezTo>
                  <a:pt x="3711" y="2602"/>
                  <a:pt x="3699" y="2578"/>
                  <a:pt x="3685" y="2589"/>
                </a:cubicBezTo>
                <a:cubicBezTo>
                  <a:pt x="3686" y="2614"/>
                  <a:pt x="3676" y="2623"/>
                  <a:pt x="3665" y="2631"/>
                </a:cubicBezTo>
                <a:cubicBezTo>
                  <a:pt x="3662" y="2633"/>
                  <a:pt x="3659" y="2635"/>
                  <a:pt x="3656" y="2637"/>
                </a:cubicBezTo>
                <a:cubicBezTo>
                  <a:pt x="3654" y="2640"/>
                  <a:pt x="3651" y="2642"/>
                  <a:pt x="3649" y="2645"/>
                </a:cubicBezTo>
                <a:cubicBezTo>
                  <a:pt x="3644" y="2651"/>
                  <a:pt x="3641" y="2660"/>
                  <a:pt x="3640" y="2672"/>
                </a:cubicBezTo>
                <a:cubicBezTo>
                  <a:pt x="3667" y="2671"/>
                  <a:pt x="3663" y="2666"/>
                  <a:pt x="3668" y="2706"/>
                </a:cubicBezTo>
                <a:cubicBezTo>
                  <a:pt x="3668" y="2706"/>
                  <a:pt x="3669" y="2705"/>
                  <a:pt x="3669" y="2703"/>
                </a:cubicBezTo>
                <a:cubicBezTo>
                  <a:pt x="3670" y="2701"/>
                  <a:pt x="3670" y="2698"/>
                  <a:pt x="3671" y="2694"/>
                </a:cubicBezTo>
                <a:cubicBezTo>
                  <a:pt x="3673" y="2687"/>
                  <a:pt x="3676" y="2677"/>
                  <a:pt x="3678" y="2668"/>
                </a:cubicBezTo>
                <a:cubicBezTo>
                  <a:pt x="3681" y="2658"/>
                  <a:pt x="3683" y="2648"/>
                  <a:pt x="3685" y="2641"/>
                </a:cubicBezTo>
                <a:cubicBezTo>
                  <a:pt x="3686" y="2634"/>
                  <a:pt x="3688" y="2629"/>
                  <a:pt x="3688" y="2629"/>
                </a:cubicBezTo>
                <a:cubicBezTo>
                  <a:pt x="3688" y="2629"/>
                  <a:pt x="3688" y="2633"/>
                  <a:pt x="3689" y="2638"/>
                </a:cubicBezTo>
                <a:cubicBezTo>
                  <a:pt x="3690" y="2644"/>
                  <a:pt x="3692" y="2652"/>
                  <a:pt x="3692" y="2659"/>
                </a:cubicBezTo>
                <a:cubicBezTo>
                  <a:pt x="3694" y="2674"/>
                  <a:pt x="3697" y="2689"/>
                  <a:pt x="3697" y="2689"/>
                </a:cubicBezTo>
                <a:cubicBezTo>
                  <a:pt x="3702" y="2678"/>
                  <a:pt x="3705" y="2666"/>
                  <a:pt x="3706" y="2654"/>
                </a:cubicBezTo>
                <a:cubicBezTo>
                  <a:pt x="3708" y="2642"/>
                  <a:pt x="3710" y="2632"/>
                  <a:pt x="3715" y="2627"/>
                </a:cubicBezTo>
                <a:cubicBezTo>
                  <a:pt x="3722" y="2656"/>
                  <a:pt x="3718" y="2652"/>
                  <a:pt x="3740" y="2650"/>
                </a:cubicBezTo>
                <a:cubicBezTo>
                  <a:pt x="3729" y="2653"/>
                  <a:pt x="3722" y="2659"/>
                  <a:pt x="3719" y="2667"/>
                </a:cubicBezTo>
                <a:cubicBezTo>
                  <a:pt x="3715" y="2674"/>
                  <a:pt x="3714" y="2683"/>
                  <a:pt x="3713" y="2692"/>
                </a:cubicBezTo>
                <a:cubicBezTo>
                  <a:pt x="3712" y="2701"/>
                  <a:pt x="3712" y="2710"/>
                  <a:pt x="3709" y="2719"/>
                </a:cubicBezTo>
                <a:cubicBezTo>
                  <a:pt x="3706" y="2727"/>
                  <a:pt x="3701" y="2735"/>
                  <a:pt x="3691" y="2740"/>
                </a:cubicBezTo>
                <a:cubicBezTo>
                  <a:pt x="3640" y="2712"/>
                  <a:pt x="3640" y="2712"/>
                  <a:pt x="3640" y="2712"/>
                </a:cubicBezTo>
                <a:cubicBezTo>
                  <a:pt x="3628" y="2721"/>
                  <a:pt x="3621" y="2731"/>
                  <a:pt x="3615" y="2743"/>
                </a:cubicBezTo>
                <a:cubicBezTo>
                  <a:pt x="3610" y="2755"/>
                  <a:pt x="3607" y="2768"/>
                  <a:pt x="3604" y="2782"/>
                </a:cubicBezTo>
                <a:cubicBezTo>
                  <a:pt x="3601" y="2795"/>
                  <a:pt x="3598" y="2810"/>
                  <a:pt x="3592" y="2824"/>
                </a:cubicBezTo>
                <a:cubicBezTo>
                  <a:pt x="3586" y="2838"/>
                  <a:pt x="3578" y="2852"/>
                  <a:pt x="3565" y="2865"/>
                </a:cubicBezTo>
                <a:cubicBezTo>
                  <a:pt x="3565" y="2865"/>
                  <a:pt x="3570" y="2862"/>
                  <a:pt x="3576" y="2858"/>
                </a:cubicBezTo>
                <a:cubicBezTo>
                  <a:pt x="3581" y="2855"/>
                  <a:pt x="3586" y="2851"/>
                  <a:pt x="3586" y="2851"/>
                </a:cubicBezTo>
                <a:cubicBezTo>
                  <a:pt x="3593" y="2862"/>
                  <a:pt x="3588" y="2872"/>
                  <a:pt x="3579" y="2882"/>
                </a:cubicBezTo>
                <a:cubicBezTo>
                  <a:pt x="3571" y="2892"/>
                  <a:pt x="3561" y="2902"/>
                  <a:pt x="3557" y="2915"/>
                </a:cubicBezTo>
                <a:cubicBezTo>
                  <a:pt x="3543" y="2901"/>
                  <a:pt x="3529" y="2909"/>
                  <a:pt x="3513" y="2909"/>
                </a:cubicBezTo>
                <a:cubicBezTo>
                  <a:pt x="3519" y="2913"/>
                  <a:pt x="3511" y="2923"/>
                  <a:pt x="3504" y="2936"/>
                </a:cubicBezTo>
                <a:cubicBezTo>
                  <a:pt x="3498" y="2948"/>
                  <a:pt x="3493" y="2964"/>
                  <a:pt x="3506" y="2979"/>
                </a:cubicBezTo>
                <a:cubicBezTo>
                  <a:pt x="3506" y="2979"/>
                  <a:pt x="3496" y="2981"/>
                  <a:pt x="3486" y="2983"/>
                </a:cubicBezTo>
                <a:cubicBezTo>
                  <a:pt x="3476" y="2985"/>
                  <a:pt x="3465" y="2986"/>
                  <a:pt x="3465" y="2986"/>
                </a:cubicBezTo>
                <a:cubicBezTo>
                  <a:pt x="3463" y="2989"/>
                  <a:pt x="3460" y="2991"/>
                  <a:pt x="3458" y="2993"/>
                </a:cubicBezTo>
                <a:cubicBezTo>
                  <a:pt x="3456" y="2996"/>
                  <a:pt x="3454" y="2998"/>
                  <a:pt x="3452" y="3001"/>
                </a:cubicBezTo>
                <a:cubicBezTo>
                  <a:pt x="3449" y="3005"/>
                  <a:pt x="3447" y="3010"/>
                  <a:pt x="3445" y="3015"/>
                </a:cubicBezTo>
                <a:cubicBezTo>
                  <a:pt x="3442" y="3026"/>
                  <a:pt x="3441" y="3037"/>
                  <a:pt x="3441" y="3047"/>
                </a:cubicBezTo>
                <a:cubicBezTo>
                  <a:pt x="3440" y="3069"/>
                  <a:pt x="3439" y="3091"/>
                  <a:pt x="3416" y="3108"/>
                </a:cubicBezTo>
                <a:cubicBezTo>
                  <a:pt x="3415" y="3095"/>
                  <a:pt x="3407" y="3090"/>
                  <a:pt x="3402" y="3084"/>
                </a:cubicBezTo>
                <a:cubicBezTo>
                  <a:pt x="3397" y="3078"/>
                  <a:pt x="3394" y="3070"/>
                  <a:pt x="3402" y="3052"/>
                </a:cubicBezTo>
                <a:cubicBezTo>
                  <a:pt x="3389" y="3065"/>
                  <a:pt x="3374" y="3073"/>
                  <a:pt x="3383" y="3083"/>
                </a:cubicBezTo>
                <a:cubicBezTo>
                  <a:pt x="3379" y="3083"/>
                  <a:pt x="3376" y="3086"/>
                  <a:pt x="3373" y="3091"/>
                </a:cubicBezTo>
                <a:cubicBezTo>
                  <a:pt x="3370" y="3096"/>
                  <a:pt x="3367" y="3103"/>
                  <a:pt x="3364" y="3109"/>
                </a:cubicBezTo>
                <a:cubicBezTo>
                  <a:pt x="3360" y="3116"/>
                  <a:pt x="3357" y="3122"/>
                  <a:pt x="3353" y="3127"/>
                </a:cubicBezTo>
                <a:cubicBezTo>
                  <a:pt x="3348" y="3132"/>
                  <a:pt x="3343" y="3135"/>
                  <a:pt x="3337" y="3134"/>
                </a:cubicBezTo>
                <a:cubicBezTo>
                  <a:pt x="3336" y="3145"/>
                  <a:pt x="3347" y="3163"/>
                  <a:pt x="3329" y="3175"/>
                </a:cubicBezTo>
                <a:cubicBezTo>
                  <a:pt x="3325" y="3173"/>
                  <a:pt x="3323" y="3167"/>
                  <a:pt x="3323" y="3167"/>
                </a:cubicBezTo>
                <a:cubicBezTo>
                  <a:pt x="3329" y="3175"/>
                  <a:pt x="3305" y="3197"/>
                  <a:pt x="3332" y="3203"/>
                </a:cubicBezTo>
                <a:cubicBezTo>
                  <a:pt x="3322" y="3202"/>
                  <a:pt x="3312" y="3202"/>
                  <a:pt x="3303" y="3204"/>
                </a:cubicBezTo>
                <a:cubicBezTo>
                  <a:pt x="3293" y="3205"/>
                  <a:pt x="3284" y="3208"/>
                  <a:pt x="3276" y="3212"/>
                </a:cubicBezTo>
                <a:cubicBezTo>
                  <a:pt x="3259" y="3220"/>
                  <a:pt x="3242" y="3230"/>
                  <a:pt x="3226" y="3241"/>
                </a:cubicBezTo>
                <a:cubicBezTo>
                  <a:pt x="3217" y="3247"/>
                  <a:pt x="3209" y="3252"/>
                  <a:pt x="3201" y="3257"/>
                </a:cubicBezTo>
                <a:cubicBezTo>
                  <a:pt x="3193" y="3261"/>
                  <a:pt x="3184" y="3266"/>
                  <a:pt x="3176" y="3269"/>
                </a:cubicBezTo>
                <a:cubicBezTo>
                  <a:pt x="3167" y="3271"/>
                  <a:pt x="3159" y="3273"/>
                  <a:pt x="3151" y="3274"/>
                </a:cubicBezTo>
                <a:cubicBezTo>
                  <a:pt x="3147" y="3274"/>
                  <a:pt x="3142" y="3274"/>
                  <a:pt x="3138" y="3273"/>
                </a:cubicBezTo>
                <a:cubicBezTo>
                  <a:pt x="3134" y="3272"/>
                  <a:pt x="3130" y="3271"/>
                  <a:pt x="3126" y="3269"/>
                </a:cubicBezTo>
                <a:cubicBezTo>
                  <a:pt x="3117" y="3274"/>
                  <a:pt x="3108" y="3280"/>
                  <a:pt x="3099" y="3286"/>
                </a:cubicBezTo>
                <a:cubicBezTo>
                  <a:pt x="3094" y="3289"/>
                  <a:pt x="3089" y="3291"/>
                  <a:pt x="3084" y="3294"/>
                </a:cubicBezTo>
                <a:cubicBezTo>
                  <a:pt x="3079" y="3296"/>
                  <a:pt x="3074" y="3299"/>
                  <a:pt x="3070" y="3301"/>
                </a:cubicBezTo>
                <a:cubicBezTo>
                  <a:pt x="3050" y="3312"/>
                  <a:pt x="3030" y="3319"/>
                  <a:pt x="3012" y="3326"/>
                </a:cubicBezTo>
                <a:cubicBezTo>
                  <a:pt x="3013" y="3320"/>
                  <a:pt x="3010" y="3317"/>
                  <a:pt x="3017" y="3316"/>
                </a:cubicBezTo>
                <a:cubicBezTo>
                  <a:pt x="3004" y="3316"/>
                  <a:pt x="2996" y="3319"/>
                  <a:pt x="2991" y="3325"/>
                </a:cubicBezTo>
                <a:cubicBezTo>
                  <a:pt x="2986" y="3330"/>
                  <a:pt x="2984" y="3338"/>
                  <a:pt x="2981" y="3346"/>
                </a:cubicBezTo>
                <a:cubicBezTo>
                  <a:pt x="2979" y="3354"/>
                  <a:pt x="2976" y="3362"/>
                  <a:pt x="2970" y="3367"/>
                </a:cubicBezTo>
                <a:cubicBezTo>
                  <a:pt x="2964" y="3373"/>
                  <a:pt x="2954" y="3376"/>
                  <a:pt x="2938" y="3374"/>
                </a:cubicBezTo>
                <a:cubicBezTo>
                  <a:pt x="2902" y="3351"/>
                  <a:pt x="2965" y="3351"/>
                  <a:pt x="2944" y="3343"/>
                </a:cubicBezTo>
                <a:cubicBezTo>
                  <a:pt x="2938" y="3328"/>
                  <a:pt x="2931" y="3322"/>
                  <a:pt x="2923" y="3321"/>
                </a:cubicBezTo>
                <a:cubicBezTo>
                  <a:pt x="2919" y="3321"/>
                  <a:pt x="2915" y="3321"/>
                  <a:pt x="2911" y="3323"/>
                </a:cubicBezTo>
                <a:cubicBezTo>
                  <a:pt x="2906" y="3324"/>
                  <a:pt x="2902" y="3326"/>
                  <a:pt x="2897" y="3329"/>
                </a:cubicBezTo>
                <a:cubicBezTo>
                  <a:pt x="2887" y="3334"/>
                  <a:pt x="2876" y="3339"/>
                  <a:pt x="2865" y="3342"/>
                </a:cubicBezTo>
                <a:cubicBezTo>
                  <a:pt x="2854" y="3344"/>
                  <a:pt x="2842" y="3344"/>
                  <a:pt x="2831" y="3336"/>
                </a:cubicBezTo>
                <a:cubicBezTo>
                  <a:pt x="2840" y="3331"/>
                  <a:pt x="2840" y="3331"/>
                  <a:pt x="2840" y="3331"/>
                </a:cubicBezTo>
                <a:cubicBezTo>
                  <a:pt x="2831" y="3327"/>
                  <a:pt x="2823" y="3327"/>
                  <a:pt x="2814" y="3329"/>
                </a:cubicBezTo>
                <a:cubicBezTo>
                  <a:pt x="2806" y="3332"/>
                  <a:pt x="2797" y="3337"/>
                  <a:pt x="2787" y="3342"/>
                </a:cubicBezTo>
                <a:cubicBezTo>
                  <a:pt x="2782" y="3345"/>
                  <a:pt x="2777" y="3348"/>
                  <a:pt x="2772" y="3350"/>
                </a:cubicBezTo>
                <a:cubicBezTo>
                  <a:pt x="2767" y="3353"/>
                  <a:pt x="2761" y="3356"/>
                  <a:pt x="2756" y="3358"/>
                </a:cubicBezTo>
                <a:cubicBezTo>
                  <a:pt x="2745" y="3362"/>
                  <a:pt x="2733" y="3366"/>
                  <a:pt x="2720" y="3366"/>
                </a:cubicBezTo>
                <a:cubicBezTo>
                  <a:pt x="2720" y="3366"/>
                  <a:pt x="2722" y="3360"/>
                  <a:pt x="2720" y="3356"/>
                </a:cubicBezTo>
                <a:cubicBezTo>
                  <a:pt x="2704" y="3373"/>
                  <a:pt x="2680" y="3387"/>
                  <a:pt x="2654" y="3396"/>
                </a:cubicBezTo>
                <a:cubicBezTo>
                  <a:pt x="2628" y="3405"/>
                  <a:pt x="2599" y="3411"/>
                  <a:pt x="2575" y="3417"/>
                </a:cubicBezTo>
                <a:cubicBezTo>
                  <a:pt x="2589" y="3391"/>
                  <a:pt x="2596" y="3403"/>
                  <a:pt x="2586" y="3377"/>
                </a:cubicBezTo>
                <a:cubicBezTo>
                  <a:pt x="2565" y="3382"/>
                  <a:pt x="2594" y="3418"/>
                  <a:pt x="2550" y="3426"/>
                </a:cubicBezTo>
                <a:cubicBezTo>
                  <a:pt x="2536" y="3413"/>
                  <a:pt x="2504" y="3401"/>
                  <a:pt x="2500" y="3374"/>
                </a:cubicBezTo>
                <a:cubicBezTo>
                  <a:pt x="2500" y="3374"/>
                  <a:pt x="2510" y="3373"/>
                  <a:pt x="2520" y="3373"/>
                </a:cubicBezTo>
                <a:cubicBezTo>
                  <a:pt x="2525" y="3373"/>
                  <a:pt x="2530" y="3373"/>
                  <a:pt x="2534" y="3372"/>
                </a:cubicBezTo>
                <a:cubicBezTo>
                  <a:pt x="2538" y="3372"/>
                  <a:pt x="2541" y="3372"/>
                  <a:pt x="2541" y="3372"/>
                </a:cubicBezTo>
                <a:cubicBezTo>
                  <a:pt x="2530" y="3355"/>
                  <a:pt x="2517" y="3355"/>
                  <a:pt x="2504" y="3359"/>
                </a:cubicBezTo>
                <a:cubicBezTo>
                  <a:pt x="2490" y="3363"/>
                  <a:pt x="2477" y="3371"/>
                  <a:pt x="2466" y="3367"/>
                </a:cubicBezTo>
                <a:cubicBezTo>
                  <a:pt x="2469" y="3352"/>
                  <a:pt x="2469" y="3352"/>
                  <a:pt x="2469" y="3352"/>
                </a:cubicBezTo>
                <a:cubicBezTo>
                  <a:pt x="2453" y="3353"/>
                  <a:pt x="2441" y="3356"/>
                  <a:pt x="2431" y="3360"/>
                </a:cubicBezTo>
                <a:cubicBezTo>
                  <a:pt x="2421" y="3365"/>
                  <a:pt x="2413" y="3370"/>
                  <a:pt x="2404" y="3374"/>
                </a:cubicBezTo>
                <a:cubicBezTo>
                  <a:pt x="2388" y="3384"/>
                  <a:pt x="2370" y="3393"/>
                  <a:pt x="2336" y="3390"/>
                </a:cubicBezTo>
                <a:cubicBezTo>
                  <a:pt x="2343" y="3402"/>
                  <a:pt x="2343" y="3402"/>
                  <a:pt x="2343" y="3402"/>
                </a:cubicBezTo>
                <a:cubicBezTo>
                  <a:pt x="2304" y="3439"/>
                  <a:pt x="2312" y="3379"/>
                  <a:pt x="2274" y="3406"/>
                </a:cubicBezTo>
                <a:cubicBezTo>
                  <a:pt x="2264" y="3366"/>
                  <a:pt x="2264" y="3366"/>
                  <a:pt x="2264" y="3366"/>
                </a:cubicBezTo>
                <a:cubicBezTo>
                  <a:pt x="2252" y="3370"/>
                  <a:pt x="2230" y="3378"/>
                  <a:pt x="2205" y="3386"/>
                </a:cubicBezTo>
                <a:cubicBezTo>
                  <a:pt x="2181" y="3393"/>
                  <a:pt x="2154" y="3400"/>
                  <a:pt x="2131" y="3402"/>
                </a:cubicBezTo>
                <a:cubicBezTo>
                  <a:pt x="2159" y="3375"/>
                  <a:pt x="2211" y="3364"/>
                  <a:pt x="2244" y="3349"/>
                </a:cubicBezTo>
                <a:cubicBezTo>
                  <a:pt x="2232" y="3348"/>
                  <a:pt x="2211" y="3348"/>
                  <a:pt x="2192" y="3349"/>
                </a:cubicBezTo>
                <a:cubicBezTo>
                  <a:pt x="2173" y="3351"/>
                  <a:pt x="2155" y="3355"/>
                  <a:pt x="2148" y="3364"/>
                </a:cubicBezTo>
                <a:cubicBezTo>
                  <a:pt x="2158" y="3361"/>
                  <a:pt x="2171" y="3353"/>
                  <a:pt x="2180" y="3360"/>
                </a:cubicBezTo>
                <a:cubicBezTo>
                  <a:pt x="2164" y="3374"/>
                  <a:pt x="2146" y="3384"/>
                  <a:pt x="2125" y="3389"/>
                </a:cubicBezTo>
                <a:cubicBezTo>
                  <a:pt x="2105" y="3395"/>
                  <a:pt x="2083" y="3397"/>
                  <a:pt x="2058" y="3394"/>
                </a:cubicBezTo>
                <a:cubicBezTo>
                  <a:pt x="2067" y="3356"/>
                  <a:pt x="2036" y="3349"/>
                  <a:pt x="2000" y="3341"/>
                </a:cubicBezTo>
                <a:cubicBezTo>
                  <a:pt x="1981" y="3338"/>
                  <a:pt x="1962" y="3334"/>
                  <a:pt x="1945" y="3328"/>
                </a:cubicBezTo>
                <a:cubicBezTo>
                  <a:pt x="1929" y="3322"/>
                  <a:pt x="1915" y="3312"/>
                  <a:pt x="1909" y="3296"/>
                </a:cubicBezTo>
                <a:cubicBezTo>
                  <a:pt x="1898" y="3298"/>
                  <a:pt x="1887" y="3299"/>
                  <a:pt x="1876" y="3299"/>
                </a:cubicBezTo>
                <a:cubicBezTo>
                  <a:pt x="1866" y="3299"/>
                  <a:pt x="1855" y="3297"/>
                  <a:pt x="1845" y="3296"/>
                </a:cubicBezTo>
                <a:cubicBezTo>
                  <a:pt x="1834" y="3294"/>
                  <a:pt x="1824" y="3292"/>
                  <a:pt x="1813" y="3289"/>
                </a:cubicBezTo>
                <a:cubicBezTo>
                  <a:pt x="1803" y="3286"/>
                  <a:pt x="1793" y="3283"/>
                  <a:pt x="1782" y="3280"/>
                </a:cubicBezTo>
                <a:cubicBezTo>
                  <a:pt x="1761" y="3273"/>
                  <a:pt x="1741" y="3264"/>
                  <a:pt x="1719" y="3257"/>
                </a:cubicBezTo>
                <a:cubicBezTo>
                  <a:pt x="1708" y="3254"/>
                  <a:pt x="1697" y="3250"/>
                  <a:pt x="1686" y="3247"/>
                </a:cubicBezTo>
                <a:cubicBezTo>
                  <a:pt x="1674" y="3243"/>
                  <a:pt x="1663" y="3241"/>
                  <a:pt x="1651" y="3238"/>
                </a:cubicBezTo>
                <a:cubicBezTo>
                  <a:pt x="1656" y="3255"/>
                  <a:pt x="1656" y="3263"/>
                  <a:pt x="1655" y="3266"/>
                </a:cubicBezTo>
                <a:cubicBezTo>
                  <a:pt x="1653" y="3270"/>
                  <a:pt x="1648" y="3269"/>
                  <a:pt x="1643" y="3268"/>
                </a:cubicBezTo>
                <a:cubicBezTo>
                  <a:pt x="1632" y="3266"/>
                  <a:pt x="1618" y="3263"/>
                  <a:pt x="1614" y="3293"/>
                </a:cubicBezTo>
                <a:cubicBezTo>
                  <a:pt x="1590" y="3291"/>
                  <a:pt x="1582" y="3288"/>
                  <a:pt x="1581" y="3284"/>
                </a:cubicBezTo>
                <a:cubicBezTo>
                  <a:pt x="1581" y="3284"/>
                  <a:pt x="1566" y="3271"/>
                  <a:pt x="1552" y="3257"/>
                </a:cubicBezTo>
                <a:cubicBezTo>
                  <a:pt x="1545" y="3251"/>
                  <a:pt x="1537" y="3244"/>
                  <a:pt x="1532" y="3239"/>
                </a:cubicBezTo>
                <a:cubicBezTo>
                  <a:pt x="1527" y="3234"/>
                  <a:pt x="1523" y="3231"/>
                  <a:pt x="1523" y="3231"/>
                </a:cubicBezTo>
                <a:cubicBezTo>
                  <a:pt x="1512" y="3209"/>
                  <a:pt x="1548" y="3224"/>
                  <a:pt x="1549" y="3210"/>
                </a:cubicBezTo>
                <a:cubicBezTo>
                  <a:pt x="1503" y="3192"/>
                  <a:pt x="1536" y="3180"/>
                  <a:pt x="1510" y="3156"/>
                </a:cubicBezTo>
                <a:cubicBezTo>
                  <a:pt x="1510" y="3178"/>
                  <a:pt x="1485" y="3180"/>
                  <a:pt x="1460" y="3164"/>
                </a:cubicBezTo>
                <a:cubicBezTo>
                  <a:pt x="1490" y="3202"/>
                  <a:pt x="1490" y="3202"/>
                  <a:pt x="1490" y="3202"/>
                </a:cubicBezTo>
                <a:cubicBezTo>
                  <a:pt x="1452" y="3207"/>
                  <a:pt x="1441" y="3191"/>
                  <a:pt x="1431" y="3174"/>
                </a:cubicBezTo>
                <a:cubicBezTo>
                  <a:pt x="1421" y="3157"/>
                  <a:pt x="1411" y="3140"/>
                  <a:pt x="1373" y="3143"/>
                </a:cubicBezTo>
                <a:cubicBezTo>
                  <a:pt x="1400" y="3133"/>
                  <a:pt x="1400" y="3133"/>
                  <a:pt x="1400" y="3133"/>
                </a:cubicBezTo>
                <a:cubicBezTo>
                  <a:pt x="1382" y="3132"/>
                  <a:pt x="1351" y="3121"/>
                  <a:pt x="1319" y="3114"/>
                </a:cubicBezTo>
                <a:cubicBezTo>
                  <a:pt x="1311" y="3112"/>
                  <a:pt x="1303" y="3110"/>
                  <a:pt x="1295" y="3109"/>
                </a:cubicBezTo>
                <a:cubicBezTo>
                  <a:pt x="1287" y="3108"/>
                  <a:pt x="1279" y="3107"/>
                  <a:pt x="1271" y="3107"/>
                </a:cubicBezTo>
                <a:cubicBezTo>
                  <a:pt x="1256" y="3107"/>
                  <a:pt x="1241" y="3110"/>
                  <a:pt x="1228" y="3117"/>
                </a:cubicBezTo>
                <a:cubicBezTo>
                  <a:pt x="1225" y="3108"/>
                  <a:pt x="1224" y="3090"/>
                  <a:pt x="1240" y="3092"/>
                </a:cubicBezTo>
                <a:cubicBezTo>
                  <a:pt x="1222" y="3082"/>
                  <a:pt x="1200" y="3075"/>
                  <a:pt x="1178" y="3069"/>
                </a:cubicBezTo>
                <a:cubicBezTo>
                  <a:pt x="1167" y="3066"/>
                  <a:pt x="1156" y="3063"/>
                  <a:pt x="1144" y="3061"/>
                </a:cubicBezTo>
                <a:cubicBezTo>
                  <a:pt x="1133" y="3058"/>
                  <a:pt x="1122" y="3055"/>
                  <a:pt x="1111" y="3052"/>
                </a:cubicBezTo>
                <a:cubicBezTo>
                  <a:pt x="1088" y="3047"/>
                  <a:pt x="1067" y="3040"/>
                  <a:pt x="1048" y="3032"/>
                </a:cubicBezTo>
                <a:cubicBezTo>
                  <a:pt x="1030" y="3023"/>
                  <a:pt x="1014" y="3011"/>
                  <a:pt x="1004" y="2997"/>
                </a:cubicBezTo>
                <a:cubicBezTo>
                  <a:pt x="1017" y="2987"/>
                  <a:pt x="1017" y="2987"/>
                  <a:pt x="1017" y="2987"/>
                </a:cubicBezTo>
                <a:cubicBezTo>
                  <a:pt x="1001" y="2983"/>
                  <a:pt x="979" y="2997"/>
                  <a:pt x="970" y="2974"/>
                </a:cubicBezTo>
                <a:cubicBezTo>
                  <a:pt x="974" y="2969"/>
                  <a:pt x="983" y="2965"/>
                  <a:pt x="977" y="2960"/>
                </a:cubicBezTo>
                <a:cubicBezTo>
                  <a:pt x="972" y="2960"/>
                  <a:pt x="960" y="2961"/>
                  <a:pt x="947" y="2958"/>
                </a:cubicBezTo>
                <a:cubicBezTo>
                  <a:pt x="935" y="2955"/>
                  <a:pt x="921" y="2950"/>
                  <a:pt x="915" y="2941"/>
                </a:cubicBezTo>
                <a:cubicBezTo>
                  <a:pt x="939" y="2937"/>
                  <a:pt x="939" y="2937"/>
                  <a:pt x="939" y="2937"/>
                </a:cubicBezTo>
                <a:cubicBezTo>
                  <a:pt x="932" y="2929"/>
                  <a:pt x="924" y="2923"/>
                  <a:pt x="917" y="2918"/>
                </a:cubicBezTo>
                <a:cubicBezTo>
                  <a:pt x="910" y="2913"/>
                  <a:pt x="902" y="2908"/>
                  <a:pt x="894" y="2905"/>
                </a:cubicBezTo>
                <a:cubicBezTo>
                  <a:pt x="887" y="2901"/>
                  <a:pt x="879" y="2899"/>
                  <a:pt x="871" y="2896"/>
                </a:cubicBezTo>
                <a:cubicBezTo>
                  <a:pt x="863" y="2894"/>
                  <a:pt x="855" y="2892"/>
                  <a:pt x="847" y="2891"/>
                </a:cubicBezTo>
                <a:cubicBezTo>
                  <a:pt x="814" y="2884"/>
                  <a:pt x="781" y="2880"/>
                  <a:pt x="751" y="2862"/>
                </a:cubicBezTo>
                <a:cubicBezTo>
                  <a:pt x="764" y="2845"/>
                  <a:pt x="761" y="2824"/>
                  <a:pt x="752" y="2804"/>
                </a:cubicBezTo>
                <a:cubicBezTo>
                  <a:pt x="748" y="2794"/>
                  <a:pt x="742" y="2784"/>
                  <a:pt x="737" y="2775"/>
                </a:cubicBezTo>
                <a:cubicBezTo>
                  <a:pt x="731" y="2765"/>
                  <a:pt x="725" y="2757"/>
                  <a:pt x="721" y="2751"/>
                </a:cubicBezTo>
                <a:cubicBezTo>
                  <a:pt x="726" y="2747"/>
                  <a:pt x="726" y="2747"/>
                  <a:pt x="726" y="2747"/>
                </a:cubicBezTo>
                <a:cubicBezTo>
                  <a:pt x="718" y="2739"/>
                  <a:pt x="710" y="2731"/>
                  <a:pt x="701" y="2724"/>
                </a:cubicBezTo>
                <a:cubicBezTo>
                  <a:pt x="697" y="2720"/>
                  <a:pt x="693" y="2717"/>
                  <a:pt x="689" y="2714"/>
                </a:cubicBezTo>
                <a:cubicBezTo>
                  <a:pt x="687" y="2712"/>
                  <a:pt x="685" y="2710"/>
                  <a:pt x="683" y="2709"/>
                </a:cubicBezTo>
                <a:cubicBezTo>
                  <a:pt x="681" y="2707"/>
                  <a:pt x="679" y="2706"/>
                  <a:pt x="676" y="2704"/>
                </a:cubicBezTo>
                <a:cubicBezTo>
                  <a:pt x="668" y="2698"/>
                  <a:pt x="660" y="2692"/>
                  <a:pt x="651" y="2687"/>
                </a:cubicBezTo>
                <a:cubicBezTo>
                  <a:pt x="647" y="2684"/>
                  <a:pt x="642" y="2681"/>
                  <a:pt x="638" y="2679"/>
                </a:cubicBezTo>
                <a:cubicBezTo>
                  <a:pt x="634" y="2676"/>
                  <a:pt x="629" y="2673"/>
                  <a:pt x="625" y="2671"/>
                </a:cubicBezTo>
                <a:cubicBezTo>
                  <a:pt x="608" y="2660"/>
                  <a:pt x="589" y="2650"/>
                  <a:pt x="572" y="2639"/>
                </a:cubicBezTo>
                <a:cubicBezTo>
                  <a:pt x="563" y="2633"/>
                  <a:pt x="554" y="2627"/>
                  <a:pt x="546" y="2621"/>
                </a:cubicBezTo>
                <a:cubicBezTo>
                  <a:pt x="537" y="2614"/>
                  <a:pt x="528" y="2607"/>
                  <a:pt x="520" y="2600"/>
                </a:cubicBezTo>
                <a:cubicBezTo>
                  <a:pt x="520" y="2591"/>
                  <a:pt x="519" y="2582"/>
                  <a:pt x="516" y="2572"/>
                </a:cubicBezTo>
                <a:cubicBezTo>
                  <a:pt x="514" y="2563"/>
                  <a:pt x="511" y="2553"/>
                  <a:pt x="506" y="2543"/>
                </a:cubicBezTo>
                <a:cubicBezTo>
                  <a:pt x="504" y="2538"/>
                  <a:pt x="502" y="2533"/>
                  <a:pt x="499" y="2528"/>
                </a:cubicBezTo>
                <a:cubicBezTo>
                  <a:pt x="496" y="2523"/>
                  <a:pt x="494" y="2518"/>
                  <a:pt x="491" y="2513"/>
                </a:cubicBezTo>
                <a:cubicBezTo>
                  <a:pt x="485" y="2502"/>
                  <a:pt x="479" y="2492"/>
                  <a:pt x="472" y="2481"/>
                </a:cubicBezTo>
                <a:cubicBezTo>
                  <a:pt x="447" y="2438"/>
                  <a:pt x="419" y="2392"/>
                  <a:pt x="411" y="2347"/>
                </a:cubicBezTo>
                <a:cubicBezTo>
                  <a:pt x="410" y="2362"/>
                  <a:pt x="380" y="2361"/>
                  <a:pt x="369" y="2349"/>
                </a:cubicBezTo>
                <a:cubicBezTo>
                  <a:pt x="368" y="2338"/>
                  <a:pt x="355" y="2328"/>
                  <a:pt x="347" y="2320"/>
                </a:cubicBezTo>
                <a:cubicBezTo>
                  <a:pt x="339" y="2311"/>
                  <a:pt x="335" y="2304"/>
                  <a:pt x="354" y="2297"/>
                </a:cubicBezTo>
                <a:cubicBezTo>
                  <a:pt x="356" y="2303"/>
                  <a:pt x="356" y="2303"/>
                  <a:pt x="356" y="2303"/>
                </a:cubicBezTo>
                <a:cubicBezTo>
                  <a:pt x="363" y="2296"/>
                  <a:pt x="367" y="2288"/>
                  <a:pt x="368" y="2280"/>
                </a:cubicBezTo>
                <a:cubicBezTo>
                  <a:pt x="370" y="2272"/>
                  <a:pt x="369" y="2264"/>
                  <a:pt x="367" y="2256"/>
                </a:cubicBezTo>
                <a:cubicBezTo>
                  <a:pt x="365" y="2248"/>
                  <a:pt x="361" y="2240"/>
                  <a:pt x="357" y="2233"/>
                </a:cubicBezTo>
                <a:cubicBezTo>
                  <a:pt x="354" y="2225"/>
                  <a:pt x="350" y="2217"/>
                  <a:pt x="347" y="2209"/>
                </a:cubicBezTo>
                <a:cubicBezTo>
                  <a:pt x="297" y="2224"/>
                  <a:pt x="297" y="2224"/>
                  <a:pt x="297" y="2224"/>
                </a:cubicBezTo>
                <a:cubicBezTo>
                  <a:pt x="306" y="2196"/>
                  <a:pt x="305" y="2170"/>
                  <a:pt x="298" y="2146"/>
                </a:cubicBezTo>
                <a:cubicBezTo>
                  <a:pt x="295" y="2133"/>
                  <a:pt x="291" y="2121"/>
                  <a:pt x="286" y="2109"/>
                </a:cubicBezTo>
                <a:cubicBezTo>
                  <a:pt x="283" y="2102"/>
                  <a:pt x="280" y="2096"/>
                  <a:pt x="278" y="2090"/>
                </a:cubicBezTo>
                <a:cubicBezTo>
                  <a:pt x="275" y="2084"/>
                  <a:pt x="273" y="2078"/>
                  <a:pt x="270" y="2073"/>
                </a:cubicBezTo>
                <a:cubicBezTo>
                  <a:pt x="265" y="2061"/>
                  <a:pt x="259" y="2049"/>
                  <a:pt x="255" y="2038"/>
                </a:cubicBezTo>
                <a:cubicBezTo>
                  <a:pt x="251" y="2027"/>
                  <a:pt x="247" y="2016"/>
                  <a:pt x="245" y="2005"/>
                </a:cubicBezTo>
                <a:cubicBezTo>
                  <a:pt x="244" y="2000"/>
                  <a:pt x="244" y="1995"/>
                  <a:pt x="244" y="1990"/>
                </a:cubicBezTo>
                <a:cubicBezTo>
                  <a:pt x="244" y="1985"/>
                  <a:pt x="244" y="1981"/>
                  <a:pt x="245" y="1976"/>
                </a:cubicBezTo>
                <a:cubicBezTo>
                  <a:pt x="247" y="1967"/>
                  <a:pt x="252" y="1959"/>
                  <a:pt x="259" y="1952"/>
                </a:cubicBezTo>
                <a:cubicBezTo>
                  <a:pt x="255" y="1947"/>
                  <a:pt x="251" y="1943"/>
                  <a:pt x="248" y="1937"/>
                </a:cubicBezTo>
                <a:cubicBezTo>
                  <a:pt x="246" y="1932"/>
                  <a:pt x="243" y="1927"/>
                  <a:pt x="241" y="1921"/>
                </a:cubicBezTo>
                <a:cubicBezTo>
                  <a:pt x="236" y="1911"/>
                  <a:pt x="231" y="1900"/>
                  <a:pt x="223" y="1891"/>
                </a:cubicBezTo>
                <a:cubicBezTo>
                  <a:pt x="251" y="1888"/>
                  <a:pt x="251" y="1888"/>
                  <a:pt x="251" y="1888"/>
                </a:cubicBezTo>
                <a:cubicBezTo>
                  <a:pt x="251" y="1874"/>
                  <a:pt x="251" y="1861"/>
                  <a:pt x="251" y="1850"/>
                </a:cubicBezTo>
                <a:cubicBezTo>
                  <a:pt x="251" y="1844"/>
                  <a:pt x="251" y="1838"/>
                  <a:pt x="251" y="1833"/>
                </a:cubicBezTo>
                <a:cubicBezTo>
                  <a:pt x="251" y="1827"/>
                  <a:pt x="251" y="1822"/>
                  <a:pt x="251" y="1816"/>
                </a:cubicBezTo>
                <a:cubicBezTo>
                  <a:pt x="250" y="1805"/>
                  <a:pt x="249" y="1793"/>
                  <a:pt x="248" y="1780"/>
                </a:cubicBezTo>
                <a:cubicBezTo>
                  <a:pt x="247" y="1767"/>
                  <a:pt x="246" y="1753"/>
                  <a:pt x="244" y="1736"/>
                </a:cubicBezTo>
                <a:cubicBezTo>
                  <a:pt x="264" y="1749"/>
                  <a:pt x="264" y="1749"/>
                  <a:pt x="264" y="1749"/>
                </a:cubicBezTo>
                <a:cubicBezTo>
                  <a:pt x="264" y="1745"/>
                  <a:pt x="263" y="1740"/>
                  <a:pt x="261" y="1736"/>
                </a:cubicBezTo>
                <a:cubicBezTo>
                  <a:pt x="259" y="1732"/>
                  <a:pt x="256" y="1729"/>
                  <a:pt x="252" y="1725"/>
                </a:cubicBezTo>
                <a:cubicBezTo>
                  <a:pt x="245" y="1718"/>
                  <a:pt x="235" y="1712"/>
                  <a:pt x="225" y="1706"/>
                </a:cubicBezTo>
                <a:cubicBezTo>
                  <a:pt x="214" y="1700"/>
                  <a:pt x="204" y="1693"/>
                  <a:pt x="196" y="1686"/>
                </a:cubicBezTo>
                <a:cubicBezTo>
                  <a:pt x="188" y="1679"/>
                  <a:pt x="184" y="1671"/>
                  <a:pt x="184" y="1662"/>
                </a:cubicBezTo>
                <a:cubicBezTo>
                  <a:pt x="184" y="1662"/>
                  <a:pt x="195" y="1660"/>
                  <a:pt x="205" y="1657"/>
                </a:cubicBezTo>
                <a:cubicBezTo>
                  <a:pt x="216" y="1655"/>
                  <a:pt x="226" y="1653"/>
                  <a:pt x="226" y="1653"/>
                </a:cubicBezTo>
                <a:cubicBezTo>
                  <a:pt x="227" y="1645"/>
                  <a:pt x="228" y="1636"/>
                  <a:pt x="229" y="1628"/>
                </a:cubicBezTo>
                <a:cubicBezTo>
                  <a:pt x="231" y="1619"/>
                  <a:pt x="233" y="1611"/>
                  <a:pt x="236" y="1603"/>
                </a:cubicBezTo>
                <a:cubicBezTo>
                  <a:pt x="239" y="1590"/>
                  <a:pt x="239" y="1590"/>
                  <a:pt x="239" y="1590"/>
                </a:cubicBezTo>
                <a:cubicBezTo>
                  <a:pt x="240" y="1586"/>
                  <a:pt x="242" y="1582"/>
                  <a:pt x="243" y="1578"/>
                </a:cubicBezTo>
                <a:cubicBezTo>
                  <a:pt x="246" y="1570"/>
                  <a:pt x="249" y="1562"/>
                  <a:pt x="251" y="1554"/>
                </a:cubicBezTo>
                <a:cubicBezTo>
                  <a:pt x="252" y="1550"/>
                  <a:pt x="253" y="1545"/>
                  <a:pt x="254" y="1541"/>
                </a:cubicBezTo>
                <a:cubicBezTo>
                  <a:pt x="256" y="1535"/>
                  <a:pt x="256" y="1535"/>
                  <a:pt x="256" y="1535"/>
                </a:cubicBezTo>
                <a:cubicBezTo>
                  <a:pt x="257" y="1529"/>
                  <a:pt x="257" y="1529"/>
                  <a:pt x="257" y="1529"/>
                </a:cubicBezTo>
                <a:cubicBezTo>
                  <a:pt x="259" y="1521"/>
                  <a:pt x="261" y="1513"/>
                  <a:pt x="262" y="1504"/>
                </a:cubicBezTo>
                <a:cubicBezTo>
                  <a:pt x="262" y="1500"/>
                  <a:pt x="262" y="1496"/>
                  <a:pt x="262" y="1492"/>
                </a:cubicBezTo>
                <a:cubicBezTo>
                  <a:pt x="262" y="1490"/>
                  <a:pt x="262" y="1487"/>
                  <a:pt x="262" y="1485"/>
                </a:cubicBezTo>
                <a:cubicBezTo>
                  <a:pt x="262" y="1483"/>
                  <a:pt x="262" y="1481"/>
                  <a:pt x="262" y="1479"/>
                </a:cubicBezTo>
                <a:cubicBezTo>
                  <a:pt x="262" y="1470"/>
                  <a:pt x="260" y="1461"/>
                  <a:pt x="258" y="1452"/>
                </a:cubicBezTo>
                <a:cubicBezTo>
                  <a:pt x="263" y="1454"/>
                  <a:pt x="275" y="1459"/>
                  <a:pt x="274" y="1470"/>
                </a:cubicBezTo>
                <a:cubicBezTo>
                  <a:pt x="276" y="1463"/>
                  <a:pt x="281" y="1452"/>
                  <a:pt x="285" y="1440"/>
                </a:cubicBezTo>
                <a:cubicBezTo>
                  <a:pt x="291" y="1429"/>
                  <a:pt x="297" y="1416"/>
                  <a:pt x="300" y="1405"/>
                </a:cubicBezTo>
                <a:cubicBezTo>
                  <a:pt x="304" y="1393"/>
                  <a:pt x="306" y="1382"/>
                  <a:pt x="304" y="1373"/>
                </a:cubicBezTo>
                <a:cubicBezTo>
                  <a:pt x="301" y="1364"/>
                  <a:pt x="294" y="1358"/>
                  <a:pt x="279" y="1355"/>
                </a:cubicBezTo>
                <a:cubicBezTo>
                  <a:pt x="288" y="1359"/>
                  <a:pt x="294" y="1356"/>
                  <a:pt x="298" y="1350"/>
                </a:cubicBezTo>
                <a:cubicBezTo>
                  <a:pt x="301" y="1347"/>
                  <a:pt x="302" y="1343"/>
                  <a:pt x="303" y="1339"/>
                </a:cubicBezTo>
                <a:cubicBezTo>
                  <a:pt x="305" y="1334"/>
                  <a:pt x="306" y="1329"/>
                  <a:pt x="307" y="1323"/>
                </a:cubicBezTo>
                <a:cubicBezTo>
                  <a:pt x="308" y="1318"/>
                  <a:pt x="308" y="1312"/>
                  <a:pt x="308" y="1305"/>
                </a:cubicBezTo>
                <a:cubicBezTo>
                  <a:pt x="309" y="1299"/>
                  <a:pt x="309" y="1293"/>
                  <a:pt x="310" y="1286"/>
                </a:cubicBezTo>
                <a:cubicBezTo>
                  <a:pt x="310" y="1274"/>
                  <a:pt x="310" y="1261"/>
                  <a:pt x="311" y="1251"/>
                </a:cubicBezTo>
                <a:cubicBezTo>
                  <a:pt x="333" y="1268"/>
                  <a:pt x="333" y="1268"/>
                  <a:pt x="333" y="1268"/>
                </a:cubicBezTo>
                <a:cubicBezTo>
                  <a:pt x="324" y="1247"/>
                  <a:pt x="318" y="1234"/>
                  <a:pt x="315" y="1222"/>
                </a:cubicBezTo>
                <a:cubicBezTo>
                  <a:pt x="313" y="1209"/>
                  <a:pt x="314" y="1197"/>
                  <a:pt x="322" y="1174"/>
                </a:cubicBezTo>
                <a:cubicBezTo>
                  <a:pt x="330" y="1167"/>
                  <a:pt x="345" y="1178"/>
                  <a:pt x="332" y="1186"/>
                </a:cubicBezTo>
                <a:cubicBezTo>
                  <a:pt x="347" y="1175"/>
                  <a:pt x="345" y="1165"/>
                  <a:pt x="344" y="1155"/>
                </a:cubicBezTo>
                <a:cubicBezTo>
                  <a:pt x="342" y="1145"/>
                  <a:pt x="342" y="1134"/>
                  <a:pt x="360" y="1120"/>
                </a:cubicBezTo>
                <a:cubicBezTo>
                  <a:pt x="366" y="1143"/>
                  <a:pt x="366" y="1143"/>
                  <a:pt x="366" y="1143"/>
                </a:cubicBezTo>
                <a:cubicBezTo>
                  <a:pt x="371" y="1136"/>
                  <a:pt x="374" y="1130"/>
                  <a:pt x="377" y="1125"/>
                </a:cubicBezTo>
                <a:cubicBezTo>
                  <a:pt x="379" y="1120"/>
                  <a:pt x="380" y="1116"/>
                  <a:pt x="379" y="1112"/>
                </a:cubicBezTo>
                <a:cubicBezTo>
                  <a:pt x="379" y="1105"/>
                  <a:pt x="376" y="1097"/>
                  <a:pt x="373" y="1082"/>
                </a:cubicBezTo>
                <a:cubicBezTo>
                  <a:pt x="375" y="1070"/>
                  <a:pt x="387" y="1056"/>
                  <a:pt x="402" y="1048"/>
                </a:cubicBezTo>
                <a:cubicBezTo>
                  <a:pt x="416" y="1039"/>
                  <a:pt x="433" y="1036"/>
                  <a:pt x="444" y="1042"/>
                </a:cubicBezTo>
                <a:cubicBezTo>
                  <a:pt x="439" y="1035"/>
                  <a:pt x="437" y="1025"/>
                  <a:pt x="437" y="1014"/>
                </a:cubicBezTo>
                <a:cubicBezTo>
                  <a:pt x="438" y="1004"/>
                  <a:pt x="442" y="993"/>
                  <a:pt x="452" y="988"/>
                </a:cubicBezTo>
                <a:cubicBezTo>
                  <a:pt x="461" y="992"/>
                  <a:pt x="460" y="1001"/>
                  <a:pt x="460" y="1006"/>
                </a:cubicBezTo>
                <a:cubicBezTo>
                  <a:pt x="474" y="998"/>
                  <a:pt x="483" y="988"/>
                  <a:pt x="490" y="978"/>
                </a:cubicBezTo>
                <a:cubicBezTo>
                  <a:pt x="497" y="968"/>
                  <a:pt x="501" y="957"/>
                  <a:pt x="506" y="947"/>
                </a:cubicBezTo>
                <a:cubicBezTo>
                  <a:pt x="510" y="937"/>
                  <a:pt x="515" y="928"/>
                  <a:pt x="521" y="921"/>
                </a:cubicBezTo>
                <a:cubicBezTo>
                  <a:pt x="525" y="917"/>
                  <a:pt x="528" y="914"/>
                  <a:pt x="533" y="911"/>
                </a:cubicBezTo>
                <a:cubicBezTo>
                  <a:pt x="537" y="909"/>
                  <a:pt x="543" y="907"/>
                  <a:pt x="549" y="905"/>
                </a:cubicBezTo>
                <a:cubicBezTo>
                  <a:pt x="556" y="911"/>
                  <a:pt x="561" y="913"/>
                  <a:pt x="565" y="912"/>
                </a:cubicBezTo>
                <a:cubicBezTo>
                  <a:pt x="547" y="929"/>
                  <a:pt x="532" y="944"/>
                  <a:pt x="520" y="955"/>
                </a:cubicBezTo>
                <a:cubicBezTo>
                  <a:pt x="509" y="965"/>
                  <a:pt x="502" y="971"/>
                  <a:pt x="503" y="969"/>
                </a:cubicBezTo>
                <a:cubicBezTo>
                  <a:pt x="512" y="978"/>
                  <a:pt x="524" y="976"/>
                  <a:pt x="535" y="978"/>
                </a:cubicBezTo>
                <a:cubicBezTo>
                  <a:pt x="545" y="979"/>
                  <a:pt x="553" y="985"/>
                  <a:pt x="556" y="1008"/>
                </a:cubicBezTo>
                <a:cubicBezTo>
                  <a:pt x="557" y="999"/>
                  <a:pt x="559" y="988"/>
                  <a:pt x="561" y="977"/>
                </a:cubicBezTo>
                <a:cubicBezTo>
                  <a:pt x="564" y="966"/>
                  <a:pt x="566" y="953"/>
                  <a:pt x="570" y="942"/>
                </a:cubicBezTo>
                <a:cubicBezTo>
                  <a:pt x="574" y="930"/>
                  <a:pt x="579" y="919"/>
                  <a:pt x="585" y="910"/>
                </a:cubicBezTo>
                <a:cubicBezTo>
                  <a:pt x="592" y="901"/>
                  <a:pt x="599" y="893"/>
                  <a:pt x="608" y="889"/>
                </a:cubicBezTo>
                <a:cubicBezTo>
                  <a:pt x="611" y="890"/>
                  <a:pt x="614" y="890"/>
                  <a:pt x="618" y="892"/>
                </a:cubicBezTo>
                <a:cubicBezTo>
                  <a:pt x="617" y="897"/>
                  <a:pt x="617" y="897"/>
                  <a:pt x="617" y="897"/>
                </a:cubicBezTo>
                <a:cubicBezTo>
                  <a:pt x="625" y="893"/>
                  <a:pt x="629" y="886"/>
                  <a:pt x="632" y="878"/>
                </a:cubicBezTo>
                <a:cubicBezTo>
                  <a:pt x="644" y="874"/>
                  <a:pt x="652" y="871"/>
                  <a:pt x="661" y="864"/>
                </a:cubicBezTo>
                <a:cubicBezTo>
                  <a:pt x="670" y="871"/>
                  <a:pt x="680" y="866"/>
                  <a:pt x="690" y="858"/>
                </a:cubicBezTo>
                <a:cubicBezTo>
                  <a:pt x="701" y="851"/>
                  <a:pt x="711" y="840"/>
                  <a:pt x="719" y="834"/>
                </a:cubicBezTo>
                <a:cubicBezTo>
                  <a:pt x="701" y="813"/>
                  <a:pt x="724" y="802"/>
                  <a:pt x="691" y="797"/>
                </a:cubicBezTo>
                <a:cubicBezTo>
                  <a:pt x="695" y="797"/>
                  <a:pt x="690" y="802"/>
                  <a:pt x="680" y="811"/>
                </a:cubicBezTo>
                <a:cubicBezTo>
                  <a:pt x="679" y="814"/>
                  <a:pt x="676" y="816"/>
                  <a:pt x="676" y="819"/>
                </a:cubicBezTo>
                <a:cubicBezTo>
                  <a:pt x="675" y="818"/>
                  <a:pt x="675" y="817"/>
                  <a:pt x="675" y="816"/>
                </a:cubicBezTo>
                <a:cubicBezTo>
                  <a:pt x="665" y="824"/>
                  <a:pt x="652" y="835"/>
                  <a:pt x="638" y="848"/>
                </a:cubicBezTo>
                <a:cubicBezTo>
                  <a:pt x="641" y="827"/>
                  <a:pt x="646" y="807"/>
                  <a:pt x="673" y="806"/>
                </a:cubicBezTo>
                <a:cubicBezTo>
                  <a:pt x="671" y="786"/>
                  <a:pt x="669" y="764"/>
                  <a:pt x="669" y="754"/>
                </a:cubicBezTo>
                <a:cubicBezTo>
                  <a:pt x="714" y="768"/>
                  <a:pt x="769" y="756"/>
                  <a:pt x="788" y="772"/>
                </a:cubicBezTo>
                <a:cubicBezTo>
                  <a:pt x="808" y="749"/>
                  <a:pt x="837" y="728"/>
                  <a:pt x="862" y="705"/>
                </a:cubicBezTo>
                <a:cubicBezTo>
                  <a:pt x="874" y="694"/>
                  <a:pt x="885" y="682"/>
                  <a:pt x="894" y="669"/>
                </a:cubicBezTo>
                <a:cubicBezTo>
                  <a:pt x="903" y="657"/>
                  <a:pt x="910" y="642"/>
                  <a:pt x="912" y="626"/>
                </a:cubicBezTo>
                <a:cubicBezTo>
                  <a:pt x="925" y="612"/>
                  <a:pt x="937" y="630"/>
                  <a:pt x="946" y="635"/>
                </a:cubicBezTo>
                <a:cubicBezTo>
                  <a:pt x="940" y="644"/>
                  <a:pt x="929" y="649"/>
                  <a:pt x="928" y="658"/>
                </a:cubicBezTo>
                <a:cubicBezTo>
                  <a:pt x="934" y="651"/>
                  <a:pt x="942" y="644"/>
                  <a:pt x="952" y="637"/>
                </a:cubicBezTo>
                <a:cubicBezTo>
                  <a:pt x="961" y="631"/>
                  <a:pt x="971" y="625"/>
                  <a:pt x="981" y="618"/>
                </a:cubicBezTo>
                <a:cubicBezTo>
                  <a:pt x="999" y="604"/>
                  <a:pt x="1014" y="590"/>
                  <a:pt x="1010" y="572"/>
                </a:cubicBezTo>
                <a:cubicBezTo>
                  <a:pt x="1034" y="570"/>
                  <a:pt x="1031" y="580"/>
                  <a:pt x="1030" y="587"/>
                </a:cubicBezTo>
                <a:cubicBezTo>
                  <a:pt x="1028" y="594"/>
                  <a:pt x="1027" y="597"/>
                  <a:pt x="1054" y="582"/>
                </a:cubicBezTo>
                <a:cubicBezTo>
                  <a:pt x="1051" y="596"/>
                  <a:pt x="1051" y="596"/>
                  <a:pt x="1051" y="596"/>
                </a:cubicBezTo>
                <a:cubicBezTo>
                  <a:pt x="1067" y="597"/>
                  <a:pt x="1082" y="595"/>
                  <a:pt x="1095" y="591"/>
                </a:cubicBezTo>
                <a:cubicBezTo>
                  <a:pt x="1108" y="588"/>
                  <a:pt x="1119" y="582"/>
                  <a:pt x="1130" y="576"/>
                </a:cubicBezTo>
                <a:cubicBezTo>
                  <a:pt x="1141" y="569"/>
                  <a:pt x="1152" y="561"/>
                  <a:pt x="1162" y="552"/>
                </a:cubicBezTo>
                <a:cubicBezTo>
                  <a:pt x="1172" y="543"/>
                  <a:pt x="1182" y="534"/>
                  <a:pt x="1192" y="525"/>
                </a:cubicBezTo>
                <a:cubicBezTo>
                  <a:pt x="1202" y="516"/>
                  <a:pt x="1212" y="508"/>
                  <a:pt x="1224" y="499"/>
                </a:cubicBezTo>
                <a:cubicBezTo>
                  <a:pt x="1229" y="495"/>
                  <a:pt x="1235" y="491"/>
                  <a:pt x="1241" y="488"/>
                </a:cubicBezTo>
                <a:cubicBezTo>
                  <a:pt x="1247" y="485"/>
                  <a:pt x="1253" y="482"/>
                  <a:pt x="1259" y="479"/>
                </a:cubicBezTo>
                <a:cubicBezTo>
                  <a:pt x="1285" y="469"/>
                  <a:pt x="1315" y="464"/>
                  <a:pt x="1352" y="474"/>
                </a:cubicBezTo>
                <a:cubicBezTo>
                  <a:pt x="1342" y="472"/>
                  <a:pt x="1337" y="471"/>
                  <a:pt x="1334" y="466"/>
                </a:cubicBezTo>
                <a:cubicBezTo>
                  <a:pt x="1353" y="465"/>
                  <a:pt x="1372" y="463"/>
                  <a:pt x="1391" y="459"/>
                </a:cubicBezTo>
                <a:cubicBezTo>
                  <a:pt x="1410" y="456"/>
                  <a:pt x="1429" y="452"/>
                  <a:pt x="1448" y="448"/>
                </a:cubicBezTo>
                <a:cubicBezTo>
                  <a:pt x="1458" y="445"/>
                  <a:pt x="1467" y="443"/>
                  <a:pt x="1477" y="440"/>
                </a:cubicBezTo>
                <a:cubicBezTo>
                  <a:pt x="1486" y="438"/>
                  <a:pt x="1496" y="436"/>
                  <a:pt x="1505" y="433"/>
                </a:cubicBezTo>
                <a:cubicBezTo>
                  <a:pt x="1533" y="425"/>
                  <a:pt x="1533" y="425"/>
                  <a:pt x="1533" y="425"/>
                </a:cubicBezTo>
                <a:cubicBezTo>
                  <a:pt x="1548" y="421"/>
                  <a:pt x="1548" y="421"/>
                  <a:pt x="1548" y="421"/>
                </a:cubicBezTo>
                <a:cubicBezTo>
                  <a:pt x="1562" y="418"/>
                  <a:pt x="1562" y="418"/>
                  <a:pt x="1562" y="418"/>
                </a:cubicBezTo>
                <a:cubicBezTo>
                  <a:pt x="1581" y="413"/>
                  <a:pt x="1600" y="408"/>
                  <a:pt x="1619" y="404"/>
                </a:cubicBezTo>
                <a:cubicBezTo>
                  <a:pt x="1638" y="401"/>
                  <a:pt x="1658" y="398"/>
                  <a:pt x="1677" y="396"/>
                </a:cubicBezTo>
                <a:cubicBezTo>
                  <a:pt x="1687" y="395"/>
                  <a:pt x="1697" y="394"/>
                  <a:pt x="1706" y="394"/>
                </a:cubicBezTo>
                <a:cubicBezTo>
                  <a:pt x="1716" y="393"/>
                  <a:pt x="1726" y="393"/>
                  <a:pt x="1735" y="394"/>
                </a:cubicBezTo>
                <a:cubicBezTo>
                  <a:pt x="1755" y="394"/>
                  <a:pt x="1774" y="396"/>
                  <a:pt x="1794" y="401"/>
                </a:cubicBezTo>
                <a:cubicBezTo>
                  <a:pt x="1838" y="406"/>
                  <a:pt x="1840" y="383"/>
                  <a:pt x="1864" y="362"/>
                </a:cubicBezTo>
                <a:cubicBezTo>
                  <a:pt x="1876" y="391"/>
                  <a:pt x="1876" y="391"/>
                  <a:pt x="1876" y="391"/>
                </a:cubicBezTo>
                <a:cubicBezTo>
                  <a:pt x="1918" y="352"/>
                  <a:pt x="1918" y="352"/>
                  <a:pt x="1918" y="352"/>
                </a:cubicBezTo>
                <a:cubicBezTo>
                  <a:pt x="1949" y="337"/>
                  <a:pt x="1978" y="353"/>
                  <a:pt x="2009" y="366"/>
                </a:cubicBezTo>
                <a:cubicBezTo>
                  <a:pt x="2040" y="379"/>
                  <a:pt x="2072" y="389"/>
                  <a:pt x="2111" y="363"/>
                </a:cubicBezTo>
                <a:cubicBezTo>
                  <a:pt x="2099" y="343"/>
                  <a:pt x="2099" y="343"/>
                  <a:pt x="2099" y="343"/>
                </a:cubicBezTo>
                <a:cubicBezTo>
                  <a:pt x="2129" y="345"/>
                  <a:pt x="2191" y="326"/>
                  <a:pt x="2187" y="349"/>
                </a:cubicBezTo>
                <a:cubicBezTo>
                  <a:pt x="2190" y="345"/>
                  <a:pt x="2196" y="328"/>
                  <a:pt x="2208" y="338"/>
                </a:cubicBezTo>
                <a:cubicBezTo>
                  <a:pt x="2209" y="353"/>
                  <a:pt x="2209" y="353"/>
                  <a:pt x="2209" y="353"/>
                </a:cubicBezTo>
                <a:cubicBezTo>
                  <a:pt x="2280" y="323"/>
                  <a:pt x="2280" y="323"/>
                  <a:pt x="2280" y="323"/>
                </a:cubicBezTo>
                <a:cubicBezTo>
                  <a:pt x="2336" y="331"/>
                  <a:pt x="2274" y="385"/>
                  <a:pt x="2355" y="384"/>
                </a:cubicBezTo>
                <a:cubicBezTo>
                  <a:pt x="2385" y="377"/>
                  <a:pt x="2439" y="335"/>
                  <a:pt x="2427" y="325"/>
                </a:cubicBezTo>
                <a:cubicBezTo>
                  <a:pt x="2415" y="325"/>
                  <a:pt x="2396" y="317"/>
                  <a:pt x="2394" y="301"/>
                </a:cubicBezTo>
                <a:cubicBezTo>
                  <a:pt x="2421" y="292"/>
                  <a:pt x="2421" y="292"/>
                  <a:pt x="2421" y="292"/>
                </a:cubicBezTo>
                <a:cubicBezTo>
                  <a:pt x="2424" y="246"/>
                  <a:pt x="2444" y="198"/>
                  <a:pt x="2374" y="169"/>
                </a:cubicBezTo>
                <a:cubicBezTo>
                  <a:pt x="2328" y="199"/>
                  <a:pt x="2328" y="199"/>
                  <a:pt x="2328" y="199"/>
                </a:cubicBezTo>
                <a:cubicBezTo>
                  <a:pt x="2312" y="177"/>
                  <a:pt x="2312" y="177"/>
                  <a:pt x="2312" y="177"/>
                </a:cubicBezTo>
                <a:cubicBezTo>
                  <a:pt x="2352" y="174"/>
                  <a:pt x="2352" y="174"/>
                  <a:pt x="2352" y="174"/>
                </a:cubicBezTo>
                <a:cubicBezTo>
                  <a:pt x="2328" y="154"/>
                  <a:pt x="2314" y="173"/>
                  <a:pt x="2299" y="187"/>
                </a:cubicBezTo>
                <a:cubicBezTo>
                  <a:pt x="2294" y="175"/>
                  <a:pt x="2287" y="167"/>
                  <a:pt x="2278" y="163"/>
                </a:cubicBezTo>
                <a:cubicBezTo>
                  <a:pt x="2233" y="210"/>
                  <a:pt x="2233" y="210"/>
                  <a:pt x="2233" y="210"/>
                </a:cubicBezTo>
                <a:cubicBezTo>
                  <a:pt x="2226" y="192"/>
                  <a:pt x="2252" y="173"/>
                  <a:pt x="2220" y="165"/>
                </a:cubicBezTo>
                <a:cubicBezTo>
                  <a:pt x="2199" y="186"/>
                  <a:pt x="2243" y="204"/>
                  <a:pt x="2208" y="219"/>
                </a:cubicBezTo>
                <a:cubicBezTo>
                  <a:pt x="2184" y="199"/>
                  <a:pt x="2190" y="182"/>
                  <a:pt x="2164" y="201"/>
                </a:cubicBezTo>
                <a:cubicBezTo>
                  <a:pt x="2159" y="190"/>
                  <a:pt x="2165" y="182"/>
                  <a:pt x="2175" y="176"/>
                </a:cubicBezTo>
                <a:cubicBezTo>
                  <a:pt x="2152" y="192"/>
                  <a:pt x="2112" y="186"/>
                  <a:pt x="2101" y="211"/>
                </a:cubicBezTo>
                <a:cubicBezTo>
                  <a:pt x="2076" y="187"/>
                  <a:pt x="2021" y="224"/>
                  <a:pt x="2020" y="180"/>
                </a:cubicBezTo>
                <a:cubicBezTo>
                  <a:pt x="2013" y="191"/>
                  <a:pt x="1981" y="217"/>
                  <a:pt x="1959" y="221"/>
                </a:cubicBezTo>
                <a:cubicBezTo>
                  <a:pt x="1977" y="193"/>
                  <a:pt x="1956" y="194"/>
                  <a:pt x="1931" y="195"/>
                </a:cubicBezTo>
                <a:cubicBezTo>
                  <a:pt x="1907" y="196"/>
                  <a:pt x="1879" y="197"/>
                  <a:pt x="1881" y="169"/>
                </a:cubicBezTo>
                <a:cubicBezTo>
                  <a:pt x="1869" y="194"/>
                  <a:pt x="1842" y="201"/>
                  <a:pt x="1812" y="208"/>
                </a:cubicBezTo>
                <a:cubicBezTo>
                  <a:pt x="1798" y="211"/>
                  <a:pt x="1782" y="213"/>
                  <a:pt x="1767" y="217"/>
                </a:cubicBezTo>
                <a:cubicBezTo>
                  <a:pt x="1752" y="221"/>
                  <a:pt x="1738" y="226"/>
                  <a:pt x="1725" y="234"/>
                </a:cubicBezTo>
                <a:cubicBezTo>
                  <a:pt x="1728" y="230"/>
                  <a:pt x="1732" y="222"/>
                  <a:pt x="1737" y="223"/>
                </a:cubicBezTo>
                <a:cubicBezTo>
                  <a:pt x="1707" y="224"/>
                  <a:pt x="1697" y="211"/>
                  <a:pt x="1676" y="205"/>
                </a:cubicBezTo>
                <a:cubicBezTo>
                  <a:pt x="1678" y="243"/>
                  <a:pt x="1633" y="259"/>
                  <a:pt x="1612" y="287"/>
                </a:cubicBezTo>
                <a:cubicBezTo>
                  <a:pt x="1591" y="271"/>
                  <a:pt x="1594" y="259"/>
                  <a:pt x="1601" y="247"/>
                </a:cubicBezTo>
                <a:cubicBezTo>
                  <a:pt x="1608" y="234"/>
                  <a:pt x="1618" y="222"/>
                  <a:pt x="1609" y="205"/>
                </a:cubicBezTo>
                <a:cubicBezTo>
                  <a:pt x="1613" y="220"/>
                  <a:pt x="1598" y="230"/>
                  <a:pt x="1585" y="240"/>
                </a:cubicBezTo>
                <a:cubicBezTo>
                  <a:pt x="1571" y="249"/>
                  <a:pt x="1559" y="258"/>
                  <a:pt x="1568" y="270"/>
                </a:cubicBezTo>
                <a:cubicBezTo>
                  <a:pt x="1536" y="252"/>
                  <a:pt x="1542" y="263"/>
                  <a:pt x="1521" y="234"/>
                </a:cubicBezTo>
                <a:cubicBezTo>
                  <a:pt x="1525" y="282"/>
                  <a:pt x="1497" y="247"/>
                  <a:pt x="1480" y="281"/>
                </a:cubicBezTo>
                <a:cubicBezTo>
                  <a:pt x="1457" y="274"/>
                  <a:pt x="1452" y="263"/>
                  <a:pt x="1448" y="257"/>
                </a:cubicBezTo>
                <a:cubicBezTo>
                  <a:pt x="1445" y="254"/>
                  <a:pt x="1443" y="253"/>
                  <a:pt x="1439" y="253"/>
                </a:cubicBezTo>
                <a:cubicBezTo>
                  <a:pt x="1435" y="254"/>
                  <a:pt x="1429" y="256"/>
                  <a:pt x="1418" y="263"/>
                </a:cubicBezTo>
                <a:cubicBezTo>
                  <a:pt x="1406" y="258"/>
                  <a:pt x="1409" y="249"/>
                  <a:pt x="1415" y="241"/>
                </a:cubicBezTo>
                <a:cubicBezTo>
                  <a:pt x="1418" y="238"/>
                  <a:pt x="1422" y="234"/>
                  <a:pt x="1425" y="231"/>
                </a:cubicBezTo>
                <a:cubicBezTo>
                  <a:pt x="1428" y="229"/>
                  <a:pt x="1430" y="227"/>
                  <a:pt x="1430" y="227"/>
                </a:cubicBezTo>
                <a:close/>
                <a:moveTo>
                  <a:pt x="487" y="769"/>
                </a:moveTo>
                <a:cubicBezTo>
                  <a:pt x="487" y="769"/>
                  <a:pt x="487" y="769"/>
                  <a:pt x="487" y="769"/>
                </a:cubicBezTo>
                <a:cubicBezTo>
                  <a:pt x="493" y="762"/>
                  <a:pt x="499" y="756"/>
                  <a:pt x="502" y="753"/>
                </a:cubicBezTo>
                <a:cubicBezTo>
                  <a:pt x="499" y="756"/>
                  <a:pt x="495" y="761"/>
                  <a:pt x="487" y="769"/>
                </a:cubicBezTo>
                <a:close/>
                <a:moveTo>
                  <a:pt x="421" y="833"/>
                </a:moveTo>
                <a:cubicBezTo>
                  <a:pt x="429" y="825"/>
                  <a:pt x="439" y="816"/>
                  <a:pt x="450" y="805"/>
                </a:cubicBezTo>
                <a:cubicBezTo>
                  <a:pt x="459" y="810"/>
                  <a:pt x="463" y="820"/>
                  <a:pt x="456" y="826"/>
                </a:cubicBezTo>
                <a:cubicBezTo>
                  <a:pt x="456" y="822"/>
                  <a:pt x="451" y="822"/>
                  <a:pt x="444" y="824"/>
                </a:cubicBezTo>
                <a:cubicBezTo>
                  <a:pt x="437" y="827"/>
                  <a:pt x="429" y="831"/>
                  <a:pt x="421" y="833"/>
                </a:cubicBezTo>
                <a:close/>
                <a:moveTo>
                  <a:pt x="684" y="854"/>
                </a:moveTo>
                <a:cubicBezTo>
                  <a:pt x="677" y="865"/>
                  <a:pt x="670" y="864"/>
                  <a:pt x="665" y="861"/>
                </a:cubicBezTo>
                <a:cubicBezTo>
                  <a:pt x="670" y="856"/>
                  <a:pt x="674" y="851"/>
                  <a:pt x="681" y="844"/>
                </a:cubicBezTo>
                <a:cubicBezTo>
                  <a:pt x="680" y="843"/>
                  <a:pt x="680" y="841"/>
                  <a:pt x="680" y="840"/>
                </a:cubicBezTo>
                <a:cubicBezTo>
                  <a:pt x="682" y="845"/>
                  <a:pt x="684" y="850"/>
                  <a:pt x="684" y="854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6" name="îsľíḑè"/>
          <p:cNvSpPr/>
          <p:nvPr>
            <p:custDataLst>
              <p:tags r:id="rId61"/>
            </p:custDataLst>
          </p:nvPr>
        </p:nvSpPr>
        <p:spPr bwMode="auto">
          <a:xfrm>
            <a:off x="1536700" y="3292475"/>
            <a:ext cx="1905" cy="1905"/>
          </a:xfrm>
          <a:custGeom>
            <a:avLst/>
            <a:gdLst>
              <a:gd name="T0" fmla="*/ 7 w 10"/>
              <a:gd name="T1" fmla="*/ 5 h 10"/>
              <a:gd name="T2" fmla="*/ 10 w 10"/>
              <a:gd name="T3" fmla="*/ 0 h 10"/>
              <a:gd name="T4" fmla="*/ 0 w 10"/>
              <a:gd name="T5" fmla="*/ 0 h 10"/>
              <a:gd name="T6" fmla="*/ 2 w 10"/>
              <a:gd name="T7" fmla="*/ 10 h 10"/>
              <a:gd name="T8" fmla="*/ 7 w 10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9" y="4"/>
                  <a:pt x="9" y="2"/>
                  <a:pt x="10" y="0"/>
                </a:cubicBezTo>
                <a:cubicBezTo>
                  <a:pt x="7" y="0"/>
                  <a:pt x="4" y="0"/>
                  <a:pt x="0" y="0"/>
                </a:cubicBezTo>
                <a:cubicBezTo>
                  <a:pt x="1" y="4"/>
                  <a:pt x="1" y="7"/>
                  <a:pt x="2" y="10"/>
                </a:cubicBezTo>
                <a:cubicBezTo>
                  <a:pt x="4" y="8"/>
                  <a:pt x="6" y="7"/>
                  <a:pt x="7" y="5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7" name="iṡḷîḑe"/>
          <p:cNvSpPr/>
          <p:nvPr>
            <p:custDataLst>
              <p:tags r:id="rId62"/>
            </p:custDataLst>
          </p:nvPr>
        </p:nvSpPr>
        <p:spPr bwMode="auto">
          <a:xfrm>
            <a:off x="2097405" y="3308350"/>
            <a:ext cx="0" cy="1270"/>
          </a:xfrm>
          <a:custGeom>
            <a:avLst/>
            <a:gdLst>
              <a:gd name="T0" fmla="*/ 0 w 2"/>
              <a:gd name="T1" fmla="*/ 4 h 6"/>
              <a:gd name="T2" fmla="*/ 1 w 2"/>
              <a:gd name="T3" fmla="*/ 6 h 6"/>
              <a:gd name="T4" fmla="*/ 2 w 2"/>
              <a:gd name="T5" fmla="*/ 0 h 6"/>
              <a:gd name="T6" fmla="*/ 0 w 2"/>
              <a:gd name="T7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0" y="4"/>
                </a:moveTo>
                <a:cubicBezTo>
                  <a:pt x="1" y="6"/>
                  <a:pt x="1" y="6"/>
                  <a:pt x="1" y="6"/>
                </a:cubicBezTo>
                <a:cubicBezTo>
                  <a:pt x="1" y="4"/>
                  <a:pt x="1" y="2"/>
                  <a:pt x="2" y="0"/>
                </a:cubicBezTo>
                <a:cubicBezTo>
                  <a:pt x="1" y="2"/>
                  <a:pt x="1" y="3"/>
                  <a:pt x="0" y="4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" name="ïŝlîdê"/>
          <p:cNvSpPr/>
          <p:nvPr>
            <p:custDataLst>
              <p:tags r:id="rId63"/>
            </p:custDataLst>
          </p:nvPr>
        </p:nvSpPr>
        <p:spPr bwMode="auto">
          <a:xfrm>
            <a:off x="1410970" y="3521075"/>
            <a:ext cx="1905" cy="1270"/>
          </a:xfrm>
          <a:custGeom>
            <a:avLst/>
            <a:gdLst>
              <a:gd name="T0" fmla="*/ 1 w 3"/>
              <a:gd name="T1" fmla="*/ 2 h 2"/>
              <a:gd name="T2" fmla="*/ 3 w 3"/>
              <a:gd name="T3" fmla="*/ 2 h 2"/>
              <a:gd name="T4" fmla="*/ 0 w 3"/>
              <a:gd name="T5" fmla="*/ 0 h 2"/>
              <a:gd name="T6" fmla="*/ 1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3" y="2"/>
                </a:lnTo>
                <a:lnTo>
                  <a:pt x="0" y="0"/>
                </a:lnTo>
                <a:lnTo>
                  <a:pt x="1" y="2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iṡļïďê"/>
          <p:cNvSpPr/>
          <p:nvPr>
            <p:custDataLst>
              <p:tags r:id="rId64"/>
            </p:custDataLst>
          </p:nvPr>
        </p:nvSpPr>
        <p:spPr bwMode="auto">
          <a:xfrm>
            <a:off x="2049780" y="3226435"/>
            <a:ext cx="635" cy="1905"/>
          </a:xfrm>
          <a:custGeom>
            <a:avLst/>
            <a:gdLst>
              <a:gd name="T0" fmla="*/ 2 w 3"/>
              <a:gd name="T1" fmla="*/ 9 h 9"/>
              <a:gd name="T2" fmla="*/ 1 w 3"/>
              <a:gd name="T3" fmla="*/ 0 h 9"/>
              <a:gd name="T4" fmla="*/ 2 w 3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9">
                <a:moveTo>
                  <a:pt x="2" y="9"/>
                </a:moveTo>
                <a:cubicBezTo>
                  <a:pt x="3" y="7"/>
                  <a:pt x="3" y="4"/>
                  <a:pt x="1" y="0"/>
                </a:cubicBezTo>
                <a:cubicBezTo>
                  <a:pt x="0" y="1"/>
                  <a:pt x="1" y="5"/>
                  <a:pt x="2" y="9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iŝ1idê"/>
          <p:cNvSpPr/>
          <p:nvPr>
            <p:custDataLst>
              <p:tags r:id="rId65"/>
            </p:custDataLst>
          </p:nvPr>
        </p:nvSpPr>
        <p:spPr bwMode="auto">
          <a:xfrm>
            <a:off x="2014855" y="3198495"/>
            <a:ext cx="3810" cy="4445"/>
          </a:xfrm>
          <a:custGeom>
            <a:avLst/>
            <a:gdLst>
              <a:gd name="T0" fmla="*/ 20 w 20"/>
              <a:gd name="T1" fmla="*/ 25 h 25"/>
              <a:gd name="T2" fmla="*/ 0 w 20"/>
              <a:gd name="T3" fmla="*/ 0 h 25"/>
              <a:gd name="T4" fmla="*/ 20 w 20"/>
              <a:gd name="T5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25">
                <a:moveTo>
                  <a:pt x="20" y="25"/>
                </a:moveTo>
                <a:cubicBezTo>
                  <a:pt x="0" y="0"/>
                  <a:pt x="0" y="0"/>
                  <a:pt x="0" y="0"/>
                </a:cubicBezTo>
                <a:cubicBezTo>
                  <a:pt x="8" y="12"/>
                  <a:pt x="14" y="19"/>
                  <a:pt x="20" y="25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1" name="ïṡļîḍe"/>
          <p:cNvSpPr/>
          <p:nvPr>
            <p:custDataLst>
              <p:tags r:id="rId66"/>
            </p:custDataLst>
          </p:nvPr>
        </p:nvSpPr>
        <p:spPr bwMode="auto">
          <a:xfrm>
            <a:off x="1991995" y="3183890"/>
            <a:ext cx="1270" cy="1270"/>
          </a:xfrm>
          <a:custGeom>
            <a:avLst/>
            <a:gdLst>
              <a:gd name="T0" fmla="*/ 8 w 8"/>
              <a:gd name="T1" fmla="*/ 0 h 9"/>
              <a:gd name="T2" fmla="*/ 0 w 8"/>
              <a:gd name="T3" fmla="*/ 9 h 9"/>
              <a:gd name="T4" fmla="*/ 0 w 8"/>
              <a:gd name="T5" fmla="*/ 9 h 9"/>
              <a:gd name="T6" fmla="*/ 8 w 8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9">
                <a:moveTo>
                  <a:pt x="8" y="0"/>
                </a:moveTo>
                <a:cubicBezTo>
                  <a:pt x="4" y="3"/>
                  <a:pt x="2" y="6"/>
                  <a:pt x="0" y="9"/>
                </a:cubicBezTo>
                <a:cubicBezTo>
                  <a:pt x="0" y="9"/>
                  <a:pt x="0" y="9"/>
                  <a:pt x="0" y="9"/>
                </a:cubicBezTo>
                <a:lnTo>
                  <a:pt x="8" y="0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2" name="iSḻïďé"/>
          <p:cNvSpPr/>
          <p:nvPr>
            <p:custDataLst>
              <p:tags r:id="rId67"/>
            </p:custDataLst>
          </p:nvPr>
        </p:nvSpPr>
        <p:spPr bwMode="auto">
          <a:xfrm>
            <a:off x="2162175" y="3619500"/>
            <a:ext cx="0" cy="4445"/>
          </a:xfrm>
          <a:custGeom>
            <a:avLst/>
            <a:gdLst>
              <a:gd name="T0" fmla="*/ 1 w 1"/>
              <a:gd name="T1" fmla="*/ 0 h 23"/>
              <a:gd name="T2" fmla="*/ 0 w 1"/>
              <a:gd name="T3" fmla="*/ 7 h 23"/>
              <a:gd name="T4" fmla="*/ 1 w 1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3">
                <a:moveTo>
                  <a:pt x="1" y="0"/>
                </a:moveTo>
                <a:cubicBezTo>
                  <a:pt x="0" y="2"/>
                  <a:pt x="0" y="5"/>
                  <a:pt x="0" y="7"/>
                </a:cubicBezTo>
                <a:cubicBezTo>
                  <a:pt x="0" y="23"/>
                  <a:pt x="1" y="12"/>
                  <a:pt x="1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3" name="ïṧľíḍé"/>
          <p:cNvSpPr/>
          <p:nvPr>
            <p:custDataLst>
              <p:tags r:id="rId68"/>
            </p:custDataLst>
          </p:nvPr>
        </p:nvSpPr>
        <p:spPr bwMode="auto">
          <a:xfrm>
            <a:off x="2168525" y="3470910"/>
            <a:ext cx="3175" cy="5080"/>
          </a:xfrm>
          <a:custGeom>
            <a:avLst/>
            <a:gdLst>
              <a:gd name="T0" fmla="*/ 0 w 16"/>
              <a:gd name="T1" fmla="*/ 1 h 25"/>
              <a:gd name="T2" fmla="*/ 15 w 16"/>
              <a:gd name="T3" fmla="*/ 25 h 25"/>
              <a:gd name="T4" fmla="*/ 0 w 16"/>
              <a:gd name="T5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25">
                <a:moveTo>
                  <a:pt x="0" y="1"/>
                </a:moveTo>
                <a:cubicBezTo>
                  <a:pt x="6" y="9"/>
                  <a:pt x="11" y="17"/>
                  <a:pt x="15" y="25"/>
                </a:cubicBezTo>
                <a:cubicBezTo>
                  <a:pt x="16" y="11"/>
                  <a:pt x="16" y="0"/>
                  <a:pt x="0" y="1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" name="îŝḷîdè"/>
          <p:cNvSpPr/>
          <p:nvPr>
            <p:custDataLst>
              <p:tags r:id="rId69"/>
            </p:custDataLst>
          </p:nvPr>
        </p:nvSpPr>
        <p:spPr bwMode="auto">
          <a:xfrm>
            <a:off x="2071370" y="3766820"/>
            <a:ext cx="635" cy="635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0 w 5"/>
              <a:gd name="T5" fmla="*/ 3 h 3"/>
              <a:gd name="T6" fmla="*/ 5 w 5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3" y="1"/>
                  <a:pt x="2" y="2"/>
                  <a:pt x="0" y="3"/>
                </a:cubicBezTo>
                <a:lnTo>
                  <a:pt x="5" y="0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" name="iš1îḋê"/>
          <p:cNvSpPr/>
          <p:nvPr>
            <p:custDataLst>
              <p:tags r:id="rId70"/>
            </p:custDataLst>
          </p:nvPr>
        </p:nvSpPr>
        <p:spPr bwMode="auto">
          <a:xfrm>
            <a:off x="2170430" y="3475990"/>
            <a:ext cx="1270" cy="6350"/>
          </a:xfrm>
          <a:custGeom>
            <a:avLst/>
            <a:gdLst>
              <a:gd name="T0" fmla="*/ 5 w 10"/>
              <a:gd name="T1" fmla="*/ 36 h 36"/>
              <a:gd name="T2" fmla="*/ 4 w 10"/>
              <a:gd name="T3" fmla="*/ 0 h 36"/>
              <a:gd name="T4" fmla="*/ 5 w 10"/>
              <a:gd name="T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36">
                <a:moveTo>
                  <a:pt x="5" y="36"/>
                </a:moveTo>
                <a:cubicBezTo>
                  <a:pt x="10" y="22"/>
                  <a:pt x="9" y="10"/>
                  <a:pt x="4" y="0"/>
                </a:cubicBezTo>
                <a:cubicBezTo>
                  <a:pt x="3" y="11"/>
                  <a:pt x="0" y="25"/>
                  <a:pt x="5" y="36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íSlïḓe"/>
          <p:cNvSpPr/>
          <p:nvPr>
            <p:custDataLst>
              <p:tags r:id="rId71"/>
            </p:custDataLst>
          </p:nvPr>
        </p:nvSpPr>
        <p:spPr bwMode="auto">
          <a:xfrm>
            <a:off x="1863090" y="3135630"/>
            <a:ext cx="1905" cy="635"/>
          </a:xfrm>
          <a:custGeom>
            <a:avLst/>
            <a:gdLst>
              <a:gd name="T0" fmla="*/ 9 w 9"/>
              <a:gd name="T1" fmla="*/ 2 h 4"/>
              <a:gd name="T2" fmla="*/ 2 w 9"/>
              <a:gd name="T3" fmla="*/ 0 h 4"/>
              <a:gd name="T4" fmla="*/ 0 w 9"/>
              <a:gd name="T5" fmla="*/ 4 h 4"/>
              <a:gd name="T6" fmla="*/ 9 w 9"/>
              <a:gd name="T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4">
                <a:moveTo>
                  <a:pt x="9" y="2"/>
                </a:moveTo>
                <a:cubicBezTo>
                  <a:pt x="2" y="0"/>
                  <a:pt x="2" y="0"/>
                  <a:pt x="2" y="0"/>
                </a:cubicBezTo>
                <a:cubicBezTo>
                  <a:pt x="2" y="2"/>
                  <a:pt x="1" y="3"/>
                  <a:pt x="0" y="4"/>
                </a:cubicBezTo>
                <a:lnTo>
                  <a:pt x="9" y="2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7" name="îSľiḍe"/>
          <p:cNvSpPr/>
          <p:nvPr>
            <p:custDataLst>
              <p:tags r:id="rId72"/>
            </p:custDataLst>
          </p:nvPr>
        </p:nvSpPr>
        <p:spPr bwMode="auto">
          <a:xfrm>
            <a:off x="1861185" y="3136265"/>
            <a:ext cx="1270" cy="635"/>
          </a:xfrm>
          <a:custGeom>
            <a:avLst/>
            <a:gdLst>
              <a:gd name="T0" fmla="*/ 9 w 9"/>
              <a:gd name="T1" fmla="*/ 0 h 3"/>
              <a:gd name="T2" fmla="*/ 0 w 9"/>
              <a:gd name="T3" fmla="*/ 2 h 3"/>
              <a:gd name="T4" fmla="*/ 9 w 9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3">
                <a:moveTo>
                  <a:pt x="9" y="0"/>
                </a:moveTo>
                <a:cubicBezTo>
                  <a:pt x="0" y="2"/>
                  <a:pt x="0" y="2"/>
                  <a:pt x="0" y="2"/>
                </a:cubicBezTo>
                <a:cubicBezTo>
                  <a:pt x="4" y="3"/>
                  <a:pt x="7" y="3"/>
                  <a:pt x="9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8" name="iśľïďe"/>
          <p:cNvSpPr/>
          <p:nvPr>
            <p:custDataLst>
              <p:tags r:id="rId73"/>
            </p:custDataLst>
          </p:nvPr>
        </p:nvSpPr>
        <p:spPr bwMode="auto">
          <a:xfrm>
            <a:off x="1858010" y="3136265"/>
            <a:ext cx="3810" cy="1270"/>
          </a:xfrm>
          <a:custGeom>
            <a:avLst/>
            <a:gdLst>
              <a:gd name="T0" fmla="*/ 0 w 20"/>
              <a:gd name="T1" fmla="*/ 7 h 7"/>
              <a:gd name="T2" fmla="*/ 10 w 20"/>
              <a:gd name="T3" fmla="*/ 5 h 7"/>
              <a:gd name="T4" fmla="*/ 17 w 20"/>
              <a:gd name="T5" fmla="*/ 4 h 7"/>
              <a:gd name="T6" fmla="*/ 20 w 20"/>
              <a:gd name="T7" fmla="*/ 3 h 7"/>
              <a:gd name="T8" fmla="*/ 0 w 20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7">
                <a:moveTo>
                  <a:pt x="0" y="7"/>
                </a:moveTo>
                <a:cubicBezTo>
                  <a:pt x="0" y="7"/>
                  <a:pt x="5" y="6"/>
                  <a:pt x="10" y="5"/>
                </a:cubicBezTo>
                <a:cubicBezTo>
                  <a:pt x="12" y="5"/>
                  <a:pt x="15" y="4"/>
                  <a:pt x="17" y="4"/>
                </a:cubicBezTo>
                <a:cubicBezTo>
                  <a:pt x="19" y="3"/>
                  <a:pt x="20" y="3"/>
                  <a:pt x="20" y="3"/>
                </a:cubicBezTo>
                <a:cubicBezTo>
                  <a:pt x="13" y="2"/>
                  <a:pt x="5" y="0"/>
                  <a:pt x="0" y="7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9" name="íšlîḋè"/>
          <p:cNvSpPr/>
          <p:nvPr>
            <p:custDataLst>
              <p:tags r:id="rId74"/>
            </p:custDataLst>
          </p:nvPr>
        </p:nvSpPr>
        <p:spPr bwMode="auto">
          <a:xfrm>
            <a:off x="1905635" y="3145790"/>
            <a:ext cx="635" cy="1270"/>
          </a:xfrm>
          <a:custGeom>
            <a:avLst/>
            <a:gdLst>
              <a:gd name="T0" fmla="*/ 0 w 5"/>
              <a:gd name="T1" fmla="*/ 10 h 10"/>
              <a:gd name="T2" fmla="*/ 5 w 5"/>
              <a:gd name="T3" fmla="*/ 0 h 10"/>
              <a:gd name="T4" fmla="*/ 0 w 5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0">
                <a:moveTo>
                  <a:pt x="0" y="10"/>
                </a:moveTo>
                <a:cubicBezTo>
                  <a:pt x="5" y="0"/>
                  <a:pt x="5" y="0"/>
                  <a:pt x="5" y="0"/>
                </a:cubicBezTo>
                <a:cubicBezTo>
                  <a:pt x="3" y="2"/>
                  <a:pt x="1" y="5"/>
                  <a:pt x="0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0" name="iśliḓè"/>
          <p:cNvSpPr/>
          <p:nvPr>
            <p:custDataLst>
              <p:tags r:id="rId75"/>
            </p:custDataLst>
          </p:nvPr>
        </p:nvSpPr>
        <p:spPr bwMode="auto">
          <a:xfrm>
            <a:off x="1906270" y="3143885"/>
            <a:ext cx="11430" cy="6985"/>
          </a:xfrm>
          <a:custGeom>
            <a:avLst/>
            <a:gdLst>
              <a:gd name="T0" fmla="*/ 60 w 60"/>
              <a:gd name="T1" fmla="*/ 33 h 38"/>
              <a:gd name="T2" fmla="*/ 4 w 60"/>
              <a:gd name="T3" fmla="*/ 0 h 38"/>
              <a:gd name="T4" fmla="*/ 0 w 60"/>
              <a:gd name="T5" fmla="*/ 7 h 38"/>
              <a:gd name="T6" fmla="*/ 28 w 60"/>
              <a:gd name="T7" fmla="*/ 20 h 38"/>
              <a:gd name="T8" fmla="*/ 60 w 60"/>
              <a:gd name="T9" fmla="*/ 3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38">
                <a:moveTo>
                  <a:pt x="60" y="33"/>
                </a:moveTo>
                <a:cubicBezTo>
                  <a:pt x="45" y="26"/>
                  <a:pt x="27" y="1"/>
                  <a:pt x="4" y="0"/>
                </a:cubicBezTo>
                <a:cubicBezTo>
                  <a:pt x="0" y="7"/>
                  <a:pt x="0" y="7"/>
                  <a:pt x="0" y="7"/>
                </a:cubicBezTo>
                <a:cubicBezTo>
                  <a:pt x="7" y="2"/>
                  <a:pt x="17" y="11"/>
                  <a:pt x="28" y="20"/>
                </a:cubicBezTo>
                <a:cubicBezTo>
                  <a:pt x="39" y="29"/>
                  <a:pt x="50" y="38"/>
                  <a:pt x="60" y="33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1" name="ïṣḷïḍê"/>
          <p:cNvSpPr/>
          <p:nvPr>
            <p:custDataLst>
              <p:tags r:id="rId76"/>
            </p:custDataLst>
          </p:nvPr>
        </p:nvSpPr>
        <p:spPr bwMode="auto">
          <a:xfrm>
            <a:off x="1946275" y="3185160"/>
            <a:ext cx="10795" cy="8890"/>
          </a:xfrm>
          <a:custGeom>
            <a:avLst/>
            <a:gdLst>
              <a:gd name="T0" fmla="*/ 58 w 58"/>
              <a:gd name="T1" fmla="*/ 29 h 44"/>
              <a:gd name="T2" fmla="*/ 36 w 58"/>
              <a:gd name="T3" fmla="*/ 14 h 44"/>
              <a:gd name="T4" fmla="*/ 20 w 58"/>
              <a:gd name="T5" fmla="*/ 4 h 44"/>
              <a:gd name="T6" fmla="*/ 13 w 58"/>
              <a:gd name="T7" fmla="*/ 0 h 44"/>
              <a:gd name="T8" fmla="*/ 0 w 58"/>
              <a:gd name="T9" fmla="*/ 24 h 44"/>
              <a:gd name="T10" fmla="*/ 20 w 58"/>
              <a:gd name="T11" fmla="*/ 44 h 44"/>
              <a:gd name="T12" fmla="*/ 23 w 58"/>
              <a:gd name="T13" fmla="*/ 35 h 44"/>
              <a:gd name="T14" fmla="*/ 58 w 58"/>
              <a:gd name="T15" fmla="*/ 2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" h="44">
                <a:moveTo>
                  <a:pt x="58" y="29"/>
                </a:moveTo>
                <a:cubicBezTo>
                  <a:pt x="58" y="29"/>
                  <a:pt x="47" y="22"/>
                  <a:pt x="36" y="14"/>
                </a:cubicBezTo>
                <a:cubicBezTo>
                  <a:pt x="30" y="10"/>
                  <a:pt x="24" y="7"/>
                  <a:pt x="20" y="4"/>
                </a:cubicBezTo>
                <a:cubicBezTo>
                  <a:pt x="16" y="1"/>
                  <a:pt x="13" y="0"/>
                  <a:pt x="13" y="0"/>
                </a:cubicBezTo>
                <a:cubicBezTo>
                  <a:pt x="17" y="13"/>
                  <a:pt x="22" y="31"/>
                  <a:pt x="0" y="24"/>
                </a:cubicBezTo>
                <a:cubicBezTo>
                  <a:pt x="11" y="38"/>
                  <a:pt x="17" y="43"/>
                  <a:pt x="20" y="44"/>
                </a:cubicBezTo>
                <a:cubicBezTo>
                  <a:pt x="23" y="44"/>
                  <a:pt x="23" y="40"/>
                  <a:pt x="23" y="35"/>
                </a:cubicBezTo>
                <a:cubicBezTo>
                  <a:pt x="25" y="25"/>
                  <a:pt x="27" y="12"/>
                  <a:pt x="58" y="29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2" name="íş1iḓè"/>
          <p:cNvSpPr/>
          <p:nvPr>
            <p:custDataLst>
              <p:tags r:id="rId77"/>
            </p:custDataLst>
          </p:nvPr>
        </p:nvSpPr>
        <p:spPr bwMode="auto">
          <a:xfrm>
            <a:off x="1978025" y="3206115"/>
            <a:ext cx="8255" cy="5080"/>
          </a:xfrm>
          <a:custGeom>
            <a:avLst/>
            <a:gdLst>
              <a:gd name="T0" fmla="*/ 26 w 40"/>
              <a:gd name="T1" fmla="*/ 10 h 29"/>
              <a:gd name="T2" fmla="*/ 14 w 40"/>
              <a:gd name="T3" fmla="*/ 28 h 29"/>
              <a:gd name="T4" fmla="*/ 26 w 40"/>
              <a:gd name="T5" fmla="*/ 1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10"/>
                </a:moveTo>
                <a:cubicBezTo>
                  <a:pt x="0" y="0"/>
                  <a:pt x="19" y="23"/>
                  <a:pt x="14" y="28"/>
                </a:cubicBezTo>
                <a:cubicBezTo>
                  <a:pt x="34" y="28"/>
                  <a:pt x="40" y="29"/>
                  <a:pt x="26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3" name="iṩľîḑê"/>
          <p:cNvSpPr/>
          <p:nvPr>
            <p:custDataLst>
              <p:tags r:id="rId78"/>
            </p:custDataLst>
          </p:nvPr>
        </p:nvSpPr>
        <p:spPr bwMode="auto">
          <a:xfrm>
            <a:off x="2121535" y="3373120"/>
            <a:ext cx="4445" cy="4445"/>
          </a:xfrm>
          <a:custGeom>
            <a:avLst/>
            <a:gdLst>
              <a:gd name="T0" fmla="*/ 25 w 25"/>
              <a:gd name="T1" fmla="*/ 0 h 25"/>
              <a:gd name="T2" fmla="*/ 0 w 25"/>
              <a:gd name="T3" fmla="*/ 7 h 25"/>
              <a:gd name="T4" fmla="*/ 25 w 25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" h="25">
                <a:moveTo>
                  <a:pt x="25" y="0"/>
                </a:moveTo>
                <a:cubicBezTo>
                  <a:pt x="0" y="7"/>
                  <a:pt x="0" y="7"/>
                  <a:pt x="0" y="7"/>
                </a:cubicBezTo>
                <a:cubicBezTo>
                  <a:pt x="12" y="25"/>
                  <a:pt x="10" y="3"/>
                  <a:pt x="25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iśḻïḋè"/>
          <p:cNvSpPr/>
          <p:nvPr>
            <p:custDataLst>
              <p:tags r:id="rId79"/>
            </p:custDataLst>
          </p:nvPr>
        </p:nvSpPr>
        <p:spPr bwMode="auto">
          <a:xfrm>
            <a:off x="2159635" y="3401060"/>
            <a:ext cx="5080" cy="5715"/>
          </a:xfrm>
          <a:custGeom>
            <a:avLst/>
            <a:gdLst>
              <a:gd name="T0" fmla="*/ 4 w 7"/>
              <a:gd name="T1" fmla="*/ 8 h 8"/>
              <a:gd name="T2" fmla="*/ 7 w 7"/>
              <a:gd name="T3" fmla="*/ 1 h 8"/>
              <a:gd name="T4" fmla="*/ 0 w 7"/>
              <a:gd name="T5" fmla="*/ 0 h 8"/>
              <a:gd name="T6" fmla="*/ 4 w 7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4" y="8"/>
                </a:moveTo>
                <a:lnTo>
                  <a:pt x="7" y="1"/>
                </a:lnTo>
                <a:lnTo>
                  <a:pt x="0" y="0"/>
                </a:lnTo>
                <a:lnTo>
                  <a:pt x="4" y="8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" name="îšḷïḑé"/>
          <p:cNvSpPr/>
          <p:nvPr>
            <p:custDataLst>
              <p:tags r:id="rId80"/>
            </p:custDataLst>
          </p:nvPr>
        </p:nvSpPr>
        <p:spPr bwMode="auto">
          <a:xfrm>
            <a:off x="2133600" y="3437255"/>
            <a:ext cx="3175" cy="6350"/>
          </a:xfrm>
          <a:custGeom>
            <a:avLst/>
            <a:gdLst>
              <a:gd name="T0" fmla="*/ 1 w 4"/>
              <a:gd name="T1" fmla="*/ 2 h 9"/>
              <a:gd name="T2" fmla="*/ 0 w 4"/>
              <a:gd name="T3" fmla="*/ 0 h 9"/>
              <a:gd name="T4" fmla="*/ 4 w 4"/>
              <a:gd name="T5" fmla="*/ 9 h 9"/>
              <a:gd name="T6" fmla="*/ 1 w 4"/>
              <a:gd name="T7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9">
                <a:moveTo>
                  <a:pt x="1" y="2"/>
                </a:moveTo>
                <a:lnTo>
                  <a:pt x="0" y="0"/>
                </a:lnTo>
                <a:lnTo>
                  <a:pt x="4" y="9"/>
                </a:lnTo>
                <a:lnTo>
                  <a:pt x="1" y="2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ïṡľïḋé"/>
          <p:cNvSpPr/>
          <p:nvPr>
            <p:custDataLst>
              <p:tags r:id="rId81"/>
            </p:custDataLst>
          </p:nvPr>
        </p:nvSpPr>
        <p:spPr bwMode="auto">
          <a:xfrm>
            <a:off x="2009140" y="3751580"/>
            <a:ext cx="5080" cy="6350"/>
          </a:xfrm>
          <a:custGeom>
            <a:avLst/>
            <a:gdLst>
              <a:gd name="T0" fmla="*/ 0 w 24"/>
              <a:gd name="T1" fmla="*/ 6 h 31"/>
              <a:gd name="T2" fmla="*/ 19 w 24"/>
              <a:gd name="T3" fmla="*/ 31 h 31"/>
              <a:gd name="T4" fmla="*/ 19 w 24"/>
              <a:gd name="T5" fmla="*/ 7 h 31"/>
              <a:gd name="T6" fmla="*/ 11 w 24"/>
              <a:gd name="T7" fmla="*/ 0 h 31"/>
              <a:gd name="T8" fmla="*/ 0 w 24"/>
              <a:gd name="T9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1">
                <a:moveTo>
                  <a:pt x="0" y="6"/>
                </a:moveTo>
                <a:cubicBezTo>
                  <a:pt x="19" y="31"/>
                  <a:pt x="19" y="31"/>
                  <a:pt x="19" y="31"/>
                </a:cubicBezTo>
                <a:cubicBezTo>
                  <a:pt x="24" y="25"/>
                  <a:pt x="23" y="14"/>
                  <a:pt x="19" y="7"/>
                </a:cubicBezTo>
                <a:cubicBezTo>
                  <a:pt x="17" y="3"/>
                  <a:pt x="14" y="1"/>
                  <a:pt x="11" y="0"/>
                </a:cubicBezTo>
                <a:cubicBezTo>
                  <a:pt x="7" y="0"/>
                  <a:pt x="4" y="1"/>
                  <a:pt x="0" y="6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" name="ísḻîḍe"/>
          <p:cNvSpPr/>
          <p:nvPr>
            <p:custDataLst>
              <p:tags r:id="rId82"/>
            </p:custDataLst>
          </p:nvPr>
        </p:nvSpPr>
        <p:spPr bwMode="auto">
          <a:xfrm>
            <a:off x="1846580" y="3776345"/>
            <a:ext cx="8890" cy="5715"/>
          </a:xfrm>
          <a:custGeom>
            <a:avLst/>
            <a:gdLst>
              <a:gd name="T0" fmla="*/ 48 w 48"/>
              <a:gd name="T1" fmla="*/ 27 h 30"/>
              <a:gd name="T2" fmla="*/ 0 w 48"/>
              <a:gd name="T3" fmla="*/ 14 h 30"/>
              <a:gd name="T4" fmla="*/ 48 w 48"/>
              <a:gd name="T5" fmla="*/ 2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30">
                <a:moveTo>
                  <a:pt x="48" y="27"/>
                </a:moveTo>
                <a:cubicBezTo>
                  <a:pt x="39" y="11"/>
                  <a:pt x="16" y="0"/>
                  <a:pt x="0" y="14"/>
                </a:cubicBezTo>
                <a:cubicBezTo>
                  <a:pt x="19" y="18"/>
                  <a:pt x="38" y="30"/>
                  <a:pt x="48" y="27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8" name="i$1ïḍê"/>
          <p:cNvSpPr/>
          <p:nvPr>
            <p:custDataLst>
              <p:tags r:id="rId83"/>
            </p:custDataLst>
          </p:nvPr>
        </p:nvSpPr>
        <p:spPr bwMode="auto">
          <a:xfrm>
            <a:off x="1468120" y="3549650"/>
            <a:ext cx="3810" cy="5080"/>
          </a:xfrm>
          <a:custGeom>
            <a:avLst/>
            <a:gdLst>
              <a:gd name="T0" fmla="*/ 1 w 5"/>
              <a:gd name="T1" fmla="*/ 4 h 7"/>
              <a:gd name="T2" fmla="*/ 5 w 5"/>
              <a:gd name="T3" fmla="*/ 7 h 7"/>
              <a:gd name="T4" fmla="*/ 0 w 5"/>
              <a:gd name="T5" fmla="*/ 0 h 7"/>
              <a:gd name="T6" fmla="*/ 1 w 5"/>
              <a:gd name="T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7">
                <a:moveTo>
                  <a:pt x="1" y="4"/>
                </a:moveTo>
                <a:lnTo>
                  <a:pt x="5" y="7"/>
                </a:lnTo>
                <a:lnTo>
                  <a:pt x="0" y="0"/>
                </a:lnTo>
                <a:lnTo>
                  <a:pt x="1" y="4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9" name="ïṥḷíḋè"/>
          <p:cNvSpPr/>
          <p:nvPr>
            <p:custDataLst>
              <p:tags r:id="rId84"/>
            </p:custDataLst>
          </p:nvPr>
        </p:nvSpPr>
        <p:spPr bwMode="auto">
          <a:xfrm>
            <a:off x="1824355" y="3134995"/>
            <a:ext cx="6350" cy="6350"/>
          </a:xfrm>
          <a:custGeom>
            <a:avLst/>
            <a:gdLst>
              <a:gd name="T0" fmla="*/ 6 w 34"/>
              <a:gd name="T1" fmla="*/ 7 h 35"/>
              <a:gd name="T2" fmla="*/ 20 w 34"/>
              <a:gd name="T3" fmla="*/ 32 h 35"/>
              <a:gd name="T4" fmla="*/ 34 w 34"/>
              <a:gd name="T5" fmla="*/ 0 h 35"/>
              <a:gd name="T6" fmla="*/ 6 w 34"/>
              <a:gd name="T7" fmla="*/ 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35">
                <a:moveTo>
                  <a:pt x="6" y="7"/>
                </a:moveTo>
                <a:cubicBezTo>
                  <a:pt x="0" y="16"/>
                  <a:pt x="2" y="35"/>
                  <a:pt x="20" y="32"/>
                </a:cubicBezTo>
                <a:cubicBezTo>
                  <a:pt x="34" y="0"/>
                  <a:pt x="34" y="0"/>
                  <a:pt x="34" y="0"/>
                </a:cubicBezTo>
                <a:lnTo>
                  <a:pt x="6" y="7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0" name="îşľíḋé"/>
          <p:cNvSpPr/>
          <p:nvPr>
            <p:custDataLst>
              <p:tags r:id="rId85"/>
            </p:custDataLst>
          </p:nvPr>
        </p:nvSpPr>
        <p:spPr bwMode="auto">
          <a:xfrm>
            <a:off x="1832610" y="3136265"/>
            <a:ext cx="22225" cy="13335"/>
          </a:xfrm>
          <a:custGeom>
            <a:avLst/>
            <a:gdLst>
              <a:gd name="T0" fmla="*/ 75 w 119"/>
              <a:gd name="T1" fmla="*/ 70 h 70"/>
              <a:gd name="T2" fmla="*/ 106 w 119"/>
              <a:gd name="T3" fmla="*/ 42 h 70"/>
              <a:gd name="T4" fmla="*/ 114 w 119"/>
              <a:gd name="T5" fmla="*/ 0 h 70"/>
              <a:gd name="T6" fmla="*/ 88 w 119"/>
              <a:gd name="T7" fmla="*/ 23 h 70"/>
              <a:gd name="T8" fmla="*/ 62 w 119"/>
              <a:gd name="T9" fmla="*/ 51 h 70"/>
              <a:gd name="T10" fmla="*/ 37 w 119"/>
              <a:gd name="T11" fmla="*/ 26 h 70"/>
              <a:gd name="T12" fmla="*/ 20 w 119"/>
              <a:gd name="T13" fmla="*/ 26 h 70"/>
              <a:gd name="T14" fmla="*/ 0 w 119"/>
              <a:gd name="T15" fmla="*/ 37 h 70"/>
              <a:gd name="T16" fmla="*/ 79 w 119"/>
              <a:gd name="T17" fmla="*/ 48 h 70"/>
              <a:gd name="T18" fmla="*/ 75 w 119"/>
              <a:gd name="T19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70">
                <a:moveTo>
                  <a:pt x="75" y="70"/>
                </a:moveTo>
                <a:cubicBezTo>
                  <a:pt x="86" y="63"/>
                  <a:pt x="98" y="54"/>
                  <a:pt x="106" y="42"/>
                </a:cubicBezTo>
                <a:cubicBezTo>
                  <a:pt x="114" y="30"/>
                  <a:pt x="119" y="16"/>
                  <a:pt x="114" y="0"/>
                </a:cubicBezTo>
                <a:cubicBezTo>
                  <a:pt x="102" y="15"/>
                  <a:pt x="95" y="18"/>
                  <a:pt x="88" y="23"/>
                </a:cubicBezTo>
                <a:cubicBezTo>
                  <a:pt x="81" y="27"/>
                  <a:pt x="74" y="33"/>
                  <a:pt x="62" y="51"/>
                </a:cubicBezTo>
                <a:cubicBezTo>
                  <a:pt x="44" y="53"/>
                  <a:pt x="33" y="37"/>
                  <a:pt x="37" y="26"/>
                </a:cubicBezTo>
                <a:cubicBezTo>
                  <a:pt x="33" y="30"/>
                  <a:pt x="27" y="27"/>
                  <a:pt x="20" y="26"/>
                </a:cubicBezTo>
                <a:cubicBezTo>
                  <a:pt x="13" y="26"/>
                  <a:pt x="5" y="27"/>
                  <a:pt x="0" y="37"/>
                </a:cubicBezTo>
                <a:cubicBezTo>
                  <a:pt x="21" y="63"/>
                  <a:pt x="48" y="67"/>
                  <a:pt x="79" y="48"/>
                </a:cubicBezTo>
                <a:cubicBezTo>
                  <a:pt x="84" y="56"/>
                  <a:pt x="78" y="64"/>
                  <a:pt x="75" y="7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1" name="iṡľíḋè"/>
          <p:cNvSpPr/>
          <p:nvPr>
            <p:custDataLst>
              <p:tags r:id="rId86"/>
            </p:custDataLst>
          </p:nvPr>
        </p:nvSpPr>
        <p:spPr bwMode="auto">
          <a:xfrm>
            <a:off x="2097405" y="3309620"/>
            <a:ext cx="0" cy="1270"/>
          </a:xfrm>
          <a:custGeom>
            <a:avLst/>
            <a:gdLst>
              <a:gd name="T0" fmla="*/ 3 w 3"/>
              <a:gd name="T1" fmla="*/ 10 h 10"/>
              <a:gd name="T2" fmla="*/ 1 w 3"/>
              <a:gd name="T3" fmla="*/ 0 h 10"/>
              <a:gd name="T4" fmla="*/ 3 w 3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0">
                <a:moveTo>
                  <a:pt x="3" y="10"/>
                </a:moveTo>
                <a:cubicBezTo>
                  <a:pt x="1" y="0"/>
                  <a:pt x="1" y="0"/>
                  <a:pt x="1" y="0"/>
                </a:cubicBezTo>
                <a:cubicBezTo>
                  <a:pt x="0" y="3"/>
                  <a:pt x="1" y="7"/>
                  <a:pt x="3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2" name="i$lîḋè"/>
          <p:cNvSpPr/>
          <p:nvPr>
            <p:custDataLst>
              <p:tags r:id="rId87"/>
            </p:custDataLst>
          </p:nvPr>
        </p:nvSpPr>
        <p:spPr bwMode="auto">
          <a:xfrm>
            <a:off x="2147570" y="3487420"/>
            <a:ext cx="1270" cy="1905"/>
          </a:xfrm>
          <a:custGeom>
            <a:avLst/>
            <a:gdLst>
              <a:gd name="T0" fmla="*/ 8 w 8"/>
              <a:gd name="T1" fmla="*/ 10 h 12"/>
              <a:gd name="T2" fmla="*/ 0 w 8"/>
              <a:gd name="T3" fmla="*/ 0 h 12"/>
              <a:gd name="T4" fmla="*/ 8 w 8"/>
              <a:gd name="T5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2">
                <a:moveTo>
                  <a:pt x="8" y="10"/>
                </a:moveTo>
                <a:cubicBezTo>
                  <a:pt x="6" y="3"/>
                  <a:pt x="3" y="0"/>
                  <a:pt x="0" y="0"/>
                </a:cubicBezTo>
                <a:cubicBezTo>
                  <a:pt x="3" y="6"/>
                  <a:pt x="5" y="12"/>
                  <a:pt x="8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3" name="ïṩḷïḓê"/>
          <p:cNvSpPr/>
          <p:nvPr>
            <p:custDataLst>
              <p:tags r:id="rId88"/>
            </p:custDataLst>
          </p:nvPr>
        </p:nvSpPr>
        <p:spPr bwMode="auto">
          <a:xfrm>
            <a:off x="2141220" y="3519170"/>
            <a:ext cx="1270" cy="1270"/>
          </a:xfrm>
          <a:custGeom>
            <a:avLst/>
            <a:gdLst>
              <a:gd name="T0" fmla="*/ 2 w 5"/>
              <a:gd name="T1" fmla="*/ 9 h 9"/>
              <a:gd name="T2" fmla="*/ 5 w 5"/>
              <a:gd name="T3" fmla="*/ 0 h 9"/>
              <a:gd name="T4" fmla="*/ 2 w 5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9">
                <a:moveTo>
                  <a:pt x="2" y="9"/>
                </a:moveTo>
                <a:cubicBezTo>
                  <a:pt x="4" y="6"/>
                  <a:pt x="4" y="3"/>
                  <a:pt x="5" y="0"/>
                </a:cubicBezTo>
                <a:cubicBezTo>
                  <a:pt x="2" y="3"/>
                  <a:pt x="0" y="7"/>
                  <a:pt x="2" y="9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4" name="íŝľïde"/>
          <p:cNvSpPr/>
          <p:nvPr>
            <p:custDataLst>
              <p:tags r:id="rId89"/>
            </p:custDataLst>
          </p:nvPr>
        </p:nvSpPr>
        <p:spPr bwMode="auto">
          <a:xfrm>
            <a:off x="2097405" y="3311525"/>
            <a:ext cx="3810" cy="5715"/>
          </a:xfrm>
          <a:custGeom>
            <a:avLst/>
            <a:gdLst>
              <a:gd name="T0" fmla="*/ 0 w 16"/>
              <a:gd name="T1" fmla="*/ 0 h 28"/>
              <a:gd name="T2" fmla="*/ 3 w 16"/>
              <a:gd name="T3" fmla="*/ 14 h 28"/>
              <a:gd name="T4" fmla="*/ 6 w 16"/>
              <a:gd name="T5" fmla="*/ 28 h 28"/>
              <a:gd name="T6" fmla="*/ 0 w 16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8">
                <a:moveTo>
                  <a:pt x="0" y="0"/>
                </a:moveTo>
                <a:cubicBezTo>
                  <a:pt x="0" y="0"/>
                  <a:pt x="2" y="7"/>
                  <a:pt x="3" y="14"/>
                </a:cubicBezTo>
                <a:cubicBezTo>
                  <a:pt x="4" y="21"/>
                  <a:pt x="6" y="28"/>
                  <a:pt x="6" y="28"/>
                </a:cubicBezTo>
                <a:cubicBezTo>
                  <a:pt x="16" y="24"/>
                  <a:pt x="5" y="12"/>
                  <a:pt x="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" name="ïṩlïḍè"/>
          <p:cNvSpPr/>
          <p:nvPr>
            <p:custDataLst>
              <p:tags r:id="rId90"/>
            </p:custDataLst>
          </p:nvPr>
        </p:nvSpPr>
        <p:spPr bwMode="auto">
          <a:xfrm>
            <a:off x="1889760" y="3141980"/>
            <a:ext cx="3175" cy="635"/>
          </a:xfrm>
          <a:custGeom>
            <a:avLst/>
            <a:gdLst>
              <a:gd name="T0" fmla="*/ 16 w 16"/>
              <a:gd name="T1" fmla="*/ 0 h 5"/>
              <a:gd name="T2" fmla="*/ 0 w 16"/>
              <a:gd name="T3" fmla="*/ 5 h 5"/>
              <a:gd name="T4" fmla="*/ 14 w 16"/>
              <a:gd name="T5" fmla="*/ 5 h 5"/>
              <a:gd name="T6" fmla="*/ 16 w 16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5">
                <a:moveTo>
                  <a:pt x="16" y="0"/>
                </a:moveTo>
                <a:cubicBezTo>
                  <a:pt x="10" y="0"/>
                  <a:pt x="5" y="2"/>
                  <a:pt x="0" y="5"/>
                </a:cubicBezTo>
                <a:cubicBezTo>
                  <a:pt x="5" y="5"/>
                  <a:pt x="9" y="4"/>
                  <a:pt x="14" y="5"/>
                </a:cubicBezTo>
                <a:cubicBezTo>
                  <a:pt x="15" y="3"/>
                  <a:pt x="16" y="2"/>
                  <a:pt x="16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6" name="íšḷíḍe"/>
          <p:cNvSpPr/>
          <p:nvPr>
            <p:custDataLst>
              <p:tags r:id="rId91"/>
            </p:custDataLst>
          </p:nvPr>
        </p:nvSpPr>
        <p:spPr bwMode="auto">
          <a:xfrm>
            <a:off x="2036445" y="3251200"/>
            <a:ext cx="3810" cy="1270"/>
          </a:xfrm>
          <a:custGeom>
            <a:avLst/>
            <a:gdLst>
              <a:gd name="T0" fmla="*/ 19 w 19"/>
              <a:gd name="T1" fmla="*/ 5 h 5"/>
              <a:gd name="T2" fmla="*/ 13 w 19"/>
              <a:gd name="T3" fmla="*/ 0 h 5"/>
              <a:gd name="T4" fmla="*/ 0 w 19"/>
              <a:gd name="T5" fmla="*/ 5 h 5"/>
              <a:gd name="T6" fmla="*/ 10 w 19"/>
              <a:gd name="T7" fmla="*/ 5 h 5"/>
              <a:gd name="T8" fmla="*/ 19 w 19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5">
                <a:moveTo>
                  <a:pt x="19" y="5"/>
                </a:moveTo>
                <a:cubicBezTo>
                  <a:pt x="13" y="0"/>
                  <a:pt x="13" y="0"/>
                  <a:pt x="13" y="0"/>
                </a:cubicBezTo>
                <a:cubicBezTo>
                  <a:pt x="9" y="1"/>
                  <a:pt x="5" y="3"/>
                  <a:pt x="0" y="5"/>
                </a:cubicBezTo>
                <a:cubicBezTo>
                  <a:pt x="0" y="5"/>
                  <a:pt x="5" y="5"/>
                  <a:pt x="10" y="5"/>
                </a:cubicBezTo>
                <a:cubicBezTo>
                  <a:pt x="14" y="5"/>
                  <a:pt x="19" y="5"/>
                  <a:pt x="19" y="5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7" name="îŝḻîďe"/>
          <p:cNvSpPr/>
          <p:nvPr>
            <p:custDataLst>
              <p:tags r:id="rId92"/>
            </p:custDataLst>
          </p:nvPr>
        </p:nvSpPr>
        <p:spPr bwMode="auto">
          <a:xfrm>
            <a:off x="1989455" y="3210560"/>
            <a:ext cx="6350" cy="5715"/>
          </a:xfrm>
          <a:custGeom>
            <a:avLst/>
            <a:gdLst>
              <a:gd name="T0" fmla="*/ 0 w 32"/>
              <a:gd name="T1" fmla="*/ 26 h 31"/>
              <a:gd name="T2" fmla="*/ 32 w 32"/>
              <a:gd name="T3" fmla="*/ 0 h 31"/>
              <a:gd name="T4" fmla="*/ 8 w 32"/>
              <a:gd name="T5" fmla="*/ 8 h 31"/>
              <a:gd name="T6" fmla="*/ 0 w 32"/>
              <a:gd name="T7" fmla="*/ 2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1">
                <a:moveTo>
                  <a:pt x="0" y="26"/>
                </a:moveTo>
                <a:cubicBezTo>
                  <a:pt x="6" y="31"/>
                  <a:pt x="23" y="9"/>
                  <a:pt x="32" y="0"/>
                </a:cubicBezTo>
                <a:cubicBezTo>
                  <a:pt x="22" y="8"/>
                  <a:pt x="14" y="9"/>
                  <a:pt x="8" y="8"/>
                </a:cubicBezTo>
                <a:cubicBezTo>
                  <a:pt x="5" y="12"/>
                  <a:pt x="2" y="18"/>
                  <a:pt x="0" y="26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8" name="î$líḑé"/>
          <p:cNvSpPr/>
          <p:nvPr>
            <p:custDataLst>
              <p:tags r:id="rId93"/>
            </p:custDataLst>
          </p:nvPr>
        </p:nvSpPr>
        <p:spPr bwMode="auto">
          <a:xfrm>
            <a:off x="1899920" y="3166745"/>
            <a:ext cx="1905" cy="0"/>
          </a:xfrm>
          <a:custGeom>
            <a:avLst/>
            <a:gdLst>
              <a:gd name="T0" fmla="*/ 10 w 10"/>
              <a:gd name="T1" fmla="*/ 0 h 1"/>
              <a:gd name="T2" fmla="*/ 5 w 10"/>
              <a:gd name="T3" fmla="*/ 1 h 1"/>
              <a:gd name="T4" fmla="*/ 0 w 10"/>
              <a:gd name="T5" fmla="*/ 1 h 1"/>
              <a:gd name="T6" fmla="*/ 10 w 10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">
                <a:moveTo>
                  <a:pt x="10" y="0"/>
                </a:moveTo>
                <a:cubicBezTo>
                  <a:pt x="10" y="0"/>
                  <a:pt x="8" y="0"/>
                  <a:pt x="5" y="1"/>
                </a:cubicBezTo>
                <a:cubicBezTo>
                  <a:pt x="2" y="1"/>
                  <a:pt x="0" y="1"/>
                  <a:pt x="0" y="1"/>
                </a:cubicBezTo>
                <a:cubicBezTo>
                  <a:pt x="3" y="1"/>
                  <a:pt x="7" y="1"/>
                  <a:pt x="1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9" name="îŝlídé"/>
          <p:cNvSpPr/>
          <p:nvPr>
            <p:custDataLst>
              <p:tags r:id="rId94"/>
            </p:custDataLst>
          </p:nvPr>
        </p:nvSpPr>
        <p:spPr bwMode="auto">
          <a:xfrm>
            <a:off x="2069465" y="3285490"/>
            <a:ext cx="1270" cy="1905"/>
          </a:xfrm>
          <a:custGeom>
            <a:avLst/>
            <a:gdLst>
              <a:gd name="T0" fmla="*/ 6 w 6"/>
              <a:gd name="T1" fmla="*/ 0 h 9"/>
              <a:gd name="T2" fmla="*/ 0 w 6"/>
              <a:gd name="T3" fmla="*/ 9 h 9"/>
              <a:gd name="T4" fmla="*/ 6 w 6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9">
                <a:moveTo>
                  <a:pt x="6" y="0"/>
                </a:moveTo>
                <a:cubicBezTo>
                  <a:pt x="3" y="3"/>
                  <a:pt x="1" y="6"/>
                  <a:pt x="0" y="9"/>
                </a:cubicBezTo>
                <a:cubicBezTo>
                  <a:pt x="3" y="7"/>
                  <a:pt x="5" y="4"/>
                  <a:pt x="6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iślíḑê"/>
          <p:cNvSpPr/>
          <p:nvPr>
            <p:custDataLst>
              <p:tags r:id="rId95"/>
            </p:custDataLst>
          </p:nvPr>
        </p:nvSpPr>
        <p:spPr bwMode="auto">
          <a:xfrm>
            <a:off x="1793240" y="3172460"/>
            <a:ext cx="635" cy="1270"/>
          </a:xfrm>
          <a:custGeom>
            <a:avLst/>
            <a:gdLst>
              <a:gd name="T0" fmla="*/ 0 w 2"/>
              <a:gd name="T1" fmla="*/ 0 h 5"/>
              <a:gd name="T2" fmla="*/ 0 w 2"/>
              <a:gd name="T3" fmla="*/ 5 h 5"/>
              <a:gd name="T4" fmla="*/ 0 w 2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5">
                <a:moveTo>
                  <a:pt x="0" y="0"/>
                </a:moveTo>
                <a:cubicBezTo>
                  <a:pt x="0" y="2"/>
                  <a:pt x="0" y="3"/>
                  <a:pt x="0" y="5"/>
                </a:cubicBezTo>
                <a:cubicBezTo>
                  <a:pt x="2" y="2"/>
                  <a:pt x="2" y="0"/>
                  <a:pt x="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1" name="iSḻïḍè"/>
          <p:cNvSpPr/>
          <p:nvPr>
            <p:custDataLst>
              <p:tags r:id="rId96"/>
            </p:custDataLst>
          </p:nvPr>
        </p:nvSpPr>
        <p:spPr bwMode="auto">
          <a:xfrm>
            <a:off x="1870075" y="3194685"/>
            <a:ext cx="635" cy="3175"/>
          </a:xfrm>
          <a:custGeom>
            <a:avLst/>
            <a:gdLst>
              <a:gd name="T0" fmla="*/ 6 w 6"/>
              <a:gd name="T1" fmla="*/ 0 h 17"/>
              <a:gd name="T2" fmla="*/ 0 w 6"/>
              <a:gd name="T3" fmla="*/ 2 h 17"/>
              <a:gd name="T4" fmla="*/ 0 w 6"/>
              <a:gd name="T5" fmla="*/ 17 h 17"/>
              <a:gd name="T6" fmla="*/ 6 w 6"/>
              <a:gd name="T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17">
                <a:moveTo>
                  <a:pt x="6" y="0"/>
                </a:moveTo>
                <a:cubicBezTo>
                  <a:pt x="0" y="2"/>
                  <a:pt x="0" y="2"/>
                  <a:pt x="0" y="2"/>
                </a:cubicBezTo>
                <a:cubicBezTo>
                  <a:pt x="0" y="7"/>
                  <a:pt x="0" y="12"/>
                  <a:pt x="0" y="17"/>
                </a:cubicBezTo>
                <a:lnTo>
                  <a:pt x="6" y="0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2" name="îṥ1ïḋe"/>
          <p:cNvSpPr/>
          <p:nvPr>
            <p:custDataLst>
              <p:tags r:id="rId97"/>
            </p:custDataLst>
          </p:nvPr>
        </p:nvSpPr>
        <p:spPr bwMode="auto">
          <a:xfrm>
            <a:off x="2126615" y="3573145"/>
            <a:ext cx="0" cy="1905"/>
          </a:xfrm>
          <a:custGeom>
            <a:avLst/>
            <a:gdLst>
              <a:gd name="T0" fmla="*/ 1 w 1"/>
              <a:gd name="T1" fmla="*/ 10 h 10"/>
              <a:gd name="T2" fmla="*/ 1 w 1"/>
              <a:gd name="T3" fmla="*/ 8 h 10"/>
              <a:gd name="T4" fmla="*/ 1 w 1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0">
                <a:moveTo>
                  <a:pt x="1" y="10"/>
                </a:moveTo>
                <a:cubicBezTo>
                  <a:pt x="1" y="9"/>
                  <a:pt x="1" y="9"/>
                  <a:pt x="1" y="8"/>
                </a:cubicBezTo>
                <a:cubicBezTo>
                  <a:pt x="0" y="0"/>
                  <a:pt x="0" y="5"/>
                  <a:pt x="1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3" name="iŝḷíḋê"/>
          <p:cNvSpPr/>
          <p:nvPr>
            <p:custDataLst>
              <p:tags r:id="rId98"/>
            </p:custDataLst>
          </p:nvPr>
        </p:nvSpPr>
        <p:spPr bwMode="auto">
          <a:xfrm>
            <a:off x="1705610" y="3753485"/>
            <a:ext cx="10795" cy="10795"/>
          </a:xfrm>
          <a:custGeom>
            <a:avLst/>
            <a:gdLst>
              <a:gd name="T0" fmla="*/ 39 w 56"/>
              <a:gd name="T1" fmla="*/ 0 h 57"/>
              <a:gd name="T2" fmla="*/ 24 w 56"/>
              <a:gd name="T3" fmla="*/ 26 h 57"/>
              <a:gd name="T4" fmla="*/ 20 w 56"/>
              <a:gd name="T5" fmla="*/ 57 h 57"/>
              <a:gd name="T6" fmla="*/ 42 w 56"/>
              <a:gd name="T7" fmla="*/ 34 h 57"/>
              <a:gd name="T8" fmla="*/ 39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39" y="0"/>
                </a:moveTo>
                <a:cubicBezTo>
                  <a:pt x="51" y="16"/>
                  <a:pt x="36" y="21"/>
                  <a:pt x="24" y="26"/>
                </a:cubicBezTo>
                <a:cubicBezTo>
                  <a:pt x="11" y="31"/>
                  <a:pt x="0" y="37"/>
                  <a:pt x="20" y="57"/>
                </a:cubicBezTo>
                <a:cubicBezTo>
                  <a:pt x="19" y="51"/>
                  <a:pt x="33" y="43"/>
                  <a:pt x="42" y="34"/>
                </a:cubicBezTo>
                <a:cubicBezTo>
                  <a:pt x="51" y="24"/>
                  <a:pt x="56" y="13"/>
                  <a:pt x="39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4" name="ïṩḻíḍé"/>
          <p:cNvSpPr/>
          <p:nvPr>
            <p:custDataLst>
              <p:tags r:id="rId99"/>
            </p:custDataLst>
          </p:nvPr>
        </p:nvSpPr>
        <p:spPr bwMode="auto">
          <a:xfrm>
            <a:off x="1894205" y="3142615"/>
            <a:ext cx="3175" cy="635"/>
          </a:xfrm>
          <a:custGeom>
            <a:avLst/>
            <a:gdLst>
              <a:gd name="T0" fmla="*/ 0 w 14"/>
              <a:gd name="T1" fmla="*/ 1 h 4"/>
              <a:gd name="T2" fmla="*/ 14 w 14"/>
              <a:gd name="T3" fmla="*/ 4 h 4"/>
              <a:gd name="T4" fmla="*/ 0 w 14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4">
                <a:moveTo>
                  <a:pt x="0" y="1"/>
                </a:moveTo>
                <a:cubicBezTo>
                  <a:pt x="4" y="1"/>
                  <a:pt x="9" y="2"/>
                  <a:pt x="14" y="4"/>
                </a:cubicBezTo>
                <a:cubicBezTo>
                  <a:pt x="8" y="1"/>
                  <a:pt x="3" y="0"/>
                  <a:pt x="0" y="1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" name="iṧḷiḍe"/>
          <p:cNvSpPr/>
          <p:nvPr>
            <p:custDataLst>
              <p:tags r:id="rId100"/>
            </p:custDataLst>
          </p:nvPr>
        </p:nvSpPr>
        <p:spPr bwMode="auto">
          <a:xfrm>
            <a:off x="1710055" y="3764280"/>
            <a:ext cx="635" cy="635"/>
          </a:xfrm>
          <a:custGeom>
            <a:avLst/>
            <a:gdLst>
              <a:gd name="T0" fmla="*/ 0 w 4"/>
              <a:gd name="T1" fmla="*/ 0 h 4"/>
              <a:gd name="T2" fmla="*/ 0 w 4"/>
              <a:gd name="T3" fmla="*/ 0 h 4"/>
              <a:gd name="T4" fmla="*/ 4 w 4"/>
              <a:gd name="T5" fmla="*/ 4 h 4"/>
              <a:gd name="T6" fmla="*/ 0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" y="4"/>
                  <a:pt x="4" y="4"/>
                  <a:pt x="4" y="4"/>
                </a:cubicBezTo>
                <a:cubicBezTo>
                  <a:pt x="2" y="2"/>
                  <a:pt x="1" y="1"/>
                  <a:pt x="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6" name="îś1iḍê"/>
          <p:cNvSpPr/>
          <p:nvPr>
            <p:custDataLst>
              <p:tags r:id="rId101"/>
            </p:custDataLst>
          </p:nvPr>
        </p:nvSpPr>
        <p:spPr bwMode="auto">
          <a:xfrm>
            <a:off x="2075815" y="3693160"/>
            <a:ext cx="1905" cy="0"/>
          </a:xfrm>
          <a:custGeom>
            <a:avLst/>
            <a:gdLst>
              <a:gd name="T0" fmla="*/ 0 w 14"/>
              <a:gd name="T1" fmla="*/ 0 h 2"/>
              <a:gd name="T2" fmla="*/ 14 w 14"/>
              <a:gd name="T3" fmla="*/ 2 h 2"/>
              <a:gd name="T4" fmla="*/ 0 w 14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2">
                <a:moveTo>
                  <a:pt x="0" y="0"/>
                </a:moveTo>
                <a:cubicBezTo>
                  <a:pt x="5" y="2"/>
                  <a:pt x="9" y="2"/>
                  <a:pt x="14" y="2"/>
                </a:cubicBezTo>
                <a:cubicBezTo>
                  <a:pt x="12" y="1"/>
                  <a:pt x="8" y="0"/>
                  <a:pt x="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7" name="íṧḷïḓe"/>
          <p:cNvSpPr/>
          <p:nvPr>
            <p:custDataLst>
              <p:tags r:id="rId102"/>
            </p:custDataLst>
          </p:nvPr>
        </p:nvSpPr>
        <p:spPr bwMode="auto">
          <a:xfrm>
            <a:off x="2126615" y="3610610"/>
            <a:ext cx="1270" cy="1905"/>
          </a:xfrm>
          <a:custGeom>
            <a:avLst/>
            <a:gdLst>
              <a:gd name="T0" fmla="*/ 8 w 8"/>
              <a:gd name="T1" fmla="*/ 0 h 10"/>
              <a:gd name="T2" fmla="*/ 0 w 8"/>
              <a:gd name="T3" fmla="*/ 10 h 10"/>
              <a:gd name="T4" fmla="*/ 8 w 8"/>
              <a:gd name="T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0">
                <a:moveTo>
                  <a:pt x="8" y="0"/>
                </a:moveTo>
                <a:cubicBezTo>
                  <a:pt x="0" y="10"/>
                  <a:pt x="0" y="10"/>
                  <a:pt x="0" y="10"/>
                </a:cubicBezTo>
                <a:cubicBezTo>
                  <a:pt x="4" y="6"/>
                  <a:pt x="6" y="3"/>
                  <a:pt x="8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8" name="îṧľiḍè"/>
          <p:cNvSpPr/>
          <p:nvPr>
            <p:custDataLst>
              <p:tags r:id="rId103"/>
            </p:custDataLst>
          </p:nvPr>
        </p:nvSpPr>
        <p:spPr bwMode="auto">
          <a:xfrm>
            <a:off x="2044065" y="3734435"/>
            <a:ext cx="3175" cy="1270"/>
          </a:xfrm>
          <a:custGeom>
            <a:avLst/>
            <a:gdLst>
              <a:gd name="T0" fmla="*/ 15 w 15"/>
              <a:gd name="T1" fmla="*/ 0 h 11"/>
              <a:gd name="T2" fmla="*/ 0 w 15"/>
              <a:gd name="T3" fmla="*/ 10 h 11"/>
              <a:gd name="T4" fmla="*/ 4 w 15"/>
              <a:gd name="T5" fmla="*/ 11 h 11"/>
              <a:gd name="T6" fmla="*/ 15 w 15"/>
              <a:gd name="T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11">
                <a:moveTo>
                  <a:pt x="15" y="0"/>
                </a:moveTo>
                <a:cubicBezTo>
                  <a:pt x="9" y="3"/>
                  <a:pt x="4" y="1"/>
                  <a:pt x="0" y="10"/>
                </a:cubicBezTo>
                <a:cubicBezTo>
                  <a:pt x="1" y="10"/>
                  <a:pt x="2" y="11"/>
                  <a:pt x="4" y="11"/>
                </a:cubicBezTo>
                <a:cubicBezTo>
                  <a:pt x="4" y="6"/>
                  <a:pt x="6" y="2"/>
                  <a:pt x="15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9" name="ïŝ1íḑe"/>
          <p:cNvSpPr/>
          <p:nvPr>
            <p:custDataLst>
              <p:tags r:id="rId104"/>
            </p:custDataLst>
          </p:nvPr>
        </p:nvSpPr>
        <p:spPr bwMode="auto">
          <a:xfrm>
            <a:off x="2003425" y="3761105"/>
            <a:ext cx="1905" cy="635"/>
          </a:xfrm>
          <a:custGeom>
            <a:avLst/>
            <a:gdLst>
              <a:gd name="T0" fmla="*/ 0 w 14"/>
              <a:gd name="T1" fmla="*/ 2 h 5"/>
              <a:gd name="T2" fmla="*/ 7 w 14"/>
              <a:gd name="T3" fmla="*/ 5 h 5"/>
              <a:gd name="T4" fmla="*/ 14 w 14"/>
              <a:gd name="T5" fmla="*/ 0 h 5"/>
              <a:gd name="T6" fmla="*/ 0 w 14"/>
              <a:gd name="T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5">
                <a:moveTo>
                  <a:pt x="0" y="2"/>
                </a:moveTo>
                <a:cubicBezTo>
                  <a:pt x="2" y="3"/>
                  <a:pt x="4" y="4"/>
                  <a:pt x="7" y="5"/>
                </a:cubicBezTo>
                <a:cubicBezTo>
                  <a:pt x="9" y="3"/>
                  <a:pt x="12" y="2"/>
                  <a:pt x="14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0" name="ïṧḷiḓé"/>
          <p:cNvSpPr/>
          <p:nvPr>
            <p:custDataLst>
              <p:tags r:id="rId105"/>
            </p:custDataLst>
          </p:nvPr>
        </p:nvSpPr>
        <p:spPr bwMode="auto">
          <a:xfrm>
            <a:off x="1621155" y="3203575"/>
            <a:ext cx="10160" cy="6985"/>
          </a:xfrm>
          <a:custGeom>
            <a:avLst/>
            <a:gdLst>
              <a:gd name="T0" fmla="*/ 0 w 52"/>
              <a:gd name="T1" fmla="*/ 19 h 38"/>
              <a:gd name="T2" fmla="*/ 22 w 52"/>
              <a:gd name="T3" fmla="*/ 38 h 38"/>
              <a:gd name="T4" fmla="*/ 0 w 52"/>
              <a:gd name="T5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38">
                <a:moveTo>
                  <a:pt x="0" y="19"/>
                </a:moveTo>
                <a:cubicBezTo>
                  <a:pt x="9" y="24"/>
                  <a:pt x="16" y="31"/>
                  <a:pt x="22" y="38"/>
                </a:cubicBezTo>
                <a:cubicBezTo>
                  <a:pt x="11" y="21"/>
                  <a:pt x="52" y="0"/>
                  <a:pt x="0" y="19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1" name="îṡ1idê"/>
          <p:cNvSpPr/>
          <p:nvPr>
            <p:custDataLst>
              <p:tags r:id="rId106"/>
            </p:custDataLst>
          </p:nvPr>
        </p:nvSpPr>
        <p:spPr bwMode="auto">
          <a:xfrm>
            <a:off x="1891665" y="3142615"/>
            <a:ext cx="1905" cy="1905"/>
          </a:xfrm>
          <a:custGeom>
            <a:avLst/>
            <a:gdLst>
              <a:gd name="T0" fmla="*/ 1 w 13"/>
              <a:gd name="T1" fmla="*/ 10 h 10"/>
              <a:gd name="T2" fmla="*/ 13 w 13"/>
              <a:gd name="T3" fmla="*/ 1 h 10"/>
              <a:gd name="T4" fmla="*/ 2 w 13"/>
              <a:gd name="T5" fmla="*/ 0 h 10"/>
              <a:gd name="T6" fmla="*/ 1 w 13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0">
                <a:moveTo>
                  <a:pt x="1" y="10"/>
                </a:moveTo>
                <a:cubicBezTo>
                  <a:pt x="4" y="4"/>
                  <a:pt x="8" y="1"/>
                  <a:pt x="13" y="1"/>
                </a:cubicBezTo>
                <a:cubicBezTo>
                  <a:pt x="9" y="0"/>
                  <a:pt x="6" y="0"/>
                  <a:pt x="2" y="0"/>
                </a:cubicBezTo>
                <a:cubicBezTo>
                  <a:pt x="1" y="4"/>
                  <a:pt x="0" y="7"/>
                  <a:pt x="1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2" name="ïşľïďè"/>
          <p:cNvSpPr/>
          <p:nvPr>
            <p:custDataLst>
              <p:tags r:id="rId107"/>
            </p:custDataLst>
          </p:nvPr>
        </p:nvSpPr>
        <p:spPr bwMode="auto">
          <a:xfrm>
            <a:off x="2062480" y="3767455"/>
            <a:ext cx="8890" cy="5080"/>
          </a:xfrm>
          <a:custGeom>
            <a:avLst/>
            <a:gdLst>
              <a:gd name="T0" fmla="*/ 44 w 44"/>
              <a:gd name="T1" fmla="*/ 0 h 29"/>
              <a:gd name="T2" fmla="*/ 22 w 44"/>
              <a:gd name="T3" fmla="*/ 15 h 29"/>
              <a:gd name="T4" fmla="*/ 7 w 44"/>
              <a:gd name="T5" fmla="*/ 25 h 29"/>
              <a:gd name="T6" fmla="*/ 0 w 44"/>
              <a:gd name="T7" fmla="*/ 29 h 29"/>
              <a:gd name="T8" fmla="*/ 44 w 44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9">
                <a:moveTo>
                  <a:pt x="44" y="0"/>
                </a:moveTo>
                <a:cubicBezTo>
                  <a:pt x="44" y="0"/>
                  <a:pt x="33" y="8"/>
                  <a:pt x="22" y="15"/>
                </a:cubicBezTo>
                <a:cubicBezTo>
                  <a:pt x="17" y="19"/>
                  <a:pt x="12" y="22"/>
                  <a:pt x="7" y="25"/>
                </a:cubicBezTo>
                <a:cubicBezTo>
                  <a:pt x="3" y="28"/>
                  <a:pt x="0" y="29"/>
                  <a:pt x="0" y="29"/>
                </a:cubicBezTo>
                <a:cubicBezTo>
                  <a:pt x="14" y="23"/>
                  <a:pt x="29" y="12"/>
                  <a:pt x="44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3" name="işḷïďé"/>
          <p:cNvSpPr/>
          <p:nvPr>
            <p:custDataLst>
              <p:tags r:id="rId108"/>
            </p:custDataLst>
          </p:nvPr>
        </p:nvSpPr>
        <p:spPr bwMode="auto">
          <a:xfrm>
            <a:off x="1417955" y="3540125"/>
            <a:ext cx="635" cy="1270"/>
          </a:xfrm>
          <a:custGeom>
            <a:avLst/>
            <a:gdLst>
              <a:gd name="T0" fmla="*/ 6 w 6"/>
              <a:gd name="T1" fmla="*/ 11 h 11"/>
              <a:gd name="T2" fmla="*/ 0 w 6"/>
              <a:gd name="T3" fmla="*/ 0 h 11"/>
              <a:gd name="T4" fmla="*/ 6 w 6"/>
              <a:gd name="T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1">
                <a:moveTo>
                  <a:pt x="6" y="11"/>
                </a:moveTo>
                <a:cubicBezTo>
                  <a:pt x="0" y="0"/>
                  <a:pt x="0" y="0"/>
                  <a:pt x="0" y="0"/>
                </a:cubicBezTo>
                <a:cubicBezTo>
                  <a:pt x="0" y="5"/>
                  <a:pt x="2" y="9"/>
                  <a:pt x="6" y="11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4" name="iSľíḍé"/>
          <p:cNvSpPr/>
          <p:nvPr>
            <p:custDataLst>
              <p:tags r:id="rId109"/>
            </p:custDataLst>
          </p:nvPr>
        </p:nvSpPr>
        <p:spPr bwMode="auto">
          <a:xfrm>
            <a:off x="2030730" y="3789045"/>
            <a:ext cx="6985" cy="1905"/>
          </a:xfrm>
          <a:custGeom>
            <a:avLst/>
            <a:gdLst>
              <a:gd name="T0" fmla="*/ 38 w 38"/>
              <a:gd name="T1" fmla="*/ 4 h 11"/>
              <a:gd name="T2" fmla="*/ 3 w 38"/>
              <a:gd name="T3" fmla="*/ 2 h 11"/>
              <a:gd name="T4" fmla="*/ 1 w 38"/>
              <a:gd name="T5" fmla="*/ 11 h 11"/>
              <a:gd name="T6" fmla="*/ 38 w 38"/>
              <a:gd name="T7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11">
                <a:moveTo>
                  <a:pt x="38" y="4"/>
                </a:moveTo>
                <a:cubicBezTo>
                  <a:pt x="25" y="1"/>
                  <a:pt x="13" y="0"/>
                  <a:pt x="3" y="2"/>
                </a:cubicBezTo>
                <a:cubicBezTo>
                  <a:pt x="2" y="5"/>
                  <a:pt x="0" y="8"/>
                  <a:pt x="1" y="11"/>
                </a:cubicBezTo>
                <a:lnTo>
                  <a:pt x="38" y="4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" name="ïśḷïḋé"/>
          <p:cNvSpPr/>
          <p:nvPr>
            <p:custDataLst>
              <p:tags r:id="rId110"/>
            </p:custDataLst>
          </p:nvPr>
        </p:nvSpPr>
        <p:spPr bwMode="auto">
          <a:xfrm>
            <a:off x="1625600" y="321056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6" name="is1idè"/>
          <p:cNvSpPr/>
          <p:nvPr>
            <p:custDataLst>
              <p:tags r:id="rId111"/>
            </p:custDataLst>
          </p:nvPr>
        </p:nvSpPr>
        <p:spPr bwMode="auto">
          <a:xfrm>
            <a:off x="1408430" y="3138805"/>
            <a:ext cx="772160" cy="687070"/>
          </a:xfrm>
          <a:custGeom>
            <a:avLst/>
            <a:gdLst>
              <a:gd name="T0" fmla="*/ 1159 w 4052"/>
              <a:gd name="T1" fmla="*/ 422 h 3609"/>
              <a:gd name="T2" fmla="*/ 1066 w 4052"/>
              <a:gd name="T3" fmla="*/ 353 h 3609"/>
              <a:gd name="T4" fmla="*/ 676 w 4052"/>
              <a:gd name="T5" fmla="*/ 603 h 3609"/>
              <a:gd name="T6" fmla="*/ 235 w 4052"/>
              <a:gd name="T7" fmla="*/ 975 h 3609"/>
              <a:gd name="T8" fmla="*/ 89 w 4052"/>
              <a:gd name="T9" fmla="*/ 1354 h 3609"/>
              <a:gd name="T10" fmla="*/ 27 w 4052"/>
              <a:gd name="T11" fmla="*/ 1839 h 3609"/>
              <a:gd name="T12" fmla="*/ 64 w 4052"/>
              <a:gd name="T13" fmla="*/ 2077 h 3609"/>
              <a:gd name="T14" fmla="*/ 128 w 4052"/>
              <a:gd name="T15" fmla="*/ 2345 h 3609"/>
              <a:gd name="T16" fmla="*/ 309 w 4052"/>
              <a:gd name="T17" fmla="*/ 2672 h 3609"/>
              <a:gd name="T18" fmla="*/ 635 w 4052"/>
              <a:gd name="T19" fmla="*/ 2999 h 3609"/>
              <a:gd name="T20" fmla="*/ 983 w 4052"/>
              <a:gd name="T21" fmla="*/ 3206 h 3609"/>
              <a:gd name="T22" fmla="*/ 1538 w 4052"/>
              <a:gd name="T23" fmla="*/ 3438 h 3609"/>
              <a:gd name="T24" fmla="*/ 2690 w 4052"/>
              <a:gd name="T25" fmla="*/ 3567 h 3609"/>
              <a:gd name="T26" fmla="*/ 3076 w 4052"/>
              <a:gd name="T27" fmla="*/ 3515 h 3609"/>
              <a:gd name="T28" fmla="*/ 3516 w 4052"/>
              <a:gd name="T29" fmla="*/ 3257 h 3609"/>
              <a:gd name="T30" fmla="*/ 3867 w 4052"/>
              <a:gd name="T31" fmla="*/ 2753 h 3609"/>
              <a:gd name="T32" fmla="*/ 3998 w 4052"/>
              <a:gd name="T33" fmla="*/ 2382 h 3609"/>
              <a:gd name="T34" fmla="*/ 4043 w 4052"/>
              <a:gd name="T35" fmla="*/ 1937 h 3609"/>
              <a:gd name="T36" fmla="*/ 3986 w 4052"/>
              <a:gd name="T37" fmla="*/ 1743 h 3609"/>
              <a:gd name="T38" fmla="*/ 3940 w 4052"/>
              <a:gd name="T39" fmla="*/ 1417 h 3609"/>
              <a:gd name="T40" fmla="*/ 3707 w 4052"/>
              <a:gd name="T41" fmla="*/ 885 h 3609"/>
              <a:gd name="T42" fmla="*/ 3485 w 4052"/>
              <a:gd name="T43" fmla="*/ 603 h 3609"/>
              <a:gd name="T44" fmla="*/ 3288 w 4052"/>
              <a:gd name="T45" fmla="*/ 458 h 3609"/>
              <a:gd name="T46" fmla="*/ 3168 w 4052"/>
              <a:gd name="T47" fmla="*/ 299 h 3609"/>
              <a:gd name="T48" fmla="*/ 2955 w 4052"/>
              <a:gd name="T49" fmla="*/ 168 h 3609"/>
              <a:gd name="T50" fmla="*/ 2544 w 4052"/>
              <a:gd name="T51" fmla="*/ 42 h 3609"/>
              <a:gd name="T52" fmla="*/ 2533 w 4052"/>
              <a:gd name="T53" fmla="*/ 64 h 3609"/>
              <a:gd name="T54" fmla="*/ 2696 w 4052"/>
              <a:gd name="T55" fmla="*/ 190 h 3609"/>
              <a:gd name="T56" fmla="*/ 2979 w 4052"/>
              <a:gd name="T57" fmla="*/ 334 h 3609"/>
              <a:gd name="T58" fmla="*/ 3327 w 4052"/>
              <a:gd name="T59" fmla="*/ 613 h 3609"/>
              <a:gd name="T60" fmla="*/ 3512 w 4052"/>
              <a:gd name="T61" fmla="*/ 790 h 3609"/>
              <a:gd name="T62" fmla="*/ 3694 w 4052"/>
              <a:gd name="T63" fmla="*/ 1029 h 3609"/>
              <a:gd name="T64" fmla="*/ 3777 w 4052"/>
              <a:gd name="T65" fmla="*/ 1286 h 3609"/>
              <a:gd name="T66" fmla="*/ 3846 w 4052"/>
              <a:gd name="T67" fmla="*/ 1578 h 3609"/>
              <a:gd name="T68" fmla="*/ 3921 w 4052"/>
              <a:gd name="T69" fmla="*/ 1840 h 3609"/>
              <a:gd name="T70" fmla="*/ 3872 w 4052"/>
              <a:gd name="T71" fmla="*/ 2038 h 3609"/>
              <a:gd name="T72" fmla="*/ 3840 w 4052"/>
              <a:gd name="T73" fmla="*/ 2257 h 3609"/>
              <a:gd name="T74" fmla="*/ 3779 w 4052"/>
              <a:gd name="T75" fmla="*/ 2494 h 3609"/>
              <a:gd name="T76" fmla="*/ 3688 w 4052"/>
              <a:gd name="T77" fmla="*/ 2629 h 3609"/>
              <a:gd name="T78" fmla="*/ 3565 w 4052"/>
              <a:gd name="T79" fmla="*/ 2865 h 3609"/>
              <a:gd name="T80" fmla="*/ 3402 w 4052"/>
              <a:gd name="T81" fmla="*/ 3084 h 3609"/>
              <a:gd name="T82" fmla="*/ 3151 w 4052"/>
              <a:gd name="T83" fmla="*/ 3274 h 3609"/>
              <a:gd name="T84" fmla="*/ 2897 w 4052"/>
              <a:gd name="T85" fmla="*/ 3329 h 3609"/>
              <a:gd name="T86" fmla="*/ 2520 w 4052"/>
              <a:gd name="T87" fmla="*/ 3373 h 3609"/>
              <a:gd name="T88" fmla="*/ 2192 w 4052"/>
              <a:gd name="T89" fmla="*/ 3349 h 3609"/>
              <a:gd name="T90" fmla="*/ 1655 w 4052"/>
              <a:gd name="T91" fmla="*/ 3266 h 3609"/>
              <a:gd name="T92" fmla="*/ 1295 w 4052"/>
              <a:gd name="T93" fmla="*/ 3109 h 3609"/>
              <a:gd name="T94" fmla="*/ 917 w 4052"/>
              <a:gd name="T95" fmla="*/ 2918 h 3609"/>
              <a:gd name="T96" fmla="*/ 625 w 4052"/>
              <a:gd name="T97" fmla="*/ 2671 h 3609"/>
              <a:gd name="T98" fmla="*/ 367 w 4052"/>
              <a:gd name="T99" fmla="*/ 2256 h 3609"/>
              <a:gd name="T100" fmla="*/ 223 w 4052"/>
              <a:gd name="T101" fmla="*/ 1891 h 3609"/>
              <a:gd name="T102" fmla="*/ 229 w 4052"/>
              <a:gd name="T103" fmla="*/ 1628 h 3609"/>
              <a:gd name="T104" fmla="*/ 300 w 4052"/>
              <a:gd name="T105" fmla="*/ 1405 h 3609"/>
              <a:gd name="T106" fmla="*/ 366 w 4052"/>
              <a:gd name="T107" fmla="*/ 1143 h 3609"/>
              <a:gd name="T108" fmla="*/ 520 w 4052"/>
              <a:gd name="T109" fmla="*/ 955 h 3609"/>
              <a:gd name="T110" fmla="*/ 680 w 4052"/>
              <a:gd name="T111" fmla="*/ 811 h 3609"/>
              <a:gd name="T112" fmla="*/ 1030 w 4052"/>
              <a:gd name="T113" fmla="*/ 587 h 3609"/>
              <a:gd name="T114" fmla="*/ 1505 w 4052"/>
              <a:gd name="T115" fmla="*/ 433 h 3609"/>
              <a:gd name="T116" fmla="*/ 2187 w 4052"/>
              <a:gd name="T117" fmla="*/ 349 h 3609"/>
              <a:gd name="T118" fmla="*/ 2220 w 4052"/>
              <a:gd name="T119" fmla="*/ 165 h 3609"/>
              <a:gd name="T120" fmla="*/ 1601 w 4052"/>
              <a:gd name="T121" fmla="*/ 247 h 3609"/>
              <a:gd name="T122" fmla="*/ 487 w 4052"/>
              <a:gd name="T123" fmla="*/ 769 h 3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52" h="3609">
                <a:moveTo>
                  <a:pt x="1430" y="227"/>
                </a:moveTo>
                <a:cubicBezTo>
                  <a:pt x="1384" y="237"/>
                  <a:pt x="1416" y="267"/>
                  <a:pt x="1411" y="290"/>
                </a:cubicBezTo>
                <a:cubicBezTo>
                  <a:pt x="1360" y="312"/>
                  <a:pt x="1381" y="269"/>
                  <a:pt x="1358" y="255"/>
                </a:cubicBezTo>
                <a:cubicBezTo>
                  <a:pt x="1354" y="258"/>
                  <a:pt x="1350" y="260"/>
                  <a:pt x="1346" y="263"/>
                </a:cubicBezTo>
                <a:cubicBezTo>
                  <a:pt x="1343" y="265"/>
                  <a:pt x="1340" y="269"/>
                  <a:pt x="1336" y="272"/>
                </a:cubicBezTo>
                <a:cubicBezTo>
                  <a:pt x="1330" y="278"/>
                  <a:pt x="1324" y="285"/>
                  <a:pt x="1318" y="291"/>
                </a:cubicBezTo>
                <a:cubicBezTo>
                  <a:pt x="1307" y="304"/>
                  <a:pt x="1296" y="315"/>
                  <a:pt x="1284" y="317"/>
                </a:cubicBezTo>
                <a:cubicBezTo>
                  <a:pt x="1280" y="312"/>
                  <a:pt x="1275" y="311"/>
                  <a:pt x="1279" y="303"/>
                </a:cubicBezTo>
                <a:cubicBezTo>
                  <a:pt x="1272" y="312"/>
                  <a:pt x="1262" y="319"/>
                  <a:pt x="1250" y="324"/>
                </a:cubicBezTo>
                <a:cubicBezTo>
                  <a:pt x="1239" y="330"/>
                  <a:pt x="1226" y="334"/>
                  <a:pt x="1213" y="339"/>
                </a:cubicBezTo>
                <a:cubicBezTo>
                  <a:pt x="1206" y="341"/>
                  <a:pt x="1199" y="343"/>
                  <a:pt x="1193" y="346"/>
                </a:cubicBezTo>
                <a:cubicBezTo>
                  <a:pt x="1186" y="349"/>
                  <a:pt x="1180" y="352"/>
                  <a:pt x="1174" y="355"/>
                </a:cubicBezTo>
                <a:cubicBezTo>
                  <a:pt x="1163" y="362"/>
                  <a:pt x="1152" y="371"/>
                  <a:pt x="1145" y="383"/>
                </a:cubicBezTo>
                <a:cubicBezTo>
                  <a:pt x="1141" y="381"/>
                  <a:pt x="1139" y="379"/>
                  <a:pt x="1137" y="376"/>
                </a:cubicBezTo>
                <a:cubicBezTo>
                  <a:pt x="1150" y="391"/>
                  <a:pt x="1157" y="409"/>
                  <a:pt x="1159" y="422"/>
                </a:cubicBezTo>
                <a:cubicBezTo>
                  <a:pt x="1150" y="425"/>
                  <a:pt x="1143" y="433"/>
                  <a:pt x="1136" y="438"/>
                </a:cubicBezTo>
                <a:cubicBezTo>
                  <a:pt x="1130" y="444"/>
                  <a:pt x="1124" y="445"/>
                  <a:pt x="1116" y="436"/>
                </a:cubicBezTo>
                <a:cubicBezTo>
                  <a:pt x="1128" y="432"/>
                  <a:pt x="1126" y="423"/>
                  <a:pt x="1129" y="414"/>
                </a:cubicBezTo>
                <a:cubicBezTo>
                  <a:pt x="1129" y="414"/>
                  <a:pt x="1125" y="418"/>
                  <a:pt x="1121" y="422"/>
                </a:cubicBezTo>
                <a:cubicBezTo>
                  <a:pt x="1117" y="426"/>
                  <a:pt x="1112" y="431"/>
                  <a:pt x="1112" y="431"/>
                </a:cubicBezTo>
                <a:cubicBezTo>
                  <a:pt x="1082" y="405"/>
                  <a:pt x="1136" y="409"/>
                  <a:pt x="1128" y="386"/>
                </a:cubicBezTo>
                <a:cubicBezTo>
                  <a:pt x="1119" y="392"/>
                  <a:pt x="1110" y="399"/>
                  <a:pt x="1101" y="407"/>
                </a:cubicBezTo>
                <a:cubicBezTo>
                  <a:pt x="1092" y="414"/>
                  <a:pt x="1083" y="422"/>
                  <a:pt x="1074" y="430"/>
                </a:cubicBezTo>
                <a:cubicBezTo>
                  <a:pt x="1065" y="437"/>
                  <a:pt x="1056" y="443"/>
                  <a:pt x="1048" y="448"/>
                </a:cubicBezTo>
                <a:cubicBezTo>
                  <a:pt x="1039" y="453"/>
                  <a:pt x="1031" y="457"/>
                  <a:pt x="1023" y="458"/>
                </a:cubicBezTo>
                <a:cubicBezTo>
                  <a:pt x="1013" y="443"/>
                  <a:pt x="1030" y="434"/>
                  <a:pt x="1042" y="426"/>
                </a:cubicBezTo>
                <a:cubicBezTo>
                  <a:pt x="1055" y="419"/>
                  <a:pt x="1063" y="413"/>
                  <a:pt x="1037" y="407"/>
                </a:cubicBezTo>
                <a:cubicBezTo>
                  <a:pt x="1037" y="407"/>
                  <a:pt x="1050" y="406"/>
                  <a:pt x="1063" y="404"/>
                </a:cubicBezTo>
                <a:cubicBezTo>
                  <a:pt x="1076" y="402"/>
                  <a:pt x="1089" y="401"/>
                  <a:pt x="1089" y="401"/>
                </a:cubicBezTo>
                <a:cubicBezTo>
                  <a:pt x="1034" y="365"/>
                  <a:pt x="1120" y="394"/>
                  <a:pt x="1066" y="353"/>
                </a:cubicBezTo>
                <a:cubicBezTo>
                  <a:pt x="1033" y="361"/>
                  <a:pt x="1017" y="372"/>
                  <a:pt x="1001" y="383"/>
                </a:cubicBezTo>
                <a:cubicBezTo>
                  <a:pt x="985" y="394"/>
                  <a:pt x="969" y="405"/>
                  <a:pt x="936" y="414"/>
                </a:cubicBezTo>
                <a:cubicBezTo>
                  <a:pt x="930" y="438"/>
                  <a:pt x="952" y="438"/>
                  <a:pt x="946" y="461"/>
                </a:cubicBezTo>
                <a:cubicBezTo>
                  <a:pt x="928" y="478"/>
                  <a:pt x="913" y="484"/>
                  <a:pt x="900" y="485"/>
                </a:cubicBezTo>
                <a:cubicBezTo>
                  <a:pt x="893" y="485"/>
                  <a:pt x="886" y="483"/>
                  <a:pt x="880" y="482"/>
                </a:cubicBezTo>
                <a:cubicBezTo>
                  <a:pt x="874" y="480"/>
                  <a:pt x="868" y="477"/>
                  <a:pt x="862" y="474"/>
                </a:cubicBezTo>
                <a:cubicBezTo>
                  <a:pt x="840" y="464"/>
                  <a:pt x="820" y="453"/>
                  <a:pt x="799" y="490"/>
                </a:cubicBezTo>
                <a:cubicBezTo>
                  <a:pt x="796" y="504"/>
                  <a:pt x="799" y="521"/>
                  <a:pt x="795" y="536"/>
                </a:cubicBezTo>
                <a:cubicBezTo>
                  <a:pt x="792" y="550"/>
                  <a:pt x="782" y="561"/>
                  <a:pt x="755" y="564"/>
                </a:cubicBezTo>
                <a:cubicBezTo>
                  <a:pt x="755" y="564"/>
                  <a:pt x="754" y="554"/>
                  <a:pt x="753" y="543"/>
                </a:cubicBezTo>
                <a:cubicBezTo>
                  <a:pt x="752" y="533"/>
                  <a:pt x="750" y="523"/>
                  <a:pt x="750" y="523"/>
                </a:cubicBezTo>
                <a:cubicBezTo>
                  <a:pt x="721" y="538"/>
                  <a:pt x="720" y="554"/>
                  <a:pt x="718" y="569"/>
                </a:cubicBezTo>
                <a:cubicBezTo>
                  <a:pt x="717" y="576"/>
                  <a:pt x="715" y="583"/>
                  <a:pt x="709" y="588"/>
                </a:cubicBezTo>
                <a:cubicBezTo>
                  <a:pt x="707" y="591"/>
                  <a:pt x="703" y="594"/>
                  <a:pt x="697" y="596"/>
                </a:cubicBezTo>
                <a:cubicBezTo>
                  <a:pt x="692" y="599"/>
                  <a:pt x="685" y="601"/>
                  <a:pt x="676" y="603"/>
                </a:cubicBezTo>
                <a:cubicBezTo>
                  <a:pt x="677" y="594"/>
                  <a:pt x="686" y="584"/>
                  <a:pt x="694" y="577"/>
                </a:cubicBezTo>
                <a:cubicBezTo>
                  <a:pt x="701" y="570"/>
                  <a:pt x="707" y="566"/>
                  <a:pt x="702" y="566"/>
                </a:cubicBezTo>
                <a:cubicBezTo>
                  <a:pt x="675" y="565"/>
                  <a:pt x="671" y="575"/>
                  <a:pt x="671" y="586"/>
                </a:cubicBezTo>
                <a:cubicBezTo>
                  <a:pt x="670" y="597"/>
                  <a:pt x="673" y="610"/>
                  <a:pt x="659" y="620"/>
                </a:cubicBezTo>
                <a:cubicBezTo>
                  <a:pt x="634" y="596"/>
                  <a:pt x="634" y="596"/>
                  <a:pt x="634" y="596"/>
                </a:cubicBezTo>
                <a:cubicBezTo>
                  <a:pt x="621" y="607"/>
                  <a:pt x="607" y="620"/>
                  <a:pt x="595" y="633"/>
                </a:cubicBezTo>
                <a:cubicBezTo>
                  <a:pt x="588" y="640"/>
                  <a:pt x="582" y="646"/>
                  <a:pt x="575" y="653"/>
                </a:cubicBezTo>
                <a:cubicBezTo>
                  <a:pt x="569" y="661"/>
                  <a:pt x="563" y="668"/>
                  <a:pt x="557" y="675"/>
                </a:cubicBezTo>
                <a:cubicBezTo>
                  <a:pt x="550" y="682"/>
                  <a:pt x="544" y="690"/>
                  <a:pt x="538" y="697"/>
                </a:cubicBezTo>
                <a:cubicBezTo>
                  <a:pt x="532" y="704"/>
                  <a:pt x="525" y="712"/>
                  <a:pt x="519" y="719"/>
                </a:cubicBezTo>
                <a:cubicBezTo>
                  <a:pt x="507" y="734"/>
                  <a:pt x="494" y="748"/>
                  <a:pt x="481" y="762"/>
                </a:cubicBezTo>
                <a:cubicBezTo>
                  <a:pt x="477" y="752"/>
                  <a:pt x="480" y="735"/>
                  <a:pt x="460" y="740"/>
                </a:cubicBezTo>
                <a:cubicBezTo>
                  <a:pt x="429" y="779"/>
                  <a:pt x="391" y="814"/>
                  <a:pt x="351" y="849"/>
                </a:cubicBezTo>
                <a:cubicBezTo>
                  <a:pt x="312" y="884"/>
                  <a:pt x="271" y="918"/>
                  <a:pt x="234" y="952"/>
                </a:cubicBezTo>
                <a:cubicBezTo>
                  <a:pt x="234" y="952"/>
                  <a:pt x="234" y="963"/>
                  <a:pt x="235" y="975"/>
                </a:cubicBezTo>
                <a:cubicBezTo>
                  <a:pt x="235" y="981"/>
                  <a:pt x="235" y="987"/>
                  <a:pt x="235" y="991"/>
                </a:cubicBezTo>
                <a:cubicBezTo>
                  <a:pt x="236" y="996"/>
                  <a:pt x="236" y="998"/>
                  <a:pt x="236" y="998"/>
                </a:cubicBezTo>
                <a:cubicBezTo>
                  <a:pt x="231" y="1005"/>
                  <a:pt x="216" y="1004"/>
                  <a:pt x="217" y="993"/>
                </a:cubicBezTo>
                <a:cubicBezTo>
                  <a:pt x="186" y="1018"/>
                  <a:pt x="231" y="1005"/>
                  <a:pt x="230" y="1026"/>
                </a:cubicBezTo>
                <a:cubicBezTo>
                  <a:pt x="220" y="1045"/>
                  <a:pt x="201" y="1041"/>
                  <a:pt x="201" y="1025"/>
                </a:cubicBezTo>
                <a:cubicBezTo>
                  <a:pt x="193" y="1059"/>
                  <a:pt x="180" y="1106"/>
                  <a:pt x="164" y="1151"/>
                </a:cubicBezTo>
                <a:cubicBezTo>
                  <a:pt x="147" y="1195"/>
                  <a:pt x="128" y="1238"/>
                  <a:pt x="101" y="1265"/>
                </a:cubicBezTo>
                <a:cubicBezTo>
                  <a:pt x="101" y="1265"/>
                  <a:pt x="100" y="1261"/>
                  <a:pt x="99" y="1257"/>
                </a:cubicBezTo>
                <a:cubicBezTo>
                  <a:pt x="98" y="1253"/>
                  <a:pt x="98" y="1249"/>
                  <a:pt x="98" y="1249"/>
                </a:cubicBezTo>
                <a:cubicBezTo>
                  <a:pt x="90" y="1260"/>
                  <a:pt x="88" y="1271"/>
                  <a:pt x="89" y="1281"/>
                </a:cubicBezTo>
                <a:cubicBezTo>
                  <a:pt x="90" y="1292"/>
                  <a:pt x="94" y="1301"/>
                  <a:pt x="98" y="1310"/>
                </a:cubicBezTo>
                <a:cubicBezTo>
                  <a:pt x="99" y="1315"/>
                  <a:pt x="101" y="1319"/>
                  <a:pt x="102" y="1323"/>
                </a:cubicBezTo>
                <a:cubicBezTo>
                  <a:pt x="104" y="1328"/>
                  <a:pt x="105" y="1332"/>
                  <a:pt x="105" y="1337"/>
                </a:cubicBezTo>
                <a:cubicBezTo>
                  <a:pt x="105" y="1345"/>
                  <a:pt x="101" y="1354"/>
                  <a:pt x="91" y="1364"/>
                </a:cubicBezTo>
                <a:cubicBezTo>
                  <a:pt x="89" y="1354"/>
                  <a:pt x="89" y="1354"/>
                  <a:pt x="89" y="1354"/>
                </a:cubicBezTo>
                <a:cubicBezTo>
                  <a:pt x="76" y="1380"/>
                  <a:pt x="69" y="1409"/>
                  <a:pt x="61" y="1438"/>
                </a:cubicBezTo>
                <a:cubicBezTo>
                  <a:pt x="55" y="1467"/>
                  <a:pt x="49" y="1496"/>
                  <a:pt x="45" y="1525"/>
                </a:cubicBezTo>
                <a:cubicBezTo>
                  <a:pt x="44" y="1532"/>
                  <a:pt x="43" y="1539"/>
                  <a:pt x="41" y="1546"/>
                </a:cubicBezTo>
                <a:cubicBezTo>
                  <a:pt x="41" y="1550"/>
                  <a:pt x="40" y="1553"/>
                  <a:pt x="39" y="1556"/>
                </a:cubicBezTo>
                <a:cubicBezTo>
                  <a:pt x="39" y="1560"/>
                  <a:pt x="38" y="1563"/>
                  <a:pt x="38" y="1567"/>
                </a:cubicBezTo>
                <a:cubicBezTo>
                  <a:pt x="35" y="1580"/>
                  <a:pt x="32" y="1594"/>
                  <a:pt x="29" y="1607"/>
                </a:cubicBezTo>
                <a:cubicBezTo>
                  <a:pt x="27" y="1613"/>
                  <a:pt x="26" y="1620"/>
                  <a:pt x="24" y="1626"/>
                </a:cubicBezTo>
                <a:cubicBezTo>
                  <a:pt x="22" y="1632"/>
                  <a:pt x="20" y="1638"/>
                  <a:pt x="18" y="1644"/>
                </a:cubicBezTo>
                <a:cubicBezTo>
                  <a:pt x="14" y="1656"/>
                  <a:pt x="9" y="1668"/>
                  <a:pt x="3" y="1679"/>
                </a:cubicBezTo>
                <a:cubicBezTo>
                  <a:pt x="13" y="1684"/>
                  <a:pt x="17" y="1693"/>
                  <a:pt x="18" y="1705"/>
                </a:cubicBezTo>
                <a:cubicBezTo>
                  <a:pt x="18" y="1711"/>
                  <a:pt x="18" y="1717"/>
                  <a:pt x="18" y="1724"/>
                </a:cubicBezTo>
                <a:cubicBezTo>
                  <a:pt x="17" y="1727"/>
                  <a:pt x="17" y="1731"/>
                  <a:pt x="17" y="1734"/>
                </a:cubicBezTo>
                <a:cubicBezTo>
                  <a:pt x="16" y="1738"/>
                  <a:pt x="16" y="1741"/>
                  <a:pt x="16" y="1745"/>
                </a:cubicBezTo>
                <a:cubicBezTo>
                  <a:pt x="14" y="1772"/>
                  <a:pt x="14" y="1799"/>
                  <a:pt x="43" y="1801"/>
                </a:cubicBezTo>
                <a:cubicBezTo>
                  <a:pt x="37" y="1818"/>
                  <a:pt x="32" y="1829"/>
                  <a:pt x="27" y="1839"/>
                </a:cubicBezTo>
                <a:cubicBezTo>
                  <a:pt x="23" y="1848"/>
                  <a:pt x="18" y="1855"/>
                  <a:pt x="15" y="1863"/>
                </a:cubicBezTo>
                <a:cubicBezTo>
                  <a:pt x="12" y="1871"/>
                  <a:pt x="9" y="1880"/>
                  <a:pt x="6" y="1893"/>
                </a:cubicBezTo>
                <a:cubicBezTo>
                  <a:pt x="4" y="1899"/>
                  <a:pt x="3" y="1907"/>
                  <a:pt x="2" y="1916"/>
                </a:cubicBezTo>
                <a:cubicBezTo>
                  <a:pt x="1" y="1925"/>
                  <a:pt x="0" y="1935"/>
                  <a:pt x="0" y="1947"/>
                </a:cubicBezTo>
                <a:cubicBezTo>
                  <a:pt x="0" y="1960"/>
                  <a:pt x="11" y="1968"/>
                  <a:pt x="22" y="1976"/>
                </a:cubicBezTo>
                <a:cubicBezTo>
                  <a:pt x="34" y="1984"/>
                  <a:pt x="47" y="1993"/>
                  <a:pt x="53" y="2007"/>
                </a:cubicBezTo>
                <a:cubicBezTo>
                  <a:pt x="24" y="2014"/>
                  <a:pt x="24" y="2014"/>
                  <a:pt x="24" y="2014"/>
                </a:cubicBezTo>
                <a:cubicBezTo>
                  <a:pt x="24" y="2014"/>
                  <a:pt x="33" y="2023"/>
                  <a:pt x="43" y="2031"/>
                </a:cubicBezTo>
                <a:cubicBezTo>
                  <a:pt x="48" y="2036"/>
                  <a:pt x="53" y="2040"/>
                  <a:pt x="57" y="2043"/>
                </a:cubicBezTo>
                <a:cubicBezTo>
                  <a:pt x="61" y="2046"/>
                  <a:pt x="63" y="2048"/>
                  <a:pt x="63" y="2048"/>
                </a:cubicBezTo>
                <a:cubicBezTo>
                  <a:pt x="63" y="2048"/>
                  <a:pt x="56" y="2056"/>
                  <a:pt x="48" y="2063"/>
                </a:cubicBezTo>
                <a:cubicBezTo>
                  <a:pt x="41" y="2071"/>
                  <a:pt x="33" y="2078"/>
                  <a:pt x="33" y="2078"/>
                </a:cubicBezTo>
                <a:cubicBezTo>
                  <a:pt x="33" y="2078"/>
                  <a:pt x="37" y="2085"/>
                  <a:pt x="40" y="2091"/>
                </a:cubicBezTo>
                <a:cubicBezTo>
                  <a:pt x="44" y="2098"/>
                  <a:pt x="48" y="2104"/>
                  <a:pt x="48" y="2104"/>
                </a:cubicBezTo>
                <a:cubicBezTo>
                  <a:pt x="46" y="2093"/>
                  <a:pt x="55" y="2077"/>
                  <a:pt x="64" y="2077"/>
                </a:cubicBezTo>
                <a:cubicBezTo>
                  <a:pt x="67" y="2082"/>
                  <a:pt x="69" y="2087"/>
                  <a:pt x="71" y="2093"/>
                </a:cubicBezTo>
                <a:cubicBezTo>
                  <a:pt x="73" y="2099"/>
                  <a:pt x="74" y="2105"/>
                  <a:pt x="75" y="2111"/>
                </a:cubicBezTo>
                <a:cubicBezTo>
                  <a:pt x="77" y="2123"/>
                  <a:pt x="77" y="2136"/>
                  <a:pt x="75" y="2148"/>
                </a:cubicBezTo>
                <a:cubicBezTo>
                  <a:pt x="73" y="2171"/>
                  <a:pt x="66" y="2191"/>
                  <a:pt x="59" y="2194"/>
                </a:cubicBezTo>
                <a:cubicBezTo>
                  <a:pt x="59" y="2194"/>
                  <a:pt x="63" y="2200"/>
                  <a:pt x="68" y="2209"/>
                </a:cubicBezTo>
                <a:cubicBezTo>
                  <a:pt x="73" y="2218"/>
                  <a:pt x="81" y="2229"/>
                  <a:pt x="89" y="2241"/>
                </a:cubicBezTo>
                <a:cubicBezTo>
                  <a:pt x="96" y="2252"/>
                  <a:pt x="104" y="2264"/>
                  <a:pt x="109" y="2272"/>
                </a:cubicBezTo>
                <a:cubicBezTo>
                  <a:pt x="115" y="2281"/>
                  <a:pt x="119" y="2286"/>
                  <a:pt x="119" y="2286"/>
                </a:cubicBezTo>
                <a:cubicBezTo>
                  <a:pt x="107" y="2289"/>
                  <a:pt x="96" y="2274"/>
                  <a:pt x="84" y="2263"/>
                </a:cubicBezTo>
                <a:cubicBezTo>
                  <a:pt x="90" y="2268"/>
                  <a:pt x="95" y="2273"/>
                  <a:pt x="97" y="2276"/>
                </a:cubicBezTo>
                <a:cubicBezTo>
                  <a:pt x="100" y="2280"/>
                  <a:pt x="101" y="2282"/>
                  <a:pt x="102" y="2285"/>
                </a:cubicBezTo>
                <a:cubicBezTo>
                  <a:pt x="102" y="2289"/>
                  <a:pt x="99" y="2292"/>
                  <a:pt x="95" y="2294"/>
                </a:cubicBezTo>
                <a:cubicBezTo>
                  <a:pt x="88" y="2299"/>
                  <a:pt x="81" y="2304"/>
                  <a:pt x="104" y="2323"/>
                </a:cubicBezTo>
                <a:cubicBezTo>
                  <a:pt x="108" y="2314"/>
                  <a:pt x="122" y="2319"/>
                  <a:pt x="128" y="2318"/>
                </a:cubicBezTo>
                <a:cubicBezTo>
                  <a:pt x="126" y="2326"/>
                  <a:pt x="127" y="2335"/>
                  <a:pt x="128" y="2345"/>
                </a:cubicBezTo>
                <a:cubicBezTo>
                  <a:pt x="130" y="2355"/>
                  <a:pt x="133" y="2366"/>
                  <a:pt x="138" y="2377"/>
                </a:cubicBezTo>
                <a:cubicBezTo>
                  <a:pt x="142" y="2388"/>
                  <a:pt x="147" y="2399"/>
                  <a:pt x="153" y="2410"/>
                </a:cubicBezTo>
                <a:cubicBezTo>
                  <a:pt x="159" y="2421"/>
                  <a:pt x="166" y="2431"/>
                  <a:pt x="172" y="2440"/>
                </a:cubicBezTo>
                <a:cubicBezTo>
                  <a:pt x="150" y="2442"/>
                  <a:pt x="150" y="2442"/>
                  <a:pt x="150" y="2442"/>
                </a:cubicBezTo>
                <a:cubicBezTo>
                  <a:pt x="154" y="2451"/>
                  <a:pt x="158" y="2460"/>
                  <a:pt x="163" y="2469"/>
                </a:cubicBezTo>
                <a:cubicBezTo>
                  <a:pt x="168" y="2478"/>
                  <a:pt x="173" y="2487"/>
                  <a:pt x="178" y="2496"/>
                </a:cubicBezTo>
                <a:cubicBezTo>
                  <a:pt x="183" y="2506"/>
                  <a:pt x="189" y="2515"/>
                  <a:pt x="195" y="2523"/>
                </a:cubicBezTo>
                <a:cubicBezTo>
                  <a:pt x="201" y="2532"/>
                  <a:pt x="207" y="2541"/>
                  <a:pt x="213" y="2550"/>
                </a:cubicBezTo>
                <a:cubicBezTo>
                  <a:pt x="219" y="2559"/>
                  <a:pt x="225" y="2568"/>
                  <a:pt x="232" y="2577"/>
                </a:cubicBezTo>
                <a:cubicBezTo>
                  <a:pt x="238" y="2586"/>
                  <a:pt x="245" y="2595"/>
                  <a:pt x="251" y="2604"/>
                </a:cubicBezTo>
                <a:cubicBezTo>
                  <a:pt x="264" y="2622"/>
                  <a:pt x="278" y="2639"/>
                  <a:pt x="290" y="2658"/>
                </a:cubicBezTo>
                <a:cubicBezTo>
                  <a:pt x="280" y="2626"/>
                  <a:pt x="315" y="2612"/>
                  <a:pt x="332" y="2631"/>
                </a:cubicBezTo>
                <a:cubicBezTo>
                  <a:pt x="311" y="2658"/>
                  <a:pt x="311" y="2658"/>
                  <a:pt x="311" y="2658"/>
                </a:cubicBezTo>
                <a:cubicBezTo>
                  <a:pt x="337" y="2660"/>
                  <a:pt x="305" y="2629"/>
                  <a:pt x="345" y="2643"/>
                </a:cubicBezTo>
                <a:cubicBezTo>
                  <a:pt x="361" y="2671"/>
                  <a:pt x="329" y="2682"/>
                  <a:pt x="309" y="2672"/>
                </a:cubicBezTo>
                <a:cubicBezTo>
                  <a:pt x="341" y="2698"/>
                  <a:pt x="341" y="2698"/>
                  <a:pt x="341" y="2698"/>
                </a:cubicBezTo>
                <a:cubicBezTo>
                  <a:pt x="335" y="2706"/>
                  <a:pt x="326" y="2702"/>
                  <a:pt x="314" y="2707"/>
                </a:cubicBezTo>
                <a:cubicBezTo>
                  <a:pt x="327" y="2708"/>
                  <a:pt x="331" y="2726"/>
                  <a:pt x="338" y="2745"/>
                </a:cubicBezTo>
                <a:cubicBezTo>
                  <a:pt x="341" y="2754"/>
                  <a:pt x="345" y="2763"/>
                  <a:pt x="351" y="2770"/>
                </a:cubicBezTo>
                <a:cubicBezTo>
                  <a:pt x="356" y="2777"/>
                  <a:pt x="364" y="2780"/>
                  <a:pt x="374" y="2780"/>
                </a:cubicBezTo>
                <a:cubicBezTo>
                  <a:pt x="368" y="2787"/>
                  <a:pt x="368" y="2787"/>
                  <a:pt x="368" y="2787"/>
                </a:cubicBezTo>
                <a:cubicBezTo>
                  <a:pt x="397" y="2822"/>
                  <a:pt x="421" y="2845"/>
                  <a:pt x="444" y="2865"/>
                </a:cubicBezTo>
                <a:cubicBezTo>
                  <a:pt x="456" y="2875"/>
                  <a:pt x="467" y="2885"/>
                  <a:pt x="479" y="2895"/>
                </a:cubicBezTo>
                <a:cubicBezTo>
                  <a:pt x="482" y="2898"/>
                  <a:pt x="484" y="2900"/>
                  <a:pt x="487" y="2903"/>
                </a:cubicBezTo>
                <a:cubicBezTo>
                  <a:pt x="491" y="2906"/>
                  <a:pt x="494" y="2908"/>
                  <a:pt x="497" y="2911"/>
                </a:cubicBezTo>
                <a:cubicBezTo>
                  <a:pt x="503" y="2916"/>
                  <a:pt x="509" y="2922"/>
                  <a:pt x="516" y="2928"/>
                </a:cubicBezTo>
                <a:cubicBezTo>
                  <a:pt x="526" y="2919"/>
                  <a:pt x="535" y="2920"/>
                  <a:pt x="546" y="2924"/>
                </a:cubicBezTo>
                <a:cubicBezTo>
                  <a:pt x="556" y="2927"/>
                  <a:pt x="568" y="2932"/>
                  <a:pt x="584" y="2931"/>
                </a:cubicBezTo>
                <a:cubicBezTo>
                  <a:pt x="592" y="2941"/>
                  <a:pt x="600" y="2953"/>
                  <a:pt x="608" y="2964"/>
                </a:cubicBezTo>
                <a:cubicBezTo>
                  <a:pt x="617" y="2976"/>
                  <a:pt x="625" y="2988"/>
                  <a:pt x="635" y="2999"/>
                </a:cubicBezTo>
                <a:cubicBezTo>
                  <a:pt x="637" y="3002"/>
                  <a:pt x="639" y="3005"/>
                  <a:pt x="642" y="3008"/>
                </a:cubicBezTo>
                <a:cubicBezTo>
                  <a:pt x="644" y="3011"/>
                  <a:pt x="647" y="3014"/>
                  <a:pt x="649" y="3017"/>
                </a:cubicBezTo>
                <a:cubicBezTo>
                  <a:pt x="654" y="3022"/>
                  <a:pt x="659" y="3028"/>
                  <a:pt x="665" y="3033"/>
                </a:cubicBezTo>
                <a:cubicBezTo>
                  <a:pt x="670" y="3039"/>
                  <a:pt x="676" y="3044"/>
                  <a:pt x="682" y="3049"/>
                </a:cubicBezTo>
                <a:cubicBezTo>
                  <a:pt x="688" y="3054"/>
                  <a:pt x="694" y="3059"/>
                  <a:pt x="701" y="3063"/>
                </a:cubicBezTo>
                <a:cubicBezTo>
                  <a:pt x="744" y="3079"/>
                  <a:pt x="725" y="3052"/>
                  <a:pt x="750" y="3051"/>
                </a:cubicBezTo>
                <a:cubicBezTo>
                  <a:pt x="738" y="3073"/>
                  <a:pt x="791" y="3107"/>
                  <a:pt x="754" y="3103"/>
                </a:cubicBezTo>
                <a:cubicBezTo>
                  <a:pt x="786" y="3123"/>
                  <a:pt x="808" y="3135"/>
                  <a:pt x="832" y="3147"/>
                </a:cubicBezTo>
                <a:cubicBezTo>
                  <a:pt x="844" y="3153"/>
                  <a:pt x="857" y="3158"/>
                  <a:pt x="873" y="3164"/>
                </a:cubicBezTo>
                <a:cubicBezTo>
                  <a:pt x="881" y="3167"/>
                  <a:pt x="889" y="3170"/>
                  <a:pt x="899" y="3174"/>
                </a:cubicBezTo>
                <a:cubicBezTo>
                  <a:pt x="908" y="3177"/>
                  <a:pt x="919" y="3180"/>
                  <a:pt x="930" y="3184"/>
                </a:cubicBezTo>
                <a:cubicBezTo>
                  <a:pt x="926" y="3170"/>
                  <a:pt x="919" y="3160"/>
                  <a:pt x="928" y="3156"/>
                </a:cubicBezTo>
                <a:cubicBezTo>
                  <a:pt x="945" y="3160"/>
                  <a:pt x="956" y="3184"/>
                  <a:pt x="949" y="3193"/>
                </a:cubicBezTo>
                <a:cubicBezTo>
                  <a:pt x="943" y="3194"/>
                  <a:pt x="943" y="3194"/>
                  <a:pt x="943" y="3194"/>
                </a:cubicBezTo>
                <a:cubicBezTo>
                  <a:pt x="957" y="3196"/>
                  <a:pt x="971" y="3200"/>
                  <a:pt x="983" y="3206"/>
                </a:cubicBezTo>
                <a:cubicBezTo>
                  <a:pt x="990" y="3209"/>
                  <a:pt x="996" y="3213"/>
                  <a:pt x="1002" y="3217"/>
                </a:cubicBezTo>
                <a:cubicBezTo>
                  <a:pt x="1008" y="3220"/>
                  <a:pt x="1014" y="3224"/>
                  <a:pt x="1020" y="3228"/>
                </a:cubicBezTo>
                <a:cubicBezTo>
                  <a:pt x="1032" y="3237"/>
                  <a:pt x="1044" y="3247"/>
                  <a:pt x="1056" y="3257"/>
                </a:cubicBezTo>
                <a:cubicBezTo>
                  <a:pt x="1068" y="3266"/>
                  <a:pt x="1079" y="3276"/>
                  <a:pt x="1091" y="3287"/>
                </a:cubicBezTo>
                <a:cubicBezTo>
                  <a:pt x="1137" y="3326"/>
                  <a:pt x="1185" y="3362"/>
                  <a:pt x="1234" y="3352"/>
                </a:cubicBezTo>
                <a:cubicBezTo>
                  <a:pt x="1228" y="3353"/>
                  <a:pt x="1228" y="3353"/>
                  <a:pt x="1228" y="3353"/>
                </a:cubicBezTo>
                <a:cubicBezTo>
                  <a:pt x="1228" y="3353"/>
                  <a:pt x="1234" y="3354"/>
                  <a:pt x="1243" y="3354"/>
                </a:cubicBezTo>
                <a:cubicBezTo>
                  <a:pt x="1251" y="3355"/>
                  <a:pt x="1263" y="3356"/>
                  <a:pt x="1274" y="3356"/>
                </a:cubicBezTo>
                <a:cubicBezTo>
                  <a:pt x="1297" y="3357"/>
                  <a:pt x="1320" y="3358"/>
                  <a:pt x="1320" y="3358"/>
                </a:cubicBezTo>
                <a:cubicBezTo>
                  <a:pt x="1338" y="3367"/>
                  <a:pt x="1331" y="3369"/>
                  <a:pt x="1322" y="3373"/>
                </a:cubicBezTo>
                <a:cubicBezTo>
                  <a:pt x="1313" y="3376"/>
                  <a:pt x="1302" y="3380"/>
                  <a:pt x="1314" y="3393"/>
                </a:cubicBezTo>
                <a:cubicBezTo>
                  <a:pt x="1340" y="3390"/>
                  <a:pt x="1361" y="3392"/>
                  <a:pt x="1381" y="3397"/>
                </a:cubicBezTo>
                <a:cubicBezTo>
                  <a:pt x="1400" y="3401"/>
                  <a:pt x="1417" y="3407"/>
                  <a:pt x="1433" y="3414"/>
                </a:cubicBezTo>
                <a:cubicBezTo>
                  <a:pt x="1450" y="3421"/>
                  <a:pt x="1465" y="3427"/>
                  <a:pt x="1482" y="3432"/>
                </a:cubicBezTo>
                <a:cubicBezTo>
                  <a:pt x="1499" y="3437"/>
                  <a:pt x="1517" y="3439"/>
                  <a:pt x="1538" y="3438"/>
                </a:cubicBezTo>
                <a:cubicBezTo>
                  <a:pt x="1547" y="3460"/>
                  <a:pt x="1566" y="3473"/>
                  <a:pt x="1588" y="3483"/>
                </a:cubicBezTo>
                <a:cubicBezTo>
                  <a:pt x="1600" y="3487"/>
                  <a:pt x="1612" y="3491"/>
                  <a:pt x="1625" y="3494"/>
                </a:cubicBezTo>
                <a:cubicBezTo>
                  <a:pt x="1638" y="3496"/>
                  <a:pt x="1652" y="3499"/>
                  <a:pt x="1666" y="3500"/>
                </a:cubicBezTo>
                <a:cubicBezTo>
                  <a:pt x="1680" y="3502"/>
                  <a:pt x="1694" y="3504"/>
                  <a:pt x="1708" y="3505"/>
                </a:cubicBezTo>
                <a:cubicBezTo>
                  <a:pt x="1722" y="3507"/>
                  <a:pt x="1736" y="3509"/>
                  <a:pt x="1749" y="3512"/>
                </a:cubicBezTo>
                <a:cubicBezTo>
                  <a:pt x="1775" y="3517"/>
                  <a:pt x="1799" y="3525"/>
                  <a:pt x="1817" y="3540"/>
                </a:cubicBezTo>
                <a:cubicBezTo>
                  <a:pt x="1815" y="3522"/>
                  <a:pt x="1815" y="3522"/>
                  <a:pt x="1815" y="3522"/>
                </a:cubicBezTo>
                <a:cubicBezTo>
                  <a:pt x="1838" y="3509"/>
                  <a:pt x="1838" y="3536"/>
                  <a:pt x="1853" y="3543"/>
                </a:cubicBezTo>
                <a:cubicBezTo>
                  <a:pt x="1853" y="3529"/>
                  <a:pt x="1833" y="3523"/>
                  <a:pt x="1847" y="3516"/>
                </a:cubicBezTo>
                <a:cubicBezTo>
                  <a:pt x="1936" y="3519"/>
                  <a:pt x="2025" y="3537"/>
                  <a:pt x="2115" y="3556"/>
                </a:cubicBezTo>
                <a:cubicBezTo>
                  <a:pt x="2205" y="3575"/>
                  <a:pt x="2297" y="3596"/>
                  <a:pt x="2387" y="3606"/>
                </a:cubicBezTo>
                <a:cubicBezTo>
                  <a:pt x="2420" y="3609"/>
                  <a:pt x="2430" y="3586"/>
                  <a:pt x="2442" y="3568"/>
                </a:cubicBezTo>
                <a:cubicBezTo>
                  <a:pt x="2454" y="3550"/>
                  <a:pt x="2467" y="3537"/>
                  <a:pt x="2509" y="3558"/>
                </a:cubicBezTo>
                <a:cubicBezTo>
                  <a:pt x="2485" y="3591"/>
                  <a:pt x="2485" y="3591"/>
                  <a:pt x="2485" y="3591"/>
                </a:cubicBezTo>
                <a:cubicBezTo>
                  <a:pt x="2552" y="3572"/>
                  <a:pt x="2621" y="3570"/>
                  <a:pt x="2690" y="3567"/>
                </a:cubicBezTo>
                <a:cubicBezTo>
                  <a:pt x="2707" y="3566"/>
                  <a:pt x="2725" y="3565"/>
                  <a:pt x="2742" y="3563"/>
                </a:cubicBezTo>
                <a:cubicBezTo>
                  <a:pt x="2760" y="3562"/>
                  <a:pt x="2777" y="3560"/>
                  <a:pt x="2794" y="3557"/>
                </a:cubicBezTo>
                <a:cubicBezTo>
                  <a:pt x="2811" y="3554"/>
                  <a:pt x="2828" y="3551"/>
                  <a:pt x="2845" y="3546"/>
                </a:cubicBezTo>
                <a:cubicBezTo>
                  <a:pt x="2862" y="3542"/>
                  <a:pt x="2878" y="3536"/>
                  <a:pt x="2894" y="3529"/>
                </a:cubicBezTo>
                <a:cubicBezTo>
                  <a:pt x="2887" y="3538"/>
                  <a:pt x="2889" y="3547"/>
                  <a:pt x="2876" y="3549"/>
                </a:cubicBezTo>
                <a:cubicBezTo>
                  <a:pt x="2884" y="3554"/>
                  <a:pt x="2894" y="3555"/>
                  <a:pt x="2906" y="3554"/>
                </a:cubicBezTo>
                <a:cubicBezTo>
                  <a:pt x="2917" y="3553"/>
                  <a:pt x="2930" y="3549"/>
                  <a:pt x="2940" y="3545"/>
                </a:cubicBezTo>
                <a:cubicBezTo>
                  <a:pt x="2946" y="3542"/>
                  <a:pt x="2951" y="3540"/>
                  <a:pt x="2956" y="3537"/>
                </a:cubicBezTo>
                <a:cubicBezTo>
                  <a:pt x="2960" y="3534"/>
                  <a:pt x="2965" y="3531"/>
                  <a:pt x="2968" y="3528"/>
                </a:cubicBezTo>
                <a:cubicBezTo>
                  <a:pt x="2975" y="3522"/>
                  <a:pt x="2978" y="3516"/>
                  <a:pt x="2977" y="3511"/>
                </a:cubicBezTo>
                <a:cubicBezTo>
                  <a:pt x="2999" y="3508"/>
                  <a:pt x="2986" y="3527"/>
                  <a:pt x="3002" y="3533"/>
                </a:cubicBezTo>
                <a:cubicBezTo>
                  <a:pt x="3010" y="3535"/>
                  <a:pt x="3018" y="3533"/>
                  <a:pt x="3026" y="3529"/>
                </a:cubicBezTo>
                <a:cubicBezTo>
                  <a:pt x="3034" y="3524"/>
                  <a:pt x="3041" y="3519"/>
                  <a:pt x="3048" y="3513"/>
                </a:cubicBezTo>
                <a:cubicBezTo>
                  <a:pt x="3063" y="3503"/>
                  <a:pt x="3076" y="3493"/>
                  <a:pt x="3087" y="3502"/>
                </a:cubicBezTo>
                <a:cubicBezTo>
                  <a:pt x="3091" y="3505"/>
                  <a:pt x="3081" y="3512"/>
                  <a:pt x="3076" y="3515"/>
                </a:cubicBezTo>
                <a:cubicBezTo>
                  <a:pt x="3080" y="3511"/>
                  <a:pt x="3088" y="3507"/>
                  <a:pt x="3096" y="3504"/>
                </a:cubicBezTo>
                <a:cubicBezTo>
                  <a:pt x="3105" y="3500"/>
                  <a:pt x="3114" y="3498"/>
                  <a:pt x="3122" y="3494"/>
                </a:cubicBezTo>
                <a:cubicBezTo>
                  <a:pt x="3139" y="3486"/>
                  <a:pt x="3150" y="3479"/>
                  <a:pt x="3137" y="3469"/>
                </a:cubicBezTo>
                <a:cubicBezTo>
                  <a:pt x="3164" y="3467"/>
                  <a:pt x="3186" y="3453"/>
                  <a:pt x="3207" y="3442"/>
                </a:cubicBezTo>
                <a:cubicBezTo>
                  <a:pt x="3212" y="3439"/>
                  <a:pt x="3217" y="3435"/>
                  <a:pt x="3222" y="3433"/>
                </a:cubicBezTo>
                <a:cubicBezTo>
                  <a:pt x="3227" y="3430"/>
                  <a:pt x="3232" y="3427"/>
                  <a:pt x="3238" y="3424"/>
                </a:cubicBezTo>
                <a:cubicBezTo>
                  <a:pt x="3248" y="3420"/>
                  <a:pt x="3258" y="3416"/>
                  <a:pt x="3270" y="3415"/>
                </a:cubicBezTo>
                <a:cubicBezTo>
                  <a:pt x="3272" y="3405"/>
                  <a:pt x="3279" y="3398"/>
                  <a:pt x="3287" y="3393"/>
                </a:cubicBezTo>
                <a:cubicBezTo>
                  <a:pt x="3295" y="3387"/>
                  <a:pt x="3306" y="3383"/>
                  <a:pt x="3315" y="3379"/>
                </a:cubicBezTo>
                <a:cubicBezTo>
                  <a:pt x="3333" y="3370"/>
                  <a:pt x="3349" y="3361"/>
                  <a:pt x="3341" y="3341"/>
                </a:cubicBezTo>
                <a:cubicBezTo>
                  <a:pt x="3351" y="3361"/>
                  <a:pt x="3375" y="3355"/>
                  <a:pt x="3399" y="3340"/>
                </a:cubicBezTo>
                <a:cubicBezTo>
                  <a:pt x="3410" y="3332"/>
                  <a:pt x="3422" y="3322"/>
                  <a:pt x="3431" y="3311"/>
                </a:cubicBezTo>
                <a:cubicBezTo>
                  <a:pt x="3440" y="3301"/>
                  <a:pt x="3446" y="3289"/>
                  <a:pt x="3450" y="3280"/>
                </a:cubicBezTo>
                <a:cubicBezTo>
                  <a:pt x="3449" y="3298"/>
                  <a:pt x="3481" y="3273"/>
                  <a:pt x="3483" y="3296"/>
                </a:cubicBezTo>
                <a:cubicBezTo>
                  <a:pt x="3497" y="3283"/>
                  <a:pt x="3510" y="3269"/>
                  <a:pt x="3516" y="3257"/>
                </a:cubicBezTo>
                <a:cubicBezTo>
                  <a:pt x="3522" y="3245"/>
                  <a:pt x="3522" y="3234"/>
                  <a:pt x="3512" y="3228"/>
                </a:cubicBezTo>
                <a:cubicBezTo>
                  <a:pt x="3522" y="3227"/>
                  <a:pt x="3532" y="3224"/>
                  <a:pt x="3540" y="3220"/>
                </a:cubicBezTo>
                <a:cubicBezTo>
                  <a:pt x="3548" y="3216"/>
                  <a:pt x="3555" y="3211"/>
                  <a:pt x="3561" y="3205"/>
                </a:cubicBezTo>
                <a:cubicBezTo>
                  <a:pt x="3566" y="3199"/>
                  <a:pt x="3571" y="3192"/>
                  <a:pt x="3576" y="3185"/>
                </a:cubicBezTo>
                <a:cubicBezTo>
                  <a:pt x="3580" y="3178"/>
                  <a:pt x="3584" y="3170"/>
                  <a:pt x="3588" y="3163"/>
                </a:cubicBezTo>
                <a:cubicBezTo>
                  <a:pt x="3595" y="3149"/>
                  <a:pt x="3602" y="3136"/>
                  <a:pt x="3611" y="3127"/>
                </a:cubicBezTo>
                <a:cubicBezTo>
                  <a:pt x="3621" y="3118"/>
                  <a:pt x="3633" y="3114"/>
                  <a:pt x="3653" y="3118"/>
                </a:cubicBezTo>
                <a:cubicBezTo>
                  <a:pt x="3679" y="3067"/>
                  <a:pt x="3703" y="3019"/>
                  <a:pt x="3725" y="2972"/>
                </a:cubicBezTo>
                <a:cubicBezTo>
                  <a:pt x="3747" y="2926"/>
                  <a:pt x="3767" y="2881"/>
                  <a:pt x="3786" y="2836"/>
                </a:cubicBezTo>
                <a:cubicBezTo>
                  <a:pt x="3805" y="2849"/>
                  <a:pt x="3792" y="2873"/>
                  <a:pt x="3780" y="2896"/>
                </a:cubicBezTo>
                <a:cubicBezTo>
                  <a:pt x="3768" y="2918"/>
                  <a:pt x="3756" y="2940"/>
                  <a:pt x="3776" y="2951"/>
                </a:cubicBezTo>
                <a:cubicBezTo>
                  <a:pt x="3794" y="2907"/>
                  <a:pt x="3801" y="2868"/>
                  <a:pt x="3809" y="2831"/>
                </a:cubicBezTo>
                <a:cubicBezTo>
                  <a:pt x="3813" y="2813"/>
                  <a:pt x="3818" y="2795"/>
                  <a:pt x="3825" y="2777"/>
                </a:cubicBezTo>
                <a:cubicBezTo>
                  <a:pt x="3831" y="2759"/>
                  <a:pt x="3840" y="2741"/>
                  <a:pt x="3852" y="2722"/>
                </a:cubicBezTo>
                <a:cubicBezTo>
                  <a:pt x="3867" y="2703"/>
                  <a:pt x="3864" y="2742"/>
                  <a:pt x="3867" y="2753"/>
                </a:cubicBezTo>
                <a:cubicBezTo>
                  <a:pt x="3870" y="2741"/>
                  <a:pt x="3873" y="2730"/>
                  <a:pt x="3877" y="2719"/>
                </a:cubicBezTo>
                <a:cubicBezTo>
                  <a:pt x="3881" y="2709"/>
                  <a:pt x="3885" y="2698"/>
                  <a:pt x="3889" y="2688"/>
                </a:cubicBezTo>
                <a:cubicBezTo>
                  <a:pt x="3897" y="2667"/>
                  <a:pt x="3906" y="2647"/>
                  <a:pt x="3914" y="2627"/>
                </a:cubicBezTo>
                <a:cubicBezTo>
                  <a:pt x="3922" y="2607"/>
                  <a:pt x="3930" y="2587"/>
                  <a:pt x="3936" y="2567"/>
                </a:cubicBezTo>
                <a:cubicBezTo>
                  <a:pt x="3941" y="2547"/>
                  <a:pt x="3945" y="2526"/>
                  <a:pt x="3946" y="2505"/>
                </a:cubicBezTo>
                <a:cubicBezTo>
                  <a:pt x="3950" y="2506"/>
                  <a:pt x="3951" y="2516"/>
                  <a:pt x="3952" y="2525"/>
                </a:cubicBezTo>
                <a:cubicBezTo>
                  <a:pt x="3956" y="2510"/>
                  <a:pt x="3970" y="2492"/>
                  <a:pt x="3950" y="2487"/>
                </a:cubicBezTo>
                <a:cubicBezTo>
                  <a:pt x="3951" y="2504"/>
                  <a:pt x="3951" y="2504"/>
                  <a:pt x="3951" y="2504"/>
                </a:cubicBezTo>
                <a:cubicBezTo>
                  <a:pt x="3941" y="2508"/>
                  <a:pt x="3935" y="2504"/>
                  <a:pt x="3929" y="2498"/>
                </a:cubicBezTo>
                <a:cubicBezTo>
                  <a:pt x="3924" y="2491"/>
                  <a:pt x="3919" y="2480"/>
                  <a:pt x="3916" y="2469"/>
                </a:cubicBezTo>
                <a:cubicBezTo>
                  <a:pt x="3908" y="2447"/>
                  <a:pt x="3904" y="2422"/>
                  <a:pt x="3896" y="2419"/>
                </a:cubicBezTo>
                <a:cubicBezTo>
                  <a:pt x="3921" y="2440"/>
                  <a:pt x="3929" y="2422"/>
                  <a:pt x="3939" y="2406"/>
                </a:cubicBezTo>
                <a:cubicBezTo>
                  <a:pt x="3949" y="2391"/>
                  <a:pt x="3961" y="2377"/>
                  <a:pt x="3991" y="2407"/>
                </a:cubicBezTo>
                <a:cubicBezTo>
                  <a:pt x="3990" y="2396"/>
                  <a:pt x="3984" y="2381"/>
                  <a:pt x="3970" y="2380"/>
                </a:cubicBezTo>
                <a:cubicBezTo>
                  <a:pt x="3978" y="2366"/>
                  <a:pt x="3986" y="2363"/>
                  <a:pt x="3998" y="2382"/>
                </a:cubicBezTo>
                <a:cubicBezTo>
                  <a:pt x="3999" y="2352"/>
                  <a:pt x="3993" y="2342"/>
                  <a:pt x="3989" y="2332"/>
                </a:cubicBezTo>
                <a:cubicBezTo>
                  <a:pt x="3984" y="2322"/>
                  <a:pt x="3981" y="2313"/>
                  <a:pt x="3986" y="2288"/>
                </a:cubicBezTo>
                <a:cubicBezTo>
                  <a:pt x="3996" y="2290"/>
                  <a:pt x="3997" y="2301"/>
                  <a:pt x="4007" y="2309"/>
                </a:cubicBezTo>
                <a:cubicBezTo>
                  <a:pt x="4001" y="2294"/>
                  <a:pt x="3994" y="2279"/>
                  <a:pt x="3991" y="2263"/>
                </a:cubicBezTo>
                <a:cubicBezTo>
                  <a:pt x="3988" y="2247"/>
                  <a:pt x="3988" y="2230"/>
                  <a:pt x="3996" y="2209"/>
                </a:cubicBezTo>
                <a:cubicBezTo>
                  <a:pt x="4001" y="2213"/>
                  <a:pt x="4010" y="2209"/>
                  <a:pt x="4008" y="2222"/>
                </a:cubicBezTo>
                <a:cubicBezTo>
                  <a:pt x="4010" y="2203"/>
                  <a:pt x="4009" y="2185"/>
                  <a:pt x="4007" y="2168"/>
                </a:cubicBezTo>
                <a:cubicBezTo>
                  <a:pt x="4006" y="2160"/>
                  <a:pt x="4004" y="2151"/>
                  <a:pt x="4003" y="2143"/>
                </a:cubicBezTo>
                <a:cubicBezTo>
                  <a:pt x="4001" y="2134"/>
                  <a:pt x="4000" y="2126"/>
                  <a:pt x="3998" y="2118"/>
                </a:cubicBezTo>
                <a:cubicBezTo>
                  <a:pt x="3996" y="2109"/>
                  <a:pt x="3995" y="2101"/>
                  <a:pt x="3994" y="2092"/>
                </a:cubicBezTo>
                <a:cubicBezTo>
                  <a:pt x="3993" y="2084"/>
                  <a:pt x="3992" y="2075"/>
                  <a:pt x="3992" y="2067"/>
                </a:cubicBezTo>
                <a:cubicBezTo>
                  <a:pt x="3991" y="2049"/>
                  <a:pt x="3994" y="2031"/>
                  <a:pt x="4000" y="2011"/>
                </a:cubicBezTo>
                <a:cubicBezTo>
                  <a:pt x="4041" y="2038"/>
                  <a:pt x="4015" y="1984"/>
                  <a:pt x="4052" y="1982"/>
                </a:cubicBezTo>
                <a:cubicBezTo>
                  <a:pt x="4052" y="1982"/>
                  <a:pt x="4050" y="1971"/>
                  <a:pt x="4048" y="1959"/>
                </a:cubicBezTo>
                <a:cubicBezTo>
                  <a:pt x="4045" y="1948"/>
                  <a:pt x="4043" y="1937"/>
                  <a:pt x="4043" y="1937"/>
                </a:cubicBezTo>
                <a:cubicBezTo>
                  <a:pt x="4024" y="1954"/>
                  <a:pt x="4024" y="1954"/>
                  <a:pt x="4024" y="1954"/>
                </a:cubicBezTo>
                <a:cubicBezTo>
                  <a:pt x="4025" y="1935"/>
                  <a:pt x="4019" y="1917"/>
                  <a:pt x="4014" y="1899"/>
                </a:cubicBezTo>
                <a:cubicBezTo>
                  <a:pt x="4009" y="1882"/>
                  <a:pt x="4005" y="1865"/>
                  <a:pt x="4011" y="1849"/>
                </a:cubicBezTo>
                <a:cubicBezTo>
                  <a:pt x="4026" y="1877"/>
                  <a:pt x="4026" y="1877"/>
                  <a:pt x="4026" y="1877"/>
                </a:cubicBezTo>
                <a:cubicBezTo>
                  <a:pt x="4026" y="1877"/>
                  <a:pt x="4024" y="1859"/>
                  <a:pt x="4022" y="1841"/>
                </a:cubicBezTo>
                <a:cubicBezTo>
                  <a:pt x="4022" y="1832"/>
                  <a:pt x="4020" y="1823"/>
                  <a:pt x="4019" y="1816"/>
                </a:cubicBezTo>
                <a:cubicBezTo>
                  <a:pt x="4018" y="1810"/>
                  <a:pt x="4018" y="1805"/>
                  <a:pt x="4018" y="1805"/>
                </a:cubicBezTo>
                <a:cubicBezTo>
                  <a:pt x="4018" y="1805"/>
                  <a:pt x="4015" y="1816"/>
                  <a:pt x="4012" y="1826"/>
                </a:cubicBezTo>
                <a:cubicBezTo>
                  <a:pt x="4010" y="1831"/>
                  <a:pt x="4008" y="1836"/>
                  <a:pt x="4007" y="1840"/>
                </a:cubicBezTo>
                <a:cubicBezTo>
                  <a:pt x="4006" y="1844"/>
                  <a:pt x="4005" y="1846"/>
                  <a:pt x="4005" y="1846"/>
                </a:cubicBezTo>
                <a:cubicBezTo>
                  <a:pt x="4000" y="1837"/>
                  <a:pt x="3995" y="1832"/>
                  <a:pt x="3990" y="1830"/>
                </a:cubicBezTo>
                <a:cubicBezTo>
                  <a:pt x="3984" y="1828"/>
                  <a:pt x="3980" y="1829"/>
                  <a:pt x="3975" y="1828"/>
                </a:cubicBezTo>
                <a:cubicBezTo>
                  <a:pt x="3967" y="1828"/>
                  <a:pt x="3963" y="1826"/>
                  <a:pt x="3967" y="1801"/>
                </a:cubicBezTo>
                <a:cubicBezTo>
                  <a:pt x="3969" y="1806"/>
                  <a:pt x="3969" y="1797"/>
                  <a:pt x="3971" y="1784"/>
                </a:cubicBezTo>
                <a:cubicBezTo>
                  <a:pt x="3973" y="1771"/>
                  <a:pt x="3976" y="1753"/>
                  <a:pt x="3986" y="1743"/>
                </a:cubicBezTo>
                <a:cubicBezTo>
                  <a:pt x="3986" y="1743"/>
                  <a:pt x="3986" y="1743"/>
                  <a:pt x="3986" y="1743"/>
                </a:cubicBezTo>
                <a:cubicBezTo>
                  <a:pt x="3979" y="1734"/>
                  <a:pt x="3973" y="1725"/>
                  <a:pt x="3969" y="1715"/>
                </a:cubicBezTo>
                <a:cubicBezTo>
                  <a:pt x="3964" y="1705"/>
                  <a:pt x="3962" y="1693"/>
                  <a:pt x="3965" y="1679"/>
                </a:cubicBezTo>
                <a:cubicBezTo>
                  <a:pt x="3976" y="1670"/>
                  <a:pt x="4006" y="1680"/>
                  <a:pt x="4014" y="1675"/>
                </a:cubicBezTo>
                <a:cubicBezTo>
                  <a:pt x="4005" y="1671"/>
                  <a:pt x="4000" y="1664"/>
                  <a:pt x="3997" y="1654"/>
                </a:cubicBezTo>
                <a:cubicBezTo>
                  <a:pt x="3993" y="1645"/>
                  <a:pt x="3990" y="1634"/>
                  <a:pt x="3987" y="1623"/>
                </a:cubicBezTo>
                <a:cubicBezTo>
                  <a:pt x="3984" y="1612"/>
                  <a:pt x="3982" y="1600"/>
                  <a:pt x="3977" y="1591"/>
                </a:cubicBezTo>
                <a:cubicBezTo>
                  <a:pt x="3973" y="1581"/>
                  <a:pt x="3966" y="1573"/>
                  <a:pt x="3957" y="1569"/>
                </a:cubicBezTo>
                <a:cubicBezTo>
                  <a:pt x="3966" y="1575"/>
                  <a:pt x="3985" y="1572"/>
                  <a:pt x="3989" y="1569"/>
                </a:cubicBezTo>
                <a:cubicBezTo>
                  <a:pt x="3962" y="1558"/>
                  <a:pt x="3962" y="1558"/>
                  <a:pt x="3962" y="1558"/>
                </a:cubicBezTo>
                <a:cubicBezTo>
                  <a:pt x="3967" y="1539"/>
                  <a:pt x="3970" y="1536"/>
                  <a:pt x="3986" y="1536"/>
                </a:cubicBezTo>
                <a:cubicBezTo>
                  <a:pt x="3983" y="1509"/>
                  <a:pt x="3972" y="1516"/>
                  <a:pt x="3963" y="1521"/>
                </a:cubicBezTo>
                <a:cubicBezTo>
                  <a:pt x="3954" y="1525"/>
                  <a:pt x="3947" y="1528"/>
                  <a:pt x="3951" y="1496"/>
                </a:cubicBezTo>
                <a:cubicBezTo>
                  <a:pt x="3954" y="1500"/>
                  <a:pt x="3957" y="1497"/>
                  <a:pt x="3963" y="1507"/>
                </a:cubicBezTo>
                <a:cubicBezTo>
                  <a:pt x="3962" y="1474"/>
                  <a:pt x="3951" y="1445"/>
                  <a:pt x="3940" y="1417"/>
                </a:cubicBezTo>
                <a:cubicBezTo>
                  <a:pt x="3929" y="1389"/>
                  <a:pt x="3919" y="1362"/>
                  <a:pt x="3916" y="1333"/>
                </a:cubicBezTo>
                <a:cubicBezTo>
                  <a:pt x="3931" y="1319"/>
                  <a:pt x="3937" y="1331"/>
                  <a:pt x="3942" y="1342"/>
                </a:cubicBezTo>
                <a:cubicBezTo>
                  <a:pt x="3947" y="1354"/>
                  <a:pt x="3951" y="1365"/>
                  <a:pt x="3964" y="1352"/>
                </a:cubicBezTo>
                <a:cubicBezTo>
                  <a:pt x="3956" y="1332"/>
                  <a:pt x="3946" y="1312"/>
                  <a:pt x="3936" y="1292"/>
                </a:cubicBezTo>
                <a:cubicBezTo>
                  <a:pt x="3925" y="1273"/>
                  <a:pt x="3913" y="1254"/>
                  <a:pt x="3902" y="1235"/>
                </a:cubicBezTo>
                <a:cubicBezTo>
                  <a:pt x="3890" y="1216"/>
                  <a:pt x="3879" y="1197"/>
                  <a:pt x="3868" y="1179"/>
                </a:cubicBezTo>
                <a:cubicBezTo>
                  <a:pt x="3863" y="1169"/>
                  <a:pt x="3859" y="1160"/>
                  <a:pt x="3854" y="1150"/>
                </a:cubicBezTo>
                <a:cubicBezTo>
                  <a:pt x="3850" y="1141"/>
                  <a:pt x="3847" y="1131"/>
                  <a:pt x="3844" y="1122"/>
                </a:cubicBezTo>
                <a:cubicBezTo>
                  <a:pt x="3844" y="1122"/>
                  <a:pt x="3844" y="1125"/>
                  <a:pt x="3845" y="1129"/>
                </a:cubicBezTo>
                <a:cubicBezTo>
                  <a:pt x="3845" y="1133"/>
                  <a:pt x="3846" y="1137"/>
                  <a:pt x="3846" y="1137"/>
                </a:cubicBezTo>
                <a:cubicBezTo>
                  <a:pt x="3820" y="1142"/>
                  <a:pt x="3820" y="1126"/>
                  <a:pt x="3821" y="1105"/>
                </a:cubicBezTo>
                <a:cubicBezTo>
                  <a:pt x="3822" y="1094"/>
                  <a:pt x="3823" y="1082"/>
                  <a:pt x="3821" y="1072"/>
                </a:cubicBezTo>
                <a:cubicBezTo>
                  <a:pt x="3819" y="1061"/>
                  <a:pt x="3815" y="1051"/>
                  <a:pt x="3804" y="1045"/>
                </a:cubicBezTo>
                <a:cubicBezTo>
                  <a:pt x="3812" y="1052"/>
                  <a:pt x="3836" y="1044"/>
                  <a:pt x="3830" y="1044"/>
                </a:cubicBezTo>
                <a:cubicBezTo>
                  <a:pt x="3813" y="989"/>
                  <a:pt x="3766" y="947"/>
                  <a:pt x="3707" y="885"/>
                </a:cubicBezTo>
                <a:cubicBezTo>
                  <a:pt x="3724" y="886"/>
                  <a:pt x="3724" y="886"/>
                  <a:pt x="3724" y="886"/>
                </a:cubicBezTo>
                <a:cubicBezTo>
                  <a:pt x="3723" y="878"/>
                  <a:pt x="3719" y="869"/>
                  <a:pt x="3715" y="859"/>
                </a:cubicBezTo>
                <a:cubicBezTo>
                  <a:pt x="3710" y="850"/>
                  <a:pt x="3705" y="841"/>
                  <a:pt x="3699" y="831"/>
                </a:cubicBezTo>
                <a:cubicBezTo>
                  <a:pt x="3693" y="822"/>
                  <a:pt x="3687" y="812"/>
                  <a:pt x="3682" y="803"/>
                </a:cubicBezTo>
                <a:cubicBezTo>
                  <a:pt x="3676" y="794"/>
                  <a:pt x="3671" y="786"/>
                  <a:pt x="3667" y="778"/>
                </a:cubicBezTo>
                <a:cubicBezTo>
                  <a:pt x="3650" y="777"/>
                  <a:pt x="3640" y="759"/>
                  <a:pt x="3631" y="781"/>
                </a:cubicBezTo>
                <a:cubicBezTo>
                  <a:pt x="3631" y="777"/>
                  <a:pt x="3631" y="773"/>
                  <a:pt x="3630" y="769"/>
                </a:cubicBezTo>
                <a:cubicBezTo>
                  <a:pt x="3630" y="765"/>
                  <a:pt x="3629" y="761"/>
                  <a:pt x="3629" y="757"/>
                </a:cubicBezTo>
                <a:cubicBezTo>
                  <a:pt x="3627" y="750"/>
                  <a:pt x="3625" y="743"/>
                  <a:pt x="3623" y="737"/>
                </a:cubicBezTo>
                <a:cubicBezTo>
                  <a:pt x="3620" y="730"/>
                  <a:pt x="3617" y="724"/>
                  <a:pt x="3614" y="718"/>
                </a:cubicBezTo>
                <a:cubicBezTo>
                  <a:pt x="3613" y="715"/>
                  <a:pt x="3611" y="712"/>
                  <a:pt x="3609" y="709"/>
                </a:cubicBezTo>
                <a:cubicBezTo>
                  <a:pt x="3607" y="706"/>
                  <a:pt x="3605" y="704"/>
                  <a:pt x="3603" y="701"/>
                </a:cubicBezTo>
                <a:cubicBezTo>
                  <a:pt x="3587" y="681"/>
                  <a:pt x="3567" y="664"/>
                  <a:pt x="3545" y="649"/>
                </a:cubicBezTo>
                <a:cubicBezTo>
                  <a:pt x="3535" y="642"/>
                  <a:pt x="3524" y="634"/>
                  <a:pt x="3514" y="627"/>
                </a:cubicBezTo>
                <a:cubicBezTo>
                  <a:pt x="3504" y="619"/>
                  <a:pt x="3494" y="612"/>
                  <a:pt x="3485" y="603"/>
                </a:cubicBezTo>
                <a:cubicBezTo>
                  <a:pt x="3481" y="599"/>
                  <a:pt x="3477" y="594"/>
                  <a:pt x="3473" y="589"/>
                </a:cubicBezTo>
                <a:cubicBezTo>
                  <a:pt x="3469" y="585"/>
                  <a:pt x="3465" y="580"/>
                  <a:pt x="3462" y="574"/>
                </a:cubicBezTo>
                <a:cubicBezTo>
                  <a:pt x="3456" y="564"/>
                  <a:pt x="3451" y="552"/>
                  <a:pt x="3448" y="537"/>
                </a:cubicBezTo>
                <a:cubicBezTo>
                  <a:pt x="3456" y="545"/>
                  <a:pt x="3476" y="549"/>
                  <a:pt x="3469" y="542"/>
                </a:cubicBezTo>
                <a:cubicBezTo>
                  <a:pt x="3469" y="542"/>
                  <a:pt x="3465" y="539"/>
                  <a:pt x="3459" y="534"/>
                </a:cubicBezTo>
                <a:cubicBezTo>
                  <a:pt x="3455" y="532"/>
                  <a:pt x="3452" y="529"/>
                  <a:pt x="3448" y="526"/>
                </a:cubicBezTo>
                <a:cubicBezTo>
                  <a:pt x="3444" y="523"/>
                  <a:pt x="3439" y="520"/>
                  <a:pt x="3435" y="517"/>
                </a:cubicBezTo>
                <a:cubicBezTo>
                  <a:pt x="3418" y="506"/>
                  <a:pt x="3401" y="494"/>
                  <a:pt x="3401" y="494"/>
                </a:cubicBezTo>
                <a:cubicBezTo>
                  <a:pt x="3390" y="515"/>
                  <a:pt x="3399" y="511"/>
                  <a:pt x="3400" y="536"/>
                </a:cubicBezTo>
                <a:cubicBezTo>
                  <a:pt x="3383" y="539"/>
                  <a:pt x="3359" y="531"/>
                  <a:pt x="3344" y="518"/>
                </a:cubicBezTo>
                <a:cubicBezTo>
                  <a:pt x="3382" y="531"/>
                  <a:pt x="3369" y="491"/>
                  <a:pt x="3365" y="470"/>
                </a:cubicBezTo>
                <a:cubicBezTo>
                  <a:pt x="3362" y="477"/>
                  <a:pt x="3353" y="480"/>
                  <a:pt x="3349" y="486"/>
                </a:cubicBezTo>
                <a:cubicBezTo>
                  <a:pt x="3348" y="471"/>
                  <a:pt x="3345" y="466"/>
                  <a:pt x="3341" y="465"/>
                </a:cubicBezTo>
                <a:cubicBezTo>
                  <a:pt x="3337" y="464"/>
                  <a:pt x="3332" y="468"/>
                  <a:pt x="3326" y="472"/>
                </a:cubicBezTo>
                <a:cubicBezTo>
                  <a:pt x="3315" y="479"/>
                  <a:pt x="3301" y="487"/>
                  <a:pt x="3288" y="458"/>
                </a:cubicBezTo>
                <a:cubicBezTo>
                  <a:pt x="3298" y="451"/>
                  <a:pt x="3298" y="451"/>
                  <a:pt x="3298" y="451"/>
                </a:cubicBezTo>
                <a:cubicBezTo>
                  <a:pt x="3292" y="449"/>
                  <a:pt x="3287" y="447"/>
                  <a:pt x="3281" y="445"/>
                </a:cubicBezTo>
                <a:cubicBezTo>
                  <a:pt x="3276" y="444"/>
                  <a:pt x="3270" y="443"/>
                  <a:pt x="3265" y="441"/>
                </a:cubicBezTo>
                <a:cubicBezTo>
                  <a:pt x="3254" y="438"/>
                  <a:pt x="3243" y="434"/>
                  <a:pt x="3235" y="425"/>
                </a:cubicBezTo>
                <a:cubicBezTo>
                  <a:pt x="3244" y="399"/>
                  <a:pt x="3261" y="430"/>
                  <a:pt x="3275" y="414"/>
                </a:cubicBezTo>
                <a:cubicBezTo>
                  <a:pt x="3269" y="409"/>
                  <a:pt x="3260" y="406"/>
                  <a:pt x="3251" y="405"/>
                </a:cubicBezTo>
                <a:cubicBezTo>
                  <a:pt x="3247" y="404"/>
                  <a:pt x="3242" y="404"/>
                  <a:pt x="3237" y="403"/>
                </a:cubicBezTo>
                <a:cubicBezTo>
                  <a:pt x="3233" y="403"/>
                  <a:pt x="3228" y="402"/>
                  <a:pt x="3223" y="402"/>
                </a:cubicBezTo>
                <a:cubicBezTo>
                  <a:pt x="3205" y="400"/>
                  <a:pt x="3190" y="395"/>
                  <a:pt x="3185" y="376"/>
                </a:cubicBezTo>
                <a:cubicBezTo>
                  <a:pt x="3201" y="378"/>
                  <a:pt x="3217" y="390"/>
                  <a:pt x="3233" y="392"/>
                </a:cubicBezTo>
                <a:cubicBezTo>
                  <a:pt x="3229" y="370"/>
                  <a:pt x="3225" y="360"/>
                  <a:pt x="3220" y="353"/>
                </a:cubicBezTo>
                <a:cubicBezTo>
                  <a:pt x="3215" y="347"/>
                  <a:pt x="3208" y="343"/>
                  <a:pt x="3200" y="334"/>
                </a:cubicBezTo>
                <a:cubicBezTo>
                  <a:pt x="3201" y="336"/>
                  <a:pt x="3201" y="336"/>
                  <a:pt x="3201" y="336"/>
                </a:cubicBezTo>
                <a:cubicBezTo>
                  <a:pt x="3201" y="336"/>
                  <a:pt x="3192" y="325"/>
                  <a:pt x="3182" y="314"/>
                </a:cubicBezTo>
                <a:cubicBezTo>
                  <a:pt x="3177" y="309"/>
                  <a:pt x="3172" y="303"/>
                  <a:pt x="3168" y="299"/>
                </a:cubicBezTo>
                <a:cubicBezTo>
                  <a:pt x="3165" y="295"/>
                  <a:pt x="3162" y="293"/>
                  <a:pt x="3162" y="293"/>
                </a:cubicBezTo>
                <a:cubicBezTo>
                  <a:pt x="3162" y="293"/>
                  <a:pt x="3164" y="296"/>
                  <a:pt x="3166" y="300"/>
                </a:cubicBezTo>
                <a:cubicBezTo>
                  <a:pt x="3168" y="304"/>
                  <a:pt x="3170" y="308"/>
                  <a:pt x="3170" y="308"/>
                </a:cubicBezTo>
                <a:cubicBezTo>
                  <a:pt x="3151" y="316"/>
                  <a:pt x="3137" y="318"/>
                  <a:pt x="3126" y="317"/>
                </a:cubicBezTo>
                <a:cubicBezTo>
                  <a:pt x="3114" y="315"/>
                  <a:pt x="3104" y="310"/>
                  <a:pt x="3095" y="304"/>
                </a:cubicBezTo>
                <a:cubicBezTo>
                  <a:pt x="3085" y="298"/>
                  <a:pt x="3075" y="292"/>
                  <a:pt x="3063" y="287"/>
                </a:cubicBezTo>
                <a:cubicBezTo>
                  <a:pt x="3057" y="285"/>
                  <a:pt x="3051" y="283"/>
                  <a:pt x="3044" y="283"/>
                </a:cubicBezTo>
                <a:cubicBezTo>
                  <a:pt x="3037" y="282"/>
                  <a:pt x="3029" y="282"/>
                  <a:pt x="3020" y="284"/>
                </a:cubicBezTo>
                <a:cubicBezTo>
                  <a:pt x="3037" y="281"/>
                  <a:pt x="3047" y="279"/>
                  <a:pt x="3052" y="276"/>
                </a:cubicBezTo>
                <a:cubicBezTo>
                  <a:pt x="3058" y="274"/>
                  <a:pt x="3059" y="271"/>
                  <a:pt x="3058" y="268"/>
                </a:cubicBezTo>
                <a:cubicBezTo>
                  <a:pt x="3057" y="262"/>
                  <a:pt x="3050" y="254"/>
                  <a:pt x="3059" y="243"/>
                </a:cubicBezTo>
                <a:cubicBezTo>
                  <a:pt x="3050" y="228"/>
                  <a:pt x="3036" y="210"/>
                  <a:pt x="3045" y="205"/>
                </a:cubicBezTo>
                <a:cubicBezTo>
                  <a:pt x="3027" y="209"/>
                  <a:pt x="3020" y="200"/>
                  <a:pt x="3010" y="191"/>
                </a:cubicBezTo>
                <a:cubicBezTo>
                  <a:pt x="3001" y="182"/>
                  <a:pt x="2989" y="174"/>
                  <a:pt x="2964" y="181"/>
                </a:cubicBezTo>
                <a:cubicBezTo>
                  <a:pt x="2966" y="176"/>
                  <a:pt x="2959" y="173"/>
                  <a:pt x="2955" y="168"/>
                </a:cubicBezTo>
                <a:cubicBezTo>
                  <a:pt x="2950" y="164"/>
                  <a:pt x="2947" y="158"/>
                  <a:pt x="2955" y="148"/>
                </a:cubicBezTo>
                <a:cubicBezTo>
                  <a:pt x="2920" y="140"/>
                  <a:pt x="2955" y="167"/>
                  <a:pt x="2947" y="176"/>
                </a:cubicBezTo>
                <a:cubicBezTo>
                  <a:pt x="2916" y="180"/>
                  <a:pt x="2892" y="157"/>
                  <a:pt x="2864" y="136"/>
                </a:cubicBezTo>
                <a:cubicBezTo>
                  <a:pt x="2857" y="131"/>
                  <a:pt x="2849" y="125"/>
                  <a:pt x="2842" y="120"/>
                </a:cubicBezTo>
                <a:cubicBezTo>
                  <a:pt x="2834" y="115"/>
                  <a:pt x="2826" y="111"/>
                  <a:pt x="2817" y="108"/>
                </a:cubicBezTo>
                <a:cubicBezTo>
                  <a:pt x="2809" y="104"/>
                  <a:pt x="2800" y="102"/>
                  <a:pt x="2790" y="100"/>
                </a:cubicBezTo>
                <a:cubicBezTo>
                  <a:pt x="2780" y="99"/>
                  <a:pt x="2770" y="100"/>
                  <a:pt x="2759" y="102"/>
                </a:cubicBezTo>
                <a:cubicBezTo>
                  <a:pt x="2742" y="100"/>
                  <a:pt x="2727" y="101"/>
                  <a:pt x="2715" y="103"/>
                </a:cubicBezTo>
                <a:cubicBezTo>
                  <a:pt x="2702" y="105"/>
                  <a:pt x="2691" y="108"/>
                  <a:pt x="2680" y="111"/>
                </a:cubicBezTo>
                <a:cubicBezTo>
                  <a:pt x="2669" y="114"/>
                  <a:pt x="2659" y="117"/>
                  <a:pt x="2647" y="119"/>
                </a:cubicBezTo>
                <a:cubicBezTo>
                  <a:pt x="2635" y="121"/>
                  <a:pt x="2622" y="123"/>
                  <a:pt x="2607" y="123"/>
                </a:cubicBezTo>
                <a:cubicBezTo>
                  <a:pt x="2600" y="112"/>
                  <a:pt x="2606" y="105"/>
                  <a:pt x="2614" y="100"/>
                </a:cubicBezTo>
                <a:cubicBezTo>
                  <a:pt x="2623" y="96"/>
                  <a:pt x="2633" y="94"/>
                  <a:pt x="2633" y="94"/>
                </a:cubicBezTo>
                <a:cubicBezTo>
                  <a:pt x="2605" y="70"/>
                  <a:pt x="2580" y="67"/>
                  <a:pt x="2547" y="70"/>
                </a:cubicBezTo>
                <a:cubicBezTo>
                  <a:pt x="2555" y="63"/>
                  <a:pt x="2551" y="54"/>
                  <a:pt x="2544" y="42"/>
                </a:cubicBezTo>
                <a:cubicBezTo>
                  <a:pt x="2519" y="39"/>
                  <a:pt x="2520" y="72"/>
                  <a:pt x="2491" y="51"/>
                </a:cubicBezTo>
                <a:cubicBezTo>
                  <a:pt x="2498" y="42"/>
                  <a:pt x="2509" y="27"/>
                  <a:pt x="2524" y="19"/>
                </a:cubicBezTo>
                <a:cubicBezTo>
                  <a:pt x="2492" y="21"/>
                  <a:pt x="2460" y="33"/>
                  <a:pt x="2428" y="36"/>
                </a:cubicBezTo>
                <a:cubicBezTo>
                  <a:pt x="2423" y="18"/>
                  <a:pt x="2451" y="14"/>
                  <a:pt x="2464" y="6"/>
                </a:cubicBezTo>
                <a:cubicBezTo>
                  <a:pt x="2455" y="6"/>
                  <a:pt x="2445" y="6"/>
                  <a:pt x="2434" y="6"/>
                </a:cubicBezTo>
                <a:cubicBezTo>
                  <a:pt x="2424" y="6"/>
                  <a:pt x="2413" y="7"/>
                  <a:pt x="2403" y="9"/>
                </a:cubicBezTo>
                <a:cubicBezTo>
                  <a:pt x="2382" y="12"/>
                  <a:pt x="2365" y="18"/>
                  <a:pt x="2358" y="30"/>
                </a:cubicBezTo>
                <a:cubicBezTo>
                  <a:pt x="2358" y="30"/>
                  <a:pt x="2363" y="33"/>
                  <a:pt x="2368" y="36"/>
                </a:cubicBezTo>
                <a:cubicBezTo>
                  <a:pt x="2373" y="40"/>
                  <a:pt x="2378" y="43"/>
                  <a:pt x="2378" y="43"/>
                </a:cubicBezTo>
                <a:cubicBezTo>
                  <a:pt x="2366" y="42"/>
                  <a:pt x="2375" y="19"/>
                  <a:pt x="2385" y="16"/>
                </a:cubicBezTo>
                <a:cubicBezTo>
                  <a:pt x="2418" y="0"/>
                  <a:pt x="2426" y="32"/>
                  <a:pt x="2426" y="41"/>
                </a:cubicBezTo>
                <a:cubicBezTo>
                  <a:pt x="2403" y="44"/>
                  <a:pt x="2403" y="44"/>
                  <a:pt x="2403" y="44"/>
                </a:cubicBezTo>
                <a:cubicBezTo>
                  <a:pt x="2407" y="59"/>
                  <a:pt x="2414" y="67"/>
                  <a:pt x="2423" y="70"/>
                </a:cubicBezTo>
                <a:cubicBezTo>
                  <a:pt x="2432" y="74"/>
                  <a:pt x="2444" y="73"/>
                  <a:pt x="2456" y="71"/>
                </a:cubicBezTo>
                <a:cubicBezTo>
                  <a:pt x="2482" y="66"/>
                  <a:pt x="2512" y="58"/>
                  <a:pt x="2533" y="64"/>
                </a:cubicBezTo>
                <a:cubicBezTo>
                  <a:pt x="2533" y="64"/>
                  <a:pt x="2526" y="73"/>
                  <a:pt x="2519" y="82"/>
                </a:cubicBezTo>
                <a:cubicBezTo>
                  <a:pt x="2512" y="91"/>
                  <a:pt x="2506" y="100"/>
                  <a:pt x="2506" y="100"/>
                </a:cubicBezTo>
                <a:cubicBezTo>
                  <a:pt x="2506" y="100"/>
                  <a:pt x="2518" y="94"/>
                  <a:pt x="2531" y="88"/>
                </a:cubicBezTo>
                <a:cubicBezTo>
                  <a:pt x="2537" y="85"/>
                  <a:pt x="2544" y="82"/>
                  <a:pt x="2549" y="80"/>
                </a:cubicBezTo>
                <a:cubicBezTo>
                  <a:pt x="2553" y="78"/>
                  <a:pt x="2557" y="77"/>
                  <a:pt x="2557" y="77"/>
                </a:cubicBezTo>
                <a:cubicBezTo>
                  <a:pt x="2563" y="90"/>
                  <a:pt x="2564" y="114"/>
                  <a:pt x="2542" y="114"/>
                </a:cubicBezTo>
                <a:cubicBezTo>
                  <a:pt x="2554" y="128"/>
                  <a:pt x="2561" y="126"/>
                  <a:pt x="2568" y="124"/>
                </a:cubicBezTo>
                <a:cubicBezTo>
                  <a:pt x="2575" y="123"/>
                  <a:pt x="2582" y="121"/>
                  <a:pt x="2591" y="135"/>
                </a:cubicBezTo>
                <a:cubicBezTo>
                  <a:pt x="2593" y="140"/>
                  <a:pt x="2591" y="141"/>
                  <a:pt x="2588" y="142"/>
                </a:cubicBezTo>
                <a:cubicBezTo>
                  <a:pt x="2620" y="139"/>
                  <a:pt x="2620" y="139"/>
                  <a:pt x="2620" y="139"/>
                </a:cubicBezTo>
                <a:cubicBezTo>
                  <a:pt x="2612" y="145"/>
                  <a:pt x="2616" y="168"/>
                  <a:pt x="2601" y="157"/>
                </a:cubicBezTo>
                <a:cubicBezTo>
                  <a:pt x="2612" y="166"/>
                  <a:pt x="2623" y="171"/>
                  <a:pt x="2633" y="173"/>
                </a:cubicBezTo>
                <a:cubicBezTo>
                  <a:pt x="2644" y="175"/>
                  <a:pt x="2654" y="174"/>
                  <a:pt x="2664" y="174"/>
                </a:cubicBezTo>
                <a:cubicBezTo>
                  <a:pt x="2682" y="173"/>
                  <a:pt x="2697" y="171"/>
                  <a:pt x="2701" y="189"/>
                </a:cubicBezTo>
                <a:cubicBezTo>
                  <a:pt x="2696" y="190"/>
                  <a:pt x="2696" y="190"/>
                  <a:pt x="2696" y="190"/>
                </a:cubicBezTo>
                <a:cubicBezTo>
                  <a:pt x="2732" y="196"/>
                  <a:pt x="2737" y="190"/>
                  <a:pt x="2740" y="180"/>
                </a:cubicBezTo>
                <a:cubicBezTo>
                  <a:pt x="2741" y="175"/>
                  <a:pt x="2743" y="169"/>
                  <a:pt x="2747" y="164"/>
                </a:cubicBezTo>
                <a:cubicBezTo>
                  <a:pt x="2752" y="159"/>
                  <a:pt x="2761" y="154"/>
                  <a:pt x="2777" y="151"/>
                </a:cubicBezTo>
                <a:cubicBezTo>
                  <a:pt x="2777" y="151"/>
                  <a:pt x="2780" y="172"/>
                  <a:pt x="2781" y="192"/>
                </a:cubicBezTo>
                <a:cubicBezTo>
                  <a:pt x="2783" y="213"/>
                  <a:pt x="2785" y="234"/>
                  <a:pt x="2785" y="234"/>
                </a:cubicBezTo>
                <a:cubicBezTo>
                  <a:pt x="2803" y="208"/>
                  <a:pt x="2803" y="208"/>
                  <a:pt x="2803" y="208"/>
                </a:cubicBezTo>
                <a:cubicBezTo>
                  <a:pt x="2809" y="212"/>
                  <a:pt x="2822" y="221"/>
                  <a:pt x="2815" y="231"/>
                </a:cubicBezTo>
                <a:cubicBezTo>
                  <a:pt x="2849" y="223"/>
                  <a:pt x="2816" y="217"/>
                  <a:pt x="2839" y="205"/>
                </a:cubicBezTo>
                <a:cubicBezTo>
                  <a:pt x="2844" y="215"/>
                  <a:pt x="2853" y="222"/>
                  <a:pt x="2863" y="227"/>
                </a:cubicBezTo>
                <a:cubicBezTo>
                  <a:pt x="2873" y="233"/>
                  <a:pt x="2884" y="237"/>
                  <a:pt x="2894" y="242"/>
                </a:cubicBezTo>
                <a:cubicBezTo>
                  <a:pt x="2915" y="250"/>
                  <a:pt x="2930" y="261"/>
                  <a:pt x="2923" y="284"/>
                </a:cubicBezTo>
                <a:cubicBezTo>
                  <a:pt x="2945" y="269"/>
                  <a:pt x="2899" y="252"/>
                  <a:pt x="2942" y="256"/>
                </a:cubicBezTo>
                <a:cubicBezTo>
                  <a:pt x="2935" y="281"/>
                  <a:pt x="2946" y="284"/>
                  <a:pt x="2961" y="286"/>
                </a:cubicBezTo>
                <a:cubicBezTo>
                  <a:pt x="2976" y="287"/>
                  <a:pt x="2996" y="288"/>
                  <a:pt x="3004" y="306"/>
                </a:cubicBezTo>
                <a:cubicBezTo>
                  <a:pt x="2982" y="324"/>
                  <a:pt x="2962" y="297"/>
                  <a:pt x="2979" y="334"/>
                </a:cubicBezTo>
                <a:cubicBezTo>
                  <a:pt x="2989" y="326"/>
                  <a:pt x="2997" y="325"/>
                  <a:pt x="3005" y="328"/>
                </a:cubicBezTo>
                <a:cubicBezTo>
                  <a:pt x="3012" y="330"/>
                  <a:pt x="3018" y="337"/>
                  <a:pt x="3023" y="344"/>
                </a:cubicBezTo>
                <a:cubicBezTo>
                  <a:pt x="3034" y="359"/>
                  <a:pt x="3044" y="378"/>
                  <a:pt x="3058" y="382"/>
                </a:cubicBezTo>
                <a:cubicBezTo>
                  <a:pt x="3068" y="367"/>
                  <a:pt x="3083" y="372"/>
                  <a:pt x="3101" y="382"/>
                </a:cubicBezTo>
                <a:cubicBezTo>
                  <a:pt x="3110" y="388"/>
                  <a:pt x="3119" y="395"/>
                  <a:pt x="3130" y="401"/>
                </a:cubicBezTo>
                <a:cubicBezTo>
                  <a:pt x="3140" y="408"/>
                  <a:pt x="3151" y="414"/>
                  <a:pt x="3162" y="419"/>
                </a:cubicBezTo>
                <a:cubicBezTo>
                  <a:pt x="3158" y="423"/>
                  <a:pt x="3173" y="440"/>
                  <a:pt x="3192" y="460"/>
                </a:cubicBezTo>
                <a:cubicBezTo>
                  <a:pt x="3211" y="481"/>
                  <a:pt x="3235" y="506"/>
                  <a:pt x="3247" y="525"/>
                </a:cubicBezTo>
                <a:cubicBezTo>
                  <a:pt x="3242" y="528"/>
                  <a:pt x="3242" y="528"/>
                  <a:pt x="3242" y="528"/>
                </a:cubicBezTo>
                <a:cubicBezTo>
                  <a:pt x="3257" y="517"/>
                  <a:pt x="3272" y="520"/>
                  <a:pt x="3287" y="528"/>
                </a:cubicBezTo>
                <a:cubicBezTo>
                  <a:pt x="3302" y="536"/>
                  <a:pt x="3317" y="548"/>
                  <a:pt x="3332" y="556"/>
                </a:cubicBezTo>
                <a:cubicBezTo>
                  <a:pt x="3316" y="572"/>
                  <a:pt x="3306" y="574"/>
                  <a:pt x="3287" y="570"/>
                </a:cubicBezTo>
                <a:cubicBezTo>
                  <a:pt x="3309" y="590"/>
                  <a:pt x="3309" y="590"/>
                  <a:pt x="3309" y="590"/>
                </a:cubicBezTo>
                <a:cubicBezTo>
                  <a:pt x="3322" y="586"/>
                  <a:pt x="3334" y="588"/>
                  <a:pt x="3351" y="599"/>
                </a:cubicBezTo>
                <a:cubicBezTo>
                  <a:pt x="3327" y="613"/>
                  <a:pt x="3327" y="613"/>
                  <a:pt x="3327" y="613"/>
                </a:cubicBezTo>
                <a:cubicBezTo>
                  <a:pt x="3334" y="620"/>
                  <a:pt x="3343" y="625"/>
                  <a:pt x="3353" y="630"/>
                </a:cubicBezTo>
                <a:cubicBezTo>
                  <a:pt x="3362" y="635"/>
                  <a:pt x="3372" y="640"/>
                  <a:pt x="3382" y="646"/>
                </a:cubicBezTo>
                <a:cubicBezTo>
                  <a:pt x="3401" y="657"/>
                  <a:pt x="3419" y="673"/>
                  <a:pt x="3431" y="698"/>
                </a:cubicBezTo>
                <a:cubicBezTo>
                  <a:pt x="3441" y="690"/>
                  <a:pt x="3447" y="671"/>
                  <a:pt x="3456" y="657"/>
                </a:cubicBezTo>
                <a:cubicBezTo>
                  <a:pt x="3465" y="643"/>
                  <a:pt x="3479" y="634"/>
                  <a:pt x="3504" y="649"/>
                </a:cubicBezTo>
                <a:cubicBezTo>
                  <a:pt x="3496" y="660"/>
                  <a:pt x="3480" y="677"/>
                  <a:pt x="3466" y="670"/>
                </a:cubicBezTo>
                <a:cubicBezTo>
                  <a:pt x="3470" y="672"/>
                  <a:pt x="3486" y="675"/>
                  <a:pt x="3488" y="687"/>
                </a:cubicBezTo>
                <a:cubicBezTo>
                  <a:pt x="3456" y="685"/>
                  <a:pt x="3456" y="685"/>
                  <a:pt x="3456" y="685"/>
                </a:cubicBezTo>
                <a:cubicBezTo>
                  <a:pt x="3464" y="710"/>
                  <a:pt x="3479" y="682"/>
                  <a:pt x="3490" y="698"/>
                </a:cubicBezTo>
                <a:cubicBezTo>
                  <a:pt x="3475" y="710"/>
                  <a:pt x="3489" y="718"/>
                  <a:pt x="3475" y="726"/>
                </a:cubicBezTo>
                <a:cubicBezTo>
                  <a:pt x="3471" y="723"/>
                  <a:pt x="3470" y="708"/>
                  <a:pt x="3460" y="707"/>
                </a:cubicBezTo>
                <a:cubicBezTo>
                  <a:pt x="3466" y="717"/>
                  <a:pt x="3471" y="728"/>
                  <a:pt x="3474" y="739"/>
                </a:cubicBezTo>
                <a:cubicBezTo>
                  <a:pt x="3476" y="750"/>
                  <a:pt x="3477" y="761"/>
                  <a:pt x="3474" y="769"/>
                </a:cubicBezTo>
                <a:cubicBezTo>
                  <a:pt x="3481" y="761"/>
                  <a:pt x="3494" y="752"/>
                  <a:pt x="3506" y="763"/>
                </a:cubicBezTo>
                <a:cubicBezTo>
                  <a:pt x="3519" y="778"/>
                  <a:pt x="3517" y="784"/>
                  <a:pt x="3512" y="790"/>
                </a:cubicBezTo>
                <a:cubicBezTo>
                  <a:pt x="3507" y="796"/>
                  <a:pt x="3500" y="801"/>
                  <a:pt x="3503" y="813"/>
                </a:cubicBezTo>
                <a:cubicBezTo>
                  <a:pt x="3520" y="812"/>
                  <a:pt x="3525" y="841"/>
                  <a:pt x="3548" y="824"/>
                </a:cubicBezTo>
                <a:cubicBezTo>
                  <a:pt x="3555" y="834"/>
                  <a:pt x="3546" y="844"/>
                  <a:pt x="3542" y="852"/>
                </a:cubicBezTo>
                <a:cubicBezTo>
                  <a:pt x="3548" y="854"/>
                  <a:pt x="3554" y="860"/>
                  <a:pt x="3561" y="867"/>
                </a:cubicBezTo>
                <a:cubicBezTo>
                  <a:pt x="3568" y="874"/>
                  <a:pt x="3575" y="883"/>
                  <a:pt x="3582" y="890"/>
                </a:cubicBezTo>
                <a:cubicBezTo>
                  <a:pt x="3595" y="903"/>
                  <a:pt x="3607" y="911"/>
                  <a:pt x="3613" y="893"/>
                </a:cubicBezTo>
                <a:cubicBezTo>
                  <a:pt x="3612" y="887"/>
                  <a:pt x="3612" y="887"/>
                  <a:pt x="3612" y="887"/>
                </a:cubicBezTo>
                <a:cubicBezTo>
                  <a:pt x="3613" y="888"/>
                  <a:pt x="3613" y="889"/>
                  <a:pt x="3615" y="889"/>
                </a:cubicBezTo>
                <a:cubicBezTo>
                  <a:pt x="3615" y="889"/>
                  <a:pt x="3615" y="889"/>
                  <a:pt x="3615" y="889"/>
                </a:cubicBezTo>
                <a:cubicBezTo>
                  <a:pt x="3615" y="889"/>
                  <a:pt x="3615" y="889"/>
                  <a:pt x="3615" y="889"/>
                </a:cubicBezTo>
                <a:cubicBezTo>
                  <a:pt x="3623" y="895"/>
                  <a:pt x="3630" y="901"/>
                  <a:pt x="3636" y="907"/>
                </a:cubicBezTo>
                <a:cubicBezTo>
                  <a:pt x="3642" y="914"/>
                  <a:pt x="3647" y="921"/>
                  <a:pt x="3652" y="929"/>
                </a:cubicBezTo>
                <a:cubicBezTo>
                  <a:pt x="3657" y="936"/>
                  <a:pt x="3661" y="944"/>
                  <a:pt x="3665" y="953"/>
                </a:cubicBezTo>
                <a:cubicBezTo>
                  <a:pt x="3669" y="961"/>
                  <a:pt x="3672" y="969"/>
                  <a:pt x="3675" y="978"/>
                </a:cubicBezTo>
                <a:cubicBezTo>
                  <a:pt x="3682" y="995"/>
                  <a:pt x="3688" y="1012"/>
                  <a:pt x="3694" y="1029"/>
                </a:cubicBezTo>
                <a:cubicBezTo>
                  <a:pt x="3697" y="1038"/>
                  <a:pt x="3701" y="1046"/>
                  <a:pt x="3705" y="1053"/>
                </a:cubicBezTo>
                <a:cubicBezTo>
                  <a:pt x="3707" y="1057"/>
                  <a:pt x="3709" y="1061"/>
                  <a:pt x="3712" y="1065"/>
                </a:cubicBezTo>
                <a:cubicBezTo>
                  <a:pt x="3714" y="1068"/>
                  <a:pt x="3716" y="1072"/>
                  <a:pt x="3719" y="1076"/>
                </a:cubicBezTo>
                <a:cubicBezTo>
                  <a:pt x="3710" y="1080"/>
                  <a:pt x="3710" y="1080"/>
                  <a:pt x="3710" y="1080"/>
                </a:cubicBezTo>
                <a:cubicBezTo>
                  <a:pt x="3724" y="1096"/>
                  <a:pt x="3736" y="1115"/>
                  <a:pt x="3747" y="1134"/>
                </a:cubicBezTo>
                <a:cubicBezTo>
                  <a:pt x="3753" y="1143"/>
                  <a:pt x="3759" y="1152"/>
                  <a:pt x="3765" y="1160"/>
                </a:cubicBezTo>
                <a:cubicBezTo>
                  <a:pt x="3772" y="1167"/>
                  <a:pt x="3778" y="1174"/>
                  <a:pt x="3786" y="1179"/>
                </a:cubicBezTo>
                <a:cubicBezTo>
                  <a:pt x="3791" y="1190"/>
                  <a:pt x="3780" y="1212"/>
                  <a:pt x="3768" y="1212"/>
                </a:cubicBezTo>
                <a:cubicBezTo>
                  <a:pt x="3777" y="1225"/>
                  <a:pt x="3784" y="1231"/>
                  <a:pt x="3789" y="1241"/>
                </a:cubicBezTo>
                <a:cubicBezTo>
                  <a:pt x="3792" y="1245"/>
                  <a:pt x="3794" y="1250"/>
                  <a:pt x="3796" y="1258"/>
                </a:cubicBezTo>
                <a:cubicBezTo>
                  <a:pt x="3797" y="1265"/>
                  <a:pt x="3798" y="1274"/>
                  <a:pt x="3798" y="1286"/>
                </a:cubicBezTo>
                <a:cubicBezTo>
                  <a:pt x="3791" y="1280"/>
                  <a:pt x="3787" y="1278"/>
                  <a:pt x="3785" y="1277"/>
                </a:cubicBezTo>
                <a:cubicBezTo>
                  <a:pt x="3782" y="1277"/>
                  <a:pt x="3782" y="1278"/>
                  <a:pt x="3781" y="1279"/>
                </a:cubicBezTo>
                <a:cubicBezTo>
                  <a:pt x="3780" y="1281"/>
                  <a:pt x="3781" y="1280"/>
                  <a:pt x="3775" y="1260"/>
                </a:cubicBezTo>
                <a:cubicBezTo>
                  <a:pt x="3777" y="1270"/>
                  <a:pt x="3777" y="1278"/>
                  <a:pt x="3777" y="1286"/>
                </a:cubicBezTo>
                <a:cubicBezTo>
                  <a:pt x="3778" y="1293"/>
                  <a:pt x="3778" y="1300"/>
                  <a:pt x="3779" y="1306"/>
                </a:cubicBezTo>
                <a:cubicBezTo>
                  <a:pt x="3780" y="1313"/>
                  <a:pt x="3783" y="1319"/>
                  <a:pt x="3787" y="1325"/>
                </a:cubicBezTo>
                <a:cubicBezTo>
                  <a:pt x="3792" y="1332"/>
                  <a:pt x="3798" y="1339"/>
                  <a:pt x="3808" y="1347"/>
                </a:cubicBezTo>
                <a:cubicBezTo>
                  <a:pt x="3793" y="1344"/>
                  <a:pt x="3788" y="1353"/>
                  <a:pt x="3788" y="1366"/>
                </a:cubicBezTo>
                <a:cubicBezTo>
                  <a:pt x="3788" y="1378"/>
                  <a:pt x="3793" y="1393"/>
                  <a:pt x="3799" y="1401"/>
                </a:cubicBezTo>
                <a:cubicBezTo>
                  <a:pt x="3799" y="1401"/>
                  <a:pt x="3801" y="1393"/>
                  <a:pt x="3803" y="1385"/>
                </a:cubicBezTo>
                <a:cubicBezTo>
                  <a:pt x="3806" y="1377"/>
                  <a:pt x="3808" y="1369"/>
                  <a:pt x="3808" y="1369"/>
                </a:cubicBezTo>
                <a:cubicBezTo>
                  <a:pt x="3818" y="1389"/>
                  <a:pt x="3820" y="1408"/>
                  <a:pt x="3823" y="1427"/>
                </a:cubicBezTo>
                <a:cubicBezTo>
                  <a:pt x="3789" y="1425"/>
                  <a:pt x="3789" y="1425"/>
                  <a:pt x="3789" y="1425"/>
                </a:cubicBezTo>
                <a:cubicBezTo>
                  <a:pt x="3787" y="1436"/>
                  <a:pt x="3786" y="1446"/>
                  <a:pt x="3788" y="1456"/>
                </a:cubicBezTo>
                <a:cubicBezTo>
                  <a:pt x="3789" y="1466"/>
                  <a:pt x="3792" y="1475"/>
                  <a:pt x="3796" y="1483"/>
                </a:cubicBezTo>
                <a:cubicBezTo>
                  <a:pt x="3799" y="1492"/>
                  <a:pt x="3804" y="1500"/>
                  <a:pt x="3809" y="1508"/>
                </a:cubicBezTo>
                <a:cubicBezTo>
                  <a:pt x="3814" y="1516"/>
                  <a:pt x="3819" y="1524"/>
                  <a:pt x="3824" y="1531"/>
                </a:cubicBezTo>
                <a:cubicBezTo>
                  <a:pt x="3829" y="1539"/>
                  <a:pt x="3834" y="1547"/>
                  <a:pt x="3838" y="1555"/>
                </a:cubicBezTo>
                <a:cubicBezTo>
                  <a:pt x="3842" y="1562"/>
                  <a:pt x="3845" y="1570"/>
                  <a:pt x="3846" y="1578"/>
                </a:cubicBezTo>
                <a:cubicBezTo>
                  <a:pt x="3848" y="1586"/>
                  <a:pt x="3848" y="1595"/>
                  <a:pt x="3845" y="1603"/>
                </a:cubicBezTo>
                <a:cubicBezTo>
                  <a:pt x="3844" y="1607"/>
                  <a:pt x="3843" y="1611"/>
                  <a:pt x="3840" y="1616"/>
                </a:cubicBezTo>
                <a:cubicBezTo>
                  <a:pt x="3838" y="1620"/>
                  <a:pt x="3835" y="1624"/>
                  <a:pt x="3832" y="1629"/>
                </a:cubicBezTo>
                <a:cubicBezTo>
                  <a:pt x="3844" y="1638"/>
                  <a:pt x="3847" y="1626"/>
                  <a:pt x="3850" y="1614"/>
                </a:cubicBezTo>
                <a:cubicBezTo>
                  <a:pt x="3852" y="1602"/>
                  <a:pt x="3855" y="1590"/>
                  <a:pt x="3870" y="1597"/>
                </a:cubicBezTo>
                <a:cubicBezTo>
                  <a:pt x="3871" y="1602"/>
                  <a:pt x="3870" y="1607"/>
                  <a:pt x="3869" y="1612"/>
                </a:cubicBezTo>
                <a:cubicBezTo>
                  <a:pt x="3868" y="1617"/>
                  <a:pt x="3867" y="1622"/>
                  <a:pt x="3865" y="1627"/>
                </a:cubicBezTo>
                <a:cubicBezTo>
                  <a:pt x="3861" y="1637"/>
                  <a:pt x="3856" y="1647"/>
                  <a:pt x="3851" y="1655"/>
                </a:cubicBezTo>
                <a:cubicBezTo>
                  <a:pt x="3841" y="1673"/>
                  <a:pt x="3830" y="1686"/>
                  <a:pt x="3831" y="1692"/>
                </a:cubicBezTo>
                <a:cubicBezTo>
                  <a:pt x="3824" y="1719"/>
                  <a:pt x="3838" y="1729"/>
                  <a:pt x="3851" y="1740"/>
                </a:cubicBezTo>
                <a:cubicBezTo>
                  <a:pt x="3858" y="1746"/>
                  <a:pt x="3865" y="1752"/>
                  <a:pt x="3870" y="1760"/>
                </a:cubicBezTo>
                <a:cubicBezTo>
                  <a:pt x="3872" y="1763"/>
                  <a:pt x="3874" y="1768"/>
                  <a:pt x="3875" y="1773"/>
                </a:cubicBezTo>
                <a:cubicBezTo>
                  <a:pt x="3876" y="1778"/>
                  <a:pt x="3876" y="1784"/>
                  <a:pt x="3874" y="1791"/>
                </a:cubicBezTo>
                <a:cubicBezTo>
                  <a:pt x="3886" y="1784"/>
                  <a:pt x="3917" y="1775"/>
                  <a:pt x="3929" y="1816"/>
                </a:cubicBezTo>
                <a:cubicBezTo>
                  <a:pt x="3929" y="1826"/>
                  <a:pt x="3926" y="1834"/>
                  <a:pt x="3921" y="1840"/>
                </a:cubicBezTo>
                <a:cubicBezTo>
                  <a:pt x="3916" y="1846"/>
                  <a:pt x="3910" y="1850"/>
                  <a:pt x="3903" y="1852"/>
                </a:cubicBezTo>
                <a:cubicBezTo>
                  <a:pt x="3890" y="1856"/>
                  <a:pt x="3877" y="1853"/>
                  <a:pt x="3872" y="1841"/>
                </a:cubicBezTo>
                <a:cubicBezTo>
                  <a:pt x="3871" y="1832"/>
                  <a:pt x="3874" y="1827"/>
                  <a:pt x="3878" y="1828"/>
                </a:cubicBezTo>
                <a:cubicBezTo>
                  <a:pt x="3873" y="1815"/>
                  <a:pt x="3868" y="1800"/>
                  <a:pt x="3856" y="1815"/>
                </a:cubicBezTo>
                <a:cubicBezTo>
                  <a:pt x="3867" y="1820"/>
                  <a:pt x="3867" y="1820"/>
                  <a:pt x="3867" y="1820"/>
                </a:cubicBezTo>
                <a:cubicBezTo>
                  <a:pt x="3865" y="1824"/>
                  <a:pt x="3863" y="1831"/>
                  <a:pt x="3861" y="1838"/>
                </a:cubicBezTo>
                <a:cubicBezTo>
                  <a:pt x="3859" y="1846"/>
                  <a:pt x="3858" y="1854"/>
                  <a:pt x="3856" y="1861"/>
                </a:cubicBezTo>
                <a:cubicBezTo>
                  <a:pt x="3853" y="1874"/>
                  <a:pt x="3848" y="1884"/>
                  <a:pt x="3839" y="1878"/>
                </a:cubicBezTo>
                <a:cubicBezTo>
                  <a:pt x="3850" y="1906"/>
                  <a:pt x="3858" y="1890"/>
                  <a:pt x="3864" y="1869"/>
                </a:cubicBezTo>
                <a:cubicBezTo>
                  <a:pt x="3856" y="1893"/>
                  <a:pt x="3855" y="1912"/>
                  <a:pt x="3856" y="1931"/>
                </a:cubicBezTo>
                <a:cubicBezTo>
                  <a:pt x="3856" y="1950"/>
                  <a:pt x="3856" y="1969"/>
                  <a:pt x="3849" y="1994"/>
                </a:cubicBezTo>
                <a:cubicBezTo>
                  <a:pt x="3856" y="1986"/>
                  <a:pt x="3870" y="1980"/>
                  <a:pt x="3870" y="1988"/>
                </a:cubicBezTo>
                <a:cubicBezTo>
                  <a:pt x="3867" y="1997"/>
                  <a:pt x="3866" y="2004"/>
                  <a:pt x="3865" y="2010"/>
                </a:cubicBezTo>
                <a:cubicBezTo>
                  <a:pt x="3864" y="2016"/>
                  <a:pt x="3864" y="2020"/>
                  <a:pt x="3865" y="2024"/>
                </a:cubicBezTo>
                <a:cubicBezTo>
                  <a:pt x="3865" y="2031"/>
                  <a:pt x="3869" y="2035"/>
                  <a:pt x="3872" y="2038"/>
                </a:cubicBezTo>
                <a:cubicBezTo>
                  <a:pt x="3880" y="2044"/>
                  <a:pt x="3890" y="2047"/>
                  <a:pt x="3891" y="2072"/>
                </a:cubicBezTo>
                <a:cubicBezTo>
                  <a:pt x="3870" y="2099"/>
                  <a:pt x="3849" y="2058"/>
                  <a:pt x="3859" y="2109"/>
                </a:cubicBezTo>
                <a:cubicBezTo>
                  <a:pt x="3843" y="2138"/>
                  <a:pt x="3827" y="2111"/>
                  <a:pt x="3819" y="2099"/>
                </a:cubicBezTo>
                <a:cubicBezTo>
                  <a:pt x="3821" y="2104"/>
                  <a:pt x="3822" y="2110"/>
                  <a:pt x="3823" y="2116"/>
                </a:cubicBezTo>
                <a:cubicBezTo>
                  <a:pt x="3823" y="2121"/>
                  <a:pt x="3823" y="2126"/>
                  <a:pt x="3822" y="2131"/>
                </a:cubicBezTo>
                <a:cubicBezTo>
                  <a:pt x="3820" y="2142"/>
                  <a:pt x="3816" y="2151"/>
                  <a:pt x="3811" y="2160"/>
                </a:cubicBezTo>
                <a:cubicBezTo>
                  <a:pt x="3806" y="2168"/>
                  <a:pt x="3801" y="2176"/>
                  <a:pt x="3796" y="2183"/>
                </a:cubicBezTo>
                <a:cubicBezTo>
                  <a:pt x="3790" y="2190"/>
                  <a:pt x="3786" y="2197"/>
                  <a:pt x="3784" y="2203"/>
                </a:cubicBezTo>
                <a:cubicBezTo>
                  <a:pt x="3779" y="2178"/>
                  <a:pt x="3779" y="2178"/>
                  <a:pt x="3779" y="2178"/>
                </a:cubicBezTo>
                <a:cubicBezTo>
                  <a:pt x="3782" y="2193"/>
                  <a:pt x="3780" y="2204"/>
                  <a:pt x="3778" y="2215"/>
                </a:cubicBezTo>
                <a:cubicBezTo>
                  <a:pt x="3803" y="2206"/>
                  <a:pt x="3803" y="2206"/>
                  <a:pt x="3803" y="2206"/>
                </a:cubicBezTo>
                <a:cubicBezTo>
                  <a:pt x="3800" y="2213"/>
                  <a:pt x="3798" y="2219"/>
                  <a:pt x="3795" y="2223"/>
                </a:cubicBezTo>
                <a:cubicBezTo>
                  <a:pt x="3793" y="2227"/>
                  <a:pt x="3790" y="2229"/>
                  <a:pt x="3785" y="2228"/>
                </a:cubicBezTo>
                <a:cubicBezTo>
                  <a:pt x="3791" y="2237"/>
                  <a:pt x="3801" y="2236"/>
                  <a:pt x="3811" y="2237"/>
                </a:cubicBezTo>
                <a:cubicBezTo>
                  <a:pt x="3822" y="2238"/>
                  <a:pt x="3833" y="2241"/>
                  <a:pt x="3840" y="2257"/>
                </a:cubicBezTo>
                <a:cubicBezTo>
                  <a:pt x="3832" y="2265"/>
                  <a:pt x="3833" y="2280"/>
                  <a:pt x="3830" y="2293"/>
                </a:cubicBezTo>
                <a:cubicBezTo>
                  <a:pt x="3828" y="2305"/>
                  <a:pt x="3824" y="2316"/>
                  <a:pt x="3808" y="2315"/>
                </a:cubicBezTo>
                <a:cubicBezTo>
                  <a:pt x="3820" y="2288"/>
                  <a:pt x="3812" y="2288"/>
                  <a:pt x="3802" y="2288"/>
                </a:cubicBezTo>
                <a:cubicBezTo>
                  <a:pt x="3797" y="2289"/>
                  <a:pt x="3791" y="2289"/>
                  <a:pt x="3787" y="2286"/>
                </a:cubicBezTo>
                <a:cubicBezTo>
                  <a:pt x="3784" y="2283"/>
                  <a:pt x="3781" y="2278"/>
                  <a:pt x="3783" y="2266"/>
                </a:cubicBezTo>
                <a:cubicBezTo>
                  <a:pt x="3784" y="2276"/>
                  <a:pt x="3781" y="2287"/>
                  <a:pt x="3774" y="2299"/>
                </a:cubicBezTo>
                <a:cubicBezTo>
                  <a:pt x="3770" y="2300"/>
                  <a:pt x="3768" y="2296"/>
                  <a:pt x="3768" y="2292"/>
                </a:cubicBezTo>
                <a:cubicBezTo>
                  <a:pt x="3728" y="2338"/>
                  <a:pt x="3796" y="2325"/>
                  <a:pt x="3780" y="2380"/>
                </a:cubicBezTo>
                <a:cubicBezTo>
                  <a:pt x="3765" y="2368"/>
                  <a:pt x="3745" y="2384"/>
                  <a:pt x="3745" y="2394"/>
                </a:cubicBezTo>
                <a:cubicBezTo>
                  <a:pt x="3753" y="2372"/>
                  <a:pt x="3777" y="2391"/>
                  <a:pt x="3783" y="2416"/>
                </a:cubicBezTo>
                <a:cubicBezTo>
                  <a:pt x="3771" y="2431"/>
                  <a:pt x="3771" y="2442"/>
                  <a:pt x="3772" y="2451"/>
                </a:cubicBezTo>
                <a:cubicBezTo>
                  <a:pt x="3773" y="2459"/>
                  <a:pt x="3777" y="2467"/>
                  <a:pt x="3773" y="2476"/>
                </a:cubicBezTo>
                <a:cubicBezTo>
                  <a:pt x="3786" y="2456"/>
                  <a:pt x="3786" y="2456"/>
                  <a:pt x="3786" y="2456"/>
                </a:cubicBezTo>
                <a:cubicBezTo>
                  <a:pt x="3800" y="2469"/>
                  <a:pt x="3792" y="2486"/>
                  <a:pt x="3788" y="2513"/>
                </a:cubicBezTo>
                <a:cubicBezTo>
                  <a:pt x="3775" y="2511"/>
                  <a:pt x="3787" y="2487"/>
                  <a:pt x="3779" y="2494"/>
                </a:cubicBezTo>
                <a:cubicBezTo>
                  <a:pt x="3781" y="2499"/>
                  <a:pt x="3782" y="2503"/>
                  <a:pt x="3782" y="2508"/>
                </a:cubicBezTo>
                <a:cubicBezTo>
                  <a:pt x="3782" y="2512"/>
                  <a:pt x="3781" y="2515"/>
                  <a:pt x="3779" y="2519"/>
                </a:cubicBezTo>
                <a:cubicBezTo>
                  <a:pt x="3774" y="2526"/>
                  <a:pt x="3767" y="2533"/>
                  <a:pt x="3760" y="2540"/>
                </a:cubicBezTo>
                <a:cubicBezTo>
                  <a:pt x="3745" y="2553"/>
                  <a:pt x="3728" y="2566"/>
                  <a:pt x="3730" y="2589"/>
                </a:cubicBezTo>
                <a:cubicBezTo>
                  <a:pt x="3711" y="2602"/>
                  <a:pt x="3699" y="2578"/>
                  <a:pt x="3685" y="2589"/>
                </a:cubicBezTo>
                <a:cubicBezTo>
                  <a:pt x="3686" y="2614"/>
                  <a:pt x="3676" y="2623"/>
                  <a:pt x="3665" y="2631"/>
                </a:cubicBezTo>
                <a:cubicBezTo>
                  <a:pt x="3662" y="2633"/>
                  <a:pt x="3659" y="2635"/>
                  <a:pt x="3656" y="2637"/>
                </a:cubicBezTo>
                <a:cubicBezTo>
                  <a:pt x="3654" y="2640"/>
                  <a:pt x="3651" y="2642"/>
                  <a:pt x="3649" y="2645"/>
                </a:cubicBezTo>
                <a:cubicBezTo>
                  <a:pt x="3644" y="2651"/>
                  <a:pt x="3641" y="2660"/>
                  <a:pt x="3640" y="2672"/>
                </a:cubicBezTo>
                <a:cubicBezTo>
                  <a:pt x="3667" y="2671"/>
                  <a:pt x="3663" y="2666"/>
                  <a:pt x="3668" y="2706"/>
                </a:cubicBezTo>
                <a:cubicBezTo>
                  <a:pt x="3668" y="2706"/>
                  <a:pt x="3669" y="2705"/>
                  <a:pt x="3669" y="2703"/>
                </a:cubicBezTo>
                <a:cubicBezTo>
                  <a:pt x="3670" y="2701"/>
                  <a:pt x="3670" y="2698"/>
                  <a:pt x="3671" y="2694"/>
                </a:cubicBezTo>
                <a:cubicBezTo>
                  <a:pt x="3673" y="2687"/>
                  <a:pt x="3676" y="2677"/>
                  <a:pt x="3678" y="2668"/>
                </a:cubicBezTo>
                <a:cubicBezTo>
                  <a:pt x="3681" y="2658"/>
                  <a:pt x="3683" y="2648"/>
                  <a:pt x="3685" y="2641"/>
                </a:cubicBezTo>
                <a:cubicBezTo>
                  <a:pt x="3686" y="2634"/>
                  <a:pt x="3688" y="2629"/>
                  <a:pt x="3688" y="2629"/>
                </a:cubicBezTo>
                <a:cubicBezTo>
                  <a:pt x="3688" y="2629"/>
                  <a:pt x="3688" y="2633"/>
                  <a:pt x="3689" y="2638"/>
                </a:cubicBezTo>
                <a:cubicBezTo>
                  <a:pt x="3690" y="2644"/>
                  <a:pt x="3692" y="2652"/>
                  <a:pt x="3692" y="2659"/>
                </a:cubicBezTo>
                <a:cubicBezTo>
                  <a:pt x="3694" y="2674"/>
                  <a:pt x="3697" y="2689"/>
                  <a:pt x="3697" y="2689"/>
                </a:cubicBezTo>
                <a:cubicBezTo>
                  <a:pt x="3702" y="2678"/>
                  <a:pt x="3705" y="2666"/>
                  <a:pt x="3706" y="2654"/>
                </a:cubicBezTo>
                <a:cubicBezTo>
                  <a:pt x="3708" y="2642"/>
                  <a:pt x="3710" y="2632"/>
                  <a:pt x="3715" y="2627"/>
                </a:cubicBezTo>
                <a:cubicBezTo>
                  <a:pt x="3722" y="2656"/>
                  <a:pt x="3718" y="2652"/>
                  <a:pt x="3740" y="2650"/>
                </a:cubicBezTo>
                <a:cubicBezTo>
                  <a:pt x="3729" y="2653"/>
                  <a:pt x="3722" y="2659"/>
                  <a:pt x="3719" y="2667"/>
                </a:cubicBezTo>
                <a:cubicBezTo>
                  <a:pt x="3715" y="2674"/>
                  <a:pt x="3714" y="2683"/>
                  <a:pt x="3713" y="2692"/>
                </a:cubicBezTo>
                <a:cubicBezTo>
                  <a:pt x="3712" y="2701"/>
                  <a:pt x="3712" y="2710"/>
                  <a:pt x="3709" y="2719"/>
                </a:cubicBezTo>
                <a:cubicBezTo>
                  <a:pt x="3706" y="2727"/>
                  <a:pt x="3701" y="2735"/>
                  <a:pt x="3691" y="2740"/>
                </a:cubicBezTo>
                <a:cubicBezTo>
                  <a:pt x="3640" y="2712"/>
                  <a:pt x="3640" y="2712"/>
                  <a:pt x="3640" y="2712"/>
                </a:cubicBezTo>
                <a:cubicBezTo>
                  <a:pt x="3628" y="2721"/>
                  <a:pt x="3621" y="2731"/>
                  <a:pt x="3615" y="2743"/>
                </a:cubicBezTo>
                <a:cubicBezTo>
                  <a:pt x="3610" y="2755"/>
                  <a:pt x="3607" y="2768"/>
                  <a:pt x="3604" y="2782"/>
                </a:cubicBezTo>
                <a:cubicBezTo>
                  <a:pt x="3601" y="2795"/>
                  <a:pt x="3598" y="2810"/>
                  <a:pt x="3592" y="2824"/>
                </a:cubicBezTo>
                <a:cubicBezTo>
                  <a:pt x="3586" y="2838"/>
                  <a:pt x="3578" y="2852"/>
                  <a:pt x="3565" y="2865"/>
                </a:cubicBezTo>
                <a:cubicBezTo>
                  <a:pt x="3565" y="2865"/>
                  <a:pt x="3570" y="2862"/>
                  <a:pt x="3576" y="2858"/>
                </a:cubicBezTo>
                <a:cubicBezTo>
                  <a:pt x="3581" y="2855"/>
                  <a:pt x="3586" y="2851"/>
                  <a:pt x="3586" y="2851"/>
                </a:cubicBezTo>
                <a:cubicBezTo>
                  <a:pt x="3593" y="2862"/>
                  <a:pt x="3588" y="2872"/>
                  <a:pt x="3579" y="2882"/>
                </a:cubicBezTo>
                <a:cubicBezTo>
                  <a:pt x="3571" y="2892"/>
                  <a:pt x="3561" y="2902"/>
                  <a:pt x="3557" y="2915"/>
                </a:cubicBezTo>
                <a:cubicBezTo>
                  <a:pt x="3543" y="2901"/>
                  <a:pt x="3529" y="2909"/>
                  <a:pt x="3513" y="2909"/>
                </a:cubicBezTo>
                <a:cubicBezTo>
                  <a:pt x="3519" y="2913"/>
                  <a:pt x="3511" y="2923"/>
                  <a:pt x="3504" y="2936"/>
                </a:cubicBezTo>
                <a:cubicBezTo>
                  <a:pt x="3498" y="2948"/>
                  <a:pt x="3493" y="2964"/>
                  <a:pt x="3506" y="2979"/>
                </a:cubicBezTo>
                <a:cubicBezTo>
                  <a:pt x="3506" y="2979"/>
                  <a:pt x="3496" y="2981"/>
                  <a:pt x="3486" y="2983"/>
                </a:cubicBezTo>
                <a:cubicBezTo>
                  <a:pt x="3476" y="2985"/>
                  <a:pt x="3465" y="2986"/>
                  <a:pt x="3465" y="2986"/>
                </a:cubicBezTo>
                <a:cubicBezTo>
                  <a:pt x="3463" y="2989"/>
                  <a:pt x="3460" y="2991"/>
                  <a:pt x="3458" y="2993"/>
                </a:cubicBezTo>
                <a:cubicBezTo>
                  <a:pt x="3456" y="2996"/>
                  <a:pt x="3454" y="2998"/>
                  <a:pt x="3452" y="3001"/>
                </a:cubicBezTo>
                <a:cubicBezTo>
                  <a:pt x="3449" y="3005"/>
                  <a:pt x="3447" y="3010"/>
                  <a:pt x="3445" y="3015"/>
                </a:cubicBezTo>
                <a:cubicBezTo>
                  <a:pt x="3442" y="3026"/>
                  <a:pt x="3441" y="3037"/>
                  <a:pt x="3441" y="3047"/>
                </a:cubicBezTo>
                <a:cubicBezTo>
                  <a:pt x="3440" y="3069"/>
                  <a:pt x="3439" y="3091"/>
                  <a:pt x="3416" y="3108"/>
                </a:cubicBezTo>
                <a:cubicBezTo>
                  <a:pt x="3415" y="3095"/>
                  <a:pt x="3407" y="3090"/>
                  <a:pt x="3402" y="3084"/>
                </a:cubicBezTo>
                <a:cubicBezTo>
                  <a:pt x="3397" y="3078"/>
                  <a:pt x="3394" y="3070"/>
                  <a:pt x="3402" y="3052"/>
                </a:cubicBezTo>
                <a:cubicBezTo>
                  <a:pt x="3389" y="3065"/>
                  <a:pt x="3374" y="3073"/>
                  <a:pt x="3383" y="3083"/>
                </a:cubicBezTo>
                <a:cubicBezTo>
                  <a:pt x="3379" y="3083"/>
                  <a:pt x="3376" y="3086"/>
                  <a:pt x="3373" y="3091"/>
                </a:cubicBezTo>
                <a:cubicBezTo>
                  <a:pt x="3370" y="3096"/>
                  <a:pt x="3367" y="3103"/>
                  <a:pt x="3364" y="3109"/>
                </a:cubicBezTo>
                <a:cubicBezTo>
                  <a:pt x="3360" y="3116"/>
                  <a:pt x="3357" y="3122"/>
                  <a:pt x="3353" y="3127"/>
                </a:cubicBezTo>
                <a:cubicBezTo>
                  <a:pt x="3348" y="3132"/>
                  <a:pt x="3343" y="3135"/>
                  <a:pt x="3337" y="3134"/>
                </a:cubicBezTo>
                <a:cubicBezTo>
                  <a:pt x="3336" y="3145"/>
                  <a:pt x="3347" y="3163"/>
                  <a:pt x="3329" y="3175"/>
                </a:cubicBezTo>
                <a:cubicBezTo>
                  <a:pt x="3325" y="3173"/>
                  <a:pt x="3323" y="3167"/>
                  <a:pt x="3323" y="3167"/>
                </a:cubicBezTo>
                <a:cubicBezTo>
                  <a:pt x="3329" y="3175"/>
                  <a:pt x="3305" y="3197"/>
                  <a:pt x="3332" y="3203"/>
                </a:cubicBezTo>
                <a:cubicBezTo>
                  <a:pt x="3322" y="3202"/>
                  <a:pt x="3312" y="3202"/>
                  <a:pt x="3303" y="3204"/>
                </a:cubicBezTo>
                <a:cubicBezTo>
                  <a:pt x="3293" y="3205"/>
                  <a:pt x="3284" y="3208"/>
                  <a:pt x="3276" y="3212"/>
                </a:cubicBezTo>
                <a:cubicBezTo>
                  <a:pt x="3259" y="3220"/>
                  <a:pt x="3242" y="3230"/>
                  <a:pt x="3226" y="3241"/>
                </a:cubicBezTo>
                <a:cubicBezTo>
                  <a:pt x="3217" y="3247"/>
                  <a:pt x="3209" y="3252"/>
                  <a:pt x="3201" y="3257"/>
                </a:cubicBezTo>
                <a:cubicBezTo>
                  <a:pt x="3193" y="3261"/>
                  <a:pt x="3184" y="3266"/>
                  <a:pt x="3176" y="3269"/>
                </a:cubicBezTo>
                <a:cubicBezTo>
                  <a:pt x="3167" y="3271"/>
                  <a:pt x="3159" y="3273"/>
                  <a:pt x="3151" y="3274"/>
                </a:cubicBezTo>
                <a:cubicBezTo>
                  <a:pt x="3147" y="3274"/>
                  <a:pt x="3142" y="3274"/>
                  <a:pt x="3138" y="3273"/>
                </a:cubicBezTo>
                <a:cubicBezTo>
                  <a:pt x="3134" y="3272"/>
                  <a:pt x="3130" y="3271"/>
                  <a:pt x="3126" y="3269"/>
                </a:cubicBezTo>
                <a:cubicBezTo>
                  <a:pt x="3117" y="3274"/>
                  <a:pt x="3108" y="3280"/>
                  <a:pt x="3099" y="3286"/>
                </a:cubicBezTo>
                <a:cubicBezTo>
                  <a:pt x="3094" y="3289"/>
                  <a:pt x="3089" y="3291"/>
                  <a:pt x="3084" y="3294"/>
                </a:cubicBezTo>
                <a:cubicBezTo>
                  <a:pt x="3079" y="3296"/>
                  <a:pt x="3074" y="3299"/>
                  <a:pt x="3070" y="3301"/>
                </a:cubicBezTo>
                <a:cubicBezTo>
                  <a:pt x="3050" y="3312"/>
                  <a:pt x="3030" y="3319"/>
                  <a:pt x="3012" y="3326"/>
                </a:cubicBezTo>
                <a:cubicBezTo>
                  <a:pt x="3013" y="3320"/>
                  <a:pt x="3010" y="3317"/>
                  <a:pt x="3017" y="3316"/>
                </a:cubicBezTo>
                <a:cubicBezTo>
                  <a:pt x="3004" y="3316"/>
                  <a:pt x="2996" y="3319"/>
                  <a:pt x="2991" y="3325"/>
                </a:cubicBezTo>
                <a:cubicBezTo>
                  <a:pt x="2986" y="3330"/>
                  <a:pt x="2984" y="3338"/>
                  <a:pt x="2981" y="3346"/>
                </a:cubicBezTo>
                <a:cubicBezTo>
                  <a:pt x="2979" y="3354"/>
                  <a:pt x="2976" y="3362"/>
                  <a:pt x="2970" y="3367"/>
                </a:cubicBezTo>
                <a:cubicBezTo>
                  <a:pt x="2964" y="3373"/>
                  <a:pt x="2954" y="3376"/>
                  <a:pt x="2938" y="3374"/>
                </a:cubicBezTo>
                <a:cubicBezTo>
                  <a:pt x="2902" y="3351"/>
                  <a:pt x="2965" y="3351"/>
                  <a:pt x="2944" y="3343"/>
                </a:cubicBezTo>
                <a:cubicBezTo>
                  <a:pt x="2938" y="3328"/>
                  <a:pt x="2931" y="3322"/>
                  <a:pt x="2923" y="3321"/>
                </a:cubicBezTo>
                <a:cubicBezTo>
                  <a:pt x="2919" y="3321"/>
                  <a:pt x="2915" y="3321"/>
                  <a:pt x="2911" y="3323"/>
                </a:cubicBezTo>
                <a:cubicBezTo>
                  <a:pt x="2906" y="3324"/>
                  <a:pt x="2902" y="3326"/>
                  <a:pt x="2897" y="3329"/>
                </a:cubicBezTo>
                <a:cubicBezTo>
                  <a:pt x="2887" y="3334"/>
                  <a:pt x="2876" y="3339"/>
                  <a:pt x="2865" y="3342"/>
                </a:cubicBezTo>
                <a:cubicBezTo>
                  <a:pt x="2854" y="3344"/>
                  <a:pt x="2842" y="3344"/>
                  <a:pt x="2831" y="3336"/>
                </a:cubicBezTo>
                <a:cubicBezTo>
                  <a:pt x="2840" y="3331"/>
                  <a:pt x="2840" y="3331"/>
                  <a:pt x="2840" y="3331"/>
                </a:cubicBezTo>
                <a:cubicBezTo>
                  <a:pt x="2831" y="3327"/>
                  <a:pt x="2823" y="3327"/>
                  <a:pt x="2814" y="3329"/>
                </a:cubicBezTo>
                <a:cubicBezTo>
                  <a:pt x="2806" y="3332"/>
                  <a:pt x="2797" y="3337"/>
                  <a:pt x="2787" y="3342"/>
                </a:cubicBezTo>
                <a:cubicBezTo>
                  <a:pt x="2782" y="3345"/>
                  <a:pt x="2777" y="3348"/>
                  <a:pt x="2772" y="3350"/>
                </a:cubicBezTo>
                <a:cubicBezTo>
                  <a:pt x="2767" y="3353"/>
                  <a:pt x="2761" y="3356"/>
                  <a:pt x="2756" y="3358"/>
                </a:cubicBezTo>
                <a:cubicBezTo>
                  <a:pt x="2745" y="3362"/>
                  <a:pt x="2733" y="3366"/>
                  <a:pt x="2720" y="3366"/>
                </a:cubicBezTo>
                <a:cubicBezTo>
                  <a:pt x="2720" y="3366"/>
                  <a:pt x="2722" y="3360"/>
                  <a:pt x="2720" y="3356"/>
                </a:cubicBezTo>
                <a:cubicBezTo>
                  <a:pt x="2704" y="3373"/>
                  <a:pt x="2680" y="3387"/>
                  <a:pt x="2654" y="3396"/>
                </a:cubicBezTo>
                <a:cubicBezTo>
                  <a:pt x="2628" y="3405"/>
                  <a:pt x="2599" y="3411"/>
                  <a:pt x="2575" y="3417"/>
                </a:cubicBezTo>
                <a:cubicBezTo>
                  <a:pt x="2589" y="3391"/>
                  <a:pt x="2596" y="3403"/>
                  <a:pt x="2586" y="3377"/>
                </a:cubicBezTo>
                <a:cubicBezTo>
                  <a:pt x="2565" y="3382"/>
                  <a:pt x="2594" y="3418"/>
                  <a:pt x="2550" y="3426"/>
                </a:cubicBezTo>
                <a:cubicBezTo>
                  <a:pt x="2536" y="3413"/>
                  <a:pt x="2504" y="3401"/>
                  <a:pt x="2500" y="3374"/>
                </a:cubicBezTo>
                <a:cubicBezTo>
                  <a:pt x="2500" y="3374"/>
                  <a:pt x="2510" y="3373"/>
                  <a:pt x="2520" y="3373"/>
                </a:cubicBezTo>
                <a:cubicBezTo>
                  <a:pt x="2525" y="3373"/>
                  <a:pt x="2530" y="3373"/>
                  <a:pt x="2534" y="3372"/>
                </a:cubicBezTo>
                <a:cubicBezTo>
                  <a:pt x="2538" y="3372"/>
                  <a:pt x="2541" y="3372"/>
                  <a:pt x="2541" y="3372"/>
                </a:cubicBezTo>
                <a:cubicBezTo>
                  <a:pt x="2530" y="3355"/>
                  <a:pt x="2517" y="3355"/>
                  <a:pt x="2504" y="3359"/>
                </a:cubicBezTo>
                <a:cubicBezTo>
                  <a:pt x="2490" y="3363"/>
                  <a:pt x="2477" y="3371"/>
                  <a:pt x="2466" y="3367"/>
                </a:cubicBezTo>
                <a:cubicBezTo>
                  <a:pt x="2469" y="3352"/>
                  <a:pt x="2469" y="3352"/>
                  <a:pt x="2469" y="3352"/>
                </a:cubicBezTo>
                <a:cubicBezTo>
                  <a:pt x="2453" y="3353"/>
                  <a:pt x="2441" y="3356"/>
                  <a:pt x="2431" y="3360"/>
                </a:cubicBezTo>
                <a:cubicBezTo>
                  <a:pt x="2421" y="3365"/>
                  <a:pt x="2413" y="3370"/>
                  <a:pt x="2404" y="3374"/>
                </a:cubicBezTo>
                <a:cubicBezTo>
                  <a:pt x="2388" y="3384"/>
                  <a:pt x="2370" y="3393"/>
                  <a:pt x="2336" y="3390"/>
                </a:cubicBezTo>
                <a:cubicBezTo>
                  <a:pt x="2343" y="3402"/>
                  <a:pt x="2343" y="3402"/>
                  <a:pt x="2343" y="3402"/>
                </a:cubicBezTo>
                <a:cubicBezTo>
                  <a:pt x="2304" y="3439"/>
                  <a:pt x="2312" y="3379"/>
                  <a:pt x="2274" y="3406"/>
                </a:cubicBezTo>
                <a:cubicBezTo>
                  <a:pt x="2264" y="3366"/>
                  <a:pt x="2264" y="3366"/>
                  <a:pt x="2264" y="3366"/>
                </a:cubicBezTo>
                <a:cubicBezTo>
                  <a:pt x="2252" y="3370"/>
                  <a:pt x="2230" y="3378"/>
                  <a:pt x="2205" y="3386"/>
                </a:cubicBezTo>
                <a:cubicBezTo>
                  <a:pt x="2181" y="3393"/>
                  <a:pt x="2154" y="3400"/>
                  <a:pt x="2131" y="3402"/>
                </a:cubicBezTo>
                <a:cubicBezTo>
                  <a:pt x="2159" y="3375"/>
                  <a:pt x="2211" y="3364"/>
                  <a:pt x="2244" y="3349"/>
                </a:cubicBezTo>
                <a:cubicBezTo>
                  <a:pt x="2232" y="3348"/>
                  <a:pt x="2211" y="3348"/>
                  <a:pt x="2192" y="3349"/>
                </a:cubicBezTo>
                <a:cubicBezTo>
                  <a:pt x="2173" y="3351"/>
                  <a:pt x="2155" y="3355"/>
                  <a:pt x="2148" y="3364"/>
                </a:cubicBezTo>
                <a:cubicBezTo>
                  <a:pt x="2158" y="3361"/>
                  <a:pt x="2171" y="3353"/>
                  <a:pt x="2180" y="3360"/>
                </a:cubicBezTo>
                <a:cubicBezTo>
                  <a:pt x="2164" y="3374"/>
                  <a:pt x="2146" y="3384"/>
                  <a:pt x="2125" y="3389"/>
                </a:cubicBezTo>
                <a:cubicBezTo>
                  <a:pt x="2105" y="3395"/>
                  <a:pt x="2083" y="3397"/>
                  <a:pt x="2058" y="3394"/>
                </a:cubicBezTo>
                <a:cubicBezTo>
                  <a:pt x="2067" y="3356"/>
                  <a:pt x="2036" y="3349"/>
                  <a:pt x="2000" y="3341"/>
                </a:cubicBezTo>
                <a:cubicBezTo>
                  <a:pt x="1981" y="3338"/>
                  <a:pt x="1962" y="3334"/>
                  <a:pt x="1945" y="3328"/>
                </a:cubicBezTo>
                <a:cubicBezTo>
                  <a:pt x="1929" y="3322"/>
                  <a:pt x="1915" y="3312"/>
                  <a:pt x="1909" y="3296"/>
                </a:cubicBezTo>
                <a:cubicBezTo>
                  <a:pt x="1898" y="3298"/>
                  <a:pt x="1887" y="3299"/>
                  <a:pt x="1876" y="3299"/>
                </a:cubicBezTo>
                <a:cubicBezTo>
                  <a:pt x="1866" y="3299"/>
                  <a:pt x="1855" y="3297"/>
                  <a:pt x="1845" y="3296"/>
                </a:cubicBezTo>
                <a:cubicBezTo>
                  <a:pt x="1834" y="3294"/>
                  <a:pt x="1824" y="3292"/>
                  <a:pt x="1813" y="3289"/>
                </a:cubicBezTo>
                <a:cubicBezTo>
                  <a:pt x="1803" y="3286"/>
                  <a:pt x="1793" y="3283"/>
                  <a:pt x="1782" y="3280"/>
                </a:cubicBezTo>
                <a:cubicBezTo>
                  <a:pt x="1761" y="3273"/>
                  <a:pt x="1741" y="3264"/>
                  <a:pt x="1719" y="3257"/>
                </a:cubicBezTo>
                <a:cubicBezTo>
                  <a:pt x="1708" y="3254"/>
                  <a:pt x="1697" y="3250"/>
                  <a:pt x="1686" y="3247"/>
                </a:cubicBezTo>
                <a:cubicBezTo>
                  <a:pt x="1674" y="3243"/>
                  <a:pt x="1663" y="3241"/>
                  <a:pt x="1651" y="3238"/>
                </a:cubicBezTo>
                <a:cubicBezTo>
                  <a:pt x="1656" y="3255"/>
                  <a:pt x="1656" y="3263"/>
                  <a:pt x="1655" y="3266"/>
                </a:cubicBezTo>
                <a:cubicBezTo>
                  <a:pt x="1653" y="3270"/>
                  <a:pt x="1648" y="3269"/>
                  <a:pt x="1643" y="3268"/>
                </a:cubicBezTo>
                <a:cubicBezTo>
                  <a:pt x="1632" y="3266"/>
                  <a:pt x="1618" y="3263"/>
                  <a:pt x="1614" y="3293"/>
                </a:cubicBezTo>
                <a:cubicBezTo>
                  <a:pt x="1590" y="3291"/>
                  <a:pt x="1582" y="3288"/>
                  <a:pt x="1581" y="3284"/>
                </a:cubicBezTo>
                <a:cubicBezTo>
                  <a:pt x="1581" y="3284"/>
                  <a:pt x="1566" y="3271"/>
                  <a:pt x="1552" y="3257"/>
                </a:cubicBezTo>
                <a:cubicBezTo>
                  <a:pt x="1545" y="3251"/>
                  <a:pt x="1537" y="3244"/>
                  <a:pt x="1532" y="3239"/>
                </a:cubicBezTo>
                <a:cubicBezTo>
                  <a:pt x="1527" y="3234"/>
                  <a:pt x="1523" y="3231"/>
                  <a:pt x="1523" y="3231"/>
                </a:cubicBezTo>
                <a:cubicBezTo>
                  <a:pt x="1512" y="3209"/>
                  <a:pt x="1548" y="3224"/>
                  <a:pt x="1549" y="3210"/>
                </a:cubicBezTo>
                <a:cubicBezTo>
                  <a:pt x="1503" y="3192"/>
                  <a:pt x="1536" y="3180"/>
                  <a:pt x="1510" y="3156"/>
                </a:cubicBezTo>
                <a:cubicBezTo>
                  <a:pt x="1510" y="3178"/>
                  <a:pt x="1485" y="3180"/>
                  <a:pt x="1460" y="3164"/>
                </a:cubicBezTo>
                <a:cubicBezTo>
                  <a:pt x="1490" y="3202"/>
                  <a:pt x="1490" y="3202"/>
                  <a:pt x="1490" y="3202"/>
                </a:cubicBezTo>
                <a:cubicBezTo>
                  <a:pt x="1452" y="3207"/>
                  <a:pt x="1441" y="3191"/>
                  <a:pt x="1431" y="3174"/>
                </a:cubicBezTo>
                <a:cubicBezTo>
                  <a:pt x="1421" y="3157"/>
                  <a:pt x="1411" y="3140"/>
                  <a:pt x="1373" y="3143"/>
                </a:cubicBezTo>
                <a:cubicBezTo>
                  <a:pt x="1400" y="3133"/>
                  <a:pt x="1400" y="3133"/>
                  <a:pt x="1400" y="3133"/>
                </a:cubicBezTo>
                <a:cubicBezTo>
                  <a:pt x="1382" y="3132"/>
                  <a:pt x="1351" y="3121"/>
                  <a:pt x="1319" y="3114"/>
                </a:cubicBezTo>
                <a:cubicBezTo>
                  <a:pt x="1311" y="3112"/>
                  <a:pt x="1303" y="3110"/>
                  <a:pt x="1295" y="3109"/>
                </a:cubicBezTo>
                <a:cubicBezTo>
                  <a:pt x="1287" y="3108"/>
                  <a:pt x="1279" y="3107"/>
                  <a:pt x="1271" y="3107"/>
                </a:cubicBezTo>
                <a:cubicBezTo>
                  <a:pt x="1256" y="3107"/>
                  <a:pt x="1241" y="3110"/>
                  <a:pt x="1228" y="3117"/>
                </a:cubicBezTo>
                <a:cubicBezTo>
                  <a:pt x="1225" y="3108"/>
                  <a:pt x="1224" y="3090"/>
                  <a:pt x="1240" y="3092"/>
                </a:cubicBezTo>
                <a:cubicBezTo>
                  <a:pt x="1222" y="3082"/>
                  <a:pt x="1200" y="3075"/>
                  <a:pt x="1178" y="3069"/>
                </a:cubicBezTo>
                <a:cubicBezTo>
                  <a:pt x="1167" y="3066"/>
                  <a:pt x="1156" y="3063"/>
                  <a:pt x="1144" y="3061"/>
                </a:cubicBezTo>
                <a:cubicBezTo>
                  <a:pt x="1133" y="3058"/>
                  <a:pt x="1122" y="3055"/>
                  <a:pt x="1111" y="3052"/>
                </a:cubicBezTo>
                <a:cubicBezTo>
                  <a:pt x="1088" y="3047"/>
                  <a:pt x="1067" y="3040"/>
                  <a:pt x="1048" y="3032"/>
                </a:cubicBezTo>
                <a:cubicBezTo>
                  <a:pt x="1030" y="3023"/>
                  <a:pt x="1014" y="3011"/>
                  <a:pt x="1004" y="2997"/>
                </a:cubicBezTo>
                <a:cubicBezTo>
                  <a:pt x="1017" y="2987"/>
                  <a:pt x="1017" y="2987"/>
                  <a:pt x="1017" y="2987"/>
                </a:cubicBezTo>
                <a:cubicBezTo>
                  <a:pt x="1001" y="2983"/>
                  <a:pt x="979" y="2997"/>
                  <a:pt x="970" y="2974"/>
                </a:cubicBezTo>
                <a:cubicBezTo>
                  <a:pt x="974" y="2969"/>
                  <a:pt x="983" y="2965"/>
                  <a:pt x="977" y="2960"/>
                </a:cubicBezTo>
                <a:cubicBezTo>
                  <a:pt x="972" y="2960"/>
                  <a:pt x="960" y="2961"/>
                  <a:pt x="947" y="2958"/>
                </a:cubicBezTo>
                <a:cubicBezTo>
                  <a:pt x="935" y="2955"/>
                  <a:pt x="921" y="2950"/>
                  <a:pt x="915" y="2941"/>
                </a:cubicBezTo>
                <a:cubicBezTo>
                  <a:pt x="939" y="2937"/>
                  <a:pt x="939" y="2937"/>
                  <a:pt x="939" y="2937"/>
                </a:cubicBezTo>
                <a:cubicBezTo>
                  <a:pt x="932" y="2929"/>
                  <a:pt x="924" y="2923"/>
                  <a:pt x="917" y="2918"/>
                </a:cubicBezTo>
                <a:cubicBezTo>
                  <a:pt x="910" y="2913"/>
                  <a:pt x="902" y="2908"/>
                  <a:pt x="894" y="2905"/>
                </a:cubicBezTo>
                <a:cubicBezTo>
                  <a:pt x="887" y="2901"/>
                  <a:pt x="879" y="2899"/>
                  <a:pt x="871" y="2896"/>
                </a:cubicBezTo>
                <a:cubicBezTo>
                  <a:pt x="863" y="2894"/>
                  <a:pt x="855" y="2892"/>
                  <a:pt x="847" y="2891"/>
                </a:cubicBezTo>
                <a:cubicBezTo>
                  <a:pt x="814" y="2884"/>
                  <a:pt x="781" y="2880"/>
                  <a:pt x="751" y="2862"/>
                </a:cubicBezTo>
                <a:cubicBezTo>
                  <a:pt x="764" y="2845"/>
                  <a:pt x="761" y="2824"/>
                  <a:pt x="752" y="2804"/>
                </a:cubicBezTo>
                <a:cubicBezTo>
                  <a:pt x="748" y="2794"/>
                  <a:pt x="742" y="2784"/>
                  <a:pt x="737" y="2775"/>
                </a:cubicBezTo>
                <a:cubicBezTo>
                  <a:pt x="731" y="2765"/>
                  <a:pt x="725" y="2757"/>
                  <a:pt x="721" y="2751"/>
                </a:cubicBezTo>
                <a:cubicBezTo>
                  <a:pt x="726" y="2747"/>
                  <a:pt x="726" y="2747"/>
                  <a:pt x="726" y="2747"/>
                </a:cubicBezTo>
                <a:cubicBezTo>
                  <a:pt x="718" y="2739"/>
                  <a:pt x="710" y="2731"/>
                  <a:pt x="701" y="2724"/>
                </a:cubicBezTo>
                <a:cubicBezTo>
                  <a:pt x="697" y="2720"/>
                  <a:pt x="693" y="2717"/>
                  <a:pt x="689" y="2714"/>
                </a:cubicBezTo>
                <a:cubicBezTo>
                  <a:pt x="687" y="2712"/>
                  <a:pt x="685" y="2710"/>
                  <a:pt x="683" y="2709"/>
                </a:cubicBezTo>
                <a:cubicBezTo>
                  <a:pt x="681" y="2707"/>
                  <a:pt x="679" y="2706"/>
                  <a:pt x="676" y="2704"/>
                </a:cubicBezTo>
                <a:cubicBezTo>
                  <a:pt x="668" y="2698"/>
                  <a:pt x="660" y="2692"/>
                  <a:pt x="651" y="2687"/>
                </a:cubicBezTo>
                <a:cubicBezTo>
                  <a:pt x="647" y="2684"/>
                  <a:pt x="642" y="2681"/>
                  <a:pt x="638" y="2679"/>
                </a:cubicBezTo>
                <a:cubicBezTo>
                  <a:pt x="634" y="2676"/>
                  <a:pt x="629" y="2673"/>
                  <a:pt x="625" y="2671"/>
                </a:cubicBezTo>
                <a:cubicBezTo>
                  <a:pt x="608" y="2660"/>
                  <a:pt x="589" y="2650"/>
                  <a:pt x="572" y="2639"/>
                </a:cubicBezTo>
                <a:cubicBezTo>
                  <a:pt x="563" y="2633"/>
                  <a:pt x="554" y="2627"/>
                  <a:pt x="546" y="2621"/>
                </a:cubicBezTo>
                <a:cubicBezTo>
                  <a:pt x="537" y="2614"/>
                  <a:pt x="528" y="2607"/>
                  <a:pt x="520" y="2600"/>
                </a:cubicBezTo>
                <a:cubicBezTo>
                  <a:pt x="520" y="2591"/>
                  <a:pt x="519" y="2582"/>
                  <a:pt x="516" y="2572"/>
                </a:cubicBezTo>
                <a:cubicBezTo>
                  <a:pt x="514" y="2563"/>
                  <a:pt x="511" y="2553"/>
                  <a:pt x="506" y="2543"/>
                </a:cubicBezTo>
                <a:cubicBezTo>
                  <a:pt x="504" y="2538"/>
                  <a:pt x="502" y="2533"/>
                  <a:pt x="499" y="2528"/>
                </a:cubicBezTo>
                <a:cubicBezTo>
                  <a:pt x="496" y="2523"/>
                  <a:pt x="494" y="2518"/>
                  <a:pt x="491" y="2513"/>
                </a:cubicBezTo>
                <a:cubicBezTo>
                  <a:pt x="485" y="2502"/>
                  <a:pt x="479" y="2492"/>
                  <a:pt x="472" y="2481"/>
                </a:cubicBezTo>
                <a:cubicBezTo>
                  <a:pt x="447" y="2438"/>
                  <a:pt x="419" y="2392"/>
                  <a:pt x="411" y="2347"/>
                </a:cubicBezTo>
                <a:cubicBezTo>
                  <a:pt x="410" y="2362"/>
                  <a:pt x="380" y="2361"/>
                  <a:pt x="369" y="2349"/>
                </a:cubicBezTo>
                <a:cubicBezTo>
                  <a:pt x="368" y="2338"/>
                  <a:pt x="355" y="2328"/>
                  <a:pt x="347" y="2320"/>
                </a:cubicBezTo>
                <a:cubicBezTo>
                  <a:pt x="339" y="2311"/>
                  <a:pt x="335" y="2304"/>
                  <a:pt x="354" y="2297"/>
                </a:cubicBezTo>
                <a:cubicBezTo>
                  <a:pt x="356" y="2303"/>
                  <a:pt x="356" y="2303"/>
                  <a:pt x="356" y="2303"/>
                </a:cubicBezTo>
                <a:cubicBezTo>
                  <a:pt x="363" y="2296"/>
                  <a:pt x="367" y="2288"/>
                  <a:pt x="368" y="2280"/>
                </a:cubicBezTo>
                <a:cubicBezTo>
                  <a:pt x="370" y="2272"/>
                  <a:pt x="369" y="2264"/>
                  <a:pt x="367" y="2256"/>
                </a:cubicBezTo>
                <a:cubicBezTo>
                  <a:pt x="365" y="2248"/>
                  <a:pt x="361" y="2240"/>
                  <a:pt x="357" y="2233"/>
                </a:cubicBezTo>
                <a:cubicBezTo>
                  <a:pt x="354" y="2225"/>
                  <a:pt x="350" y="2217"/>
                  <a:pt x="347" y="2209"/>
                </a:cubicBezTo>
                <a:cubicBezTo>
                  <a:pt x="297" y="2224"/>
                  <a:pt x="297" y="2224"/>
                  <a:pt x="297" y="2224"/>
                </a:cubicBezTo>
                <a:cubicBezTo>
                  <a:pt x="306" y="2196"/>
                  <a:pt x="305" y="2170"/>
                  <a:pt x="298" y="2146"/>
                </a:cubicBezTo>
                <a:cubicBezTo>
                  <a:pt x="295" y="2133"/>
                  <a:pt x="291" y="2121"/>
                  <a:pt x="286" y="2109"/>
                </a:cubicBezTo>
                <a:cubicBezTo>
                  <a:pt x="283" y="2102"/>
                  <a:pt x="280" y="2096"/>
                  <a:pt x="278" y="2090"/>
                </a:cubicBezTo>
                <a:cubicBezTo>
                  <a:pt x="275" y="2084"/>
                  <a:pt x="273" y="2078"/>
                  <a:pt x="270" y="2073"/>
                </a:cubicBezTo>
                <a:cubicBezTo>
                  <a:pt x="265" y="2061"/>
                  <a:pt x="259" y="2049"/>
                  <a:pt x="255" y="2038"/>
                </a:cubicBezTo>
                <a:cubicBezTo>
                  <a:pt x="251" y="2027"/>
                  <a:pt x="247" y="2016"/>
                  <a:pt x="245" y="2005"/>
                </a:cubicBezTo>
                <a:cubicBezTo>
                  <a:pt x="244" y="2000"/>
                  <a:pt x="244" y="1995"/>
                  <a:pt x="244" y="1990"/>
                </a:cubicBezTo>
                <a:cubicBezTo>
                  <a:pt x="244" y="1985"/>
                  <a:pt x="244" y="1981"/>
                  <a:pt x="245" y="1976"/>
                </a:cubicBezTo>
                <a:cubicBezTo>
                  <a:pt x="247" y="1967"/>
                  <a:pt x="252" y="1959"/>
                  <a:pt x="259" y="1952"/>
                </a:cubicBezTo>
                <a:cubicBezTo>
                  <a:pt x="255" y="1947"/>
                  <a:pt x="251" y="1943"/>
                  <a:pt x="248" y="1937"/>
                </a:cubicBezTo>
                <a:cubicBezTo>
                  <a:pt x="246" y="1932"/>
                  <a:pt x="243" y="1927"/>
                  <a:pt x="241" y="1921"/>
                </a:cubicBezTo>
                <a:cubicBezTo>
                  <a:pt x="236" y="1911"/>
                  <a:pt x="231" y="1900"/>
                  <a:pt x="223" y="1891"/>
                </a:cubicBezTo>
                <a:cubicBezTo>
                  <a:pt x="251" y="1888"/>
                  <a:pt x="251" y="1888"/>
                  <a:pt x="251" y="1888"/>
                </a:cubicBezTo>
                <a:cubicBezTo>
                  <a:pt x="251" y="1874"/>
                  <a:pt x="251" y="1861"/>
                  <a:pt x="251" y="1850"/>
                </a:cubicBezTo>
                <a:cubicBezTo>
                  <a:pt x="251" y="1844"/>
                  <a:pt x="251" y="1838"/>
                  <a:pt x="251" y="1833"/>
                </a:cubicBezTo>
                <a:cubicBezTo>
                  <a:pt x="251" y="1827"/>
                  <a:pt x="251" y="1822"/>
                  <a:pt x="251" y="1816"/>
                </a:cubicBezTo>
                <a:cubicBezTo>
                  <a:pt x="250" y="1805"/>
                  <a:pt x="249" y="1793"/>
                  <a:pt x="248" y="1780"/>
                </a:cubicBezTo>
                <a:cubicBezTo>
                  <a:pt x="247" y="1767"/>
                  <a:pt x="246" y="1753"/>
                  <a:pt x="244" y="1736"/>
                </a:cubicBezTo>
                <a:cubicBezTo>
                  <a:pt x="264" y="1749"/>
                  <a:pt x="264" y="1749"/>
                  <a:pt x="264" y="1749"/>
                </a:cubicBezTo>
                <a:cubicBezTo>
                  <a:pt x="264" y="1745"/>
                  <a:pt x="263" y="1740"/>
                  <a:pt x="261" y="1736"/>
                </a:cubicBezTo>
                <a:cubicBezTo>
                  <a:pt x="259" y="1732"/>
                  <a:pt x="256" y="1729"/>
                  <a:pt x="252" y="1725"/>
                </a:cubicBezTo>
                <a:cubicBezTo>
                  <a:pt x="245" y="1718"/>
                  <a:pt x="235" y="1712"/>
                  <a:pt x="225" y="1706"/>
                </a:cubicBezTo>
                <a:cubicBezTo>
                  <a:pt x="214" y="1700"/>
                  <a:pt x="204" y="1693"/>
                  <a:pt x="196" y="1686"/>
                </a:cubicBezTo>
                <a:cubicBezTo>
                  <a:pt x="188" y="1679"/>
                  <a:pt x="184" y="1671"/>
                  <a:pt x="184" y="1662"/>
                </a:cubicBezTo>
                <a:cubicBezTo>
                  <a:pt x="184" y="1662"/>
                  <a:pt x="195" y="1660"/>
                  <a:pt x="205" y="1657"/>
                </a:cubicBezTo>
                <a:cubicBezTo>
                  <a:pt x="216" y="1655"/>
                  <a:pt x="226" y="1653"/>
                  <a:pt x="226" y="1653"/>
                </a:cubicBezTo>
                <a:cubicBezTo>
                  <a:pt x="227" y="1645"/>
                  <a:pt x="228" y="1636"/>
                  <a:pt x="229" y="1628"/>
                </a:cubicBezTo>
                <a:cubicBezTo>
                  <a:pt x="231" y="1619"/>
                  <a:pt x="233" y="1611"/>
                  <a:pt x="236" y="1603"/>
                </a:cubicBezTo>
                <a:cubicBezTo>
                  <a:pt x="239" y="1590"/>
                  <a:pt x="239" y="1590"/>
                  <a:pt x="239" y="1590"/>
                </a:cubicBezTo>
                <a:cubicBezTo>
                  <a:pt x="240" y="1586"/>
                  <a:pt x="242" y="1582"/>
                  <a:pt x="243" y="1578"/>
                </a:cubicBezTo>
                <a:cubicBezTo>
                  <a:pt x="246" y="1570"/>
                  <a:pt x="249" y="1562"/>
                  <a:pt x="251" y="1554"/>
                </a:cubicBezTo>
                <a:cubicBezTo>
                  <a:pt x="252" y="1550"/>
                  <a:pt x="253" y="1545"/>
                  <a:pt x="254" y="1541"/>
                </a:cubicBezTo>
                <a:cubicBezTo>
                  <a:pt x="256" y="1535"/>
                  <a:pt x="256" y="1535"/>
                  <a:pt x="256" y="1535"/>
                </a:cubicBezTo>
                <a:cubicBezTo>
                  <a:pt x="257" y="1529"/>
                  <a:pt x="257" y="1529"/>
                  <a:pt x="257" y="1529"/>
                </a:cubicBezTo>
                <a:cubicBezTo>
                  <a:pt x="259" y="1521"/>
                  <a:pt x="261" y="1513"/>
                  <a:pt x="262" y="1504"/>
                </a:cubicBezTo>
                <a:cubicBezTo>
                  <a:pt x="262" y="1500"/>
                  <a:pt x="262" y="1496"/>
                  <a:pt x="262" y="1492"/>
                </a:cubicBezTo>
                <a:cubicBezTo>
                  <a:pt x="262" y="1490"/>
                  <a:pt x="262" y="1487"/>
                  <a:pt x="262" y="1485"/>
                </a:cubicBezTo>
                <a:cubicBezTo>
                  <a:pt x="262" y="1483"/>
                  <a:pt x="262" y="1481"/>
                  <a:pt x="262" y="1479"/>
                </a:cubicBezTo>
                <a:cubicBezTo>
                  <a:pt x="262" y="1470"/>
                  <a:pt x="260" y="1461"/>
                  <a:pt x="258" y="1452"/>
                </a:cubicBezTo>
                <a:cubicBezTo>
                  <a:pt x="263" y="1454"/>
                  <a:pt x="275" y="1459"/>
                  <a:pt x="274" y="1470"/>
                </a:cubicBezTo>
                <a:cubicBezTo>
                  <a:pt x="276" y="1463"/>
                  <a:pt x="281" y="1452"/>
                  <a:pt x="285" y="1440"/>
                </a:cubicBezTo>
                <a:cubicBezTo>
                  <a:pt x="291" y="1429"/>
                  <a:pt x="297" y="1416"/>
                  <a:pt x="300" y="1405"/>
                </a:cubicBezTo>
                <a:cubicBezTo>
                  <a:pt x="304" y="1393"/>
                  <a:pt x="306" y="1382"/>
                  <a:pt x="304" y="1373"/>
                </a:cubicBezTo>
                <a:cubicBezTo>
                  <a:pt x="301" y="1364"/>
                  <a:pt x="294" y="1358"/>
                  <a:pt x="279" y="1355"/>
                </a:cubicBezTo>
                <a:cubicBezTo>
                  <a:pt x="288" y="1359"/>
                  <a:pt x="294" y="1356"/>
                  <a:pt x="298" y="1350"/>
                </a:cubicBezTo>
                <a:cubicBezTo>
                  <a:pt x="301" y="1347"/>
                  <a:pt x="302" y="1343"/>
                  <a:pt x="303" y="1339"/>
                </a:cubicBezTo>
                <a:cubicBezTo>
                  <a:pt x="305" y="1334"/>
                  <a:pt x="306" y="1329"/>
                  <a:pt x="307" y="1323"/>
                </a:cubicBezTo>
                <a:cubicBezTo>
                  <a:pt x="308" y="1318"/>
                  <a:pt x="308" y="1312"/>
                  <a:pt x="308" y="1305"/>
                </a:cubicBezTo>
                <a:cubicBezTo>
                  <a:pt x="309" y="1299"/>
                  <a:pt x="309" y="1293"/>
                  <a:pt x="310" y="1286"/>
                </a:cubicBezTo>
                <a:cubicBezTo>
                  <a:pt x="310" y="1274"/>
                  <a:pt x="310" y="1261"/>
                  <a:pt x="311" y="1251"/>
                </a:cubicBezTo>
                <a:cubicBezTo>
                  <a:pt x="333" y="1268"/>
                  <a:pt x="333" y="1268"/>
                  <a:pt x="333" y="1268"/>
                </a:cubicBezTo>
                <a:cubicBezTo>
                  <a:pt x="324" y="1247"/>
                  <a:pt x="318" y="1234"/>
                  <a:pt x="315" y="1222"/>
                </a:cubicBezTo>
                <a:cubicBezTo>
                  <a:pt x="313" y="1209"/>
                  <a:pt x="314" y="1197"/>
                  <a:pt x="322" y="1174"/>
                </a:cubicBezTo>
                <a:cubicBezTo>
                  <a:pt x="330" y="1167"/>
                  <a:pt x="345" y="1178"/>
                  <a:pt x="332" y="1186"/>
                </a:cubicBezTo>
                <a:cubicBezTo>
                  <a:pt x="347" y="1175"/>
                  <a:pt x="345" y="1165"/>
                  <a:pt x="344" y="1155"/>
                </a:cubicBezTo>
                <a:cubicBezTo>
                  <a:pt x="342" y="1145"/>
                  <a:pt x="342" y="1134"/>
                  <a:pt x="360" y="1120"/>
                </a:cubicBezTo>
                <a:cubicBezTo>
                  <a:pt x="366" y="1143"/>
                  <a:pt x="366" y="1143"/>
                  <a:pt x="366" y="1143"/>
                </a:cubicBezTo>
                <a:cubicBezTo>
                  <a:pt x="371" y="1136"/>
                  <a:pt x="374" y="1130"/>
                  <a:pt x="377" y="1125"/>
                </a:cubicBezTo>
                <a:cubicBezTo>
                  <a:pt x="379" y="1120"/>
                  <a:pt x="380" y="1116"/>
                  <a:pt x="379" y="1112"/>
                </a:cubicBezTo>
                <a:cubicBezTo>
                  <a:pt x="379" y="1105"/>
                  <a:pt x="376" y="1097"/>
                  <a:pt x="373" y="1082"/>
                </a:cubicBezTo>
                <a:cubicBezTo>
                  <a:pt x="375" y="1070"/>
                  <a:pt x="387" y="1056"/>
                  <a:pt x="402" y="1048"/>
                </a:cubicBezTo>
                <a:cubicBezTo>
                  <a:pt x="416" y="1039"/>
                  <a:pt x="433" y="1036"/>
                  <a:pt x="444" y="1042"/>
                </a:cubicBezTo>
                <a:cubicBezTo>
                  <a:pt x="439" y="1035"/>
                  <a:pt x="437" y="1025"/>
                  <a:pt x="437" y="1014"/>
                </a:cubicBezTo>
                <a:cubicBezTo>
                  <a:pt x="438" y="1004"/>
                  <a:pt x="442" y="993"/>
                  <a:pt x="452" y="988"/>
                </a:cubicBezTo>
                <a:cubicBezTo>
                  <a:pt x="461" y="992"/>
                  <a:pt x="460" y="1001"/>
                  <a:pt x="460" y="1006"/>
                </a:cubicBezTo>
                <a:cubicBezTo>
                  <a:pt x="474" y="998"/>
                  <a:pt x="483" y="988"/>
                  <a:pt x="490" y="978"/>
                </a:cubicBezTo>
                <a:cubicBezTo>
                  <a:pt x="497" y="968"/>
                  <a:pt x="501" y="957"/>
                  <a:pt x="506" y="947"/>
                </a:cubicBezTo>
                <a:cubicBezTo>
                  <a:pt x="510" y="937"/>
                  <a:pt x="515" y="928"/>
                  <a:pt x="521" y="921"/>
                </a:cubicBezTo>
                <a:cubicBezTo>
                  <a:pt x="525" y="917"/>
                  <a:pt x="528" y="914"/>
                  <a:pt x="533" y="911"/>
                </a:cubicBezTo>
                <a:cubicBezTo>
                  <a:pt x="537" y="909"/>
                  <a:pt x="543" y="907"/>
                  <a:pt x="549" y="905"/>
                </a:cubicBezTo>
                <a:cubicBezTo>
                  <a:pt x="556" y="911"/>
                  <a:pt x="561" y="913"/>
                  <a:pt x="565" y="912"/>
                </a:cubicBezTo>
                <a:cubicBezTo>
                  <a:pt x="547" y="929"/>
                  <a:pt x="532" y="944"/>
                  <a:pt x="520" y="955"/>
                </a:cubicBezTo>
                <a:cubicBezTo>
                  <a:pt x="509" y="965"/>
                  <a:pt x="502" y="971"/>
                  <a:pt x="503" y="969"/>
                </a:cubicBezTo>
                <a:cubicBezTo>
                  <a:pt x="512" y="978"/>
                  <a:pt x="524" y="976"/>
                  <a:pt x="535" y="978"/>
                </a:cubicBezTo>
                <a:cubicBezTo>
                  <a:pt x="545" y="979"/>
                  <a:pt x="553" y="985"/>
                  <a:pt x="556" y="1008"/>
                </a:cubicBezTo>
                <a:cubicBezTo>
                  <a:pt x="557" y="999"/>
                  <a:pt x="559" y="988"/>
                  <a:pt x="561" y="977"/>
                </a:cubicBezTo>
                <a:cubicBezTo>
                  <a:pt x="564" y="966"/>
                  <a:pt x="566" y="953"/>
                  <a:pt x="570" y="942"/>
                </a:cubicBezTo>
                <a:cubicBezTo>
                  <a:pt x="574" y="930"/>
                  <a:pt x="579" y="919"/>
                  <a:pt x="585" y="910"/>
                </a:cubicBezTo>
                <a:cubicBezTo>
                  <a:pt x="592" y="901"/>
                  <a:pt x="599" y="893"/>
                  <a:pt x="608" y="889"/>
                </a:cubicBezTo>
                <a:cubicBezTo>
                  <a:pt x="611" y="890"/>
                  <a:pt x="614" y="890"/>
                  <a:pt x="618" y="892"/>
                </a:cubicBezTo>
                <a:cubicBezTo>
                  <a:pt x="617" y="897"/>
                  <a:pt x="617" y="897"/>
                  <a:pt x="617" y="897"/>
                </a:cubicBezTo>
                <a:cubicBezTo>
                  <a:pt x="625" y="893"/>
                  <a:pt x="629" y="886"/>
                  <a:pt x="632" y="878"/>
                </a:cubicBezTo>
                <a:cubicBezTo>
                  <a:pt x="644" y="874"/>
                  <a:pt x="652" y="871"/>
                  <a:pt x="661" y="864"/>
                </a:cubicBezTo>
                <a:cubicBezTo>
                  <a:pt x="670" y="871"/>
                  <a:pt x="680" y="866"/>
                  <a:pt x="690" y="858"/>
                </a:cubicBezTo>
                <a:cubicBezTo>
                  <a:pt x="701" y="851"/>
                  <a:pt x="711" y="840"/>
                  <a:pt x="719" y="834"/>
                </a:cubicBezTo>
                <a:cubicBezTo>
                  <a:pt x="701" y="813"/>
                  <a:pt x="724" y="802"/>
                  <a:pt x="691" y="797"/>
                </a:cubicBezTo>
                <a:cubicBezTo>
                  <a:pt x="695" y="797"/>
                  <a:pt x="690" y="802"/>
                  <a:pt x="680" y="811"/>
                </a:cubicBezTo>
                <a:cubicBezTo>
                  <a:pt x="679" y="814"/>
                  <a:pt x="676" y="816"/>
                  <a:pt x="676" y="819"/>
                </a:cubicBezTo>
                <a:cubicBezTo>
                  <a:pt x="675" y="818"/>
                  <a:pt x="675" y="817"/>
                  <a:pt x="675" y="816"/>
                </a:cubicBezTo>
                <a:cubicBezTo>
                  <a:pt x="665" y="824"/>
                  <a:pt x="652" y="835"/>
                  <a:pt x="638" y="848"/>
                </a:cubicBezTo>
                <a:cubicBezTo>
                  <a:pt x="641" y="827"/>
                  <a:pt x="646" y="807"/>
                  <a:pt x="673" y="806"/>
                </a:cubicBezTo>
                <a:cubicBezTo>
                  <a:pt x="671" y="786"/>
                  <a:pt x="669" y="764"/>
                  <a:pt x="669" y="754"/>
                </a:cubicBezTo>
                <a:cubicBezTo>
                  <a:pt x="714" y="768"/>
                  <a:pt x="769" y="756"/>
                  <a:pt x="788" y="772"/>
                </a:cubicBezTo>
                <a:cubicBezTo>
                  <a:pt x="808" y="749"/>
                  <a:pt x="837" y="728"/>
                  <a:pt x="862" y="705"/>
                </a:cubicBezTo>
                <a:cubicBezTo>
                  <a:pt x="874" y="694"/>
                  <a:pt x="885" y="682"/>
                  <a:pt x="894" y="669"/>
                </a:cubicBezTo>
                <a:cubicBezTo>
                  <a:pt x="903" y="657"/>
                  <a:pt x="910" y="642"/>
                  <a:pt x="912" y="626"/>
                </a:cubicBezTo>
                <a:cubicBezTo>
                  <a:pt x="925" y="612"/>
                  <a:pt x="937" y="630"/>
                  <a:pt x="946" y="635"/>
                </a:cubicBezTo>
                <a:cubicBezTo>
                  <a:pt x="940" y="644"/>
                  <a:pt x="929" y="649"/>
                  <a:pt x="928" y="658"/>
                </a:cubicBezTo>
                <a:cubicBezTo>
                  <a:pt x="934" y="651"/>
                  <a:pt x="942" y="644"/>
                  <a:pt x="952" y="637"/>
                </a:cubicBezTo>
                <a:cubicBezTo>
                  <a:pt x="961" y="631"/>
                  <a:pt x="971" y="625"/>
                  <a:pt x="981" y="618"/>
                </a:cubicBezTo>
                <a:cubicBezTo>
                  <a:pt x="999" y="604"/>
                  <a:pt x="1014" y="590"/>
                  <a:pt x="1010" y="572"/>
                </a:cubicBezTo>
                <a:cubicBezTo>
                  <a:pt x="1034" y="570"/>
                  <a:pt x="1031" y="580"/>
                  <a:pt x="1030" y="587"/>
                </a:cubicBezTo>
                <a:cubicBezTo>
                  <a:pt x="1028" y="594"/>
                  <a:pt x="1027" y="597"/>
                  <a:pt x="1054" y="582"/>
                </a:cubicBezTo>
                <a:cubicBezTo>
                  <a:pt x="1051" y="596"/>
                  <a:pt x="1051" y="596"/>
                  <a:pt x="1051" y="596"/>
                </a:cubicBezTo>
                <a:cubicBezTo>
                  <a:pt x="1067" y="597"/>
                  <a:pt x="1082" y="595"/>
                  <a:pt x="1095" y="591"/>
                </a:cubicBezTo>
                <a:cubicBezTo>
                  <a:pt x="1108" y="588"/>
                  <a:pt x="1119" y="582"/>
                  <a:pt x="1130" y="576"/>
                </a:cubicBezTo>
                <a:cubicBezTo>
                  <a:pt x="1141" y="569"/>
                  <a:pt x="1152" y="561"/>
                  <a:pt x="1162" y="552"/>
                </a:cubicBezTo>
                <a:cubicBezTo>
                  <a:pt x="1172" y="543"/>
                  <a:pt x="1182" y="534"/>
                  <a:pt x="1192" y="525"/>
                </a:cubicBezTo>
                <a:cubicBezTo>
                  <a:pt x="1202" y="516"/>
                  <a:pt x="1212" y="508"/>
                  <a:pt x="1224" y="499"/>
                </a:cubicBezTo>
                <a:cubicBezTo>
                  <a:pt x="1229" y="495"/>
                  <a:pt x="1235" y="491"/>
                  <a:pt x="1241" y="488"/>
                </a:cubicBezTo>
                <a:cubicBezTo>
                  <a:pt x="1247" y="485"/>
                  <a:pt x="1253" y="482"/>
                  <a:pt x="1259" y="479"/>
                </a:cubicBezTo>
                <a:cubicBezTo>
                  <a:pt x="1285" y="469"/>
                  <a:pt x="1315" y="464"/>
                  <a:pt x="1352" y="474"/>
                </a:cubicBezTo>
                <a:cubicBezTo>
                  <a:pt x="1342" y="472"/>
                  <a:pt x="1337" y="471"/>
                  <a:pt x="1334" y="466"/>
                </a:cubicBezTo>
                <a:cubicBezTo>
                  <a:pt x="1353" y="465"/>
                  <a:pt x="1372" y="463"/>
                  <a:pt x="1391" y="459"/>
                </a:cubicBezTo>
                <a:cubicBezTo>
                  <a:pt x="1410" y="456"/>
                  <a:pt x="1429" y="452"/>
                  <a:pt x="1448" y="448"/>
                </a:cubicBezTo>
                <a:cubicBezTo>
                  <a:pt x="1458" y="445"/>
                  <a:pt x="1467" y="443"/>
                  <a:pt x="1477" y="440"/>
                </a:cubicBezTo>
                <a:cubicBezTo>
                  <a:pt x="1486" y="438"/>
                  <a:pt x="1496" y="436"/>
                  <a:pt x="1505" y="433"/>
                </a:cubicBezTo>
                <a:cubicBezTo>
                  <a:pt x="1533" y="425"/>
                  <a:pt x="1533" y="425"/>
                  <a:pt x="1533" y="425"/>
                </a:cubicBezTo>
                <a:cubicBezTo>
                  <a:pt x="1548" y="421"/>
                  <a:pt x="1548" y="421"/>
                  <a:pt x="1548" y="421"/>
                </a:cubicBezTo>
                <a:cubicBezTo>
                  <a:pt x="1562" y="418"/>
                  <a:pt x="1562" y="418"/>
                  <a:pt x="1562" y="418"/>
                </a:cubicBezTo>
                <a:cubicBezTo>
                  <a:pt x="1581" y="413"/>
                  <a:pt x="1600" y="408"/>
                  <a:pt x="1619" y="404"/>
                </a:cubicBezTo>
                <a:cubicBezTo>
                  <a:pt x="1638" y="401"/>
                  <a:pt x="1658" y="398"/>
                  <a:pt x="1677" y="396"/>
                </a:cubicBezTo>
                <a:cubicBezTo>
                  <a:pt x="1687" y="395"/>
                  <a:pt x="1697" y="394"/>
                  <a:pt x="1706" y="394"/>
                </a:cubicBezTo>
                <a:cubicBezTo>
                  <a:pt x="1716" y="393"/>
                  <a:pt x="1726" y="393"/>
                  <a:pt x="1735" y="394"/>
                </a:cubicBezTo>
                <a:cubicBezTo>
                  <a:pt x="1755" y="394"/>
                  <a:pt x="1774" y="396"/>
                  <a:pt x="1794" y="401"/>
                </a:cubicBezTo>
                <a:cubicBezTo>
                  <a:pt x="1838" y="406"/>
                  <a:pt x="1840" y="383"/>
                  <a:pt x="1864" y="362"/>
                </a:cubicBezTo>
                <a:cubicBezTo>
                  <a:pt x="1876" y="391"/>
                  <a:pt x="1876" y="391"/>
                  <a:pt x="1876" y="391"/>
                </a:cubicBezTo>
                <a:cubicBezTo>
                  <a:pt x="1918" y="352"/>
                  <a:pt x="1918" y="352"/>
                  <a:pt x="1918" y="352"/>
                </a:cubicBezTo>
                <a:cubicBezTo>
                  <a:pt x="1949" y="337"/>
                  <a:pt x="1978" y="353"/>
                  <a:pt x="2009" y="366"/>
                </a:cubicBezTo>
                <a:cubicBezTo>
                  <a:pt x="2040" y="379"/>
                  <a:pt x="2072" y="389"/>
                  <a:pt x="2111" y="363"/>
                </a:cubicBezTo>
                <a:cubicBezTo>
                  <a:pt x="2099" y="343"/>
                  <a:pt x="2099" y="343"/>
                  <a:pt x="2099" y="343"/>
                </a:cubicBezTo>
                <a:cubicBezTo>
                  <a:pt x="2129" y="345"/>
                  <a:pt x="2191" y="326"/>
                  <a:pt x="2187" y="349"/>
                </a:cubicBezTo>
                <a:cubicBezTo>
                  <a:pt x="2190" y="345"/>
                  <a:pt x="2196" y="328"/>
                  <a:pt x="2208" y="338"/>
                </a:cubicBezTo>
                <a:cubicBezTo>
                  <a:pt x="2209" y="353"/>
                  <a:pt x="2209" y="353"/>
                  <a:pt x="2209" y="353"/>
                </a:cubicBezTo>
                <a:cubicBezTo>
                  <a:pt x="2280" y="323"/>
                  <a:pt x="2280" y="323"/>
                  <a:pt x="2280" y="323"/>
                </a:cubicBezTo>
                <a:cubicBezTo>
                  <a:pt x="2336" y="331"/>
                  <a:pt x="2274" y="385"/>
                  <a:pt x="2355" y="384"/>
                </a:cubicBezTo>
                <a:cubicBezTo>
                  <a:pt x="2385" y="377"/>
                  <a:pt x="2439" y="335"/>
                  <a:pt x="2427" y="325"/>
                </a:cubicBezTo>
                <a:cubicBezTo>
                  <a:pt x="2415" y="325"/>
                  <a:pt x="2396" y="317"/>
                  <a:pt x="2394" y="301"/>
                </a:cubicBezTo>
                <a:cubicBezTo>
                  <a:pt x="2421" y="292"/>
                  <a:pt x="2421" y="292"/>
                  <a:pt x="2421" y="292"/>
                </a:cubicBezTo>
                <a:cubicBezTo>
                  <a:pt x="2424" y="246"/>
                  <a:pt x="2444" y="198"/>
                  <a:pt x="2374" y="169"/>
                </a:cubicBezTo>
                <a:cubicBezTo>
                  <a:pt x="2328" y="199"/>
                  <a:pt x="2328" y="199"/>
                  <a:pt x="2328" y="199"/>
                </a:cubicBezTo>
                <a:cubicBezTo>
                  <a:pt x="2312" y="177"/>
                  <a:pt x="2312" y="177"/>
                  <a:pt x="2312" y="177"/>
                </a:cubicBezTo>
                <a:cubicBezTo>
                  <a:pt x="2352" y="174"/>
                  <a:pt x="2352" y="174"/>
                  <a:pt x="2352" y="174"/>
                </a:cubicBezTo>
                <a:cubicBezTo>
                  <a:pt x="2328" y="154"/>
                  <a:pt x="2314" y="173"/>
                  <a:pt x="2299" y="187"/>
                </a:cubicBezTo>
                <a:cubicBezTo>
                  <a:pt x="2294" y="175"/>
                  <a:pt x="2287" y="167"/>
                  <a:pt x="2278" y="163"/>
                </a:cubicBezTo>
                <a:cubicBezTo>
                  <a:pt x="2233" y="210"/>
                  <a:pt x="2233" y="210"/>
                  <a:pt x="2233" y="210"/>
                </a:cubicBezTo>
                <a:cubicBezTo>
                  <a:pt x="2226" y="192"/>
                  <a:pt x="2252" y="173"/>
                  <a:pt x="2220" y="165"/>
                </a:cubicBezTo>
                <a:cubicBezTo>
                  <a:pt x="2199" y="186"/>
                  <a:pt x="2243" y="204"/>
                  <a:pt x="2208" y="219"/>
                </a:cubicBezTo>
                <a:cubicBezTo>
                  <a:pt x="2184" y="199"/>
                  <a:pt x="2190" y="182"/>
                  <a:pt x="2164" y="201"/>
                </a:cubicBezTo>
                <a:cubicBezTo>
                  <a:pt x="2159" y="190"/>
                  <a:pt x="2165" y="182"/>
                  <a:pt x="2175" y="176"/>
                </a:cubicBezTo>
                <a:cubicBezTo>
                  <a:pt x="2152" y="192"/>
                  <a:pt x="2112" y="186"/>
                  <a:pt x="2101" y="211"/>
                </a:cubicBezTo>
                <a:cubicBezTo>
                  <a:pt x="2076" y="187"/>
                  <a:pt x="2021" y="224"/>
                  <a:pt x="2020" y="180"/>
                </a:cubicBezTo>
                <a:cubicBezTo>
                  <a:pt x="2013" y="191"/>
                  <a:pt x="1981" y="217"/>
                  <a:pt x="1959" y="221"/>
                </a:cubicBezTo>
                <a:cubicBezTo>
                  <a:pt x="1977" y="193"/>
                  <a:pt x="1956" y="194"/>
                  <a:pt x="1931" y="195"/>
                </a:cubicBezTo>
                <a:cubicBezTo>
                  <a:pt x="1907" y="196"/>
                  <a:pt x="1879" y="197"/>
                  <a:pt x="1881" y="169"/>
                </a:cubicBezTo>
                <a:cubicBezTo>
                  <a:pt x="1869" y="194"/>
                  <a:pt x="1842" y="201"/>
                  <a:pt x="1812" y="208"/>
                </a:cubicBezTo>
                <a:cubicBezTo>
                  <a:pt x="1798" y="211"/>
                  <a:pt x="1782" y="213"/>
                  <a:pt x="1767" y="217"/>
                </a:cubicBezTo>
                <a:cubicBezTo>
                  <a:pt x="1752" y="221"/>
                  <a:pt x="1738" y="226"/>
                  <a:pt x="1725" y="234"/>
                </a:cubicBezTo>
                <a:cubicBezTo>
                  <a:pt x="1728" y="230"/>
                  <a:pt x="1732" y="222"/>
                  <a:pt x="1737" y="223"/>
                </a:cubicBezTo>
                <a:cubicBezTo>
                  <a:pt x="1707" y="224"/>
                  <a:pt x="1697" y="211"/>
                  <a:pt x="1676" y="205"/>
                </a:cubicBezTo>
                <a:cubicBezTo>
                  <a:pt x="1678" y="243"/>
                  <a:pt x="1633" y="259"/>
                  <a:pt x="1612" y="287"/>
                </a:cubicBezTo>
                <a:cubicBezTo>
                  <a:pt x="1591" y="271"/>
                  <a:pt x="1594" y="259"/>
                  <a:pt x="1601" y="247"/>
                </a:cubicBezTo>
                <a:cubicBezTo>
                  <a:pt x="1608" y="234"/>
                  <a:pt x="1618" y="222"/>
                  <a:pt x="1609" y="205"/>
                </a:cubicBezTo>
                <a:cubicBezTo>
                  <a:pt x="1613" y="220"/>
                  <a:pt x="1598" y="230"/>
                  <a:pt x="1585" y="240"/>
                </a:cubicBezTo>
                <a:cubicBezTo>
                  <a:pt x="1571" y="249"/>
                  <a:pt x="1559" y="258"/>
                  <a:pt x="1568" y="270"/>
                </a:cubicBezTo>
                <a:cubicBezTo>
                  <a:pt x="1536" y="252"/>
                  <a:pt x="1542" y="263"/>
                  <a:pt x="1521" y="234"/>
                </a:cubicBezTo>
                <a:cubicBezTo>
                  <a:pt x="1525" y="282"/>
                  <a:pt x="1497" y="247"/>
                  <a:pt x="1480" y="281"/>
                </a:cubicBezTo>
                <a:cubicBezTo>
                  <a:pt x="1457" y="274"/>
                  <a:pt x="1452" y="263"/>
                  <a:pt x="1448" y="257"/>
                </a:cubicBezTo>
                <a:cubicBezTo>
                  <a:pt x="1445" y="254"/>
                  <a:pt x="1443" y="253"/>
                  <a:pt x="1439" y="253"/>
                </a:cubicBezTo>
                <a:cubicBezTo>
                  <a:pt x="1435" y="254"/>
                  <a:pt x="1429" y="256"/>
                  <a:pt x="1418" y="263"/>
                </a:cubicBezTo>
                <a:cubicBezTo>
                  <a:pt x="1406" y="258"/>
                  <a:pt x="1409" y="249"/>
                  <a:pt x="1415" y="241"/>
                </a:cubicBezTo>
                <a:cubicBezTo>
                  <a:pt x="1418" y="238"/>
                  <a:pt x="1422" y="234"/>
                  <a:pt x="1425" y="231"/>
                </a:cubicBezTo>
                <a:cubicBezTo>
                  <a:pt x="1428" y="229"/>
                  <a:pt x="1430" y="227"/>
                  <a:pt x="1430" y="227"/>
                </a:cubicBezTo>
                <a:close/>
                <a:moveTo>
                  <a:pt x="487" y="769"/>
                </a:moveTo>
                <a:cubicBezTo>
                  <a:pt x="487" y="769"/>
                  <a:pt x="487" y="769"/>
                  <a:pt x="487" y="769"/>
                </a:cubicBezTo>
                <a:cubicBezTo>
                  <a:pt x="493" y="762"/>
                  <a:pt x="499" y="756"/>
                  <a:pt x="502" y="753"/>
                </a:cubicBezTo>
                <a:cubicBezTo>
                  <a:pt x="499" y="756"/>
                  <a:pt x="495" y="761"/>
                  <a:pt x="487" y="769"/>
                </a:cubicBezTo>
                <a:close/>
                <a:moveTo>
                  <a:pt x="421" y="833"/>
                </a:moveTo>
                <a:cubicBezTo>
                  <a:pt x="429" y="825"/>
                  <a:pt x="439" y="816"/>
                  <a:pt x="450" y="805"/>
                </a:cubicBezTo>
                <a:cubicBezTo>
                  <a:pt x="459" y="810"/>
                  <a:pt x="463" y="820"/>
                  <a:pt x="456" y="826"/>
                </a:cubicBezTo>
                <a:cubicBezTo>
                  <a:pt x="456" y="822"/>
                  <a:pt x="451" y="822"/>
                  <a:pt x="444" y="824"/>
                </a:cubicBezTo>
                <a:cubicBezTo>
                  <a:pt x="437" y="827"/>
                  <a:pt x="429" y="831"/>
                  <a:pt x="421" y="833"/>
                </a:cubicBezTo>
                <a:close/>
                <a:moveTo>
                  <a:pt x="684" y="854"/>
                </a:moveTo>
                <a:cubicBezTo>
                  <a:pt x="677" y="865"/>
                  <a:pt x="670" y="864"/>
                  <a:pt x="665" y="861"/>
                </a:cubicBezTo>
                <a:cubicBezTo>
                  <a:pt x="670" y="856"/>
                  <a:pt x="674" y="851"/>
                  <a:pt x="681" y="844"/>
                </a:cubicBezTo>
                <a:cubicBezTo>
                  <a:pt x="680" y="843"/>
                  <a:pt x="680" y="841"/>
                  <a:pt x="680" y="840"/>
                </a:cubicBezTo>
                <a:cubicBezTo>
                  <a:pt x="682" y="845"/>
                  <a:pt x="684" y="850"/>
                  <a:pt x="684" y="854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7" name="ïṥḷídè"/>
          <p:cNvSpPr/>
          <p:nvPr>
            <p:custDataLst>
              <p:tags r:id="rId112"/>
            </p:custDataLst>
          </p:nvPr>
        </p:nvSpPr>
        <p:spPr bwMode="auto">
          <a:xfrm>
            <a:off x="1536700" y="3292475"/>
            <a:ext cx="1905" cy="1905"/>
          </a:xfrm>
          <a:custGeom>
            <a:avLst/>
            <a:gdLst>
              <a:gd name="T0" fmla="*/ 7 w 10"/>
              <a:gd name="T1" fmla="*/ 5 h 10"/>
              <a:gd name="T2" fmla="*/ 10 w 10"/>
              <a:gd name="T3" fmla="*/ 0 h 10"/>
              <a:gd name="T4" fmla="*/ 0 w 10"/>
              <a:gd name="T5" fmla="*/ 0 h 10"/>
              <a:gd name="T6" fmla="*/ 2 w 10"/>
              <a:gd name="T7" fmla="*/ 10 h 10"/>
              <a:gd name="T8" fmla="*/ 7 w 10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9" y="4"/>
                  <a:pt x="9" y="2"/>
                  <a:pt x="10" y="0"/>
                </a:cubicBezTo>
                <a:cubicBezTo>
                  <a:pt x="7" y="0"/>
                  <a:pt x="4" y="0"/>
                  <a:pt x="0" y="0"/>
                </a:cubicBezTo>
                <a:cubicBezTo>
                  <a:pt x="1" y="4"/>
                  <a:pt x="1" y="7"/>
                  <a:pt x="2" y="10"/>
                </a:cubicBezTo>
                <a:cubicBezTo>
                  <a:pt x="4" y="8"/>
                  <a:pt x="6" y="7"/>
                  <a:pt x="7" y="5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8" name="ïşḷïḍé"/>
          <p:cNvSpPr/>
          <p:nvPr>
            <p:custDataLst>
              <p:tags r:id="rId113"/>
            </p:custDataLst>
          </p:nvPr>
        </p:nvSpPr>
        <p:spPr bwMode="auto">
          <a:xfrm>
            <a:off x="2097405" y="3308350"/>
            <a:ext cx="0" cy="1270"/>
          </a:xfrm>
          <a:custGeom>
            <a:avLst/>
            <a:gdLst>
              <a:gd name="T0" fmla="*/ 0 w 2"/>
              <a:gd name="T1" fmla="*/ 4 h 6"/>
              <a:gd name="T2" fmla="*/ 1 w 2"/>
              <a:gd name="T3" fmla="*/ 6 h 6"/>
              <a:gd name="T4" fmla="*/ 2 w 2"/>
              <a:gd name="T5" fmla="*/ 0 h 6"/>
              <a:gd name="T6" fmla="*/ 0 w 2"/>
              <a:gd name="T7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0" y="4"/>
                </a:moveTo>
                <a:cubicBezTo>
                  <a:pt x="1" y="6"/>
                  <a:pt x="1" y="6"/>
                  <a:pt x="1" y="6"/>
                </a:cubicBezTo>
                <a:cubicBezTo>
                  <a:pt x="1" y="4"/>
                  <a:pt x="1" y="2"/>
                  <a:pt x="2" y="0"/>
                </a:cubicBezTo>
                <a:cubicBezTo>
                  <a:pt x="1" y="2"/>
                  <a:pt x="1" y="3"/>
                  <a:pt x="0" y="4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9" name="íşḻiďé"/>
          <p:cNvSpPr/>
          <p:nvPr>
            <p:custDataLst>
              <p:tags r:id="rId114"/>
            </p:custDataLst>
          </p:nvPr>
        </p:nvSpPr>
        <p:spPr bwMode="auto">
          <a:xfrm>
            <a:off x="1410970" y="3521075"/>
            <a:ext cx="1905" cy="1270"/>
          </a:xfrm>
          <a:custGeom>
            <a:avLst/>
            <a:gdLst>
              <a:gd name="T0" fmla="*/ 1 w 3"/>
              <a:gd name="T1" fmla="*/ 2 h 2"/>
              <a:gd name="T2" fmla="*/ 3 w 3"/>
              <a:gd name="T3" fmla="*/ 2 h 2"/>
              <a:gd name="T4" fmla="*/ 0 w 3"/>
              <a:gd name="T5" fmla="*/ 0 h 2"/>
              <a:gd name="T6" fmla="*/ 1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3" y="2"/>
                </a:lnTo>
                <a:lnTo>
                  <a:pt x="0" y="0"/>
                </a:lnTo>
                <a:lnTo>
                  <a:pt x="1" y="2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0" name="is1ídê"/>
          <p:cNvSpPr/>
          <p:nvPr>
            <p:custDataLst>
              <p:tags r:id="rId115"/>
            </p:custDataLst>
          </p:nvPr>
        </p:nvSpPr>
        <p:spPr bwMode="auto">
          <a:xfrm>
            <a:off x="2049780" y="3226435"/>
            <a:ext cx="635" cy="1905"/>
          </a:xfrm>
          <a:custGeom>
            <a:avLst/>
            <a:gdLst>
              <a:gd name="T0" fmla="*/ 2 w 3"/>
              <a:gd name="T1" fmla="*/ 9 h 9"/>
              <a:gd name="T2" fmla="*/ 1 w 3"/>
              <a:gd name="T3" fmla="*/ 0 h 9"/>
              <a:gd name="T4" fmla="*/ 2 w 3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9">
                <a:moveTo>
                  <a:pt x="2" y="9"/>
                </a:moveTo>
                <a:cubicBezTo>
                  <a:pt x="3" y="7"/>
                  <a:pt x="3" y="4"/>
                  <a:pt x="1" y="0"/>
                </a:cubicBezTo>
                <a:cubicBezTo>
                  <a:pt x="0" y="1"/>
                  <a:pt x="1" y="5"/>
                  <a:pt x="2" y="9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1" name="iSḷîḓê"/>
          <p:cNvSpPr/>
          <p:nvPr>
            <p:custDataLst>
              <p:tags r:id="rId116"/>
            </p:custDataLst>
          </p:nvPr>
        </p:nvSpPr>
        <p:spPr bwMode="auto">
          <a:xfrm>
            <a:off x="2014855" y="3198495"/>
            <a:ext cx="3810" cy="4445"/>
          </a:xfrm>
          <a:custGeom>
            <a:avLst/>
            <a:gdLst>
              <a:gd name="T0" fmla="*/ 20 w 20"/>
              <a:gd name="T1" fmla="*/ 25 h 25"/>
              <a:gd name="T2" fmla="*/ 0 w 20"/>
              <a:gd name="T3" fmla="*/ 0 h 25"/>
              <a:gd name="T4" fmla="*/ 20 w 20"/>
              <a:gd name="T5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25">
                <a:moveTo>
                  <a:pt x="20" y="25"/>
                </a:moveTo>
                <a:cubicBezTo>
                  <a:pt x="0" y="0"/>
                  <a:pt x="0" y="0"/>
                  <a:pt x="0" y="0"/>
                </a:cubicBezTo>
                <a:cubicBezTo>
                  <a:pt x="8" y="12"/>
                  <a:pt x="14" y="19"/>
                  <a:pt x="20" y="25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2" name="íšḻíďè"/>
          <p:cNvSpPr/>
          <p:nvPr>
            <p:custDataLst>
              <p:tags r:id="rId117"/>
            </p:custDataLst>
          </p:nvPr>
        </p:nvSpPr>
        <p:spPr bwMode="auto">
          <a:xfrm>
            <a:off x="1991995" y="3183890"/>
            <a:ext cx="1270" cy="1270"/>
          </a:xfrm>
          <a:custGeom>
            <a:avLst/>
            <a:gdLst>
              <a:gd name="T0" fmla="*/ 8 w 8"/>
              <a:gd name="T1" fmla="*/ 0 h 9"/>
              <a:gd name="T2" fmla="*/ 0 w 8"/>
              <a:gd name="T3" fmla="*/ 9 h 9"/>
              <a:gd name="T4" fmla="*/ 0 w 8"/>
              <a:gd name="T5" fmla="*/ 9 h 9"/>
              <a:gd name="T6" fmla="*/ 8 w 8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9">
                <a:moveTo>
                  <a:pt x="8" y="0"/>
                </a:moveTo>
                <a:cubicBezTo>
                  <a:pt x="4" y="3"/>
                  <a:pt x="2" y="6"/>
                  <a:pt x="0" y="9"/>
                </a:cubicBezTo>
                <a:cubicBezTo>
                  <a:pt x="0" y="9"/>
                  <a:pt x="0" y="9"/>
                  <a:pt x="0" y="9"/>
                </a:cubicBezTo>
                <a:lnTo>
                  <a:pt x="8" y="0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3" name="ïṧḻïḑè"/>
          <p:cNvSpPr/>
          <p:nvPr>
            <p:custDataLst>
              <p:tags r:id="rId118"/>
            </p:custDataLst>
          </p:nvPr>
        </p:nvSpPr>
        <p:spPr bwMode="auto">
          <a:xfrm>
            <a:off x="2162175" y="3619500"/>
            <a:ext cx="0" cy="4445"/>
          </a:xfrm>
          <a:custGeom>
            <a:avLst/>
            <a:gdLst>
              <a:gd name="T0" fmla="*/ 1 w 1"/>
              <a:gd name="T1" fmla="*/ 0 h 23"/>
              <a:gd name="T2" fmla="*/ 0 w 1"/>
              <a:gd name="T3" fmla="*/ 7 h 23"/>
              <a:gd name="T4" fmla="*/ 1 w 1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3">
                <a:moveTo>
                  <a:pt x="1" y="0"/>
                </a:moveTo>
                <a:cubicBezTo>
                  <a:pt x="0" y="2"/>
                  <a:pt x="0" y="5"/>
                  <a:pt x="0" y="7"/>
                </a:cubicBezTo>
                <a:cubicBezTo>
                  <a:pt x="0" y="23"/>
                  <a:pt x="1" y="12"/>
                  <a:pt x="1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4" name="ï$ḷiḑè"/>
          <p:cNvSpPr/>
          <p:nvPr>
            <p:custDataLst>
              <p:tags r:id="rId119"/>
            </p:custDataLst>
          </p:nvPr>
        </p:nvSpPr>
        <p:spPr bwMode="auto">
          <a:xfrm>
            <a:off x="2168525" y="3470910"/>
            <a:ext cx="3175" cy="5080"/>
          </a:xfrm>
          <a:custGeom>
            <a:avLst/>
            <a:gdLst>
              <a:gd name="T0" fmla="*/ 0 w 16"/>
              <a:gd name="T1" fmla="*/ 1 h 25"/>
              <a:gd name="T2" fmla="*/ 15 w 16"/>
              <a:gd name="T3" fmla="*/ 25 h 25"/>
              <a:gd name="T4" fmla="*/ 0 w 16"/>
              <a:gd name="T5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25">
                <a:moveTo>
                  <a:pt x="0" y="1"/>
                </a:moveTo>
                <a:cubicBezTo>
                  <a:pt x="6" y="9"/>
                  <a:pt x="11" y="17"/>
                  <a:pt x="15" y="25"/>
                </a:cubicBezTo>
                <a:cubicBezTo>
                  <a:pt x="16" y="11"/>
                  <a:pt x="16" y="0"/>
                  <a:pt x="0" y="1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" name="ïş1íďê"/>
          <p:cNvSpPr/>
          <p:nvPr>
            <p:custDataLst>
              <p:tags r:id="rId120"/>
            </p:custDataLst>
          </p:nvPr>
        </p:nvSpPr>
        <p:spPr bwMode="auto">
          <a:xfrm>
            <a:off x="2071370" y="3766820"/>
            <a:ext cx="635" cy="635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0 w 5"/>
              <a:gd name="T5" fmla="*/ 3 h 3"/>
              <a:gd name="T6" fmla="*/ 5 w 5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3" y="1"/>
                  <a:pt x="2" y="2"/>
                  <a:pt x="0" y="3"/>
                </a:cubicBezTo>
                <a:lnTo>
                  <a:pt x="5" y="0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6" name="íṩľiḋe"/>
          <p:cNvSpPr/>
          <p:nvPr>
            <p:custDataLst>
              <p:tags r:id="rId121"/>
            </p:custDataLst>
          </p:nvPr>
        </p:nvSpPr>
        <p:spPr bwMode="auto">
          <a:xfrm>
            <a:off x="2170430" y="3475990"/>
            <a:ext cx="1270" cy="6350"/>
          </a:xfrm>
          <a:custGeom>
            <a:avLst/>
            <a:gdLst>
              <a:gd name="T0" fmla="*/ 5 w 10"/>
              <a:gd name="T1" fmla="*/ 36 h 36"/>
              <a:gd name="T2" fmla="*/ 4 w 10"/>
              <a:gd name="T3" fmla="*/ 0 h 36"/>
              <a:gd name="T4" fmla="*/ 5 w 10"/>
              <a:gd name="T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36">
                <a:moveTo>
                  <a:pt x="5" y="36"/>
                </a:moveTo>
                <a:cubicBezTo>
                  <a:pt x="10" y="22"/>
                  <a:pt x="9" y="10"/>
                  <a:pt x="4" y="0"/>
                </a:cubicBezTo>
                <a:cubicBezTo>
                  <a:pt x="3" y="11"/>
                  <a:pt x="0" y="25"/>
                  <a:pt x="5" y="36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7" name="î$lïḍé"/>
          <p:cNvSpPr/>
          <p:nvPr>
            <p:custDataLst>
              <p:tags r:id="rId122"/>
            </p:custDataLst>
          </p:nvPr>
        </p:nvSpPr>
        <p:spPr bwMode="auto">
          <a:xfrm>
            <a:off x="1863090" y="3135630"/>
            <a:ext cx="1905" cy="635"/>
          </a:xfrm>
          <a:custGeom>
            <a:avLst/>
            <a:gdLst>
              <a:gd name="T0" fmla="*/ 9 w 9"/>
              <a:gd name="T1" fmla="*/ 2 h 4"/>
              <a:gd name="T2" fmla="*/ 2 w 9"/>
              <a:gd name="T3" fmla="*/ 0 h 4"/>
              <a:gd name="T4" fmla="*/ 0 w 9"/>
              <a:gd name="T5" fmla="*/ 4 h 4"/>
              <a:gd name="T6" fmla="*/ 9 w 9"/>
              <a:gd name="T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4">
                <a:moveTo>
                  <a:pt x="9" y="2"/>
                </a:moveTo>
                <a:cubicBezTo>
                  <a:pt x="2" y="0"/>
                  <a:pt x="2" y="0"/>
                  <a:pt x="2" y="0"/>
                </a:cubicBezTo>
                <a:cubicBezTo>
                  <a:pt x="2" y="2"/>
                  <a:pt x="1" y="3"/>
                  <a:pt x="0" y="4"/>
                </a:cubicBezTo>
                <a:lnTo>
                  <a:pt x="9" y="2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8" name="îs1îḍe"/>
          <p:cNvSpPr/>
          <p:nvPr>
            <p:custDataLst>
              <p:tags r:id="rId123"/>
            </p:custDataLst>
          </p:nvPr>
        </p:nvSpPr>
        <p:spPr bwMode="auto">
          <a:xfrm>
            <a:off x="1861185" y="3136265"/>
            <a:ext cx="1270" cy="635"/>
          </a:xfrm>
          <a:custGeom>
            <a:avLst/>
            <a:gdLst>
              <a:gd name="T0" fmla="*/ 9 w 9"/>
              <a:gd name="T1" fmla="*/ 0 h 3"/>
              <a:gd name="T2" fmla="*/ 0 w 9"/>
              <a:gd name="T3" fmla="*/ 2 h 3"/>
              <a:gd name="T4" fmla="*/ 9 w 9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3">
                <a:moveTo>
                  <a:pt x="9" y="0"/>
                </a:moveTo>
                <a:cubicBezTo>
                  <a:pt x="0" y="2"/>
                  <a:pt x="0" y="2"/>
                  <a:pt x="0" y="2"/>
                </a:cubicBezTo>
                <a:cubicBezTo>
                  <a:pt x="4" y="3"/>
                  <a:pt x="7" y="3"/>
                  <a:pt x="9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9" name="ïśļîḑê"/>
          <p:cNvSpPr/>
          <p:nvPr>
            <p:custDataLst>
              <p:tags r:id="rId124"/>
            </p:custDataLst>
          </p:nvPr>
        </p:nvSpPr>
        <p:spPr bwMode="auto">
          <a:xfrm>
            <a:off x="1858010" y="3136265"/>
            <a:ext cx="3810" cy="1270"/>
          </a:xfrm>
          <a:custGeom>
            <a:avLst/>
            <a:gdLst>
              <a:gd name="T0" fmla="*/ 0 w 20"/>
              <a:gd name="T1" fmla="*/ 7 h 7"/>
              <a:gd name="T2" fmla="*/ 10 w 20"/>
              <a:gd name="T3" fmla="*/ 5 h 7"/>
              <a:gd name="T4" fmla="*/ 17 w 20"/>
              <a:gd name="T5" fmla="*/ 4 h 7"/>
              <a:gd name="T6" fmla="*/ 20 w 20"/>
              <a:gd name="T7" fmla="*/ 3 h 7"/>
              <a:gd name="T8" fmla="*/ 0 w 20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7">
                <a:moveTo>
                  <a:pt x="0" y="7"/>
                </a:moveTo>
                <a:cubicBezTo>
                  <a:pt x="0" y="7"/>
                  <a:pt x="5" y="6"/>
                  <a:pt x="10" y="5"/>
                </a:cubicBezTo>
                <a:cubicBezTo>
                  <a:pt x="12" y="5"/>
                  <a:pt x="15" y="4"/>
                  <a:pt x="17" y="4"/>
                </a:cubicBezTo>
                <a:cubicBezTo>
                  <a:pt x="19" y="3"/>
                  <a:pt x="20" y="3"/>
                  <a:pt x="20" y="3"/>
                </a:cubicBezTo>
                <a:cubicBezTo>
                  <a:pt x="13" y="2"/>
                  <a:pt x="5" y="0"/>
                  <a:pt x="0" y="7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0" name="ïSļíďê"/>
          <p:cNvSpPr/>
          <p:nvPr>
            <p:custDataLst>
              <p:tags r:id="rId125"/>
            </p:custDataLst>
          </p:nvPr>
        </p:nvSpPr>
        <p:spPr bwMode="auto">
          <a:xfrm>
            <a:off x="1905635" y="3145790"/>
            <a:ext cx="635" cy="1270"/>
          </a:xfrm>
          <a:custGeom>
            <a:avLst/>
            <a:gdLst>
              <a:gd name="T0" fmla="*/ 0 w 5"/>
              <a:gd name="T1" fmla="*/ 10 h 10"/>
              <a:gd name="T2" fmla="*/ 5 w 5"/>
              <a:gd name="T3" fmla="*/ 0 h 10"/>
              <a:gd name="T4" fmla="*/ 0 w 5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0">
                <a:moveTo>
                  <a:pt x="0" y="10"/>
                </a:moveTo>
                <a:cubicBezTo>
                  <a:pt x="5" y="0"/>
                  <a:pt x="5" y="0"/>
                  <a:pt x="5" y="0"/>
                </a:cubicBezTo>
                <a:cubicBezTo>
                  <a:pt x="3" y="2"/>
                  <a:pt x="1" y="5"/>
                  <a:pt x="0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1" name="îšḻïďé"/>
          <p:cNvSpPr/>
          <p:nvPr>
            <p:custDataLst>
              <p:tags r:id="rId126"/>
            </p:custDataLst>
          </p:nvPr>
        </p:nvSpPr>
        <p:spPr bwMode="auto">
          <a:xfrm>
            <a:off x="1906270" y="3143885"/>
            <a:ext cx="11430" cy="6985"/>
          </a:xfrm>
          <a:custGeom>
            <a:avLst/>
            <a:gdLst>
              <a:gd name="T0" fmla="*/ 60 w 60"/>
              <a:gd name="T1" fmla="*/ 33 h 38"/>
              <a:gd name="T2" fmla="*/ 4 w 60"/>
              <a:gd name="T3" fmla="*/ 0 h 38"/>
              <a:gd name="T4" fmla="*/ 0 w 60"/>
              <a:gd name="T5" fmla="*/ 7 h 38"/>
              <a:gd name="T6" fmla="*/ 28 w 60"/>
              <a:gd name="T7" fmla="*/ 20 h 38"/>
              <a:gd name="T8" fmla="*/ 60 w 60"/>
              <a:gd name="T9" fmla="*/ 3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38">
                <a:moveTo>
                  <a:pt x="60" y="33"/>
                </a:moveTo>
                <a:cubicBezTo>
                  <a:pt x="45" y="26"/>
                  <a:pt x="27" y="1"/>
                  <a:pt x="4" y="0"/>
                </a:cubicBezTo>
                <a:cubicBezTo>
                  <a:pt x="0" y="7"/>
                  <a:pt x="0" y="7"/>
                  <a:pt x="0" y="7"/>
                </a:cubicBezTo>
                <a:cubicBezTo>
                  <a:pt x="7" y="2"/>
                  <a:pt x="17" y="11"/>
                  <a:pt x="28" y="20"/>
                </a:cubicBezTo>
                <a:cubicBezTo>
                  <a:pt x="39" y="29"/>
                  <a:pt x="50" y="38"/>
                  <a:pt x="60" y="33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2" name="ïŝļïḋè"/>
          <p:cNvSpPr/>
          <p:nvPr>
            <p:custDataLst>
              <p:tags r:id="rId127"/>
            </p:custDataLst>
          </p:nvPr>
        </p:nvSpPr>
        <p:spPr bwMode="auto">
          <a:xfrm>
            <a:off x="1946275" y="3185160"/>
            <a:ext cx="10795" cy="8890"/>
          </a:xfrm>
          <a:custGeom>
            <a:avLst/>
            <a:gdLst>
              <a:gd name="T0" fmla="*/ 58 w 58"/>
              <a:gd name="T1" fmla="*/ 29 h 44"/>
              <a:gd name="T2" fmla="*/ 36 w 58"/>
              <a:gd name="T3" fmla="*/ 14 h 44"/>
              <a:gd name="T4" fmla="*/ 20 w 58"/>
              <a:gd name="T5" fmla="*/ 4 h 44"/>
              <a:gd name="T6" fmla="*/ 13 w 58"/>
              <a:gd name="T7" fmla="*/ 0 h 44"/>
              <a:gd name="T8" fmla="*/ 0 w 58"/>
              <a:gd name="T9" fmla="*/ 24 h 44"/>
              <a:gd name="T10" fmla="*/ 20 w 58"/>
              <a:gd name="T11" fmla="*/ 44 h 44"/>
              <a:gd name="T12" fmla="*/ 23 w 58"/>
              <a:gd name="T13" fmla="*/ 35 h 44"/>
              <a:gd name="T14" fmla="*/ 58 w 58"/>
              <a:gd name="T15" fmla="*/ 2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" h="44">
                <a:moveTo>
                  <a:pt x="58" y="29"/>
                </a:moveTo>
                <a:cubicBezTo>
                  <a:pt x="58" y="29"/>
                  <a:pt x="47" y="22"/>
                  <a:pt x="36" y="14"/>
                </a:cubicBezTo>
                <a:cubicBezTo>
                  <a:pt x="30" y="10"/>
                  <a:pt x="24" y="7"/>
                  <a:pt x="20" y="4"/>
                </a:cubicBezTo>
                <a:cubicBezTo>
                  <a:pt x="16" y="1"/>
                  <a:pt x="13" y="0"/>
                  <a:pt x="13" y="0"/>
                </a:cubicBezTo>
                <a:cubicBezTo>
                  <a:pt x="17" y="13"/>
                  <a:pt x="22" y="31"/>
                  <a:pt x="0" y="24"/>
                </a:cubicBezTo>
                <a:cubicBezTo>
                  <a:pt x="11" y="38"/>
                  <a:pt x="17" y="43"/>
                  <a:pt x="20" y="44"/>
                </a:cubicBezTo>
                <a:cubicBezTo>
                  <a:pt x="23" y="44"/>
                  <a:pt x="23" y="40"/>
                  <a:pt x="23" y="35"/>
                </a:cubicBezTo>
                <a:cubicBezTo>
                  <a:pt x="25" y="25"/>
                  <a:pt x="27" y="12"/>
                  <a:pt x="58" y="29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3" name="iSḷíḍè"/>
          <p:cNvSpPr/>
          <p:nvPr>
            <p:custDataLst>
              <p:tags r:id="rId128"/>
            </p:custDataLst>
          </p:nvPr>
        </p:nvSpPr>
        <p:spPr bwMode="auto">
          <a:xfrm>
            <a:off x="1978025" y="3206115"/>
            <a:ext cx="8255" cy="5080"/>
          </a:xfrm>
          <a:custGeom>
            <a:avLst/>
            <a:gdLst>
              <a:gd name="T0" fmla="*/ 26 w 40"/>
              <a:gd name="T1" fmla="*/ 10 h 29"/>
              <a:gd name="T2" fmla="*/ 14 w 40"/>
              <a:gd name="T3" fmla="*/ 28 h 29"/>
              <a:gd name="T4" fmla="*/ 26 w 40"/>
              <a:gd name="T5" fmla="*/ 1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10"/>
                </a:moveTo>
                <a:cubicBezTo>
                  <a:pt x="0" y="0"/>
                  <a:pt x="19" y="23"/>
                  <a:pt x="14" y="28"/>
                </a:cubicBezTo>
                <a:cubicBezTo>
                  <a:pt x="34" y="28"/>
                  <a:pt x="40" y="29"/>
                  <a:pt x="26" y="1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4" name="i$ľïḑé"/>
          <p:cNvSpPr/>
          <p:nvPr>
            <p:custDataLst>
              <p:tags r:id="rId129"/>
            </p:custDataLst>
          </p:nvPr>
        </p:nvSpPr>
        <p:spPr bwMode="auto">
          <a:xfrm>
            <a:off x="2121535" y="3373120"/>
            <a:ext cx="4445" cy="4445"/>
          </a:xfrm>
          <a:custGeom>
            <a:avLst/>
            <a:gdLst>
              <a:gd name="T0" fmla="*/ 25 w 25"/>
              <a:gd name="T1" fmla="*/ 0 h 25"/>
              <a:gd name="T2" fmla="*/ 0 w 25"/>
              <a:gd name="T3" fmla="*/ 7 h 25"/>
              <a:gd name="T4" fmla="*/ 25 w 25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" h="25">
                <a:moveTo>
                  <a:pt x="25" y="0"/>
                </a:moveTo>
                <a:cubicBezTo>
                  <a:pt x="0" y="7"/>
                  <a:pt x="0" y="7"/>
                  <a:pt x="0" y="7"/>
                </a:cubicBezTo>
                <a:cubicBezTo>
                  <a:pt x="12" y="25"/>
                  <a:pt x="10" y="3"/>
                  <a:pt x="25" y="0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5" name="íŝḻîde"/>
          <p:cNvSpPr/>
          <p:nvPr>
            <p:custDataLst>
              <p:tags r:id="rId130"/>
            </p:custDataLst>
          </p:nvPr>
        </p:nvSpPr>
        <p:spPr bwMode="auto">
          <a:xfrm>
            <a:off x="2159635" y="3401060"/>
            <a:ext cx="5080" cy="5715"/>
          </a:xfrm>
          <a:custGeom>
            <a:avLst/>
            <a:gdLst>
              <a:gd name="T0" fmla="*/ 4 w 7"/>
              <a:gd name="T1" fmla="*/ 8 h 8"/>
              <a:gd name="T2" fmla="*/ 7 w 7"/>
              <a:gd name="T3" fmla="*/ 1 h 8"/>
              <a:gd name="T4" fmla="*/ 0 w 7"/>
              <a:gd name="T5" fmla="*/ 0 h 8"/>
              <a:gd name="T6" fmla="*/ 4 w 7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4" y="8"/>
                </a:moveTo>
                <a:lnTo>
                  <a:pt x="7" y="1"/>
                </a:lnTo>
                <a:lnTo>
                  <a:pt x="0" y="0"/>
                </a:lnTo>
                <a:lnTo>
                  <a:pt x="4" y="8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" name="î$líḋé"/>
          <p:cNvSpPr/>
          <p:nvPr>
            <p:custDataLst>
              <p:tags r:id="rId131"/>
            </p:custDataLst>
          </p:nvPr>
        </p:nvSpPr>
        <p:spPr bwMode="auto">
          <a:xfrm>
            <a:off x="2133600" y="3437255"/>
            <a:ext cx="3175" cy="6350"/>
          </a:xfrm>
          <a:custGeom>
            <a:avLst/>
            <a:gdLst>
              <a:gd name="T0" fmla="*/ 1 w 4"/>
              <a:gd name="T1" fmla="*/ 2 h 9"/>
              <a:gd name="T2" fmla="*/ 0 w 4"/>
              <a:gd name="T3" fmla="*/ 0 h 9"/>
              <a:gd name="T4" fmla="*/ 4 w 4"/>
              <a:gd name="T5" fmla="*/ 9 h 9"/>
              <a:gd name="T6" fmla="*/ 1 w 4"/>
              <a:gd name="T7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9">
                <a:moveTo>
                  <a:pt x="1" y="2"/>
                </a:moveTo>
                <a:lnTo>
                  <a:pt x="0" y="0"/>
                </a:lnTo>
                <a:lnTo>
                  <a:pt x="4" y="9"/>
                </a:lnTo>
                <a:lnTo>
                  <a:pt x="1" y="2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7" name="îṧ1íḓé"/>
          <p:cNvSpPr/>
          <p:nvPr>
            <p:custDataLst>
              <p:tags r:id="rId132"/>
            </p:custDataLst>
          </p:nvPr>
        </p:nvSpPr>
        <p:spPr bwMode="auto">
          <a:xfrm>
            <a:off x="2009140" y="3751580"/>
            <a:ext cx="5080" cy="6350"/>
          </a:xfrm>
          <a:custGeom>
            <a:avLst/>
            <a:gdLst>
              <a:gd name="T0" fmla="*/ 0 w 24"/>
              <a:gd name="T1" fmla="*/ 6 h 31"/>
              <a:gd name="T2" fmla="*/ 19 w 24"/>
              <a:gd name="T3" fmla="*/ 31 h 31"/>
              <a:gd name="T4" fmla="*/ 19 w 24"/>
              <a:gd name="T5" fmla="*/ 7 h 31"/>
              <a:gd name="T6" fmla="*/ 11 w 24"/>
              <a:gd name="T7" fmla="*/ 0 h 31"/>
              <a:gd name="T8" fmla="*/ 0 w 24"/>
              <a:gd name="T9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1">
                <a:moveTo>
                  <a:pt x="0" y="6"/>
                </a:moveTo>
                <a:cubicBezTo>
                  <a:pt x="19" y="31"/>
                  <a:pt x="19" y="31"/>
                  <a:pt x="19" y="31"/>
                </a:cubicBezTo>
                <a:cubicBezTo>
                  <a:pt x="24" y="25"/>
                  <a:pt x="23" y="14"/>
                  <a:pt x="19" y="7"/>
                </a:cubicBezTo>
                <a:cubicBezTo>
                  <a:pt x="17" y="3"/>
                  <a:pt x="14" y="1"/>
                  <a:pt x="11" y="0"/>
                </a:cubicBezTo>
                <a:cubicBezTo>
                  <a:pt x="7" y="0"/>
                  <a:pt x="4" y="1"/>
                  <a:pt x="0" y="6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8" name="îSḻíḑé"/>
          <p:cNvSpPr/>
          <p:nvPr>
            <p:custDataLst>
              <p:tags r:id="rId133"/>
            </p:custDataLst>
          </p:nvPr>
        </p:nvSpPr>
        <p:spPr bwMode="auto">
          <a:xfrm>
            <a:off x="1846580" y="3776345"/>
            <a:ext cx="8890" cy="5715"/>
          </a:xfrm>
          <a:custGeom>
            <a:avLst/>
            <a:gdLst>
              <a:gd name="T0" fmla="*/ 48 w 48"/>
              <a:gd name="T1" fmla="*/ 27 h 30"/>
              <a:gd name="T2" fmla="*/ 0 w 48"/>
              <a:gd name="T3" fmla="*/ 14 h 30"/>
              <a:gd name="T4" fmla="*/ 48 w 48"/>
              <a:gd name="T5" fmla="*/ 2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30">
                <a:moveTo>
                  <a:pt x="48" y="27"/>
                </a:moveTo>
                <a:cubicBezTo>
                  <a:pt x="39" y="11"/>
                  <a:pt x="16" y="0"/>
                  <a:pt x="0" y="14"/>
                </a:cubicBezTo>
                <a:cubicBezTo>
                  <a:pt x="19" y="18"/>
                  <a:pt x="38" y="30"/>
                  <a:pt x="48" y="27"/>
                </a:cubicBez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9" name="iŝļiḋê"/>
          <p:cNvSpPr/>
          <p:nvPr>
            <p:custDataLst>
              <p:tags r:id="rId134"/>
            </p:custDataLst>
          </p:nvPr>
        </p:nvSpPr>
        <p:spPr bwMode="auto">
          <a:xfrm>
            <a:off x="1468120" y="3549650"/>
            <a:ext cx="3810" cy="5080"/>
          </a:xfrm>
          <a:custGeom>
            <a:avLst/>
            <a:gdLst>
              <a:gd name="T0" fmla="*/ 1 w 5"/>
              <a:gd name="T1" fmla="*/ 4 h 7"/>
              <a:gd name="T2" fmla="*/ 5 w 5"/>
              <a:gd name="T3" fmla="*/ 7 h 7"/>
              <a:gd name="T4" fmla="*/ 0 w 5"/>
              <a:gd name="T5" fmla="*/ 0 h 7"/>
              <a:gd name="T6" fmla="*/ 1 w 5"/>
              <a:gd name="T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7">
                <a:moveTo>
                  <a:pt x="1" y="4"/>
                </a:moveTo>
                <a:lnTo>
                  <a:pt x="5" y="7"/>
                </a:lnTo>
                <a:lnTo>
                  <a:pt x="0" y="0"/>
                </a:lnTo>
                <a:lnTo>
                  <a:pt x="1" y="4"/>
                </a:lnTo>
                <a:close/>
              </a:path>
            </a:pathLst>
          </a:custGeom>
          <a:solidFill>
            <a:srgbClr val="DC4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0" name="íṧlíḑè"/>
          <p:cNvSpPr/>
          <p:nvPr>
            <p:custDataLst>
              <p:tags r:id="rId135"/>
            </p:custDataLst>
          </p:nvPr>
        </p:nvSpPr>
        <p:spPr bwMode="auto">
          <a:xfrm>
            <a:off x="320675" y="3373120"/>
            <a:ext cx="880110" cy="662940"/>
          </a:xfrm>
          <a:custGeom>
            <a:avLst/>
            <a:gdLst>
              <a:gd name="T0" fmla="*/ 4621 w 4621"/>
              <a:gd name="T1" fmla="*/ 1397 h 3482"/>
              <a:gd name="T2" fmla="*/ 0 w 4621"/>
              <a:gd name="T3" fmla="*/ 3482 h 3482"/>
              <a:gd name="T4" fmla="*/ 2002 w 4621"/>
              <a:gd name="T5" fmla="*/ 0 h 3482"/>
              <a:gd name="T6" fmla="*/ 4621 w 4621"/>
              <a:gd name="T7" fmla="*/ 1397 h 3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21" h="3482">
                <a:moveTo>
                  <a:pt x="4621" y="1397"/>
                </a:moveTo>
                <a:cubicBezTo>
                  <a:pt x="4537" y="1413"/>
                  <a:pt x="2639" y="3006"/>
                  <a:pt x="0" y="3482"/>
                </a:cubicBezTo>
                <a:cubicBezTo>
                  <a:pt x="2002" y="0"/>
                  <a:pt x="2002" y="0"/>
                  <a:pt x="2002" y="0"/>
                </a:cubicBezTo>
                <a:lnTo>
                  <a:pt x="4621" y="1397"/>
                </a:lnTo>
                <a:close/>
              </a:path>
            </a:pathLst>
          </a:custGeom>
          <a:solidFill>
            <a:srgbClr val="DBA2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1" name="î$ḷíḋe"/>
          <p:cNvSpPr/>
          <p:nvPr>
            <p:custDataLst>
              <p:tags r:id="rId136"/>
            </p:custDataLst>
          </p:nvPr>
        </p:nvSpPr>
        <p:spPr bwMode="auto">
          <a:xfrm>
            <a:off x="205740" y="3264535"/>
            <a:ext cx="1019175" cy="796290"/>
          </a:xfrm>
          <a:custGeom>
            <a:avLst/>
            <a:gdLst>
              <a:gd name="T0" fmla="*/ 365 w 5346"/>
              <a:gd name="T1" fmla="*/ 1978 h 4182"/>
              <a:gd name="T2" fmla="*/ 1803 w 5346"/>
              <a:gd name="T3" fmla="*/ 368 h 4182"/>
              <a:gd name="T4" fmla="*/ 2089 w 5346"/>
              <a:gd name="T5" fmla="*/ 147 h 4182"/>
              <a:gd name="T6" fmla="*/ 2674 w 5346"/>
              <a:gd name="T7" fmla="*/ 32 h 4182"/>
              <a:gd name="T8" fmla="*/ 5346 w 5346"/>
              <a:gd name="T9" fmla="*/ 463 h 4182"/>
              <a:gd name="T10" fmla="*/ 4154 w 5346"/>
              <a:gd name="T11" fmla="*/ 1327 h 4182"/>
              <a:gd name="T12" fmla="*/ 2832 w 5346"/>
              <a:gd name="T13" fmla="*/ 1048 h 4182"/>
              <a:gd name="T14" fmla="*/ 2480 w 5346"/>
              <a:gd name="T15" fmla="*/ 1369 h 4182"/>
              <a:gd name="T16" fmla="*/ 1950 w 5346"/>
              <a:gd name="T17" fmla="*/ 2275 h 4182"/>
              <a:gd name="T18" fmla="*/ 2044 w 5346"/>
              <a:gd name="T19" fmla="*/ 3272 h 4182"/>
              <a:gd name="T20" fmla="*/ 2194 w 5346"/>
              <a:gd name="T21" fmla="*/ 3401 h 4182"/>
              <a:gd name="T22" fmla="*/ 484 w 5346"/>
              <a:gd name="T23" fmla="*/ 4182 h 4182"/>
              <a:gd name="T24" fmla="*/ 183 w 5346"/>
              <a:gd name="T25" fmla="*/ 2987 h 4182"/>
              <a:gd name="T26" fmla="*/ 365 w 5346"/>
              <a:gd name="T27" fmla="*/ 1978 h 4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46" h="4182">
                <a:moveTo>
                  <a:pt x="365" y="1978"/>
                </a:moveTo>
                <a:cubicBezTo>
                  <a:pt x="1803" y="368"/>
                  <a:pt x="1803" y="368"/>
                  <a:pt x="1803" y="368"/>
                </a:cubicBezTo>
                <a:cubicBezTo>
                  <a:pt x="1803" y="368"/>
                  <a:pt x="1921" y="250"/>
                  <a:pt x="2089" y="147"/>
                </a:cubicBezTo>
                <a:cubicBezTo>
                  <a:pt x="2263" y="40"/>
                  <a:pt x="2471" y="0"/>
                  <a:pt x="2674" y="32"/>
                </a:cubicBezTo>
                <a:cubicBezTo>
                  <a:pt x="5346" y="463"/>
                  <a:pt x="5346" y="463"/>
                  <a:pt x="5346" y="463"/>
                </a:cubicBezTo>
                <a:cubicBezTo>
                  <a:pt x="4154" y="1327"/>
                  <a:pt x="4154" y="1327"/>
                  <a:pt x="4154" y="1327"/>
                </a:cubicBezTo>
                <a:cubicBezTo>
                  <a:pt x="2832" y="1048"/>
                  <a:pt x="2832" y="1048"/>
                  <a:pt x="2832" y="1048"/>
                </a:cubicBezTo>
                <a:cubicBezTo>
                  <a:pt x="2832" y="1048"/>
                  <a:pt x="2653" y="1013"/>
                  <a:pt x="2480" y="1369"/>
                </a:cubicBezTo>
                <a:cubicBezTo>
                  <a:pt x="1950" y="2275"/>
                  <a:pt x="1950" y="2275"/>
                  <a:pt x="1950" y="2275"/>
                </a:cubicBezTo>
                <a:cubicBezTo>
                  <a:pt x="1764" y="2593"/>
                  <a:pt x="1799" y="2997"/>
                  <a:pt x="2044" y="3272"/>
                </a:cubicBezTo>
                <a:cubicBezTo>
                  <a:pt x="2088" y="3322"/>
                  <a:pt x="2138" y="3366"/>
                  <a:pt x="2194" y="3401"/>
                </a:cubicBezTo>
                <a:cubicBezTo>
                  <a:pt x="484" y="4182"/>
                  <a:pt x="484" y="4182"/>
                  <a:pt x="484" y="4182"/>
                </a:cubicBezTo>
                <a:cubicBezTo>
                  <a:pt x="183" y="2987"/>
                  <a:pt x="183" y="2987"/>
                  <a:pt x="183" y="2987"/>
                </a:cubicBezTo>
                <a:cubicBezTo>
                  <a:pt x="183" y="2987"/>
                  <a:pt x="0" y="2395"/>
                  <a:pt x="365" y="1978"/>
                </a:cubicBezTo>
                <a:close/>
              </a:path>
            </a:pathLst>
          </a:custGeom>
          <a:solidFill>
            <a:srgbClr val="F8C0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2" name="iŝḻiḓé"/>
          <p:cNvSpPr/>
          <p:nvPr>
            <p:custDataLst>
              <p:tags r:id="rId137"/>
            </p:custDataLst>
          </p:nvPr>
        </p:nvSpPr>
        <p:spPr bwMode="auto">
          <a:xfrm>
            <a:off x="-27305" y="4497070"/>
            <a:ext cx="662305" cy="661035"/>
          </a:xfrm>
          <a:custGeom>
            <a:avLst/>
            <a:gdLst>
              <a:gd name="T0" fmla="*/ 915 w 915"/>
              <a:gd name="T1" fmla="*/ 427 h 913"/>
              <a:gd name="T2" fmla="*/ 646 w 915"/>
              <a:gd name="T3" fmla="*/ 913 h 913"/>
              <a:gd name="T4" fmla="*/ 0 w 915"/>
              <a:gd name="T5" fmla="*/ 913 h 913"/>
              <a:gd name="T6" fmla="*/ 0 w 915"/>
              <a:gd name="T7" fmla="*/ 255 h 913"/>
              <a:gd name="T8" fmla="*/ 141 w 915"/>
              <a:gd name="T9" fmla="*/ 0 h 913"/>
              <a:gd name="T10" fmla="*/ 500 w 915"/>
              <a:gd name="T11" fmla="*/ 198 h 913"/>
              <a:gd name="T12" fmla="*/ 914 w 915"/>
              <a:gd name="T13" fmla="*/ 426 h 913"/>
              <a:gd name="T14" fmla="*/ 915 w 915"/>
              <a:gd name="T15" fmla="*/ 427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15" h="913">
                <a:moveTo>
                  <a:pt x="915" y="427"/>
                </a:moveTo>
                <a:lnTo>
                  <a:pt x="646" y="913"/>
                </a:lnTo>
                <a:lnTo>
                  <a:pt x="0" y="913"/>
                </a:lnTo>
                <a:lnTo>
                  <a:pt x="0" y="255"/>
                </a:lnTo>
                <a:lnTo>
                  <a:pt x="141" y="0"/>
                </a:lnTo>
                <a:lnTo>
                  <a:pt x="500" y="198"/>
                </a:lnTo>
                <a:lnTo>
                  <a:pt x="914" y="426"/>
                </a:lnTo>
                <a:lnTo>
                  <a:pt x="915" y="427"/>
                </a:lnTo>
                <a:close/>
              </a:path>
            </a:pathLst>
          </a:custGeom>
          <a:solidFill>
            <a:srgbClr val="3E7B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3" name="íṧļïḋè"/>
          <p:cNvSpPr/>
          <p:nvPr>
            <p:custDataLst>
              <p:tags r:id="rId138"/>
            </p:custDataLst>
          </p:nvPr>
        </p:nvSpPr>
        <p:spPr bwMode="auto">
          <a:xfrm>
            <a:off x="48895" y="4640580"/>
            <a:ext cx="585470" cy="517525"/>
          </a:xfrm>
          <a:custGeom>
            <a:avLst/>
            <a:gdLst>
              <a:gd name="T0" fmla="*/ 809 w 809"/>
              <a:gd name="T1" fmla="*/ 228 h 715"/>
              <a:gd name="T2" fmla="*/ 539 w 809"/>
              <a:gd name="T3" fmla="*/ 715 h 715"/>
              <a:gd name="T4" fmla="*/ 0 w 809"/>
              <a:gd name="T5" fmla="*/ 715 h 715"/>
              <a:gd name="T6" fmla="*/ 395 w 809"/>
              <a:gd name="T7" fmla="*/ 0 h 715"/>
              <a:gd name="T8" fmla="*/ 809 w 809"/>
              <a:gd name="T9" fmla="*/ 228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9" h="715">
                <a:moveTo>
                  <a:pt x="809" y="228"/>
                </a:moveTo>
                <a:lnTo>
                  <a:pt x="539" y="715"/>
                </a:lnTo>
                <a:lnTo>
                  <a:pt x="0" y="715"/>
                </a:lnTo>
                <a:lnTo>
                  <a:pt x="395" y="0"/>
                </a:lnTo>
                <a:lnTo>
                  <a:pt x="809" y="228"/>
                </a:lnTo>
                <a:close/>
              </a:path>
            </a:pathLst>
          </a:custGeom>
          <a:solidFill>
            <a:srgbClr val="00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4" name="îSlíḑè"/>
          <p:cNvSpPr/>
          <p:nvPr>
            <p:custDataLst>
              <p:tags r:id="rId139"/>
            </p:custDataLst>
          </p:nvPr>
        </p:nvSpPr>
        <p:spPr bwMode="auto">
          <a:xfrm>
            <a:off x="1252220" y="3312795"/>
            <a:ext cx="225425" cy="186055"/>
          </a:xfrm>
          <a:custGeom>
            <a:avLst/>
            <a:gdLst>
              <a:gd name="T0" fmla="*/ 0 w 1181"/>
              <a:gd name="T1" fmla="*/ 135 h 976"/>
              <a:gd name="T2" fmla="*/ 1156 w 1181"/>
              <a:gd name="T3" fmla="*/ 46 h 976"/>
              <a:gd name="T4" fmla="*/ 361 w 1181"/>
              <a:gd name="T5" fmla="*/ 976 h 976"/>
              <a:gd name="T6" fmla="*/ 89 w 1181"/>
              <a:gd name="T7" fmla="*/ 629 h 976"/>
              <a:gd name="T8" fmla="*/ 0 w 1181"/>
              <a:gd name="T9" fmla="*/ 135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1" h="976">
                <a:moveTo>
                  <a:pt x="0" y="135"/>
                </a:moveTo>
                <a:cubicBezTo>
                  <a:pt x="0" y="135"/>
                  <a:pt x="1131" y="0"/>
                  <a:pt x="1156" y="46"/>
                </a:cubicBezTo>
                <a:cubicBezTo>
                  <a:pt x="1181" y="92"/>
                  <a:pt x="361" y="976"/>
                  <a:pt x="361" y="976"/>
                </a:cubicBezTo>
                <a:cubicBezTo>
                  <a:pt x="89" y="629"/>
                  <a:pt x="89" y="629"/>
                  <a:pt x="89" y="629"/>
                </a:cubicBezTo>
                <a:lnTo>
                  <a:pt x="0" y="135"/>
                </a:lnTo>
                <a:close/>
              </a:path>
            </a:pathLst>
          </a:custGeom>
          <a:solidFill>
            <a:srgbClr val="E7B2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5" name="îṡ1ídè"/>
          <p:cNvSpPr/>
          <p:nvPr>
            <p:custDataLst>
              <p:tags r:id="rId140"/>
            </p:custDataLst>
          </p:nvPr>
        </p:nvSpPr>
        <p:spPr bwMode="auto">
          <a:xfrm>
            <a:off x="314960" y="3338195"/>
            <a:ext cx="1014730" cy="560070"/>
          </a:xfrm>
          <a:custGeom>
            <a:avLst/>
            <a:gdLst>
              <a:gd name="T0" fmla="*/ 4919 w 5322"/>
              <a:gd name="T1" fmla="*/ 0 h 2943"/>
              <a:gd name="T2" fmla="*/ 0 w 5322"/>
              <a:gd name="T3" fmla="*/ 2125 h 2943"/>
              <a:gd name="T4" fmla="*/ 355 w 5322"/>
              <a:gd name="T5" fmla="*/ 2943 h 2943"/>
              <a:gd name="T6" fmla="*/ 5276 w 5322"/>
              <a:gd name="T7" fmla="*/ 842 h 2943"/>
              <a:gd name="T8" fmla="*/ 5199 w 5322"/>
              <a:gd name="T9" fmla="*/ 683 h 2943"/>
              <a:gd name="T10" fmla="*/ 5122 w 5322"/>
              <a:gd name="T11" fmla="*/ 520 h 2943"/>
              <a:gd name="T12" fmla="*/ 5047 w 5322"/>
              <a:gd name="T13" fmla="*/ 330 h 2943"/>
              <a:gd name="T14" fmla="*/ 4989 w 5322"/>
              <a:gd name="T15" fmla="*/ 173 h 2943"/>
              <a:gd name="T16" fmla="*/ 4919 w 5322"/>
              <a:gd name="T17" fmla="*/ 0 h 2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22" h="2943">
                <a:moveTo>
                  <a:pt x="4919" y="0"/>
                </a:moveTo>
                <a:cubicBezTo>
                  <a:pt x="0" y="2125"/>
                  <a:pt x="0" y="2125"/>
                  <a:pt x="0" y="2125"/>
                </a:cubicBezTo>
                <a:cubicBezTo>
                  <a:pt x="355" y="2943"/>
                  <a:pt x="355" y="2943"/>
                  <a:pt x="355" y="2943"/>
                </a:cubicBezTo>
                <a:cubicBezTo>
                  <a:pt x="5276" y="842"/>
                  <a:pt x="5276" y="842"/>
                  <a:pt x="5276" y="842"/>
                </a:cubicBezTo>
                <a:cubicBezTo>
                  <a:pt x="5276" y="842"/>
                  <a:pt x="5322" y="707"/>
                  <a:pt x="5199" y="683"/>
                </a:cubicBezTo>
                <a:cubicBezTo>
                  <a:pt x="5199" y="683"/>
                  <a:pt x="5273" y="564"/>
                  <a:pt x="5122" y="520"/>
                </a:cubicBezTo>
                <a:cubicBezTo>
                  <a:pt x="5122" y="520"/>
                  <a:pt x="5192" y="407"/>
                  <a:pt x="5047" y="330"/>
                </a:cubicBezTo>
                <a:cubicBezTo>
                  <a:pt x="5047" y="330"/>
                  <a:pt x="5116" y="219"/>
                  <a:pt x="4989" y="173"/>
                </a:cubicBezTo>
                <a:cubicBezTo>
                  <a:pt x="4989" y="173"/>
                  <a:pt x="5051" y="93"/>
                  <a:pt x="4919" y="0"/>
                </a:cubicBezTo>
                <a:close/>
              </a:path>
            </a:pathLst>
          </a:custGeom>
          <a:solidFill>
            <a:srgbClr val="2E79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" name="íś1ïḓé"/>
          <p:cNvSpPr/>
          <p:nvPr>
            <p:custDataLst>
              <p:tags r:id="rId141"/>
            </p:custDataLst>
          </p:nvPr>
        </p:nvSpPr>
        <p:spPr bwMode="auto">
          <a:xfrm>
            <a:off x="297180" y="3451860"/>
            <a:ext cx="947420" cy="1059180"/>
          </a:xfrm>
          <a:custGeom>
            <a:avLst/>
            <a:gdLst>
              <a:gd name="T0" fmla="*/ 2663 w 4971"/>
              <a:gd name="T1" fmla="*/ 2138 h 5565"/>
              <a:gd name="T2" fmla="*/ 3408 w 4971"/>
              <a:gd name="T3" fmla="*/ 1213 h 5565"/>
              <a:gd name="T4" fmla="*/ 3878 w 4971"/>
              <a:gd name="T5" fmla="*/ 300 h 5565"/>
              <a:gd name="T6" fmla="*/ 4401 w 4971"/>
              <a:gd name="T7" fmla="*/ 23 h 5565"/>
              <a:gd name="T8" fmla="*/ 4449 w 4971"/>
              <a:gd name="T9" fmla="*/ 31 h 5565"/>
              <a:gd name="T10" fmla="*/ 4956 w 4971"/>
              <a:gd name="T11" fmla="*/ 480 h 5565"/>
              <a:gd name="T12" fmla="*/ 4966 w 4971"/>
              <a:gd name="T13" fmla="*/ 590 h 5565"/>
              <a:gd name="T14" fmla="*/ 4755 w 4971"/>
              <a:gd name="T15" fmla="*/ 1129 h 5565"/>
              <a:gd name="T16" fmla="*/ 3500 w 4971"/>
              <a:gd name="T17" fmla="*/ 3623 h 5565"/>
              <a:gd name="T18" fmla="*/ 2802 w 4971"/>
              <a:gd name="T19" fmla="*/ 4586 h 5565"/>
              <a:gd name="T20" fmla="*/ 2786 w 4971"/>
              <a:gd name="T21" fmla="*/ 4603 h 5565"/>
              <a:gd name="T22" fmla="*/ 2294 w 4971"/>
              <a:gd name="T23" fmla="*/ 5111 h 5565"/>
              <a:gd name="T24" fmla="*/ 2227 w 4971"/>
              <a:gd name="T25" fmla="*/ 5189 h 5565"/>
              <a:gd name="T26" fmla="*/ 2022 w 4971"/>
              <a:gd name="T27" fmla="*/ 5556 h 5565"/>
              <a:gd name="T28" fmla="*/ 2004 w 4971"/>
              <a:gd name="T29" fmla="*/ 5561 h 5565"/>
              <a:gd name="T30" fmla="*/ 42 w 4971"/>
              <a:gd name="T31" fmla="*/ 4476 h 5565"/>
              <a:gd name="T32" fmla="*/ 162 w 4971"/>
              <a:gd name="T33" fmla="*/ 4260 h 5565"/>
              <a:gd name="T34" fmla="*/ 188 w 4971"/>
              <a:gd name="T35" fmla="*/ 4089 h 5565"/>
              <a:gd name="T36" fmla="*/ 0 w 4971"/>
              <a:gd name="T37" fmla="*/ 3199 h 5565"/>
              <a:gd name="T38" fmla="*/ 1590 w 4971"/>
              <a:gd name="T39" fmla="*/ 2472 h 5565"/>
              <a:gd name="T40" fmla="*/ 1709 w 4971"/>
              <a:gd name="T41" fmla="*/ 2417 h 5565"/>
              <a:gd name="T42" fmla="*/ 2663 w 4971"/>
              <a:gd name="T43" fmla="*/ 2138 h 5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1" h="5565">
                <a:moveTo>
                  <a:pt x="2663" y="2138"/>
                </a:moveTo>
                <a:cubicBezTo>
                  <a:pt x="2774" y="2048"/>
                  <a:pt x="3188" y="1663"/>
                  <a:pt x="3408" y="1213"/>
                </a:cubicBezTo>
                <a:cubicBezTo>
                  <a:pt x="3878" y="300"/>
                  <a:pt x="3878" y="300"/>
                  <a:pt x="3878" y="300"/>
                </a:cubicBezTo>
                <a:cubicBezTo>
                  <a:pt x="3878" y="300"/>
                  <a:pt x="4049" y="0"/>
                  <a:pt x="4401" y="23"/>
                </a:cubicBezTo>
                <a:cubicBezTo>
                  <a:pt x="4417" y="24"/>
                  <a:pt x="4433" y="27"/>
                  <a:pt x="4449" y="31"/>
                </a:cubicBezTo>
                <a:cubicBezTo>
                  <a:pt x="4539" y="56"/>
                  <a:pt x="4849" y="162"/>
                  <a:pt x="4956" y="480"/>
                </a:cubicBezTo>
                <a:cubicBezTo>
                  <a:pt x="4968" y="515"/>
                  <a:pt x="4971" y="553"/>
                  <a:pt x="4966" y="590"/>
                </a:cubicBezTo>
                <a:cubicBezTo>
                  <a:pt x="4955" y="674"/>
                  <a:pt x="4912" y="843"/>
                  <a:pt x="4755" y="1129"/>
                </a:cubicBezTo>
                <a:cubicBezTo>
                  <a:pt x="3500" y="3623"/>
                  <a:pt x="3500" y="3623"/>
                  <a:pt x="3500" y="3623"/>
                </a:cubicBezTo>
                <a:cubicBezTo>
                  <a:pt x="3500" y="3623"/>
                  <a:pt x="3155" y="4237"/>
                  <a:pt x="2802" y="4586"/>
                </a:cubicBezTo>
                <a:cubicBezTo>
                  <a:pt x="2796" y="4592"/>
                  <a:pt x="2791" y="4597"/>
                  <a:pt x="2786" y="4603"/>
                </a:cubicBezTo>
                <a:cubicBezTo>
                  <a:pt x="2738" y="4660"/>
                  <a:pt x="2463" y="4984"/>
                  <a:pt x="2294" y="5111"/>
                </a:cubicBezTo>
                <a:cubicBezTo>
                  <a:pt x="2266" y="5132"/>
                  <a:pt x="2243" y="5158"/>
                  <a:pt x="2227" y="5189"/>
                </a:cubicBezTo>
                <a:cubicBezTo>
                  <a:pt x="2022" y="5556"/>
                  <a:pt x="2022" y="5556"/>
                  <a:pt x="2022" y="5556"/>
                </a:cubicBezTo>
                <a:cubicBezTo>
                  <a:pt x="2018" y="5563"/>
                  <a:pt x="2011" y="5565"/>
                  <a:pt x="2004" y="5561"/>
                </a:cubicBezTo>
                <a:cubicBezTo>
                  <a:pt x="42" y="4476"/>
                  <a:pt x="42" y="4476"/>
                  <a:pt x="42" y="4476"/>
                </a:cubicBezTo>
                <a:cubicBezTo>
                  <a:pt x="162" y="4260"/>
                  <a:pt x="162" y="4260"/>
                  <a:pt x="162" y="4260"/>
                </a:cubicBezTo>
                <a:cubicBezTo>
                  <a:pt x="191" y="4208"/>
                  <a:pt x="200" y="4148"/>
                  <a:pt x="188" y="4089"/>
                </a:cubicBezTo>
                <a:cubicBezTo>
                  <a:pt x="0" y="3199"/>
                  <a:pt x="0" y="3199"/>
                  <a:pt x="0" y="3199"/>
                </a:cubicBezTo>
                <a:cubicBezTo>
                  <a:pt x="1590" y="2472"/>
                  <a:pt x="1590" y="2472"/>
                  <a:pt x="1590" y="2472"/>
                </a:cubicBezTo>
                <a:cubicBezTo>
                  <a:pt x="1627" y="2456"/>
                  <a:pt x="1672" y="2433"/>
                  <a:pt x="1709" y="2417"/>
                </a:cubicBezTo>
                <a:cubicBezTo>
                  <a:pt x="1742" y="2403"/>
                  <a:pt x="1906" y="2745"/>
                  <a:pt x="2663" y="2138"/>
                </a:cubicBezTo>
                <a:close/>
              </a:path>
            </a:pathLst>
          </a:custGeom>
          <a:solidFill>
            <a:srgbClr val="F8C0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7" name="iṡḷïḋê"/>
          <p:cNvSpPr/>
          <p:nvPr>
            <p:custDataLst>
              <p:tags r:id="rId142"/>
            </p:custDataLst>
          </p:nvPr>
        </p:nvSpPr>
        <p:spPr bwMode="auto">
          <a:xfrm>
            <a:off x="142240" y="3730625"/>
            <a:ext cx="269240" cy="232410"/>
          </a:xfrm>
          <a:custGeom>
            <a:avLst/>
            <a:gdLst>
              <a:gd name="T0" fmla="*/ 373 w 1413"/>
              <a:gd name="T1" fmla="*/ 294 h 1222"/>
              <a:gd name="T2" fmla="*/ 1062 w 1413"/>
              <a:gd name="T3" fmla="*/ 0 h 1222"/>
              <a:gd name="T4" fmla="*/ 1413 w 1413"/>
              <a:gd name="T5" fmla="*/ 821 h 1222"/>
              <a:gd name="T6" fmla="*/ 723 w 1413"/>
              <a:gd name="T7" fmla="*/ 1116 h 1222"/>
              <a:gd name="T8" fmla="*/ 96 w 1413"/>
              <a:gd name="T9" fmla="*/ 898 h 1222"/>
              <a:gd name="T10" fmla="*/ 96 w 1413"/>
              <a:gd name="T11" fmla="*/ 898 h 1222"/>
              <a:gd name="T12" fmla="*/ 373 w 1413"/>
              <a:gd name="T13" fmla="*/ 294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3" h="1222">
                <a:moveTo>
                  <a:pt x="373" y="294"/>
                </a:moveTo>
                <a:cubicBezTo>
                  <a:pt x="1062" y="0"/>
                  <a:pt x="1062" y="0"/>
                  <a:pt x="1062" y="0"/>
                </a:cubicBezTo>
                <a:cubicBezTo>
                  <a:pt x="1413" y="821"/>
                  <a:pt x="1413" y="821"/>
                  <a:pt x="1413" y="821"/>
                </a:cubicBezTo>
                <a:cubicBezTo>
                  <a:pt x="723" y="1116"/>
                  <a:pt x="723" y="1116"/>
                  <a:pt x="723" y="1116"/>
                </a:cubicBezTo>
                <a:cubicBezTo>
                  <a:pt x="475" y="1222"/>
                  <a:pt x="193" y="1124"/>
                  <a:pt x="96" y="898"/>
                </a:cubicBezTo>
                <a:cubicBezTo>
                  <a:pt x="96" y="898"/>
                  <a:pt x="96" y="898"/>
                  <a:pt x="96" y="898"/>
                </a:cubicBezTo>
                <a:cubicBezTo>
                  <a:pt x="0" y="672"/>
                  <a:pt x="124" y="400"/>
                  <a:pt x="373" y="294"/>
                </a:cubicBezTo>
                <a:close/>
              </a:path>
            </a:pathLst>
          </a:custGeom>
          <a:solidFill>
            <a:srgbClr val="252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8" name="îşḻïďè"/>
          <p:cNvSpPr/>
          <p:nvPr>
            <p:custDataLst>
              <p:tags r:id="rId143"/>
            </p:custDataLst>
          </p:nvPr>
        </p:nvSpPr>
        <p:spPr bwMode="auto">
          <a:xfrm>
            <a:off x="17780" y="4205605"/>
            <a:ext cx="812165" cy="641985"/>
          </a:xfrm>
          <a:custGeom>
            <a:avLst/>
            <a:gdLst>
              <a:gd name="T0" fmla="*/ 254 w 4261"/>
              <a:gd name="T1" fmla="*/ 1681 h 3374"/>
              <a:gd name="T2" fmla="*/ 3136 w 4261"/>
              <a:gd name="T3" fmla="*/ 3271 h 3374"/>
              <a:gd name="T4" fmla="*/ 3661 w 4261"/>
              <a:gd name="T5" fmla="*/ 3119 h 3374"/>
              <a:gd name="T6" fmla="*/ 4159 w 4261"/>
              <a:gd name="T7" fmla="*/ 2218 h 3374"/>
              <a:gd name="T8" fmla="*/ 4007 w 4261"/>
              <a:gd name="T9" fmla="*/ 1693 h 3374"/>
              <a:gd name="T10" fmla="*/ 1125 w 4261"/>
              <a:gd name="T11" fmla="*/ 102 h 3374"/>
              <a:gd name="T12" fmla="*/ 600 w 4261"/>
              <a:gd name="T13" fmla="*/ 254 h 3374"/>
              <a:gd name="T14" fmla="*/ 102 w 4261"/>
              <a:gd name="T15" fmla="*/ 1156 h 3374"/>
              <a:gd name="T16" fmla="*/ 254 w 4261"/>
              <a:gd name="T17" fmla="*/ 1681 h 3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61" h="3374">
                <a:moveTo>
                  <a:pt x="254" y="1681"/>
                </a:moveTo>
                <a:cubicBezTo>
                  <a:pt x="3136" y="3271"/>
                  <a:pt x="3136" y="3271"/>
                  <a:pt x="3136" y="3271"/>
                </a:cubicBezTo>
                <a:cubicBezTo>
                  <a:pt x="3322" y="3374"/>
                  <a:pt x="3559" y="3305"/>
                  <a:pt x="3661" y="3119"/>
                </a:cubicBezTo>
                <a:cubicBezTo>
                  <a:pt x="4159" y="2218"/>
                  <a:pt x="4159" y="2218"/>
                  <a:pt x="4159" y="2218"/>
                </a:cubicBezTo>
                <a:cubicBezTo>
                  <a:pt x="4261" y="2032"/>
                  <a:pt x="4193" y="1795"/>
                  <a:pt x="4007" y="1693"/>
                </a:cubicBezTo>
                <a:cubicBezTo>
                  <a:pt x="1125" y="102"/>
                  <a:pt x="1125" y="102"/>
                  <a:pt x="1125" y="102"/>
                </a:cubicBezTo>
                <a:cubicBezTo>
                  <a:pt x="939" y="0"/>
                  <a:pt x="702" y="68"/>
                  <a:pt x="600" y="254"/>
                </a:cubicBezTo>
                <a:cubicBezTo>
                  <a:pt x="102" y="1156"/>
                  <a:pt x="102" y="1156"/>
                  <a:pt x="102" y="1156"/>
                </a:cubicBezTo>
                <a:cubicBezTo>
                  <a:pt x="0" y="1342"/>
                  <a:pt x="68" y="1578"/>
                  <a:pt x="254" y="1681"/>
                </a:cubicBezTo>
                <a:close/>
              </a:path>
            </a:pathLst>
          </a:custGeom>
          <a:solidFill>
            <a:srgbClr val="FBF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9" name="iṥļïḑé"/>
          <p:cNvSpPr/>
          <p:nvPr>
            <p:custDataLst>
              <p:tags r:id="rId144"/>
            </p:custDataLst>
          </p:nvPr>
        </p:nvSpPr>
        <p:spPr bwMode="auto">
          <a:xfrm>
            <a:off x="1388110" y="3316605"/>
            <a:ext cx="86360" cy="70485"/>
          </a:xfrm>
          <a:custGeom>
            <a:avLst/>
            <a:gdLst>
              <a:gd name="T0" fmla="*/ 0 w 451"/>
              <a:gd name="T1" fmla="*/ 52 h 369"/>
              <a:gd name="T2" fmla="*/ 440 w 451"/>
              <a:gd name="T3" fmla="*/ 25 h 369"/>
              <a:gd name="T4" fmla="*/ 165 w 451"/>
              <a:gd name="T5" fmla="*/ 369 h 369"/>
              <a:gd name="T6" fmla="*/ 0 w 451"/>
              <a:gd name="T7" fmla="*/ 52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1" h="369">
                <a:moveTo>
                  <a:pt x="0" y="52"/>
                </a:moveTo>
                <a:cubicBezTo>
                  <a:pt x="0" y="52"/>
                  <a:pt x="430" y="0"/>
                  <a:pt x="440" y="25"/>
                </a:cubicBezTo>
                <a:cubicBezTo>
                  <a:pt x="451" y="57"/>
                  <a:pt x="165" y="369"/>
                  <a:pt x="165" y="369"/>
                </a:cubicBezTo>
                <a:lnTo>
                  <a:pt x="0" y="52"/>
                </a:lnTo>
                <a:close/>
              </a:path>
            </a:pathLst>
          </a:custGeom>
          <a:solidFill>
            <a:srgbClr val="2829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4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85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87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等腰三角形 87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28955" y="733425"/>
            <a:ext cx="286321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7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应急组织体系搭建</a:t>
            </a:r>
            <a:endParaRPr sz="17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17550" y="1157605"/>
            <a:ext cx="50641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  <a:buClr>
                <a:srgbClr val="2F7889"/>
              </a:buClr>
              <a:buNone/>
            </a:pPr>
            <a:r>
              <a:rPr lang="zh-CN" altLang="en-US" sz="16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（1）日常应急管理机构职责</a:t>
            </a:r>
            <a:endParaRPr lang="zh-CN" altLang="en-US" sz="16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789305" y="1518920"/>
            <a:ext cx="5777865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日常应急管理：</a:t>
            </a: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统筹、协调、监督、决策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——预案体系建设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——应急资源的配置、维护和管理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——培训、演练、宣传教育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——队伍建设、专家库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应急处置期间：</a:t>
            </a: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资源调配、决策支持、处置方案执行的监督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——外部协调与资源调配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——重大处置方案决策与专家会商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——确定应急响应级别与应急终止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——后勤支持：信息、物资、技术、专家、管制等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îŝ1iḍê"/>
          <p:cNvSpPr/>
          <p:nvPr>
            <p:custDataLst>
              <p:tags r:id="rId7"/>
            </p:custDataLst>
          </p:nvPr>
        </p:nvSpPr>
        <p:spPr bwMode="auto">
          <a:xfrm flipH="1">
            <a:off x="6182360" y="4751070"/>
            <a:ext cx="2045335" cy="111125"/>
          </a:xfrm>
          <a:prstGeom prst="ellipse">
            <a:avLst/>
          </a:prstGeom>
          <a:solidFill>
            <a:srgbClr val="BCAE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iṥļíďe"/>
          <p:cNvSpPr/>
          <p:nvPr>
            <p:custDataLst>
              <p:tags r:id="rId8"/>
            </p:custDataLst>
          </p:nvPr>
        </p:nvSpPr>
        <p:spPr bwMode="auto">
          <a:xfrm flipH="1">
            <a:off x="6482080" y="4493895"/>
            <a:ext cx="1468120" cy="279400"/>
          </a:xfrm>
          <a:custGeom>
            <a:avLst/>
            <a:gdLst>
              <a:gd name="T0" fmla="*/ 988 w 988"/>
              <a:gd name="T1" fmla="*/ 188 h 188"/>
              <a:gd name="T2" fmla="*/ 106 w 988"/>
              <a:gd name="T3" fmla="*/ 188 h 188"/>
              <a:gd name="T4" fmla="*/ 0 w 988"/>
              <a:gd name="T5" fmla="*/ 99 h 188"/>
              <a:gd name="T6" fmla="*/ 0 w 988"/>
              <a:gd name="T7" fmla="*/ 86 h 188"/>
              <a:gd name="T8" fmla="*/ 106 w 988"/>
              <a:gd name="T9" fmla="*/ 0 h 188"/>
              <a:gd name="T10" fmla="*/ 988 w 988"/>
              <a:gd name="T11" fmla="*/ 0 h 188"/>
              <a:gd name="T12" fmla="*/ 963 w 988"/>
              <a:gd name="T13" fmla="*/ 90 h 188"/>
              <a:gd name="T14" fmla="*/ 988 w 988"/>
              <a:gd name="T15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8" h="188">
                <a:moveTo>
                  <a:pt x="988" y="188"/>
                </a:moveTo>
                <a:cubicBezTo>
                  <a:pt x="106" y="188"/>
                  <a:pt x="106" y="188"/>
                  <a:pt x="106" y="188"/>
                </a:cubicBezTo>
                <a:cubicBezTo>
                  <a:pt x="51" y="188"/>
                  <a:pt x="0" y="147"/>
                  <a:pt x="0" y="99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39"/>
                  <a:pt x="51" y="0"/>
                  <a:pt x="106" y="0"/>
                </a:cubicBezTo>
                <a:cubicBezTo>
                  <a:pt x="988" y="0"/>
                  <a:pt x="988" y="0"/>
                  <a:pt x="988" y="0"/>
                </a:cubicBezTo>
                <a:cubicBezTo>
                  <a:pt x="988" y="0"/>
                  <a:pt x="963" y="31"/>
                  <a:pt x="963" y="90"/>
                </a:cubicBezTo>
                <a:cubicBezTo>
                  <a:pt x="963" y="157"/>
                  <a:pt x="988" y="188"/>
                  <a:pt x="988" y="188"/>
                </a:cubicBezTo>
                <a:close/>
              </a:path>
            </a:pathLst>
          </a:custGeom>
          <a:solidFill>
            <a:srgbClr val="FCF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ïŝḷíḍe"/>
          <p:cNvSpPr/>
          <p:nvPr>
            <p:custDataLst>
              <p:tags r:id="rId9"/>
            </p:custDataLst>
          </p:nvPr>
        </p:nvSpPr>
        <p:spPr bwMode="auto">
          <a:xfrm flipH="1">
            <a:off x="6466840" y="4506595"/>
            <a:ext cx="823595" cy="272415"/>
          </a:xfrm>
          <a:custGeom>
            <a:avLst/>
            <a:gdLst>
              <a:gd name="T0" fmla="*/ 554 w 554"/>
              <a:gd name="T1" fmla="*/ 184 h 184"/>
              <a:gd name="T2" fmla="*/ 0 w 554"/>
              <a:gd name="T3" fmla="*/ 184 h 184"/>
              <a:gd name="T4" fmla="*/ 0 w 554"/>
              <a:gd name="T5" fmla="*/ 0 h 184"/>
              <a:gd name="T6" fmla="*/ 554 w 554"/>
              <a:gd name="T7" fmla="*/ 0 h 184"/>
              <a:gd name="T8" fmla="*/ 529 w 554"/>
              <a:gd name="T9" fmla="*/ 88 h 184"/>
              <a:gd name="T10" fmla="*/ 554 w 554"/>
              <a:gd name="T11" fmla="*/ 18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4" h="184">
                <a:moveTo>
                  <a:pt x="554" y="184"/>
                </a:moveTo>
                <a:cubicBezTo>
                  <a:pt x="0" y="184"/>
                  <a:pt x="0" y="184"/>
                  <a:pt x="0" y="184"/>
                </a:cubicBezTo>
                <a:cubicBezTo>
                  <a:pt x="0" y="0"/>
                  <a:pt x="0" y="0"/>
                  <a:pt x="0" y="0"/>
                </a:cubicBezTo>
                <a:cubicBezTo>
                  <a:pt x="554" y="0"/>
                  <a:pt x="554" y="0"/>
                  <a:pt x="554" y="0"/>
                </a:cubicBezTo>
                <a:cubicBezTo>
                  <a:pt x="554" y="0"/>
                  <a:pt x="529" y="29"/>
                  <a:pt x="529" y="88"/>
                </a:cubicBezTo>
                <a:cubicBezTo>
                  <a:pt x="529" y="155"/>
                  <a:pt x="554" y="184"/>
                  <a:pt x="554" y="184"/>
                </a:cubicBezTo>
                <a:close/>
              </a:path>
            </a:pathLst>
          </a:custGeom>
          <a:solidFill>
            <a:srgbClr val="F0F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íŝļíḋê"/>
          <p:cNvSpPr/>
          <p:nvPr>
            <p:custDataLst>
              <p:tags r:id="rId10"/>
            </p:custDataLst>
          </p:nvPr>
        </p:nvSpPr>
        <p:spPr bwMode="auto">
          <a:xfrm flipH="1">
            <a:off x="7755890" y="4492625"/>
            <a:ext cx="169545" cy="284480"/>
          </a:xfrm>
          <a:custGeom>
            <a:avLst/>
            <a:gdLst>
              <a:gd name="T0" fmla="*/ 107 w 115"/>
              <a:gd name="T1" fmla="*/ 192 h 192"/>
              <a:gd name="T2" fmla="*/ 0 w 115"/>
              <a:gd name="T3" fmla="*/ 102 h 192"/>
              <a:gd name="T4" fmla="*/ 0 w 115"/>
              <a:gd name="T5" fmla="*/ 90 h 192"/>
              <a:gd name="T6" fmla="*/ 31 w 115"/>
              <a:gd name="T7" fmla="*/ 25 h 192"/>
              <a:gd name="T8" fmla="*/ 107 w 115"/>
              <a:gd name="T9" fmla="*/ 0 h 192"/>
              <a:gd name="T10" fmla="*/ 114 w 115"/>
              <a:gd name="T11" fmla="*/ 7 h 192"/>
              <a:gd name="T12" fmla="*/ 108 w 115"/>
              <a:gd name="T13" fmla="*/ 13 h 192"/>
              <a:gd name="T14" fmla="*/ 16 w 115"/>
              <a:gd name="T15" fmla="*/ 90 h 192"/>
              <a:gd name="T16" fmla="*/ 16 w 115"/>
              <a:gd name="T17" fmla="*/ 102 h 192"/>
              <a:gd name="T18" fmla="*/ 107 w 115"/>
              <a:gd name="T19" fmla="*/ 179 h 192"/>
              <a:gd name="T20" fmla="*/ 115 w 115"/>
              <a:gd name="T21" fmla="*/ 185 h 192"/>
              <a:gd name="T22" fmla="*/ 107 w 115"/>
              <a:gd name="T23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192">
                <a:moveTo>
                  <a:pt x="107" y="192"/>
                </a:moveTo>
                <a:cubicBezTo>
                  <a:pt x="46" y="192"/>
                  <a:pt x="0" y="152"/>
                  <a:pt x="0" y="10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65"/>
                  <a:pt x="10" y="42"/>
                  <a:pt x="31" y="25"/>
                </a:cubicBezTo>
                <a:cubicBezTo>
                  <a:pt x="52" y="9"/>
                  <a:pt x="78" y="0"/>
                  <a:pt x="107" y="0"/>
                </a:cubicBezTo>
                <a:cubicBezTo>
                  <a:pt x="111" y="0"/>
                  <a:pt x="114" y="3"/>
                  <a:pt x="114" y="7"/>
                </a:cubicBezTo>
                <a:cubicBezTo>
                  <a:pt x="114" y="10"/>
                  <a:pt x="112" y="13"/>
                  <a:pt x="108" y="13"/>
                </a:cubicBezTo>
                <a:cubicBezTo>
                  <a:pt x="55" y="13"/>
                  <a:pt x="16" y="47"/>
                  <a:pt x="16" y="90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45"/>
                  <a:pt x="55" y="179"/>
                  <a:pt x="107" y="179"/>
                </a:cubicBezTo>
                <a:cubicBezTo>
                  <a:pt x="111" y="179"/>
                  <a:pt x="115" y="182"/>
                  <a:pt x="115" y="185"/>
                </a:cubicBezTo>
                <a:cubicBezTo>
                  <a:pt x="115" y="189"/>
                  <a:pt x="111" y="192"/>
                  <a:pt x="107" y="192"/>
                </a:cubicBezTo>
                <a:close/>
              </a:path>
            </a:pathLst>
          </a:custGeom>
          <a:solidFill>
            <a:srgbClr val="4A6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í$1îḍe"/>
          <p:cNvSpPr/>
          <p:nvPr>
            <p:custDataLst>
              <p:tags r:id="rId11"/>
            </p:custDataLst>
          </p:nvPr>
        </p:nvSpPr>
        <p:spPr bwMode="auto">
          <a:xfrm flipH="1">
            <a:off x="6458585" y="4483100"/>
            <a:ext cx="1509395" cy="302260"/>
          </a:xfrm>
          <a:custGeom>
            <a:avLst/>
            <a:gdLst>
              <a:gd name="T0" fmla="*/ 1016 w 1016"/>
              <a:gd name="T1" fmla="*/ 204 h 204"/>
              <a:gd name="T2" fmla="*/ 116 w 1016"/>
              <a:gd name="T3" fmla="*/ 204 h 204"/>
              <a:gd name="T4" fmla="*/ 0 w 1016"/>
              <a:gd name="T5" fmla="*/ 107 h 204"/>
              <a:gd name="T6" fmla="*/ 0 w 1016"/>
              <a:gd name="T7" fmla="*/ 94 h 204"/>
              <a:gd name="T8" fmla="*/ 116 w 1016"/>
              <a:gd name="T9" fmla="*/ 0 h 204"/>
              <a:gd name="T10" fmla="*/ 1016 w 1016"/>
              <a:gd name="T11" fmla="*/ 0 h 204"/>
              <a:gd name="T12" fmla="*/ 1016 w 1016"/>
              <a:gd name="T13" fmla="*/ 20 h 204"/>
              <a:gd name="T14" fmla="*/ 116 w 1016"/>
              <a:gd name="T15" fmla="*/ 20 h 204"/>
              <a:gd name="T16" fmla="*/ 28 w 1016"/>
              <a:gd name="T17" fmla="*/ 94 h 204"/>
              <a:gd name="T18" fmla="*/ 28 w 1016"/>
              <a:gd name="T19" fmla="*/ 107 h 204"/>
              <a:gd name="T20" fmla="*/ 116 w 1016"/>
              <a:gd name="T21" fmla="*/ 184 h 204"/>
              <a:gd name="T22" fmla="*/ 1016 w 1016"/>
              <a:gd name="T23" fmla="*/ 184 h 204"/>
              <a:gd name="T24" fmla="*/ 1016 w 1016"/>
              <a:gd name="T25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6" h="204">
                <a:moveTo>
                  <a:pt x="1016" y="204"/>
                </a:moveTo>
                <a:cubicBezTo>
                  <a:pt x="116" y="204"/>
                  <a:pt x="116" y="204"/>
                  <a:pt x="116" y="204"/>
                </a:cubicBezTo>
                <a:cubicBezTo>
                  <a:pt x="54" y="204"/>
                  <a:pt x="0" y="162"/>
                  <a:pt x="0" y="107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42"/>
                  <a:pt x="53" y="0"/>
                  <a:pt x="116" y="0"/>
                </a:cubicBezTo>
                <a:cubicBezTo>
                  <a:pt x="1016" y="0"/>
                  <a:pt x="1016" y="0"/>
                  <a:pt x="1016" y="0"/>
                </a:cubicBezTo>
                <a:cubicBezTo>
                  <a:pt x="1016" y="20"/>
                  <a:pt x="1016" y="20"/>
                  <a:pt x="1016" y="20"/>
                </a:cubicBezTo>
                <a:cubicBezTo>
                  <a:pt x="116" y="20"/>
                  <a:pt x="116" y="20"/>
                  <a:pt x="116" y="20"/>
                </a:cubicBezTo>
                <a:cubicBezTo>
                  <a:pt x="67" y="20"/>
                  <a:pt x="28" y="54"/>
                  <a:pt x="28" y="94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49"/>
                  <a:pt x="68" y="184"/>
                  <a:pt x="116" y="184"/>
                </a:cubicBezTo>
                <a:cubicBezTo>
                  <a:pt x="1016" y="184"/>
                  <a:pt x="1016" y="184"/>
                  <a:pt x="1016" y="184"/>
                </a:cubicBezTo>
                <a:lnTo>
                  <a:pt x="1016" y="204"/>
                </a:lnTo>
                <a:close/>
              </a:path>
            </a:pathLst>
          </a:custGeom>
          <a:solidFill>
            <a:srgbClr val="593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íśḷïďê"/>
          <p:cNvSpPr/>
          <p:nvPr>
            <p:custDataLst>
              <p:tags r:id="rId12"/>
            </p:custDataLst>
          </p:nvPr>
        </p:nvSpPr>
        <p:spPr bwMode="auto">
          <a:xfrm flipH="1">
            <a:off x="6777355" y="3451225"/>
            <a:ext cx="970280" cy="206375"/>
          </a:xfrm>
          <a:custGeom>
            <a:avLst/>
            <a:gdLst>
              <a:gd name="T0" fmla="*/ 653 w 653"/>
              <a:gd name="T1" fmla="*/ 140 h 140"/>
              <a:gd name="T2" fmla="*/ 76 w 653"/>
              <a:gd name="T3" fmla="*/ 140 h 140"/>
              <a:gd name="T4" fmla="*/ 0 w 653"/>
              <a:gd name="T5" fmla="*/ 71 h 140"/>
              <a:gd name="T6" fmla="*/ 0 w 653"/>
              <a:gd name="T7" fmla="*/ 61 h 140"/>
              <a:gd name="T8" fmla="*/ 76 w 653"/>
              <a:gd name="T9" fmla="*/ 0 h 140"/>
              <a:gd name="T10" fmla="*/ 653 w 653"/>
              <a:gd name="T11" fmla="*/ 0 h 140"/>
              <a:gd name="T12" fmla="*/ 634 w 653"/>
              <a:gd name="T13" fmla="*/ 67 h 140"/>
              <a:gd name="T14" fmla="*/ 653 w 653"/>
              <a:gd name="T15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3" h="140">
                <a:moveTo>
                  <a:pt x="653" y="140"/>
                </a:moveTo>
                <a:cubicBezTo>
                  <a:pt x="76" y="140"/>
                  <a:pt x="76" y="140"/>
                  <a:pt x="76" y="140"/>
                </a:cubicBezTo>
                <a:cubicBezTo>
                  <a:pt x="35" y="140"/>
                  <a:pt x="0" y="106"/>
                  <a:pt x="0" y="7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25"/>
                  <a:pt x="35" y="0"/>
                  <a:pt x="76" y="0"/>
                </a:cubicBezTo>
                <a:cubicBezTo>
                  <a:pt x="653" y="0"/>
                  <a:pt x="653" y="0"/>
                  <a:pt x="653" y="0"/>
                </a:cubicBezTo>
                <a:cubicBezTo>
                  <a:pt x="653" y="0"/>
                  <a:pt x="634" y="23"/>
                  <a:pt x="634" y="67"/>
                </a:cubicBezTo>
                <a:cubicBezTo>
                  <a:pt x="634" y="117"/>
                  <a:pt x="653" y="140"/>
                  <a:pt x="653" y="140"/>
                </a:cubicBezTo>
                <a:close/>
              </a:path>
            </a:pathLst>
          </a:custGeom>
          <a:solidFill>
            <a:srgbClr val="FCF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iŝľïdé"/>
          <p:cNvSpPr/>
          <p:nvPr>
            <p:custDataLst>
              <p:tags r:id="rId13"/>
            </p:custDataLst>
          </p:nvPr>
        </p:nvSpPr>
        <p:spPr bwMode="auto">
          <a:xfrm flipH="1">
            <a:off x="6767830" y="3451225"/>
            <a:ext cx="682625" cy="206375"/>
          </a:xfrm>
          <a:custGeom>
            <a:avLst/>
            <a:gdLst>
              <a:gd name="T0" fmla="*/ 460 w 460"/>
              <a:gd name="T1" fmla="*/ 140 h 140"/>
              <a:gd name="T2" fmla="*/ 0 w 460"/>
              <a:gd name="T3" fmla="*/ 140 h 140"/>
              <a:gd name="T4" fmla="*/ 0 w 460"/>
              <a:gd name="T5" fmla="*/ 0 h 140"/>
              <a:gd name="T6" fmla="*/ 460 w 460"/>
              <a:gd name="T7" fmla="*/ 0 h 140"/>
              <a:gd name="T8" fmla="*/ 442 w 460"/>
              <a:gd name="T9" fmla="*/ 67 h 140"/>
              <a:gd name="T10" fmla="*/ 460 w 460"/>
              <a:gd name="T11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0" h="140">
                <a:moveTo>
                  <a:pt x="460" y="140"/>
                </a:moveTo>
                <a:cubicBezTo>
                  <a:pt x="0" y="140"/>
                  <a:pt x="0" y="140"/>
                  <a:pt x="0" y="140"/>
                </a:cubicBezTo>
                <a:cubicBezTo>
                  <a:pt x="0" y="0"/>
                  <a:pt x="0" y="0"/>
                  <a:pt x="0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460" y="0"/>
                  <a:pt x="442" y="23"/>
                  <a:pt x="442" y="67"/>
                </a:cubicBezTo>
                <a:cubicBezTo>
                  <a:pt x="442" y="117"/>
                  <a:pt x="460" y="140"/>
                  <a:pt x="460" y="140"/>
                </a:cubicBezTo>
                <a:close/>
              </a:path>
            </a:pathLst>
          </a:custGeom>
          <a:solidFill>
            <a:srgbClr val="F0F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íŝ1ïďè"/>
          <p:cNvSpPr/>
          <p:nvPr>
            <p:custDataLst>
              <p:tags r:id="rId14"/>
            </p:custDataLst>
          </p:nvPr>
        </p:nvSpPr>
        <p:spPr bwMode="auto">
          <a:xfrm flipH="1">
            <a:off x="7607935" y="3442970"/>
            <a:ext cx="127000" cy="213360"/>
          </a:xfrm>
          <a:custGeom>
            <a:avLst/>
            <a:gdLst>
              <a:gd name="T0" fmla="*/ 81 w 86"/>
              <a:gd name="T1" fmla="*/ 144 h 144"/>
              <a:gd name="T2" fmla="*/ 0 w 86"/>
              <a:gd name="T3" fmla="*/ 77 h 144"/>
              <a:gd name="T4" fmla="*/ 0 w 86"/>
              <a:gd name="T5" fmla="*/ 67 h 144"/>
              <a:gd name="T6" fmla="*/ 24 w 86"/>
              <a:gd name="T7" fmla="*/ 19 h 144"/>
              <a:gd name="T8" fmla="*/ 81 w 86"/>
              <a:gd name="T9" fmla="*/ 0 h 144"/>
              <a:gd name="T10" fmla="*/ 86 w 86"/>
              <a:gd name="T11" fmla="*/ 5 h 144"/>
              <a:gd name="T12" fmla="*/ 79 w 86"/>
              <a:gd name="T13" fmla="*/ 10 h 144"/>
              <a:gd name="T14" fmla="*/ 8 w 86"/>
              <a:gd name="T15" fmla="*/ 67 h 144"/>
              <a:gd name="T16" fmla="*/ 8 w 86"/>
              <a:gd name="T17" fmla="*/ 77 h 144"/>
              <a:gd name="T18" fmla="*/ 79 w 86"/>
              <a:gd name="T19" fmla="*/ 134 h 144"/>
              <a:gd name="T20" fmla="*/ 85 w 86"/>
              <a:gd name="T21" fmla="*/ 139 h 144"/>
              <a:gd name="T22" fmla="*/ 81 w 86"/>
              <a:gd name="T23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" h="144">
                <a:moveTo>
                  <a:pt x="81" y="144"/>
                </a:moveTo>
                <a:cubicBezTo>
                  <a:pt x="35" y="144"/>
                  <a:pt x="0" y="115"/>
                  <a:pt x="0" y="7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49"/>
                  <a:pt x="8" y="32"/>
                  <a:pt x="24" y="19"/>
                </a:cubicBezTo>
                <a:cubicBezTo>
                  <a:pt x="39" y="7"/>
                  <a:pt x="59" y="0"/>
                  <a:pt x="81" y="0"/>
                </a:cubicBezTo>
                <a:cubicBezTo>
                  <a:pt x="84" y="0"/>
                  <a:pt x="86" y="3"/>
                  <a:pt x="86" y="5"/>
                </a:cubicBezTo>
                <a:cubicBezTo>
                  <a:pt x="86" y="8"/>
                  <a:pt x="82" y="10"/>
                  <a:pt x="79" y="10"/>
                </a:cubicBezTo>
                <a:cubicBezTo>
                  <a:pt x="40" y="10"/>
                  <a:pt x="8" y="35"/>
                  <a:pt x="8" y="67"/>
                </a:cubicBezTo>
                <a:cubicBezTo>
                  <a:pt x="8" y="77"/>
                  <a:pt x="8" y="77"/>
                  <a:pt x="8" y="77"/>
                </a:cubicBezTo>
                <a:cubicBezTo>
                  <a:pt x="8" y="109"/>
                  <a:pt x="40" y="134"/>
                  <a:pt x="79" y="134"/>
                </a:cubicBezTo>
                <a:cubicBezTo>
                  <a:pt x="82" y="134"/>
                  <a:pt x="85" y="136"/>
                  <a:pt x="85" y="139"/>
                </a:cubicBezTo>
                <a:cubicBezTo>
                  <a:pt x="85" y="142"/>
                  <a:pt x="84" y="144"/>
                  <a:pt x="81" y="144"/>
                </a:cubicBezTo>
                <a:close/>
              </a:path>
            </a:pathLst>
          </a:custGeom>
          <a:solidFill>
            <a:srgbClr val="4A6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iṥḷîḍé"/>
          <p:cNvSpPr/>
          <p:nvPr>
            <p:custDataLst>
              <p:tags r:id="rId15"/>
            </p:custDataLst>
          </p:nvPr>
        </p:nvSpPr>
        <p:spPr bwMode="auto">
          <a:xfrm flipH="1">
            <a:off x="6760845" y="3433445"/>
            <a:ext cx="998855" cy="231140"/>
          </a:xfrm>
          <a:custGeom>
            <a:avLst/>
            <a:gdLst>
              <a:gd name="T0" fmla="*/ 672 w 672"/>
              <a:gd name="T1" fmla="*/ 156 h 156"/>
              <a:gd name="T2" fmla="*/ 82 w 672"/>
              <a:gd name="T3" fmla="*/ 156 h 156"/>
              <a:gd name="T4" fmla="*/ 0 w 672"/>
              <a:gd name="T5" fmla="*/ 83 h 156"/>
              <a:gd name="T6" fmla="*/ 0 w 672"/>
              <a:gd name="T7" fmla="*/ 73 h 156"/>
              <a:gd name="T8" fmla="*/ 82 w 672"/>
              <a:gd name="T9" fmla="*/ 0 h 156"/>
              <a:gd name="T10" fmla="*/ 672 w 672"/>
              <a:gd name="T11" fmla="*/ 0 h 156"/>
              <a:gd name="T12" fmla="*/ 672 w 672"/>
              <a:gd name="T13" fmla="*/ 16 h 156"/>
              <a:gd name="T14" fmla="*/ 82 w 672"/>
              <a:gd name="T15" fmla="*/ 16 h 156"/>
              <a:gd name="T16" fmla="*/ 16 w 672"/>
              <a:gd name="T17" fmla="*/ 73 h 156"/>
              <a:gd name="T18" fmla="*/ 16 w 672"/>
              <a:gd name="T19" fmla="*/ 83 h 156"/>
              <a:gd name="T20" fmla="*/ 82 w 672"/>
              <a:gd name="T21" fmla="*/ 144 h 156"/>
              <a:gd name="T22" fmla="*/ 672 w 672"/>
              <a:gd name="T23" fmla="*/ 144 h 156"/>
              <a:gd name="T24" fmla="*/ 672 w 672"/>
              <a:gd name="T25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2" h="156">
                <a:moveTo>
                  <a:pt x="672" y="156"/>
                </a:moveTo>
                <a:cubicBezTo>
                  <a:pt x="82" y="156"/>
                  <a:pt x="82" y="156"/>
                  <a:pt x="82" y="156"/>
                </a:cubicBezTo>
                <a:cubicBezTo>
                  <a:pt x="36" y="156"/>
                  <a:pt x="0" y="123"/>
                  <a:pt x="0" y="8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33"/>
                  <a:pt x="35" y="0"/>
                  <a:pt x="82" y="0"/>
                </a:cubicBezTo>
                <a:cubicBezTo>
                  <a:pt x="672" y="0"/>
                  <a:pt x="672" y="0"/>
                  <a:pt x="672" y="0"/>
                </a:cubicBezTo>
                <a:cubicBezTo>
                  <a:pt x="672" y="16"/>
                  <a:pt x="672" y="16"/>
                  <a:pt x="672" y="16"/>
                </a:cubicBezTo>
                <a:cubicBezTo>
                  <a:pt x="82" y="16"/>
                  <a:pt x="82" y="16"/>
                  <a:pt x="82" y="16"/>
                </a:cubicBezTo>
                <a:cubicBezTo>
                  <a:pt x="46" y="16"/>
                  <a:pt x="16" y="43"/>
                  <a:pt x="16" y="73"/>
                </a:cubicBezTo>
                <a:cubicBezTo>
                  <a:pt x="16" y="83"/>
                  <a:pt x="16" y="83"/>
                  <a:pt x="16" y="83"/>
                </a:cubicBezTo>
                <a:cubicBezTo>
                  <a:pt x="16" y="114"/>
                  <a:pt x="47" y="144"/>
                  <a:pt x="82" y="144"/>
                </a:cubicBezTo>
                <a:cubicBezTo>
                  <a:pt x="672" y="144"/>
                  <a:pt x="672" y="144"/>
                  <a:pt x="672" y="144"/>
                </a:cubicBezTo>
                <a:lnTo>
                  <a:pt x="672" y="156"/>
                </a:lnTo>
                <a:close/>
              </a:path>
            </a:pathLst>
          </a:custGeom>
          <a:solidFill>
            <a:srgbClr val="92A0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iṡľíḑè"/>
          <p:cNvSpPr/>
          <p:nvPr>
            <p:custDataLst>
              <p:tags r:id="rId16"/>
            </p:custDataLst>
          </p:nvPr>
        </p:nvSpPr>
        <p:spPr bwMode="auto">
          <a:xfrm flipH="1">
            <a:off x="6439535" y="3824605"/>
            <a:ext cx="1432560" cy="219075"/>
          </a:xfrm>
          <a:custGeom>
            <a:avLst/>
            <a:gdLst>
              <a:gd name="T0" fmla="*/ 965 w 965"/>
              <a:gd name="T1" fmla="*/ 148 h 148"/>
              <a:gd name="T2" fmla="*/ 73 w 965"/>
              <a:gd name="T3" fmla="*/ 148 h 148"/>
              <a:gd name="T4" fmla="*/ 0 w 965"/>
              <a:gd name="T5" fmla="*/ 77 h 148"/>
              <a:gd name="T6" fmla="*/ 0 w 965"/>
              <a:gd name="T7" fmla="*/ 67 h 148"/>
              <a:gd name="T8" fmla="*/ 73 w 965"/>
              <a:gd name="T9" fmla="*/ 0 h 148"/>
              <a:gd name="T10" fmla="*/ 965 w 965"/>
              <a:gd name="T11" fmla="*/ 0 h 148"/>
              <a:gd name="T12" fmla="*/ 946 w 965"/>
              <a:gd name="T13" fmla="*/ 71 h 148"/>
              <a:gd name="T14" fmla="*/ 965 w 965"/>
              <a:gd name="T15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5" h="148">
                <a:moveTo>
                  <a:pt x="965" y="148"/>
                </a:moveTo>
                <a:cubicBezTo>
                  <a:pt x="73" y="148"/>
                  <a:pt x="73" y="148"/>
                  <a:pt x="73" y="148"/>
                </a:cubicBezTo>
                <a:cubicBezTo>
                  <a:pt x="31" y="148"/>
                  <a:pt x="0" y="114"/>
                  <a:pt x="0" y="7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30"/>
                  <a:pt x="31" y="0"/>
                  <a:pt x="73" y="0"/>
                </a:cubicBezTo>
                <a:cubicBezTo>
                  <a:pt x="965" y="0"/>
                  <a:pt x="965" y="0"/>
                  <a:pt x="965" y="0"/>
                </a:cubicBezTo>
                <a:cubicBezTo>
                  <a:pt x="965" y="0"/>
                  <a:pt x="946" y="25"/>
                  <a:pt x="946" y="71"/>
                </a:cubicBezTo>
                <a:cubicBezTo>
                  <a:pt x="946" y="123"/>
                  <a:pt x="965" y="148"/>
                  <a:pt x="965" y="148"/>
                </a:cubicBezTo>
                <a:close/>
              </a:path>
            </a:pathLst>
          </a:custGeom>
          <a:solidFill>
            <a:srgbClr val="FCF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ïṥ1íďé"/>
          <p:cNvSpPr/>
          <p:nvPr>
            <p:custDataLst>
              <p:tags r:id="rId17"/>
            </p:custDataLst>
          </p:nvPr>
        </p:nvSpPr>
        <p:spPr bwMode="auto">
          <a:xfrm flipH="1">
            <a:off x="6439535" y="3829050"/>
            <a:ext cx="965835" cy="212090"/>
          </a:xfrm>
          <a:custGeom>
            <a:avLst/>
            <a:gdLst>
              <a:gd name="T0" fmla="*/ 651 w 651"/>
              <a:gd name="T1" fmla="*/ 0 h 143"/>
              <a:gd name="T2" fmla="*/ 0 w 651"/>
              <a:gd name="T3" fmla="*/ 0 h 143"/>
              <a:gd name="T4" fmla="*/ 0 w 651"/>
              <a:gd name="T5" fmla="*/ 143 h 143"/>
              <a:gd name="T6" fmla="*/ 651 w 651"/>
              <a:gd name="T7" fmla="*/ 143 h 143"/>
              <a:gd name="T8" fmla="*/ 632 w 651"/>
              <a:gd name="T9" fmla="*/ 68 h 143"/>
              <a:gd name="T10" fmla="*/ 651 w 651"/>
              <a:gd name="T11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1" h="143">
                <a:moveTo>
                  <a:pt x="65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3"/>
                  <a:pt x="0" y="143"/>
                  <a:pt x="0" y="143"/>
                </a:cubicBezTo>
                <a:cubicBezTo>
                  <a:pt x="651" y="143"/>
                  <a:pt x="651" y="143"/>
                  <a:pt x="651" y="143"/>
                </a:cubicBezTo>
                <a:cubicBezTo>
                  <a:pt x="651" y="143"/>
                  <a:pt x="632" y="120"/>
                  <a:pt x="632" y="68"/>
                </a:cubicBezTo>
                <a:cubicBezTo>
                  <a:pt x="632" y="23"/>
                  <a:pt x="651" y="0"/>
                  <a:pt x="651" y="0"/>
                </a:cubicBezTo>
                <a:close/>
              </a:path>
            </a:pathLst>
          </a:custGeom>
          <a:solidFill>
            <a:srgbClr val="F0F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íṧḷïdé"/>
          <p:cNvSpPr/>
          <p:nvPr>
            <p:custDataLst>
              <p:tags r:id="rId18"/>
            </p:custDataLst>
          </p:nvPr>
        </p:nvSpPr>
        <p:spPr bwMode="auto">
          <a:xfrm flipH="1">
            <a:off x="7733665" y="3819525"/>
            <a:ext cx="132715" cy="231140"/>
          </a:xfrm>
          <a:custGeom>
            <a:avLst/>
            <a:gdLst>
              <a:gd name="T0" fmla="*/ 80 w 89"/>
              <a:gd name="T1" fmla="*/ 156 h 156"/>
              <a:gd name="T2" fmla="*/ 0 w 89"/>
              <a:gd name="T3" fmla="*/ 82 h 156"/>
              <a:gd name="T4" fmla="*/ 0 w 89"/>
              <a:gd name="T5" fmla="*/ 72 h 156"/>
              <a:gd name="T6" fmla="*/ 82 w 89"/>
              <a:gd name="T7" fmla="*/ 0 h 156"/>
              <a:gd name="T8" fmla="*/ 89 w 89"/>
              <a:gd name="T9" fmla="*/ 6 h 156"/>
              <a:gd name="T10" fmla="*/ 79 w 89"/>
              <a:gd name="T11" fmla="*/ 13 h 156"/>
              <a:gd name="T12" fmla="*/ 8 w 89"/>
              <a:gd name="T13" fmla="*/ 72 h 156"/>
              <a:gd name="T14" fmla="*/ 8 w 89"/>
              <a:gd name="T15" fmla="*/ 82 h 156"/>
              <a:gd name="T16" fmla="*/ 76 w 89"/>
              <a:gd name="T17" fmla="*/ 143 h 156"/>
              <a:gd name="T18" fmla="*/ 86 w 89"/>
              <a:gd name="T19" fmla="*/ 150 h 156"/>
              <a:gd name="T20" fmla="*/ 80 w 89"/>
              <a:gd name="T21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" h="156">
                <a:moveTo>
                  <a:pt x="80" y="156"/>
                </a:moveTo>
                <a:cubicBezTo>
                  <a:pt x="35" y="156"/>
                  <a:pt x="0" y="123"/>
                  <a:pt x="0" y="8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32"/>
                  <a:pt x="36" y="0"/>
                  <a:pt x="82" y="0"/>
                </a:cubicBezTo>
                <a:cubicBezTo>
                  <a:pt x="86" y="0"/>
                  <a:pt x="89" y="2"/>
                  <a:pt x="89" y="6"/>
                </a:cubicBezTo>
                <a:cubicBezTo>
                  <a:pt x="89" y="10"/>
                  <a:pt x="84" y="13"/>
                  <a:pt x="79" y="13"/>
                </a:cubicBezTo>
                <a:cubicBezTo>
                  <a:pt x="41" y="13"/>
                  <a:pt x="8" y="39"/>
                  <a:pt x="8" y="72"/>
                </a:cubicBezTo>
                <a:cubicBezTo>
                  <a:pt x="8" y="82"/>
                  <a:pt x="8" y="82"/>
                  <a:pt x="8" y="82"/>
                </a:cubicBezTo>
                <a:cubicBezTo>
                  <a:pt x="8" y="116"/>
                  <a:pt x="39" y="143"/>
                  <a:pt x="76" y="143"/>
                </a:cubicBezTo>
                <a:cubicBezTo>
                  <a:pt x="81" y="143"/>
                  <a:pt x="86" y="146"/>
                  <a:pt x="86" y="150"/>
                </a:cubicBezTo>
                <a:cubicBezTo>
                  <a:pt x="86" y="153"/>
                  <a:pt x="84" y="156"/>
                  <a:pt x="80" y="156"/>
                </a:cubicBezTo>
                <a:close/>
              </a:path>
            </a:pathLst>
          </a:custGeom>
          <a:solidFill>
            <a:srgbClr val="A5A4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ïṥļïdé"/>
          <p:cNvSpPr/>
          <p:nvPr>
            <p:custDataLst>
              <p:tags r:id="rId19"/>
            </p:custDataLst>
          </p:nvPr>
        </p:nvSpPr>
        <p:spPr bwMode="auto">
          <a:xfrm flipH="1">
            <a:off x="6410960" y="3818255"/>
            <a:ext cx="1485900" cy="238125"/>
          </a:xfrm>
          <a:custGeom>
            <a:avLst/>
            <a:gdLst>
              <a:gd name="T0" fmla="*/ 1000 w 1000"/>
              <a:gd name="T1" fmla="*/ 160 h 160"/>
              <a:gd name="T2" fmla="*/ 87 w 1000"/>
              <a:gd name="T3" fmla="*/ 160 h 160"/>
              <a:gd name="T4" fmla="*/ 0 w 1000"/>
              <a:gd name="T5" fmla="*/ 81 h 160"/>
              <a:gd name="T6" fmla="*/ 0 w 1000"/>
              <a:gd name="T7" fmla="*/ 71 h 160"/>
              <a:gd name="T8" fmla="*/ 87 w 1000"/>
              <a:gd name="T9" fmla="*/ 0 h 160"/>
              <a:gd name="T10" fmla="*/ 1000 w 1000"/>
              <a:gd name="T11" fmla="*/ 0 h 160"/>
              <a:gd name="T12" fmla="*/ 1000 w 1000"/>
              <a:gd name="T13" fmla="*/ 16 h 160"/>
              <a:gd name="T14" fmla="*/ 87 w 1000"/>
              <a:gd name="T15" fmla="*/ 16 h 160"/>
              <a:gd name="T16" fmla="*/ 20 w 1000"/>
              <a:gd name="T17" fmla="*/ 71 h 160"/>
              <a:gd name="T18" fmla="*/ 20 w 1000"/>
              <a:gd name="T19" fmla="*/ 81 h 160"/>
              <a:gd name="T20" fmla="*/ 87 w 1000"/>
              <a:gd name="T21" fmla="*/ 148 h 160"/>
              <a:gd name="T22" fmla="*/ 1000 w 1000"/>
              <a:gd name="T23" fmla="*/ 148 h 160"/>
              <a:gd name="T24" fmla="*/ 1000 w 1000"/>
              <a:gd name="T25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00" h="160">
                <a:moveTo>
                  <a:pt x="1000" y="160"/>
                </a:moveTo>
                <a:cubicBezTo>
                  <a:pt x="87" y="160"/>
                  <a:pt x="87" y="160"/>
                  <a:pt x="87" y="160"/>
                </a:cubicBezTo>
                <a:cubicBezTo>
                  <a:pt x="41" y="160"/>
                  <a:pt x="0" y="123"/>
                  <a:pt x="0" y="8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31"/>
                  <a:pt x="38" y="0"/>
                  <a:pt x="87" y="0"/>
                </a:cubicBezTo>
                <a:cubicBezTo>
                  <a:pt x="1000" y="0"/>
                  <a:pt x="1000" y="0"/>
                  <a:pt x="1000" y="0"/>
                </a:cubicBezTo>
                <a:cubicBezTo>
                  <a:pt x="1000" y="16"/>
                  <a:pt x="1000" y="16"/>
                  <a:pt x="1000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59" y="16"/>
                  <a:pt x="20" y="50"/>
                  <a:pt x="20" y="71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115"/>
                  <a:pt x="50" y="148"/>
                  <a:pt x="87" y="148"/>
                </a:cubicBezTo>
                <a:cubicBezTo>
                  <a:pt x="1000" y="148"/>
                  <a:pt x="1000" y="148"/>
                  <a:pt x="1000" y="148"/>
                </a:cubicBezTo>
                <a:lnTo>
                  <a:pt x="1000" y="160"/>
                </a:lnTo>
                <a:close/>
              </a:path>
            </a:pathLst>
          </a:custGeom>
          <a:solidFill>
            <a:srgbClr val="C052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îṩlîḍê"/>
          <p:cNvSpPr/>
          <p:nvPr>
            <p:custDataLst>
              <p:tags r:id="rId20"/>
            </p:custDataLst>
          </p:nvPr>
        </p:nvSpPr>
        <p:spPr bwMode="auto">
          <a:xfrm flipH="1">
            <a:off x="7260590" y="4280535"/>
            <a:ext cx="448945" cy="190500"/>
          </a:xfrm>
          <a:custGeom>
            <a:avLst/>
            <a:gdLst>
              <a:gd name="T0" fmla="*/ 0 w 302"/>
              <a:gd name="T1" fmla="*/ 128 h 128"/>
              <a:gd name="T2" fmla="*/ 237 w 302"/>
              <a:gd name="T3" fmla="*/ 128 h 128"/>
              <a:gd name="T4" fmla="*/ 302 w 302"/>
              <a:gd name="T5" fmla="*/ 66 h 128"/>
              <a:gd name="T6" fmla="*/ 302 w 302"/>
              <a:gd name="T7" fmla="*/ 57 h 128"/>
              <a:gd name="T8" fmla="*/ 237 w 302"/>
              <a:gd name="T9" fmla="*/ 0 h 128"/>
              <a:gd name="T10" fmla="*/ 0 w 302"/>
              <a:gd name="T11" fmla="*/ 0 h 128"/>
              <a:gd name="T12" fmla="*/ 17 w 302"/>
              <a:gd name="T13" fmla="*/ 61 h 128"/>
              <a:gd name="T14" fmla="*/ 0 w 302"/>
              <a:gd name="T15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" h="128">
                <a:moveTo>
                  <a:pt x="0" y="128"/>
                </a:moveTo>
                <a:cubicBezTo>
                  <a:pt x="237" y="128"/>
                  <a:pt x="237" y="128"/>
                  <a:pt x="237" y="128"/>
                </a:cubicBezTo>
                <a:cubicBezTo>
                  <a:pt x="274" y="128"/>
                  <a:pt x="302" y="99"/>
                  <a:pt x="302" y="66"/>
                </a:cubicBezTo>
                <a:cubicBezTo>
                  <a:pt x="302" y="57"/>
                  <a:pt x="302" y="57"/>
                  <a:pt x="302" y="57"/>
                </a:cubicBezTo>
                <a:cubicBezTo>
                  <a:pt x="302" y="24"/>
                  <a:pt x="274" y="0"/>
                  <a:pt x="2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7" y="21"/>
                  <a:pt x="17" y="61"/>
                </a:cubicBezTo>
                <a:cubicBezTo>
                  <a:pt x="17" y="107"/>
                  <a:pt x="0" y="128"/>
                  <a:pt x="0" y="128"/>
                </a:cubicBezTo>
                <a:close/>
              </a:path>
            </a:pathLst>
          </a:custGeom>
          <a:solidFill>
            <a:srgbClr val="FCF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íŝḻiḓé"/>
          <p:cNvSpPr/>
          <p:nvPr>
            <p:custDataLst>
              <p:tags r:id="rId21"/>
            </p:custDataLst>
          </p:nvPr>
        </p:nvSpPr>
        <p:spPr bwMode="auto">
          <a:xfrm flipH="1">
            <a:off x="7290435" y="4271010"/>
            <a:ext cx="73660" cy="203835"/>
          </a:xfrm>
          <a:custGeom>
            <a:avLst/>
            <a:gdLst>
              <a:gd name="T0" fmla="*/ 6 w 50"/>
              <a:gd name="T1" fmla="*/ 138 h 138"/>
              <a:gd name="T2" fmla="*/ 2 w 50"/>
              <a:gd name="T3" fmla="*/ 135 h 138"/>
              <a:gd name="T4" fmla="*/ 3 w 50"/>
              <a:gd name="T5" fmla="*/ 129 h 138"/>
              <a:gd name="T6" fmla="*/ 39 w 50"/>
              <a:gd name="T7" fmla="*/ 66 h 138"/>
              <a:gd name="T8" fmla="*/ 3 w 50"/>
              <a:gd name="T9" fmla="*/ 9 h 138"/>
              <a:gd name="T10" fmla="*/ 2 w 50"/>
              <a:gd name="T11" fmla="*/ 2 h 138"/>
              <a:gd name="T12" fmla="*/ 9 w 50"/>
              <a:gd name="T13" fmla="*/ 1 h 138"/>
              <a:gd name="T14" fmla="*/ 50 w 50"/>
              <a:gd name="T15" fmla="*/ 66 h 138"/>
              <a:gd name="T16" fmla="*/ 9 w 50"/>
              <a:gd name="T17" fmla="*/ 137 h 138"/>
              <a:gd name="T18" fmla="*/ 6 w 50"/>
              <a:gd name="T19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138">
                <a:moveTo>
                  <a:pt x="6" y="138"/>
                </a:moveTo>
                <a:cubicBezTo>
                  <a:pt x="4" y="138"/>
                  <a:pt x="3" y="137"/>
                  <a:pt x="2" y="135"/>
                </a:cubicBezTo>
                <a:cubicBezTo>
                  <a:pt x="0" y="133"/>
                  <a:pt x="1" y="130"/>
                  <a:pt x="3" y="129"/>
                </a:cubicBezTo>
                <a:cubicBezTo>
                  <a:pt x="15" y="122"/>
                  <a:pt x="39" y="125"/>
                  <a:pt x="39" y="66"/>
                </a:cubicBezTo>
                <a:cubicBezTo>
                  <a:pt x="39" y="29"/>
                  <a:pt x="4" y="9"/>
                  <a:pt x="3" y="9"/>
                </a:cubicBezTo>
                <a:cubicBezTo>
                  <a:pt x="1" y="7"/>
                  <a:pt x="0" y="5"/>
                  <a:pt x="2" y="2"/>
                </a:cubicBezTo>
                <a:cubicBezTo>
                  <a:pt x="3" y="0"/>
                  <a:pt x="6" y="0"/>
                  <a:pt x="9" y="1"/>
                </a:cubicBezTo>
                <a:cubicBezTo>
                  <a:pt x="11" y="2"/>
                  <a:pt x="50" y="23"/>
                  <a:pt x="50" y="66"/>
                </a:cubicBezTo>
                <a:cubicBezTo>
                  <a:pt x="50" y="114"/>
                  <a:pt x="11" y="136"/>
                  <a:pt x="9" y="137"/>
                </a:cubicBezTo>
                <a:cubicBezTo>
                  <a:pt x="8" y="137"/>
                  <a:pt x="7" y="138"/>
                  <a:pt x="6" y="138"/>
                </a:cubicBezTo>
                <a:close/>
              </a:path>
            </a:pathLst>
          </a:custGeom>
          <a:solidFill>
            <a:srgbClr val="A5A4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íš1iďé"/>
          <p:cNvSpPr/>
          <p:nvPr>
            <p:custDataLst>
              <p:tags r:id="rId22"/>
            </p:custDataLst>
          </p:nvPr>
        </p:nvSpPr>
        <p:spPr bwMode="auto">
          <a:xfrm flipH="1">
            <a:off x="6689725" y="4274820"/>
            <a:ext cx="1040130" cy="208280"/>
          </a:xfrm>
          <a:custGeom>
            <a:avLst/>
            <a:gdLst>
              <a:gd name="T0" fmla="*/ 624 w 700"/>
              <a:gd name="T1" fmla="*/ 0 h 140"/>
              <a:gd name="T2" fmla="*/ 0 w 700"/>
              <a:gd name="T3" fmla="*/ 0 h 140"/>
              <a:gd name="T4" fmla="*/ 0 w 700"/>
              <a:gd name="T5" fmla="*/ 8 h 140"/>
              <a:gd name="T6" fmla="*/ 269 w 700"/>
              <a:gd name="T7" fmla="*/ 8 h 140"/>
              <a:gd name="T8" fmla="*/ 295 w 700"/>
              <a:gd name="T9" fmla="*/ 61 h 140"/>
              <a:gd name="T10" fmla="*/ 264 w 700"/>
              <a:gd name="T11" fmla="*/ 124 h 140"/>
              <a:gd name="T12" fmla="*/ 0 w 700"/>
              <a:gd name="T13" fmla="*/ 124 h 140"/>
              <a:gd name="T14" fmla="*/ 0 w 700"/>
              <a:gd name="T15" fmla="*/ 140 h 140"/>
              <a:gd name="T16" fmla="*/ 624 w 700"/>
              <a:gd name="T17" fmla="*/ 140 h 140"/>
              <a:gd name="T18" fmla="*/ 700 w 700"/>
              <a:gd name="T19" fmla="*/ 68 h 140"/>
              <a:gd name="T20" fmla="*/ 700 w 700"/>
              <a:gd name="T21" fmla="*/ 59 h 140"/>
              <a:gd name="T22" fmla="*/ 624 w 700"/>
              <a:gd name="T2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0" h="140">
                <a:moveTo>
                  <a:pt x="62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269" y="8"/>
                  <a:pt x="269" y="8"/>
                  <a:pt x="269" y="8"/>
                </a:cubicBezTo>
                <a:cubicBezTo>
                  <a:pt x="280" y="20"/>
                  <a:pt x="295" y="36"/>
                  <a:pt x="295" y="61"/>
                </a:cubicBezTo>
                <a:cubicBezTo>
                  <a:pt x="295" y="94"/>
                  <a:pt x="276" y="116"/>
                  <a:pt x="264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40"/>
                  <a:pt x="0" y="140"/>
                  <a:pt x="0" y="140"/>
                </a:cubicBezTo>
                <a:cubicBezTo>
                  <a:pt x="624" y="140"/>
                  <a:pt x="624" y="140"/>
                  <a:pt x="624" y="140"/>
                </a:cubicBezTo>
                <a:cubicBezTo>
                  <a:pt x="665" y="140"/>
                  <a:pt x="700" y="114"/>
                  <a:pt x="700" y="68"/>
                </a:cubicBezTo>
                <a:cubicBezTo>
                  <a:pt x="700" y="59"/>
                  <a:pt x="700" y="59"/>
                  <a:pt x="700" y="59"/>
                </a:cubicBezTo>
                <a:cubicBezTo>
                  <a:pt x="700" y="23"/>
                  <a:pt x="668" y="0"/>
                  <a:pt x="624" y="0"/>
                </a:cubicBezTo>
                <a:close/>
              </a:path>
            </a:pathLst>
          </a:custGeom>
          <a:solidFill>
            <a:srgbClr val="C052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îšḷíḍe"/>
          <p:cNvSpPr/>
          <p:nvPr>
            <p:custDataLst>
              <p:tags r:id="rId23"/>
            </p:custDataLst>
          </p:nvPr>
        </p:nvSpPr>
        <p:spPr bwMode="auto">
          <a:xfrm flipH="1">
            <a:off x="7097395" y="4274820"/>
            <a:ext cx="90170" cy="208280"/>
          </a:xfrm>
          <a:custGeom>
            <a:avLst/>
            <a:gdLst>
              <a:gd name="T0" fmla="*/ 61 w 61"/>
              <a:gd name="T1" fmla="*/ 71 h 140"/>
              <a:gd name="T2" fmla="*/ 40 w 61"/>
              <a:gd name="T3" fmla="*/ 0 h 140"/>
              <a:gd name="T4" fmla="*/ 0 w 61"/>
              <a:gd name="T5" fmla="*/ 0 h 140"/>
              <a:gd name="T6" fmla="*/ 21 w 61"/>
              <a:gd name="T7" fmla="*/ 71 h 140"/>
              <a:gd name="T8" fmla="*/ 0 w 61"/>
              <a:gd name="T9" fmla="*/ 140 h 140"/>
              <a:gd name="T10" fmla="*/ 40 w 61"/>
              <a:gd name="T11" fmla="*/ 140 h 140"/>
              <a:gd name="T12" fmla="*/ 61 w 61"/>
              <a:gd name="T13" fmla="*/ 71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140">
                <a:moveTo>
                  <a:pt x="61" y="71"/>
                </a:moveTo>
                <a:cubicBezTo>
                  <a:pt x="61" y="30"/>
                  <a:pt x="40" y="0"/>
                  <a:pt x="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21" y="30"/>
                  <a:pt x="21" y="71"/>
                </a:cubicBezTo>
                <a:cubicBezTo>
                  <a:pt x="21" y="117"/>
                  <a:pt x="0" y="140"/>
                  <a:pt x="0" y="140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0" y="140"/>
                  <a:pt x="61" y="117"/>
                  <a:pt x="61" y="71"/>
                </a:cubicBezTo>
                <a:close/>
              </a:path>
            </a:pathLst>
          </a:custGeom>
          <a:solidFill>
            <a:srgbClr val="C0B9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îsļiḓê"/>
          <p:cNvSpPr/>
          <p:nvPr>
            <p:custDataLst>
              <p:tags r:id="rId24"/>
            </p:custDataLst>
          </p:nvPr>
        </p:nvSpPr>
        <p:spPr bwMode="auto">
          <a:xfrm flipH="1">
            <a:off x="6811645" y="4274820"/>
            <a:ext cx="93345" cy="208280"/>
          </a:xfrm>
          <a:custGeom>
            <a:avLst/>
            <a:gdLst>
              <a:gd name="T0" fmla="*/ 62 w 62"/>
              <a:gd name="T1" fmla="*/ 71 h 140"/>
              <a:gd name="T2" fmla="*/ 40 w 62"/>
              <a:gd name="T3" fmla="*/ 0 h 140"/>
              <a:gd name="T4" fmla="*/ 0 w 62"/>
              <a:gd name="T5" fmla="*/ 0 h 140"/>
              <a:gd name="T6" fmla="*/ 21 w 62"/>
              <a:gd name="T7" fmla="*/ 71 h 140"/>
              <a:gd name="T8" fmla="*/ 0 w 62"/>
              <a:gd name="T9" fmla="*/ 140 h 140"/>
              <a:gd name="T10" fmla="*/ 40 w 62"/>
              <a:gd name="T11" fmla="*/ 140 h 140"/>
              <a:gd name="T12" fmla="*/ 62 w 62"/>
              <a:gd name="T13" fmla="*/ 71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140">
                <a:moveTo>
                  <a:pt x="62" y="71"/>
                </a:moveTo>
                <a:cubicBezTo>
                  <a:pt x="62" y="30"/>
                  <a:pt x="40" y="0"/>
                  <a:pt x="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21" y="30"/>
                  <a:pt x="21" y="71"/>
                </a:cubicBezTo>
                <a:cubicBezTo>
                  <a:pt x="21" y="117"/>
                  <a:pt x="0" y="140"/>
                  <a:pt x="0" y="140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0" y="140"/>
                  <a:pt x="62" y="117"/>
                  <a:pt x="62" y="71"/>
                </a:cubicBezTo>
                <a:close/>
              </a:path>
            </a:pathLst>
          </a:custGeom>
          <a:solidFill>
            <a:srgbClr val="C0B9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ïślïḓe"/>
          <p:cNvSpPr/>
          <p:nvPr>
            <p:custDataLst>
              <p:tags r:id="rId25"/>
            </p:custDataLst>
          </p:nvPr>
        </p:nvSpPr>
        <p:spPr bwMode="auto">
          <a:xfrm flipH="1">
            <a:off x="6823710" y="3159760"/>
            <a:ext cx="431165" cy="131445"/>
          </a:xfrm>
          <a:custGeom>
            <a:avLst/>
            <a:gdLst>
              <a:gd name="T0" fmla="*/ 290 w 290"/>
              <a:gd name="T1" fmla="*/ 88 h 88"/>
              <a:gd name="T2" fmla="*/ 51 w 290"/>
              <a:gd name="T3" fmla="*/ 88 h 88"/>
              <a:gd name="T4" fmla="*/ 0 w 290"/>
              <a:gd name="T5" fmla="*/ 45 h 88"/>
              <a:gd name="T6" fmla="*/ 0 w 290"/>
              <a:gd name="T7" fmla="*/ 39 h 88"/>
              <a:gd name="T8" fmla="*/ 51 w 290"/>
              <a:gd name="T9" fmla="*/ 0 h 88"/>
              <a:gd name="T10" fmla="*/ 290 w 290"/>
              <a:gd name="T11" fmla="*/ 0 h 88"/>
              <a:gd name="T12" fmla="*/ 279 w 290"/>
              <a:gd name="T13" fmla="*/ 42 h 88"/>
              <a:gd name="T14" fmla="*/ 290 w 290"/>
              <a:gd name="T1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0" h="88">
                <a:moveTo>
                  <a:pt x="290" y="88"/>
                </a:moveTo>
                <a:cubicBezTo>
                  <a:pt x="51" y="88"/>
                  <a:pt x="51" y="88"/>
                  <a:pt x="51" y="88"/>
                </a:cubicBezTo>
                <a:cubicBezTo>
                  <a:pt x="25" y="88"/>
                  <a:pt x="0" y="67"/>
                  <a:pt x="0" y="4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17"/>
                  <a:pt x="25" y="0"/>
                  <a:pt x="51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90" y="0"/>
                  <a:pt x="279" y="15"/>
                  <a:pt x="279" y="42"/>
                </a:cubicBezTo>
                <a:cubicBezTo>
                  <a:pt x="279" y="73"/>
                  <a:pt x="290" y="88"/>
                  <a:pt x="290" y="88"/>
                </a:cubicBezTo>
                <a:close/>
              </a:path>
            </a:pathLst>
          </a:custGeom>
          <a:solidFill>
            <a:srgbClr val="FCF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ïś1ídè"/>
          <p:cNvSpPr/>
          <p:nvPr>
            <p:custDataLst>
              <p:tags r:id="rId26"/>
            </p:custDataLst>
          </p:nvPr>
        </p:nvSpPr>
        <p:spPr bwMode="auto">
          <a:xfrm flipH="1">
            <a:off x="7185025" y="3159760"/>
            <a:ext cx="438150" cy="124460"/>
          </a:xfrm>
          <a:custGeom>
            <a:avLst/>
            <a:gdLst>
              <a:gd name="T0" fmla="*/ 295 w 295"/>
              <a:gd name="T1" fmla="*/ 84 h 84"/>
              <a:gd name="T2" fmla="*/ 47 w 295"/>
              <a:gd name="T3" fmla="*/ 84 h 84"/>
              <a:gd name="T4" fmla="*/ 0 w 295"/>
              <a:gd name="T5" fmla="*/ 44 h 84"/>
              <a:gd name="T6" fmla="*/ 0 w 295"/>
              <a:gd name="T7" fmla="*/ 38 h 84"/>
              <a:gd name="T8" fmla="*/ 47 w 295"/>
              <a:gd name="T9" fmla="*/ 0 h 84"/>
              <a:gd name="T10" fmla="*/ 295 w 295"/>
              <a:gd name="T11" fmla="*/ 0 h 84"/>
              <a:gd name="T12" fmla="*/ 269 w 295"/>
              <a:gd name="T13" fmla="*/ 40 h 84"/>
              <a:gd name="T14" fmla="*/ 295 w 295"/>
              <a:gd name="T15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5" h="84">
                <a:moveTo>
                  <a:pt x="295" y="84"/>
                </a:moveTo>
                <a:cubicBezTo>
                  <a:pt x="47" y="84"/>
                  <a:pt x="47" y="84"/>
                  <a:pt x="47" y="84"/>
                </a:cubicBezTo>
                <a:cubicBezTo>
                  <a:pt x="22" y="84"/>
                  <a:pt x="0" y="66"/>
                  <a:pt x="0" y="44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6"/>
                  <a:pt x="22" y="0"/>
                  <a:pt x="47" y="0"/>
                </a:cubicBezTo>
                <a:cubicBezTo>
                  <a:pt x="295" y="0"/>
                  <a:pt x="295" y="0"/>
                  <a:pt x="295" y="0"/>
                </a:cubicBezTo>
                <a:cubicBezTo>
                  <a:pt x="295" y="0"/>
                  <a:pt x="269" y="13"/>
                  <a:pt x="269" y="40"/>
                </a:cubicBezTo>
                <a:cubicBezTo>
                  <a:pt x="269" y="71"/>
                  <a:pt x="295" y="84"/>
                  <a:pt x="295" y="84"/>
                </a:cubicBezTo>
                <a:close/>
              </a:path>
            </a:pathLst>
          </a:custGeom>
          <a:solidFill>
            <a:srgbClr val="593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ïś1iḑe"/>
          <p:cNvSpPr/>
          <p:nvPr>
            <p:custDataLst>
              <p:tags r:id="rId27"/>
            </p:custDataLst>
          </p:nvPr>
        </p:nvSpPr>
        <p:spPr bwMode="auto">
          <a:xfrm flipH="1">
            <a:off x="7174230" y="3154045"/>
            <a:ext cx="50800" cy="137160"/>
          </a:xfrm>
          <a:custGeom>
            <a:avLst/>
            <a:gdLst>
              <a:gd name="T0" fmla="*/ 30 w 34"/>
              <a:gd name="T1" fmla="*/ 92 h 92"/>
              <a:gd name="T2" fmla="*/ 33 w 34"/>
              <a:gd name="T3" fmla="*/ 91 h 92"/>
              <a:gd name="T4" fmla="*/ 32 w 34"/>
              <a:gd name="T5" fmla="*/ 87 h 92"/>
              <a:gd name="T6" fmla="*/ 7 w 34"/>
              <a:gd name="T7" fmla="*/ 44 h 92"/>
              <a:gd name="T8" fmla="*/ 32 w 34"/>
              <a:gd name="T9" fmla="*/ 6 h 92"/>
              <a:gd name="T10" fmla="*/ 33 w 34"/>
              <a:gd name="T11" fmla="*/ 1 h 92"/>
              <a:gd name="T12" fmla="*/ 27 w 34"/>
              <a:gd name="T13" fmla="*/ 1 h 92"/>
              <a:gd name="T14" fmla="*/ 0 w 34"/>
              <a:gd name="T15" fmla="*/ 44 h 92"/>
              <a:gd name="T16" fmla="*/ 28 w 34"/>
              <a:gd name="T17" fmla="*/ 92 h 92"/>
              <a:gd name="T18" fmla="*/ 30 w 34"/>
              <a:gd name="T1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" h="92">
                <a:moveTo>
                  <a:pt x="30" y="92"/>
                </a:moveTo>
                <a:cubicBezTo>
                  <a:pt x="31" y="92"/>
                  <a:pt x="32" y="92"/>
                  <a:pt x="33" y="91"/>
                </a:cubicBezTo>
                <a:cubicBezTo>
                  <a:pt x="34" y="89"/>
                  <a:pt x="33" y="88"/>
                  <a:pt x="32" y="87"/>
                </a:cubicBezTo>
                <a:cubicBezTo>
                  <a:pt x="31" y="86"/>
                  <a:pt x="7" y="73"/>
                  <a:pt x="7" y="44"/>
                </a:cubicBezTo>
                <a:cubicBezTo>
                  <a:pt x="7" y="19"/>
                  <a:pt x="31" y="6"/>
                  <a:pt x="32" y="6"/>
                </a:cubicBezTo>
                <a:cubicBezTo>
                  <a:pt x="33" y="5"/>
                  <a:pt x="34" y="3"/>
                  <a:pt x="33" y="1"/>
                </a:cubicBezTo>
                <a:cubicBezTo>
                  <a:pt x="32" y="0"/>
                  <a:pt x="29" y="0"/>
                  <a:pt x="27" y="1"/>
                </a:cubicBezTo>
                <a:cubicBezTo>
                  <a:pt x="26" y="1"/>
                  <a:pt x="0" y="16"/>
                  <a:pt x="0" y="44"/>
                </a:cubicBezTo>
                <a:cubicBezTo>
                  <a:pt x="0" y="77"/>
                  <a:pt x="27" y="91"/>
                  <a:pt x="28" y="92"/>
                </a:cubicBezTo>
                <a:cubicBezTo>
                  <a:pt x="28" y="92"/>
                  <a:pt x="29" y="92"/>
                  <a:pt x="30" y="92"/>
                </a:cubicBezTo>
                <a:close/>
              </a:path>
            </a:pathLst>
          </a:custGeom>
          <a:solidFill>
            <a:srgbClr val="4A6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îŝļiḋe"/>
          <p:cNvSpPr/>
          <p:nvPr>
            <p:custDataLst>
              <p:tags r:id="rId28"/>
            </p:custDataLst>
          </p:nvPr>
        </p:nvSpPr>
        <p:spPr bwMode="auto">
          <a:xfrm flipH="1">
            <a:off x="6809105" y="3154045"/>
            <a:ext cx="819785" cy="142240"/>
          </a:xfrm>
          <a:custGeom>
            <a:avLst/>
            <a:gdLst>
              <a:gd name="T0" fmla="*/ 51 w 552"/>
              <a:gd name="T1" fmla="*/ 96 h 96"/>
              <a:gd name="T2" fmla="*/ 552 w 552"/>
              <a:gd name="T3" fmla="*/ 96 h 96"/>
              <a:gd name="T4" fmla="*/ 552 w 552"/>
              <a:gd name="T5" fmla="*/ 88 h 96"/>
              <a:gd name="T6" fmla="*/ 51 w 552"/>
              <a:gd name="T7" fmla="*/ 88 h 96"/>
              <a:gd name="T8" fmla="*/ 8 w 552"/>
              <a:gd name="T9" fmla="*/ 48 h 96"/>
              <a:gd name="T10" fmla="*/ 8 w 552"/>
              <a:gd name="T11" fmla="*/ 42 h 96"/>
              <a:gd name="T12" fmla="*/ 51 w 552"/>
              <a:gd name="T13" fmla="*/ 8 h 96"/>
              <a:gd name="T14" fmla="*/ 552 w 552"/>
              <a:gd name="T15" fmla="*/ 8 h 96"/>
              <a:gd name="T16" fmla="*/ 552 w 552"/>
              <a:gd name="T17" fmla="*/ 0 h 96"/>
              <a:gd name="T18" fmla="*/ 51 w 552"/>
              <a:gd name="T19" fmla="*/ 0 h 96"/>
              <a:gd name="T20" fmla="*/ 0 w 552"/>
              <a:gd name="T21" fmla="*/ 42 h 96"/>
              <a:gd name="T22" fmla="*/ 0 w 552"/>
              <a:gd name="T23" fmla="*/ 48 h 96"/>
              <a:gd name="T24" fmla="*/ 51 w 552"/>
              <a:gd name="T2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52" h="96">
                <a:moveTo>
                  <a:pt x="51" y="96"/>
                </a:moveTo>
                <a:cubicBezTo>
                  <a:pt x="552" y="96"/>
                  <a:pt x="552" y="96"/>
                  <a:pt x="552" y="96"/>
                </a:cubicBezTo>
                <a:cubicBezTo>
                  <a:pt x="552" y="88"/>
                  <a:pt x="552" y="88"/>
                  <a:pt x="552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30" y="88"/>
                  <a:pt x="8" y="68"/>
                  <a:pt x="8" y="48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3"/>
                  <a:pt x="29" y="8"/>
                  <a:pt x="51" y="8"/>
                </a:cubicBezTo>
                <a:cubicBezTo>
                  <a:pt x="552" y="8"/>
                  <a:pt x="552" y="8"/>
                  <a:pt x="552" y="8"/>
                </a:cubicBezTo>
                <a:cubicBezTo>
                  <a:pt x="552" y="0"/>
                  <a:pt x="552" y="0"/>
                  <a:pt x="55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22" y="0"/>
                  <a:pt x="0" y="17"/>
                  <a:pt x="0" y="4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4" y="96"/>
                  <a:pt x="51" y="96"/>
                </a:cubicBezTo>
                <a:close/>
              </a:path>
            </a:pathLst>
          </a:custGeom>
          <a:solidFill>
            <a:srgbClr val="593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ï$ḻiďè"/>
          <p:cNvSpPr/>
          <p:nvPr>
            <p:custDataLst>
              <p:tags r:id="rId29"/>
            </p:custDataLst>
          </p:nvPr>
        </p:nvSpPr>
        <p:spPr bwMode="auto">
          <a:xfrm flipH="1">
            <a:off x="7034530" y="3047365"/>
            <a:ext cx="454025" cy="106680"/>
          </a:xfrm>
          <a:custGeom>
            <a:avLst/>
            <a:gdLst>
              <a:gd name="T0" fmla="*/ 0 w 306"/>
              <a:gd name="T1" fmla="*/ 72 h 72"/>
              <a:gd name="T2" fmla="*/ 277 w 306"/>
              <a:gd name="T3" fmla="*/ 72 h 72"/>
              <a:gd name="T4" fmla="*/ 306 w 306"/>
              <a:gd name="T5" fmla="*/ 36 h 72"/>
              <a:gd name="T6" fmla="*/ 306 w 306"/>
              <a:gd name="T7" fmla="*/ 31 h 72"/>
              <a:gd name="T8" fmla="*/ 277 w 306"/>
              <a:gd name="T9" fmla="*/ 0 h 72"/>
              <a:gd name="T10" fmla="*/ 0 w 306"/>
              <a:gd name="T11" fmla="*/ 0 h 72"/>
              <a:gd name="T12" fmla="*/ 8 w 306"/>
              <a:gd name="T13" fmla="*/ 34 h 72"/>
              <a:gd name="T14" fmla="*/ 0 w 306"/>
              <a:gd name="T15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6" h="72">
                <a:moveTo>
                  <a:pt x="0" y="72"/>
                </a:moveTo>
                <a:cubicBezTo>
                  <a:pt x="277" y="72"/>
                  <a:pt x="277" y="72"/>
                  <a:pt x="277" y="72"/>
                </a:cubicBezTo>
                <a:cubicBezTo>
                  <a:pt x="294" y="72"/>
                  <a:pt x="306" y="53"/>
                  <a:pt x="306" y="36"/>
                </a:cubicBezTo>
                <a:cubicBezTo>
                  <a:pt x="306" y="31"/>
                  <a:pt x="306" y="31"/>
                  <a:pt x="306" y="31"/>
                </a:cubicBezTo>
                <a:cubicBezTo>
                  <a:pt x="306" y="14"/>
                  <a:pt x="294" y="0"/>
                  <a:pt x="27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8" y="13"/>
                  <a:pt x="8" y="34"/>
                </a:cubicBezTo>
                <a:cubicBezTo>
                  <a:pt x="8" y="59"/>
                  <a:pt x="0" y="72"/>
                  <a:pt x="0" y="72"/>
                </a:cubicBezTo>
                <a:close/>
              </a:path>
            </a:pathLst>
          </a:custGeom>
          <a:solidFill>
            <a:srgbClr val="FCF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í$1idè"/>
          <p:cNvSpPr/>
          <p:nvPr>
            <p:custDataLst>
              <p:tags r:id="rId30"/>
            </p:custDataLst>
          </p:nvPr>
        </p:nvSpPr>
        <p:spPr bwMode="auto">
          <a:xfrm flipH="1">
            <a:off x="7048500" y="3048635"/>
            <a:ext cx="29845" cy="102870"/>
          </a:xfrm>
          <a:custGeom>
            <a:avLst/>
            <a:gdLst>
              <a:gd name="T0" fmla="*/ 4 w 20"/>
              <a:gd name="T1" fmla="*/ 69 h 69"/>
              <a:gd name="T2" fmla="*/ 2 w 20"/>
              <a:gd name="T3" fmla="*/ 68 h 69"/>
              <a:gd name="T4" fmla="*/ 1 w 20"/>
              <a:gd name="T5" fmla="*/ 67 h 69"/>
              <a:gd name="T6" fmla="*/ 16 w 20"/>
              <a:gd name="T7" fmla="*/ 33 h 69"/>
              <a:gd name="T8" fmla="*/ 3 w 20"/>
              <a:gd name="T9" fmla="*/ 5 h 69"/>
              <a:gd name="T10" fmla="*/ 2 w 20"/>
              <a:gd name="T11" fmla="*/ 1 h 69"/>
              <a:gd name="T12" fmla="*/ 7 w 20"/>
              <a:gd name="T13" fmla="*/ 3 h 69"/>
              <a:gd name="T14" fmla="*/ 20 w 20"/>
              <a:gd name="T15" fmla="*/ 33 h 69"/>
              <a:gd name="T16" fmla="*/ 5 w 20"/>
              <a:gd name="T17" fmla="*/ 69 h 69"/>
              <a:gd name="T18" fmla="*/ 4 w 20"/>
              <a:gd name="T19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69">
                <a:moveTo>
                  <a:pt x="4" y="69"/>
                </a:moveTo>
                <a:cubicBezTo>
                  <a:pt x="3" y="69"/>
                  <a:pt x="3" y="69"/>
                  <a:pt x="2" y="68"/>
                </a:cubicBezTo>
                <a:cubicBezTo>
                  <a:pt x="2" y="67"/>
                  <a:pt x="0" y="67"/>
                  <a:pt x="1" y="67"/>
                </a:cubicBezTo>
                <a:cubicBezTo>
                  <a:pt x="2" y="66"/>
                  <a:pt x="16" y="55"/>
                  <a:pt x="16" y="33"/>
                </a:cubicBezTo>
                <a:cubicBezTo>
                  <a:pt x="16" y="15"/>
                  <a:pt x="3" y="5"/>
                  <a:pt x="3" y="5"/>
                </a:cubicBezTo>
                <a:cubicBezTo>
                  <a:pt x="2" y="4"/>
                  <a:pt x="2" y="2"/>
                  <a:pt x="2" y="1"/>
                </a:cubicBezTo>
                <a:cubicBezTo>
                  <a:pt x="3" y="0"/>
                  <a:pt x="6" y="2"/>
                  <a:pt x="7" y="3"/>
                </a:cubicBezTo>
                <a:cubicBezTo>
                  <a:pt x="7" y="3"/>
                  <a:pt x="20" y="12"/>
                  <a:pt x="20" y="33"/>
                </a:cubicBezTo>
                <a:cubicBezTo>
                  <a:pt x="20" y="58"/>
                  <a:pt x="6" y="69"/>
                  <a:pt x="5" y="69"/>
                </a:cubicBezTo>
                <a:lnTo>
                  <a:pt x="4" y="69"/>
                </a:lnTo>
                <a:close/>
              </a:path>
            </a:pathLst>
          </a:custGeom>
          <a:solidFill>
            <a:srgbClr val="4A6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íṩ1ïdé"/>
          <p:cNvSpPr/>
          <p:nvPr>
            <p:custDataLst>
              <p:tags r:id="rId31"/>
            </p:custDataLst>
          </p:nvPr>
        </p:nvSpPr>
        <p:spPr bwMode="auto">
          <a:xfrm flipH="1">
            <a:off x="6785610" y="3039110"/>
            <a:ext cx="711200" cy="116205"/>
          </a:xfrm>
          <a:custGeom>
            <a:avLst/>
            <a:gdLst>
              <a:gd name="T0" fmla="*/ 447 w 479"/>
              <a:gd name="T1" fmla="*/ 0 h 78"/>
              <a:gd name="T2" fmla="*/ 0 w 479"/>
              <a:gd name="T3" fmla="*/ 0 h 78"/>
              <a:gd name="T4" fmla="*/ 0 w 479"/>
              <a:gd name="T5" fmla="*/ 12 h 78"/>
              <a:gd name="T6" fmla="*/ 291 w 479"/>
              <a:gd name="T7" fmla="*/ 12 h 78"/>
              <a:gd name="T8" fmla="*/ 301 w 479"/>
              <a:gd name="T9" fmla="*/ 40 h 78"/>
              <a:gd name="T10" fmla="*/ 290 w 479"/>
              <a:gd name="T11" fmla="*/ 72 h 78"/>
              <a:gd name="T12" fmla="*/ 0 w 479"/>
              <a:gd name="T13" fmla="*/ 72 h 78"/>
              <a:gd name="T14" fmla="*/ 0 w 479"/>
              <a:gd name="T15" fmla="*/ 78 h 78"/>
              <a:gd name="T16" fmla="*/ 284 w 479"/>
              <a:gd name="T17" fmla="*/ 78 h 78"/>
              <a:gd name="T18" fmla="*/ 447 w 479"/>
              <a:gd name="T19" fmla="*/ 78 h 78"/>
              <a:gd name="T20" fmla="*/ 447 w 479"/>
              <a:gd name="T21" fmla="*/ 78 h 78"/>
              <a:gd name="T22" fmla="*/ 448 w 479"/>
              <a:gd name="T23" fmla="*/ 78 h 78"/>
              <a:gd name="T24" fmla="*/ 479 w 479"/>
              <a:gd name="T25" fmla="*/ 41 h 78"/>
              <a:gd name="T26" fmla="*/ 479 w 479"/>
              <a:gd name="T27" fmla="*/ 36 h 78"/>
              <a:gd name="T28" fmla="*/ 447 w 479"/>
              <a:gd name="T2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9" h="78">
                <a:moveTo>
                  <a:pt x="44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291" y="12"/>
                  <a:pt x="291" y="12"/>
                  <a:pt x="291" y="12"/>
                </a:cubicBezTo>
                <a:cubicBezTo>
                  <a:pt x="295" y="18"/>
                  <a:pt x="301" y="27"/>
                  <a:pt x="301" y="40"/>
                </a:cubicBezTo>
                <a:cubicBezTo>
                  <a:pt x="301" y="55"/>
                  <a:pt x="295" y="66"/>
                  <a:pt x="290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8"/>
                  <a:pt x="0" y="78"/>
                  <a:pt x="0" y="78"/>
                </a:cubicBezTo>
                <a:cubicBezTo>
                  <a:pt x="284" y="78"/>
                  <a:pt x="284" y="78"/>
                  <a:pt x="284" y="78"/>
                </a:cubicBezTo>
                <a:cubicBezTo>
                  <a:pt x="447" y="78"/>
                  <a:pt x="447" y="78"/>
                  <a:pt x="447" y="78"/>
                </a:cubicBezTo>
                <a:cubicBezTo>
                  <a:pt x="447" y="78"/>
                  <a:pt x="447" y="78"/>
                  <a:pt x="447" y="78"/>
                </a:cubicBezTo>
                <a:cubicBezTo>
                  <a:pt x="448" y="78"/>
                  <a:pt x="448" y="78"/>
                  <a:pt x="448" y="78"/>
                </a:cubicBezTo>
                <a:cubicBezTo>
                  <a:pt x="466" y="77"/>
                  <a:pt x="479" y="61"/>
                  <a:pt x="479" y="41"/>
                </a:cubicBezTo>
                <a:cubicBezTo>
                  <a:pt x="479" y="36"/>
                  <a:pt x="479" y="36"/>
                  <a:pt x="479" y="36"/>
                </a:cubicBezTo>
                <a:cubicBezTo>
                  <a:pt x="479" y="16"/>
                  <a:pt x="467" y="0"/>
                  <a:pt x="447" y="0"/>
                </a:cubicBezTo>
                <a:close/>
              </a:path>
            </a:pathLst>
          </a:custGeom>
          <a:solidFill>
            <a:srgbClr val="DAC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íśḻíḑe"/>
          <p:cNvSpPr/>
          <p:nvPr>
            <p:custDataLst>
              <p:tags r:id="rId32"/>
            </p:custDataLst>
          </p:nvPr>
        </p:nvSpPr>
        <p:spPr bwMode="auto">
          <a:xfrm flipH="1">
            <a:off x="6541770" y="4056380"/>
            <a:ext cx="1258570" cy="219075"/>
          </a:xfrm>
          <a:prstGeom prst="rect">
            <a:avLst/>
          </a:prstGeom>
          <a:solidFill>
            <a:srgbClr val="3D6C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iṡļíḑe"/>
          <p:cNvSpPr/>
          <p:nvPr>
            <p:custDataLst>
              <p:tags r:id="rId33"/>
            </p:custDataLst>
          </p:nvPr>
        </p:nvSpPr>
        <p:spPr bwMode="auto">
          <a:xfrm flipH="1">
            <a:off x="7688580" y="4056380"/>
            <a:ext cx="41275" cy="219075"/>
          </a:xfrm>
          <a:prstGeom prst="rect">
            <a:avLst/>
          </a:prstGeom>
          <a:solidFill>
            <a:srgbClr val="EEE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iş1idé"/>
          <p:cNvSpPr/>
          <p:nvPr>
            <p:custDataLst>
              <p:tags r:id="rId34"/>
            </p:custDataLst>
          </p:nvPr>
        </p:nvSpPr>
        <p:spPr bwMode="auto">
          <a:xfrm flipH="1">
            <a:off x="7605395" y="4056380"/>
            <a:ext cx="53340" cy="219075"/>
          </a:xfrm>
          <a:prstGeom prst="rect">
            <a:avLst/>
          </a:prstGeom>
          <a:solidFill>
            <a:srgbClr val="EEE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iŝlïďê"/>
          <p:cNvSpPr/>
          <p:nvPr>
            <p:custDataLst>
              <p:tags r:id="rId35"/>
            </p:custDataLst>
          </p:nvPr>
        </p:nvSpPr>
        <p:spPr bwMode="auto">
          <a:xfrm flipH="1">
            <a:off x="6600825" y="3296920"/>
            <a:ext cx="1169670" cy="137160"/>
          </a:xfrm>
          <a:prstGeom prst="rect">
            <a:avLst/>
          </a:prstGeom>
          <a:solidFill>
            <a:srgbClr val="C052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iŝlîďe"/>
          <p:cNvSpPr/>
          <p:nvPr>
            <p:custDataLst>
              <p:tags r:id="rId36"/>
            </p:custDataLst>
          </p:nvPr>
        </p:nvSpPr>
        <p:spPr bwMode="auto">
          <a:xfrm flipH="1">
            <a:off x="6636385" y="3296920"/>
            <a:ext cx="47625" cy="137160"/>
          </a:xfrm>
          <a:prstGeom prst="rect">
            <a:avLst/>
          </a:prstGeom>
          <a:solidFill>
            <a:srgbClr val="EEE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iŝļïḑe"/>
          <p:cNvSpPr/>
          <p:nvPr>
            <p:custDataLst>
              <p:tags r:id="rId37"/>
            </p:custDataLst>
          </p:nvPr>
        </p:nvSpPr>
        <p:spPr bwMode="auto">
          <a:xfrm flipH="1">
            <a:off x="6696710" y="3296920"/>
            <a:ext cx="46355" cy="137160"/>
          </a:xfrm>
          <a:prstGeom prst="rect">
            <a:avLst/>
          </a:prstGeom>
          <a:solidFill>
            <a:srgbClr val="EEE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íṡļïḋé"/>
          <p:cNvSpPr/>
          <p:nvPr>
            <p:custDataLst>
              <p:tags r:id="rId38"/>
            </p:custDataLst>
          </p:nvPr>
        </p:nvSpPr>
        <p:spPr bwMode="auto">
          <a:xfrm flipH="1">
            <a:off x="6535420" y="3675380"/>
            <a:ext cx="933450" cy="137160"/>
          </a:xfrm>
          <a:custGeom>
            <a:avLst/>
            <a:gdLst>
              <a:gd name="T0" fmla="*/ 628 w 628"/>
              <a:gd name="T1" fmla="*/ 92 h 92"/>
              <a:gd name="T2" fmla="*/ 66 w 628"/>
              <a:gd name="T3" fmla="*/ 92 h 92"/>
              <a:gd name="T4" fmla="*/ 0 w 628"/>
              <a:gd name="T5" fmla="*/ 46 h 92"/>
              <a:gd name="T6" fmla="*/ 0 w 628"/>
              <a:gd name="T7" fmla="*/ 37 h 92"/>
              <a:gd name="T8" fmla="*/ 66 w 628"/>
              <a:gd name="T9" fmla="*/ 0 h 92"/>
              <a:gd name="T10" fmla="*/ 628 w 628"/>
              <a:gd name="T11" fmla="*/ 0 h 92"/>
              <a:gd name="T12" fmla="*/ 628 w 628"/>
              <a:gd name="T13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8" h="92">
                <a:moveTo>
                  <a:pt x="628" y="92"/>
                </a:moveTo>
                <a:cubicBezTo>
                  <a:pt x="66" y="92"/>
                  <a:pt x="66" y="92"/>
                  <a:pt x="66" y="92"/>
                </a:cubicBezTo>
                <a:cubicBezTo>
                  <a:pt x="29" y="92"/>
                  <a:pt x="0" y="77"/>
                  <a:pt x="0" y="4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"/>
                  <a:pt x="29" y="0"/>
                  <a:pt x="66" y="0"/>
                </a:cubicBezTo>
                <a:cubicBezTo>
                  <a:pt x="628" y="0"/>
                  <a:pt x="628" y="0"/>
                  <a:pt x="628" y="0"/>
                </a:cubicBezTo>
                <a:lnTo>
                  <a:pt x="628" y="92"/>
                </a:lnTo>
                <a:close/>
              </a:path>
            </a:pathLst>
          </a:custGeom>
          <a:solidFill>
            <a:srgbClr val="FCF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îSḷïḓe"/>
          <p:cNvSpPr/>
          <p:nvPr>
            <p:custDataLst>
              <p:tags r:id="rId39"/>
            </p:custDataLst>
          </p:nvPr>
        </p:nvSpPr>
        <p:spPr bwMode="auto">
          <a:xfrm flipH="1">
            <a:off x="6488430" y="3675380"/>
            <a:ext cx="546100" cy="137160"/>
          </a:xfrm>
          <a:custGeom>
            <a:avLst/>
            <a:gdLst>
              <a:gd name="T0" fmla="*/ 368 w 368"/>
              <a:gd name="T1" fmla="*/ 92 h 92"/>
              <a:gd name="T2" fmla="*/ 0 w 368"/>
              <a:gd name="T3" fmla="*/ 92 h 92"/>
              <a:gd name="T4" fmla="*/ 0 w 368"/>
              <a:gd name="T5" fmla="*/ 0 h 92"/>
              <a:gd name="T6" fmla="*/ 368 w 368"/>
              <a:gd name="T7" fmla="*/ 0 h 92"/>
              <a:gd name="T8" fmla="*/ 359 w 368"/>
              <a:gd name="T9" fmla="*/ 46 h 92"/>
              <a:gd name="T10" fmla="*/ 368 w 368"/>
              <a:gd name="T11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" h="92">
                <a:moveTo>
                  <a:pt x="368" y="92"/>
                </a:moveTo>
                <a:cubicBezTo>
                  <a:pt x="0" y="92"/>
                  <a:pt x="0" y="92"/>
                  <a:pt x="0" y="92"/>
                </a:cubicBezTo>
                <a:cubicBezTo>
                  <a:pt x="0" y="0"/>
                  <a:pt x="0" y="0"/>
                  <a:pt x="0" y="0"/>
                </a:cubicBezTo>
                <a:cubicBezTo>
                  <a:pt x="368" y="0"/>
                  <a:pt x="368" y="0"/>
                  <a:pt x="368" y="0"/>
                </a:cubicBezTo>
                <a:cubicBezTo>
                  <a:pt x="368" y="0"/>
                  <a:pt x="359" y="19"/>
                  <a:pt x="359" y="46"/>
                </a:cubicBezTo>
                <a:cubicBezTo>
                  <a:pt x="359" y="74"/>
                  <a:pt x="368" y="92"/>
                  <a:pt x="368" y="92"/>
                </a:cubicBezTo>
                <a:close/>
              </a:path>
            </a:pathLst>
          </a:custGeom>
          <a:solidFill>
            <a:srgbClr val="F0F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íSľîḓè"/>
          <p:cNvSpPr/>
          <p:nvPr>
            <p:custDataLst>
              <p:tags r:id="rId40"/>
            </p:custDataLst>
          </p:nvPr>
        </p:nvSpPr>
        <p:spPr bwMode="auto">
          <a:xfrm flipH="1">
            <a:off x="6470650" y="3664585"/>
            <a:ext cx="997585" cy="153035"/>
          </a:xfrm>
          <a:custGeom>
            <a:avLst/>
            <a:gdLst>
              <a:gd name="T0" fmla="*/ 68 w 672"/>
              <a:gd name="T1" fmla="*/ 104 h 104"/>
              <a:gd name="T2" fmla="*/ 672 w 672"/>
              <a:gd name="T3" fmla="*/ 104 h 104"/>
              <a:gd name="T4" fmla="*/ 672 w 672"/>
              <a:gd name="T5" fmla="*/ 96 h 104"/>
              <a:gd name="T6" fmla="*/ 68 w 672"/>
              <a:gd name="T7" fmla="*/ 96 h 104"/>
              <a:gd name="T8" fmla="*/ 8 w 672"/>
              <a:gd name="T9" fmla="*/ 54 h 104"/>
              <a:gd name="T10" fmla="*/ 8 w 672"/>
              <a:gd name="T11" fmla="*/ 45 h 104"/>
              <a:gd name="T12" fmla="*/ 68 w 672"/>
              <a:gd name="T13" fmla="*/ 12 h 104"/>
              <a:gd name="T14" fmla="*/ 672 w 672"/>
              <a:gd name="T15" fmla="*/ 12 h 104"/>
              <a:gd name="T16" fmla="*/ 672 w 672"/>
              <a:gd name="T17" fmla="*/ 0 h 104"/>
              <a:gd name="T18" fmla="*/ 68 w 672"/>
              <a:gd name="T19" fmla="*/ 0 h 104"/>
              <a:gd name="T20" fmla="*/ 0 w 672"/>
              <a:gd name="T21" fmla="*/ 45 h 104"/>
              <a:gd name="T22" fmla="*/ 0 w 672"/>
              <a:gd name="T23" fmla="*/ 54 h 104"/>
              <a:gd name="T24" fmla="*/ 68 w 672"/>
              <a:gd name="T2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2" h="104">
                <a:moveTo>
                  <a:pt x="68" y="104"/>
                </a:moveTo>
                <a:cubicBezTo>
                  <a:pt x="672" y="104"/>
                  <a:pt x="672" y="104"/>
                  <a:pt x="672" y="104"/>
                </a:cubicBezTo>
                <a:cubicBezTo>
                  <a:pt x="672" y="96"/>
                  <a:pt x="672" y="96"/>
                  <a:pt x="672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26" y="96"/>
                  <a:pt x="8" y="81"/>
                  <a:pt x="8" y="5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21"/>
                  <a:pt x="24" y="12"/>
                  <a:pt x="68" y="12"/>
                </a:cubicBezTo>
                <a:cubicBezTo>
                  <a:pt x="672" y="12"/>
                  <a:pt x="672" y="12"/>
                  <a:pt x="672" y="12"/>
                </a:cubicBezTo>
                <a:cubicBezTo>
                  <a:pt x="672" y="0"/>
                  <a:pt x="672" y="0"/>
                  <a:pt x="672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36" y="0"/>
                  <a:pt x="0" y="6"/>
                  <a:pt x="0" y="45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76"/>
                  <a:pt x="7" y="104"/>
                  <a:pt x="68" y="104"/>
                </a:cubicBezTo>
                <a:close/>
              </a:path>
            </a:pathLst>
          </a:custGeom>
          <a:solidFill>
            <a:srgbClr val="DAC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íṣliḋê"/>
          <p:cNvSpPr/>
          <p:nvPr>
            <p:custDataLst>
              <p:tags r:id="rId41"/>
            </p:custDataLst>
          </p:nvPr>
        </p:nvSpPr>
        <p:spPr bwMode="auto">
          <a:xfrm flipH="1">
            <a:off x="5972810" y="1115060"/>
            <a:ext cx="68580" cy="99695"/>
          </a:xfrm>
          <a:prstGeom prst="ellipse">
            <a:avLst/>
          </a:prstGeom>
          <a:solidFill>
            <a:srgbClr val="FCF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iṡľídê"/>
          <p:cNvSpPr/>
          <p:nvPr>
            <p:custDataLst>
              <p:tags r:id="rId42"/>
            </p:custDataLst>
          </p:nvPr>
        </p:nvSpPr>
        <p:spPr bwMode="auto">
          <a:xfrm flipH="1">
            <a:off x="6748780" y="1151890"/>
            <a:ext cx="348615" cy="83185"/>
          </a:xfrm>
          <a:custGeom>
            <a:avLst/>
            <a:gdLst>
              <a:gd name="T0" fmla="*/ 255 w 255"/>
              <a:gd name="T1" fmla="*/ 50 h 61"/>
              <a:gd name="T2" fmla="*/ 3 w 255"/>
              <a:gd name="T3" fmla="*/ 61 h 61"/>
              <a:gd name="T4" fmla="*/ 3 w 255"/>
              <a:gd name="T5" fmla="*/ 60 h 61"/>
              <a:gd name="T6" fmla="*/ 0 w 255"/>
              <a:gd name="T7" fmla="*/ 10 h 61"/>
              <a:gd name="T8" fmla="*/ 0 w 255"/>
              <a:gd name="T9" fmla="*/ 10 h 61"/>
              <a:gd name="T10" fmla="*/ 253 w 255"/>
              <a:gd name="T11" fmla="*/ 0 h 61"/>
              <a:gd name="T12" fmla="*/ 254 w 255"/>
              <a:gd name="T13" fmla="*/ 0 h 61"/>
              <a:gd name="T14" fmla="*/ 255 w 255"/>
              <a:gd name="T15" fmla="*/ 50 h 61"/>
              <a:gd name="T16" fmla="*/ 255 w 255"/>
              <a:gd name="T17" fmla="*/ 5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5" h="61">
                <a:moveTo>
                  <a:pt x="255" y="50"/>
                </a:moveTo>
                <a:lnTo>
                  <a:pt x="3" y="61"/>
                </a:lnTo>
                <a:lnTo>
                  <a:pt x="3" y="60"/>
                </a:lnTo>
                <a:lnTo>
                  <a:pt x="0" y="10"/>
                </a:lnTo>
                <a:lnTo>
                  <a:pt x="0" y="10"/>
                </a:lnTo>
                <a:lnTo>
                  <a:pt x="253" y="0"/>
                </a:lnTo>
                <a:lnTo>
                  <a:pt x="254" y="0"/>
                </a:lnTo>
                <a:lnTo>
                  <a:pt x="255" y="50"/>
                </a:lnTo>
                <a:lnTo>
                  <a:pt x="255" y="50"/>
                </a:lnTo>
                <a:close/>
              </a:path>
            </a:pathLst>
          </a:custGeom>
          <a:solidFill>
            <a:srgbClr val="DAC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íśliďé"/>
          <p:cNvSpPr/>
          <p:nvPr>
            <p:custDataLst>
              <p:tags r:id="rId43"/>
            </p:custDataLst>
          </p:nvPr>
        </p:nvSpPr>
        <p:spPr bwMode="auto">
          <a:xfrm flipH="1">
            <a:off x="6502400" y="1138555"/>
            <a:ext cx="250190" cy="86360"/>
          </a:xfrm>
          <a:custGeom>
            <a:avLst/>
            <a:gdLst>
              <a:gd name="T0" fmla="*/ 183 w 183"/>
              <a:gd name="T1" fmla="*/ 57 h 63"/>
              <a:gd name="T2" fmla="*/ 2 w 183"/>
              <a:gd name="T3" fmla="*/ 63 h 63"/>
              <a:gd name="T4" fmla="*/ 2 w 183"/>
              <a:gd name="T5" fmla="*/ 63 h 63"/>
              <a:gd name="T6" fmla="*/ 0 w 183"/>
              <a:gd name="T7" fmla="*/ 8 h 63"/>
              <a:gd name="T8" fmla="*/ 0 w 183"/>
              <a:gd name="T9" fmla="*/ 8 h 63"/>
              <a:gd name="T10" fmla="*/ 180 w 183"/>
              <a:gd name="T11" fmla="*/ 0 h 63"/>
              <a:gd name="T12" fmla="*/ 180 w 183"/>
              <a:gd name="T13" fmla="*/ 2 h 63"/>
              <a:gd name="T14" fmla="*/ 183 w 183"/>
              <a:gd name="T15" fmla="*/ 56 h 63"/>
              <a:gd name="T16" fmla="*/ 183 w 183"/>
              <a:gd name="T17" fmla="*/ 5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63">
                <a:moveTo>
                  <a:pt x="183" y="57"/>
                </a:moveTo>
                <a:lnTo>
                  <a:pt x="2" y="63"/>
                </a:lnTo>
                <a:lnTo>
                  <a:pt x="2" y="63"/>
                </a:lnTo>
                <a:lnTo>
                  <a:pt x="0" y="8"/>
                </a:lnTo>
                <a:lnTo>
                  <a:pt x="0" y="8"/>
                </a:lnTo>
                <a:lnTo>
                  <a:pt x="180" y="0"/>
                </a:lnTo>
                <a:lnTo>
                  <a:pt x="180" y="2"/>
                </a:lnTo>
                <a:lnTo>
                  <a:pt x="183" y="56"/>
                </a:lnTo>
                <a:lnTo>
                  <a:pt x="183" y="57"/>
                </a:lnTo>
                <a:close/>
              </a:path>
            </a:pathLst>
          </a:custGeom>
          <a:solidFill>
            <a:srgbClr val="DAC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iṡľîdê"/>
          <p:cNvSpPr/>
          <p:nvPr>
            <p:custDataLst>
              <p:tags r:id="rId44"/>
            </p:custDataLst>
          </p:nvPr>
        </p:nvSpPr>
        <p:spPr bwMode="auto">
          <a:xfrm flipH="1">
            <a:off x="6246495" y="1123315"/>
            <a:ext cx="253365" cy="102870"/>
          </a:xfrm>
          <a:custGeom>
            <a:avLst/>
            <a:gdLst>
              <a:gd name="T0" fmla="*/ 182 w 185"/>
              <a:gd name="T1" fmla="*/ 68 h 75"/>
              <a:gd name="T2" fmla="*/ 3 w 185"/>
              <a:gd name="T3" fmla="*/ 75 h 75"/>
              <a:gd name="T4" fmla="*/ 2 w 185"/>
              <a:gd name="T5" fmla="*/ 74 h 75"/>
              <a:gd name="T6" fmla="*/ 0 w 185"/>
              <a:gd name="T7" fmla="*/ 9 h 75"/>
              <a:gd name="T8" fmla="*/ 0 w 185"/>
              <a:gd name="T9" fmla="*/ 8 h 75"/>
              <a:gd name="T10" fmla="*/ 180 w 185"/>
              <a:gd name="T11" fmla="*/ 2 h 75"/>
              <a:gd name="T12" fmla="*/ 185 w 185"/>
              <a:gd name="T13" fmla="*/ 0 h 75"/>
              <a:gd name="T14" fmla="*/ 182 w 185"/>
              <a:gd name="T15" fmla="*/ 68 h 75"/>
              <a:gd name="T16" fmla="*/ 182 w 185"/>
              <a:gd name="T17" fmla="*/ 6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75">
                <a:moveTo>
                  <a:pt x="182" y="68"/>
                </a:moveTo>
                <a:lnTo>
                  <a:pt x="3" y="75"/>
                </a:lnTo>
                <a:lnTo>
                  <a:pt x="2" y="74"/>
                </a:lnTo>
                <a:lnTo>
                  <a:pt x="0" y="9"/>
                </a:lnTo>
                <a:lnTo>
                  <a:pt x="0" y="8"/>
                </a:lnTo>
                <a:lnTo>
                  <a:pt x="180" y="2"/>
                </a:lnTo>
                <a:lnTo>
                  <a:pt x="185" y="0"/>
                </a:lnTo>
                <a:lnTo>
                  <a:pt x="182" y="68"/>
                </a:lnTo>
                <a:lnTo>
                  <a:pt x="182" y="68"/>
                </a:lnTo>
                <a:close/>
              </a:path>
            </a:pathLst>
          </a:custGeom>
          <a:solidFill>
            <a:srgbClr val="DAC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iśḻiḋê"/>
          <p:cNvSpPr/>
          <p:nvPr>
            <p:custDataLst>
              <p:tags r:id="rId45"/>
            </p:custDataLst>
          </p:nvPr>
        </p:nvSpPr>
        <p:spPr bwMode="auto">
          <a:xfrm flipH="1">
            <a:off x="5997575" y="1108075"/>
            <a:ext cx="251460" cy="116205"/>
          </a:xfrm>
          <a:custGeom>
            <a:avLst/>
            <a:gdLst>
              <a:gd name="T0" fmla="*/ 184 w 184"/>
              <a:gd name="T1" fmla="*/ 79 h 85"/>
              <a:gd name="T2" fmla="*/ 3 w 184"/>
              <a:gd name="T3" fmla="*/ 85 h 85"/>
              <a:gd name="T4" fmla="*/ 3 w 184"/>
              <a:gd name="T5" fmla="*/ 85 h 85"/>
              <a:gd name="T6" fmla="*/ 0 w 184"/>
              <a:gd name="T7" fmla="*/ 7 h 85"/>
              <a:gd name="T8" fmla="*/ 0 w 184"/>
              <a:gd name="T9" fmla="*/ 7 h 85"/>
              <a:gd name="T10" fmla="*/ 180 w 184"/>
              <a:gd name="T11" fmla="*/ 0 h 85"/>
              <a:gd name="T12" fmla="*/ 180 w 184"/>
              <a:gd name="T13" fmla="*/ 0 h 85"/>
              <a:gd name="T14" fmla="*/ 184 w 184"/>
              <a:gd name="T15" fmla="*/ 78 h 85"/>
              <a:gd name="T16" fmla="*/ 184 w 184"/>
              <a:gd name="T17" fmla="*/ 79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85">
                <a:moveTo>
                  <a:pt x="184" y="79"/>
                </a:moveTo>
                <a:lnTo>
                  <a:pt x="3" y="85"/>
                </a:lnTo>
                <a:lnTo>
                  <a:pt x="3" y="85"/>
                </a:lnTo>
                <a:lnTo>
                  <a:pt x="0" y="7"/>
                </a:lnTo>
                <a:lnTo>
                  <a:pt x="0" y="7"/>
                </a:lnTo>
                <a:lnTo>
                  <a:pt x="180" y="0"/>
                </a:lnTo>
                <a:lnTo>
                  <a:pt x="180" y="0"/>
                </a:lnTo>
                <a:lnTo>
                  <a:pt x="184" y="78"/>
                </a:lnTo>
                <a:lnTo>
                  <a:pt x="184" y="79"/>
                </a:lnTo>
                <a:close/>
              </a:path>
            </a:pathLst>
          </a:custGeom>
          <a:solidFill>
            <a:srgbClr val="DAC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îṣ1iḍe"/>
          <p:cNvSpPr/>
          <p:nvPr>
            <p:custDataLst>
              <p:tags r:id="rId46"/>
            </p:custDataLst>
          </p:nvPr>
        </p:nvSpPr>
        <p:spPr bwMode="auto">
          <a:xfrm flipH="1">
            <a:off x="7090410" y="1158875"/>
            <a:ext cx="12065" cy="78105"/>
          </a:xfrm>
          <a:custGeom>
            <a:avLst/>
            <a:gdLst>
              <a:gd name="T0" fmla="*/ 5 w 8"/>
              <a:gd name="T1" fmla="*/ 53 h 53"/>
              <a:gd name="T2" fmla="*/ 3 w 8"/>
              <a:gd name="T3" fmla="*/ 53 h 53"/>
              <a:gd name="T4" fmla="*/ 0 w 8"/>
              <a:gd name="T5" fmla="*/ 50 h 53"/>
              <a:gd name="T6" fmla="*/ 0 w 8"/>
              <a:gd name="T7" fmla="*/ 3 h 53"/>
              <a:gd name="T8" fmla="*/ 3 w 8"/>
              <a:gd name="T9" fmla="*/ 0 h 53"/>
              <a:gd name="T10" fmla="*/ 5 w 8"/>
              <a:gd name="T11" fmla="*/ 0 h 53"/>
              <a:gd name="T12" fmla="*/ 8 w 8"/>
              <a:gd name="T13" fmla="*/ 3 h 53"/>
              <a:gd name="T14" fmla="*/ 8 w 8"/>
              <a:gd name="T15" fmla="*/ 50 h 53"/>
              <a:gd name="T16" fmla="*/ 5 w 8"/>
              <a:gd name="T17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53">
                <a:moveTo>
                  <a:pt x="5" y="53"/>
                </a:move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5" y="0"/>
                  <a:pt x="5" y="0"/>
                  <a:pt x="5" y="0"/>
                </a:cubicBezTo>
                <a:cubicBezTo>
                  <a:pt x="7" y="0"/>
                  <a:pt x="8" y="1"/>
                  <a:pt x="8" y="3"/>
                </a:cubicBezTo>
                <a:cubicBezTo>
                  <a:pt x="8" y="50"/>
                  <a:pt x="8" y="50"/>
                  <a:pt x="8" y="50"/>
                </a:cubicBezTo>
                <a:cubicBezTo>
                  <a:pt x="8" y="52"/>
                  <a:pt x="7" y="53"/>
                  <a:pt x="5" y="53"/>
                </a:cubicBezTo>
                <a:close/>
              </a:path>
            </a:pathLst>
          </a:custGeom>
          <a:solidFill>
            <a:srgbClr val="DDD9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î$lîḓê"/>
          <p:cNvSpPr/>
          <p:nvPr>
            <p:custDataLst>
              <p:tags r:id="rId47"/>
            </p:custDataLst>
          </p:nvPr>
        </p:nvSpPr>
        <p:spPr bwMode="auto">
          <a:xfrm flipH="1">
            <a:off x="6748780" y="1142365"/>
            <a:ext cx="10795" cy="90170"/>
          </a:xfrm>
          <a:custGeom>
            <a:avLst/>
            <a:gdLst>
              <a:gd name="T0" fmla="*/ 5 w 8"/>
              <a:gd name="T1" fmla="*/ 61 h 61"/>
              <a:gd name="T2" fmla="*/ 4 w 8"/>
              <a:gd name="T3" fmla="*/ 61 h 61"/>
              <a:gd name="T4" fmla="*/ 0 w 8"/>
              <a:gd name="T5" fmla="*/ 57 h 61"/>
              <a:gd name="T6" fmla="*/ 0 w 8"/>
              <a:gd name="T7" fmla="*/ 3 h 61"/>
              <a:gd name="T8" fmla="*/ 4 w 8"/>
              <a:gd name="T9" fmla="*/ 0 h 61"/>
              <a:gd name="T10" fmla="*/ 5 w 8"/>
              <a:gd name="T11" fmla="*/ 0 h 61"/>
              <a:gd name="T12" fmla="*/ 8 w 8"/>
              <a:gd name="T13" fmla="*/ 3 h 61"/>
              <a:gd name="T14" fmla="*/ 8 w 8"/>
              <a:gd name="T15" fmla="*/ 57 h 61"/>
              <a:gd name="T16" fmla="*/ 5 w 8"/>
              <a:gd name="T17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61">
                <a:moveTo>
                  <a:pt x="5" y="61"/>
                </a:moveTo>
                <a:cubicBezTo>
                  <a:pt x="4" y="61"/>
                  <a:pt x="4" y="61"/>
                  <a:pt x="4" y="61"/>
                </a:cubicBezTo>
                <a:cubicBezTo>
                  <a:pt x="2" y="61"/>
                  <a:pt x="0" y="59"/>
                  <a:pt x="0" y="5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2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7" y="0"/>
                  <a:pt x="8" y="2"/>
                  <a:pt x="8" y="3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9"/>
                  <a:pt x="7" y="61"/>
                  <a:pt x="5" y="61"/>
                </a:cubicBezTo>
                <a:close/>
              </a:path>
            </a:pathLst>
          </a:custGeom>
          <a:solidFill>
            <a:srgbClr val="DDD9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iśḻïḑé"/>
          <p:cNvSpPr/>
          <p:nvPr>
            <p:custDataLst>
              <p:tags r:id="rId48"/>
            </p:custDataLst>
          </p:nvPr>
        </p:nvSpPr>
        <p:spPr bwMode="auto">
          <a:xfrm flipH="1">
            <a:off x="6494145" y="1129030"/>
            <a:ext cx="13970" cy="104140"/>
          </a:xfrm>
          <a:custGeom>
            <a:avLst/>
            <a:gdLst>
              <a:gd name="T0" fmla="*/ 5 w 9"/>
              <a:gd name="T1" fmla="*/ 70 h 70"/>
              <a:gd name="T2" fmla="*/ 4 w 9"/>
              <a:gd name="T3" fmla="*/ 70 h 70"/>
              <a:gd name="T4" fmla="*/ 0 w 9"/>
              <a:gd name="T5" fmla="*/ 66 h 70"/>
              <a:gd name="T6" fmla="*/ 0 w 9"/>
              <a:gd name="T7" fmla="*/ 3 h 70"/>
              <a:gd name="T8" fmla="*/ 4 w 9"/>
              <a:gd name="T9" fmla="*/ 0 h 70"/>
              <a:gd name="T10" fmla="*/ 5 w 9"/>
              <a:gd name="T11" fmla="*/ 0 h 70"/>
              <a:gd name="T12" fmla="*/ 9 w 9"/>
              <a:gd name="T13" fmla="*/ 3 h 70"/>
              <a:gd name="T14" fmla="*/ 9 w 9"/>
              <a:gd name="T15" fmla="*/ 66 h 70"/>
              <a:gd name="T16" fmla="*/ 5 w 9"/>
              <a:gd name="T17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70">
                <a:moveTo>
                  <a:pt x="5" y="70"/>
                </a:moveTo>
                <a:cubicBezTo>
                  <a:pt x="4" y="70"/>
                  <a:pt x="4" y="70"/>
                  <a:pt x="4" y="70"/>
                </a:cubicBezTo>
                <a:cubicBezTo>
                  <a:pt x="2" y="70"/>
                  <a:pt x="0" y="68"/>
                  <a:pt x="0" y="66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7" y="0"/>
                  <a:pt x="9" y="1"/>
                  <a:pt x="9" y="3"/>
                </a:cubicBezTo>
                <a:cubicBezTo>
                  <a:pt x="9" y="66"/>
                  <a:pt x="9" y="66"/>
                  <a:pt x="9" y="66"/>
                </a:cubicBezTo>
                <a:cubicBezTo>
                  <a:pt x="9" y="68"/>
                  <a:pt x="7" y="70"/>
                  <a:pt x="5" y="70"/>
                </a:cubicBezTo>
                <a:close/>
              </a:path>
            </a:pathLst>
          </a:custGeom>
          <a:solidFill>
            <a:srgbClr val="DDD9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ïṡ1ïḍè"/>
          <p:cNvSpPr/>
          <p:nvPr>
            <p:custDataLst>
              <p:tags r:id="rId49"/>
            </p:custDataLst>
          </p:nvPr>
        </p:nvSpPr>
        <p:spPr bwMode="auto">
          <a:xfrm flipH="1">
            <a:off x="6240780" y="1111250"/>
            <a:ext cx="12065" cy="120650"/>
          </a:xfrm>
          <a:custGeom>
            <a:avLst/>
            <a:gdLst>
              <a:gd name="T0" fmla="*/ 3 w 8"/>
              <a:gd name="T1" fmla="*/ 81 h 81"/>
              <a:gd name="T2" fmla="*/ 5 w 8"/>
              <a:gd name="T3" fmla="*/ 81 h 81"/>
              <a:gd name="T4" fmla="*/ 8 w 8"/>
              <a:gd name="T5" fmla="*/ 77 h 81"/>
              <a:gd name="T6" fmla="*/ 8 w 8"/>
              <a:gd name="T7" fmla="*/ 4 h 81"/>
              <a:gd name="T8" fmla="*/ 5 w 8"/>
              <a:gd name="T9" fmla="*/ 0 h 81"/>
              <a:gd name="T10" fmla="*/ 3 w 8"/>
              <a:gd name="T11" fmla="*/ 0 h 81"/>
              <a:gd name="T12" fmla="*/ 0 w 8"/>
              <a:gd name="T13" fmla="*/ 4 h 81"/>
              <a:gd name="T14" fmla="*/ 0 w 8"/>
              <a:gd name="T15" fmla="*/ 77 h 81"/>
              <a:gd name="T16" fmla="*/ 3 w 8"/>
              <a:gd name="T17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1">
                <a:moveTo>
                  <a:pt x="3" y="81"/>
                </a:moveTo>
                <a:cubicBezTo>
                  <a:pt x="5" y="81"/>
                  <a:pt x="5" y="81"/>
                  <a:pt x="5" y="81"/>
                </a:cubicBezTo>
                <a:cubicBezTo>
                  <a:pt x="6" y="81"/>
                  <a:pt x="8" y="79"/>
                  <a:pt x="8" y="77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9"/>
                  <a:pt x="1" y="81"/>
                  <a:pt x="3" y="81"/>
                </a:cubicBezTo>
                <a:close/>
              </a:path>
            </a:pathLst>
          </a:custGeom>
          <a:solidFill>
            <a:srgbClr val="DDD9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ïŝľídê"/>
          <p:cNvSpPr/>
          <p:nvPr>
            <p:custDataLst>
              <p:tags r:id="rId50"/>
            </p:custDataLst>
          </p:nvPr>
        </p:nvSpPr>
        <p:spPr bwMode="auto">
          <a:xfrm flipH="1">
            <a:off x="5990590" y="1102995"/>
            <a:ext cx="12065" cy="121920"/>
          </a:xfrm>
          <a:custGeom>
            <a:avLst/>
            <a:gdLst>
              <a:gd name="T0" fmla="*/ 4 w 8"/>
              <a:gd name="T1" fmla="*/ 82 h 82"/>
              <a:gd name="T2" fmla="*/ 3 w 8"/>
              <a:gd name="T3" fmla="*/ 82 h 82"/>
              <a:gd name="T4" fmla="*/ 0 w 8"/>
              <a:gd name="T5" fmla="*/ 79 h 82"/>
              <a:gd name="T6" fmla="*/ 0 w 8"/>
              <a:gd name="T7" fmla="*/ 3 h 82"/>
              <a:gd name="T8" fmla="*/ 3 w 8"/>
              <a:gd name="T9" fmla="*/ 0 h 82"/>
              <a:gd name="T10" fmla="*/ 4 w 8"/>
              <a:gd name="T11" fmla="*/ 0 h 82"/>
              <a:gd name="T12" fmla="*/ 8 w 8"/>
              <a:gd name="T13" fmla="*/ 3 h 82"/>
              <a:gd name="T14" fmla="*/ 8 w 8"/>
              <a:gd name="T15" fmla="*/ 79 h 82"/>
              <a:gd name="T16" fmla="*/ 4 w 8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2">
                <a:moveTo>
                  <a:pt x="4" y="82"/>
                </a:moveTo>
                <a:cubicBezTo>
                  <a:pt x="3" y="82"/>
                  <a:pt x="3" y="82"/>
                  <a:pt x="3" y="82"/>
                </a:cubicBezTo>
                <a:cubicBezTo>
                  <a:pt x="1" y="82"/>
                  <a:pt x="0" y="81"/>
                  <a:pt x="0" y="7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4" y="0"/>
                  <a:pt x="4" y="0"/>
                </a:cubicBezTo>
                <a:cubicBezTo>
                  <a:pt x="6" y="0"/>
                  <a:pt x="8" y="1"/>
                  <a:pt x="8" y="3"/>
                </a:cubicBezTo>
                <a:cubicBezTo>
                  <a:pt x="8" y="79"/>
                  <a:pt x="8" y="79"/>
                  <a:pt x="8" y="79"/>
                </a:cubicBezTo>
                <a:cubicBezTo>
                  <a:pt x="8" y="81"/>
                  <a:pt x="6" y="82"/>
                  <a:pt x="4" y="82"/>
                </a:cubicBezTo>
                <a:close/>
              </a:path>
            </a:pathLst>
          </a:custGeom>
          <a:solidFill>
            <a:srgbClr val="DDD9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iş1îḓé"/>
          <p:cNvSpPr/>
          <p:nvPr>
            <p:custDataLst>
              <p:tags r:id="rId51"/>
            </p:custDataLst>
          </p:nvPr>
        </p:nvSpPr>
        <p:spPr bwMode="auto">
          <a:xfrm flipH="1">
            <a:off x="7246620" y="1384935"/>
            <a:ext cx="139700" cy="235585"/>
          </a:xfrm>
          <a:custGeom>
            <a:avLst/>
            <a:gdLst>
              <a:gd name="T0" fmla="*/ 58 w 94"/>
              <a:gd name="T1" fmla="*/ 0 h 158"/>
              <a:gd name="T2" fmla="*/ 58 w 94"/>
              <a:gd name="T3" fmla="*/ 68 h 158"/>
              <a:gd name="T4" fmla="*/ 58 w 94"/>
              <a:gd name="T5" fmla="*/ 68 h 158"/>
              <a:gd name="T6" fmla="*/ 65 w 94"/>
              <a:gd name="T7" fmla="*/ 70 h 158"/>
              <a:gd name="T8" fmla="*/ 74 w 94"/>
              <a:gd name="T9" fmla="*/ 69 h 158"/>
              <a:gd name="T10" fmla="*/ 94 w 94"/>
              <a:gd name="T11" fmla="*/ 118 h 158"/>
              <a:gd name="T12" fmla="*/ 76 w 94"/>
              <a:gd name="T13" fmla="*/ 66 h 158"/>
              <a:gd name="T14" fmla="*/ 77 w 94"/>
              <a:gd name="T15" fmla="*/ 65 h 158"/>
              <a:gd name="T16" fmla="*/ 84 w 94"/>
              <a:gd name="T17" fmla="*/ 114 h 158"/>
              <a:gd name="T18" fmla="*/ 90 w 94"/>
              <a:gd name="T19" fmla="*/ 8 h 158"/>
              <a:gd name="T20" fmla="*/ 58 w 94"/>
              <a:gd name="T21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" h="158">
                <a:moveTo>
                  <a:pt x="58" y="0"/>
                </a:moveTo>
                <a:cubicBezTo>
                  <a:pt x="58" y="0"/>
                  <a:pt x="0" y="15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61" y="68"/>
                  <a:pt x="63" y="69"/>
                  <a:pt x="65" y="70"/>
                </a:cubicBezTo>
                <a:cubicBezTo>
                  <a:pt x="68" y="69"/>
                  <a:pt x="71" y="68"/>
                  <a:pt x="74" y="69"/>
                </a:cubicBezTo>
                <a:cubicBezTo>
                  <a:pt x="74" y="68"/>
                  <a:pt x="93" y="118"/>
                  <a:pt x="94" y="118"/>
                </a:cubicBezTo>
                <a:cubicBezTo>
                  <a:pt x="76" y="66"/>
                  <a:pt x="76" y="66"/>
                  <a:pt x="76" y="66"/>
                </a:cubicBezTo>
                <a:cubicBezTo>
                  <a:pt x="76" y="66"/>
                  <a:pt x="77" y="65"/>
                  <a:pt x="77" y="65"/>
                </a:cubicBezTo>
                <a:cubicBezTo>
                  <a:pt x="76" y="63"/>
                  <a:pt x="85" y="117"/>
                  <a:pt x="84" y="114"/>
                </a:cubicBezTo>
                <a:cubicBezTo>
                  <a:pt x="85" y="103"/>
                  <a:pt x="90" y="8"/>
                  <a:pt x="90" y="8"/>
                </a:cubicBezTo>
                <a:cubicBezTo>
                  <a:pt x="61" y="3"/>
                  <a:pt x="58" y="0"/>
                  <a:pt x="58" y="0"/>
                </a:cubicBezTo>
                <a:close/>
              </a:path>
            </a:pathLst>
          </a:cu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ïṡḷíḋê"/>
          <p:cNvSpPr/>
          <p:nvPr>
            <p:custDataLst>
              <p:tags r:id="rId52"/>
            </p:custDataLst>
          </p:nvPr>
        </p:nvSpPr>
        <p:spPr bwMode="auto">
          <a:xfrm flipH="1">
            <a:off x="6676390" y="1168400"/>
            <a:ext cx="184785" cy="331470"/>
          </a:xfrm>
          <a:custGeom>
            <a:avLst/>
            <a:gdLst>
              <a:gd name="T0" fmla="*/ 66 w 124"/>
              <a:gd name="T1" fmla="*/ 17 h 223"/>
              <a:gd name="T2" fmla="*/ 60 w 124"/>
              <a:gd name="T3" fmla="*/ 26 h 223"/>
              <a:gd name="T4" fmla="*/ 45 w 124"/>
              <a:gd name="T5" fmla="*/ 37 h 223"/>
              <a:gd name="T6" fmla="*/ 42 w 124"/>
              <a:gd name="T7" fmla="*/ 37 h 223"/>
              <a:gd name="T8" fmla="*/ 33 w 124"/>
              <a:gd name="T9" fmla="*/ 38 h 223"/>
              <a:gd name="T10" fmla="*/ 29 w 124"/>
              <a:gd name="T11" fmla="*/ 38 h 223"/>
              <a:gd name="T12" fmla="*/ 26 w 124"/>
              <a:gd name="T13" fmla="*/ 38 h 223"/>
              <a:gd name="T14" fmla="*/ 24 w 124"/>
              <a:gd name="T15" fmla="*/ 38 h 223"/>
              <a:gd name="T16" fmla="*/ 36 w 124"/>
              <a:gd name="T17" fmla="*/ 65 h 223"/>
              <a:gd name="T18" fmla="*/ 62 w 124"/>
              <a:gd name="T19" fmla="*/ 97 h 223"/>
              <a:gd name="T20" fmla="*/ 23 w 124"/>
              <a:gd name="T21" fmla="*/ 195 h 223"/>
              <a:gd name="T22" fmla="*/ 66 w 124"/>
              <a:gd name="T23" fmla="*/ 216 h 223"/>
              <a:gd name="T24" fmla="*/ 99 w 124"/>
              <a:gd name="T25" fmla="*/ 109 h 223"/>
              <a:gd name="T26" fmla="*/ 123 w 124"/>
              <a:gd name="T27" fmla="*/ 39 h 223"/>
              <a:gd name="T28" fmla="*/ 66 w 124"/>
              <a:gd name="T29" fmla="*/ 17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4" h="223">
                <a:moveTo>
                  <a:pt x="66" y="17"/>
                </a:moveTo>
                <a:cubicBezTo>
                  <a:pt x="65" y="20"/>
                  <a:pt x="63" y="23"/>
                  <a:pt x="60" y="26"/>
                </a:cubicBezTo>
                <a:cubicBezTo>
                  <a:pt x="56" y="32"/>
                  <a:pt x="48" y="37"/>
                  <a:pt x="45" y="37"/>
                </a:cubicBezTo>
                <a:cubicBezTo>
                  <a:pt x="44" y="38"/>
                  <a:pt x="43" y="37"/>
                  <a:pt x="42" y="37"/>
                </a:cubicBezTo>
                <a:cubicBezTo>
                  <a:pt x="40" y="38"/>
                  <a:pt x="37" y="38"/>
                  <a:pt x="33" y="38"/>
                </a:cubicBezTo>
                <a:cubicBezTo>
                  <a:pt x="32" y="38"/>
                  <a:pt x="30" y="38"/>
                  <a:pt x="29" y="38"/>
                </a:cubicBezTo>
                <a:cubicBezTo>
                  <a:pt x="28" y="38"/>
                  <a:pt x="27" y="38"/>
                  <a:pt x="26" y="38"/>
                </a:cubicBezTo>
                <a:cubicBezTo>
                  <a:pt x="25" y="38"/>
                  <a:pt x="25" y="38"/>
                  <a:pt x="24" y="38"/>
                </a:cubicBezTo>
                <a:cubicBezTo>
                  <a:pt x="24" y="44"/>
                  <a:pt x="27" y="54"/>
                  <a:pt x="36" y="65"/>
                </a:cubicBezTo>
                <a:cubicBezTo>
                  <a:pt x="51" y="84"/>
                  <a:pt x="62" y="97"/>
                  <a:pt x="62" y="97"/>
                </a:cubicBezTo>
                <a:cubicBezTo>
                  <a:pt x="62" y="97"/>
                  <a:pt x="46" y="168"/>
                  <a:pt x="23" y="195"/>
                </a:cubicBezTo>
                <a:cubicBezTo>
                  <a:pt x="0" y="223"/>
                  <a:pt x="59" y="212"/>
                  <a:pt x="66" y="216"/>
                </a:cubicBezTo>
                <a:cubicBezTo>
                  <a:pt x="66" y="216"/>
                  <a:pt x="95" y="148"/>
                  <a:pt x="99" y="109"/>
                </a:cubicBezTo>
                <a:cubicBezTo>
                  <a:pt x="99" y="109"/>
                  <a:pt x="122" y="59"/>
                  <a:pt x="123" y="39"/>
                </a:cubicBezTo>
                <a:cubicBezTo>
                  <a:pt x="124" y="26"/>
                  <a:pt x="86" y="0"/>
                  <a:pt x="66" y="17"/>
                </a:cubicBezTo>
                <a:close/>
              </a:path>
            </a:pathLst>
          </a:cu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íṩļîḑê"/>
          <p:cNvSpPr/>
          <p:nvPr>
            <p:custDataLst>
              <p:tags r:id="rId53"/>
            </p:custDataLst>
          </p:nvPr>
        </p:nvSpPr>
        <p:spPr bwMode="auto">
          <a:xfrm flipH="1">
            <a:off x="7223760" y="2895600"/>
            <a:ext cx="146685" cy="151765"/>
          </a:xfrm>
          <a:custGeom>
            <a:avLst/>
            <a:gdLst>
              <a:gd name="T0" fmla="*/ 22 w 99"/>
              <a:gd name="T1" fmla="*/ 8 h 102"/>
              <a:gd name="T2" fmla="*/ 1 w 99"/>
              <a:gd name="T3" fmla="*/ 86 h 102"/>
              <a:gd name="T4" fmla="*/ 77 w 99"/>
              <a:gd name="T5" fmla="*/ 97 h 102"/>
              <a:gd name="T6" fmla="*/ 92 w 99"/>
              <a:gd name="T7" fmla="*/ 16 h 102"/>
              <a:gd name="T8" fmla="*/ 22 w 99"/>
              <a:gd name="T9" fmla="*/ 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02">
                <a:moveTo>
                  <a:pt x="22" y="8"/>
                </a:moveTo>
                <a:cubicBezTo>
                  <a:pt x="22" y="8"/>
                  <a:pt x="2" y="70"/>
                  <a:pt x="1" y="86"/>
                </a:cubicBezTo>
                <a:cubicBezTo>
                  <a:pt x="0" y="101"/>
                  <a:pt x="70" y="102"/>
                  <a:pt x="77" y="97"/>
                </a:cubicBezTo>
                <a:cubicBezTo>
                  <a:pt x="83" y="93"/>
                  <a:pt x="99" y="18"/>
                  <a:pt x="92" y="16"/>
                </a:cubicBezTo>
                <a:cubicBezTo>
                  <a:pt x="86" y="14"/>
                  <a:pt x="24" y="0"/>
                  <a:pt x="22" y="8"/>
                </a:cubicBezTo>
                <a:close/>
              </a:path>
            </a:pathLst>
          </a:custGeom>
          <a:solidFill>
            <a:srgbClr val="553C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isḷíḋê"/>
          <p:cNvSpPr/>
          <p:nvPr>
            <p:custDataLst>
              <p:tags r:id="rId54"/>
            </p:custDataLst>
          </p:nvPr>
        </p:nvSpPr>
        <p:spPr bwMode="auto">
          <a:xfrm flipH="1">
            <a:off x="7137400" y="2096135"/>
            <a:ext cx="209550" cy="857885"/>
          </a:xfrm>
          <a:custGeom>
            <a:avLst/>
            <a:gdLst>
              <a:gd name="T0" fmla="*/ 0 w 141"/>
              <a:gd name="T1" fmla="*/ 552 h 578"/>
              <a:gd name="T2" fmla="*/ 31 w 141"/>
              <a:gd name="T3" fmla="*/ 570 h 578"/>
              <a:gd name="T4" fmla="*/ 77 w 141"/>
              <a:gd name="T5" fmla="*/ 557 h 578"/>
              <a:gd name="T6" fmla="*/ 141 w 141"/>
              <a:gd name="T7" fmla="*/ 99 h 578"/>
              <a:gd name="T8" fmla="*/ 43 w 141"/>
              <a:gd name="T9" fmla="*/ 31 h 578"/>
              <a:gd name="T10" fmla="*/ 55 w 141"/>
              <a:gd name="T11" fmla="*/ 281 h 578"/>
              <a:gd name="T12" fmla="*/ 0 w 141"/>
              <a:gd name="T13" fmla="*/ 552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578">
                <a:moveTo>
                  <a:pt x="0" y="552"/>
                </a:moveTo>
                <a:cubicBezTo>
                  <a:pt x="0" y="552"/>
                  <a:pt x="12" y="562"/>
                  <a:pt x="31" y="570"/>
                </a:cubicBezTo>
                <a:cubicBezTo>
                  <a:pt x="51" y="578"/>
                  <a:pt x="77" y="557"/>
                  <a:pt x="77" y="557"/>
                </a:cubicBezTo>
                <a:cubicBezTo>
                  <a:pt x="104" y="494"/>
                  <a:pt x="141" y="99"/>
                  <a:pt x="141" y="99"/>
                </a:cubicBezTo>
                <a:cubicBezTo>
                  <a:pt x="141" y="99"/>
                  <a:pt x="50" y="0"/>
                  <a:pt x="43" y="31"/>
                </a:cubicBezTo>
                <a:cubicBezTo>
                  <a:pt x="35" y="61"/>
                  <a:pt x="67" y="199"/>
                  <a:pt x="55" y="281"/>
                </a:cubicBezTo>
                <a:lnTo>
                  <a:pt x="0" y="552"/>
                </a:lnTo>
                <a:close/>
              </a:path>
            </a:pathLst>
          </a:custGeom>
          <a:solidFill>
            <a:srgbClr val="3A64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ïṧ1îḋê"/>
          <p:cNvSpPr/>
          <p:nvPr>
            <p:custDataLst>
              <p:tags r:id="rId55"/>
            </p:custDataLst>
          </p:nvPr>
        </p:nvSpPr>
        <p:spPr bwMode="auto">
          <a:xfrm flipH="1">
            <a:off x="7022465" y="2900045"/>
            <a:ext cx="253365" cy="153035"/>
          </a:xfrm>
          <a:custGeom>
            <a:avLst/>
            <a:gdLst>
              <a:gd name="T0" fmla="*/ 78 w 170"/>
              <a:gd name="T1" fmla="*/ 14 h 104"/>
              <a:gd name="T2" fmla="*/ 109 w 170"/>
              <a:gd name="T3" fmla="*/ 64 h 104"/>
              <a:gd name="T4" fmla="*/ 166 w 170"/>
              <a:gd name="T5" fmla="*/ 67 h 104"/>
              <a:gd name="T6" fmla="*/ 170 w 170"/>
              <a:gd name="T7" fmla="*/ 95 h 104"/>
              <a:gd name="T8" fmla="*/ 84 w 170"/>
              <a:gd name="T9" fmla="*/ 102 h 104"/>
              <a:gd name="T10" fmla="*/ 2 w 170"/>
              <a:gd name="T11" fmla="*/ 95 h 104"/>
              <a:gd name="T12" fmla="*/ 23 w 170"/>
              <a:gd name="T13" fmla="*/ 11 h 104"/>
              <a:gd name="T14" fmla="*/ 78 w 170"/>
              <a:gd name="T15" fmla="*/ 1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" h="104">
                <a:moveTo>
                  <a:pt x="78" y="14"/>
                </a:moveTo>
                <a:cubicBezTo>
                  <a:pt x="78" y="14"/>
                  <a:pt x="103" y="60"/>
                  <a:pt x="109" y="64"/>
                </a:cubicBezTo>
                <a:cubicBezTo>
                  <a:pt x="116" y="68"/>
                  <a:pt x="162" y="64"/>
                  <a:pt x="166" y="67"/>
                </a:cubicBezTo>
                <a:cubicBezTo>
                  <a:pt x="170" y="71"/>
                  <a:pt x="170" y="95"/>
                  <a:pt x="170" y="95"/>
                </a:cubicBezTo>
                <a:cubicBezTo>
                  <a:pt x="159" y="98"/>
                  <a:pt x="104" y="102"/>
                  <a:pt x="84" y="102"/>
                </a:cubicBezTo>
                <a:cubicBezTo>
                  <a:pt x="65" y="102"/>
                  <a:pt x="14" y="104"/>
                  <a:pt x="2" y="95"/>
                </a:cubicBezTo>
                <a:cubicBezTo>
                  <a:pt x="0" y="89"/>
                  <a:pt x="18" y="18"/>
                  <a:pt x="23" y="11"/>
                </a:cubicBezTo>
                <a:cubicBezTo>
                  <a:pt x="28" y="3"/>
                  <a:pt x="76" y="0"/>
                  <a:pt x="78" y="14"/>
                </a:cubicBezTo>
                <a:close/>
              </a:path>
            </a:pathLst>
          </a:custGeom>
          <a:solidFill>
            <a:srgbClr val="593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îṡliḑê"/>
          <p:cNvSpPr/>
          <p:nvPr>
            <p:custDataLst>
              <p:tags r:id="rId56"/>
            </p:custDataLst>
          </p:nvPr>
        </p:nvSpPr>
        <p:spPr bwMode="auto">
          <a:xfrm flipH="1">
            <a:off x="7001510" y="2092325"/>
            <a:ext cx="294005" cy="881380"/>
          </a:xfrm>
          <a:custGeom>
            <a:avLst/>
            <a:gdLst>
              <a:gd name="T0" fmla="*/ 197 w 198"/>
              <a:gd name="T1" fmla="*/ 15 h 594"/>
              <a:gd name="T2" fmla="*/ 182 w 198"/>
              <a:gd name="T3" fmla="*/ 321 h 594"/>
              <a:gd name="T4" fmla="*/ 116 w 198"/>
              <a:gd name="T5" fmla="*/ 529 h 594"/>
              <a:gd name="T6" fmla="*/ 115 w 198"/>
              <a:gd name="T7" fmla="*/ 548 h 594"/>
              <a:gd name="T8" fmla="*/ 95 w 198"/>
              <a:gd name="T9" fmla="*/ 585 h 594"/>
              <a:gd name="T10" fmla="*/ 28 w 198"/>
              <a:gd name="T11" fmla="*/ 572 h 594"/>
              <a:gd name="T12" fmla="*/ 58 w 198"/>
              <a:gd name="T13" fmla="*/ 447 h 594"/>
              <a:gd name="T14" fmla="*/ 86 w 198"/>
              <a:gd name="T15" fmla="*/ 108 h 594"/>
              <a:gd name="T16" fmla="*/ 12 w 198"/>
              <a:gd name="T17" fmla="*/ 50 h 594"/>
              <a:gd name="T18" fmla="*/ 1 w 198"/>
              <a:gd name="T19" fmla="*/ 3 h 594"/>
              <a:gd name="T20" fmla="*/ 197 w 198"/>
              <a:gd name="T21" fmla="*/ 15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8" h="594">
                <a:moveTo>
                  <a:pt x="197" y="15"/>
                </a:moveTo>
                <a:cubicBezTo>
                  <a:pt x="197" y="15"/>
                  <a:pt x="198" y="265"/>
                  <a:pt x="182" y="321"/>
                </a:cubicBezTo>
                <a:cubicBezTo>
                  <a:pt x="165" y="376"/>
                  <a:pt x="120" y="517"/>
                  <a:pt x="116" y="529"/>
                </a:cubicBezTo>
                <a:cubicBezTo>
                  <a:pt x="116" y="529"/>
                  <a:pt x="116" y="542"/>
                  <a:pt x="115" y="548"/>
                </a:cubicBezTo>
                <a:cubicBezTo>
                  <a:pt x="114" y="555"/>
                  <a:pt x="102" y="580"/>
                  <a:pt x="95" y="585"/>
                </a:cubicBezTo>
                <a:cubicBezTo>
                  <a:pt x="88" y="590"/>
                  <a:pt x="38" y="594"/>
                  <a:pt x="28" y="572"/>
                </a:cubicBezTo>
                <a:cubicBezTo>
                  <a:pt x="28" y="572"/>
                  <a:pt x="50" y="483"/>
                  <a:pt x="58" y="447"/>
                </a:cubicBezTo>
                <a:cubicBezTo>
                  <a:pt x="67" y="411"/>
                  <a:pt x="90" y="189"/>
                  <a:pt x="86" y="108"/>
                </a:cubicBezTo>
                <a:cubicBezTo>
                  <a:pt x="86" y="108"/>
                  <a:pt x="20" y="72"/>
                  <a:pt x="12" y="50"/>
                </a:cubicBezTo>
                <a:cubicBezTo>
                  <a:pt x="5" y="30"/>
                  <a:pt x="0" y="6"/>
                  <a:pt x="1" y="3"/>
                </a:cubicBezTo>
                <a:cubicBezTo>
                  <a:pt x="1" y="0"/>
                  <a:pt x="197" y="15"/>
                  <a:pt x="197" y="15"/>
                </a:cubicBezTo>
                <a:close/>
              </a:path>
            </a:pathLst>
          </a:custGeom>
          <a:solidFill>
            <a:srgbClr val="3D6C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îṣľíde"/>
          <p:cNvSpPr/>
          <p:nvPr>
            <p:custDataLst>
              <p:tags r:id="rId57"/>
            </p:custDataLst>
          </p:nvPr>
        </p:nvSpPr>
        <p:spPr bwMode="auto">
          <a:xfrm flipH="1">
            <a:off x="6715760" y="1357630"/>
            <a:ext cx="719455" cy="829310"/>
          </a:xfrm>
          <a:custGeom>
            <a:avLst/>
            <a:gdLst>
              <a:gd name="T0" fmla="*/ 78 w 485"/>
              <a:gd name="T1" fmla="*/ 517 h 560"/>
              <a:gd name="T2" fmla="*/ 76 w 485"/>
              <a:gd name="T3" fmla="*/ 306 h 560"/>
              <a:gd name="T4" fmla="*/ 24 w 485"/>
              <a:gd name="T5" fmla="*/ 81 h 560"/>
              <a:gd name="T6" fmla="*/ 67 w 485"/>
              <a:gd name="T7" fmla="*/ 81 h 560"/>
              <a:gd name="T8" fmla="*/ 135 w 485"/>
              <a:gd name="T9" fmla="*/ 85 h 560"/>
              <a:gd name="T10" fmla="*/ 189 w 485"/>
              <a:gd name="T11" fmla="*/ 90 h 560"/>
              <a:gd name="T12" fmla="*/ 314 w 485"/>
              <a:gd name="T13" fmla="*/ 156 h 560"/>
              <a:gd name="T14" fmla="*/ 425 w 485"/>
              <a:gd name="T15" fmla="*/ 16 h 560"/>
              <a:gd name="T16" fmla="*/ 484 w 485"/>
              <a:gd name="T17" fmla="*/ 24 h 560"/>
              <a:gd name="T18" fmla="*/ 387 w 485"/>
              <a:gd name="T19" fmla="*/ 205 h 560"/>
              <a:gd name="T20" fmla="*/ 252 w 485"/>
              <a:gd name="T21" fmla="*/ 213 h 560"/>
              <a:gd name="T22" fmla="*/ 301 w 485"/>
              <a:gd name="T23" fmla="*/ 531 h 560"/>
              <a:gd name="T24" fmla="*/ 78 w 485"/>
              <a:gd name="T25" fmla="*/ 51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5" h="560">
                <a:moveTo>
                  <a:pt x="78" y="517"/>
                </a:moveTo>
                <a:cubicBezTo>
                  <a:pt x="78" y="517"/>
                  <a:pt x="102" y="391"/>
                  <a:pt x="76" y="306"/>
                </a:cubicBezTo>
                <a:cubicBezTo>
                  <a:pt x="51" y="220"/>
                  <a:pt x="0" y="121"/>
                  <a:pt x="24" y="81"/>
                </a:cubicBezTo>
                <a:cubicBezTo>
                  <a:pt x="24" y="81"/>
                  <a:pt x="43" y="76"/>
                  <a:pt x="67" y="81"/>
                </a:cubicBezTo>
                <a:cubicBezTo>
                  <a:pt x="91" y="87"/>
                  <a:pt x="135" y="85"/>
                  <a:pt x="135" y="85"/>
                </a:cubicBezTo>
                <a:cubicBezTo>
                  <a:pt x="135" y="85"/>
                  <a:pt x="178" y="87"/>
                  <a:pt x="189" y="90"/>
                </a:cubicBezTo>
                <a:cubicBezTo>
                  <a:pt x="200" y="92"/>
                  <a:pt x="270" y="149"/>
                  <a:pt x="314" y="156"/>
                </a:cubicBezTo>
                <a:cubicBezTo>
                  <a:pt x="357" y="164"/>
                  <a:pt x="416" y="33"/>
                  <a:pt x="425" y="16"/>
                </a:cubicBezTo>
                <a:cubicBezTo>
                  <a:pt x="434" y="0"/>
                  <a:pt x="482" y="9"/>
                  <a:pt x="484" y="24"/>
                </a:cubicBezTo>
                <a:cubicBezTo>
                  <a:pt x="485" y="40"/>
                  <a:pt x="439" y="179"/>
                  <a:pt x="387" y="205"/>
                </a:cubicBezTo>
                <a:cubicBezTo>
                  <a:pt x="336" y="232"/>
                  <a:pt x="252" y="213"/>
                  <a:pt x="252" y="213"/>
                </a:cubicBezTo>
                <a:cubicBezTo>
                  <a:pt x="252" y="213"/>
                  <a:pt x="317" y="384"/>
                  <a:pt x="301" y="531"/>
                </a:cubicBezTo>
                <a:cubicBezTo>
                  <a:pt x="301" y="531"/>
                  <a:pt x="183" y="560"/>
                  <a:pt x="78" y="517"/>
                </a:cubicBezTo>
              </a:path>
            </a:pathLst>
          </a:custGeom>
          <a:solidFill>
            <a:srgbClr val="4DA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îṥ1íḍê"/>
          <p:cNvSpPr/>
          <p:nvPr>
            <p:custDataLst>
              <p:tags r:id="rId58"/>
            </p:custDataLst>
          </p:nvPr>
        </p:nvSpPr>
        <p:spPr bwMode="auto">
          <a:xfrm flipH="1">
            <a:off x="7211060" y="1445260"/>
            <a:ext cx="164465" cy="68580"/>
          </a:xfrm>
          <a:custGeom>
            <a:avLst/>
            <a:gdLst>
              <a:gd name="T0" fmla="*/ 110 w 110"/>
              <a:gd name="T1" fmla="*/ 26 h 46"/>
              <a:gd name="T2" fmla="*/ 101 w 110"/>
              <a:gd name="T3" fmla="*/ 1 h 46"/>
              <a:gd name="T4" fmla="*/ 3 w 110"/>
              <a:gd name="T5" fmla="*/ 1 h 46"/>
              <a:gd name="T6" fmla="*/ 3 w 110"/>
              <a:gd name="T7" fmla="*/ 24 h 46"/>
              <a:gd name="T8" fmla="*/ 110 w 110"/>
              <a:gd name="T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46">
                <a:moveTo>
                  <a:pt x="110" y="26"/>
                </a:moveTo>
                <a:cubicBezTo>
                  <a:pt x="110" y="26"/>
                  <a:pt x="104" y="3"/>
                  <a:pt x="101" y="1"/>
                </a:cubicBezTo>
                <a:cubicBezTo>
                  <a:pt x="97" y="0"/>
                  <a:pt x="24" y="10"/>
                  <a:pt x="3" y="1"/>
                </a:cubicBezTo>
                <a:cubicBezTo>
                  <a:pt x="3" y="1"/>
                  <a:pt x="0" y="14"/>
                  <a:pt x="3" y="24"/>
                </a:cubicBezTo>
                <a:cubicBezTo>
                  <a:pt x="3" y="24"/>
                  <a:pt x="28" y="46"/>
                  <a:pt x="110" y="26"/>
                </a:cubicBezTo>
                <a:close/>
              </a:path>
            </a:pathLst>
          </a:custGeom>
          <a:solidFill>
            <a:srgbClr val="553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ïś1îḋê"/>
          <p:cNvSpPr/>
          <p:nvPr>
            <p:custDataLst>
              <p:tags r:id="rId59"/>
            </p:custDataLst>
          </p:nvPr>
        </p:nvSpPr>
        <p:spPr bwMode="auto">
          <a:xfrm flipH="1">
            <a:off x="6907530" y="1215390"/>
            <a:ext cx="200025" cy="291465"/>
          </a:xfrm>
          <a:custGeom>
            <a:avLst/>
            <a:gdLst>
              <a:gd name="T0" fmla="*/ 57 w 135"/>
              <a:gd name="T1" fmla="*/ 11 h 197"/>
              <a:gd name="T2" fmla="*/ 26 w 135"/>
              <a:gd name="T3" fmla="*/ 3 h 197"/>
              <a:gd name="T4" fmla="*/ 36 w 135"/>
              <a:gd name="T5" fmla="*/ 39 h 197"/>
              <a:gd name="T6" fmla="*/ 62 w 135"/>
              <a:gd name="T7" fmla="*/ 71 h 197"/>
              <a:gd name="T8" fmla="*/ 23 w 135"/>
              <a:gd name="T9" fmla="*/ 169 h 197"/>
              <a:gd name="T10" fmla="*/ 66 w 135"/>
              <a:gd name="T11" fmla="*/ 190 h 197"/>
              <a:gd name="T12" fmla="*/ 99 w 135"/>
              <a:gd name="T13" fmla="*/ 83 h 197"/>
              <a:gd name="T14" fmla="*/ 135 w 135"/>
              <a:gd name="T15" fmla="*/ 9 h 197"/>
              <a:gd name="T16" fmla="*/ 57 w 135"/>
              <a:gd name="T17" fmla="*/ 11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197">
                <a:moveTo>
                  <a:pt x="57" y="11"/>
                </a:moveTo>
                <a:cubicBezTo>
                  <a:pt x="39" y="12"/>
                  <a:pt x="30" y="0"/>
                  <a:pt x="26" y="3"/>
                </a:cubicBezTo>
                <a:cubicBezTo>
                  <a:pt x="22" y="7"/>
                  <a:pt x="22" y="20"/>
                  <a:pt x="36" y="39"/>
                </a:cubicBezTo>
                <a:cubicBezTo>
                  <a:pt x="51" y="58"/>
                  <a:pt x="62" y="71"/>
                  <a:pt x="62" y="71"/>
                </a:cubicBezTo>
                <a:cubicBezTo>
                  <a:pt x="62" y="71"/>
                  <a:pt x="46" y="142"/>
                  <a:pt x="23" y="169"/>
                </a:cubicBezTo>
                <a:cubicBezTo>
                  <a:pt x="0" y="197"/>
                  <a:pt x="59" y="186"/>
                  <a:pt x="66" y="190"/>
                </a:cubicBezTo>
                <a:cubicBezTo>
                  <a:pt x="66" y="190"/>
                  <a:pt x="95" y="122"/>
                  <a:pt x="99" y="83"/>
                </a:cubicBezTo>
                <a:cubicBezTo>
                  <a:pt x="99" y="83"/>
                  <a:pt x="131" y="21"/>
                  <a:pt x="135" y="9"/>
                </a:cubicBezTo>
                <a:cubicBezTo>
                  <a:pt x="109" y="11"/>
                  <a:pt x="83" y="10"/>
                  <a:pt x="57" y="11"/>
                </a:cubicBezTo>
                <a:close/>
              </a:path>
            </a:pathLst>
          </a:cu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iṣḷíḓê"/>
          <p:cNvSpPr/>
          <p:nvPr>
            <p:custDataLst>
              <p:tags r:id="rId60"/>
            </p:custDataLst>
          </p:nvPr>
        </p:nvSpPr>
        <p:spPr bwMode="auto">
          <a:xfrm flipH="1">
            <a:off x="6965950" y="1379220"/>
            <a:ext cx="403860" cy="332740"/>
          </a:xfrm>
          <a:custGeom>
            <a:avLst/>
            <a:gdLst>
              <a:gd name="T0" fmla="*/ 271 w 272"/>
              <a:gd name="T1" fmla="*/ 24 h 224"/>
              <a:gd name="T2" fmla="*/ 212 w 272"/>
              <a:gd name="T3" fmla="*/ 16 h 224"/>
              <a:gd name="T4" fmla="*/ 100 w 272"/>
              <a:gd name="T5" fmla="*/ 156 h 224"/>
              <a:gd name="T6" fmla="*/ 0 w 272"/>
              <a:gd name="T7" fmla="*/ 104 h 224"/>
              <a:gd name="T8" fmla="*/ 21 w 272"/>
              <a:gd name="T9" fmla="*/ 145 h 224"/>
              <a:gd name="T10" fmla="*/ 55 w 272"/>
              <a:gd name="T11" fmla="*/ 215 h 224"/>
              <a:gd name="T12" fmla="*/ 174 w 272"/>
              <a:gd name="T13" fmla="*/ 205 h 224"/>
              <a:gd name="T14" fmla="*/ 271 w 272"/>
              <a:gd name="T15" fmla="*/ 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2" h="224">
                <a:moveTo>
                  <a:pt x="271" y="24"/>
                </a:moveTo>
                <a:cubicBezTo>
                  <a:pt x="269" y="9"/>
                  <a:pt x="221" y="0"/>
                  <a:pt x="212" y="16"/>
                </a:cubicBezTo>
                <a:cubicBezTo>
                  <a:pt x="203" y="32"/>
                  <a:pt x="144" y="163"/>
                  <a:pt x="100" y="156"/>
                </a:cubicBezTo>
                <a:cubicBezTo>
                  <a:pt x="70" y="151"/>
                  <a:pt x="27" y="122"/>
                  <a:pt x="0" y="104"/>
                </a:cubicBezTo>
                <a:cubicBezTo>
                  <a:pt x="7" y="118"/>
                  <a:pt x="13" y="132"/>
                  <a:pt x="21" y="145"/>
                </a:cubicBezTo>
                <a:cubicBezTo>
                  <a:pt x="35" y="168"/>
                  <a:pt x="46" y="191"/>
                  <a:pt x="55" y="215"/>
                </a:cubicBezTo>
                <a:cubicBezTo>
                  <a:pt x="82" y="219"/>
                  <a:pt x="137" y="224"/>
                  <a:pt x="174" y="205"/>
                </a:cubicBezTo>
                <a:cubicBezTo>
                  <a:pt x="226" y="178"/>
                  <a:pt x="272" y="39"/>
                  <a:pt x="271" y="24"/>
                </a:cubicBezTo>
              </a:path>
            </a:pathLst>
          </a:custGeom>
          <a:solidFill>
            <a:srgbClr val="4DA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ísliḓê"/>
          <p:cNvSpPr/>
          <p:nvPr>
            <p:custDataLst>
              <p:tags r:id="rId61"/>
            </p:custDataLst>
          </p:nvPr>
        </p:nvSpPr>
        <p:spPr bwMode="auto">
          <a:xfrm flipH="1">
            <a:off x="7101840" y="972820"/>
            <a:ext cx="311785" cy="462280"/>
          </a:xfrm>
          <a:custGeom>
            <a:avLst/>
            <a:gdLst>
              <a:gd name="T0" fmla="*/ 153 w 210"/>
              <a:gd name="T1" fmla="*/ 83 h 312"/>
              <a:gd name="T2" fmla="*/ 171 w 210"/>
              <a:gd name="T3" fmla="*/ 176 h 312"/>
              <a:gd name="T4" fmla="*/ 198 w 210"/>
              <a:gd name="T5" fmla="*/ 255 h 312"/>
              <a:gd name="T6" fmla="*/ 74 w 210"/>
              <a:gd name="T7" fmla="*/ 288 h 312"/>
              <a:gd name="T8" fmla="*/ 4 w 210"/>
              <a:gd name="T9" fmla="*/ 114 h 312"/>
              <a:gd name="T10" fmla="*/ 153 w 210"/>
              <a:gd name="T11" fmla="*/ 8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0" h="312">
                <a:moveTo>
                  <a:pt x="153" y="83"/>
                </a:moveTo>
                <a:cubicBezTo>
                  <a:pt x="153" y="83"/>
                  <a:pt x="154" y="122"/>
                  <a:pt x="171" y="176"/>
                </a:cubicBezTo>
                <a:cubicBezTo>
                  <a:pt x="189" y="232"/>
                  <a:pt x="196" y="243"/>
                  <a:pt x="198" y="255"/>
                </a:cubicBezTo>
                <a:cubicBezTo>
                  <a:pt x="210" y="312"/>
                  <a:pt x="103" y="310"/>
                  <a:pt x="74" y="288"/>
                </a:cubicBezTo>
                <a:cubicBezTo>
                  <a:pt x="45" y="266"/>
                  <a:pt x="8" y="139"/>
                  <a:pt x="4" y="114"/>
                </a:cubicBezTo>
                <a:cubicBezTo>
                  <a:pt x="0" y="88"/>
                  <a:pt x="112" y="0"/>
                  <a:pt x="153" y="83"/>
                </a:cubicBezTo>
              </a:path>
            </a:pathLst>
          </a:cu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î$ḻïďê"/>
          <p:cNvSpPr/>
          <p:nvPr>
            <p:custDataLst>
              <p:tags r:id="rId62"/>
            </p:custDataLst>
          </p:nvPr>
        </p:nvSpPr>
        <p:spPr bwMode="auto">
          <a:xfrm flipH="1">
            <a:off x="7087870" y="919480"/>
            <a:ext cx="444500" cy="480060"/>
          </a:xfrm>
          <a:custGeom>
            <a:avLst/>
            <a:gdLst>
              <a:gd name="T0" fmla="*/ 136 w 299"/>
              <a:gd name="T1" fmla="*/ 257 h 324"/>
              <a:gd name="T2" fmla="*/ 150 w 299"/>
              <a:gd name="T3" fmla="*/ 185 h 324"/>
              <a:gd name="T4" fmla="*/ 148 w 299"/>
              <a:gd name="T5" fmla="*/ 151 h 324"/>
              <a:gd name="T6" fmla="*/ 177 w 299"/>
              <a:gd name="T7" fmla="*/ 130 h 324"/>
              <a:gd name="T8" fmla="*/ 210 w 299"/>
              <a:gd name="T9" fmla="*/ 126 h 324"/>
              <a:gd name="T10" fmla="*/ 251 w 299"/>
              <a:gd name="T11" fmla="*/ 121 h 324"/>
              <a:gd name="T12" fmla="*/ 243 w 299"/>
              <a:gd name="T13" fmla="*/ 35 h 324"/>
              <a:gd name="T14" fmla="*/ 148 w 299"/>
              <a:gd name="T15" fmla="*/ 17 h 324"/>
              <a:gd name="T16" fmla="*/ 55 w 299"/>
              <a:gd name="T17" fmla="*/ 110 h 324"/>
              <a:gd name="T18" fmla="*/ 52 w 299"/>
              <a:gd name="T19" fmla="*/ 92 h 324"/>
              <a:gd name="T20" fmla="*/ 51 w 299"/>
              <a:gd name="T21" fmla="*/ 110 h 324"/>
              <a:gd name="T22" fmla="*/ 32 w 299"/>
              <a:gd name="T23" fmla="*/ 109 h 324"/>
              <a:gd name="T24" fmla="*/ 47 w 299"/>
              <a:gd name="T25" fmla="*/ 122 h 324"/>
              <a:gd name="T26" fmla="*/ 61 w 299"/>
              <a:gd name="T27" fmla="*/ 245 h 324"/>
              <a:gd name="T28" fmla="*/ 114 w 299"/>
              <a:gd name="T29" fmla="*/ 303 h 324"/>
              <a:gd name="T30" fmla="*/ 130 w 299"/>
              <a:gd name="T31" fmla="*/ 297 h 324"/>
              <a:gd name="T32" fmla="*/ 143 w 299"/>
              <a:gd name="T33" fmla="*/ 311 h 324"/>
              <a:gd name="T34" fmla="*/ 136 w 299"/>
              <a:gd name="T35" fmla="*/ 257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9" h="324">
                <a:moveTo>
                  <a:pt x="136" y="257"/>
                </a:moveTo>
                <a:cubicBezTo>
                  <a:pt x="136" y="257"/>
                  <a:pt x="165" y="238"/>
                  <a:pt x="150" y="185"/>
                </a:cubicBezTo>
                <a:cubicBezTo>
                  <a:pt x="145" y="167"/>
                  <a:pt x="148" y="151"/>
                  <a:pt x="148" y="151"/>
                </a:cubicBezTo>
                <a:cubicBezTo>
                  <a:pt x="148" y="151"/>
                  <a:pt x="141" y="163"/>
                  <a:pt x="177" y="130"/>
                </a:cubicBezTo>
                <a:cubicBezTo>
                  <a:pt x="182" y="124"/>
                  <a:pt x="196" y="125"/>
                  <a:pt x="210" y="126"/>
                </a:cubicBezTo>
                <a:cubicBezTo>
                  <a:pt x="225" y="127"/>
                  <a:pt x="242" y="128"/>
                  <a:pt x="251" y="121"/>
                </a:cubicBezTo>
                <a:cubicBezTo>
                  <a:pt x="268" y="108"/>
                  <a:pt x="299" y="53"/>
                  <a:pt x="243" y="35"/>
                </a:cubicBezTo>
                <a:cubicBezTo>
                  <a:pt x="186" y="16"/>
                  <a:pt x="123" y="0"/>
                  <a:pt x="148" y="17"/>
                </a:cubicBezTo>
                <a:cubicBezTo>
                  <a:pt x="245" y="83"/>
                  <a:pt x="89" y="66"/>
                  <a:pt x="55" y="110"/>
                </a:cubicBezTo>
                <a:cubicBezTo>
                  <a:pt x="55" y="110"/>
                  <a:pt x="61" y="92"/>
                  <a:pt x="52" y="92"/>
                </a:cubicBezTo>
                <a:cubicBezTo>
                  <a:pt x="34" y="92"/>
                  <a:pt x="51" y="110"/>
                  <a:pt x="51" y="110"/>
                </a:cubicBezTo>
                <a:cubicBezTo>
                  <a:pt x="51" y="110"/>
                  <a:pt x="39" y="95"/>
                  <a:pt x="32" y="109"/>
                </a:cubicBezTo>
                <a:cubicBezTo>
                  <a:pt x="26" y="122"/>
                  <a:pt x="47" y="122"/>
                  <a:pt x="47" y="122"/>
                </a:cubicBezTo>
                <a:cubicBezTo>
                  <a:pt x="47" y="122"/>
                  <a:pt x="0" y="183"/>
                  <a:pt x="61" y="245"/>
                </a:cubicBezTo>
                <a:cubicBezTo>
                  <a:pt x="61" y="245"/>
                  <a:pt x="112" y="292"/>
                  <a:pt x="114" y="303"/>
                </a:cubicBezTo>
                <a:cubicBezTo>
                  <a:pt x="116" y="314"/>
                  <a:pt x="130" y="297"/>
                  <a:pt x="130" y="297"/>
                </a:cubicBezTo>
                <a:cubicBezTo>
                  <a:pt x="130" y="297"/>
                  <a:pt x="120" y="324"/>
                  <a:pt x="143" y="311"/>
                </a:cubicBezTo>
                <a:cubicBezTo>
                  <a:pt x="183" y="290"/>
                  <a:pt x="136" y="257"/>
                  <a:pt x="136" y="257"/>
                </a:cubicBezTo>
              </a:path>
            </a:pathLst>
          </a:custGeom>
          <a:solidFill>
            <a:srgbClr val="593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íŝ1îḓé"/>
          <p:cNvSpPr/>
          <p:nvPr>
            <p:custDataLst>
              <p:tags r:id="rId63"/>
            </p:custDataLst>
          </p:nvPr>
        </p:nvSpPr>
        <p:spPr bwMode="auto">
          <a:xfrm flipH="1">
            <a:off x="7283450" y="1234440"/>
            <a:ext cx="100965" cy="102870"/>
          </a:xfrm>
          <a:custGeom>
            <a:avLst/>
            <a:gdLst>
              <a:gd name="T0" fmla="*/ 53 w 68"/>
              <a:gd name="T1" fmla="*/ 14 h 69"/>
              <a:gd name="T2" fmla="*/ 18 w 68"/>
              <a:gd name="T3" fmla="*/ 11 h 69"/>
              <a:gd name="T4" fmla="*/ 61 w 68"/>
              <a:gd name="T5" fmla="*/ 40 h 69"/>
              <a:gd name="T6" fmla="*/ 53 w 68"/>
              <a:gd name="T7" fmla="*/ 1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9">
                <a:moveTo>
                  <a:pt x="53" y="14"/>
                </a:moveTo>
                <a:cubicBezTo>
                  <a:pt x="53" y="14"/>
                  <a:pt x="36" y="0"/>
                  <a:pt x="18" y="11"/>
                </a:cubicBezTo>
                <a:cubicBezTo>
                  <a:pt x="0" y="23"/>
                  <a:pt x="24" y="69"/>
                  <a:pt x="61" y="40"/>
                </a:cubicBezTo>
                <a:cubicBezTo>
                  <a:pt x="61" y="40"/>
                  <a:pt x="68" y="33"/>
                  <a:pt x="53" y="14"/>
                </a:cubicBezTo>
              </a:path>
            </a:pathLst>
          </a:cu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ïṩľiďê"/>
          <p:cNvSpPr/>
          <p:nvPr>
            <p:custDataLst>
              <p:tags r:id="rId64"/>
            </p:custDataLst>
          </p:nvPr>
        </p:nvSpPr>
        <p:spPr bwMode="auto">
          <a:xfrm flipH="1">
            <a:off x="7357745" y="1250950"/>
            <a:ext cx="9525" cy="17780"/>
          </a:xfrm>
          <a:custGeom>
            <a:avLst/>
            <a:gdLst>
              <a:gd name="T0" fmla="*/ 7 w 7"/>
              <a:gd name="T1" fmla="*/ 0 h 12"/>
              <a:gd name="T2" fmla="*/ 6 w 7"/>
              <a:gd name="T3" fmla="*/ 0 h 12"/>
              <a:gd name="T4" fmla="*/ 0 w 7"/>
              <a:gd name="T5" fmla="*/ 12 h 12"/>
              <a:gd name="T6" fmla="*/ 6 w 7"/>
              <a:gd name="T7" fmla="*/ 0 h 12"/>
              <a:gd name="T8" fmla="*/ 7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6" y="0"/>
                  <a:pt x="6" y="0"/>
                  <a:pt x="6" y="0"/>
                </a:cubicBezTo>
                <a:cubicBezTo>
                  <a:pt x="2" y="3"/>
                  <a:pt x="0" y="7"/>
                  <a:pt x="0" y="12"/>
                </a:cubicBezTo>
                <a:cubicBezTo>
                  <a:pt x="0" y="7"/>
                  <a:pt x="2" y="3"/>
                  <a:pt x="6" y="0"/>
                </a:cubicBezTo>
                <a:cubicBezTo>
                  <a:pt x="6" y="0"/>
                  <a:pt x="6" y="0"/>
                  <a:pt x="7" y="0"/>
                </a:cubicBezTo>
              </a:path>
            </a:pathLst>
          </a:custGeom>
          <a:solidFill>
            <a:srgbClr val="583E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îš1íďê"/>
          <p:cNvSpPr/>
          <p:nvPr>
            <p:custDataLst>
              <p:tags r:id="rId65"/>
            </p:custDataLst>
          </p:nvPr>
        </p:nvSpPr>
        <p:spPr bwMode="auto">
          <a:xfrm flipH="1">
            <a:off x="7287895" y="1243965"/>
            <a:ext cx="79375" cy="62865"/>
          </a:xfrm>
          <a:custGeom>
            <a:avLst/>
            <a:gdLst>
              <a:gd name="T0" fmla="*/ 27 w 54"/>
              <a:gd name="T1" fmla="*/ 34 h 42"/>
              <a:gd name="T2" fmla="*/ 9 w 54"/>
              <a:gd name="T3" fmla="*/ 17 h 42"/>
              <a:gd name="T4" fmla="*/ 37 w 54"/>
              <a:gd name="T5" fmla="*/ 29 h 42"/>
              <a:gd name="T6" fmla="*/ 45 w 54"/>
              <a:gd name="T7" fmla="*/ 29 h 42"/>
              <a:gd name="T8" fmla="*/ 27 w 54"/>
              <a:gd name="T9" fmla="*/ 34 h 42"/>
              <a:gd name="T10" fmla="*/ 20 w 54"/>
              <a:gd name="T11" fmla="*/ 0 h 42"/>
              <a:gd name="T12" fmla="*/ 7 w 54"/>
              <a:gd name="T13" fmla="*/ 4 h 42"/>
              <a:gd name="T14" fmla="*/ 6 w 54"/>
              <a:gd name="T15" fmla="*/ 4 h 42"/>
              <a:gd name="T16" fmla="*/ 0 w 54"/>
              <a:gd name="T17" fmla="*/ 16 h 42"/>
              <a:gd name="T18" fmla="*/ 26 w 54"/>
              <a:gd name="T19" fmla="*/ 42 h 42"/>
              <a:gd name="T20" fmla="*/ 49 w 54"/>
              <a:gd name="T21" fmla="*/ 33 h 42"/>
              <a:gd name="T22" fmla="*/ 47 w 54"/>
              <a:gd name="T23" fmla="*/ 17 h 42"/>
              <a:gd name="T24" fmla="*/ 47 w 54"/>
              <a:gd name="T25" fmla="*/ 17 h 42"/>
              <a:gd name="T26" fmla="*/ 36 w 54"/>
              <a:gd name="T27" fmla="*/ 21 h 42"/>
              <a:gd name="T28" fmla="*/ 28 w 54"/>
              <a:gd name="T29" fmla="*/ 19 h 42"/>
              <a:gd name="T30" fmla="*/ 22 w 54"/>
              <a:gd name="T31" fmla="*/ 3 h 42"/>
              <a:gd name="T32" fmla="*/ 23 w 54"/>
              <a:gd name="T33" fmla="*/ 0 h 42"/>
              <a:gd name="T34" fmla="*/ 20 w 54"/>
              <a:gd name="T3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4" h="42">
                <a:moveTo>
                  <a:pt x="27" y="34"/>
                </a:moveTo>
                <a:cubicBezTo>
                  <a:pt x="11" y="34"/>
                  <a:pt x="9" y="17"/>
                  <a:pt x="9" y="17"/>
                </a:cubicBezTo>
                <a:cubicBezTo>
                  <a:pt x="15" y="27"/>
                  <a:pt x="28" y="29"/>
                  <a:pt x="37" y="29"/>
                </a:cubicBezTo>
                <a:cubicBezTo>
                  <a:pt x="41" y="29"/>
                  <a:pt x="45" y="29"/>
                  <a:pt x="45" y="29"/>
                </a:cubicBezTo>
                <a:cubicBezTo>
                  <a:pt x="37" y="32"/>
                  <a:pt x="31" y="34"/>
                  <a:pt x="27" y="34"/>
                </a:cubicBezTo>
                <a:moveTo>
                  <a:pt x="20" y="0"/>
                </a:moveTo>
                <a:cubicBezTo>
                  <a:pt x="16" y="0"/>
                  <a:pt x="11" y="1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2" y="7"/>
                  <a:pt x="0" y="11"/>
                  <a:pt x="0" y="16"/>
                </a:cubicBezTo>
                <a:cubicBezTo>
                  <a:pt x="0" y="28"/>
                  <a:pt x="10" y="42"/>
                  <a:pt x="26" y="42"/>
                </a:cubicBezTo>
                <a:cubicBezTo>
                  <a:pt x="33" y="42"/>
                  <a:pt x="40" y="40"/>
                  <a:pt x="49" y="33"/>
                </a:cubicBezTo>
                <a:cubicBezTo>
                  <a:pt x="49" y="33"/>
                  <a:pt x="54" y="29"/>
                  <a:pt x="47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4" y="20"/>
                  <a:pt x="40" y="21"/>
                  <a:pt x="36" y="21"/>
                </a:cubicBezTo>
                <a:cubicBezTo>
                  <a:pt x="33" y="21"/>
                  <a:pt x="30" y="21"/>
                  <a:pt x="28" y="19"/>
                </a:cubicBezTo>
                <a:cubicBezTo>
                  <a:pt x="23" y="15"/>
                  <a:pt x="21" y="9"/>
                  <a:pt x="22" y="3"/>
                </a:cubicBezTo>
                <a:cubicBezTo>
                  <a:pt x="22" y="2"/>
                  <a:pt x="22" y="1"/>
                  <a:pt x="23" y="0"/>
                </a:cubicBezTo>
                <a:cubicBezTo>
                  <a:pt x="22" y="0"/>
                  <a:pt x="21" y="0"/>
                  <a:pt x="20" y="0"/>
                </a:cubicBezTo>
              </a:path>
            </a:pathLst>
          </a:custGeom>
          <a:solidFill>
            <a:srgbClr val="F6F4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ïṡḻîďe"/>
          <p:cNvSpPr/>
          <p:nvPr>
            <p:custDataLst>
              <p:tags r:id="rId66"/>
            </p:custDataLst>
          </p:nvPr>
        </p:nvSpPr>
        <p:spPr bwMode="auto">
          <a:xfrm flipH="1">
            <a:off x="7299960" y="1270000"/>
            <a:ext cx="53340" cy="24765"/>
          </a:xfrm>
          <a:custGeom>
            <a:avLst/>
            <a:gdLst>
              <a:gd name="T0" fmla="*/ 0 w 36"/>
              <a:gd name="T1" fmla="*/ 0 h 17"/>
              <a:gd name="T2" fmla="*/ 18 w 36"/>
              <a:gd name="T3" fmla="*/ 17 h 17"/>
              <a:gd name="T4" fmla="*/ 36 w 36"/>
              <a:gd name="T5" fmla="*/ 12 h 17"/>
              <a:gd name="T6" fmla="*/ 28 w 36"/>
              <a:gd name="T7" fmla="*/ 12 h 17"/>
              <a:gd name="T8" fmla="*/ 0 w 36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17">
                <a:moveTo>
                  <a:pt x="0" y="0"/>
                </a:moveTo>
                <a:cubicBezTo>
                  <a:pt x="0" y="0"/>
                  <a:pt x="2" y="17"/>
                  <a:pt x="18" y="17"/>
                </a:cubicBezTo>
                <a:cubicBezTo>
                  <a:pt x="22" y="17"/>
                  <a:pt x="28" y="15"/>
                  <a:pt x="36" y="12"/>
                </a:cubicBezTo>
                <a:cubicBezTo>
                  <a:pt x="36" y="12"/>
                  <a:pt x="32" y="12"/>
                  <a:pt x="28" y="12"/>
                </a:cubicBezTo>
                <a:cubicBezTo>
                  <a:pt x="19" y="12"/>
                  <a:pt x="6" y="10"/>
                  <a:pt x="0" y="0"/>
                </a:cubicBezTo>
              </a:path>
            </a:pathLst>
          </a:custGeom>
          <a:solidFill>
            <a:srgbClr val="F2EF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ïŝḻiḓe"/>
          <p:cNvSpPr/>
          <p:nvPr>
            <p:custDataLst>
              <p:tags r:id="rId67"/>
            </p:custDataLst>
          </p:nvPr>
        </p:nvSpPr>
        <p:spPr bwMode="auto">
          <a:xfrm flipH="1">
            <a:off x="7205345" y="1117600"/>
            <a:ext cx="73660" cy="81915"/>
          </a:xfrm>
          <a:custGeom>
            <a:avLst/>
            <a:gdLst>
              <a:gd name="T0" fmla="*/ 45 w 50"/>
              <a:gd name="T1" fmla="*/ 5 h 55"/>
              <a:gd name="T2" fmla="*/ 44 w 50"/>
              <a:gd name="T3" fmla="*/ 22 h 55"/>
              <a:gd name="T4" fmla="*/ 13 w 50"/>
              <a:gd name="T5" fmla="*/ 38 h 55"/>
              <a:gd name="T6" fmla="*/ 32 w 50"/>
              <a:gd name="T7" fmla="*/ 15 h 55"/>
              <a:gd name="T8" fmla="*/ 45 w 50"/>
              <a:gd name="T9" fmla="*/ 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55">
                <a:moveTo>
                  <a:pt x="45" y="5"/>
                </a:moveTo>
                <a:cubicBezTo>
                  <a:pt x="45" y="5"/>
                  <a:pt x="50" y="13"/>
                  <a:pt x="44" y="22"/>
                </a:cubicBezTo>
                <a:cubicBezTo>
                  <a:pt x="37" y="31"/>
                  <a:pt x="21" y="21"/>
                  <a:pt x="13" y="38"/>
                </a:cubicBezTo>
                <a:cubicBezTo>
                  <a:pt x="4" y="55"/>
                  <a:pt x="0" y="23"/>
                  <a:pt x="32" y="15"/>
                </a:cubicBezTo>
                <a:cubicBezTo>
                  <a:pt x="32" y="15"/>
                  <a:pt x="35" y="0"/>
                  <a:pt x="45" y="5"/>
                </a:cubicBezTo>
                <a:close/>
              </a:path>
            </a:pathLst>
          </a:custGeom>
          <a:solidFill>
            <a:srgbClr val="593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işľiḋé"/>
          <p:cNvSpPr/>
          <p:nvPr>
            <p:custDataLst>
              <p:tags r:id="rId68"/>
            </p:custDataLst>
          </p:nvPr>
        </p:nvSpPr>
        <p:spPr bwMode="auto">
          <a:xfrm flipH="1">
            <a:off x="7190740" y="1195705"/>
            <a:ext cx="33020" cy="17780"/>
          </a:xfrm>
          <a:custGeom>
            <a:avLst/>
            <a:gdLst>
              <a:gd name="T0" fmla="*/ 22 w 22"/>
              <a:gd name="T1" fmla="*/ 0 h 12"/>
              <a:gd name="T2" fmla="*/ 22 w 22"/>
              <a:gd name="T3" fmla="*/ 0 h 12"/>
              <a:gd name="T4" fmla="*/ 22 w 22"/>
              <a:gd name="T5" fmla="*/ 0 h 12"/>
              <a:gd name="T6" fmla="*/ 22 w 22"/>
              <a:gd name="T7" fmla="*/ 0 h 12"/>
              <a:gd name="T8" fmla="*/ 12 w 22"/>
              <a:gd name="T9" fmla="*/ 5 h 12"/>
              <a:gd name="T10" fmla="*/ 0 w 22"/>
              <a:gd name="T11" fmla="*/ 6 h 12"/>
              <a:gd name="T12" fmla="*/ 13 w 22"/>
              <a:gd name="T13" fmla="*/ 7 h 12"/>
              <a:gd name="T14" fmla="*/ 14 w 22"/>
              <a:gd name="T15" fmla="*/ 7 h 12"/>
              <a:gd name="T16" fmla="*/ 13 w 22"/>
              <a:gd name="T17" fmla="*/ 8 h 12"/>
              <a:gd name="T18" fmla="*/ 1 w 22"/>
              <a:gd name="T19" fmla="*/ 10 h 12"/>
              <a:gd name="T20" fmla="*/ 13 w 22"/>
              <a:gd name="T21" fmla="*/ 10 h 12"/>
              <a:gd name="T22" fmla="*/ 21 w 22"/>
              <a:gd name="T23" fmla="*/ 2 h 12"/>
              <a:gd name="T24" fmla="*/ 22 w 22"/>
              <a:gd name="T2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" h="12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0" y="2"/>
                  <a:pt x="17" y="4"/>
                  <a:pt x="12" y="5"/>
                </a:cubicBezTo>
                <a:cubicBezTo>
                  <a:pt x="6" y="8"/>
                  <a:pt x="0" y="6"/>
                  <a:pt x="0" y="6"/>
                </a:cubicBezTo>
                <a:cubicBezTo>
                  <a:pt x="0" y="6"/>
                  <a:pt x="6" y="9"/>
                  <a:pt x="13" y="7"/>
                </a:cubicBezTo>
                <a:cubicBezTo>
                  <a:pt x="13" y="7"/>
                  <a:pt x="14" y="7"/>
                  <a:pt x="14" y="7"/>
                </a:cubicBezTo>
                <a:cubicBezTo>
                  <a:pt x="14" y="7"/>
                  <a:pt x="13" y="7"/>
                  <a:pt x="13" y="8"/>
                </a:cubicBezTo>
                <a:cubicBezTo>
                  <a:pt x="7" y="11"/>
                  <a:pt x="1" y="10"/>
                  <a:pt x="1" y="10"/>
                </a:cubicBezTo>
                <a:cubicBezTo>
                  <a:pt x="1" y="10"/>
                  <a:pt x="7" y="12"/>
                  <a:pt x="13" y="10"/>
                </a:cubicBezTo>
                <a:cubicBezTo>
                  <a:pt x="17" y="8"/>
                  <a:pt x="20" y="4"/>
                  <a:pt x="21" y="2"/>
                </a:cubicBezTo>
                <a:cubicBezTo>
                  <a:pt x="22" y="0"/>
                  <a:pt x="22" y="0"/>
                  <a:pt x="22" y="0"/>
                </a:cubicBezTo>
                <a:close/>
              </a:path>
            </a:pathLst>
          </a:custGeom>
          <a:solidFill>
            <a:srgbClr val="5C7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ïṣḻiḍe"/>
          <p:cNvSpPr/>
          <p:nvPr>
            <p:custDataLst>
              <p:tags r:id="rId69"/>
            </p:custDataLst>
          </p:nvPr>
        </p:nvSpPr>
        <p:spPr bwMode="auto">
          <a:xfrm flipH="1">
            <a:off x="7158990" y="1294765"/>
            <a:ext cx="34290" cy="17780"/>
          </a:xfrm>
          <a:custGeom>
            <a:avLst/>
            <a:gdLst>
              <a:gd name="T0" fmla="*/ 0 w 23"/>
              <a:gd name="T1" fmla="*/ 0 h 12"/>
              <a:gd name="T2" fmla="*/ 4 w 23"/>
              <a:gd name="T3" fmla="*/ 3 h 12"/>
              <a:gd name="T4" fmla="*/ 7 w 23"/>
              <a:gd name="T5" fmla="*/ 6 h 12"/>
              <a:gd name="T6" fmla="*/ 9 w 23"/>
              <a:gd name="T7" fmla="*/ 7 h 12"/>
              <a:gd name="T8" fmla="*/ 12 w 23"/>
              <a:gd name="T9" fmla="*/ 7 h 12"/>
              <a:gd name="T10" fmla="*/ 14 w 23"/>
              <a:gd name="T11" fmla="*/ 8 h 12"/>
              <a:gd name="T12" fmla="*/ 15 w 23"/>
              <a:gd name="T13" fmla="*/ 8 h 12"/>
              <a:gd name="T14" fmla="*/ 16 w 23"/>
              <a:gd name="T15" fmla="*/ 8 h 12"/>
              <a:gd name="T16" fmla="*/ 18 w 23"/>
              <a:gd name="T17" fmla="*/ 7 h 12"/>
              <a:gd name="T18" fmla="*/ 20 w 23"/>
              <a:gd name="T19" fmla="*/ 6 h 12"/>
              <a:gd name="T20" fmla="*/ 21 w 23"/>
              <a:gd name="T21" fmla="*/ 6 h 12"/>
              <a:gd name="T22" fmla="*/ 22 w 23"/>
              <a:gd name="T23" fmla="*/ 5 h 12"/>
              <a:gd name="T24" fmla="*/ 23 w 23"/>
              <a:gd name="T25" fmla="*/ 4 h 12"/>
              <a:gd name="T26" fmla="*/ 23 w 23"/>
              <a:gd name="T27" fmla="*/ 5 h 12"/>
              <a:gd name="T28" fmla="*/ 21 w 23"/>
              <a:gd name="T29" fmla="*/ 8 h 12"/>
              <a:gd name="T30" fmla="*/ 19 w 23"/>
              <a:gd name="T31" fmla="*/ 10 h 12"/>
              <a:gd name="T32" fmla="*/ 17 w 23"/>
              <a:gd name="T33" fmla="*/ 11 h 12"/>
              <a:gd name="T34" fmla="*/ 15 w 23"/>
              <a:gd name="T35" fmla="*/ 12 h 12"/>
              <a:gd name="T36" fmla="*/ 14 w 23"/>
              <a:gd name="T37" fmla="*/ 12 h 12"/>
              <a:gd name="T38" fmla="*/ 10 w 23"/>
              <a:gd name="T39" fmla="*/ 11 h 12"/>
              <a:gd name="T40" fmla="*/ 8 w 23"/>
              <a:gd name="T41" fmla="*/ 10 h 12"/>
              <a:gd name="T42" fmla="*/ 5 w 23"/>
              <a:gd name="T43" fmla="*/ 8 h 12"/>
              <a:gd name="T44" fmla="*/ 3 w 23"/>
              <a:gd name="T45" fmla="*/ 7 h 12"/>
              <a:gd name="T46" fmla="*/ 2 w 23"/>
              <a:gd name="T47" fmla="*/ 5 h 12"/>
              <a:gd name="T48" fmla="*/ 0 w 23"/>
              <a:gd name="T4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" h="12">
                <a:moveTo>
                  <a:pt x="0" y="0"/>
                </a:moveTo>
                <a:cubicBezTo>
                  <a:pt x="0" y="0"/>
                  <a:pt x="2" y="2"/>
                  <a:pt x="4" y="3"/>
                </a:cubicBezTo>
                <a:cubicBezTo>
                  <a:pt x="5" y="4"/>
                  <a:pt x="6" y="5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1" y="7"/>
                  <a:pt x="12" y="7"/>
                </a:cubicBezTo>
                <a:cubicBezTo>
                  <a:pt x="12" y="7"/>
                  <a:pt x="13" y="8"/>
                  <a:pt x="14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7" y="7"/>
                  <a:pt x="18" y="7"/>
                </a:cubicBezTo>
                <a:cubicBezTo>
                  <a:pt x="18" y="7"/>
                  <a:pt x="19" y="7"/>
                  <a:pt x="20" y="6"/>
                </a:cubicBezTo>
                <a:cubicBezTo>
                  <a:pt x="20" y="6"/>
                  <a:pt x="21" y="6"/>
                  <a:pt x="21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5"/>
                  <a:pt x="23" y="5"/>
                </a:cubicBezTo>
                <a:cubicBezTo>
                  <a:pt x="23" y="6"/>
                  <a:pt x="22" y="7"/>
                  <a:pt x="21" y="8"/>
                </a:cubicBezTo>
                <a:cubicBezTo>
                  <a:pt x="20" y="9"/>
                  <a:pt x="20" y="9"/>
                  <a:pt x="19" y="10"/>
                </a:cubicBezTo>
                <a:cubicBezTo>
                  <a:pt x="18" y="10"/>
                  <a:pt x="18" y="11"/>
                  <a:pt x="17" y="11"/>
                </a:cubicBezTo>
                <a:cubicBezTo>
                  <a:pt x="16" y="11"/>
                  <a:pt x="16" y="11"/>
                  <a:pt x="15" y="12"/>
                </a:cubicBezTo>
                <a:cubicBezTo>
                  <a:pt x="15" y="12"/>
                  <a:pt x="14" y="12"/>
                  <a:pt x="14" y="12"/>
                </a:cubicBezTo>
                <a:cubicBezTo>
                  <a:pt x="13" y="12"/>
                  <a:pt x="12" y="11"/>
                  <a:pt x="10" y="11"/>
                </a:cubicBezTo>
                <a:cubicBezTo>
                  <a:pt x="10" y="11"/>
                  <a:pt x="8" y="11"/>
                  <a:pt x="8" y="10"/>
                </a:cubicBezTo>
                <a:cubicBezTo>
                  <a:pt x="7" y="10"/>
                  <a:pt x="6" y="9"/>
                  <a:pt x="5" y="8"/>
                </a:cubicBezTo>
                <a:cubicBezTo>
                  <a:pt x="5" y="8"/>
                  <a:pt x="4" y="7"/>
                  <a:pt x="3" y="7"/>
                </a:cubicBezTo>
                <a:cubicBezTo>
                  <a:pt x="3" y="6"/>
                  <a:pt x="2" y="5"/>
                  <a:pt x="2" y="5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B8AA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î$líḋê"/>
          <p:cNvSpPr/>
          <p:nvPr>
            <p:custDataLst>
              <p:tags r:id="rId70"/>
            </p:custDataLst>
          </p:nvPr>
        </p:nvSpPr>
        <p:spPr bwMode="auto">
          <a:xfrm flipH="1">
            <a:off x="7266940" y="1186180"/>
            <a:ext cx="57150" cy="88900"/>
          </a:xfrm>
          <a:custGeom>
            <a:avLst/>
            <a:gdLst>
              <a:gd name="T0" fmla="*/ 4 w 38"/>
              <a:gd name="T1" fmla="*/ 0 h 60"/>
              <a:gd name="T2" fmla="*/ 36 w 38"/>
              <a:gd name="T3" fmla="*/ 51 h 60"/>
              <a:gd name="T4" fmla="*/ 29 w 38"/>
              <a:gd name="T5" fmla="*/ 58 h 60"/>
              <a:gd name="T6" fmla="*/ 2 w 38"/>
              <a:gd name="T7" fmla="*/ 33 h 60"/>
              <a:gd name="T8" fmla="*/ 4 w 38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60">
                <a:moveTo>
                  <a:pt x="4" y="0"/>
                </a:moveTo>
                <a:cubicBezTo>
                  <a:pt x="4" y="0"/>
                  <a:pt x="26" y="26"/>
                  <a:pt x="36" y="51"/>
                </a:cubicBezTo>
                <a:cubicBezTo>
                  <a:pt x="38" y="56"/>
                  <a:pt x="33" y="60"/>
                  <a:pt x="29" y="58"/>
                </a:cubicBezTo>
                <a:cubicBezTo>
                  <a:pt x="18" y="52"/>
                  <a:pt x="0" y="41"/>
                  <a:pt x="2" y="33"/>
                </a:cubicBezTo>
                <a:cubicBezTo>
                  <a:pt x="3" y="29"/>
                  <a:pt x="4" y="0"/>
                  <a:pt x="4" y="0"/>
                </a:cubicBezTo>
                <a:close/>
              </a:path>
            </a:pathLst>
          </a:custGeom>
          <a:solidFill>
            <a:srgbClr val="593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ïśliḓé"/>
          <p:cNvSpPr/>
          <p:nvPr>
            <p:custDataLst>
              <p:tags r:id="rId71"/>
            </p:custDataLst>
          </p:nvPr>
        </p:nvSpPr>
        <p:spPr bwMode="auto">
          <a:xfrm flipH="1">
            <a:off x="7105650" y="1203960"/>
            <a:ext cx="60325" cy="54610"/>
          </a:xfrm>
          <a:custGeom>
            <a:avLst/>
            <a:gdLst>
              <a:gd name="T0" fmla="*/ 0 w 40"/>
              <a:gd name="T1" fmla="*/ 11 h 37"/>
              <a:gd name="T2" fmla="*/ 7 w 40"/>
              <a:gd name="T3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" h="37">
                <a:moveTo>
                  <a:pt x="0" y="11"/>
                </a:moveTo>
                <a:cubicBezTo>
                  <a:pt x="7" y="0"/>
                  <a:pt x="40" y="21"/>
                  <a:pt x="7" y="37"/>
                </a:cubicBezTo>
              </a:path>
            </a:pathLst>
          </a:cu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išḻïḑe"/>
          <p:cNvSpPr/>
          <p:nvPr>
            <p:custDataLst>
              <p:tags r:id="rId72"/>
            </p:custDataLst>
          </p:nvPr>
        </p:nvSpPr>
        <p:spPr bwMode="auto">
          <a:xfrm flipH="1">
            <a:off x="7168515" y="1508125"/>
            <a:ext cx="61595" cy="102870"/>
          </a:xfrm>
          <a:custGeom>
            <a:avLst/>
            <a:gdLst>
              <a:gd name="T0" fmla="*/ 42 w 42"/>
              <a:gd name="T1" fmla="*/ 0 h 69"/>
              <a:gd name="T2" fmla="*/ 28 w 42"/>
              <a:gd name="T3" fmla="*/ 6 h 69"/>
              <a:gd name="T4" fmla="*/ 15 w 42"/>
              <a:gd name="T5" fmla="*/ 16 h 69"/>
              <a:gd name="T6" fmla="*/ 9 w 42"/>
              <a:gd name="T7" fmla="*/ 22 h 69"/>
              <a:gd name="T8" fmla="*/ 4 w 42"/>
              <a:gd name="T9" fmla="*/ 31 h 69"/>
              <a:gd name="T10" fmla="*/ 1 w 42"/>
              <a:gd name="T11" fmla="*/ 40 h 69"/>
              <a:gd name="T12" fmla="*/ 0 w 42"/>
              <a:gd name="T13" fmla="*/ 49 h 69"/>
              <a:gd name="T14" fmla="*/ 1 w 42"/>
              <a:gd name="T15" fmla="*/ 58 h 69"/>
              <a:gd name="T16" fmla="*/ 3 w 42"/>
              <a:gd name="T17" fmla="*/ 65 h 69"/>
              <a:gd name="T18" fmla="*/ 4 w 42"/>
              <a:gd name="T19" fmla="*/ 68 h 69"/>
              <a:gd name="T20" fmla="*/ 6 w 42"/>
              <a:gd name="T21" fmla="*/ 69 h 69"/>
              <a:gd name="T22" fmla="*/ 7 w 42"/>
              <a:gd name="T23" fmla="*/ 69 h 69"/>
              <a:gd name="T24" fmla="*/ 5 w 42"/>
              <a:gd name="T25" fmla="*/ 64 h 69"/>
              <a:gd name="T26" fmla="*/ 4 w 42"/>
              <a:gd name="T27" fmla="*/ 57 h 69"/>
              <a:gd name="T28" fmla="*/ 4 w 42"/>
              <a:gd name="T29" fmla="*/ 49 h 69"/>
              <a:gd name="T30" fmla="*/ 5 w 42"/>
              <a:gd name="T31" fmla="*/ 41 h 69"/>
              <a:gd name="T32" fmla="*/ 8 w 42"/>
              <a:gd name="T33" fmla="*/ 32 h 69"/>
              <a:gd name="T34" fmla="*/ 29 w 42"/>
              <a:gd name="T35" fmla="*/ 8 h 69"/>
              <a:gd name="T36" fmla="*/ 38 w 42"/>
              <a:gd name="T37" fmla="*/ 2 h 69"/>
              <a:gd name="T38" fmla="*/ 42 w 42"/>
              <a:gd name="T3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" h="69">
                <a:moveTo>
                  <a:pt x="42" y="0"/>
                </a:moveTo>
                <a:cubicBezTo>
                  <a:pt x="42" y="0"/>
                  <a:pt x="36" y="1"/>
                  <a:pt x="28" y="6"/>
                </a:cubicBezTo>
                <a:cubicBezTo>
                  <a:pt x="24" y="8"/>
                  <a:pt x="19" y="11"/>
                  <a:pt x="15" y="16"/>
                </a:cubicBezTo>
                <a:cubicBezTo>
                  <a:pt x="13" y="18"/>
                  <a:pt x="11" y="20"/>
                  <a:pt x="9" y="22"/>
                </a:cubicBezTo>
                <a:cubicBezTo>
                  <a:pt x="7" y="25"/>
                  <a:pt x="5" y="28"/>
                  <a:pt x="4" y="31"/>
                </a:cubicBezTo>
                <a:cubicBezTo>
                  <a:pt x="3" y="34"/>
                  <a:pt x="2" y="37"/>
                  <a:pt x="1" y="40"/>
                </a:cubicBezTo>
                <a:cubicBezTo>
                  <a:pt x="0" y="43"/>
                  <a:pt x="0" y="46"/>
                  <a:pt x="0" y="49"/>
                </a:cubicBezTo>
                <a:cubicBezTo>
                  <a:pt x="0" y="52"/>
                  <a:pt x="1" y="55"/>
                  <a:pt x="1" y="58"/>
                </a:cubicBezTo>
                <a:cubicBezTo>
                  <a:pt x="2" y="60"/>
                  <a:pt x="2" y="63"/>
                  <a:pt x="3" y="65"/>
                </a:cubicBezTo>
                <a:cubicBezTo>
                  <a:pt x="4" y="66"/>
                  <a:pt x="4" y="67"/>
                  <a:pt x="4" y="68"/>
                </a:cubicBezTo>
                <a:cubicBezTo>
                  <a:pt x="5" y="69"/>
                  <a:pt x="6" y="69"/>
                  <a:pt x="6" y="69"/>
                </a:cubicBezTo>
                <a:cubicBezTo>
                  <a:pt x="6" y="69"/>
                  <a:pt x="6" y="69"/>
                  <a:pt x="7" y="69"/>
                </a:cubicBezTo>
                <a:cubicBezTo>
                  <a:pt x="6" y="67"/>
                  <a:pt x="6" y="66"/>
                  <a:pt x="5" y="64"/>
                </a:cubicBezTo>
                <a:cubicBezTo>
                  <a:pt x="5" y="62"/>
                  <a:pt x="4" y="60"/>
                  <a:pt x="4" y="57"/>
                </a:cubicBezTo>
                <a:cubicBezTo>
                  <a:pt x="4" y="55"/>
                  <a:pt x="4" y="52"/>
                  <a:pt x="4" y="49"/>
                </a:cubicBezTo>
                <a:cubicBezTo>
                  <a:pt x="4" y="46"/>
                  <a:pt x="4" y="44"/>
                  <a:pt x="5" y="41"/>
                </a:cubicBezTo>
                <a:cubicBezTo>
                  <a:pt x="5" y="38"/>
                  <a:pt x="7" y="35"/>
                  <a:pt x="8" y="32"/>
                </a:cubicBezTo>
                <a:cubicBezTo>
                  <a:pt x="12" y="22"/>
                  <a:pt x="22" y="13"/>
                  <a:pt x="29" y="8"/>
                </a:cubicBezTo>
                <a:cubicBezTo>
                  <a:pt x="33" y="5"/>
                  <a:pt x="36" y="3"/>
                  <a:pt x="38" y="2"/>
                </a:cubicBezTo>
                <a:cubicBezTo>
                  <a:pt x="41" y="1"/>
                  <a:pt x="42" y="0"/>
                  <a:pt x="42" y="0"/>
                </a:cubicBezTo>
              </a:path>
            </a:pathLst>
          </a:custGeom>
          <a:solidFill>
            <a:srgbClr val="A14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îṧḷidê"/>
          <p:cNvSpPr/>
          <p:nvPr>
            <p:custDataLst>
              <p:tags r:id="rId73"/>
            </p:custDataLst>
          </p:nvPr>
        </p:nvSpPr>
        <p:spPr bwMode="auto">
          <a:xfrm flipH="1">
            <a:off x="7215505" y="1609090"/>
            <a:ext cx="9525" cy="16510"/>
          </a:xfrm>
          <a:custGeom>
            <a:avLst/>
            <a:gdLst>
              <a:gd name="T0" fmla="*/ 0 w 6"/>
              <a:gd name="T1" fmla="*/ 0 h 11"/>
              <a:gd name="T2" fmla="*/ 2 w 6"/>
              <a:gd name="T3" fmla="*/ 3 h 11"/>
              <a:gd name="T4" fmla="*/ 4 w 6"/>
              <a:gd name="T5" fmla="*/ 7 h 11"/>
              <a:gd name="T6" fmla="*/ 6 w 6"/>
              <a:gd name="T7" fmla="*/ 11 h 11"/>
              <a:gd name="T8" fmla="*/ 4 w 6"/>
              <a:gd name="T9" fmla="*/ 7 h 11"/>
              <a:gd name="T10" fmla="*/ 3 w 6"/>
              <a:gd name="T11" fmla="*/ 1 h 11"/>
              <a:gd name="T12" fmla="*/ 2 w 6"/>
              <a:gd name="T13" fmla="*/ 1 h 11"/>
              <a:gd name="T14" fmla="*/ 0 w 6"/>
              <a:gd name="T1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11">
                <a:moveTo>
                  <a:pt x="0" y="0"/>
                </a:moveTo>
                <a:cubicBezTo>
                  <a:pt x="1" y="1"/>
                  <a:pt x="1" y="2"/>
                  <a:pt x="2" y="3"/>
                </a:cubicBezTo>
                <a:cubicBezTo>
                  <a:pt x="2" y="5"/>
                  <a:pt x="3" y="6"/>
                  <a:pt x="4" y="7"/>
                </a:cubicBezTo>
                <a:cubicBezTo>
                  <a:pt x="5" y="10"/>
                  <a:pt x="6" y="11"/>
                  <a:pt x="6" y="11"/>
                </a:cubicBezTo>
                <a:cubicBezTo>
                  <a:pt x="6" y="11"/>
                  <a:pt x="5" y="10"/>
                  <a:pt x="4" y="7"/>
                </a:cubicBezTo>
                <a:cubicBezTo>
                  <a:pt x="4" y="5"/>
                  <a:pt x="3" y="3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1"/>
                  <a:pt x="0" y="0"/>
                </a:cubicBezTo>
              </a:path>
            </a:pathLst>
          </a:custGeom>
          <a:solidFill>
            <a:srgbClr val="A14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íṣļíḑè"/>
          <p:cNvSpPr/>
          <p:nvPr>
            <p:custDataLst>
              <p:tags r:id="rId74"/>
            </p:custDataLst>
          </p:nvPr>
        </p:nvSpPr>
        <p:spPr bwMode="auto">
          <a:xfrm flipH="1">
            <a:off x="6676390" y="1131570"/>
            <a:ext cx="130175" cy="128905"/>
          </a:xfrm>
          <a:custGeom>
            <a:avLst/>
            <a:gdLst>
              <a:gd name="T0" fmla="*/ 87 w 87"/>
              <a:gd name="T1" fmla="*/ 63 h 87"/>
              <a:gd name="T2" fmla="*/ 81 w 87"/>
              <a:gd name="T3" fmla="*/ 16 h 87"/>
              <a:gd name="T4" fmla="*/ 2 w 87"/>
              <a:gd name="T5" fmla="*/ 22 h 87"/>
              <a:gd name="T6" fmla="*/ 3 w 87"/>
              <a:gd name="T7" fmla="*/ 73 h 87"/>
              <a:gd name="T8" fmla="*/ 64 w 87"/>
              <a:gd name="T9" fmla="*/ 87 h 87"/>
              <a:gd name="T10" fmla="*/ 87 w 87"/>
              <a:gd name="T11" fmla="*/ 6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" h="87">
                <a:moveTo>
                  <a:pt x="87" y="63"/>
                </a:moveTo>
                <a:cubicBezTo>
                  <a:pt x="86" y="51"/>
                  <a:pt x="85" y="36"/>
                  <a:pt x="81" y="16"/>
                </a:cubicBezTo>
                <a:cubicBezTo>
                  <a:pt x="77" y="0"/>
                  <a:pt x="11" y="9"/>
                  <a:pt x="2" y="22"/>
                </a:cubicBezTo>
                <a:cubicBezTo>
                  <a:pt x="2" y="22"/>
                  <a:pt x="9" y="61"/>
                  <a:pt x="3" y="73"/>
                </a:cubicBezTo>
                <a:cubicBezTo>
                  <a:pt x="0" y="81"/>
                  <a:pt x="38" y="85"/>
                  <a:pt x="64" y="87"/>
                </a:cubicBezTo>
                <a:cubicBezTo>
                  <a:pt x="66" y="75"/>
                  <a:pt x="74" y="65"/>
                  <a:pt x="87" y="63"/>
                </a:cubicBezTo>
                <a:close/>
              </a:path>
            </a:pathLst>
          </a:cu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ïṧḻîďé"/>
          <p:cNvSpPr/>
          <p:nvPr>
            <p:custDataLst>
              <p:tags r:id="rId75"/>
            </p:custDataLst>
          </p:nvPr>
        </p:nvSpPr>
        <p:spPr bwMode="auto">
          <a:xfrm flipH="1">
            <a:off x="6990715" y="1151890"/>
            <a:ext cx="29845" cy="57785"/>
          </a:xfrm>
          <a:prstGeom prst="ellipse">
            <a:avLst/>
          </a:pr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ïṣľidè"/>
          <p:cNvSpPr/>
          <p:nvPr>
            <p:custDataLst>
              <p:tags r:id="rId76"/>
            </p:custDataLst>
          </p:nvPr>
        </p:nvSpPr>
        <p:spPr bwMode="auto">
          <a:xfrm flipH="1">
            <a:off x="6963410" y="1149350"/>
            <a:ext cx="31750" cy="55880"/>
          </a:xfrm>
          <a:prstGeom prst="ellipse">
            <a:avLst/>
          </a:pr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ïşlïdè"/>
          <p:cNvSpPr/>
          <p:nvPr>
            <p:custDataLst>
              <p:tags r:id="rId77"/>
            </p:custDataLst>
          </p:nvPr>
        </p:nvSpPr>
        <p:spPr bwMode="auto">
          <a:xfrm flipH="1">
            <a:off x="6934835" y="1145540"/>
            <a:ext cx="31750" cy="57785"/>
          </a:xfrm>
          <a:prstGeom prst="ellipse">
            <a:avLst/>
          </a:pr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îš1ïḍé"/>
          <p:cNvSpPr/>
          <p:nvPr>
            <p:custDataLst>
              <p:tags r:id="rId78"/>
            </p:custDataLst>
          </p:nvPr>
        </p:nvSpPr>
        <p:spPr bwMode="auto">
          <a:xfrm flipH="1">
            <a:off x="6906260" y="1145540"/>
            <a:ext cx="29845" cy="57785"/>
          </a:xfrm>
          <a:prstGeom prst="ellipse">
            <a:avLst/>
          </a:pr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îṡ1íďé"/>
          <p:cNvSpPr/>
          <p:nvPr>
            <p:custDataLst>
              <p:tags r:id="rId79"/>
            </p:custDataLst>
          </p:nvPr>
        </p:nvSpPr>
        <p:spPr bwMode="auto">
          <a:xfrm flipH="1">
            <a:off x="6770370" y="1134110"/>
            <a:ext cx="31750" cy="57785"/>
          </a:xfrm>
          <a:prstGeom prst="ellipse">
            <a:avLst/>
          </a:pr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iṩḷïde"/>
          <p:cNvSpPr/>
          <p:nvPr>
            <p:custDataLst>
              <p:tags r:id="rId80"/>
            </p:custDataLst>
          </p:nvPr>
        </p:nvSpPr>
        <p:spPr bwMode="auto">
          <a:xfrm flipH="1">
            <a:off x="6744335" y="1131570"/>
            <a:ext cx="31750" cy="55880"/>
          </a:xfrm>
          <a:prstGeom prst="ellipse">
            <a:avLst/>
          </a:pr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îṡḻidê"/>
          <p:cNvSpPr/>
          <p:nvPr>
            <p:custDataLst>
              <p:tags r:id="rId81"/>
            </p:custDataLst>
          </p:nvPr>
        </p:nvSpPr>
        <p:spPr bwMode="auto">
          <a:xfrm flipH="1">
            <a:off x="6715760" y="1127760"/>
            <a:ext cx="29845" cy="57785"/>
          </a:xfrm>
          <a:prstGeom prst="ellipse">
            <a:avLst/>
          </a:pr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îŝḷiḋe"/>
          <p:cNvSpPr/>
          <p:nvPr>
            <p:custDataLst>
              <p:tags r:id="rId82"/>
            </p:custDataLst>
          </p:nvPr>
        </p:nvSpPr>
        <p:spPr bwMode="auto">
          <a:xfrm flipH="1">
            <a:off x="6685915" y="1127760"/>
            <a:ext cx="31750" cy="57785"/>
          </a:xfrm>
          <a:prstGeom prst="ellipse">
            <a:avLst/>
          </a:prstGeom>
          <a:solidFill>
            <a:srgbClr val="F8F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îṣļiḓé"/>
          <p:cNvSpPr/>
          <p:nvPr>
            <p:custDataLst>
              <p:tags r:id="rId83"/>
            </p:custDataLst>
          </p:nvPr>
        </p:nvSpPr>
        <p:spPr bwMode="auto">
          <a:xfrm flipH="1">
            <a:off x="7241540" y="1752600"/>
            <a:ext cx="57150" cy="320040"/>
          </a:xfrm>
          <a:custGeom>
            <a:avLst/>
            <a:gdLst>
              <a:gd name="T0" fmla="*/ 0 w 39"/>
              <a:gd name="T1" fmla="*/ 0 h 216"/>
              <a:gd name="T2" fmla="*/ 1 w 39"/>
              <a:gd name="T3" fmla="*/ 2 h 216"/>
              <a:gd name="T4" fmla="*/ 3 w 39"/>
              <a:gd name="T5" fmla="*/ 9 h 216"/>
              <a:gd name="T6" fmla="*/ 10 w 39"/>
              <a:gd name="T7" fmla="*/ 33 h 216"/>
              <a:gd name="T8" fmla="*/ 19 w 39"/>
              <a:gd name="T9" fmla="*/ 68 h 216"/>
              <a:gd name="T10" fmla="*/ 28 w 39"/>
              <a:gd name="T11" fmla="*/ 107 h 216"/>
              <a:gd name="T12" fmla="*/ 35 w 39"/>
              <a:gd name="T13" fmla="*/ 148 h 216"/>
              <a:gd name="T14" fmla="*/ 36 w 39"/>
              <a:gd name="T15" fmla="*/ 183 h 216"/>
              <a:gd name="T16" fmla="*/ 31 w 39"/>
              <a:gd name="T17" fmla="*/ 207 h 216"/>
              <a:gd name="T18" fmla="*/ 27 w 39"/>
              <a:gd name="T19" fmla="*/ 214 h 216"/>
              <a:gd name="T20" fmla="*/ 26 w 39"/>
              <a:gd name="T21" fmla="*/ 216 h 216"/>
              <a:gd name="T22" fmla="*/ 27 w 39"/>
              <a:gd name="T23" fmla="*/ 214 h 216"/>
              <a:gd name="T24" fmla="*/ 31 w 39"/>
              <a:gd name="T25" fmla="*/ 208 h 216"/>
              <a:gd name="T26" fmla="*/ 38 w 39"/>
              <a:gd name="T27" fmla="*/ 183 h 216"/>
              <a:gd name="T28" fmla="*/ 38 w 39"/>
              <a:gd name="T29" fmla="*/ 147 h 216"/>
              <a:gd name="T30" fmla="*/ 32 w 39"/>
              <a:gd name="T31" fmla="*/ 107 h 216"/>
              <a:gd name="T32" fmla="*/ 23 w 39"/>
              <a:gd name="T33" fmla="*/ 67 h 216"/>
              <a:gd name="T34" fmla="*/ 12 w 39"/>
              <a:gd name="T35" fmla="*/ 32 h 216"/>
              <a:gd name="T36" fmla="*/ 4 w 39"/>
              <a:gd name="T37" fmla="*/ 9 h 216"/>
              <a:gd name="T38" fmla="*/ 1 w 39"/>
              <a:gd name="T39" fmla="*/ 2 h 216"/>
              <a:gd name="T40" fmla="*/ 0 w 39"/>
              <a:gd name="T41" fmla="*/ 0 h 216"/>
              <a:gd name="T42" fmla="*/ 0 w 39"/>
              <a:gd name="T43" fmla="*/ 0 h 216"/>
              <a:gd name="T44" fmla="*/ 0 w 39"/>
              <a:gd name="T45" fmla="*/ 0 h 216"/>
              <a:gd name="T46" fmla="*/ 0 w 39"/>
              <a:gd name="T47" fmla="*/ 0 h 216"/>
              <a:gd name="T48" fmla="*/ 0 w 39"/>
              <a:gd name="T49" fmla="*/ 0 h 216"/>
              <a:gd name="T50" fmla="*/ 0 w 39"/>
              <a:gd name="T51" fmla="*/ 0 h 216"/>
              <a:gd name="T52" fmla="*/ 0 w 39"/>
              <a:gd name="T53" fmla="*/ 0 h 216"/>
              <a:gd name="T54" fmla="*/ 0 w 39"/>
              <a:gd name="T55" fmla="*/ 0 h 216"/>
              <a:gd name="T56" fmla="*/ 0 w 39"/>
              <a:gd name="T5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9" h="216">
                <a:moveTo>
                  <a:pt x="0" y="0"/>
                </a:moveTo>
                <a:cubicBezTo>
                  <a:pt x="0" y="0"/>
                  <a:pt x="1" y="1"/>
                  <a:pt x="1" y="2"/>
                </a:cubicBezTo>
                <a:cubicBezTo>
                  <a:pt x="1" y="4"/>
                  <a:pt x="2" y="6"/>
                  <a:pt x="3" y="9"/>
                </a:cubicBezTo>
                <a:cubicBezTo>
                  <a:pt x="5" y="15"/>
                  <a:pt x="7" y="23"/>
                  <a:pt x="10" y="33"/>
                </a:cubicBezTo>
                <a:cubicBezTo>
                  <a:pt x="13" y="43"/>
                  <a:pt x="16" y="55"/>
                  <a:pt x="19" y="68"/>
                </a:cubicBezTo>
                <a:cubicBezTo>
                  <a:pt x="22" y="80"/>
                  <a:pt x="26" y="94"/>
                  <a:pt x="28" y="107"/>
                </a:cubicBezTo>
                <a:cubicBezTo>
                  <a:pt x="31" y="121"/>
                  <a:pt x="33" y="135"/>
                  <a:pt x="35" y="148"/>
                </a:cubicBezTo>
                <a:cubicBezTo>
                  <a:pt x="36" y="161"/>
                  <a:pt x="37" y="173"/>
                  <a:pt x="36" y="183"/>
                </a:cubicBezTo>
                <a:cubicBezTo>
                  <a:pt x="35" y="193"/>
                  <a:pt x="33" y="202"/>
                  <a:pt x="31" y="207"/>
                </a:cubicBezTo>
                <a:cubicBezTo>
                  <a:pt x="29" y="210"/>
                  <a:pt x="28" y="212"/>
                  <a:pt x="27" y="214"/>
                </a:cubicBezTo>
                <a:cubicBezTo>
                  <a:pt x="26" y="215"/>
                  <a:pt x="26" y="216"/>
                  <a:pt x="26" y="216"/>
                </a:cubicBezTo>
                <a:cubicBezTo>
                  <a:pt x="26" y="216"/>
                  <a:pt x="26" y="215"/>
                  <a:pt x="27" y="214"/>
                </a:cubicBezTo>
                <a:cubicBezTo>
                  <a:pt x="29" y="213"/>
                  <a:pt x="30" y="211"/>
                  <a:pt x="31" y="208"/>
                </a:cubicBezTo>
                <a:cubicBezTo>
                  <a:pt x="34" y="202"/>
                  <a:pt x="37" y="194"/>
                  <a:pt x="38" y="183"/>
                </a:cubicBezTo>
                <a:cubicBezTo>
                  <a:pt x="39" y="173"/>
                  <a:pt x="39" y="160"/>
                  <a:pt x="38" y="147"/>
                </a:cubicBezTo>
                <a:cubicBezTo>
                  <a:pt x="37" y="134"/>
                  <a:pt x="35" y="120"/>
                  <a:pt x="32" y="107"/>
                </a:cubicBezTo>
                <a:cubicBezTo>
                  <a:pt x="29" y="93"/>
                  <a:pt x="26" y="79"/>
                  <a:pt x="23" y="67"/>
                </a:cubicBezTo>
                <a:cubicBezTo>
                  <a:pt x="19" y="54"/>
                  <a:pt x="15" y="42"/>
                  <a:pt x="12" y="32"/>
                </a:cubicBezTo>
                <a:cubicBezTo>
                  <a:pt x="9" y="23"/>
                  <a:pt x="6" y="14"/>
                  <a:pt x="4" y="9"/>
                </a:cubicBezTo>
                <a:cubicBezTo>
                  <a:pt x="3" y="6"/>
                  <a:pt x="2" y="4"/>
                  <a:pt x="1" y="2"/>
                </a:cubicBezTo>
                <a:cubicBezTo>
                  <a:pt x="1" y="1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14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íSliḋé"/>
          <p:cNvSpPr/>
          <p:nvPr>
            <p:custDataLst>
              <p:tags r:id="rId84"/>
            </p:custDataLst>
          </p:nvPr>
        </p:nvSpPr>
        <p:spPr bwMode="auto">
          <a:xfrm flipH="1">
            <a:off x="5539105" y="1772285"/>
            <a:ext cx="640080" cy="306705"/>
          </a:xfrm>
          <a:custGeom>
            <a:avLst/>
            <a:gdLst>
              <a:gd name="T0" fmla="*/ 384 w 431"/>
              <a:gd name="T1" fmla="*/ 112 h 207"/>
              <a:gd name="T2" fmla="*/ 359 w 431"/>
              <a:gd name="T3" fmla="*/ 119 h 207"/>
              <a:gd name="T4" fmla="*/ 311 w 431"/>
              <a:gd name="T5" fmla="*/ 73 h 207"/>
              <a:gd name="T6" fmla="*/ 283 w 431"/>
              <a:gd name="T7" fmla="*/ 82 h 207"/>
              <a:gd name="T8" fmla="*/ 199 w 431"/>
              <a:gd name="T9" fmla="*/ 0 h 207"/>
              <a:gd name="T10" fmla="*/ 118 w 431"/>
              <a:gd name="T11" fmla="*/ 63 h 207"/>
              <a:gd name="T12" fmla="*/ 78 w 431"/>
              <a:gd name="T13" fmla="*/ 51 h 207"/>
              <a:gd name="T14" fmla="*/ 0 w 431"/>
              <a:gd name="T15" fmla="*/ 128 h 207"/>
              <a:gd name="T16" fmla="*/ 53 w 431"/>
              <a:gd name="T17" fmla="*/ 202 h 207"/>
              <a:gd name="T18" fmla="*/ 69 w 431"/>
              <a:gd name="T19" fmla="*/ 206 h 207"/>
              <a:gd name="T20" fmla="*/ 371 w 431"/>
              <a:gd name="T21" fmla="*/ 206 h 207"/>
              <a:gd name="T22" fmla="*/ 384 w 431"/>
              <a:gd name="T23" fmla="*/ 207 h 207"/>
              <a:gd name="T24" fmla="*/ 431 w 431"/>
              <a:gd name="T25" fmla="*/ 160 h 207"/>
              <a:gd name="T26" fmla="*/ 384 w 431"/>
              <a:gd name="T27" fmla="*/ 112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1" h="207">
                <a:moveTo>
                  <a:pt x="384" y="112"/>
                </a:moveTo>
                <a:cubicBezTo>
                  <a:pt x="375" y="112"/>
                  <a:pt x="366" y="115"/>
                  <a:pt x="359" y="119"/>
                </a:cubicBezTo>
                <a:cubicBezTo>
                  <a:pt x="358" y="93"/>
                  <a:pt x="337" y="73"/>
                  <a:pt x="311" y="73"/>
                </a:cubicBezTo>
                <a:cubicBezTo>
                  <a:pt x="301" y="73"/>
                  <a:pt x="291" y="76"/>
                  <a:pt x="283" y="82"/>
                </a:cubicBezTo>
                <a:cubicBezTo>
                  <a:pt x="282" y="36"/>
                  <a:pt x="245" y="0"/>
                  <a:pt x="199" y="0"/>
                </a:cubicBezTo>
                <a:cubicBezTo>
                  <a:pt x="160" y="0"/>
                  <a:pt x="128" y="27"/>
                  <a:pt x="118" y="63"/>
                </a:cubicBezTo>
                <a:cubicBezTo>
                  <a:pt x="106" y="55"/>
                  <a:pt x="93" y="51"/>
                  <a:pt x="78" y="51"/>
                </a:cubicBezTo>
                <a:cubicBezTo>
                  <a:pt x="35" y="51"/>
                  <a:pt x="0" y="86"/>
                  <a:pt x="0" y="128"/>
                </a:cubicBezTo>
                <a:cubicBezTo>
                  <a:pt x="0" y="162"/>
                  <a:pt x="22" y="191"/>
                  <a:pt x="53" y="202"/>
                </a:cubicBezTo>
                <a:cubicBezTo>
                  <a:pt x="58" y="204"/>
                  <a:pt x="63" y="206"/>
                  <a:pt x="69" y="206"/>
                </a:cubicBezTo>
                <a:cubicBezTo>
                  <a:pt x="371" y="206"/>
                  <a:pt x="371" y="206"/>
                  <a:pt x="371" y="206"/>
                </a:cubicBezTo>
                <a:cubicBezTo>
                  <a:pt x="375" y="207"/>
                  <a:pt x="379" y="207"/>
                  <a:pt x="384" y="207"/>
                </a:cubicBezTo>
                <a:cubicBezTo>
                  <a:pt x="410" y="207"/>
                  <a:pt x="431" y="186"/>
                  <a:pt x="431" y="160"/>
                </a:cubicBezTo>
                <a:cubicBezTo>
                  <a:pt x="431" y="133"/>
                  <a:pt x="410" y="112"/>
                  <a:pt x="384" y="112"/>
                </a:cubicBezTo>
                <a:close/>
              </a:path>
            </a:pathLst>
          </a:custGeom>
          <a:solidFill>
            <a:srgbClr val="FCF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îṣḷîḓé"/>
          <p:cNvSpPr/>
          <p:nvPr>
            <p:custDataLst>
              <p:tags r:id="rId85"/>
            </p:custDataLst>
          </p:nvPr>
        </p:nvSpPr>
        <p:spPr bwMode="auto">
          <a:xfrm flipH="1">
            <a:off x="7898130" y="2201545"/>
            <a:ext cx="647065" cy="311785"/>
          </a:xfrm>
          <a:custGeom>
            <a:avLst/>
            <a:gdLst>
              <a:gd name="T0" fmla="*/ 387 w 436"/>
              <a:gd name="T1" fmla="*/ 113 h 210"/>
              <a:gd name="T2" fmla="*/ 362 w 436"/>
              <a:gd name="T3" fmla="*/ 120 h 210"/>
              <a:gd name="T4" fmla="*/ 314 w 436"/>
              <a:gd name="T5" fmla="*/ 73 h 210"/>
              <a:gd name="T6" fmla="*/ 286 w 436"/>
              <a:gd name="T7" fmla="*/ 83 h 210"/>
              <a:gd name="T8" fmla="*/ 201 w 436"/>
              <a:gd name="T9" fmla="*/ 0 h 210"/>
              <a:gd name="T10" fmla="*/ 119 w 436"/>
              <a:gd name="T11" fmla="*/ 63 h 210"/>
              <a:gd name="T12" fmla="*/ 78 w 436"/>
              <a:gd name="T13" fmla="*/ 52 h 210"/>
              <a:gd name="T14" fmla="*/ 0 w 436"/>
              <a:gd name="T15" fmla="*/ 130 h 210"/>
              <a:gd name="T16" fmla="*/ 53 w 436"/>
              <a:gd name="T17" fmla="*/ 204 h 210"/>
              <a:gd name="T18" fmla="*/ 70 w 436"/>
              <a:gd name="T19" fmla="*/ 208 h 210"/>
              <a:gd name="T20" fmla="*/ 375 w 436"/>
              <a:gd name="T21" fmla="*/ 208 h 210"/>
              <a:gd name="T22" fmla="*/ 387 w 436"/>
              <a:gd name="T23" fmla="*/ 210 h 210"/>
              <a:gd name="T24" fmla="*/ 436 w 436"/>
              <a:gd name="T25" fmla="*/ 162 h 210"/>
              <a:gd name="T26" fmla="*/ 387 w 436"/>
              <a:gd name="T27" fmla="*/ 11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6" h="210">
                <a:moveTo>
                  <a:pt x="387" y="113"/>
                </a:moveTo>
                <a:cubicBezTo>
                  <a:pt x="378" y="113"/>
                  <a:pt x="370" y="116"/>
                  <a:pt x="362" y="120"/>
                </a:cubicBezTo>
                <a:cubicBezTo>
                  <a:pt x="362" y="94"/>
                  <a:pt x="340" y="73"/>
                  <a:pt x="314" y="73"/>
                </a:cubicBezTo>
                <a:cubicBezTo>
                  <a:pt x="304" y="73"/>
                  <a:pt x="294" y="77"/>
                  <a:pt x="286" y="83"/>
                </a:cubicBezTo>
                <a:cubicBezTo>
                  <a:pt x="284" y="37"/>
                  <a:pt x="247" y="0"/>
                  <a:pt x="201" y="0"/>
                </a:cubicBezTo>
                <a:cubicBezTo>
                  <a:pt x="162" y="0"/>
                  <a:pt x="129" y="27"/>
                  <a:pt x="119" y="63"/>
                </a:cubicBezTo>
                <a:cubicBezTo>
                  <a:pt x="107" y="56"/>
                  <a:pt x="93" y="52"/>
                  <a:pt x="78" y="52"/>
                </a:cubicBezTo>
                <a:cubicBezTo>
                  <a:pt x="35" y="52"/>
                  <a:pt x="0" y="87"/>
                  <a:pt x="0" y="130"/>
                </a:cubicBezTo>
                <a:cubicBezTo>
                  <a:pt x="0" y="164"/>
                  <a:pt x="22" y="193"/>
                  <a:pt x="53" y="204"/>
                </a:cubicBezTo>
                <a:cubicBezTo>
                  <a:pt x="58" y="207"/>
                  <a:pt x="64" y="208"/>
                  <a:pt x="70" y="208"/>
                </a:cubicBezTo>
                <a:cubicBezTo>
                  <a:pt x="375" y="208"/>
                  <a:pt x="375" y="208"/>
                  <a:pt x="375" y="208"/>
                </a:cubicBezTo>
                <a:cubicBezTo>
                  <a:pt x="379" y="209"/>
                  <a:pt x="383" y="210"/>
                  <a:pt x="387" y="210"/>
                </a:cubicBezTo>
                <a:cubicBezTo>
                  <a:pt x="414" y="210"/>
                  <a:pt x="436" y="188"/>
                  <a:pt x="436" y="162"/>
                </a:cubicBezTo>
                <a:cubicBezTo>
                  <a:pt x="436" y="135"/>
                  <a:pt x="414" y="113"/>
                  <a:pt x="387" y="113"/>
                </a:cubicBezTo>
                <a:close/>
              </a:path>
            </a:pathLst>
          </a:custGeom>
          <a:solidFill>
            <a:srgbClr val="FCF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8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71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73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等腰三角形 73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28955" y="733425"/>
            <a:ext cx="286321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7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应急组织体系搭建</a:t>
            </a:r>
            <a:endParaRPr sz="17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17550" y="1157605"/>
            <a:ext cx="50641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  <a:buClr>
                <a:srgbClr val="2F7889"/>
              </a:buClr>
              <a:buNone/>
            </a:pPr>
            <a:r>
              <a:rPr lang="zh-CN" altLang="en-US" sz="16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（2）现场应急救援指挥中心职责</a:t>
            </a:r>
            <a:endParaRPr lang="zh-CN" altLang="en-US" sz="16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932815" y="1518920"/>
            <a:ext cx="5320665" cy="3446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60045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人员疏散、管制范围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0045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应急资源利用，减少花费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0045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向上级主管部门汇报事故和应急救援情况，适时发布事故及事故救援情况；必要时向上级部门和有关单位发出救援请求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0045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负责监督现场信息报道和发布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0045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协调和控制应急人员，保持联系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0045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识别危险物质和现存危险状况，对事故现场区域进行分析，确定危险品的暴露极限浓度、处理程序和采用技术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0045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工作区划分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0045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应急人员防护安排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0045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决定现场应急是否终止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0045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协调控制现场净化和恢复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2" name="iṡļíḓê"/>
          <p:cNvSpPr/>
          <p:nvPr>
            <p:custDataLst>
              <p:tags r:id="rId7"/>
            </p:custDataLst>
          </p:nvPr>
        </p:nvSpPr>
        <p:spPr bwMode="auto">
          <a:xfrm>
            <a:off x="7651750" y="3569335"/>
            <a:ext cx="33020" cy="70485"/>
          </a:xfrm>
          <a:custGeom>
            <a:avLst/>
            <a:gdLst>
              <a:gd name="T0" fmla="*/ 0 w 12"/>
              <a:gd name="T1" fmla="*/ 4 h 25"/>
              <a:gd name="T2" fmla="*/ 4 w 12"/>
              <a:gd name="T3" fmla="*/ 0 h 25"/>
              <a:gd name="T4" fmla="*/ 9 w 12"/>
              <a:gd name="T5" fmla="*/ 3 h 25"/>
              <a:gd name="T6" fmla="*/ 11 w 12"/>
              <a:gd name="T7" fmla="*/ 21 h 25"/>
              <a:gd name="T8" fmla="*/ 7 w 12"/>
              <a:gd name="T9" fmla="*/ 25 h 25"/>
              <a:gd name="T10" fmla="*/ 2 w 12"/>
              <a:gd name="T11" fmla="*/ 22 h 25"/>
              <a:gd name="T12" fmla="*/ 0 w 12"/>
              <a:gd name="T13" fmla="*/ 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5">
                <a:moveTo>
                  <a:pt x="0" y="4"/>
                </a:moveTo>
                <a:cubicBezTo>
                  <a:pt x="0" y="2"/>
                  <a:pt x="2" y="0"/>
                  <a:pt x="4" y="0"/>
                </a:cubicBezTo>
                <a:cubicBezTo>
                  <a:pt x="7" y="0"/>
                  <a:pt x="9" y="1"/>
                  <a:pt x="9" y="3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3"/>
                  <a:pt x="10" y="25"/>
                  <a:pt x="7" y="25"/>
                </a:cubicBezTo>
                <a:cubicBezTo>
                  <a:pt x="5" y="25"/>
                  <a:pt x="3" y="24"/>
                  <a:pt x="2" y="22"/>
                </a:cubicBezTo>
                <a:lnTo>
                  <a:pt x="0" y="4"/>
                </a:lnTo>
                <a:close/>
              </a:path>
            </a:pathLst>
          </a:custGeom>
          <a:solidFill>
            <a:srgbClr val="DCB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iṥļíḓè"/>
          <p:cNvSpPr/>
          <p:nvPr>
            <p:custDataLst>
              <p:tags r:id="rId8"/>
            </p:custDataLst>
          </p:nvPr>
        </p:nvSpPr>
        <p:spPr bwMode="auto">
          <a:xfrm>
            <a:off x="7575550" y="3575050"/>
            <a:ext cx="131445" cy="137795"/>
          </a:xfrm>
          <a:custGeom>
            <a:avLst/>
            <a:gdLst>
              <a:gd name="T0" fmla="*/ 8 w 48"/>
              <a:gd name="T1" fmla="*/ 33 h 50"/>
              <a:gd name="T2" fmla="*/ 11 w 48"/>
              <a:gd name="T3" fmla="*/ 7 h 50"/>
              <a:gd name="T4" fmla="*/ 37 w 48"/>
              <a:gd name="T5" fmla="*/ 11 h 50"/>
              <a:gd name="T6" fmla="*/ 40 w 48"/>
              <a:gd name="T7" fmla="*/ 44 h 50"/>
              <a:gd name="T8" fmla="*/ 8 w 48"/>
              <a:gd name="T9" fmla="*/ 3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50">
                <a:moveTo>
                  <a:pt x="8" y="33"/>
                </a:moveTo>
                <a:cubicBezTo>
                  <a:pt x="0" y="23"/>
                  <a:pt x="3" y="13"/>
                  <a:pt x="11" y="7"/>
                </a:cubicBezTo>
                <a:cubicBezTo>
                  <a:pt x="19" y="0"/>
                  <a:pt x="29" y="0"/>
                  <a:pt x="37" y="11"/>
                </a:cubicBezTo>
                <a:cubicBezTo>
                  <a:pt x="45" y="21"/>
                  <a:pt x="48" y="37"/>
                  <a:pt x="40" y="44"/>
                </a:cubicBezTo>
                <a:cubicBezTo>
                  <a:pt x="32" y="50"/>
                  <a:pt x="16" y="43"/>
                  <a:pt x="8" y="33"/>
                </a:cubicBezTo>
                <a:close/>
              </a:path>
            </a:pathLst>
          </a:custGeom>
          <a:solidFill>
            <a:srgbClr val="DCB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îṩ1iḓê"/>
          <p:cNvSpPr/>
          <p:nvPr>
            <p:custDataLst>
              <p:tags r:id="rId9"/>
            </p:custDataLst>
          </p:nvPr>
        </p:nvSpPr>
        <p:spPr bwMode="auto">
          <a:xfrm>
            <a:off x="7596505" y="3572510"/>
            <a:ext cx="55245" cy="61595"/>
          </a:xfrm>
          <a:custGeom>
            <a:avLst/>
            <a:gdLst>
              <a:gd name="T0" fmla="*/ 1 w 20"/>
              <a:gd name="T1" fmla="*/ 7 h 22"/>
              <a:gd name="T2" fmla="*/ 2 w 20"/>
              <a:gd name="T3" fmla="*/ 1 h 22"/>
              <a:gd name="T4" fmla="*/ 8 w 20"/>
              <a:gd name="T5" fmla="*/ 1 h 22"/>
              <a:gd name="T6" fmla="*/ 19 w 20"/>
              <a:gd name="T7" fmla="*/ 15 h 22"/>
              <a:gd name="T8" fmla="*/ 18 w 20"/>
              <a:gd name="T9" fmla="*/ 21 h 22"/>
              <a:gd name="T10" fmla="*/ 12 w 20"/>
              <a:gd name="T11" fmla="*/ 21 h 22"/>
              <a:gd name="T12" fmla="*/ 1 w 20"/>
              <a:gd name="T13" fmla="*/ 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2">
                <a:moveTo>
                  <a:pt x="1" y="7"/>
                </a:moveTo>
                <a:cubicBezTo>
                  <a:pt x="0" y="5"/>
                  <a:pt x="0" y="3"/>
                  <a:pt x="2" y="1"/>
                </a:cubicBezTo>
                <a:cubicBezTo>
                  <a:pt x="4" y="0"/>
                  <a:pt x="7" y="0"/>
                  <a:pt x="8" y="1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7"/>
                  <a:pt x="20" y="19"/>
                  <a:pt x="18" y="21"/>
                </a:cubicBezTo>
                <a:cubicBezTo>
                  <a:pt x="16" y="22"/>
                  <a:pt x="13" y="22"/>
                  <a:pt x="12" y="21"/>
                </a:cubicBezTo>
                <a:lnTo>
                  <a:pt x="1" y="7"/>
                </a:lnTo>
                <a:close/>
              </a:path>
            </a:pathLst>
          </a:custGeom>
          <a:solidFill>
            <a:srgbClr val="DCB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îṧḷíḓé"/>
          <p:cNvSpPr/>
          <p:nvPr>
            <p:custDataLst>
              <p:tags r:id="rId10"/>
            </p:custDataLst>
          </p:nvPr>
        </p:nvSpPr>
        <p:spPr bwMode="auto">
          <a:xfrm>
            <a:off x="7619365" y="3561715"/>
            <a:ext cx="55245" cy="59690"/>
          </a:xfrm>
          <a:custGeom>
            <a:avLst/>
            <a:gdLst>
              <a:gd name="T0" fmla="*/ 1 w 20"/>
              <a:gd name="T1" fmla="*/ 7 h 22"/>
              <a:gd name="T2" fmla="*/ 2 w 20"/>
              <a:gd name="T3" fmla="*/ 1 h 22"/>
              <a:gd name="T4" fmla="*/ 8 w 20"/>
              <a:gd name="T5" fmla="*/ 1 h 22"/>
              <a:gd name="T6" fmla="*/ 19 w 20"/>
              <a:gd name="T7" fmla="*/ 15 h 22"/>
              <a:gd name="T8" fmla="*/ 18 w 20"/>
              <a:gd name="T9" fmla="*/ 21 h 22"/>
              <a:gd name="T10" fmla="*/ 12 w 20"/>
              <a:gd name="T11" fmla="*/ 21 h 22"/>
              <a:gd name="T12" fmla="*/ 1 w 20"/>
              <a:gd name="T13" fmla="*/ 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2">
                <a:moveTo>
                  <a:pt x="1" y="7"/>
                </a:moveTo>
                <a:cubicBezTo>
                  <a:pt x="0" y="5"/>
                  <a:pt x="1" y="3"/>
                  <a:pt x="2" y="1"/>
                </a:cubicBezTo>
                <a:cubicBezTo>
                  <a:pt x="4" y="0"/>
                  <a:pt x="7" y="0"/>
                  <a:pt x="8" y="1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7"/>
                  <a:pt x="20" y="19"/>
                  <a:pt x="18" y="21"/>
                </a:cubicBezTo>
                <a:cubicBezTo>
                  <a:pt x="16" y="22"/>
                  <a:pt x="13" y="22"/>
                  <a:pt x="12" y="21"/>
                </a:cubicBezTo>
                <a:lnTo>
                  <a:pt x="1" y="7"/>
                </a:lnTo>
                <a:close/>
              </a:path>
            </a:pathLst>
          </a:custGeom>
          <a:solidFill>
            <a:srgbClr val="DCB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íŝļîḋé"/>
          <p:cNvSpPr/>
          <p:nvPr>
            <p:custDataLst>
              <p:tags r:id="rId11"/>
            </p:custDataLst>
          </p:nvPr>
        </p:nvSpPr>
        <p:spPr bwMode="auto">
          <a:xfrm>
            <a:off x="7580630" y="3589020"/>
            <a:ext cx="55245" cy="64135"/>
          </a:xfrm>
          <a:custGeom>
            <a:avLst/>
            <a:gdLst>
              <a:gd name="T0" fmla="*/ 1 w 20"/>
              <a:gd name="T1" fmla="*/ 8 h 23"/>
              <a:gd name="T2" fmla="*/ 3 w 20"/>
              <a:gd name="T3" fmla="*/ 2 h 23"/>
              <a:gd name="T4" fmla="*/ 8 w 20"/>
              <a:gd name="T5" fmla="*/ 2 h 23"/>
              <a:gd name="T6" fmla="*/ 19 w 20"/>
              <a:gd name="T7" fmla="*/ 16 h 23"/>
              <a:gd name="T8" fmla="*/ 18 w 20"/>
              <a:gd name="T9" fmla="*/ 22 h 23"/>
              <a:gd name="T10" fmla="*/ 12 w 20"/>
              <a:gd name="T11" fmla="*/ 21 h 23"/>
              <a:gd name="T12" fmla="*/ 1 w 20"/>
              <a:gd name="T13" fmla="*/ 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3">
                <a:moveTo>
                  <a:pt x="1" y="8"/>
                </a:moveTo>
                <a:cubicBezTo>
                  <a:pt x="0" y="6"/>
                  <a:pt x="1" y="3"/>
                  <a:pt x="3" y="2"/>
                </a:cubicBezTo>
                <a:cubicBezTo>
                  <a:pt x="5" y="0"/>
                  <a:pt x="7" y="0"/>
                  <a:pt x="8" y="2"/>
                </a:cubicBezTo>
                <a:cubicBezTo>
                  <a:pt x="19" y="16"/>
                  <a:pt x="19" y="16"/>
                  <a:pt x="19" y="16"/>
                </a:cubicBezTo>
                <a:cubicBezTo>
                  <a:pt x="20" y="17"/>
                  <a:pt x="20" y="20"/>
                  <a:pt x="18" y="22"/>
                </a:cubicBezTo>
                <a:cubicBezTo>
                  <a:pt x="16" y="23"/>
                  <a:pt x="13" y="23"/>
                  <a:pt x="12" y="21"/>
                </a:cubicBezTo>
                <a:lnTo>
                  <a:pt x="1" y="8"/>
                </a:lnTo>
                <a:close/>
              </a:path>
            </a:pathLst>
          </a:custGeom>
          <a:solidFill>
            <a:srgbClr val="DCB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ïṩļîḓè"/>
          <p:cNvSpPr/>
          <p:nvPr>
            <p:custDataLst>
              <p:tags r:id="rId12"/>
            </p:custDataLst>
          </p:nvPr>
        </p:nvSpPr>
        <p:spPr bwMode="auto">
          <a:xfrm>
            <a:off x="7564120" y="3608070"/>
            <a:ext cx="55245" cy="64135"/>
          </a:xfrm>
          <a:custGeom>
            <a:avLst/>
            <a:gdLst>
              <a:gd name="T0" fmla="*/ 1 w 20"/>
              <a:gd name="T1" fmla="*/ 7 h 23"/>
              <a:gd name="T2" fmla="*/ 2 w 20"/>
              <a:gd name="T3" fmla="*/ 1 h 23"/>
              <a:gd name="T4" fmla="*/ 8 w 20"/>
              <a:gd name="T5" fmla="*/ 2 h 23"/>
              <a:gd name="T6" fmla="*/ 19 w 20"/>
              <a:gd name="T7" fmla="*/ 15 h 23"/>
              <a:gd name="T8" fmla="*/ 18 w 20"/>
              <a:gd name="T9" fmla="*/ 21 h 23"/>
              <a:gd name="T10" fmla="*/ 12 w 20"/>
              <a:gd name="T11" fmla="*/ 21 h 23"/>
              <a:gd name="T12" fmla="*/ 1 w 20"/>
              <a:gd name="T13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3">
                <a:moveTo>
                  <a:pt x="1" y="7"/>
                </a:moveTo>
                <a:cubicBezTo>
                  <a:pt x="0" y="5"/>
                  <a:pt x="0" y="3"/>
                  <a:pt x="2" y="1"/>
                </a:cubicBezTo>
                <a:cubicBezTo>
                  <a:pt x="4" y="0"/>
                  <a:pt x="7" y="0"/>
                  <a:pt x="8" y="2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7"/>
                  <a:pt x="20" y="20"/>
                  <a:pt x="18" y="21"/>
                </a:cubicBezTo>
                <a:cubicBezTo>
                  <a:pt x="16" y="23"/>
                  <a:pt x="13" y="22"/>
                  <a:pt x="12" y="21"/>
                </a:cubicBezTo>
                <a:lnTo>
                  <a:pt x="1" y="7"/>
                </a:lnTo>
                <a:close/>
              </a:path>
            </a:pathLst>
          </a:custGeom>
          <a:solidFill>
            <a:srgbClr val="DCB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ïŝļïḓé"/>
          <p:cNvSpPr/>
          <p:nvPr>
            <p:custDataLst>
              <p:tags r:id="rId13"/>
            </p:custDataLst>
          </p:nvPr>
        </p:nvSpPr>
        <p:spPr bwMode="auto">
          <a:xfrm>
            <a:off x="7644765" y="3630295"/>
            <a:ext cx="557530" cy="414020"/>
          </a:xfrm>
          <a:custGeom>
            <a:avLst/>
            <a:gdLst>
              <a:gd name="T0" fmla="*/ 196 w 202"/>
              <a:gd name="T1" fmla="*/ 117 h 150"/>
              <a:gd name="T2" fmla="*/ 173 w 202"/>
              <a:gd name="T3" fmla="*/ 105 h 150"/>
              <a:gd name="T4" fmla="*/ 138 w 202"/>
              <a:gd name="T5" fmla="*/ 93 h 150"/>
              <a:gd name="T6" fmla="*/ 94 w 202"/>
              <a:gd name="T7" fmla="*/ 76 h 150"/>
              <a:gd name="T8" fmla="*/ 20 w 202"/>
              <a:gd name="T9" fmla="*/ 0 h 150"/>
              <a:gd name="T10" fmla="*/ 0 w 202"/>
              <a:gd name="T11" fmla="*/ 26 h 150"/>
              <a:gd name="T12" fmla="*/ 29 w 202"/>
              <a:gd name="T13" fmla="*/ 57 h 150"/>
              <a:gd name="T14" fmla="*/ 53 w 202"/>
              <a:gd name="T15" fmla="*/ 83 h 150"/>
              <a:gd name="T16" fmla="*/ 87 w 202"/>
              <a:gd name="T17" fmla="*/ 115 h 150"/>
              <a:gd name="T18" fmla="*/ 132 w 202"/>
              <a:gd name="T19" fmla="*/ 134 h 150"/>
              <a:gd name="T20" fmla="*/ 163 w 202"/>
              <a:gd name="T21" fmla="*/ 147 h 150"/>
              <a:gd name="T22" fmla="*/ 192 w 202"/>
              <a:gd name="T23" fmla="*/ 144 h 150"/>
              <a:gd name="T24" fmla="*/ 198 w 202"/>
              <a:gd name="T25" fmla="*/ 120 h 150"/>
              <a:gd name="T26" fmla="*/ 196 w 202"/>
              <a:gd name="T27" fmla="*/ 117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2" h="150">
                <a:moveTo>
                  <a:pt x="196" y="117"/>
                </a:moveTo>
                <a:cubicBezTo>
                  <a:pt x="191" y="110"/>
                  <a:pt x="181" y="107"/>
                  <a:pt x="173" y="105"/>
                </a:cubicBezTo>
                <a:cubicBezTo>
                  <a:pt x="161" y="101"/>
                  <a:pt x="149" y="97"/>
                  <a:pt x="138" y="93"/>
                </a:cubicBezTo>
                <a:cubicBezTo>
                  <a:pt x="123" y="87"/>
                  <a:pt x="108" y="82"/>
                  <a:pt x="94" y="76"/>
                </a:cubicBezTo>
                <a:cubicBezTo>
                  <a:pt x="20" y="0"/>
                  <a:pt x="20" y="0"/>
                  <a:pt x="20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10" y="36"/>
                  <a:pt x="19" y="47"/>
                  <a:pt x="29" y="57"/>
                </a:cubicBezTo>
                <a:cubicBezTo>
                  <a:pt x="37" y="66"/>
                  <a:pt x="45" y="74"/>
                  <a:pt x="53" y="83"/>
                </a:cubicBezTo>
                <a:cubicBezTo>
                  <a:pt x="64" y="94"/>
                  <a:pt x="74" y="107"/>
                  <a:pt x="87" y="115"/>
                </a:cubicBezTo>
                <a:cubicBezTo>
                  <a:pt x="101" y="123"/>
                  <a:pt x="117" y="127"/>
                  <a:pt x="132" y="134"/>
                </a:cubicBezTo>
                <a:cubicBezTo>
                  <a:pt x="142" y="138"/>
                  <a:pt x="152" y="145"/>
                  <a:pt x="163" y="147"/>
                </a:cubicBezTo>
                <a:cubicBezTo>
                  <a:pt x="172" y="150"/>
                  <a:pt x="184" y="150"/>
                  <a:pt x="192" y="144"/>
                </a:cubicBezTo>
                <a:cubicBezTo>
                  <a:pt x="198" y="138"/>
                  <a:pt x="202" y="128"/>
                  <a:pt x="198" y="120"/>
                </a:cubicBezTo>
                <a:cubicBezTo>
                  <a:pt x="198" y="119"/>
                  <a:pt x="197" y="118"/>
                  <a:pt x="196" y="117"/>
                </a:cubicBezTo>
                <a:close/>
              </a:path>
            </a:pathLst>
          </a:custGeom>
          <a:solidFill>
            <a:srgbClr val="2C3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í$lîḋè"/>
          <p:cNvSpPr/>
          <p:nvPr>
            <p:custDataLst>
              <p:tags r:id="rId14"/>
            </p:custDataLst>
          </p:nvPr>
        </p:nvSpPr>
        <p:spPr bwMode="auto">
          <a:xfrm>
            <a:off x="7987030" y="3346450"/>
            <a:ext cx="33020" cy="74930"/>
          </a:xfrm>
          <a:custGeom>
            <a:avLst/>
            <a:gdLst>
              <a:gd name="T0" fmla="*/ 0 w 12"/>
              <a:gd name="T1" fmla="*/ 5 h 27"/>
              <a:gd name="T2" fmla="*/ 4 w 12"/>
              <a:gd name="T3" fmla="*/ 1 h 27"/>
              <a:gd name="T4" fmla="*/ 9 w 12"/>
              <a:gd name="T5" fmla="*/ 4 h 27"/>
              <a:gd name="T6" fmla="*/ 11 w 12"/>
              <a:gd name="T7" fmla="*/ 22 h 27"/>
              <a:gd name="T8" fmla="*/ 7 w 12"/>
              <a:gd name="T9" fmla="*/ 26 h 27"/>
              <a:gd name="T10" fmla="*/ 2 w 12"/>
              <a:gd name="T11" fmla="*/ 23 h 27"/>
              <a:gd name="T12" fmla="*/ 0 w 12"/>
              <a:gd name="T13" fmla="*/ 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7">
                <a:moveTo>
                  <a:pt x="0" y="5"/>
                </a:moveTo>
                <a:cubicBezTo>
                  <a:pt x="0" y="3"/>
                  <a:pt x="1" y="1"/>
                  <a:pt x="4" y="1"/>
                </a:cubicBezTo>
                <a:cubicBezTo>
                  <a:pt x="7" y="0"/>
                  <a:pt x="9" y="2"/>
                  <a:pt x="9" y="4"/>
                </a:cubicBezTo>
                <a:cubicBezTo>
                  <a:pt x="11" y="22"/>
                  <a:pt x="11" y="22"/>
                  <a:pt x="11" y="22"/>
                </a:cubicBezTo>
                <a:cubicBezTo>
                  <a:pt x="12" y="24"/>
                  <a:pt x="10" y="26"/>
                  <a:pt x="7" y="26"/>
                </a:cubicBezTo>
                <a:cubicBezTo>
                  <a:pt x="5" y="27"/>
                  <a:pt x="2" y="25"/>
                  <a:pt x="2" y="23"/>
                </a:cubicBezTo>
                <a:lnTo>
                  <a:pt x="0" y="5"/>
                </a:lnTo>
                <a:close/>
              </a:path>
            </a:pathLst>
          </a:custGeom>
          <a:solidFill>
            <a:srgbClr val="DCB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í$ḷîdê"/>
          <p:cNvSpPr/>
          <p:nvPr>
            <p:custDataLst>
              <p:tags r:id="rId15"/>
            </p:custDataLst>
          </p:nvPr>
        </p:nvSpPr>
        <p:spPr bwMode="auto">
          <a:xfrm>
            <a:off x="7906385" y="3354070"/>
            <a:ext cx="135890" cy="142240"/>
          </a:xfrm>
          <a:custGeom>
            <a:avLst/>
            <a:gdLst>
              <a:gd name="T0" fmla="*/ 8 w 49"/>
              <a:gd name="T1" fmla="*/ 34 h 51"/>
              <a:gd name="T2" fmla="*/ 11 w 49"/>
              <a:gd name="T3" fmla="*/ 6 h 51"/>
              <a:gd name="T4" fmla="*/ 38 w 49"/>
              <a:gd name="T5" fmla="*/ 10 h 51"/>
              <a:gd name="T6" fmla="*/ 41 w 49"/>
              <a:gd name="T7" fmla="*/ 45 h 51"/>
              <a:gd name="T8" fmla="*/ 8 w 49"/>
              <a:gd name="T9" fmla="*/ 3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51">
                <a:moveTo>
                  <a:pt x="8" y="34"/>
                </a:moveTo>
                <a:cubicBezTo>
                  <a:pt x="0" y="23"/>
                  <a:pt x="2" y="13"/>
                  <a:pt x="11" y="6"/>
                </a:cubicBezTo>
                <a:cubicBezTo>
                  <a:pt x="19" y="0"/>
                  <a:pt x="30" y="0"/>
                  <a:pt x="38" y="10"/>
                </a:cubicBezTo>
                <a:cubicBezTo>
                  <a:pt x="46" y="21"/>
                  <a:pt x="49" y="38"/>
                  <a:pt x="41" y="45"/>
                </a:cubicBezTo>
                <a:cubicBezTo>
                  <a:pt x="32" y="51"/>
                  <a:pt x="16" y="45"/>
                  <a:pt x="8" y="34"/>
                </a:cubicBezTo>
                <a:close/>
              </a:path>
            </a:pathLst>
          </a:custGeom>
          <a:solidFill>
            <a:srgbClr val="DCB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ïŝļiďê"/>
          <p:cNvSpPr/>
          <p:nvPr>
            <p:custDataLst>
              <p:tags r:id="rId16"/>
            </p:custDataLst>
          </p:nvPr>
        </p:nvSpPr>
        <p:spPr bwMode="auto">
          <a:xfrm>
            <a:off x="7928610" y="3349625"/>
            <a:ext cx="58420" cy="66040"/>
          </a:xfrm>
          <a:custGeom>
            <a:avLst/>
            <a:gdLst>
              <a:gd name="T0" fmla="*/ 1 w 21"/>
              <a:gd name="T1" fmla="*/ 8 h 24"/>
              <a:gd name="T2" fmla="*/ 2 w 21"/>
              <a:gd name="T3" fmla="*/ 2 h 24"/>
              <a:gd name="T4" fmla="*/ 8 w 21"/>
              <a:gd name="T5" fmla="*/ 2 h 24"/>
              <a:gd name="T6" fmla="*/ 20 w 21"/>
              <a:gd name="T7" fmla="*/ 16 h 24"/>
              <a:gd name="T8" fmla="*/ 18 w 21"/>
              <a:gd name="T9" fmla="*/ 22 h 24"/>
              <a:gd name="T10" fmla="*/ 12 w 21"/>
              <a:gd name="T11" fmla="*/ 22 h 24"/>
              <a:gd name="T12" fmla="*/ 1 w 21"/>
              <a:gd name="T13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4">
                <a:moveTo>
                  <a:pt x="1" y="8"/>
                </a:moveTo>
                <a:cubicBezTo>
                  <a:pt x="0" y="6"/>
                  <a:pt x="0" y="3"/>
                  <a:pt x="2" y="2"/>
                </a:cubicBezTo>
                <a:cubicBezTo>
                  <a:pt x="4" y="0"/>
                  <a:pt x="7" y="0"/>
                  <a:pt x="8" y="2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8"/>
                  <a:pt x="20" y="21"/>
                  <a:pt x="18" y="22"/>
                </a:cubicBezTo>
                <a:cubicBezTo>
                  <a:pt x="16" y="24"/>
                  <a:pt x="14" y="24"/>
                  <a:pt x="12" y="22"/>
                </a:cubicBezTo>
                <a:lnTo>
                  <a:pt x="1" y="8"/>
                </a:lnTo>
                <a:close/>
              </a:path>
            </a:pathLst>
          </a:custGeom>
          <a:solidFill>
            <a:srgbClr val="DCB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íṩlïḑè"/>
          <p:cNvSpPr/>
          <p:nvPr>
            <p:custDataLst>
              <p:tags r:id="rId17"/>
            </p:custDataLst>
          </p:nvPr>
        </p:nvSpPr>
        <p:spPr bwMode="auto">
          <a:xfrm>
            <a:off x="7950835" y="3337560"/>
            <a:ext cx="58420" cy="67310"/>
          </a:xfrm>
          <a:custGeom>
            <a:avLst/>
            <a:gdLst>
              <a:gd name="T0" fmla="*/ 1 w 21"/>
              <a:gd name="T1" fmla="*/ 7 h 24"/>
              <a:gd name="T2" fmla="*/ 3 w 21"/>
              <a:gd name="T3" fmla="*/ 1 h 24"/>
              <a:gd name="T4" fmla="*/ 9 w 21"/>
              <a:gd name="T5" fmla="*/ 2 h 24"/>
              <a:gd name="T6" fmla="*/ 20 w 21"/>
              <a:gd name="T7" fmla="*/ 16 h 24"/>
              <a:gd name="T8" fmla="*/ 19 w 21"/>
              <a:gd name="T9" fmla="*/ 22 h 24"/>
              <a:gd name="T10" fmla="*/ 13 w 21"/>
              <a:gd name="T11" fmla="*/ 22 h 24"/>
              <a:gd name="T12" fmla="*/ 1 w 21"/>
              <a:gd name="T13" fmla="*/ 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4">
                <a:moveTo>
                  <a:pt x="1" y="7"/>
                </a:moveTo>
                <a:cubicBezTo>
                  <a:pt x="0" y="6"/>
                  <a:pt x="1" y="3"/>
                  <a:pt x="3" y="1"/>
                </a:cubicBezTo>
                <a:cubicBezTo>
                  <a:pt x="5" y="0"/>
                  <a:pt x="7" y="0"/>
                  <a:pt x="9" y="2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8"/>
                  <a:pt x="21" y="20"/>
                  <a:pt x="19" y="22"/>
                </a:cubicBezTo>
                <a:cubicBezTo>
                  <a:pt x="17" y="24"/>
                  <a:pt x="14" y="23"/>
                  <a:pt x="13" y="22"/>
                </a:cubicBezTo>
                <a:lnTo>
                  <a:pt x="1" y="7"/>
                </a:lnTo>
                <a:close/>
              </a:path>
            </a:pathLst>
          </a:custGeom>
          <a:solidFill>
            <a:srgbClr val="DCB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ïşļîde"/>
          <p:cNvSpPr/>
          <p:nvPr>
            <p:custDataLst>
              <p:tags r:id="rId18"/>
            </p:custDataLst>
          </p:nvPr>
        </p:nvSpPr>
        <p:spPr bwMode="auto">
          <a:xfrm>
            <a:off x="7912100" y="3369310"/>
            <a:ext cx="58420" cy="66040"/>
          </a:xfrm>
          <a:custGeom>
            <a:avLst/>
            <a:gdLst>
              <a:gd name="T0" fmla="*/ 1 w 21"/>
              <a:gd name="T1" fmla="*/ 8 h 24"/>
              <a:gd name="T2" fmla="*/ 2 w 21"/>
              <a:gd name="T3" fmla="*/ 2 h 24"/>
              <a:gd name="T4" fmla="*/ 8 w 21"/>
              <a:gd name="T5" fmla="*/ 2 h 24"/>
              <a:gd name="T6" fmla="*/ 20 w 21"/>
              <a:gd name="T7" fmla="*/ 16 h 24"/>
              <a:gd name="T8" fmla="*/ 18 w 21"/>
              <a:gd name="T9" fmla="*/ 22 h 24"/>
              <a:gd name="T10" fmla="*/ 12 w 21"/>
              <a:gd name="T11" fmla="*/ 22 h 24"/>
              <a:gd name="T12" fmla="*/ 1 w 21"/>
              <a:gd name="T13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4">
                <a:moveTo>
                  <a:pt x="1" y="8"/>
                </a:moveTo>
                <a:cubicBezTo>
                  <a:pt x="0" y="6"/>
                  <a:pt x="0" y="3"/>
                  <a:pt x="2" y="2"/>
                </a:cubicBezTo>
                <a:cubicBezTo>
                  <a:pt x="4" y="0"/>
                  <a:pt x="7" y="0"/>
                  <a:pt x="8" y="2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8"/>
                  <a:pt x="20" y="21"/>
                  <a:pt x="18" y="22"/>
                </a:cubicBezTo>
                <a:cubicBezTo>
                  <a:pt x="16" y="24"/>
                  <a:pt x="14" y="24"/>
                  <a:pt x="12" y="22"/>
                </a:cubicBezTo>
                <a:lnTo>
                  <a:pt x="1" y="8"/>
                </a:lnTo>
                <a:close/>
              </a:path>
            </a:pathLst>
          </a:custGeom>
          <a:solidFill>
            <a:srgbClr val="DCB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íṧḻidè"/>
          <p:cNvSpPr/>
          <p:nvPr>
            <p:custDataLst>
              <p:tags r:id="rId19"/>
            </p:custDataLst>
          </p:nvPr>
        </p:nvSpPr>
        <p:spPr bwMode="auto">
          <a:xfrm>
            <a:off x="7892415" y="3388360"/>
            <a:ext cx="58420" cy="62865"/>
          </a:xfrm>
          <a:custGeom>
            <a:avLst/>
            <a:gdLst>
              <a:gd name="T0" fmla="*/ 2 w 21"/>
              <a:gd name="T1" fmla="*/ 7 h 23"/>
              <a:gd name="T2" fmla="*/ 3 w 21"/>
              <a:gd name="T3" fmla="*/ 1 h 23"/>
              <a:gd name="T4" fmla="*/ 9 w 21"/>
              <a:gd name="T5" fmla="*/ 2 h 23"/>
              <a:gd name="T6" fmla="*/ 20 w 21"/>
              <a:gd name="T7" fmla="*/ 16 h 23"/>
              <a:gd name="T8" fmla="*/ 19 w 21"/>
              <a:gd name="T9" fmla="*/ 22 h 23"/>
              <a:gd name="T10" fmla="*/ 13 w 21"/>
              <a:gd name="T11" fmla="*/ 22 h 23"/>
              <a:gd name="T12" fmla="*/ 2 w 21"/>
              <a:gd name="T13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3">
                <a:moveTo>
                  <a:pt x="2" y="7"/>
                </a:moveTo>
                <a:cubicBezTo>
                  <a:pt x="0" y="6"/>
                  <a:pt x="1" y="3"/>
                  <a:pt x="3" y="1"/>
                </a:cubicBezTo>
                <a:cubicBezTo>
                  <a:pt x="5" y="0"/>
                  <a:pt x="8" y="0"/>
                  <a:pt x="9" y="2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8"/>
                  <a:pt x="21" y="20"/>
                  <a:pt x="19" y="22"/>
                </a:cubicBezTo>
                <a:cubicBezTo>
                  <a:pt x="17" y="23"/>
                  <a:pt x="14" y="23"/>
                  <a:pt x="13" y="22"/>
                </a:cubicBezTo>
                <a:lnTo>
                  <a:pt x="2" y="7"/>
                </a:lnTo>
                <a:close/>
              </a:path>
            </a:pathLst>
          </a:custGeom>
          <a:solidFill>
            <a:srgbClr val="DCB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íṧľiḋe"/>
          <p:cNvSpPr/>
          <p:nvPr>
            <p:custDataLst>
              <p:tags r:id="rId20"/>
            </p:custDataLst>
          </p:nvPr>
        </p:nvSpPr>
        <p:spPr bwMode="auto">
          <a:xfrm>
            <a:off x="7970520" y="3412490"/>
            <a:ext cx="554355" cy="414020"/>
          </a:xfrm>
          <a:custGeom>
            <a:avLst/>
            <a:gdLst>
              <a:gd name="T0" fmla="*/ 196 w 201"/>
              <a:gd name="T1" fmla="*/ 117 h 150"/>
              <a:gd name="T2" fmla="*/ 173 w 201"/>
              <a:gd name="T3" fmla="*/ 105 h 150"/>
              <a:gd name="T4" fmla="*/ 138 w 201"/>
              <a:gd name="T5" fmla="*/ 93 h 150"/>
              <a:gd name="T6" fmla="*/ 94 w 201"/>
              <a:gd name="T7" fmla="*/ 76 h 150"/>
              <a:gd name="T8" fmla="*/ 20 w 201"/>
              <a:gd name="T9" fmla="*/ 0 h 150"/>
              <a:gd name="T10" fmla="*/ 0 w 201"/>
              <a:gd name="T11" fmla="*/ 26 h 150"/>
              <a:gd name="T12" fmla="*/ 29 w 201"/>
              <a:gd name="T13" fmla="*/ 57 h 150"/>
              <a:gd name="T14" fmla="*/ 53 w 201"/>
              <a:gd name="T15" fmla="*/ 83 h 150"/>
              <a:gd name="T16" fmla="*/ 87 w 201"/>
              <a:gd name="T17" fmla="*/ 115 h 150"/>
              <a:gd name="T18" fmla="*/ 132 w 201"/>
              <a:gd name="T19" fmla="*/ 134 h 150"/>
              <a:gd name="T20" fmla="*/ 163 w 201"/>
              <a:gd name="T21" fmla="*/ 147 h 150"/>
              <a:gd name="T22" fmla="*/ 192 w 201"/>
              <a:gd name="T23" fmla="*/ 144 h 150"/>
              <a:gd name="T24" fmla="*/ 198 w 201"/>
              <a:gd name="T25" fmla="*/ 120 h 150"/>
              <a:gd name="T26" fmla="*/ 196 w 201"/>
              <a:gd name="T27" fmla="*/ 117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50">
                <a:moveTo>
                  <a:pt x="196" y="117"/>
                </a:moveTo>
                <a:cubicBezTo>
                  <a:pt x="191" y="110"/>
                  <a:pt x="181" y="107"/>
                  <a:pt x="173" y="105"/>
                </a:cubicBezTo>
                <a:cubicBezTo>
                  <a:pt x="161" y="101"/>
                  <a:pt x="149" y="97"/>
                  <a:pt x="138" y="93"/>
                </a:cubicBezTo>
                <a:cubicBezTo>
                  <a:pt x="123" y="87"/>
                  <a:pt x="108" y="82"/>
                  <a:pt x="94" y="76"/>
                </a:cubicBezTo>
                <a:cubicBezTo>
                  <a:pt x="20" y="0"/>
                  <a:pt x="20" y="0"/>
                  <a:pt x="20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10" y="36"/>
                  <a:pt x="19" y="47"/>
                  <a:pt x="29" y="57"/>
                </a:cubicBezTo>
                <a:cubicBezTo>
                  <a:pt x="37" y="66"/>
                  <a:pt x="45" y="74"/>
                  <a:pt x="53" y="83"/>
                </a:cubicBezTo>
                <a:cubicBezTo>
                  <a:pt x="64" y="94"/>
                  <a:pt x="74" y="107"/>
                  <a:pt x="87" y="115"/>
                </a:cubicBezTo>
                <a:cubicBezTo>
                  <a:pt x="101" y="123"/>
                  <a:pt x="117" y="127"/>
                  <a:pt x="132" y="134"/>
                </a:cubicBezTo>
                <a:cubicBezTo>
                  <a:pt x="141" y="138"/>
                  <a:pt x="152" y="145"/>
                  <a:pt x="163" y="147"/>
                </a:cubicBezTo>
                <a:cubicBezTo>
                  <a:pt x="172" y="150"/>
                  <a:pt x="184" y="150"/>
                  <a:pt x="192" y="144"/>
                </a:cubicBezTo>
                <a:cubicBezTo>
                  <a:pt x="198" y="138"/>
                  <a:pt x="201" y="128"/>
                  <a:pt x="198" y="120"/>
                </a:cubicBezTo>
                <a:cubicBezTo>
                  <a:pt x="198" y="119"/>
                  <a:pt x="197" y="118"/>
                  <a:pt x="196" y="117"/>
                </a:cubicBezTo>
                <a:close/>
              </a:path>
            </a:pathLst>
          </a:custGeom>
          <a:solidFill>
            <a:srgbClr val="2C3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ïślïḓe"/>
          <p:cNvSpPr/>
          <p:nvPr>
            <p:custDataLst>
              <p:tags r:id="rId21"/>
            </p:custDataLst>
          </p:nvPr>
        </p:nvSpPr>
        <p:spPr bwMode="auto">
          <a:xfrm>
            <a:off x="7860030" y="4563110"/>
            <a:ext cx="248285" cy="144780"/>
          </a:xfrm>
          <a:custGeom>
            <a:avLst/>
            <a:gdLst>
              <a:gd name="T0" fmla="*/ 90 w 90"/>
              <a:gd name="T1" fmla="*/ 17 h 53"/>
              <a:gd name="T2" fmla="*/ 80 w 90"/>
              <a:gd name="T3" fmla="*/ 53 h 53"/>
              <a:gd name="T4" fmla="*/ 4 w 90"/>
              <a:gd name="T5" fmla="*/ 29 h 53"/>
              <a:gd name="T6" fmla="*/ 13 w 90"/>
              <a:gd name="T7" fmla="*/ 10 h 53"/>
              <a:gd name="T8" fmla="*/ 65 w 90"/>
              <a:gd name="T9" fmla="*/ 0 h 53"/>
              <a:gd name="T10" fmla="*/ 90 w 90"/>
              <a:gd name="T11" fmla="*/ 1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" h="53">
                <a:moveTo>
                  <a:pt x="90" y="17"/>
                </a:moveTo>
                <a:cubicBezTo>
                  <a:pt x="80" y="53"/>
                  <a:pt x="80" y="53"/>
                  <a:pt x="80" y="53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0" y="20"/>
                  <a:pt x="13" y="10"/>
                </a:cubicBezTo>
                <a:cubicBezTo>
                  <a:pt x="26" y="1"/>
                  <a:pt x="45" y="17"/>
                  <a:pt x="65" y="0"/>
                </a:cubicBezTo>
                <a:lnTo>
                  <a:pt x="90" y="17"/>
                </a:lnTo>
                <a:close/>
              </a:path>
            </a:pathLst>
          </a:custGeom>
          <a:solidFill>
            <a:srgbClr val="501E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ïṧḷîḑè"/>
          <p:cNvSpPr/>
          <p:nvPr>
            <p:custDataLst>
              <p:tags r:id="rId22"/>
            </p:custDataLst>
          </p:nvPr>
        </p:nvSpPr>
        <p:spPr bwMode="auto">
          <a:xfrm>
            <a:off x="7865745" y="4615815"/>
            <a:ext cx="219710" cy="92710"/>
          </a:xfrm>
          <a:custGeom>
            <a:avLst/>
            <a:gdLst>
              <a:gd name="T0" fmla="*/ 80 w 80"/>
              <a:gd name="T1" fmla="*/ 25 h 34"/>
              <a:gd name="T2" fmla="*/ 78 w 80"/>
              <a:gd name="T3" fmla="*/ 34 h 34"/>
              <a:gd name="T4" fmla="*/ 2 w 80"/>
              <a:gd name="T5" fmla="*/ 10 h 34"/>
              <a:gd name="T6" fmla="*/ 3 w 80"/>
              <a:gd name="T7" fmla="*/ 0 h 34"/>
              <a:gd name="T8" fmla="*/ 80 w 80"/>
              <a:gd name="T9" fmla="*/ 2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34">
                <a:moveTo>
                  <a:pt x="80" y="25"/>
                </a:moveTo>
                <a:cubicBezTo>
                  <a:pt x="78" y="34"/>
                  <a:pt x="78" y="34"/>
                  <a:pt x="78" y="34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0" y="6"/>
                  <a:pt x="3" y="0"/>
                </a:cubicBezTo>
                <a:cubicBezTo>
                  <a:pt x="29" y="9"/>
                  <a:pt x="55" y="17"/>
                  <a:pt x="80" y="25"/>
                </a:cubicBezTo>
                <a:close/>
              </a:path>
            </a:pathLst>
          </a:custGeom>
          <a:solidFill>
            <a:srgbClr val="261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íṡḷïḓè"/>
          <p:cNvSpPr/>
          <p:nvPr>
            <p:custDataLst>
              <p:tags r:id="rId23"/>
            </p:custDataLst>
          </p:nvPr>
        </p:nvSpPr>
        <p:spPr bwMode="auto">
          <a:xfrm>
            <a:off x="8013700" y="4016375"/>
            <a:ext cx="363220" cy="612775"/>
          </a:xfrm>
          <a:custGeom>
            <a:avLst/>
            <a:gdLst>
              <a:gd name="T0" fmla="*/ 0 w 243"/>
              <a:gd name="T1" fmla="*/ 377 h 410"/>
              <a:gd name="T2" fmla="*/ 72 w 243"/>
              <a:gd name="T3" fmla="*/ 410 h 410"/>
              <a:gd name="T4" fmla="*/ 243 w 243"/>
              <a:gd name="T5" fmla="*/ 41 h 410"/>
              <a:gd name="T6" fmla="*/ 154 w 243"/>
              <a:gd name="T7" fmla="*/ 0 h 410"/>
              <a:gd name="T8" fmla="*/ 0 w 243"/>
              <a:gd name="T9" fmla="*/ 377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410">
                <a:moveTo>
                  <a:pt x="0" y="377"/>
                </a:moveTo>
                <a:lnTo>
                  <a:pt x="72" y="410"/>
                </a:lnTo>
                <a:lnTo>
                  <a:pt x="243" y="41"/>
                </a:lnTo>
                <a:lnTo>
                  <a:pt x="154" y="0"/>
                </a:lnTo>
                <a:lnTo>
                  <a:pt x="0" y="377"/>
                </a:lnTo>
                <a:close/>
              </a:path>
            </a:pathLst>
          </a:custGeom>
          <a:solidFill>
            <a:srgbClr val="202A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ïṧ1îḍè"/>
          <p:cNvSpPr/>
          <p:nvPr>
            <p:custDataLst>
              <p:tags r:id="rId24"/>
            </p:custDataLst>
          </p:nvPr>
        </p:nvSpPr>
        <p:spPr bwMode="auto">
          <a:xfrm>
            <a:off x="7335520" y="3409315"/>
            <a:ext cx="29845" cy="68580"/>
          </a:xfrm>
          <a:custGeom>
            <a:avLst/>
            <a:gdLst>
              <a:gd name="T0" fmla="*/ 11 w 11"/>
              <a:gd name="T1" fmla="*/ 5 h 25"/>
              <a:gd name="T2" fmla="*/ 7 w 11"/>
              <a:gd name="T3" fmla="*/ 0 h 25"/>
              <a:gd name="T4" fmla="*/ 2 w 11"/>
              <a:gd name="T5" fmla="*/ 4 h 25"/>
              <a:gd name="T6" fmla="*/ 0 w 11"/>
              <a:gd name="T7" fmla="*/ 21 h 25"/>
              <a:gd name="T8" fmla="*/ 4 w 11"/>
              <a:gd name="T9" fmla="*/ 25 h 25"/>
              <a:gd name="T10" fmla="*/ 9 w 11"/>
              <a:gd name="T11" fmla="*/ 22 h 25"/>
              <a:gd name="T12" fmla="*/ 11 w 11"/>
              <a:gd name="T13" fmla="*/ 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5">
                <a:moveTo>
                  <a:pt x="11" y="5"/>
                </a:moveTo>
                <a:cubicBezTo>
                  <a:pt x="11" y="3"/>
                  <a:pt x="9" y="1"/>
                  <a:pt x="7" y="0"/>
                </a:cubicBezTo>
                <a:cubicBezTo>
                  <a:pt x="4" y="0"/>
                  <a:pt x="2" y="1"/>
                  <a:pt x="2" y="4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3"/>
                  <a:pt x="1" y="25"/>
                  <a:pt x="4" y="25"/>
                </a:cubicBezTo>
                <a:cubicBezTo>
                  <a:pt x="6" y="25"/>
                  <a:pt x="8" y="24"/>
                  <a:pt x="9" y="22"/>
                </a:cubicBezTo>
                <a:lnTo>
                  <a:pt x="11" y="5"/>
                </a:lnTo>
                <a:close/>
              </a:path>
            </a:pathLst>
          </a:custGeom>
          <a:solidFill>
            <a:srgbClr val="DCB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ïŝļiḓe"/>
          <p:cNvSpPr/>
          <p:nvPr>
            <p:custDataLst>
              <p:tags r:id="rId25"/>
            </p:custDataLst>
          </p:nvPr>
        </p:nvSpPr>
        <p:spPr bwMode="auto">
          <a:xfrm>
            <a:off x="7312660" y="3415665"/>
            <a:ext cx="130175" cy="137795"/>
          </a:xfrm>
          <a:custGeom>
            <a:avLst/>
            <a:gdLst>
              <a:gd name="T0" fmla="*/ 39 w 47"/>
              <a:gd name="T1" fmla="*/ 33 h 50"/>
              <a:gd name="T2" fmla="*/ 36 w 47"/>
              <a:gd name="T3" fmla="*/ 7 h 50"/>
              <a:gd name="T4" fmla="*/ 10 w 47"/>
              <a:gd name="T5" fmla="*/ 11 h 50"/>
              <a:gd name="T6" fmla="*/ 8 w 47"/>
              <a:gd name="T7" fmla="*/ 44 h 50"/>
              <a:gd name="T8" fmla="*/ 39 w 47"/>
              <a:gd name="T9" fmla="*/ 3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50">
                <a:moveTo>
                  <a:pt x="39" y="33"/>
                </a:moveTo>
                <a:cubicBezTo>
                  <a:pt x="47" y="23"/>
                  <a:pt x="44" y="13"/>
                  <a:pt x="36" y="7"/>
                </a:cubicBezTo>
                <a:cubicBezTo>
                  <a:pt x="28" y="1"/>
                  <a:pt x="18" y="0"/>
                  <a:pt x="10" y="11"/>
                </a:cubicBezTo>
                <a:cubicBezTo>
                  <a:pt x="2" y="21"/>
                  <a:pt x="0" y="38"/>
                  <a:pt x="8" y="44"/>
                </a:cubicBezTo>
                <a:cubicBezTo>
                  <a:pt x="15" y="50"/>
                  <a:pt x="31" y="43"/>
                  <a:pt x="39" y="33"/>
                </a:cubicBezTo>
                <a:close/>
              </a:path>
            </a:pathLst>
          </a:custGeom>
          <a:solidFill>
            <a:srgbClr val="DCB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îslíďe"/>
          <p:cNvSpPr/>
          <p:nvPr>
            <p:custDataLst>
              <p:tags r:id="rId26"/>
            </p:custDataLst>
          </p:nvPr>
        </p:nvSpPr>
        <p:spPr bwMode="auto">
          <a:xfrm>
            <a:off x="7365365" y="3412490"/>
            <a:ext cx="55245" cy="64135"/>
          </a:xfrm>
          <a:custGeom>
            <a:avLst/>
            <a:gdLst>
              <a:gd name="T0" fmla="*/ 19 w 20"/>
              <a:gd name="T1" fmla="*/ 7 h 23"/>
              <a:gd name="T2" fmla="*/ 18 w 20"/>
              <a:gd name="T3" fmla="*/ 1 h 23"/>
              <a:gd name="T4" fmla="*/ 12 w 20"/>
              <a:gd name="T5" fmla="*/ 2 h 23"/>
              <a:gd name="T6" fmla="*/ 1 w 20"/>
              <a:gd name="T7" fmla="*/ 15 h 23"/>
              <a:gd name="T8" fmla="*/ 2 w 20"/>
              <a:gd name="T9" fmla="*/ 21 h 23"/>
              <a:gd name="T10" fmla="*/ 8 w 20"/>
              <a:gd name="T11" fmla="*/ 21 h 23"/>
              <a:gd name="T12" fmla="*/ 19 w 20"/>
              <a:gd name="T13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3">
                <a:moveTo>
                  <a:pt x="19" y="7"/>
                </a:moveTo>
                <a:cubicBezTo>
                  <a:pt x="20" y="5"/>
                  <a:pt x="20" y="3"/>
                  <a:pt x="18" y="1"/>
                </a:cubicBezTo>
                <a:cubicBezTo>
                  <a:pt x="16" y="0"/>
                  <a:pt x="13" y="0"/>
                  <a:pt x="12" y="2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7"/>
                  <a:pt x="0" y="20"/>
                  <a:pt x="2" y="21"/>
                </a:cubicBezTo>
                <a:cubicBezTo>
                  <a:pt x="4" y="23"/>
                  <a:pt x="7" y="23"/>
                  <a:pt x="8" y="21"/>
                </a:cubicBezTo>
                <a:lnTo>
                  <a:pt x="19" y="7"/>
                </a:lnTo>
                <a:close/>
              </a:path>
            </a:pathLst>
          </a:custGeom>
          <a:solidFill>
            <a:srgbClr val="DCB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išlîďè"/>
          <p:cNvSpPr/>
          <p:nvPr>
            <p:custDataLst>
              <p:tags r:id="rId27"/>
            </p:custDataLst>
          </p:nvPr>
        </p:nvSpPr>
        <p:spPr bwMode="auto">
          <a:xfrm>
            <a:off x="7342505" y="3401695"/>
            <a:ext cx="55245" cy="59690"/>
          </a:xfrm>
          <a:custGeom>
            <a:avLst/>
            <a:gdLst>
              <a:gd name="T0" fmla="*/ 19 w 20"/>
              <a:gd name="T1" fmla="*/ 7 h 22"/>
              <a:gd name="T2" fmla="*/ 18 w 20"/>
              <a:gd name="T3" fmla="*/ 1 h 22"/>
              <a:gd name="T4" fmla="*/ 12 w 20"/>
              <a:gd name="T5" fmla="*/ 1 h 22"/>
              <a:gd name="T6" fmla="*/ 1 w 20"/>
              <a:gd name="T7" fmla="*/ 15 h 22"/>
              <a:gd name="T8" fmla="*/ 2 w 20"/>
              <a:gd name="T9" fmla="*/ 21 h 22"/>
              <a:gd name="T10" fmla="*/ 8 w 20"/>
              <a:gd name="T11" fmla="*/ 21 h 22"/>
              <a:gd name="T12" fmla="*/ 19 w 20"/>
              <a:gd name="T13" fmla="*/ 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2">
                <a:moveTo>
                  <a:pt x="19" y="7"/>
                </a:moveTo>
                <a:cubicBezTo>
                  <a:pt x="20" y="5"/>
                  <a:pt x="20" y="3"/>
                  <a:pt x="18" y="1"/>
                </a:cubicBezTo>
                <a:cubicBezTo>
                  <a:pt x="16" y="0"/>
                  <a:pt x="13" y="0"/>
                  <a:pt x="12" y="1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7"/>
                  <a:pt x="0" y="19"/>
                  <a:pt x="2" y="21"/>
                </a:cubicBezTo>
                <a:cubicBezTo>
                  <a:pt x="4" y="22"/>
                  <a:pt x="7" y="22"/>
                  <a:pt x="8" y="21"/>
                </a:cubicBezTo>
                <a:lnTo>
                  <a:pt x="19" y="7"/>
                </a:lnTo>
                <a:close/>
              </a:path>
            </a:pathLst>
          </a:custGeom>
          <a:solidFill>
            <a:srgbClr val="DCB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íṣ1îḓé"/>
          <p:cNvSpPr/>
          <p:nvPr>
            <p:custDataLst>
              <p:tags r:id="rId28"/>
            </p:custDataLst>
          </p:nvPr>
        </p:nvSpPr>
        <p:spPr bwMode="auto">
          <a:xfrm>
            <a:off x="7381240" y="3431540"/>
            <a:ext cx="55245" cy="61595"/>
          </a:xfrm>
          <a:custGeom>
            <a:avLst/>
            <a:gdLst>
              <a:gd name="T0" fmla="*/ 19 w 20"/>
              <a:gd name="T1" fmla="*/ 7 h 22"/>
              <a:gd name="T2" fmla="*/ 18 w 20"/>
              <a:gd name="T3" fmla="*/ 1 h 22"/>
              <a:gd name="T4" fmla="*/ 12 w 20"/>
              <a:gd name="T5" fmla="*/ 1 h 22"/>
              <a:gd name="T6" fmla="*/ 1 w 20"/>
              <a:gd name="T7" fmla="*/ 15 h 22"/>
              <a:gd name="T8" fmla="*/ 2 w 20"/>
              <a:gd name="T9" fmla="*/ 21 h 22"/>
              <a:gd name="T10" fmla="*/ 8 w 20"/>
              <a:gd name="T11" fmla="*/ 21 h 22"/>
              <a:gd name="T12" fmla="*/ 19 w 20"/>
              <a:gd name="T13" fmla="*/ 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2">
                <a:moveTo>
                  <a:pt x="19" y="7"/>
                </a:moveTo>
                <a:cubicBezTo>
                  <a:pt x="20" y="5"/>
                  <a:pt x="19" y="3"/>
                  <a:pt x="18" y="1"/>
                </a:cubicBezTo>
                <a:cubicBezTo>
                  <a:pt x="16" y="0"/>
                  <a:pt x="13" y="0"/>
                  <a:pt x="12" y="1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7"/>
                  <a:pt x="0" y="19"/>
                  <a:pt x="2" y="21"/>
                </a:cubicBezTo>
                <a:cubicBezTo>
                  <a:pt x="4" y="22"/>
                  <a:pt x="7" y="22"/>
                  <a:pt x="8" y="21"/>
                </a:cubicBezTo>
                <a:lnTo>
                  <a:pt x="19" y="7"/>
                </a:lnTo>
                <a:close/>
              </a:path>
            </a:pathLst>
          </a:custGeom>
          <a:solidFill>
            <a:srgbClr val="DCB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ïṥḻiḍè"/>
          <p:cNvSpPr/>
          <p:nvPr>
            <p:custDataLst>
              <p:tags r:id="rId29"/>
            </p:custDataLst>
          </p:nvPr>
        </p:nvSpPr>
        <p:spPr bwMode="auto">
          <a:xfrm>
            <a:off x="7397750" y="3448050"/>
            <a:ext cx="55245" cy="64135"/>
          </a:xfrm>
          <a:custGeom>
            <a:avLst/>
            <a:gdLst>
              <a:gd name="T0" fmla="*/ 19 w 20"/>
              <a:gd name="T1" fmla="*/ 7 h 23"/>
              <a:gd name="T2" fmla="*/ 18 w 20"/>
              <a:gd name="T3" fmla="*/ 1 h 23"/>
              <a:gd name="T4" fmla="*/ 12 w 20"/>
              <a:gd name="T5" fmla="*/ 2 h 23"/>
              <a:gd name="T6" fmla="*/ 1 w 20"/>
              <a:gd name="T7" fmla="*/ 15 h 23"/>
              <a:gd name="T8" fmla="*/ 2 w 20"/>
              <a:gd name="T9" fmla="*/ 21 h 23"/>
              <a:gd name="T10" fmla="*/ 8 w 20"/>
              <a:gd name="T11" fmla="*/ 21 h 23"/>
              <a:gd name="T12" fmla="*/ 19 w 20"/>
              <a:gd name="T13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3">
                <a:moveTo>
                  <a:pt x="19" y="7"/>
                </a:moveTo>
                <a:cubicBezTo>
                  <a:pt x="20" y="6"/>
                  <a:pt x="20" y="3"/>
                  <a:pt x="18" y="1"/>
                </a:cubicBezTo>
                <a:cubicBezTo>
                  <a:pt x="16" y="0"/>
                  <a:pt x="13" y="0"/>
                  <a:pt x="12" y="2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7"/>
                  <a:pt x="0" y="20"/>
                  <a:pt x="2" y="21"/>
                </a:cubicBezTo>
                <a:cubicBezTo>
                  <a:pt x="4" y="23"/>
                  <a:pt x="7" y="23"/>
                  <a:pt x="8" y="21"/>
                </a:cubicBezTo>
                <a:lnTo>
                  <a:pt x="19" y="7"/>
                </a:lnTo>
                <a:close/>
              </a:path>
            </a:pathLst>
          </a:custGeom>
          <a:solidFill>
            <a:srgbClr val="DCB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ïśḻïde"/>
          <p:cNvSpPr/>
          <p:nvPr>
            <p:custDataLst>
              <p:tags r:id="rId30"/>
            </p:custDataLst>
          </p:nvPr>
        </p:nvSpPr>
        <p:spPr bwMode="auto">
          <a:xfrm>
            <a:off x="6821170" y="3481070"/>
            <a:ext cx="557530" cy="414020"/>
          </a:xfrm>
          <a:custGeom>
            <a:avLst/>
            <a:gdLst>
              <a:gd name="T0" fmla="*/ 5 w 202"/>
              <a:gd name="T1" fmla="*/ 117 h 150"/>
              <a:gd name="T2" fmla="*/ 29 w 202"/>
              <a:gd name="T3" fmla="*/ 105 h 150"/>
              <a:gd name="T4" fmla="*/ 64 w 202"/>
              <a:gd name="T5" fmla="*/ 93 h 150"/>
              <a:gd name="T6" fmla="*/ 108 w 202"/>
              <a:gd name="T7" fmla="*/ 77 h 150"/>
              <a:gd name="T8" fmla="*/ 182 w 202"/>
              <a:gd name="T9" fmla="*/ 0 h 150"/>
              <a:gd name="T10" fmla="*/ 202 w 202"/>
              <a:gd name="T11" fmla="*/ 26 h 150"/>
              <a:gd name="T12" fmla="*/ 173 w 202"/>
              <a:gd name="T13" fmla="*/ 57 h 150"/>
              <a:gd name="T14" fmla="*/ 148 w 202"/>
              <a:gd name="T15" fmla="*/ 84 h 150"/>
              <a:gd name="T16" fmla="*/ 114 w 202"/>
              <a:gd name="T17" fmla="*/ 115 h 150"/>
              <a:gd name="T18" fmla="*/ 70 w 202"/>
              <a:gd name="T19" fmla="*/ 134 h 150"/>
              <a:gd name="T20" fmla="*/ 39 w 202"/>
              <a:gd name="T21" fmla="*/ 148 h 150"/>
              <a:gd name="T22" fmla="*/ 10 w 202"/>
              <a:gd name="T23" fmla="*/ 144 h 150"/>
              <a:gd name="T24" fmla="*/ 3 w 202"/>
              <a:gd name="T25" fmla="*/ 121 h 150"/>
              <a:gd name="T26" fmla="*/ 5 w 202"/>
              <a:gd name="T27" fmla="*/ 117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2" h="150">
                <a:moveTo>
                  <a:pt x="5" y="117"/>
                </a:moveTo>
                <a:cubicBezTo>
                  <a:pt x="10" y="110"/>
                  <a:pt x="21" y="107"/>
                  <a:pt x="29" y="105"/>
                </a:cubicBezTo>
                <a:cubicBezTo>
                  <a:pt x="41" y="102"/>
                  <a:pt x="52" y="97"/>
                  <a:pt x="64" y="93"/>
                </a:cubicBezTo>
                <a:cubicBezTo>
                  <a:pt x="78" y="88"/>
                  <a:pt x="93" y="82"/>
                  <a:pt x="108" y="77"/>
                </a:cubicBezTo>
                <a:cubicBezTo>
                  <a:pt x="182" y="0"/>
                  <a:pt x="182" y="0"/>
                  <a:pt x="182" y="0"/>
                </a:cubicBezTo>
                <a:cubicBezTo>
                  <a:pt x="202" y="26"/>
                  <a:pt x="202" y="26"/>
                  <a:pt x="202" y="26"/>
                </a:cubicBezTo>
                <a:cubicBezTo>
                  <a:pt x="192" y="37"/>
                  <a:pt x="182" y="47"/>
                  <a:pt x="173" y="57"/>
                </a:cubicBezTo>
                <a:cubicBezTo>
                  <a:pt x="164" y="66"/>
                  <a:pt x="156" y="75"/>
                  <a:pt x="148" y="84"/>
                </a:cubicBezTo>
                <a:cubicBezTo>
                  <a:pt x="138" y="95"/>
                  <a:pt x="128" y="107"/>
                  <a:pt x="114" y="115"/>
                </a:cubicBezTo>
                <a:cubicBezTo>
                  <a:pt x="100" y="123"/>
                  <a:pt x="85" y="128"/>
                  <a:pt x="70" y="134"/>
                </a:cubicBezTo>
                <a:cubicBezTo>
                  <a:pt x="60" y="139"/>
                  <a:pt x="49" y="145"/>
                  <a:pt x="39" y="148"/>
                </a:cubicBezTo>
                <a:cubicBezTo>
                  <a:pt x="30" y="150"/>
                  <a:pt x="17" y="150"/>
                  <a:pt x="10" y="144"/>
                </a:cubicBezTo>
                <a:cubicBezTo>
                  <a:pt x="3" y="139"/>
                  <a:pt x="0" y="129"/>
                  <a:pt x="3" y="121"/>
                </a:cubicBezTo>
                <a:cubicBezTo>
                  <a:pt x="4" y="119"/>
                  <a:pt x="4" y="118"/>
                  <a:pt x="5" y="117"/>
                </a:cubicBezTo>
                <a:close/>
              </a:path>
            </a:pathLst>
          </a:custGeom>
          <a:solidFill>
            <a:srgbClr val="2C3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íṥ1îdè"/>
          <p:cNvSpPr/>
          <p:nvPr>
            <p:custDataLst>
              <p:tags r:id="rId31"/>
            </p:custDataLst>
          </p:nvPr>
        </p:nvSpPr>
        <p:spPr bwMode="auto">
          <a:xfrm>
            <a:off x="7553325" y="4799330"/>
            <a:ext cx="248285" cy="143510"/>
          </a:xfrm>
          <a:custGeom>
            <a:avLst/>
            <a:gdLst>
              <a:gd name="T0" fmla="*/ 90 w 90"/>
              <a:gd name="T1" fmla="*/ 16 h 52"/>
              <a:gd name="T2" fmla="*/ 81 w 90"/>
              <a:gd name="T3" fmla="*/ 52 h 52"/>
              <a:gd name="T4" fmla="*/ 4 w 90"/>
              <a:gd name="T5" fmla="*/ 31 h 52"/>
              <a:gd name="T6" fmla="*/ 13 w 90"/>
              <a:gd name="T7" fmla="*/ 12 h 52"/>
              <a:gd name="T8" fmla="*/ 65 w 90"/>
              <a:gd name="T9" fmla="*/ 0 h 52"/>
              <a:gd name="T10" fmla="*/ 90 w 90"/>
              <a:gd name="T11" fmla="*/ 1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" h="52">
                <a:moveTo>
                  <a:pt x="90" y="16"/>
                </a:moveTo>
                <a:cubicBezTo>
                  <a:pt x="81" y="52"/>
                  <a:pt x="81" y="52"/>
                  <a:pt x="81" y="52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0" y="22"/>
                  <a:pt x="13" y="12"/>
                </a:cubicBezTo>
                <a:cubicBezTo>
                  <a:pt x="26" y="3"/>
                  <a:pt x="45" y="18"/>
                  <a:pt x="65" y="0"/>
                </a:cubicBezTo>
                <a:lnTo>
                  <a:pt x="90" y="16"/>
                </a:lnTo>
                <a:close/>
              </a:path>
            </a:pathLst>
          </a:custGeom>
          <a:solidFill>
            <a:srgbClr val="501E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iSľîḓê"/>
          <p:cNvSpPr/>
          <p:nvPr>
            <p:custDataLst>
              <p:tags r:id="rId32"/>
            </p:custDataLst>
          </p:nvPr>
        </p:nvSpPr>
        <p:spPr bwMode="auto">
          <a:xfrm>
            <a:off x="7557770" y="4857750"/>
            <a:ext cx="224155" cy="85090"/>
          </a:xfrm>
          <a:custGeom>
            <a:avLst/>
            <a:gdLst>
              <a:gd name="T0" fmla="*/ 81 w 81"/>
              <a:gd name="T1" fmla="*/ 22 h 31"/>
              <a:gd name="T2" fmla="*/ 79 w 81"/>
              <a:gd name="T3" fmla="*/ 31 h 31"/>
              <a:gd name="T4" fmla="*/ 2 w 81"/>
              <a:gd name="T5" fmla="*/ 10 h 31"/>
              <a:gd name="T6" fmla="*/ 3 w 81"/>
              <a:gd name="T7" fmla="*/ 0 h 31"/>
              <a:gd name="T8" fmla="*/ 81 w 81"/>
              <a:gd name="T9" fmla="*/ 2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31">
                <a:moveTo>
                  <a:pt x="81" y="22"/>
                </a:moveTo>
                <a:cubicBezTo>
                  <a:pt x="79" y="31"/>
                  <a:pt x="79" y="31"/>
                  <a:pt x="79" y="3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0" y="6"/>
                  <a:pt x="3" y="0"/>
                </a:cubicBezTo>
                <a:cubicBezTo>
                  <a:pt x="29" y="8"/>
                  <a:pt x="55" y="15"/>
                  <a:pt x="81" y="22"/>
                </a:cubicBezTo>
                <a:close/>
              </a:path>
            </a:pathLst>
          </a:custGeom>
          <a:solidFill>
            <a:srgbClr val="261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iśḻïḋé"/>
          <p:cNvSpPr/>
          <p:nvPr>
            <p:custDataLst>
              <p:tags r:id="rId33"/>
            </p:custDataLst>
          </p:nvPr>
        </p:nvSpPr>
        <p:spPr bwMode="auto">
          <a:xfrm>
            <a:off x="7700010" y="4248150"/>
            <a:ext cx="372110" cy="609600"/>
          </a:xfrm>
          <a:custGeom>
            <a:avLst/>
            <a:gdLst>
              <a:gd name="T0" fmla="*/ 0 w 249"/>
              <a:gd name="T1" fmla="*/ 379 h 408"/>
              <a:gd name="T2" fmla="*/ 68 w 249"/>
              <a:gd name="T3" fmla="*/ 408 h 408"/>
              <a:gd name="T4" fmla="*/ 249 w 249"/>
              <a:gd name="T5" fmla="*/ 45 h 408"/>
              <a:gd name="T6" fmla="*/ 144 w 249"/>
              <a:gd name="T7" fmla="*/ 0 h 408"/>
              <a:gd name="T8" fmla="*/ 0 w 249"/>
              <a:gd name="T9" fmla="*/ 379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408">
                <a:moveTo>
                  <a:pt x="0" y="379"/>
                </a:moveTo>
                <a:lnTo>
                  <a:pt x="68" y="408"/>
                </a:lnTo>
                <a:lnTo>
                  <a:pt x="249" y="45"/>
                </a:lnTo>
                <a:lnTo>
                  <a:pt x="144" y="0"/>
                </a:lnTo>
                <a:lnTo>
                  <a:pt x="0" y="379"/>
                </a:lnTo>
                <a:close/>
              </a:path>
            </a:pathLst>
          </a:custGeom>
          <a:solidFill>
            <a:srgbClr val="202A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i$1ïḍe"/>
          <p:cNvSpPr/>
          <p:nvPr>
            <p:custDataLst>
              <p:tags r:id="rId34"/>
            </p:custDataLst>
          </p:nvPr>
        </p:nvSpPr>
        <p:spPr bwMode="auto">
          <a:xfrm>
            <a:off x="7851140" y="3905885"/>
            <a:ext cx="295910" cy="482600"/>
          </a:xfrm>
          <a:custGeom>
            <a:avLst/>
            <a:gdLst>
              <a:gd name="T0" fmla="*/ 42 w 107"/>
              <a:gd name="T1" fmla="*/ 10 h 175"/>
              <a:gd name="T2" fmla="*/ 0 w 107"/>
              <a:gd name="T3" fmla="*/ 144 h 175"/>
              <a:gd name="T4" fmla="*/ 65 w 107"/>
              <a:gd name="T5" fmla="*/ 175 h 175"/>
              <a:gd name="T6" fmla="*/ 102 w 107"/>
              <a:gd name="T7" fmla="*/ 0 h 175"/>
              <a:gd name="T8" fmla="*/ 42 w 107"/>
              <a:gd name="T9" fmla="*/ 1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75">
                <a:moveTo>
                  <a:pt x="42" y="10"/>
                </a:moveTo>
                <a:cubicBezTo>
                  <a:pt x="0" y="144"/>
                  <a:pt x="0" y="144"/>
                  <a:pt x="0" y="144"/>
                </a:cubicBezTo>
                <a:cubicBezTo>
                  <a:pt x="65" y="175"/>
                  <a:pt x="65" y="175"/>
                  <a:pt x="65" y="175"/>
                </a:cubicBezTo>
                <a:cubicBezTo>
                  <a:pt x="65" y="175"/>
                  <a:pt x="107" y="45"/>
                  <a:pt x="102" y="0"/>
                </a:cubicBezTo>
                <a:lnTo>
                  <a:pt x="42" y="10"/>
                </a:lnTo>
                <a:close/>
              </a:path>
            </a:pathLst>
          </a:custGeom>
          <a:solidFill>
            <a:srgbClr val="2C3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iṡḷïḍé"/>
          <p:cNvSpPr/>
          <p:nvPr>
            <p:custDataLst>
              <p:tags r:id="rId35"/>
            </p:custDataLst>
          </p:nvPr>
        </p:nvSpPr>
        <p:spPr bwMode="auto">
          <a:xfrm>
            <a:off x="7917815" y="3920490"/>
            <a:ext cx="297180" cy="440690"/>
          </a:xfrm>
          <a:custGeom>
            <a:avLst/>
            <a:gdLst>
              <a:gd name="T0" fmla="*/ 33 w 108"/>
              <a:gd name="T1" fmla="*/ 0 h 160"/>
              <a:gd name="T2" fmla="*/ 1 w 108"/>
              <a:gd name="T3" fmla="*/ 116 h 160"/>
              <a:gd name="T4" fmla="*/ 31 w 108"/>
              <a:gd name="T5" fmla="*/ 133 h 160"/>
              <a:gd name="T6" fmla="*/ 99 w 108"/>
              <a:gd name="T7" fmla="*/ 143 h 160"/>
              <a:gd name="T8" fmla="*/ 101 w 108"/>
              <a:gd name="T9" fmla="*/ 116 h 160"/>
              <a:gd name="T10" fmla="*/ 102 w 108"/>
              <a:gd name="T11" fmla="*/ 88 h 160"/>
              <a:gd name="T12" fmla="*/ 108 w 108"/>
              <a:gd name="T13" fmla="*/ 7 h 160"/>
              <a:gd name="T14" fmla="*/ 33 w 108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" h="160">
                <a:moveTo>
                  <a:pt x="33" y="0"/>
                </a:moveTo>
                <a:cubicBezTo>
                  <a:pt x="33" y="0"/>
                  <a:pt x="2" y="89"/>
                  <a:pt x="1" y="116"/>
                </a:cubicBezTo>
                <a:cubicBezTo>
                  <a:pt x="0" y="120"/>
                  <a:pt x="28" y="132"/>
                  <a:pt x="31" y="133"/>
                </a:cubicBezTo>
                <a:cubicBezTo>
                  <a:pt x="45" y="139"/>
                  <a:pt x="87" y="160"/>
                  <a:pt x="99" y="143"/>
                </a:cubicBezTo>
                <a:cubicBezTo>
                  <a:pt x="104" y="136"/>
                  <a:pt x="101" y="125"/>
                  <a:pt x="101" y="116"/>
                </a:cubicBezTo>
                <a:cubicBezTo>
                  <a:pt x="102" y="107"/>
                  <a:pt x="102" y="98"/>
                  <a:pt x="102" y="88"/>
                </a:cubicBezTo>
                <a:cubicBezTo>
                  <a:pt x="103" y="80"/>
                  <a:pt x="107" y="7"/>
                  <a:pt x="108" y="7"/>
                </a:cubicBezTo>
                <a:lnTo>
                  <a:pt x="33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isḷidè"/>
          <p:cNvSpPr/>
          <p:nvPr>
            <p:custDataLst>
              <p:tags r:id="rId36"/>
            </p:custDataLst>
          </p:nvPr>
        </p:nvSpPr>
        <p:spPr bwMode="auto">
          <a:xfrm>
            <a:off x="7351395" y="1280795"/>
            <a:ext cx="629285" cy="3665220"/>
          </a:xfrm>
          <a:custGeom>
            <a:avLst/>
            <a:gdLst>
              <a:gd name="T0" fmla="*/ 421 w 421"/>
              <a:gd name="T1" fmla="*/ 0 h 2452"/>
              <a:gd name="T2" fmla="*/ 375 w 421"/>
              <a:gd name="T3" fmla="*/ 125 h 2452"/>
              <a:gd name="T4" fmla="*/ 46 w 421"/>
              <a:gd name="T5" fmla="*/ 0 h 2452"/>
              <a:gd name="T6" fmla="*/ 0 w 421"/>
              <a:gd name="T7" fmla="*/ 2452 h 2452"/>
              <a:gd name="T8" fmla="*/ 46 w 421"/>
              <a:gd name="T9" fmla="*/ 2321 h 2452"/>
              <a:gd name="T10" fmla="*/ 375 w 421"/>
              <a:gd name="T11" fmla="*/ 2452 h 2452"/>
              <a:gd name="T12" fmla="*/ 46 w 421"/>
              <a:gd name="T13" fmla="*/ 175 h 2452"/>
              <a:gd name="T14" fmla="*/ 375 w 421"/>
              <a:gd name="T15" fmla="*/ 304 h 2452"/>
              <a:gd name="T16" fmla="*/ 46 w 421"/>
              <a:gd name="T17" fmla="*/ 175 h 2452"/>
              <a:gd name="T18" fmla="*/ 375 w 421"/>
              <a:gd name="T19" fmla="*/ 354 h 2452"/>
              <a:gd name="T20" fmla="*/ 46 w 421"/>
              <a:gd name="T21" fmla="*/ 483 h 2452"/>
              <a:gd name="T22" fmla="*/ 46 w 421"/>
              <a:gd name="T23" fmla="*/ 533 h 2452"/>
              <a:gd name="T24" fmla="*/ 375 w 421"/>
              <a:gd name="T25" fmla="*/ 662 h 2452"/>
              <a:gd name="T26" fmla="*/ 46 w 421"/>
              <a:gd name="T27" fmla="*/ 533 h 2452"/>
              <a:gd name="T28" fmla="*/ 375 w 421"/>
              <a:gd name="T29" fmla="*/ 712 h 2452"/>
              <a:gd name="T30" fmla="*/ 46 w 421"/>
              <a:gd name="T31" fmla="*/ 841 h 2452"/>
              <a:gd name="T32" fmla="*/ 46 w 421"/>
              <a:gd name="T33" fmla="*/ 891 h 2452"/>
              <a:gd name="T34" fmla="*/ 375 w 421"/>
              <a:gd name="T35" fmla="*/ 1020 h 2452"/>
              <a:gd name="T36" fmla="*/ 46 w 421"/>
              <a:gd name="T37" fmla="*/ 891 h 2452"/>
              <a:gd name="T38" fmla="*/ 375 w 421"/>
              <a:gd name="T39" fmla="*/ 1070 h 2452"/>
              <a:gd name="T40" fmla="*/ 46 w 421"/>
              <a:gd name="T41" fmla="*/ 1199 h 2452"/>
              <a:gd name="T42" fmla="*/ 46 w 421"/>
              <a:gd name="T43" fmla="*/ 1247 h 2452"/>
              <a:gd name="T44" fmla="*/ 375 w 421"/>
              <a:gd name="T45" fmla="*/ 1378 h 2452"/>
              <a:gd name="T46" fmla="*/ 46 w 421"/>
              <a:gd name="T47" fmla="*/ 1247 h 2452"/>
              <a:gd name="T48" fmla="*/ 375 w 421"/>
              <a:gd name="T49" fmla="*/ 1426 h 2452"/>
              <a:gd name="T50" fmla="*/ 46 w 421"/>
              <a:gd name="T51" fmla="*/ 1557 h 2452"/>
              <a:gd name="T52" fmla="*/ 46 w 421"/>
              <a:gd name="T53" fmla="*/ 1605 h 2452"/>
              <a:gd name="T54" fmla="*/ 375 w 421"/>
              <a:gd name="T55" fmla="*/ 1736 h 2452"/>
              <a:gd name="T56" fmla="*/ 46 w 421"/>
              <a:gd name="T57" fmla="*/ 1605 h 2452"/>
              <a:gd name="T58" fmla="*/ 375 w 421"/>
              <a:gd name="T59" fmla="*/ 1784 h 2452"/>
              <a:gd name="T60" fmla="*/ 46 w 421"/>
              <a:gd name="T61" fmla="*/ 1915 h 2452"/>
              <a:gd name="T62" fmla="*/ 46 w 421"/>
              <a:gd name="T63" fmla="*/ 1963 h 2452"/>
              <a:gd name="T64" fmla="*/ 375 w 421"/>
              <a:gd name="T65" fmla="*/ 2092 h 2452"/>
              <a:gd name="T66" fmla="*/ 46 w 421"/>
              <a:gd name="T67" fmla="*/ 1963 h 2452"/>
              <a:gd name="T68" fmla="*/ 46 w 421"/>
              <a:gd name="T69" fmla="*/ 2142 h 2452"/>
              <a:gd name="T70" fmla="*/ 375 w 421"/>
              <a:gd name="T71" fmla="*/ 2271 h 2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21" h="2452">
                <a:moveTo>
                  <a:pt x="421" y="2452"/>
                </a:moveTo>
                <a:lnTo>
                  <a:pt x="421" y="0"/>
                </a:lnTo>
                <a:lnTo>
                  <a:pt x="375" y="0"/>
                </a:lnTo>
                <a:lnTo>
                  <a:pt x="375" y="125"/>
                </a:lnTo>
                <a:lnTo>
                  <a:pt x="46" y="125"/>
                </a:lnTo>
                <a:lnTo>
                  <a:pt x="46" y="0"/>
                </a:lnTo>
                <a:lnTo>
                  <a:pt x="0" y="0"/>
                </a:lnTo>
                <a:lnTo>
                  <a:pt x="0" y="2452"/>
                </a:lnTo>
                <a:lnTo>
                  <a:pt x="46" y="2452"/>
                </a:lnTo>
                <a:lnTo>
                  <a:pt x="46" y="2321"/>
                </a:lnTo>
                <a:lnTo>
                  <a:pt x="375" y="2321"/>
                </a:lnTo>
                <a:lnTo>
                  <a:pt x="375" y="2452"/>
                </a:lnTo>
                <a:lnTo>
                  <a:pt x="421" y="2452"/>
                </a:lnTo>
                <a:close/>
                <a:moveTo>
                  <a:pt x="46" y="175"/>
                </a:moveTo>
                <a:lnTo>
                  <a:pt x="375" y="175"/>
                </a:lnTo>
                <a:lnTo>
                  <a:pt x="375" y="304"/>
                </a:lnTo>
                <a:lnTo>
                  <a:pt x="46" y="304"/>
                </a:lnTo>
                <a:lnTo>
                  <a:pt x="46" y="175"/>
                </a:lnTo>
                <a:close/>
                <a:moveTo>
                  <a:pt x="46" y="354"/>
                </a:moveTo>
                <a:lnTo>
                  <a:pt x="375" y="354"/>
                </a:lnTo>
                <a:lnTo>
                  <a:pt x="375" y="483"/>
                </a:lnTo>
                <a:lnTo>
                  <a:pt x="46" y="483"/>
                </a:lnTo>
                <a:lnTo>
                  <a:pt x="46" y="354"/>
                </a:lnTo>
                <a:close/>
                <a:moveTo>
                  <a:pt x="46" y="533"/>
                </a:moveTo>
                <a:lnTo>
                  <a:pt x="375" y="533"/>
                </a:lnTo>
                <a:lnTo>
                  <a:pt x="375" y="662"/>
                </a:lnTo>
                <a:lnTo>
                  <a:pt x="46" y="662"/>
                </a:lnTo>
                <a:lnTo>
                  <a:pt x="46" y="533"/>
                </a:lnTo>
                <a:close/>
                <a:moveTo>
                  <a:pt x="46" y="712"/>
                </a:moveTo>
                <a:lnTo>
                  <a:pt x="375" y="712"/>
                </a:lnTo>
                <a:lnTo>
                  <a:pt x="375" y="841"/>
                </a:lnTo>
                <a:lnTo>
                  <a:pt x="46" y="841"/>
                </a:lnTo>
                <a:lnTo>
                  <a:pt x="46" y="712"/>
                </a:lnTo>
                <a:close/>
                <a:moveTo>
                  <a:pt x="46" y="891"/>
                </a:moveTo>
                <a:lnTo>
                  <a:pt x="375" y="891"/>
                </a:lnTo>
                <a:lnTo>
                  <a:pt x="375" y="1020"/>
                </a:lnTo>
                <a:lnTo>
                  <a:pt x="46" y="1020"/>
                </a:lnTo>
                <a:lnTo>
                  <a:pt x="46" y="891"/>
                </a:lnTo>
                <a:close/>
                <a:moveTo>
                  <a:pt x="46" y="1070"/>
                </a:moveTo>
                <a:lnTo>
                  <a:pt x="375" y="1070"/>
                </a:lnTo>
                <a:lnTo>
                  <a:pt x="375" y="1199"/>
                </a:lnTo>
                <a:lnTo>
                  <a:pt x="46" y="1199"/>
                </a:lnTo>
                <a:lnTo>
                  <a:pt x="46" y="1070"/>
                </a:lnTo>
                <a:close/>
                <a:moveTo>
                  <a:pt x="46" y="1247"/>
                </a:moveTo>
                <a:lnTo>
                  <a:pt x="375" y="1247"/>
                </a:lnTo>
                <a:lnTo>
                  <a:pt x="375" y="1378"/>
                </a:lnTo>
                <a:lnTo>
                  <a:pt x="46" y="1378"/>
                </a:lnTo>
                <a:lnTo>
                  <a:pt x="46" y="1247"/>
                </a:lnTo>
                <a:close/>
                <a:moveTo>
                  <a:pt x="46" y="1426"/>
                </a:moveTo>
                <a:lnTo>
                  <a:pt x="375" y="1426"/>
                </a:lnTo>
                <a:lnTo>
                  <a:pt x="375" y="1557"/>
                </a:lnTo>
                <a:lnTo>
                  <a:pt x="46" y="1557"/>
                </a:lnTo>
                <a:lnTo>
                  <a:pt x="46" y="1426"/>
                </a:lnTo>
                <a:close/>
                <a:moveTo>
                  <a:pt x="46" y="1605"/>
                </a:moveTo>
                <a:lnTo>
                  <a:pt x="375" y="1605"/>
                </a:lnTo>
                <a:lnTo>
                  <a:pt x="375" y="1736"/>
                </a:lnTo>
                <a:lnTo>
                  <a:pt x="46" y="1736"/>
                </a:lnTo>
                <a:lnTo>
                  <a:pt x="46" y="1605"/>
                </a:lnTo>
                <a:close/>
                <a:moveTo>
                  <a:pt x="46" y="1784"/>
                </a:moveTo>
                <a:lnTo>
                  <a:pt x="375" y="1784"/>
                </a:lnTo>
                <a:lnTo>
                  <a:pt x="375" y="1915"/>
                </a:lnTo>
                <a:lnTo>
                  <a:pt x="46" y="1915"/>
                </a:lnTo>
                <a:lnTo>
                  <a:pt x="46" y="1784"/>
                </a:lnTo>
                <a:close/>
                <a:moveTo>
                  <a:pt x="46" y="1963"/>
                </a:moveTo>
                <a:lnTo>
                  <a:pt x="375" y="1963"/>
                </a:lnTo>
                <a:lnTo>
                  <a:pt x="375" y="2092"/>
                </a:lnTo>
                <a:lnTo>
                  <a:pt x="46" y="2092"/>
                </a:lnTo>
                <a:lnTo>
                  <a:pt x="46" y="1963"/>
                </a:lnTo>
                <a:close/>
                <a:moveTo>
                  <a:pt x="46" y="2271"/>
                </a:moveTo>
                <a:lnTo>
                  <a:pt x="46" y="2142"/>
                </a:lnTo>
                <a:lnTo>
                  <a:pt x="375" y="2142"/>
                </a:lnTo>
                <a:lnTo>
                  <a:pt x="375" y="2271"/>
                </a:lnTo>
                <a:lnTo>
                  <a:pt x="46" y="2271"/>
                </a:lnTo>
                <a:close/>
              </a:path>
            </a:pathLst>
          </a:custGeom>
          <a:solidFill>
            <a:srgbClr val="5FB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iṣļîḍé"/>
          <p:cNvSpPr/>
          <p:nvPr>
            <p:custDataLst>
              <p:tags r:id="rId37"/>
            </p:custDataLst>
          </p:nvPr>
        </p:nvSpPr>
        <p:spPr bwMode="auto">
          <a:xfrm>
            <a:off x="7811770" y="1490345"/>
            <a:ext cx="67310" cy="49530"/>
          </a:xfrm>
          <a:custGeom>
            <a:avLst/>
            <a:gdLst>
              <a:gd name="T0" fmla="*/ 0 w 24"/>
              <a:gd name="T1" fmla="*/ 18 h 18"/>
              <a:gd name="T2" fmla="*/ 24 w 24"/>
              <a:gd name="T3" fmla="*/ 0 h 18"/>
              <a:gd name="T4" fmla="*/ 0 w 24"/>
              <a:gd name="T5" fmla="*/ 7 h 18"/>
              <a:gd name="T6" fmla="*/ 0 w 2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8">
                <a:moveTo>
                  <a:pt x="0" y="18"/>
                </a:moveTo>
                <a:cubicBezTo>
                  <a:pt x="0" y="18"/>
                  <a:pt x="14" y="12"/>
                  <a:pt x="24" y="0"/>
                </a:cubicBezTo>
                <a:cubicBezTo>
                  <a:pt x="0" y="7"/>
                  <a:pt x="0" y="7"/>
                  <a:pt x="0" y="7"/>
                </a:cubicBezTo>
                <a:lnTo>
                  <a:pt x="0" y="18"/>
                </a:ln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iśḷide"/>
          <p:cNvSpPr/>
          <p:nvPr>
            <p:custDataLst>
              <p:tags r:id="rId38"/>
            </p:custDataLst>
          </p:nvPr>
        </p:nvSpPr>
        <p:spPr bwMode="auto">
          <a:xfrm>
            <a:off x="7810500" y="1466215"/>
            <a:ext cx="71755" cy="53975"/>
          </a:xfrm>
          <a:custGeom>
            <a:avLst/>
            <a:gdLst>
              <a:gd name="T0" fmla="*/ 19 w 26"/>
              <a:gd name="T1" fmla="*/ 1 h 20"/>
              <a:gd name="T2" fmla="*/ 25 w 26"/>
              <a:gd name="T3" fmla="*/ 4 h 20"/>
              <a:gd name="T4" fmla="*/ 23 w 26"/>
              <a:gd name="T5" fmla="*/ 10 h 20"/>
              <a:gd name="T6" fmla="*/ 7 w 26"/>
              <a:gd name="T7" fmla="*/ 19 h 20"/>
              <a:gd name="T8" fmla="*/ 1 w 26"/>
              <a:gd name="T9" fmla="*/ 17 h 20"/>
              <a:gd name="T10" fmla="*/ 2 w 26"/>
              <a:gd name="T11" fmla="*/ 11 h 20"/>
              <a:gd name="T12" fmla="*/ 19 w 26"/>
              <a:gd name="T13" fmla="*/ 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0">
                <a:moveTo>
                  <a:pt x="19" y="1"/>
                </a:moveTo>
                <a:cubicBezTo>
                  <a:pt x="21" y="0"/>
                  <a:pt x="23" y="1"/>
                  <a:pt x="25" y="4"/>
                </a:cubicBezTo>
                <a:cubicBezTo>
                  <a:pt x="26" y="6"/>
                  <a:pt x="25" y="9"/>
                  <a:pt x="23" y="10"/>
                </a:cubicBezTo>
                <a:cubicBezTo>
                  <a:pt x="7" y="19"/>
                  <a:pt x="7" y="19"/>
                  <a:pt x="7" y="19"/>
                </a:cubicBezTo>
                <a:cubicBezTo>
                  <a:pt x="5" y="20"/>
                  <a:pt x="2" y="19"/>
                  <a:pt x="1" y="17"/>
                </a:cubicBezTo>
                <a:cubicBezTo>
                  <a:pt x="0" y="14"/>
                  <a:pt x="0" y="12"/>
                  <a:pt x="2" y="11"/>
                </a:cubicBezTo>
                <a:lnTo>
                  <a:pt x="19" y="1"/>
                </a:ln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ísḻíḓê"/>
          <p:cNvSpPr/>
          <p:nvPr>
            <p:custDataLst>
              <p:tags r:id="rId39"/>
            </p:custDataLst>
          </p:nvPr>
        </p:nvSpPr>
        <p:spPr bwMode="auto">
          <a:xfrm>
            <a:off x="7801610" y="1414145"/>
            <a:ext cx="55245" cy="70485"/>
          </a:xfrm>
          <a:custGeom>
            <a:avLst/>
            <a:gdLst>
              <a:gd name="T0" fmla="*/ 10 w 20"/>
              <a:gd name="T1" fmla="*/ 3 h 26"/>
              <a:gd name="T2" fmla="*/ 17 w 20"/>
              <a:gd name="T3" fmla="*/ 2 h 26"/>
              <a:gd name="T4" fmla="*/ 19 w 20"/>
              <a:gd name="T5" fmla="*/ 7 h 26"/>
              <a:gd name="T6" fmla="*/ 9 w 20"/>
              <a:gd name="T7" fmla="*/ 24 h 26"/>
              <a:gd name="T8" fmla="*/ 3 w 20"/>
              <a:gd name="T9" fmla="*/ 25 h 26"/>
              <a:gd name="T10" fmla="*/ 1 w 20"/>
              <a:gd name="T11" fmla="*/ 19 h 26"/>
              <a:gd name="T12" fmla="*/ 10 w 20"/>
              <a:gd name="T13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6">
                <a:moveTo>
                  <a:pt x="10" y="3"/>
                </a:moveTo>
                <a:cubicBezTo>
                  <a:pt x="12" y="1"/>
                  <a:pt x="14" y="0"/>
                  <a:pt x="17" y="2"/>
                </a:cubicBezTo>
                <a:cubicBezTo>
                  <a:pt x="19" y="3"/>
                  <a:pt x="20" y="5"/>
                  <a:pt x="19" y="7"/>
                </a:cubicBezTo>
                <a:cubicBezTo>
                  <a:pt x="9" y="24"/>
                  <a:pt x="9" y="24"/>
                  <a:pt x="9" y="24"/>
                </a:cubicBezTo>
                <a:cubicBezTo>
                  <a:pt x="8" y="26"/>
                  <a:pt x="6" y="26"/>
                  <a:pt x="3" y="25"/>
                </a:cubicBezTo>
                <a:cubicBezTo>
                  <a:pt x="1" y="24"/>
                  <a:pt x="0" y="21"/>
                  <a:pt x="1" y="19"/>
                </a:cubicBezTo>
                <a:lnTo>
                  <a:pt x="10" y="3"/>
                </a:lnTo>
                <a:close/>
              </a:path>
            </a:pathLst>
          </a:custGeom>
          <a:solidFill>
            <a:srgbClr val="F8CC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iṥ1ïḑé"/>
          <p:cNvSpPr/>
          <p:nvPr>
            <p:custDataLst>
              <p:tags r:id="rId40"/>
            </p:custDataLst>
          </p:nvPr>
        </p:nvSpPr>
        <p:spPr bwMode="auto">
          <a:xfrm>
            <a:off x="7820660" y="1431925"/>
            <a:ext cx="55245" cy="71755"/>
          </a:xfrm>
          <a:custGeom>
            <a:avLst/>
            <a:gdLst>
              <a:gd name="T0" fmla="*/ 11 w 20"/>
              <a:gd name="T1" fmla="*/ 2 h 26"/>
              <a:gd name="T2" fmla="*/ 17 w 20"/>
              <a:gd name="T3" fmla="*/ 1 h 26"/>
              <a:gd name="T4" fmla="*/ 19 w 20"/>
              <a:gd name="T5" fmla="*/ 7 h 26"/>
              <a:gd name="T6" fmla="*/ 10 w 20"/>
              <a:gd name="T7" fmla="*/ 23 h 26"/>
              <a:gd name="T8" fmla="*/ 4 w 20"/>
              <a:gd name="T9" fmla="*/ 24 h 26"/>
              <a:gd name="T10" fmla="*/ 2 w 20"/>
              <a:gd name="T11" fmla="*/ 18 h 26"/>
              <a:gd name="T12" fmla="*/ 11 w 20"/>
              <a:gd name="T13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6">
                <a:moveTo>
                  <a:pt x="11" y="2"/>
                </a:moveTo>
                <a:cubicBezTo>
                  <a:pt x="12" y="0"/>
                  <a:pt x="15" y="0"/>
                  <a:pt x="17" y="1"/>
                </a:cubicBezTo>
                <a:cubicBezTo>
                  <a:pt x="19" y="2"/>
                  <a:pt x="20" y="5"/>
                  <a:pt x="19" y="7"/>
                </a:cubicBezTo>
                <a:cubicBezTo>
                  <a:pt x="10" y="23"/>
                  <a:pt x="10" y="23"/>
                  <a:pt x="10" y="23"/>
                </a:cubicBezTo>
                <a:cubicBezTo>
                  <a:pt x="9" y="25"/>
                  <a:pt x="6" y="26"/>
                  <a:pt x="4" y="24"/>
                </a:cubicBezTo>
                <a:cubicBezTo>
                  <a:pt x="1" y="23"/>
                  <a:pt x="0" y="20"/>
                  <a:pt x="2" y="18"/>
                </a:cubicBezTo>
                <a:lnTo>
                  <a:pt x="11" y="2"/>
                </a:lnTo>
                <a:close/>
              </a:path>
            </a:pathLst>
          </a:custGeom>
          <a:solidFill>
            <a:srgbClr val="F8CC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î$ļïḋé"/>
          <p:cNvSpPr/>
          <p:nvPr>
            <p:custDataLst>
              <p:tags r:id="rId41"/>
            </p:custDataLst>
          </p:nvPr>
        </p:nvSpPr>
        <p:spPr bwMode="auto">
          <a:xfrm>
            <a:off x="7776210" y="1404620"/>
            <a:ext cx="55245" cy="71755"/>
          </a:xfrm>
          <a:custGeom>
            <a:avLst/>
            <a:gdLst>
              <a:gd name="T0" fmla="*/ 10 w 20"/>
              <a:gd name="T1" fmla="*/ 3 h 26"/>
              <a:gd name="T2" fmla="*/ 17 w 20"/>
              <a:gd name="T3" fmla="*/ 1 h 26"/>
              <a:gd name="T4" fmla="*/ 19 w 20"/>
              <a:gd name="T5" fmla="*/ 7 h 26"/>
              <a:gd name="T6" fmla="*/ 9 w 20"/>
              <a:gd name="T7" fmla="*/ 24 h 26"/>
              <a:gd name="T8" fmla="*/ 3 w 20"/>
              <a:gd name="T9" fmla="*/ 25 h 26"/>
              <a:gd name="T10" fmla="*/ 1 w 20"/>
              <a:gd name="T11" fmla="*/ 19 h 26"/>
              <a:gd name="T12" fmla="*/ 10 w 20"/>
              <a:gd name="T13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6">
                <a:moveTo>
                  <a:pt x="10" y="3"/>
                </a:moveTo>
                <a:cubicBezTo>
                  <a:pt x="11" y="1"/>
                  <a:pt x="14" y="0"/>
                  <a:pt x="17" y="1"/>
                </a:cubicBezTo>
                <a:cubicBezTo>
                  <a:pt x="19" y="3"/>
                  <a:pt x="20" y="5"/>
                  <a:pt x="19" y="7"/>
                </a:cubicBezTo>
                <a:cubicBezTo>
                  <a:pt x="9" y="24"/>
                  <a:pt x="9" y="24"/>
                  <a:pt x="9" y="24"/>
                </a:cubicBezTo>
                <a:cubicBezTo>
                  <a:pt x="8" y="26"/>
                  <a:pt x="5" y="26"/>
                  <a:pt x="3" y="25"/>
                </a:cubicBezTo>
                <a:cubicBezTo>
                  <a:pt x="1" y="24"/>
                  <a:pt x="0" y="21"/>
                  <a:pt x="1" y="19"/>
                </a:cubicBezTo>
                <a:lnTo>
                  <a:pt x="10" y="3"/>
                </a:lnTo>
                <a:close/>
              </a:path>
            </a:pathLst>
          </a:custGeom>
          <a:solidFill>
            <a:srgbClr val="F8CC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išlîḑé"/>
          <p:cNvSpPr/>
          <p:nvPr>
            <p:custDataLst>
              <p:tags r:id="rId42"/>
            </p:custDataLst>
          </p:nvPr>
        </p:nvSpPr>
        <p:spPr bwMode="auto">
          <a:xfrm>
            <a:off x="7101840" y="1349375"/>
            <a:ext cx="370840" cy="457200"/>
          </a:xfrm>
          <a:custGeom>
            <a:avLst/>
            <a:gdLst>
              <a:gd name="T0" fmla="*/ 54 w 134"/>
              <a:gd name="T1" fmla="*/ 166 h 166"/>
              <a:gd name="T2" fmla="*/ 18 w 134"/>
              <a:gd name="T3" fmla="*/ 69 h 166"/>
              <a:gd name="T4" fmla="*/ 127 w 134"/>
              <a:gd name="T5" fmla="*/ 30 h 166"/>
              <a:gd name="T6" fmla="*/ 54 w 134"/>
              <a:gd name="T7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166">
                <a:moveTo>
                  <a:pt x="54" y="166"/>
                </a:moveTo>
                <a:cubicBezTo>
                  <a:pt x="54" y="166"/>
                  <a:pt x="0" y="146"/>
                  <a:pt x="18" y="69"/>
                </a:cubicBezTo>
                <a:cubicBezTo>
                  <a:pt x="34" y="0"/>
                  <a:pt x="120" y="13"/>
                  <a:pt x="127" y="30"/>
                </a:cubicBezTo>
                <a:cubicBezTo>
                  <a:pt x="134" y="46"/>
                  <a:pt x="54" y="166"/>
                  <a:pt x="54" y="166"/>
                </a:cubicBezTo>
                <a:close/>
              </a:path>
            </a:pathLst>
          </a:custGeom>
          <a:solidFill>
            <a:srgbClr val="1D1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iṥḷíḓe"/>
          <p:cNvSpPr/>
          <p:nvPr>
            <p:custDataLst>
              <p:tags r:id="rId43"/>
            </p:custDataLst>
          </p:nvPr>
        </p:nvSpPr>
        <p:spPr bwMode="auto">
          <a:xfrm>
            <a:off x="7752080" y="1395730"/>
            <a:ext cx="55245" cy="71755"/>
          </a:xfrm>
          <a:custGeom>
            <a:avLst/>
            <a:gdLst>
              <a:gd name="T0" fmla="*/ 10 w 20"/>
              <a:gd name="T1" fmla="*/ 2 h 26"/>
              <a:gd name="T2" fmla="*/ 17 w 20"/>
              <a:gd name="T3" fmla="*/ 1 h 26"/>
              <a:gd name="T4" fmla="*/ 19 w 20"/>
              <a:gd name="T5" fmla="*/ 7 h 26"/>
              <a:gd name="T6" fmla="*/ 9 w 20"/>
              <a:gd name="T7" fmla="*/ 23 h 26"/>
              <a:gd name="T8" fmla="*/ 3 w 20"/>
              <a:gd name="T9" fmla="*/ 24 h 26"/>
              <a:gd name="T10" fmla="*/ 1 w 20"/>
              <a:gd name="T11" fmla="*/ 18 h 26"/>
              <a:gd name="T12" fmla="*/ 10 w 20"/>
              <a:gd name="T13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6">
                <a:moveTo>
                  <a:pt x="10" y="2"/>
                </a:moveTo>
                <a:cubicBezTo>
                  <a:pt x="11" y="0"/>
                  <a:pt x="14" y="0"/>
                  <a:pt x="17" y="1"/>
                </a:cubicBezTo>
                <a:cubicBezTo>
                  <a:pt x="19" y="2"/>
                  <a:pt x="20" y="5"/>
                  <a:pt x="19" y="7"/>
                </a:cubicBezTo>
                <a:cubicBezTo>
                  <a:pt x="9" y="23"/>
                  <a:pt x="9" y="23"/>
                  <a:pt x="9" y="23"/>
                </a:cubicBezTo>
                <a:cubicBezTo>
                  <a:pt x="8" y="25"/>
                  <a:pt x="5" y="26"/>
                  <a:pt x="3" y="24"/>
                </a:cubicBezTo>
                <a:cubicBezTo>
                  <a:pt x="1" y="23"/>
                  <a:pt x="0" y="20"/>
                  <a:pt x="1" y="18"/>
                </a:cubicBezTo>
                <a:lnTo>
                  <a:pt x="10" y="2"/>
                </a:lnTo>
                <a:close/>
              </a:path>
            </a:pathLst>
          </a:custGeom>
          <a:solidFill>
            <a:srgbClr val="F8CC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íSľîḍè"/>
          <p:cNvSpPr/>
          <p:nvPr>
            <p:custDataLst>
              <p:tags r:id="rId44"/>
            </p:custDataLst>
          </p:nvPr>
        </p:nvSpPr>
        <p:spPr bwMode="auto">
          <a:xfrm>
            <a:off x="7735570" y="1410970"/>
            <a:ext cx="131445" cy="151130"/>
          </a:xfrm>
          <a:custGeom>
            <a:avLst/>
            <a:gdLst>
              <a:gd name="T0" fmla="*/ 7 w 48"/>
              <a:gd name="T1" fmla="*/ 14 h 55"/>
              <a:gd name="T2" fmla="*/ 34 w 48"/>
              <a:gd name="T3" fmla="*/ 6 h 55"/>
              <a:gd name="T4" fmla="*/ 41 w 48"/>
              <a:gd name="T5" fmla="*/ 33 h 55"/>
              <a:gd name="T6" fmla="*/ 9 w 48"/>
              <a:gd name="T7" fmla="*/ 50 h 55"/>
              <a:gd name="T8" fmla="*/ 7 w 48"/>
              <a:gd name="T9" fmla="*/ 14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55">
                <a:moveTo>
                  <a:pt x="7" y="14"/>
                </a:moveTo>
                <a:cubicBezTo>
                  <a:pt x="14" y="2"/>
                  <a:pt x="25" y="0"/>
                  <a:pt x="34" y="6"/>
                </a:cubicBezTo>
                <a:cubicBezTo>
                  <a:pt x="44" y="11"/>
                  <a:pt x="48" y="21"/>
                  <a:pt x="41" y="33"/>
                </a:cubicBezTo>
                <a:cubicBezTo>
                  <a:pt x="34" y="46"/>
                  <a:pt x="19" y="55"/>
                  <a:pt x="9" y="50"/>
                </a:cubicBezTo>
                <a:cubicBezTo>
                  <a:pt x="0" y="44"/>
                  <a:pt x="0" y="26"/>
                  <a:pt x="7" y="14"/>
                </a:cubicBez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îşľïḋè"/>
          <p:cNvSpPr/>
          <p:nvPr>
            <p:custDataLst>
              <p:tags r:id="rId45"/>
            </p:custDataLst>
          </p:nvPr>
        </p:nvSpPr>
        <p:spPr bwMode="auto">
          <a:xfrm>
            <a:off x="7282815" y="1503680"/>
            <a:ext cx="524510" cy="886460"/>
          </a:xfrm>
          <a:custGeom>
            <a:avLst/>
            <a:gdLst>
              <a:gd name="T0" fmla="*/ 190 w 190"/>
              <a:gd name="T1" fmla="*/ 13 h 321"/>
              <a:gd name="T2" fmla="*/ 160 w 190"/>
              <a:gd name="T3" fmla="*/ 0 h 321"/>
              <a:gd name="T4" fmla="*/ 110 w 190"/>
              <a:gd name="T5" fmla="*/ 87 h 321"/>
              <a:gd name="T6" fmla="*/ 59 w 190"/>
              <a:gd name="T7" fmla="*/ 137 h 321"/>
              <a:gd name="T8" fmla="*/ 36 w 190"/>
              <a:gd name="T9" fmla="*/ 138 h 321"/>
              <a:gd name="T10" fmla="*/ 7 w 190"/>
              <a:gd name="T11" fmla="*/ 135 h 321"/>
              <a:gd name="T12" fmla="*/ 0 w 190"/>
              <a:gd name="T13" fmla="*/ 314 h 321"/>
              <a:gd name="T14" fmla="*/ 86 w 190"/>
              <a:gd name="T15" fmla="*/ 321 h 321"/>
              <a:gd name="T16" fmla="*/ 94 w 190"/>
              <a:gd name="T17" fmla="*/ 182 h 321"/>
              <a:gd name="T18" fmla="*/ 138 w 190"/>
              <a:gd name="T19" fmla="*/ 119 h 321"/>
              <a:gd name="T20" fmla="*/ 190 w 190"/>
              <a:gd name="T21" fmla="*/ 13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0" h="321">
                <a:moveTo>
                  <a:pt x="190" y="13"/>
                </a:moveTo>
                <a:cubicBezTo>
                  <a:pt x="183" y="10"/>
                  <a:pt x="160" y="0"/>
                  <a:pt x="160" y="0"/>
                </a:cubicBezTo>
                <a:cubicBezTo>
                  <a:pt x="110" y="87"/>
                  <a:pt x="110" y="87"/>
                  <a:pt x="110" y="87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52" y="139"/>
                  <a:pt x="44" y="138"/>
                  <a:pt x="36" y="138"/>
                </a:cubicBezTo>
                <a:cubicBezTo>
                  <a:pt x="33" y="137"/>
                  <a:pt x="7" y="135"/>
                  <a:pt x="7" y="135"/>
                </a:cubicBezTo>
                <a:cubicBezTo>
                  <a:pt x="0" y="314"/>
                  <a:pt x="0" y="314"/>
                  <a:pt x="0" y="314"/>
                </a:cubicBezTo>
                <a:cubicBezTo>
                  <a:pt x="86" y="321"/>
                  <a:pt x="86" y="321"/>
                  <a:pt x="86" y="321"/>
                </a:cubicBezTo>
                <a:cubicBezTo>
                  <a:pt x="86" y="321"/>
                  <a:pt x="99" y="233"/>
                  <a:pt x="94" y="182"/>
                </a:cubicBezTo>
                <a:cubicBezTo>
                  <a:pt x="94" y="180"/>
                  <a:pt x="136" y="122"/>
                  <a:pt x="138" y="119"/>
                </a:cubicBezTo>
                <a:cubicBezTo>
                  <a:pt x="144" y="112"/>
                  <a:pt x="190" y="13"/>
                  <a:pt x="190" y="13"/>
                </a:cubicBezTo>
                <a:close/>
              </a:path>
            </a:pathLst>
          </a:custGeom>
          <a:solidFill>
            <a:srgbClr val="414D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i$1ïďè"/>
          <p:cNvSpPr/>
          <p:nvPr>
            <p:custDataLst>
              <p:tags r:id="rId46"/>
            </p:custDataLst>
          </p:nvPr>
        </p:nvSpPr>
        <p:spPr bwMode="auto">
          <a:xfrm>
            <a:off x="7429500" y="2922270"/>
            <a:ext cx="261620" cy="147955"/>
          </a:xfrm>
          <a:custGeom>
            <a:avLst/>
            <a:gdLst>
              <a:gd name="T0" fmla="*/ 0 w 95"/>
              <a:gd name="T1" fmla="*/ 13 h 54"/>
              <a:gd name="T2" fmla="*/ 3 w 95"/>
              <a:gd name="T3" fmla="*/ 54 h 54"/>
              <a:gd name="T4" fmla="*/ 89 w 95"/>
              <a:gd name="T5" fmla="*/ 45 h 54"/>
              <a:gd name="T6" fmla="*/ 83 w 95"/>
              <a:gd name="T7" fmla="*/ 23 h 54"/>
              <a:gd name="T8" fmla="*/ 30 w 95"/>
              <a:gd name="T9" fmla="*/ 0 h 54"/>
              <a:gd name="T10" fmla="*/ 0 w 95"/>
              <a:gd name="T11" fmla="*/ 1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54">
                <a:moveTo>
                  <a:pt x="0" y="13"/>
                </a:moveTo>
                <a:cubicBezTo>
                  <a:pt x="3" y="54"/>
                  <a:pt x="3" y="54"/>
                  <a:pt x="3" y="54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95" y="35"/>
                  <a:pt x="83" y="23"/>
                </a:cubicBezTo>
                <a:cubicBezTo>
                  <a:pt x="71" y="10"/>
                  <a:pt x="48" y="23"/>
                  <a:pt x="30" y="0"/>
                </a:cubicBezTo>
                <a:lnTo>
                  <a:pt x="0" y="13"/>
                </a:lnTo>
                <a:close/>
              </a:path>
            </a:pathLst>
          </a:custGeom>
          <a:solidFill>
            <a:srgbClr val="5B2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iṩḻiďe"/>
          <p:cNvSpPr/>
          <p:nvPr>
            <p:custDataLst>
              <p:tags r:id="rId47"/>
            </p:custDataLst>
          </p:nvPr>
        </p:nvSpPr>
        <p:spPr bwMode="auto">
          <a:xfrm>
            <a:off x="7433945" y="3016250"/>
            <a:ext cx="249555" cy="53975"/>
          </a:xfrm>
          <a:custGeom>
            <a:avLst/>
            <a:gdLst>
              <a:gd name="T0" fmla="*/ 0 w 90"/>
              <a:gd name="T1" fmla="*/ 9 h 20"/>
              <a:gd name="T2" fmla="*/ 1 w 90"/>
              <a:gd name="T3" fmla="*/ 20 h 20"/>
              <a:gd name="T4" fmla="*/ 87 w 90"/>
              <a:gd name="T5" fmla="*/ 11 h 20"/>
              <a:gd name="T6" fmla="*/ 88 w 90"/>
              <a:gd name="T7" fmla="*/ 0 h 20"/>
              <a:gd name="T8" fmla="*/ 0 w 90"/>
              <a:gd name="T9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20">
                <a:moveTo>
                  <a:pt x="0" y="9"/>
                </a:moveTo>
                <a:cubicBezTo>
                  <a:pt x="1" y="20"/>
                  <a:pt x="1" y="20"/>
                  <a:pt x="1" y="20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11"/>
                  <a:pt x="90" y="6"/>
                  <a:pt x="88" y="0"/>
                </a:cubicBezTo>
                <a:cubicBezTo>
                  <a:pt x="59" y="3"/>
                  <a:pt x="29" y="7"/>
                  <a:pt x="0" y="9"/>
                </a:cubicBezTo>
                <a:close/>
              </a:path>
            </a:pathLst>
          </a:custGeom>
          <a:solidFill>
            <a:srgbClr val="3B17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ïṧľíde"/>
          <p:cNvSpPr/>
          <p:nvPr>
            <p:custDataLst>
              <p:tags r:id="rId48"/>
            </p:custDataLst>
          </p:nvPr>
        </p:nvSpPr>
        <p:spPr bwMode="auto">
          <a:xfrm>
            <a:off x="7108190" y="2698115"/>
            <a:ext cx="163195" cy="270510"/>
          </a:xfrm>
          <a:custGeom>
            <a:avLst/>
            <a:gdLst>
              <a:gd name="T0" fmla="*/ 39 w 59"/>
              <a:gd name="T1" fmla="*/ 0 h 98"/>
              <a:gd name="T2" fmla="*/ 0 w 59"/>
              <a:gd name="T3" fmla="*/ 13 h 98"/>
              <a:gd name="T4" fmla="*/ 30 w 59"/>
              <a:gd name="T5" fmla="*/ 94 h 98"/>
              <a:gd name="T6" fmla="*/ 50 w 59"/>
              <a:gd name="T7" fmla="*/ 83 h 98"/>
              <a:gd name="T8" fmla="*/ 59 w 59"/>
              <a:gd name="T9" fmla="*/ 26 h 98"/>
              <a:gd name="T10" fmla="*/ 39 w 59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" h="98">
                <a:moveTo>
                  <a:pt x="39" y="0"/>
                </a:moveTo>
                <a:cubicBezTo>
                  <a:pt x="0" y="13"/>
                  <a:pt x="0" y="13"/>
                  <a:pt x="0" y="13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41" y="98"/>
                  <a:pt x="50" y="83"/>
                </a:cubicBezTo>
                <a:cubicBezTo>
                  <a:pt x="59" y="68"/>
                  <a:pt x="41" y="49"/>
                  <a:pt x="59" y="26"/>
                </a:cubicBezTo>
                <a:lnTo>
                  <a:pt x="39" y="0"/>
                </a:lnTo>
                <a:close/>
              </a:path>
            </a:pathLst>
          </a:custGeom>
          <a:solidFill>
            <a:srgbClr val="5B2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48" name="iŝḷiḑè"/>
          <p:cNvSpPr/>
          <p:nvPr>
            <p:custDataLst>
              <p:tags r:id="rId49"/>
            </p:custDataLst>
          </p:nvPr>
        </p:nvSpPr>
        <p:spPr bwMode="auto">
          <a:xfrm>
            <a:off x="7108190" y="2726055"/>
            <a:ext cx="113665" cy="236220"/>
          </a:xfrm>
          <a:custGeom>
            <a:avLst/>
            <a:gdLst>
              <a:gd name="T0" fmla="*/ 10 w 41"/>
              <a:gd name="T1" fmla="*/ 0 h 86"/>
              <a:gd name="T2" fmla="*/ 0 w 41"/>
              <a:gd name="T3" fmla="*/ 3 h 86"/>
              <a:gd name="T4" fmla="*/ 30 w 41"/>
              <a:gd name="T5" fmla="*/ 84 h 86"/>
              <a:gd name="T6" fmla="*/ 41 w 41"/>
              <a:gd name="T7" fmla="*/ 82 h 86"/>
              <a:gd name="T8" fmla="*/ 10 w 41"/>
              <a:gd name="T9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86">
                <a:moveTo>
                  <a:pt x="10" y="0"/>
                </a:moveTo>
                <a:cubicBezTo>
                  <a:pt x="0" y="3"/>
                  <a:pt x="0" y="3"/>
                  <a:pt x="0" y="3"/>
                </a:cubicBezTo>
                <a:cubicBezTo>
                  <a:pt x="30" y="84"/>
                  <a:pt x="30" y="84"/>
                  <a:pt x="30" y="84"/>
                </a:cubicBezTo>
                <a:cubicBezTo>
                  <a:pt x="30" y="84"/>
                  <a:pt x="35" y="86"/>
                  <a:pt x="41" y="82"/>
                </a:cubicBezTo>
                <a:cubicBezTo>
                  <a:pt x="31" y="55"/>
                  <a:pt x="20" y="28"/>
                  <a:pt x="10" y="0"/>
                </a:cubicBezTo>
                <a:close/>
              </a:path>
            </a:pathLst>
          </a:custGeom>
          <a:solidFill>
            <a:srgbClr val="3B17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49" name="íSḷídè"/>
          <p:cNvSpPr/>
          <p:nvPr>
            <p:custDataLst>
              <p:tags r:id="rId50"/>
            </p:custDataLst>
          </p:nvPr>
        </p:nvSpPr>
        <p:spPr bwMode="auto">
          <a:xfrm>
            <a:off x="7205345" y="2282190"/>
            <a:ext cx="342265" cy="523240"/>
          </a:xfrm>
          <a:custGeom>
            <a:avLst/>
            <a:gdLst>
              <a:gd name="T0" fmla="*/ 100 w 124"/>
              <a:gd name="T1" fmla="*/ 0 h 190"/>
              <a:gd name="T2" fmla="*/ 124 w 124"/>
              <a:gd name="T3" fmla="*/ 115 h 190"/>
              <a:gd name="T4" fmla="*/ 24 w 124"/>
              <a:gd name="T5" fmla="*/ 190 h 190"/>
              <a:gd name="T6" fmla="*/ 0 w 124"/>
              <a:gd name="T7" fmla="*/ 146 h 190"/>
              <a:gd name="T8" fmla="*/ 69 w 124"/>
              <a:gd name="T9" fmla="*/ 99 h 190"/>
              <a:gd name="T10" fmla="*/ 41 w 124"/>
              <a:gd name="T11" fmla="*/ 6 h 190"/>
              <a:gd name="T12" fmla="*/ 100 w 124"/>
              <a:gd name="T13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" h="190">
                <a:moveTo>
                  <a:pt x="100" y="0"/>
                </a:moveTo>
                <a:cubicBezTo>
                  <a:pt x="98" y="0"/>
                  <a:pt x="124" y="115"/>
                  <a:pt x="124" y="115"/>
                </a:cubicBezTo>
                <a:cubicBezTo>
                  <a:pt x="113" y="124"/>
                  <a:pt x="24" y="190"/>
                  <a:pt x="24" y="190"/>
                </a:cubicBezTo>
                <a:cubicBezTo>
                  <a:pt x="0" y="146"/>
                  <a:pt x="0" y="146"/>
                  <a:pt x="0" y="146"/>
                </a:cubicBezTo>
                <a:cubicBezTo>
                  <a:pt x="69" y="99"/>
                  <a:pt x="69" y="99"/>
                  <a:pt x="69" y="99"/>
                </a:cubicBezTo>
                <a:cubicBezTo>
                  <a:pt x="41" y="6"/>
                  <a:pt x="41" y="6"/>
                  <a:pt x="41" y="6"/>
                </a:cubicBezTo>
                <a:lnTo>
                  <a:pt x="100" y="0"/>
                </a:lnTo>
                <a:close/>
              </a:path>
            </a:pathLst>
          </a:custGeom>
          <a:solidFill>
            <a:srgbClr val="202A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50" name="isḷîḑè"/>
          <p:cNvSpPr/>
          <p:nvPr>
            <p:custDataLst>
              <p:tags r:id="rId51"/>
            </p:custDataLst>
          </p:nvPr>
        </p:nvSpPr>
        <p:spPr bwMode="auto">
          <a:xfrm>
            <a:off x="7166610" y="2214880"/>
            <a:ext cx="377825" cy="742950"/>
          </a:xfrm>
          <a:custGeom>
            <a:avLst/>
            <a:gdLst>
              <a:gd name="T0" fmla="*/ 0 w 253"/>
              <a:gd name="T1" fmla="*/ 54 h 497"/>
              <a:gd name="T2" fmla="*/ 137 w 253"/>
              <a:gd name="T3" fmla="*/ 307 h 497"/>
              <a:gd name="T4" fmla="*/ 168 w 253"/>
              <a:gd name="T5" fmla="*/ 497 h 497"/>
              <a:gd name="T6" fmla="*/ 253 w 253"/>
              <a:gd name="T7" fmla="*/ 495 h 497"/>
              <a:gd name="T8" fmla="*/ 225 w 253"/>
              <a:gd name="T9" fmla="*/ 272 h 497"/>
              <a:gd name="T10" fmla="*/ 116 w 253"/>
              <a:gd name="T11" fmla="*/ 0 h 497"/>
              <a:gd name="T12" fmla="*/ 0 w 253"/>
              <a:gd name="T13" fmla="*/ 54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" h="497">
                <a:moveTo>
                  <a:pt x="0" y="54"/>
                </a:moveTo>
                <a:lnTo>
                  <a:pt x="137" y="307"/>
                </a:lnTo>
                <a:lnTo>
                  <a:pt x="168" y="497"/>
                </a:lnTo>
                <a:lnTo>
                  <a:pt x="253" y="495"/>
                </a:lnTo>
                <a:lnTo>
                  <a:pt x="225" y="272"/>
                </a:lnTo>
                <a:lnTo>
                  <a:pt x="116" y="0"/>
                </a:lnTo>
                <a:lnTo>
                  <a:pt x="0" y="54"/>
                </a:lnTo>
                <a:close/>
              </a:path>
            </a:pathLst>
          </a:custGeom>
          <a:solidFill>
            <a:srgbClr val="2C3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52" name="îśļíḋe"/>
          <p:cNvSpPr/>
          <p:nvPr>
            <p:custDataLst>
              <p:tags r:id="rId52"/>
            </p:custDataLst>
          </p:nvPr>
        </p:nvSpPr>
        <p:spPr bwMode="auto">
          <a:xfrm>
            <a:off x="7329170" y="1845945"/>
            <a:ext cx="66040" cy="64135"/>
          </a:xfrm>
          <a:custGeom>
            <a:avLst/>
            <a:gdLst>
              <a:gd name="T0" fmla="*/ 21 w 24"/>
              <a:gd name="T1" fmla="*/ 0 h 23"/>
              <a:gd name="T2" fmla="*/ 0 w 24"/>
              <a:gd name="T3" fmla="*/ 22 h 23"/>
              <a:gd name="T4" fmla="*/ 24 w 24"/>
              <a:gd name="T5" fmla="*/ 23 h 23"/>
              <a:gd name="T6" fmla="*/ 22 w 24"/>
              <a:gd name="T7" fmla="*/ 16 h 23"/>
              <a:gd name="T8" fmla="*/ 21 w 24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3">
                <a:moveTo>
                  <a:pt x="21" y="0"/>
                </a:moveTo>
                <a:cubicBezTo>
                  <a:pt x="14" y="1"/>
                  <a:pt x="2" y="5"/>
                  <a:pt x="0" y="22"/>
                </a:cubicBezTo>
                <a:cubicBezTo>
                  <a:pt x="0" y="22"/>
                  <a:pt x="15" y="13"/>
                  <a:pt x="24" y="23"/>
                </a:cubicBezTo>
                <a:cubicBezTo>
                  <a:pt x="22" y="21"/>
                  <a:pt x="22" y="18"/>
                  <a:pt x="22" y="16"/>
                </a:cubicBezTo>
                <a:lnTo>
                  <a:pt x="21" y="0"/>
                </a:lnTo>
                <a:close/>
              </a:path>
            </a:pathLst>
          </a:custGeom>
          <a:solidFill>
            <a:srgbClr val="3B5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53" name="is1íḓé"/>
          <p:cNvSpPr/>
          <p:nvPr>
            <p:custDataLst>
              <p:tags r:id="rId53"/>
            </p:custDataLst>
          </p:nvPr>
        </p:nvSpPr>
        <p:spPr bwMode="auto">
          <a:xfrm>
            <a:off x="7227570" y="1875790"/>
            <a:ext cx="306070" cy="439420"/>
          </a:xfrm>
          <a:custGeom>
            <a:avLst/>
            <a:gdLst>
              <a:gd name="T0" fmla="*/ 86 w 111"/>
              <a:gd name="T1" fmla="*/ 0 h 159"/>
              <a:gd name="T2" fmla="*/ 89 w 111"/>
              <a:gd name="T3" fmla="*/ 147 h 159"/>
              <a:gd name="T4" fmla="*/ 12 w 111"/>
              <a:gd name="T5" fmla="*/ 152 h 159"/>
              <a:gd name="T6" fmla="*/ 0 w 111"/>
              <a:gd name="T7" fmla="*/ 9 h 159"/>
              <a:gd name="T8" fmla="*/ 86 w 111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59">
                <a:moveTo>
                  <a:pt x="86" y="0"/>
                </a:moveTo>
                <a:cubicBezTo>
                  <a:pt x="86" y="0"/>
                  <a:pt x="111" y="68"/>
                  <a:pt x="89" y="147"/>
                </a:cubicBezTo>
                <a:cubicBezTo>
                  <a:pt x="89" y="147"/>
                  <a:pt x="66" y="159"/>
                  <a:pt x="12" y="152"/>
                </a:cubicBezTo>
                <a:cubicBezTo>
                  <a:pt x="0" y="9"/>
                  <a:pt x="0" y="9"/>
                  <a:pt x="0" y="9"/>
                </a:cubicBezTo>
                <a:lnTo>
                  <a:pt x="86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54" name="ïṡḷíḓè"/>
          <p:cNvSpPr/>
          <p:nvPr>
            <p:custDataLst>
              <p:tags r:id="rId54"/>
            </p:custDataLst>
          </p:nvPr>
        </p:nvSpPr>
        <p:spPr bwMode="auto">
          <a:xfrm>
            <a:off x="7124700" y="1864995"/>
            <a:ext cx="229870" cy="521970"/>
          </a:xfrm>
          <a:custGeom>
            <a:avLst/>
            <a:gdLst>
              <a:gd name="T0" fmla="*/ 56 w 83"/>
              <a:gd name="T1" fmla="*/ 0 h 189"/>
              <a:gd name="T2" fmla="*/ 31 w 83"/>
              <a:gd name="T3" fmla="*/ 0 h 189"/>
              <a:gd name="T4" fmla="*/ 30 w 83"/>
              <a:gd name="T5" fmla="*/ 0 h 189"/>
              <a:gd name="T6" fmla="*/ 13 w 83"/>
              <a:gd name="T7" fmla="*/ 58 h 189"/>
              <a:gd name="T8" fmla="*/ 0 w 83"/>
              <a:gd name="T9" fmla="*/ 189 h 189"/>
              <a:gd name="T10" fmla="*/ 65 w 83"/>
              <a:gd name="T11" fmla="*/ 189 h 189"/>
              <a:gd name="T12" fmla="*/ 56 w 83"/>
              <a:gd name="T13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189">
                <a:moveTo>
                  <a:pt x="56" y="0"/>
                </a:moveTo>
                <a:cubicBezTo>
                  <a:pt x="46" y="2"/>
                  <a:pt x="37" y="1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58"/>
                  <a:pt x="13" y="58"/>
                  <a:pt x="13" y="58"/>
                </a:cubicBezTo>
                <a:cubicBezTo>
                  <a:pt x="12" y="68"/>
                  <a:pt x="0" y="189"/>
                  <a:pt x="0" y="189"/>
                </a:cubicBezTo>
                <a:cubicBezTo>
                  <a:pt x="65" y="189"/>
                  <a:pt x="65" y="189"/>
                  <a:pt x="65" y="189"/>
                </a:cubicBezTo>
                <a:cubicBezTo>
                  <a:pt x="65" y="189"/>
                  <a:pt x="83" y="44"/>
                  <a:pt x="56" y="0"/>
                </a:cubicBezTo>
                <a:close/>
              </a:path>
            </a:pathLst>
          </a:custGeom>
          <a:solidFill>
            <a:srgbClr val="414D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55" name="îsļîḑê"/>
          <p:cNvSpPr/>
          <p:nvPr>
            <p:custDataLst>
              <p:tags r:id="rId55"/>
            </p:custDataLst>
          </p:nvPr>
        </p:nvSpPr>
        <p:spPr bwMode="auto">
          <a:xfrm>
            <a:off x="7247255" y="1878965"/>
            <a:ext cx="91440" cy="422910"/>
          </a:xfrm>
          <a:custGeom>
            <a:avLst/>
            <a:gdLst>
              <a:gd name="T0" fmla="*/ 15 w 33"/>
              <a:gd name="T1" fmla="*/ 0 h 153"/>
              <a:gd name="T2" fmla="*/ 0 w 33"/>
              <a:gd name="T3" fmla="*/ 24 h 153"/>
              <a:gd name="T4" fmla="*/ 14 w 33"/>
              <a:gd name="T5" fmla="*/ 71 h 153"/>
              <a:gd name="T6" fmla="*/ 7 w 33"/>
              <a:gd name="T7" fmla="*/ 84 h 153"/>
              <a:gd name="T8" fmla="*/ 24 w 33"/>
              <a:gd name="T9" fmla="*/ 153 h 153"/>
              <a:gd name="T10" fmla="*/ 25 w 33"/>
              <a:gd name="T11" fmla="*/ 152 h 153"/>
              <a:gd name="T12" fmla="*/ 15 w 33"/>
              <a:gd name="T13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153">
                <a:moveTo>
                  <a:pt x="15" y="0"/>
                </a:moveTo>
                <a:cubicBezTo>
                  <a:pt x="0" y="24"/>
                  <a:pt x="0" y="24"/>
                  <a:pt x="0" y="24"/>
                </a:cubicBezTo>
                <a:cubicBezTo>
                  <a:pt x="14" y="71"/>
                  <a:pt x="14" y="71"/>
                  <a:pt x="14" y="71"/>
                </a:cubicBezTo>
                <a:cubicBezTo>
                  <a:pt x="7" y="84"/>
                  <a:pt x="7" y="84"/>
                  <a:pt x="7" y="84"/>
                </a:cubicBezTo>
                <a:cubicBezTo>
                  <a:pt x="24" y="153"/>
                  <a:pt x="24" y="153"/>
                  <a:pt x="24" y="153"/>
                </a:cubicBezTo>
                <a:cubicBezTo>
                  <a:pt x="24" y="153"/>
                  <a:pt x="25" y="152"/>
                  <a:pt x="25" y="152"/>
                </a:cubicBezTo>
                <a:cubicBezTo>
                  <a:pt x="28" y="116"/>
                  <a:pt x="33" y="36"/>
                  <a:pt x="15" y="0"/>
                </a:cubicBezTo>
                <a:close/>
              </a:path>
            </a:pathLst>
          </a:custGeom>
          <a:solidFill>
            <a:srgbClr val="202A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56" name="íṣľîdê"/>
          <p:cNvSpPr/>
          <p:nvPr>
            <p:custDataLst>
              <p:tags r:id="rId56"/>
            </p:custDataLst>
          </p:nvPr>
        </p:nvSpPr>
        <p:spPr bwMode="auto">
          <a:xfrm>
            <a:off x="7446010" y="1871345"/>
            <a:ext cx="101600" cy="399415"/>
          </a:xfrm>
          <a:custGeom>
            <a:avLst/>
            <a:gdLst>
              <a:gd name="T0" fmla="*/ 13 w 37"/>
              <a:gd name="T1" fmla="*/ 145 h 145"/>
              <a:gd name="T2" fmla="*/ 20 w 37"/>
              <a:gd name="T3" fmla="*/ 12 h 145"/>
              <a:gd name="T4" fmla="*/ 14 w 37"/>
              <a:gd name="T5" fmla="*/ 0 h 145"/>
              <a:gd name="T6" fmla="*/ 2 w 37"/>
              <a:gd name="T7" fmla="*/ 1 h 145"/>
              <a:gd name="T8" fmla="*/ 2 w 37"/>
              <a:gd name="T9" fmla="*/ 1 h 145"/>
              <a:gd name="T10" fmla="*/ 2 w 37"/>
              <a:gd name="T11" fmla="*/ 1 h 145"/>
              <a:gd name="T12" fmla="*/ 0 w 37"/>
              <a:gd name="T13" fmla="*/ 2 h 145"/>
              <a:gd name="T14" fmla="*/ 3 w 37"/>
              <a:gd name="T15" fmla="*/ 9 h 145"/>
              <a:gd name="T16" fmla="*/ 4 w 37"/>
              <a:gd name="T17" fmla="*/ 13 h 145"/>
              <a:gd name="T18" fmla="*/ 12 w 37"/>
              <a:gd name="T19" fmla="*/ 145 h 145"/>
              <a:gd name="T20" fmla="*/ 13 w 37"/>
              <a:gd name="T21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" h="145">
                <a:moveTo>
                  <a:pt x="13" y="145"/>
                </a:moveTo>
                <a:cubicBezTo>
                  <a:pt x="23" y="119"/>
                  <a:pt x="37" y="63"/>
                  <a:pt x="20" y="12"/>
                </a:cubicBezTo>
                <a:cubicBezTo>
                  <a:pt x="14" y="0"/>
                  <a:pt x="14" y="0"/>
                  <a:pt x="14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11"/>
                  <a:pt x="4" y="13"/>
                </a:cubicBezTo>
                <a:cubicBezTo>
                  <a:pt x="13" y="63"/>
                  <a:pt x="12" y="107"/>
                  <a:pt x="12" y="145"/>
                </a:cubicBezTo>
                <a:lnTo>
                  <a:pt x="13" y="145"/>
                </a:lnTo>
                <a:close/>
              </a:path>
            </a:pathLst>
          </a:custGeom>
          <a:solidFill>
            <a:srgbClr val="414D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57" name="í$liḓê"/>
          <p:cNvSpPr/>
          <p:nvPr>
            <p:custDataLst>
              <p:tags r:id="rId57"/>
            </p:custDataLst>
          </p:nvPr>
        </p:nvSpPr>
        <p:spPr bwMode="auto">
          <a:xfrm>
            <a:off x="7450455" y="1874520"/>
            <a:ext cx="60960" cy="410845"/>
          </a:xfrm>
          <a:custGeom>
            <a:avLst/>
            <a:gdLst>
              <a:gd name="T0" fmla="*/ 0 w 22"/>
              <a:gd name="T1" fmla="*/ 0 h 149"/>
              <a:gd name="T2" fmla="*/ 19 w 22"/>
              <a:gd name="T3" fmla="*/ 21 h 149"/>
              <a:gd name="T4" fmla="*/ 13 w 22"/>
              <a:gd name="T5" fmla="*/ 69 h 149"/>
              <a:gd name="T6" fmla="*/ 22 w 22"/>
              <a:gd name="T7" fmla="*/ 81 h 149"/>
              <a:gd name="T8" fmla="*/ 11 w 22"/>
              <a:gd name="T9" fmla="*/ 135 h 149"/>
              <a:gd name="T10" fmla="*/ 7 w 22"/>
              <a:gd name="T11" fmla="*/ 148 h 149"/>
              <a:gd name="T12" fmla="*/ 0 w 22"/>
              <a:gd name="T13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49">
                <a:moveTo>
                  <a:pt x="0" y="0"/>
                </a:moveTo>
                <a:cubicBezTo>
                  <a:pt x="19" y="21"/>
                  <a:pt x="19" y="21"/>
                  <a:pt x="19" y="21"/>
                </a:cubicBezTo>
                <a:cubicBezTo>
                  <a:pt x="13" y="69"/>
                  <a:pt x="13" y="69"/>
                  <a:pt x="13" y="69"/>
                </a:cubicBezTo>
                <a:cubicBezTo>
                  <a:pt x="22" y="81"/>
                  <a:pt x="22" y="81"/>
                  <a:pt x="22" y="81"/>
                </a:cubicBezTo>
                <a:cubicBezTo>
                  <a:pt x="11" y="135"/>
                  <a:pt x="11" y="135"/>
                  <a:pt x="11" y="135"/>
                </a:cubicBezTo>
                <a:cubicBezTo>
                  <a:pt x="11" y="135"/>
                  <a:pt x="8" y="149"/>
                  <a:pt x="7" y="148"/>
                </a:cubicBezTo>
                <a:cubicBezTo>
                  <a:pt x="8" y="107"/>
                  <a:pt x="12" y="57"/>
                  <a:pt x="0" y="0"/>
                </a:cubicBezTo>
                <a:close/>
              </a:path>
            </a:pathLst>
          </a:custGeom>
          <a:solidFill>
            <a:srgbClr val="202A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58" name="îŝľîḓé"/>
          <p:cNvSpPr/>
          <p:nvPr>
            <p:custDataLst>
              <p:tags r:id="rId58"/>
            </p:custDataLst>
          </p:nvPr>
        </p:nvSpPr>
        <p:spPr bwMode="auto">
          <a:xfrm>
            <a:off x="7315835" y="1783080"/>
            <a:ext cx="88265" cy="151130"/>
          </a:xfrm>
          <a:custGeom>
            <a:avLst/>
            <a:gdLst>
              <a:gd name="T0" fmla="*/ 17 w 32"/>
              <a:gd name="T1" fmla="*/ 54 h 55"/>
              <a:gd name="T2" fmla="*/ 17 w 32"/>
              <a:gd name="T3" fmla="*/ 54 h 55"/>
              <a:gd name="T4" fmla="*/ 1 w 32"/>
              <a:gd name="T5" fmla="*/ 40 h 55"/>
              <a:gd name="T6" fmla="*/ 0 w 32"/>
              <a:gd name="T7" fmla="*/ 1 h 55"/>
              <a:gd name="T8" fmla="*/ 30 w 32"/>
              <a:gd name="T9" fmla="*/ 0 h 55"/>
              <a:gd name="T10" fmla="*/ 32 w 32"/>
              <a:gd name="T11" fmla="*/ 38 h 55"/>
              <a:gd name="T12" fmla="*/ 17 w 32"/>
              <a:gd name="T13" fmla="*/ 54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55">
                <a:moveTo>
                  <a:pt x="17" y="54"/>
                </a:moveTo>
                <a:cubicBezTo>
                  <a:pt x="17" y="54"/>
                  <a:pt x="17" y="54"/>
                  <a:pt x="17" y="54"/>
                </a:cubicBezTo>
                <a:cubicBezTo>
                  <a:pt x="9" y="55"/>
                  <a:pt x="1" y="48"/>
                  <a:pt x="1" y="40"/>
                </a:cubicBezTo>
                <a:cubicBezTo>
                  <a:pt x="0" y="1"/>
                  <a:pt x="0" y="1"/>
                  <a:pt x="0" y="1"/>
                </a:cubicBezTo>
                <a:cubicBezTo>
                  <a:pt x="30" y="0"/>
                  <a:pt x="30" y="0"/>
                  <a:pt x="30" y="0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47"/>
                  <a:pt x="25" y="54"/>
                  <a:pt x="17" y="54"/>
                </a:cubicBezTo>
                <a:close/>
              </a:path>
            </a:pathLst>
          </a:custGeom>
          <a:solidFill>
            <a:srgbClr val="F6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59" name="íSliḑé"/>
          <p:cNvSpPr/>
          <p:nvPr>
            <p:custDataLst>
              <p:tags r:id="rId59"/>
            </p:custDataLst>
          </p:nvPr>
        </p:nvSpPr>
        <p:spPr bwMode="auto">
          <a:xfrm>
            <a:off x="7315835" y="1799590"/>
            <a:ext cx="88265" cy="85090"/>
          </a:xfrm>
          <a:custGeom>
            <a:avLst/>
            <a:gdLst>
              <a:gd name="T0" fmla="*/ 1 w 32"/>
              <a:gd name="T1" fmla="*/ 28 h 31"/>
              <a:gd name="T2" fmla="*/ 16 w 32"/>
              <a:gd name="T3" fmla="*/ 30 h 31"/>
              <a:gd name="T4" fmla="*/ 32 w 32"/>
              <a:gd name="T5" fmla="*/ 27 h 31"/>
              <a:gd name="T6" fmla="*/ 30 w 32"/>
              <a:gd name="T7" fmla="*/ 0 h 31"/>
              <a:gd name="T8" fmla="*/ 0 w 32"/>
              <a:gd name="T9" fmla="*/ 1 h 31"/>
              <a:gd name="T10" fmla="*/ 1 w 32"/>
              <a:gd name="T11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" h="31">
                <a:moveTo>
                  <a:pt x="1" y="28"/>
                </a:moveTo>
                <a:cubicBezTo>
                  <a:pt x="6" y="30"/>
                  <a:pt x="11" y="31"/>
                  <a:pt x="16" y="30"/>
                </a:cubicBezTo>
                <a:cubicBezTo>
                  <a:pt x="22" y="30"/>
                  <a:pt x="27" y="29"/>
                  <a:pt x="32" y="27"/>
                </a:cubicBezTo>
                <a:cubicBezTo>
                  <a:pt x="30" y="0"/>
                  <a:pt x="30" y="0"/>
                  <a:pt x="30" y="0"/>
                </a:cubicBezTo>
                <a:cubicBezTo>
                  <a:pt x="0" y="1"/>
                  <a:pt x="0" y="1"/>
                  <a:pt x="0" y="1"/>
                </a:cubicBezTo>
                <a:lnTo>
                  <a:pt x="1" y="28"/>
                </a:lnTo>
                <a:close/>
              </a:path>
            </a:pathLst>
          </a:custGeom>
          <a:solidFill>
            <a:srgbClr val="D89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60" name="îšľídè"/>
          <p:cNvSpPr/>
          <p:nvPr>
            <p:custDataLst>
              <p:tags r:id="rId60"/>
            </p:custDataLst>
          </p:nvPr>
        </p:nvSpPr>
        <p:spPr bwMode="auto">
          <a:xfrm>
            <a:off x="7342505" y="1931035"/>
            <a:ext cx="38735" cy="28575"/>
          </a:xfrm>
          <a:custGeom>
            <a:avLst/>
            <a:gdLst>
              <a:gd name="T0" fmla="*/ 17 w 26"/>
              <a:gd name="T1" fmla="*/ 19 h 19"/>
              <a:gd name="T2" fmla="*/ 24 w 26"/>
              <a:gd name="T3" fmla="*/ 4 h 19"/>
              <a:gd name="T4" fmla="*/ 26 w 26"/>
              <a:gd name="T5" fmla="*/ 0 h 19"/>
              <a:gd name="T6" fmla="*/ 0 w 26"/>
              <a:gd name="T7" fmla="*/ 2 h 19"/>
              <a:gd name="T8" fmla="*/ 2 w 26"/>
              <a:gd name="T9" fmla="*/ 4 h 19"/>
              <a:gd name="T10" fmla="*/ 9 w 26"/>
              <a:gd name="T11" fmla="*/ 17 h 19"/>
              <a:gd name="T12" fmla="*/ 17 w 26"/>
              <a:gd name="T1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19">
                <a:moveTo>
                  <a:pt x="17" y="19"/>
                </a:moveTo>
                <a:lnTo>
                  <a:pt x="24" y="4"/>
                </a:lnTo>
                <a:lnTo>
                  <a:pt x="26" y="0"/>
                </a:lnTo>
                <a:lnTo>
                  <a:pt x="0" y="2"/>
                </a:lnTo>
                <a:lnTo>
                  <a:pt x="2" y="4"/>
                </a:lnTo>
                <a:lnTo>
                  <a:pt x="9" y="17"/>
                </a:lnTo>
                <a:lnTo>
                  <a:pt x="17" y="19"/>
                </a:lnTo>
                <a:close/>
              </a:path>
            </a:pathLst>
          </a:custGeom>
          <a:solidFill>
            <a:srgbClr val="B42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61" name="ïşļîďé"/>
          <p:cNvSpPr/>
          <p:nvPr>
            <p:custDataLst>
              <p:tags r:id="rId61"/>
            </p:custDataLst>
          </p:nvPr>
        </p:nvSpPr>
        <p:spPr bwMode="auto">
          <a:xfrm>
            <a:off x="7371080" y="1884680"/>
            <a:ext cx="52070" cy="52070"/>
          </a:xfrm>
          <a:custGeom>
            <a:avLst/>
            <a:gdLst>
              <a:gd name="T0" fmla="*/ 12 w 19"/>
              <a:gd name="T1" fmla="*/ 4 h 19"/>
              <a:gd name="T2" fmla="*/ 19 w 19"/>
              <a:gd name="T3" fmla="*/ 0 h 19"/>
              <a:gd name="T4" fmla="*/ 0 w 19"/>
              <a:gd name="T5" fmla="*/ 18 h 19"/>
              <a:gd name="T6" fmla="*/ 0 w 19"/>
              <a:gd name="T7" fmla="*/ 17 h 19"/>
              <a:gd name="T8" fmla="*/ 12 w 19"/>
              <a:gd name="T9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9">
                <a:moveTo>
                  <a:pt x="12" y="4"/>
                </a:moveTo>
                <a:cubicBezTo>
                  <a:pt x="16" y="2"/>
                  <a:pt x="19" y="0"/>
                  <a:pt x="19" y="0"/>
                </a:cubicBezTo>
                <a:cubicBezTo>
                  <a:pt x="15" y="19"/>
                  <a:pt x="0" y="18"/>
                  <a:pt x="0" y="18"/>
                </a:cubicBezTo>
                <a:cubicBezTo>
                  <a:pt x="0" y="17"/>
                  <a:pt x="0" y="17"/>
                  <a:pt x="0" y="17"/>
                </a:cubicBezTo>
                <a:cubicBezTo>
                  <a:pt x="6" y="15"/>
                  <a:pt x="11" y="10"/>
                  <a:pt x="12" y="4"/>
                </a:cubicBezTo>
                <a:close/>
              </a:path>
            </a:pathLst>
          </a:custGeom>
          <a:solidFill>
            <a:srgbClr val="B4B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62" name="ïṣ1íďé"/>
          <p:cNvSpPr/>
          <p:nvPr>
            <p:custDataLst>
              <p:tags r:id="rId62"/>
            </p:custDataLst>
          </p:nvPr>
        </p:nvSpPr>
        <p:spPr bwMode="auto">
          <a:xfrm>
            <a:off x="7299325" y="1890395"/>
            <a:ext cx="55245" cy="52070"/>
          </a:xfrm>
          <a:custGeom>
            <a:avLst/>
            <a:gdLst>
              <a:gd name="T0" fmla="*/ 7 w 20"/>
              <a:gd name="T1" fmla="*/ 3 h 19"/>
              <a:gd name="T2" fmla="*/ 0 w 20"/>
              <a:gd name="T3" fmla="*/ 0 h 19"/>
              <a:gd name="T4" fmla="*/ 20 w 20"/>
              <a:gd name="T5" fmla="*/ 16 h 19"/>
              <a:gd name="T6" fmla="*/ 20 w 20"/>
              <a:gd name="T7" fmla="*/ 15 h 19"/>
              <a:gd name="T8" fmla="*/ 7 w 20"/>
              <a:gd name="T9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9">
                <a:moveTo>
                  <a:pt x="7" y="3"/>
                </a:moveTo>
                <a:cubicBezTo>
                  <a:pt x="3" y="1"/>
                  <a:pt x="0" y="0"/>
                  <a:pt x="0" y="0"/>
                </a:cubicBezTo>
                <a:cubicBezTo>
                  <a:pt x="5" y="19"/>
                  <a:pt x="20" y="16"/>
                  <a:pt x="20" y="16"/>
                </a:cubicBezTo>
                <a:cubicBezTo>
                  <a:pt x="20" y="15"/>
                  <a:pt x="20" y="15"/>
                  <a:pt x="20" y="15"/>
                </a:cubicBezTo>
                <a:cubicBezTo>
                  <a:pt x="14" y="14"/>
                  <a:pt x="9" y="10"/>
                  <a:pt x="7" y="3"/>
                </a:cubicBezTo>
                <a:close/>
              </a:path>
            </a:pathLst>
          </a:custGeom>
          <a:solidFill>
            <a:srgbClr val="B4B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63" name="íŝļïḓe"/>
          <p:cNvSpPr/>
          <p:nvPr>
            <p:custDataLst>
              <p:tags r:id="rId63"/>
            </p:custDataLst>
          </p:nvPr>
        </p:nvSpPr>
        <p:spPr bwMode="auto">
          <a:xfrm>
            <a:off x="7260590" y="1849120"/>
            <a:ext cx="62865" cy="62865"/>
          </a:xfrm>
          <a:custGeom>
            <a:avLst/>
            <a:gdLst>
              <a:gd name="T0" fmla="*/ 21 w 23"/>
              <a:gd name="T1" fmla="*/ 0 h 23"/>
              <a:gd name="T2" fmla="*/ 0 w 23"/>
              <a:gd name="T3" fmla="*/ 22 h 23"/>
              <a:gd name="T4" fmla="*/ 23 w 23"/>
              <a:gd name="T5" fmla="*/ 23 h 23"/>
              <a:gd name="T6" fmla="*/ 21 w 23"/>
              <a:gd name="T7" fmla="*/ 16 h 23"/>
              <a:gd name="T8" fmla="*/ 21 w 23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3">
                <a:moveTo>
                  <a:pt x="21" y="0"/>
                </a:moveTo>
                <a:cubicBezTo>
                  <a:pt x="14" y="1"/>
                  <a:pt x="2" y="5"/>
                  <a:pt x="0" y="22"/>
                </a:cubicBezTo>
                <a:cubicBezTo>
                  <a:pt x="0" y="22"/>
                  <a:pt x="15" y="13"/>
                  <a:pt x="23" y="23"/>
                </a:cubicBezTo>
                <a:cubicBezTo>
                  <a:pt x="22" y="21"/>
                  <a:pt x="21" y="18"/>
                  <a:pt x="21" y="16"/>
                </a:cubicBezTo>
                <a:lnTo>
                  <a:pt x="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64" name="iSliḋé"/>
          <p:cNvSpPr/>
          <p:nvPr>
            <p:custDataLst>
              <p:tags r:id="rId64"/>
            </p:custDataLst>
          </p:nvPr>
        </p:nvSpPr>
        <p:spPr bwMode="auto">
          <a:xfrm>
            <a:off x="7397750" y="1842770"/>
            <a:ext cx="67310" cy="67310"/>
          </a:xfrm>
          <a:custGeom>
            <a:avLst/>
            <a:gdLst>
              <a:gd name="T0" fmla="*/ 1 w 24"/>
              <a:gd name="T1" fmla="*/ 0 h 24"/>
              <a:gd name="T2" fmla="*/ 24 w 24"/>
              <a:gd name="T3" fmla="*/ 21 h 24"/>
              <a:gd name="T4" fmla="*/ 0 w 24"/>
              <a:gd name="T5" fmla="*/ 24 h 24"/>
              <a:gd name="T6" fmla="*/ 2 w 24"/>
              <a:gd name="T7" fmla="*/ 16 h 24"/>
              <a:gd name="T8" fmla="*/ 1 w 24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1" y="0"/>
                </a:moveTo>
                <a:cubicBezTo>
                  <a:pt x="8" y="1"/>
                  <a:pt x="20" y="4"/>
                  <a:pt x="24" y="21"/>
                </a:cubicBezTo>
                <a:cubicBezTo>
                  <a:pt x="24" y="21"/>
                  <a:pt x="8" y="13"/>
                  <a:pt x="0" y="24"/>
                </a:cubicBezTo>
                <a:cubicBezTo>
                  <a:pt x="1" y="21"/>
                  <a:pt x="2" y="19"/>
                  <a:pt x="2" y="16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65" name="îṡḻîde"/>
          <p:cNvSpPr/>
          <p:nvPr>
            <p:custDataLst>
              <p:tags r:id="rId65"/>
            </p:custDataLst>
          </p:nvPr>
        </p:nvSpPr>
        <p:spPr bwMode="auto">
          <a:xfrm>
            <a:off x="7143750" y="1950720"/>
            <a:ext cx="254000" cy="287020"/>
          </a:xfrm>
          <a:custGeom>
            <a:avLst/>
            <a:gdLst>
              <a:gd name="T0" fmla="*/ 77 w 92"/>
              <a:gd name="T1" fmla="*/ 0 h 104"/>
              <a:gd name="T2" fmla="*/ 10 w 92"/>
              <a:gd name="T3" fmla="*/ 77 h 104"/>
              <a:gd name="T4" fmla="*/ 0 w 92"/>
              <a:gd name="T5" fmla="*/ 104 h 104"/>
              <a:gd name="T6" fmla="*/ 34 w 92"/>
              <a:gd name="T7" fmla="*/ 93 h 104"/>
              <a:gd name="T8" fmla="*/ 81 w 92"/>
              <a:gd name="T9" fmla="*/ 2 h 104"/>
              <a:gd name="T10" fmla="*/ 77 w 92"/>
              <a:gd name="T11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" h="104">
                <a:moveTo>
                  <a:pt x="77" y="0"/>
                </a:moveTo>
                <a:cubicBezTo>
                  <a:pt x="77" y="0"/>
                  <a:pt x="92" y="48"/>
                  <a:pt x="10" y="77"/>
                </a:cubicBezTo>
                <a:cubicBezTo>
                  <a:pt x="0" y="104"/>
                  <a:pt x="0" y="104"/>
                  <a:pt x="0" y="104"/>
                </a:cubicBezTo>
                <a:cubicBezTo>
                  <a:pt x="34" y="93"/>
                  <a:pt x="34" y="93"/>
                  <a:pt x="34" y="93"/>
                </a:cubicBezTo>
                <a:cubicBezTo>
                  <a:pt x="34" y="93"/>
                  <a:pt x="85" y="54"/>
                  <a:pt x="81" y="2"/>
                </a:cubicBezTo>
                <a:lnTo>
                  <a:pt x="77" y="0"/>
                </a:lnTo>
                <a:close/>
              </a:path>
            </a:pathLst>
          </a:custGeom>
          <a:solidFill>
            <a:srgbClr val="B42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66" name="ís1ïdê"/>
          <p:cNvSpPr/>
          <p:nvPr>
            <p:custDataLst>
              <p:tags r:id="rId66"/>
            </p:custDataLst>
          </p:nvPr>
        </p:nvSpPr>
        <p:spPr bwMode="auto">
          <a:xfrm>
            <a:off x="6339840" y="2193925"/>
            <a:ext cx="367665" cy="396240"/>
          </a:xfrm>
          <a:custGeom>
            <a:avLst/>
            <a:gdLst>
              <a:gd name="T0" fmla="*/ 37 w 133"/>
              <a:gd name="T1" fmla="*/ 0 h 144"/>
              <a:gd name="T2" fmla="*/ 8 w 133"/>
              <a:gd name="T3" fmla="*/ 25 h 144"/>
              <a:gd name="T4" fmla="*/ 6 w 133"/>
              <a:gd name="T5" fmla="*/ 47 h 144"/>
              <a:gd name="T6" fmla="*/ 81 w 133"/>
              <a:gd name="T7" fmla="*/ 137 h 144"/>
              <a:gd name="T8" fmla="*/ 104 w 133"/>
              <a:gd name="T9" fmla="*/ 139 h 144"/>
              <a:gd name="T10" fmla="*/ 133 w 133"/>
              <a:gd name="T11" fmla="*/ 114 h 144"/>
              <a:gd name="T12" fmla="*/ 65 w 133"/>
              <a:gd name="T13" fmla="*/ 74 h 144"/>
              <a:gd name="T14" fmla="*/ 37 w 133"/>
              <a:gd name="T1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3" h="144">
                <a:moveTo>
                  <a:pt x="37" y="0"/>
                </a:moveTo>
                <a:cubicBezTo>
                  <a:pt x="8" y="25"/>
                  <a:pt x="8" y="25"/>
                  <a:pt x="8" y="25"/>
                </a:cubicBezTo>
                <a:cubicBezTo>
                  <a:pt x="1" y="30"/>
                  <a:pt x="0" y="41"/>
                  <a:pt x="6" y="47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7" y="143"/>
                  <a:pt x="97" y="144"/>
                  <a:pt x="104" y="139"/>
                </a:cubicBezTo>
                <a:cubicBezTo>
                  <a:pt x="133" y="114"/>
                  <a:pt x="133" y="114"/>
                  <a:pt x="133" y="114"/>
                </a:cubicBezTo>
                <a:cubicBezTo>
                  <a:pt x="65" y="74"/>
                  <a:pt x="65" y="74"/>
                  <a:pt x="65" y="74"/>
                </a:cubicBezTo>
                <a:lnTo>
                  <a:pt x="37" y="0"/>
                </a:ln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67" name="işḷïḓe"/>
          <p:cNvSpPr/>
          <p:nvPr>
            <p:custDataLst>
              <p:tags r:id="rId67"/>
            </p:custDataLst>
          </p:nvPr>
        </p:nvSpPr>
        <p:spPr bwMode="auto">
          <a:xfrm>
            <a:off x="6450330" y="2116455"/>
            <a:ext cx="351155" cy="382905"/>
          </a:xfrm>
          <a:custGeom>
            <a:avLst/>
            <a:gdLst>
              <a:gd name="T0" fmla="*/ 121 w 127"/>
              <a:gd name="T1" fmla="*/ 97 h 139"/>
              <a:gd name="T2" fmla="*/ 46 w 127"/>
              <a:gd name="T3" fmla="*/ 8 h 139"/>
              <a:gd name="T4" fmla="*/ 23 w 127"/>
              <a:gd name="T5" fmla="*/ 6 h 139"/>
              <a:gd name="T6" fmla="*/ 0 w 127"/>
              <a:gd name="T7" fmla="*/ 25 h 139"/>
              <a:gd name="T8" fmla="*/ 28 w 127"/>
              <a:gd name="T9" fmla="*/ 99 h 139"/>
              <a:gd name="T10" fmla="*/ 96 w 127"/>
              <a:gd name="T11" fmla="*/ 139 h 139"/>
              <a:gd name="T12" fmla="*/ 120 w 127"/>
              <a:gd name="T13" fmla="*/ 119 h 139"/>
              <a:gd name="T14" fmla="*/ 121 w 127"/>
              <a:gd name="T15" fmla="*/ 97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7" h="139">
                <a:moveTo>
                  <a:pt x="121" y="97"/>
                </a:moveTo>
                <a:cubicBezTo>
                  <a:pt x="46" y="8"/>
                  <a:pt x="46" y="8"/>
                  <a:pt x="46" y="8"/>
                </a:cubicBezTo>
                <a:cubicBezTo>
                  <a:pt x="40" y="1"/>
                  <a:pt x="30" y="0"/>
                  <a:pt x="23" y="6"/>
                </a:cubicBezTo>
                <a:cubicBezTo>
                  <a:pt x="0" y="25"/>
                  <a:pt x="0" y="25"/>
                  <a:pt x="0" y="25"/>
                </a:cubicBezTo>
                <a:cubicBezTo>
                  <a:pt x="28" y="99"/>
                  <a:pt x="28" y="99"/>
                  <a:pt x="28" y="99"/>
                </a:cubicBezTo>
                <a:cubicBezTo>
                  <a:pt x="96" y="139"/>
                  <a:pt x="96" y="139"/>
                  <a:pt x="96" y="139"/>
                </a:cubicBezTo>
                <a:cubicBezTo>
                  <a:pt x="120" y="119"/>
                  <a:pt x="120" y="119"/>
                  <a:pt x="120" y="119"/>
                </a:cubicBezTo>
                <a:cubicBezTo>
                  <a:pt x="126" y="114"/>
                  <a:pt x="127" y="103"/>
                  <a:pt x="121" y="97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68" name="íşlïḑê"/>
          <p:cNvSpPr/>
          <p:nvPr>
            <p:custDataLst>
              <p:tags r:id="rId68"/>
            </p:custDataLst>
          </p:nvPr>
        </p:nvSpPr>
        <p:spPr bwMode="auto">
          <a:xfrm>
            <a:off x="6625590" y="2162810"/>
            <a:ext cx="151130" cy="163195"/>
          </a:xfrm>
          <a:custGeom>
            <a:avLst/>
            <a:gdLst>
              <a:gd name="T0" fmla="*/ 6 w 55"/>
              <a:gd name="T1" fmla="*/ 21 h 59"/>
              <a:gd name="T2" fmla="*/ 16 w 55"/>
              <a:gd name="T3" fmla="*/ 12 h 59"/>
              <a:gd name="T4" fmla="*/ 23 w 55"/>
              <a:gd name="T5" fmla="*/ 13 h 59"/>
              <a:gd name="T6" fmla="*/ 43 w 55"/>
              <a:gd name="T7" fmla="*/ 37 h 59"/>
              <a:gd name="T8" fmla="*/ 43 w 55"/>
              <a:gd name="T9" fmla="*/ 43 h 59"/>
              <a:gd name="T10" fmla="*/ 32 w 55"/>
              <a:gd name="T11" fmla="*/ 52 h 59"/>
              <a:gd name="T12" fmla="*/ 38 w 55"/>
              <a:gd name="T13" fmla="*/ 59 h 59"/>
              <a:gd name="T14" fmla="*/ 49 w 55"/>
              <a:gd name="T15" fmla="*/ 50 h 59"/>
              <a:gd name="T16" fmla="*/ 50 w 55"/>
              <a:gd name="T17" fmla="*/ 31 h 59"/>
              <a:gd name="T18" fmla="*/ 30 w 55"/>
              <a:gd name="T19" fmla="*/ 7 h 59"/>
              <a:gd name="T20" fmla="*/ 11 w 55"/>
              <a:gd name="T21" fmla="*/ 5 h 59"/>
              <a:gd name="T22" fmla="*/ 0 w 55"/>
              <a:gd name="T23" fmla="*/ 14 h 59"/>
              <a:gd name="T24" fmla="*/ 6 w 55"/>
              <a:gd name="T25" fmla="*/ 2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5" h="59">
                <a:moveTo>
                  <a:pt x="6" y="21"/>
                </a:moveTo>
                <a:cubicBezTo>
                  <a:pt x="16" y="12"/>
                  <a:pt x="16" y="12"/>
                  <a:pt x="16" y="12"/>
                </a:cubicBezTo>
                <a:cubicBezTo>
                  <a:pt x="18" y="10"/>
                  <a:pt x="21" y="11"/>
                  <a:pt x="23" y="13"/>
                </a:cubicBezTo>
                <a:cubicBezTo>
                  <a:pt x="43" y="37"/>
                  <a:pt x="43" y="37"/>
                  <a:pt x="43" y="37"/>
                </a:cubicBezTo>
                <a:cubicBezTo>
                  <a:pt x="45" y="39"/>
                  <a:pt x="45" y="42"/>
                  <a:pt x="43" y="43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9"/>
                  <a:pt x="38" y="59"/>
                  <a:pt x="38" y="59"/>
                </a:cubicBezTo>
                <a:cubicBezTo>
                  <a:pt x="49" y="50"/>
                  <a:pt x="49" y="50"/>
                  <a:pt x="49" y="50"/>
                </a:cubicBezTo>
                <a:cubicBezTo>
                  <a:pt x="54" y="45"/>
                  <a:pt x="55" y="37"/>
                  <a:pt x="50" y="31"/>
                </a:cubicBezTo>
                <a:cubicBezTo>
                  <a:pt x="30" y="7"/>
                  <a:pt x="30" y="7"/>
                  <a:pt x="30" y="7"/>
                </a:cubicBezTo>
                <a:cubicBezTo>
                  <a:pt x="25" y="1"/>
                  <a:pt x="16" y="0"/>
                  <a:pt x="11" y="5"/>
                </a:cubicBezTo>
                <a:cubicBezTo>
                  <a:pt x="0" y="14"/>
                  <a:pt x="0" y="14"/>
                  <a:pt x="0" y="14"/>
                </a:cubicBezTo>
                <a:lnTo>
                  <a:pt x="6" y="21"/>
                </a:ln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69" name="iṣ1íḋê"/>
          <p:cNvSpPr/>
          <p:nvPr>
            <p:custDataLst>
              <p:tags r:id="rId69"/>
            </p:custDataLst>
          </p:nvPr>
        </p:nvSpPr>
        <p:spPr bwMode="auto">
          <a:xfrm>
            <a:off x="6759575" y="1864995"/>
            <a:ext cx="523240" cy="339090"/>
          </a:xfrm>
          <a:custGeom>
            <a:avLst/>
            <a:gdLst>
              <a:gd name="T0" fmla="*/ 165 w 189"/>
              <a:gd name="T1" fmla="*/ 0 h 123"/>
              <a:gd name="T2" fmla="*/ 93 w 189"/>
              <a:gd name="T3" fmla="*/ 13 h 123"/>
              <a:gd name="T4" fmla="*/ 0 w 189"/>
              <a:gd name="T5" fmla="*/ 100 h 123"/>
              <a:gd name="T6" fmla="*/ 28 w 189"/>
              <a:gd name="T7" fmla="*/ 123 h 123"/>
              <a:gd name="T8" fmla="*/ 97 w 189"/>
              <a:gd name="T9" fmla="*/ 55 h 123"/>
              <a:gd name="T10" fmla="*/ 154 w 189"/>
              <a:gd name="T11" fmla="*/ 48 h 123"/>
              <a:gd name="T12" fmla="*/ 165 w 189"/>
              <a:gd name="T13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9" h="123">
                <a:moveTo>
                  <a:pt x="165" y="0"/>
                </a:moveTo>
                <a:cubicBezTo>
                  <a:pt x="93" y="13"/>
                  <a:pt x="93" y="13"/>
                  <a:pt x="93" y="13"/>
                </a:cubicBezTo>
                <a:cubicBezTo>
                  <a:pt x="0" y="100"/>
                  <a:pt x="0" y="100"/>
                  <a:pt x="0" y="100"/>
                </a:cubicBezTo>
                <a:cubicBezTo>
                  <a:pt x="28" y="123"/>
                  <a:pt x="28" y="123"/>
                  <a:pt x="28" y="123"/>
                </a:cubicBezTo>
                <a:cubicBezTo>
                  <a:pt x="97" y="55"/>
                  <a:pt x="97" y="55"/>
                  <a:pt x="97" y="55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4" y="48"/>
                  <a:pt x="189" y="31"/>
                  <a:pt x="165" y="0"/>
                </a:cubicBezTo>
              </a:path>
            </a:pathLst>
          </a:custGeom>
          <a:solidFill>
            <a:srgbClr val="414D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70" name="işļiďé"/>
          <p:cNvSpPr/>
          <p:nvPr>
            <p:custDataLst>
              <p:tags r:id="rId70"/>
            </p:custDataLst>
          </p:nvPr>
        </p:nvSpPr>
        <p:spPr bwMode="auto">
          <a:xfrm>
            <a:off x="6694170" y="2116455"/>
            <a:ext cx="146685" cy="143510"/>
          </a:xfrm>
          <a:custGeom>
            <a:avLst/>
            <a:gdLst>
              <a:gd name="T0" fmla="*/ 11 w 53"/>
              <a:gd name="T1" fmla="*/ 11 h 52"/>
              <a:gd name="T2" fmla="*/ 6 w 53"/>
              <a:gd name="T3" fmla="*/ 40 h 52"/>
              <a:gd name="T4" fmla="*/ 35 w 53"/>
              <a:gd name="T5" fmla="*/ 43 h 52"/>
              <a:gd name="T6" fmla="*/ 47 w 53"/>
              <a:gd name="T7" fmla="*/ 9 h 52"/>
              <a:gd name="T8" fmla="*/ 11 w 53"/>
              <a:gd name="T9" fmla="*/ 1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52">
                <a:moveTo>
                  <a:pt x="11" y="11"/>
                </a:moveTo>
                <a:cubicBezTo>
                  <a:pt x="0" y="20"/>
                  <a:pt x="0" y="31"/>
                  <a:pt x="6" y="40"/>
                </a:cubicBezTo>
                <a:cubicBezTo>
                  <a:pt x="13" y="49"/>
                  <a:pt x="23" y="52"/>
                  <a:pt x="35" y="43"/>
                </a:cubicBezTo>
                <a:cubicBezTo>
                  <a:pt x="46" y="35"/>
                  <a:pt x="53" y="18"/>
                  <a:pt x="47" y="9"/>
                </a:cubicBezTo>
                <a:cubicBezTo>
                  <a:pt x="40" y="0"/>
                  <a:pt x="22" y="3"/>
                  <a:pt x="11" y="11"/>
                </a:cubicBez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71" name="îsļïďé"/>
          <p:cNvSpPr/>
          <p:nvPr>
            <p:custDataLst>
              <p:tags r:id="rId71"/>
            </p:custDataLst>
          </p:nvPr>
        </p:nvSpPr>
        <p:spPr bwMode="auto">
          <a:xfrm>
            <a:off x="6779260" y="2197100"/>
            <a:ext cx="41910" cy="68580"/>
          </a:xfrm>
          <a:custGeom>
            <a:avLst/>
            <a:gdLst>
              <a:gd name="T0" fmla="*/ 15 w 15"/>
              <a:gd name="T1" fmla="*/ 0 h 25"/>
              <a:gd name="T2" fmla="*/ 0 w 15"/>
              <a:gd name="T3" fmla="*/ 25 h 25"/>
              <a:gd name="T4" fmla="*/ 5 w 15"/>
              <a:gd name="T5" fmla="*/ 0 h 25"/>
              <a:gd name="T6" fmla="*/ 15 w 15"/>
              <a:gd name="T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25">
                <a:moveTo>
                  <a:pt x="15" y="0"/>
                </a:moveTo>
                <a:cubicBezTo>
                  <a:pt x="15" y="0"/>
                  <a:pt x="11" y="14"/>
                  <a:pt x="0" y="25"/>
                </a:cubicBezTo>
                <a:cubicBezTo>
                  <a:pt x="5" y="0"/>
                  <a:pt x="5" y="0"/>
                  <a:pt x="5" y="0"/>
                </a:cubicBezTo>
                <a:lnTo>
                  <a:pt x="15" y="0"/>
                </a:ln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72" name="íŝļîḓê"/>
          <p:cNvSpPr/>
          <p:nvPr>
            <p:custDataLst>
              <p:tags r:id="rId72"/>
            </p:custDataLst>
          </p:nvPr>
        </p:nvSpPr>
        <p:spPr bwMode="auto">
          <a:xfrm>
            <a:off x="6765925" y="2214880"/>
            <a:ext cx="29845" cy="77470"/>
          </a:xfrm>
          <a:custGeom>
            <a:avLst/>
            <a:gdLst>
              <a:gd name="T0" fmla="*/ 0 w 11"/>
              <a:gd name="T1" fmla="*/ 23 h 28"/>
              <a:gd name="T2" fmla="*/ 4 w 11"/>
              <a:gd name="T3" fmla="*/ 28 h 28"/>
              <a:gd name="T4" fmla="*/ 7 w 11"/>
              <a:gd name="T5" fmla="*/ 24 h 28"/>
              <a:gd name="T6" fmla="*/ 10 w 11"/>
              <a:gd name="T7" fmla="*/ 5 h 28"/>
              <a:gd name="T8" fmla="*/ 6 w 11"/>
              <a:gd name="T9" fmla="*/ 1 h 28"/>
              <a:gd name="T10" fmla="*/ 1 w 11"/>
              <a:gd name="T11" fmla="*/ 4 h 28"/>
              <a:gd name="T12" fmla="*/ 0 w 11"/>
              <a:gd name="T13" fmla="*/ 2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8">
                <a:moveTo>
                  <a:pt x="0" y="23"/>
                </a:moveTo>
                <a:cubicBezTo>
                  <a:pt x="0" y="25"/>
                  <a:pt x="1" y="27"/>
                  <a:pt x="4" y="28"/>
                </a:cubicBezTo>
                <a:cubicBezTo>
                  <a:pt x="7" y="28"/>
                  <a:pt x="7" y="26"/>
                  <a:pt x="7" y="24"/>
                </a:cubicBezTo>
                <a:cubicBezTo>
                  <a:pt x="10" y="5"/>
                  <a:pt x="10" y="5"/>
                  <a:pt x="10" y="5"/>
                </a:cubicBezTo>
                <a:cubicBezTo>
                  <a:pt x="11" y="3"/>
                  <a:pt x="9" y="1"/>
                  <a:pt x="6" y="1"/>
                </a:cubicBezTo>
                <a:cubicBezTo>
                  <a:pt x="4" y="0"/>
                  <a:pt x="1" y="2"/>
                  <a:pt x="1" y="4"/>
                </a:cubicBezTo>
                <a:lnTo>
                  <a:pt x="0" y="23"/>
                </a:ln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73" name="íśliḑè"/>
          <p:cNvSpPr/>
          <p:nvPr>
            <p:custDataLst>
              <p:tags r:id="rId73"/>
            </p:custDataLst>
          </p:nvPr>
        </p:nvSpPr>
        <p:spPr bwMode="auto">
          <a:xfrm>
            <a:off x="6699885" y="2191385"/>
            <a:ext cx="68580" cy="59690"/>
          </a:xfrm>
          <a:custGeom>
            <a:avLst/>
            <a:gdLst>
              <a:gd name="T0" fmla="*/ 2 w 25"/>
              <a:gd name="T1" fmla="*/ 13 h 22"/>
              <a:gd name="T2" fmla="*/ 2 w 25"/>
              <a:gd name="T3" fmla="*/ 19 h 22"/>
              <a:gd name="T4" fmla="*/ 8 w 25"/>
              <a:gd name="T5" fmla="*/ 21 h 22"/>
              <a:gd name="T6" fmla="*/ 23 w 25"/>
              <a:gd name="T7" fmla="*/ 9 h 22"/>
              <a:gd name="T8" fmla="*/ 24 w 25"/>
              <a:gd name="T9" fmla="*/ 3 h 22"/>
              <a:gd name="T10" fmla="*/ 17 w 25"/>
              <a:gd name="T11" fmla="*/ 2 h 22"/>
              <a:gd name="T12" fmla="*/ 2 w 25"/>
              <a:gd name="T13" fmla="*/ 1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2">
                <a:moveTo>
                  <a:pt x="2" y="13"/>
                </a:moveTo>
                <a:cubicBezTo>
                  <a:pt x="1" y="15"/>
                  <a:pt x="0" y="17"/>
                  <a:pt x="2" y="19"/>
                </a:cubicBezTo>
                <a:cubicBezTo>
                  <a:pt x="4" y="22"/>
                  <a:pt x="6" y="22"/>
                  <a:pt x="8" y="21"/>
                </a:cubicBezTo>
                <a:cubicBezTo>
                  <a:pt x="23" y="9"/>
                  <a:pt x="23" y="9"/>
                  <a:pt x="23" y="9"/>
                </a:cubicBezTo>
                <a:cubicBezTo>
                  <a:pt x="25" y="8"/>
                  <a:pt x="25" y="5"/>
                  <a:pt x="24" y="3"/>
                </a:cubicBezTo>
                <a:cubicBezTo>
                  <a:pt x="22" y="1"/>
                  <a:pt x="19" y="0"/>
                  <a:pt x="17" y="2"/>
                </a:cubicBezTo>
                <a:lnTo>
                  <a:pt x="2" y="13"/>
                </a:ln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74" name="íšḷiḍè"/>
          <p:cNvSpPr/>
          <p:nvPr>
            <p:custDataLst>
              <p:tags r:id="rId74"/>
            </p:custDataLst>
          </p:nvPr>
        </p:nvSpPr>
        <p:spPr bwMode="auto">
          <a:xfrm>
            <a:off x="6720840" y="2210435"/>
            <a:ext cx="67310" cy="59690"/>
          </a:xfrm>
          <a:custGeom>
            <a:avLst/>
            <a:gdLst>
              <a:gd name="T0" fmla="*/ 2 w 24"/>
              <a:gd name="T1" fmla="*/ 13 h 22"/>
              <a:gd name="T2" fmla="*/ 1 w 24"/>
              <a:gd name="T3" fmla="*/ 19 h 22"/>
              <a:gd name="T4" fmla="*/ 7 w 24"/>
              <a:gd name="T5" fmla="*/ 20 h 22"/>
              <a:gd name="T6" fmla="*/ 23 w 24"/>
              <a:gd name="T7" fmla="*/ 9 h 22"/>
              <a:gd name="T8" fmla="*/ 23 w 24"/>
              <a:gd name="T9" fmla="*/ 3 h 22"/>
              <a:gd name="T10" fmla="*/ 17 w 24"/>
              <a:gd name="T11" fmla="*/ 1 h 22"/>
              <a:gd name="T12" fmla="*/ 2 w 24"/>
              <a:gd name="T13" fmla="*/ 1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2">
                <a:moveTo>
                  <a:pt x="2" y="13"/>
                </a:moveTo>
                <a:cubicBezTo>
                  <a:pt x="0" y="14"/>
                  <a:pt x="0" y="17"/>
                  <a:pt x="1" y="19"/>
                </a:cubicBezTo>
                <a:cubicBezTo>
                  <a:pt x="3" y="21"/>
                  <a:pt x="6" y="22"/>
                  <a:pt x="7" y="20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5"/>
                  <a:pt x="23" y="3"/>
                </a:cubicBezTo>
                <a:cubicBezTo>
                  <a:pt x="21" y="1"/>
                  <a:pt x="19" y="0"/>
                  <a:pt x="17" y="1"/>
                </a:cubicBezTo>
                <a:lnTo>
                  <a:pt x="2" y="13"/>
                </a:ln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75" name="isḻiḓe"/>
          <p:cNvSpPr/>
          <p:nvPr>
            <p:custDataLst>
              <p:tags r:id="rId75"/>
            </p:custDataLst>
          </p:nvPr>
        </p:nvSpPr>
        <p:spPr bwMode="auto">
          <a:xfrm>
            <a:off x="6687820" y="2168525"/>
            <a:ext cx="68580" cy="61595"/>
          </a:xfrm>
          <a:custGeom>
            <a:avLst/>
            <a:gdLst>
              <a:gd name="T0" fmla="*/ 2 w 25"/>
              <a:gd name="T1" fmla="*/ 13 h 22"/>
              <a:gd name="T2" fmla="*/ 2 w 25"/>
              <a:gd name="T3" fmla="*/ 19 h 22"/>
              <a:gd name="T4" fmla="*/ 8 w 25"/>
              <a:gd name="T5" fmla="*/ 20 h 22"/>
              <a:gd name="T6" fmla="*/ 23 w 25"/>
              <a:gd name="T7" fmla="*/ 9 h 22"/>
              <a:gd name="T8" fmla="*/ 23 w 25"/>
              <a:gd name="T9" fmla="*/ 3 h 22"/>
              <a:gd name="T10" fmla="*/ 17 w 25"/>
              <a:gd name="T11" fmla="*/ 1 h 22"/>
              <a:gd name="T12" fmla="*/ 2 w 25"/>
              <a:gd name="T13" fmla="*/ 1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2">
                <a:moveTo>
                  <a:pt x="2" y="13"/>
                </a:moveTo>
                <a:cubicBezTo>
                  <a:pt x="0" y="14"/>
                  <a:pt x="0" y="17"/>
                  <a:pt x="2" y="19"/>
                </a:cubicBezTo>
                <a:cubicBezTo>
                  <a:pt x="3" y="21"/>
                  <a:pt x="6" y="22"/>
                  <a:pt x="8" y="20"/>
                </a:cubicBezTo>
                <a:cubicBezTo>
                  <a:pt x="23" y="9"/>
                  <a:pt x="23" y="9"/>
                  <a:pt x="23" y="9"/>
                </a:cubicBezTo>
                <a:cubicBezTo>
                  <a:pt x="25" y="8"/>
                  <a:pt x="25" y="5"/>
                  <a:pt x="23" y="3"/>
                </a:cubicBezTo>
                <a:cubicBezTo>
                  <a:pt x="22" y="0"/>
                  <a:pt x="19" y="0"/>
                  <a:pt x="17" y="1"/>
                </a:cubicBezTo>
                <a:lnTo>
                  <a:pt x="2" y="13"/>
                </a:ln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76" name="isḻidé"/>
          <p:cNvSpPr/>
          <p:nvPr>
            <p:custDataLst>
              <p:tags r:id="rId76"/>
            </p:custDataLst>
          </p:nvPr>
        </p:nvSpPr>
        <p:spPr bwMode="auto">
          <a:xfrm>
            <a:off x="6674485" y="2143125"/>
            <a:ext cx="68580" cy="61595"/>
          </a:xfrm>
          <a:custGeom>
            <a:avLst/>
            <a:gdLst>
              <a:gd name="T0" fmla="*/ 2 w 25"/>
              <a:gd name="T1" fmla="*/ 13 h 22"/>
              <a:gd name="T2" fmla="*/ 2 w 25"/>
              <a:gd name="T3" fmla="*/ 19 h 22"/>
              <a:gd name="T4" fmla="*/ 8 w 25"/>
              <a:gd name="T5" fmla="*/ 21 h 22"/>
              <a:gd name="T6" fmla="*/ 23 w 25"/>
              <a:gd name="T7" fmla="*/ 9 h 22"/>
              <a:gd name="T8" fmla="*/ 24 w 25"/>
              <a:gd name="T9" fmla="*/ 3 h 22"/>
              <a:gd name="T10" fmla="*/ 17 w 25"/>
              <a:gd name="T11" fmla="*/ 2 h 22"/>
              <a:gd name="T12" fmla="*/ 2 w 25"/>
              <a:gd name="T13" fmla="*/ 1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2">
                <a:moveTo>
                  <a:pt x="2" y="13"/>
                </a:moveTo>
                <a:cubicBezTo>
                  <a:pt x="1" y="14"/>
                  <a:pt x="0" y="17"/>
                  <a:pt x="2" y="19"/>
                </a:cubicBezTo>
                <a:cubicBezTo>
                  <a:pt x="4" y="22"/>
                  <a:pt x="6" y="22"/>
                  <a:pt x="8" y="21"/>
                </a:cubicBezTo>
                <a:cubicBezTo>
                  <a:pt x="23" y="9"/>
                  <a:pt x="23" y="9"/>
                  <a:pt x="23" y="9"/>
                </a:cubicBezTo>
                <a:cubicBezTo>
                  <a:pt x="25" y="8"/>
                  <a:pt x="25" y="5"/>
                  <a:pt x="24" y="3"/>
                </a:cubicBezTo>
                <a:cubicBezTo>
                  <a:pt x="22" y="1"/>
                  <a:pt x="19" y="0"/>
                  <a:pt x="17" y="2"/>
                </a:cubicBezTo>
                <a:lnTo>
                  <a:pt x="2" y="13"/>
                </a:ln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77" name="îṡ1íḍê"/>
          <p:cNvSpPr/>
          <p:nvPr>
            <p:custDataLst>
              <p:tags r:id="rId77"/>
            </p:custDataLst>
          </p:nvPr>
        </p:nvSpPr>
        <p:spPr bwMode="auto">
          <a:xfrm>
            <a:off x="7141210" y="1573530"/>
            <a:ext cx="70485" cy="153670"/>
          </a:xfrm>
          <a:custGeom>
            <a:avLst/>
            <a:gdLst>
              <a:gd name="T0" fmla="*/ 18 w 25"/>
              <a:gd name="T1" fmla="*/ 0 h 56"/>
              <a:gd name="T2" fmla="*/ 2 w 25"/>
              <a:gd name="T3" fmla="*/ 30 h 56"/>
              <a:gd name="T4" fmla="*/ 25 w 25"/>
              <a:gd name="T5" fmla="*/ 56 h 56"/>
              <a:gd name="T6" fmla="*/ 18 w 25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56">
                <a:moveTo>
                  <a:pt x="18" y="0"/>
                </a:moveTo>
                <a:cubicBezTo>
                  <a:pt x="3" y="3"/>
                  <a:pt x="0" y="15"/>
                  <a:pt x="2" y="30"/>
                </a:cubicBezTo>
                <a:cubicBezTo>
                  <a:pt x="4" y="45"/>
                  <a:pt x="14" y="56"/>
                  <a:pt x="25" y="56"/>
                </a:cubicBezTo>
                <a:lnTo>
                  <a:pt x="18" y="0"/>
                </a:lnTo>
                <a:close/>
              </a:path>
            </a:pathLst>
          </a:custGeom>
          <a:solidFill>
            <a:srgbClr val="F6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78" name="íṩḻídê"/>
          <p:cNvSpPr/>
          <p:nvPr>
            <p:custDataLst>
              <p:tags r:id="rId78"/>
            </p:custDataLst>
          </p:nvPr>
        </p:nvSpPr>
        <p:spPr bwMode="auto">
          <a:xfrm>
            <a:off x="7157085" y="1597660"/>
            <a:ext cx="50800" cy="104775"/>
          </a:xfrm>
          <a:custGeom>
            <a:avLst/>
            <a:gdLst>
              <a:gd name="T0" fmla="*/ 13 w 18"/>
              <a:gd name="T1" fmla="*/ 0 h 38"/>
              <a:gd name="T2" fmla="*/ 5 w 18"/>
              <a:gd name="T3" fmla="*/ 4 h 38"/>
              <a:gd name="T4" fmla="*/ 0 w 18"/>
              <a:gd name="T5" fmla="*/ 14 h 38"/>
              <a:gd name="T6" fmla="*/ 11 w 18"/>
              <a:gd name="T7" fmla="*/ 35 h 38"/>
              <a:gd name="T8" fmla="*/ 18 w 18"/>
              <a:gd name="T9" fmla="*/ 38 h 38"/>
              <a:gd name="T10" fmla="*/ 18 w 18"/>
              <a:gd name="T11" fmla="*/ 38 h 38"/>
              <a:gd name="T12" fmla="*/ 14 w 18"/>
              <a:gd name="T13" fmla="*/ 5 h 38"/>
              <a:gd name="T14" fmla="*/ 13 w 18"/>
              <a:gd name="T1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38">
                <a:moveTo>
                  <a:pt x="13" y="0"/>
                </a:moveTo>
                <a:cubicBezTo>
                  <a:pt x="13" y="0"/>
                  <a:pt x="6" y="4"/>
                  <a:pt x="5" y="4"/>
                </a:cubicBezTo>
                <a:cubicBezTo>
                  <a:pt x="2" y="7"/>
                  <a:pt x="1" y="10"/>
                  <a:pt x="0" y="14"/>
                </a:cubicBezTo>
                <a:cubicBezTo>
                  <a:pt x="0" y="22"/>
                  <a:pt x="4" y="30"/>
                  <a:pt x="11" y="35"/>
                </a:cubicBezTo>
                <a:cubicBezTo>
                  <a:pt x="13" y="36"/>
                  <a:pt x="15" y="37"/>
                  <a:pt x="18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8"/>
                  <a:pt x="15" y="15"/>
                  <a:pt x="14" y="5"/>
                </a:cubicBezTo>
                <a:cubicBezTo>
                  <a:pt x="13" y="2"/>
                  <a:pt x="13" y="0"/>
                  <a:pt x="13" y="0"/>
                </a:cubicBezTo>
                <a:close/>
              </a:path>
            </a:pathLst>
          </a:custGeom>
          <a:solidFill>
            <a:srgbClr val="FCC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79" name="îşlíḓe"/>
          <p:cNvSpPr/>
          <p:nvPr>
            <p:custDataLst>
              <p:tags r:id="rId79"/>
            </p:custDataLst>
          </p:nvPr>
        </p:nvSpPr>
        <p:spPr bwMode="auto">
          <a:xfrm>
            <a:off x="7157085" y="1597660"/>
            <a:ext cx="35560" cy="55245"/>
          </a:xfrm>
          <a:custGeom>
            <a:avLst/>
            <a:gdLst>
              <a:gd name="T0" fmla="*/ 13 w 13"/>
              <a:gd name="T1" fmla="*/ 4 h 20"/>
              <a:gd name="T2" fmla="*/ 8 w 13"/>
              <a:gd name="T3" fmla="*/ 6 h 20"/>
              <a:gd name="T4" fmla="*/ 1 w 13"/>
              <a:gd name="T5" fmla="*/ 18 h 20"/>
              <a:gd name="T6" fmla="*/ 1 w 13"/>
              <a:gd name="T7" fmla="*/ 20 h 20"/>
              <a:gd name="T8" fmla="*/ 0 w 13"/>
              <a:gd name="T9" fmla="*/ 14 h 20"/>
              <a:gd name="T10" fmla="*/ 3 w 13"/>
              <a:gd name="T11" fmla="*/ 6 h 20"/>
              <a:gd name="T12" fmla="*/ 11 w 13"/>
              <a:gd name="T13" fmla="*/ 1 h 20"/>
              <a:gd name="T14" fmla="*/ 13 w 13"/>
              <a:gd name="T1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20">
                <a:moveTo>
                  <a:pt x="13" y="4"/>
                </a:moveTo>
                <a:cubicBezTo>
                  <a:pt x="13" y="4"/>
                  <a:pt x="9" y="6"/>
                  <a:pt x="8" y="6"/>
                </a:cubicBezTo>
                <a:cubicBezTo>
                  <a:pt x="4" y="8"/>
                  <a:pt x="1" y="13"/>
                  <a:pt x="1" y="18"/>
                </a:cubicBezTo>
                <a:cubicBezTo>
                  <a:pt x="1" y="18"/>
                  <a:pt x="1" y="19"/>
                  <a:pt x="1" y="20"/>
                </a:cubicBezTo>
                <a:cubicBezTo>
                  <a:pt x="0" y="18"/>
                  <a:pt x="0" y="16"/>
                  <a:pt x="0" y="14"/>
                </a:cubicBezTo>
                <a:cubicBezTo>
                  <a:pt x="0" y="11"/>
                  <a:pt x="2" y="9"/>
                  <a:pt x="3" y="6"/>
                </a:cubicBezTo>
                <a:cubicBezTo>
                  <a:pt x="5" y="4"/>
                  <a:pt x="8" y="2"/>
                  <a:pt x="11" y="1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E9A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80" name="ïṣļiďê"/>
          <p:cNvSpPr/>
          <p:nvPr>
            <p:custDataLst>
              <p:tags r:id="rId80"/>
            </p:custDataLst>
          </p:nvPr>
        </p:nvSpPr>
        <p:spPr bwMode="auto">
          <a:xfrm>
            <a:off x="7505700" y="1562100"/>
            <a:ext cx="55245" cy="156845"/>
          </a:xfrm>
          <a:custGeom>
            <a:avLst/>
            <a:gdLst>
              <a:gd name="T0" fmla="*/ 0 w 20"/>
              <a:gd name="T1" fmla="*/ 0 h 57"/>
              <a:gd name="T2" fmla="*/ 20 w 20"/>
              <a:gd name="T3" fmla="*/ 28 h 57"/>
              <a:gd name="T4" fmla="*/ 0 w 20"/>
              <a:gd name="T5" fmla="*/ 57 h 57"/>
              <a:gd name="T6" fmla="*/ 0 w 20"/>
              <a:gd name="T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57">
                <a:moveTo>
                  <a:pt x="0" y="0"/>
                </a:moveTo>
                <a:cubicBezTo>
                  <a:pt x="15" y="1"/>
                  <a:pt x="20" y="12"/>
                  <a:pt x="20" y="28"/>
                </a:cubicBezTo>
                <a:cubicBezTo>
                  <a:pt x="20" y="43"/>
                  <a:pt x="11" y="55"/>
                  <a:pt x="0" y="57"/>
                </a:cubicBezTo>
                <a:lnTo>
                  <a:pt x="0" y="0"/>
                </a:lnTo>
                <a:close/>
              </a:path>
            </a:pathLst>
          </a:custGeom>
          <a:solidFill>
            <a:srgbClr val="F6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81" name="ï$ḻîḍé"/>
          <p:cNvSpPr/>
          <p:nvPr>
            <p:custDataLst>
              <p:tags r:id="rId81"/>
            </p:custDataLst>
          </p:nvPr>
        </p:nvSpPr>
        <p:spPr bwMode="auto">
          <a:xfrm>
            <a:off x="7505700" y="1587500"/>
            <a:ext cx="45085" cy="104775"/>
          </a:xfrm>
          <a:custGeom>
            <a:avLst/>
            <a:gdLst>
              <a:gd name="T0" fmla="*/ 0 w 16"/>
              <a:gd name="T1" fmla="*/ 1 h 38"/>
              <a:gd name="T2" fmla="*/ 8 w 16"/>
              <a:gd name="T3" fmla="*/ 3 h 38"/>
              <a:gd name="T4" fmla="*/ 14 w 16"/>
              <a:gd name="T5" fmla="*/ 13 h 38"/>
              <a:gd name="T6" fmla="*/ 6 w 16"/>
              <a:gd name="T7" fmla="*/ 34 h 38"/>
              <a:gd name="T8" fmla="*/ 0 w 16"/>
              <a:gd name="T9" fmla="*/ 38 h 38"/>
              <a:gd name="T10" fmla="*/ 0 w 16"/>
              <a:gd name="T11" fmla="*/ 38 h 38"/>
              <a:gd name="T12" fmla="*/ 0 w 16"/>
              <a:gd name="T13" fmla="*/ 5 h 38"/>
              <a:gd name="T14" fmla="*/ 0 w 16"/>
              <a:gd name="T15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8">
                <a:moveTo>
                  <a:pt x="0" y="1"/>
                </a:moveTo>
                <a:cubicBezTo>
                  <a:pt x="0" y="0"/>
                  <a:pt x="7" y="3"/>
                  <a:pt x="8" y="3"/>
                </a:cubicBezTo>
                <a:cubicBezTo>
                  <a:pt x="11" y="5"/>
                  <a:pt x="13" y="9"/>
                  <a:pt x="14" y="13"/>
                </a:cubicBezTo>
                <a:cubicBezTo>
                  <a:pt x="16" y="20"/>
                  <a:pt x="12" y="29"/>
                  <a:pt x="6" y="34"/>
                </a:cubicBezTo>
                <a:cubicBezTo>
                  <a:pt x="5" y="36"/>
                  <a:pt x="2" y="37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16"/>
                  <a:pt x="0" y="5"/>
                </a:cubicBezTo>
                <a:cubicBezTo>
                  <a:pt x="0" y="3"/>
                  <a:pt x="0" y="1"/>
                  <a:pt x="0" y="1"/>
                </a:cubicBezTo>
                <a:close/>
              </a:path>
            </a:pathLst>
          </a:custGeom>
          <a:solidFill>
            <a:srgbClr val="FCC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82" name="ïslîḍe"/>
          <p:cNvSpPr/>
          <p:nvPr>
            <p:custDataLst>
              <p:tags r:id="rId82"/>
            </p:custDataLst>
          </p:nvPr>
        </p:nvSpPr>
        <p:spPr bwMode="auto">
          <a:xfrm>
            <a:off x="7505700" y="1590040"/>
            <a:ext cx="41910" cy="46355"/>
          </a:xfrm>
          <a:custGeom>
            <a:avLst/>
            <a:gdLst>
              <a:gd name="T0" fmla="*/ 0 w 15"/>
              <a:gd name="T1" fmla="*/ 3 h 17"/>
              <a:gd name="T2" fmla="*/ 5 w 15"/>
              <a:gd name="T3" fmla="*/ 5 h 17"/>
              <a:gd name="T4" fmla="*/ 14 w 15"/>
              <a:gd name="T5" fmla="*/ 15 h 17"/>
              <a:gd name="T6" fmla="*/ 15 w 15"/>
              <a:gd name="T7" fmla="*/ 17 h 17"/>
              <a:gd name="T8" fmla="*/ 14 w 15"/>
              <a:gd name="T9" fmla="*/ 12 h 17"/>
              <a:gd name="T10" fmla="*/ 10 w 15"/>
              <a:gd name="T11" fmla="*/ 4 h 17"/>
              <a:gd name="T12" fmla="*/ 2 w 15"/>
              <a:gd name="T13" fmla="*/ 0 h 17"/>
              <a:gd name="T14" fmla="*/ 0 w 15"/>
              <a:gd name="T1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17">
                <a:moveTo>
                  <a:pt x="0" y="3"/>
                </a:moveTo>
                <a:cubicBezTo>
                  <a:pt x="0" y="3"/>
                  <a:pt x="5" y="4"/>
                  <a:pt x="5" y="5"/>
                </a:cubicBezTo>
                <a:cubicBezTo>
                  <a:pt x="10" y="6"/>
                  <a:pt x="13" y="10"/>
                  <a:pt x="14" y="15"/>
                </a:cubicBezTo>
                <a:cubicBezTo>
                  <a:pt x="14" y="16"/>
                  <a:pt x="15" y="17"/>
                  <a:pt x="15" y="17"/>
                </a:cubicBezTo>
                <a:cubicBezTo>
                  <a:pt x="15" y="15"/>
                  <a:pt x="15" y="14"/>
                  <a:pt x="14" y="12"/>
                </a:cubicBezTo>
                <a:cubicBezTo>
                  <a:pt x="14" y="9"/>
                  <a:pt x="12" y="6"/>
                  <a:pt x="10" y="4"/>
                </a:cubicBezTo>
                <a:cubicBezTo>
                  <a:pt x="8" y="2"/>
                  <a:pt x="5" y="1"/>
                  <a:pt x="2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9A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83" name="íšľîḓe"/>
          <p:cNvSpPr/>
          <p:nvPr>
            <p:custDataLst>
              <p:tags r:id="rId83"/>
            </p:custDataLst>
          </p:nvPr>
        </p:nvSpPr>
        <p:spPr bwMode="auto">
          <a:xfrm>
            <a:off x="7193280" y="1434465"/>
            <a:ext cx="340995" cy="427355"/>
          </a:xfrm>
          <a:custGeom>
            <a:avLst/>
            <a:gdLst>
              <a:gd name="T0" fmla="*/ 0 w 123"/>
              <a:gd name="T1" fmla="*/ 95 h 155"/>
              <a:gd name="T2" fmla="*/ 62 w 123"/>
              <a:gd name="T3" fmla="*/ 155 h 155"/>
              <a:gd name="T4" fmla="*/ 122 w 123"/>
              <a:gd name="T5" fmla="*/ 94 h 155"/>
              <a:gd name="T6" fmla="*/ 61 w 123"/>
              <a:gd name="T7" fmla="*/ 0 h 155"/>
              <a:gd name="T8" fmla="*/ 0 w 123"/>
              <a:gd name="T9" fmla="*/ 9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55">
                <a:moveTo>
                  <a:pt x="0" y="95"/>
                </a:moveTo>
                <a:cubicBezTo>
                  <a:pt x="1" y="128"/>
                  <a:pt x="28" y="155"/>
                  <a:pt x="62" y="155"/>
                </a:cubicBezTo>
                <a:cubicBezTo>
                  <a:pt x="95" y="154"/>
                  <a:pt x="123" y="127"/>
                  <a:pt x="122" y="94"/>
                </a:cubicBezTo>
                <a:cubicBezTo>
                  <a:pt x="122" y="61"/>
                  <a:pt x="108" y="0"/>
                  <a:pt x="61" y="0"/>
                </a:cubicBezTo>
                <a:cubicBezTo>
                  <a:pt x="11" y="1"/>
                  <a:pt x="0" y="62"/>
                  <a:pt x="0" y="95"/>
                </a:cubicBezTo>
                <a:close/>
              </a:path>
            </a:pathLst>
          </a:custGeom>
          <a:solidFill>
            <a:srgbClr val="F6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84" name="îŝ1iḍé"/>
          <p:cNvSpPr/>
          <p:nvPr>
            <p:custDataLst>
              <p:tags r:id="rId84"/>
            </p:custDataLst>
          </p:nvPr>
        </p:nvSpPr>
        <p:spPr bwMode="auto">
          <a:xfrm>
            <a:off x="7359015" y="1573530"/>
            <a:ext cx="174625" cy="288290"/>
          </a:xfrm>
          <a:custGeom>
            <a:avLst/>
            <a:gdLst>
              <a:gd name="T0" fmla="*/ 57 w 63"/>
              <a:gd name="T1" fmla="*/ 45 h 105"/>
              <a:gd name="T2" fmla="*/ 50 w 63"/>
              <a:gd name="T3" fmla="*/ 0 h 105"/>
              <a:gd name="T4" fmla="*/ 55 w 63"/>
              <a:gd name="T5" fmla="*/ 10 h 105"/>
              <a:gd name="T6" fmla="*/ 62 w 63"/>
              <a:gd name="T7" fmla="*/ 44 h 105"/>
              <a:gd name="T8" fmla="*/ 0 w 63"/>
              <a:gd name="T9" fmla="*/ 105 h 105"/>
              <a:gd name="T10" fmla="*/ 57 w 63"/>
              <a:gd name="T11" fmla="*/ 4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05">
                <a:moveTo>
                  <a:pt x="57" y="45"/>
                </a:moveTo>
                <a:cubicBezTo>
                  <a:pt x="56" y="28"/>
                  <a:pt x="55" y="11"/>
                  <a:pt x="50" y="0"/>
                </a:cubicBezTo>
                <a:cubicBezTo>
                  <a:pt x="55" y="10"/>
                  <a:pt x="55" y="10"/>
                  <a:pt x="55" y="10"/>
                </a:cubicBezTo>
                <a:cubicBezTo>
                  <a:pt x="60" y="20"/>
                  <a:pt x="62" y="31"/>
                  <a:pt x="62" y="44"/>
                </a:cubicBezTo>
                <a:cubicBezTo>
                  <a:pt x="63" y="77"/>
                  <a:pt x="35" y="104"/>
                  <a:pt x="0" y="105"/>
                </a:cubicBezTo>
                <a:cubicBezTo>
                  <a:pt x="32" y="104"/>
                  <a:pt x="57" y="78"/>
                  <a:pt x="57" y="45"/>
                </a:cubicBezTo>
                <a:close/>
              </a:path>
            </a:pathLst>
          </a:custGeom>
          <a:solidFill>
            <a:srgbClr val="E9A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85" name="ïşľïḋè"/>
          <p:cNvSpPr/>
          <p:nvPr>
            <p:custDataLst>
              <p:tags r:id="rId85"/>
            </p:custDataLst>
          </p:nvPr>
        </p:nvSpPr>
        <p:spPr bwMode="auto">
          <a:xfrm>
            <a:off x="7193280" y="1597660"/>
            <a:ext cx="172085" cy="264795"/>
          </a:xfrm>
          <a:custGeom>
            <a:avLst/>
            <a:gdLst>
              <a:gd name="T0" fmla="*/ 9 w 62"/>
              <a:gd name="T1" fmla="*/ 0 h 96"/>
              <a:gd name="T2" fmla="*/ 6 w 62"/>
              <a:gd name="T3" fmla="*/ 37 h 96"/>
              <a:gd name="T4" fmla="*/ 62 w 62"/>
              <a:gd name="T5" fmla="*/ 96 h 96"/>
              <a:gd name="T6" fmla="*/ 0 w 62"/>
              <a:gd name="T7" fmla="*/ 36 h 96"/>
              <a:gd name="T8" fmla="*/ 4 w 62"/>
              <a:gd name="T9" fmla="*/ 10 h 96"/>
              <a:gd name="T10" fmla="*/ 9 w 62"/>
              <a:gd name="T11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" h="96">
                <a:moveTo>
                  <a:pt x="9" y="0"/>
                </a:moveTo>
                <a:cubicBezTo>
                  <a:pt x="6" y="8"/>
                  <a:pt x="6" y="27"/>
                  <a:pt x="6" y="37"/>
                </a:cubicBezTo>
                <a:cubicBezTo>
                  <a:pt x="6" y="70"/>
                  <a:pt x="31" y="96"/>
                  <a:pt x="62" y="96"/>
                </a:cubicBezTo>
                <a:cubicBezTo>
                  <a:pt x="28" y="96"/>
                  <a:pt x="1" y="69"/>
                  <a:pt x="0" y="36"/>
                </a:cubicBezTo>
                <a:cubicBezTo>
                  <a:pt x="0" y="26"/>
                  <a:pt x="1" y="18"/>
                  <a:pt x="4" y="10"/>
                </a:cubicBezTo>
                <a:lnTo>
                  <a:pt x="9" y="0"/>
                </a:lnTo>
                <a:close/>
              </a:path>
            </a:pathLst>
          </a:custGeom>
          <a:solidFill>
            <a:srgbClr val="E9A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86" name="iṥļíḓe"/>
          <p:cNvSpPr/>
          <p:nvPr>
            <p:custDataLst>
              <p:tags r:id="rId86"/>
            </p:custDataLst>
          </p:nvPr>
        </p:nvSpPr>
        <p:spPr bwMode="auto">
          <a:xfrm>
            <a:off x="7192010" y="1398905"/>
            <a:ext cx="349885" cy="279400"/>
          </a:xfrm>
          <a:custGeom>
            <a:avLst/>
            <a:gdLst>
              <a:gd name="T0" fmla="*/ 5 w 127"/>
              <a:gd name="T1" fmla="*/ 59 h 101"/>
              <a:gd name="T2" fmla="*/ 39 w 127"/>
              <a:gd name="T3" fmla="*/ 3 h 101"/>
              <a:gd name="T4" fmla="*/ 39 w 127"/>
              <a:gd name="T5" fmla="*/ 2 h 101"/>
              <a:gd name="T6" fmla="*/ 56 w 127"/>
              <a:gd name="T7" fmla="*/ 0 h 101"/>
              <a:gd name="T8" fmla="*/ 57 w 127"/>
              <a:gd name="T9" fmla="*/ 0 h 101"/>
              <a:gd name="T10" fmla="*/ 60 w 127"/>
              <a:gd name="T11" fmla="*/ 0 h 101"/>
              <a:gd name="T12" fmla="*/ 60 w 127"/>
              <a:gd name="T13" fmla="*/ 0 h 101"/>
              <a:gd name="T14" fmla="*/ 60 w 127"/>
              <a:gd name="T15" fmla="*/ 0 h 101"/>
              <a:gd name="T16" fmla="*/ 64 w 127"/>
              <a:gd name="T17" fmla="*/ 0 h 101"/>
              <a:gd name="T18" fmla="*/ 64 w 127"/>
              <a:gd name="T19" fmla="*/ 0 h 101"/>
              <a:gd name="T20" fmla="*/ 81 w 127"/>
              <a:gd name="T21" fmla="*/ 2 h 101"/>
              <a:gd name="T22" fmla="*/ 81 w 127"/>
              <a:gd name="T23" fmla="*/ 2 h 101"/>
              <a:gd name="T24" fmla="*/ 122 w 127"/>
              <a:gd name="T25" fmla="*/ 55 h 101"/>
              <a:gd name="T26" fmla="*/ 124 w 127"/>
              <a:gd name="T27" fmla="*/ 95 h 101"/>
              <a:gd name="T28" fmla="*/ 122 w 127"/>
              <a:gd name="T29" fmla="*/ 95 h 101"/>
              <a:gd name="T30" fmla="*/ 115 w 127"/>
              <a:gd name="T31" fmla="*/ 72 h 101"/>
              <a:gd name="T32" fmla="*/ 100 w 127"/>
              <a:gd name="T33" fmla="*/ 32 h 101"/>
              <a:gd name="T34" fmla="*/ 99 w 127"/>
              <a:gd name="T35" fmla="*/ 33 h 101"/>
              <a:gd name="T36" fmla="*/ 22 w 127"/>
              <a:gd name="T37" fmla="*/ 62 h 101"/>
              <a:gd name="T38" fmla="*/ 71 w 127"/>
              <a:gd name="T39" fmla="*/ 44 h 101"/>
              <a:gd name="T40" fmla="*/ 16 w 127"/>
              <a:gd name="T41" fmla="*/ 53 h 101"/>
              <a:gd name="T42" fmla="*/ 5 w 127"/>
              <a:gd name="T43" fmla="*/ 99 h 101"/>
              <a:gd name="T44" fmla="*/ 3 w 127"/>
              <a:gd name="T45" fmla="*/ 99 h 101"/>
              <a:gd name="T46" fmla="*/ 5 w 127"/>
              <a:gd name="T47" fmla="*/ 5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7" h="101">
                <a:moveTo>
                  <a:pt x="5" y="59"/>
                </a:moveTo>
                <a:cubicBezTo>
                  <a:pt x="8" y="33"/>
                  <a:pt x="14" y="10"/>
                  <a:pt x="39" y="3"/>
                </a:cubicBezTo>
                <a:cubicBezTo>
                  <a:pt x="39" y="2"/>
                  <a:pt x="39" y="2"/>
                  <a:pt x="39" y="2"/>
                </a:cubicBezTo>
                <a:cubicBezTo>
                  <a:pt x="44" y="1"/>
                  <a:pt x="50" y="0"/>
                  <a:pt x="56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8" y="0"/>
                  <a:pt x="59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3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0" y="0"/>
                  <a:pt x="76" y="1"/>
                  <a:pt x="81" y="2"/>
                </a:cubicBezTo>
                <a:cubicBezTo>
                  <a:pt x="81" y="2"/>
                  <a:pt x="81" y="2"/>
                  <a:pt x="81" y="2"/>
                </a:cubicBezTo>
                <a:cubicBezTo>
                  <a:pt x="106" y="9"/>
                  <a:pt x="118" y="29"/>
                  <a:pt x="122" y="55"/>
                </a:cubicBezTo>
                <a:cubicBezTo>
                  <a:pt x="123" y="59"/>
                  <a:pt x="127" y="75"/>
                  <a:pt x="124" y="95"/>
                </a:cubicBezTo>
                <a:cubicBezTo>
                  <a:pt x="124" y="96"/>
                  <a:pt x="122" y="96"/>
                  <a:pt x="122" y="95"/>
                </a:cubicBezTo>
                <a:cubicBezTo>
                  <a:pt x="115" y="72"/>
                  <a:pt x="115" y="72"/>
                  <a:pt x="115" y="72"/>
                </a:cubicBezTo>
                <a:cubicBezTo>
                  <a:pt x="113" y="72"/>
                  <a:pt x="100" y="32"/>
                  <a:pt x="100" y="32"/>
                </a:cubicBezTo>
                <a:cubicBezTo>
                  <a:pt x="100" y="32"/>
                  <a:pt x="100" y="32"/>
                  <a:pt x="99" y="33"/>
                </a:cubicBezTo>
                <a:cubicBezTo>
                  <a:pt x="91" y="45"/>
                  <a:pt x="70" y="65"/>
                  <a:pt x="22" y="62"/>
                </a:cubicBezTo>
                <a:cubicBezTo>
                  <a:pt x="22" y="62"/>
                  <a:pt x="39" y="62"/>
                  <a:pt x="71" y="44"/>
                </a:cubicBezTo>
                <a:cubicBezTo>
                  <a:pt x="59" y="50"/>
                  <a:pt x="31" y="57"/>
                  <a:pt x="16" y="53"/>
                </a:cubicBezTo>
                <a:cubicBezTo>
                  <a:pt x="5" y="99"/>
                  <a:pt x="5" y="99"/>
                  <a:pt x="5" y="99"/>
                </a:cubicBezTo>
                <a:cubicBezTo>
                  <a:pt x="5" y="101"/>
                  <a:pt x="3" y="101"/>
                  <a:pt x="3" y="99"/>
                </a:cubicBezTo>
                <a:cubicBezTo>
                  <a:pt x="0" y="80"/>
                  <a:pt x="4" y="64"/>
                  <a:pt x="5" y="59"/>
                </a:cubicBezTo>
                <a:close/>
              </a:path>
            </a:pathLst>
          </a:custGeom>
          <a:solidFill>
            <a:srgbClr val="1D1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87" name="ïṧ1íḑê"/>
          <p:cNvSpPr/>
          <p:nvPr>
            <p:custDataLst>
              <p:tags r:id="rId87"/>
            </p:custDataLst>
          </p:nvPr>
        </p:nvSpPr>
        <p:spPr bwMode="auto">
          <a:xfrm>
            <a:off x="7371080" y="1807210"/>
            <a:ext cx="62865" cy="50800"/>
          </a:xfrm>
          <a:custGeom>
            <a:avLst/>
            <a:gdLst>
              <a:gd name="T0" fmla="*/ 9 w 23"/>
              <a:gd name="T1" fmla="*/ 0 h 18"/>
              <a:gd name="T2" fmla="*/ 9 w 23"/>
              <a:gd name="T3" fmla="*/ 0 h 18"/>
              <a:gd name="T4" fmla="*/ 23 w 23"/>
              <a:gd name="T5" fmla="*/ 6 h 18"/>
              <a:gd name="T6" fmla="*/ 13 w 23"/>
              <a:gd name="T7" fmla="*/ 13 h 18"/>
              <a:gd name="T8" fmla="*/ 13 w 23"/>
              <a:gd name="T9" fmla="*/ 13 h 18"/>
              <a:gd name="T10" fmla="*/ 0 w 23"/>
              <a:gd name="T11" fmla="*/ 12 h 18"/>
              <a:gd name="T12" fmla="*/ 9 w 23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8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17" y="11"/>
                  <a:pt x="23" y="6"/>
                </a:cubicBezTo>
                <a:cubicBezTo>
                  <a:pt x="23" y="6"/>
                  <a:pt x="21" y="1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6" y="18"/>
                  <a:pt x="0" y="12"/>
                  <a:pt x="0" y="12"/>
                </a:cubicBezTo>
                <a:cubicBezTo>
                  <a:pt x="7" y="13"/>
                  <a:pt x="9" y="1"/>
                  <a:pt x="9" y="0"/>
                </a:cubicBezTo>
                <a:close/>
              </a:path>
            </a:pathLst>
          </a:custGeom>
          <a:solidFill>
            <a:srgbClr val="1D1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88" name="îsľidê"/>
          <p:cNvSpPr/>
          <p:nvPr>
            <p:custDataLst>
              <p:tags r:id="rId88"/>
            </p:custDataLst>
          </p:nvPr>
        </p:nvSpPr>
        <p:spPr bwMode="auto">
          <a:xfrm>
            <a:off x="7284720" y="1609725"/>
            <a:ext cx="58420" cy="66040"/>
          </a:xfrm>
          <a:custGeom>
            <a:avLst/>
            <a:gdLst>
              <a:gd name="T0" fmla="*/ 21 w 21"/>
              <a:gd name="T1" fmla="*/ 11 h 24"/>
              <a:gd name="T2" fmla="*/ 11 w 21"/>
              <a:gd name="T3" fmla="*/ 23 h 24"/>
              <a:gd name="T4" fmla="*/ 0 w 21"/>
              <a:gd name="T5" fmla="*/ 12 h 24"/>
              <a:gd name="T6" fmla="*/ 10 w 21"/>
              <a:gd name="T7" fmla="*/ 0 h 24"/>
              <a:gd name="T8" fmla="*/ 21 w 21"/>
              <a:gd name="T9" fmla="*/ 1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4">
                <a:moveTo>
                  <a:pt x="21" y="11"/>
                </a:moveTo>
                <a:cubicBezTo>
                  <a:pt x="21" y="18"/>
                  <a:pt x="17" y="23"/>
                  <a:pt x="11" y="23"/>
                </a:cubicBezTo>
                <a:cubicBezTo>
                  <a:pt x="5" y="24"/>
                  <a:pt x="0" y="19"/>
                  <a:pt x="0" y="12"/>
                </a:cubicBezTo>
                <a:cubicBezTo>
                  <a:pt x="0" y="6"/>
                  <a:pt x="4" y="1"/>
                  <a:pt x="10" y="0"/>
                </a:cubicBezTo>
                <a:cubicBezTo>
                  <a:pt x="16" y="0"/>
                  <a:pt x="20" y="5"/>
                  <a:pt x="21" y="11"/>
                </a:cubicBezTo>
                <a:close/>
              </a:path>
            </a:pathLst>
          </a:custGeom>
          <a:solidFill>
            <a:srgbClr val="D89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89" name="î$ḻîḍe"/>
          <p:cNvSpPr/>
          <p:nvPr>
            <p:custDataLst>
              <p:tags r:id="rId89"/>
            </p:custDataLst>
          </p:nvPr>
        </p:nvSpPr>
        <p:spPr bwMode="auto">
          <a:xfrm>
            <a:off x="7284720" y="1600835"/>
            <a:ext cx="58420" cy="66040"/>
          </a:xfrm>
          <a:custGeom>
            <a:avLst/>
            <a:gdLst>
              <a:gd name="T0" fmla="*/ 21 w 21"/>
              <a:gd name="T1" fmla="*/ 12 h 24"/>
              <a:gd name="T2" fmla="*/ 11 w 21"/>
              <a:gd name="T3" fmla="*/ 24 h 24"/>
              <a:gd name="T4" fmla="*/ 0 w 21"/>
              <a:gd name="T5" fmla="*/ 13 h 24"/>
              <a:gd name="T6" fmla="*/ 10 w 21"/>
              <a:gd name="T7" fmla="*/ 1 h 24"/>
              <a:gd name="T8" fmla="*/ 21 w 21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4">
                <a:moveTo>
                  <a:pt x="21" y="12"/>
                </a:moveTo>
                <a:cubicBezTo>
                  <a:pt x="21" y="18"/>
                  <a:pt x="16" y="23"/>
                  <a:pt x="11" y="24"/>
                </a:cubicBezTo>
                <a:cubicBezTo>
                  <a:pt x="5" y="24"/>
                  <a:pt x="0" y="19"/>
                  <a:pt x="0" y="13"/>
                </a:cubicBezTo>
                <a:cubicBezTo>
                  <a:pt x="0" y="6"/>
                  <a:pt x="4" y="1"/>
                  <a:pt x="10" y="1"/>
                </a:cubicBezTo>
                <a:cubicBezTo>
                  <a:pt x="15" y="0"/>
                  <a:pt x="20" y="5"/>
                  <a:pt x="21" y="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90" name="îṧḷiḓé"/>
          <p:cNvSpPr/>
          <p:nvPr>
            <p:custDataLst>
              <p:tags r:id="rId90"/>
            </p:custDataLst>
          </p:nvPr>
        </p:nvSpPr>
        <p:spPr bwMode="auto">
          <a:xfrm>
            <a:off x="7306945" y="1614170"/>
            <a:ext cx="25400" cy="22225"/>
          </a:xfrm>
          <a:custGeom>
            <a:avLst/>
            <a:gdLst>
              <a:gd name="T0" fmla="*/ 9 w 9"/>
              <a:gd name="T1" fmla="*/ 4 h 8"/>
              <a:gd name="T2" fmla="*/ 5 w 9"/>
              <a:gd name="T3" fmla="*/ 8 h 8"/>
              <a:gd name="T4" fmla="*/ 1 w 9"/>
              <a:gd name="T5" fmla="*/ 4 h 8"/>
              <a:gd name="T6" fmla="*/ 5 w 9"/>
              <a:gd name="T7" fmla="*/ 0 h 8"/>
              <a:gd name="T8" fmla="*/ 9 w 9"/>
              <a:gd name="T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8">
                <a:moveTo>
                  <a:pt x="9" y="4"/>
                </a:moveTo>
                <a:cubicBezTo>
                  <a:pt x="9" y="6"/>
                  <a:pt x="7" y="8"/>
                  <a:pt x="5" y="8"/>
                </a:cubicBezTo>
                <a:cubicBezTo>
                  <a:pt x="3" y="8"/>
                  <a:pt x="1" y="6"/>
                  <a:pt x="1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1"/>
                  <a:pt x="9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91" name="işḻïḑê"/>
          <p:cNvSpPr/>
          <p:nvPr>
            <p:custDataLst>
              <p:tags r:id="rId91"/>
            </p:custDataLst>
          </p:nvPr>
        </p:nvSpPr>
        <p:spPr bwMode="auto">
          <a:xfrm>
            <a:off x="7433945" y="1603375"/>
            <a:ext cx="58420" cy="66040"/>
          </a:xfrm>
          <a:custGeom>
            <a:avLst/>
            <a:gdLst>
              <a:gd name="T0" fmla="*/ 21 w 21"/>
              <a:gd name="T1" fmla="*/ 11 h 24"/>
              <a:gd name="T2" fmla="*/ 11 w 21"/>
              <a:gd name="T3" fmla="*/ 23 h 24"/>
              <a:gd name="T4" fmla="*/ 0 w 21"/>
              <a:gd name="T5" fmla="*/ 12 h 24"/>
              <a:gd name="T6" fmla="*/ 10 w 21"/>
              <a:gd name="T7" fmla="*/ 0 h 24"/>
              <a:gd name="T8" fmla="*/ 21 w 21"/>
              <a:gd name="T9" fmla="*/ 1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4">
                <a:moveTo>
                  <a:pt x="21" y="11"/>
                </a:moveTo>
                <a:cubicBezTo>
                  <a:pt x="21" y="18"/>
                  <a:pt x="17" y="23"/>
                  <a:pt x="11" y="23"/>
                </a:cubicBezTo>
                <a:cubicBezTo>
                  <a:pt x="5" y="24"/>
                  <a:pt x="0" y="19"/>
                  <a:pt x="0" y="12"/>
                </a:cubicBezTo>
                <a:cubicBezTo>
                  <a:pt x="0" y="6"/>
                  <a:pt x="4" y="0"/>
                  <a:pt x="10" y="0"/>
                </a:cubicBezTo>
                <a:cubicBezTo>
                  <a:pt x="16" y="0"/>
                  <a:pt x="21" y="5"/>
                  <a:pt x="21" y="11"/>
                </a:cubicBezTo>
                <a:close/>
              </a:path>
            </a:pathLst>
          </a:custGeom>
          <a:solidFill>
            <a:srgbClr val="D89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92" name="îS1íḓê"/>
          <p:cNvSpPr/>
          <p:nvPr>
            <p:custDataLst>
              <p:tags r:id="rId92"/>
            </p:custDataLst>
          </p:nvPr>
        </p:nvSpPr>
        <p:spPr bwMode="auto">
          <a:xfrm>
            <a:off x="7433945" y="1594485"/>
            <a:ext cx="58420" cy="67310"/>
          </a:xfrm>
          <a:custGeom>
            <a:avLst/>
            <a:gdLst>
              <a:gd name="T0" fmla="*/ 21 w 21"/>
              <a:gd name="T1" fmla="*/ 12 h 24"/>
              <a:gd name="T2" fmla="*/ 11 w 21"/>
              <a:gd name="T3" fmla="*/ 24 h 24"/>
              <a:gd name="T4" fmla="*/ 0 w 21"/>
              <a:gd name="T5" fmla="*/ 13 h 24"/>
              <a:gd name="T6" fmla="*/ 10 w 21"/>
              <a:gd name="T7" fmla="*/ 1 h 24"/>
              <a:gd name="T8" fmla="*/ 21 w 21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4">
                <a:moveTo>
                  <a:pt x="21" y="12"/>
                </a:moveTo>
                <a:cubicBezTo>
                  <a:pt x="21" y="18"/>
                  <a:pt x="17" y="23"/>
                  <a:pt x="11" y="24"/>
                </a:cubicBezTo>
                <a:cubicBezTo>
                  <a:pt x="5" y="24"/>
                  <a:pt x="0" y="19"/>
                  <a:pt x="0" y="13"/>
                </a:cubicBezTo>
                <a:cubicBezTo>
                  <a:pt x="0" y="6"/>
                  <a:pt x="4" y="1"/>
                  <a:pt x="10" y="1"/>
                </a:cubicBezTo>
                <a:cubicBezTo>
                  <a:pt x="16" y="0"/>
                  <a:pt x="20" y="5"/>
                  <a:pt x="21" y="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93" name="iṡ1iḋè"/>
          <p:cNvSpPr/>
          <p:nvPr>
            <p:custDataLst>
              <p:tags r:id="rId93"/>
            </p:custDataLst>
          </p:nvPr>
        </p:nvSpPr>
        <p:spPr bwMode="auto">
          <a:xfrm>
            <a:off x="7459345" y="1609725"/>
            <a:ext cx="22225" cy="20955"/>
          </a:xfrm>
          <a:custGeom>
            <a:avLst/>
            <a:gdLst>
              <a:gd name="T0" fmla="*/ 8 w 8"/>
              <a:gd name="T1" fmla="*/ 4 h 8"/>
              <a:gd name="T2" fmla="*/ 4 w 8"/>
              <a:gd name="T3" fmla="*/ 8 h 8"/>
              <a:gd name="T4" fmla="*/ 0 w 8"/>
              <a:gd name="T5" fmla="*/ 4 h 8"/>
              <a:gd name="T6" fmla="*/ 4 w 8"/>
              <a:gd name="T7" fmla="*/ 0 h 8"/>
              <a:gd name="T8" fmla="*/ 8 w 8"/>
              <a:gd name="T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8" y="4"/>
                </a:moveTo>
                <a:cubicBezTo>
                  <a:pt x="8" y="6"/>
                  <a:pt x="6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6" y="0"/>
                  <a:pt x="8" y="1"/>
                  <a:pt x="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94" name="íŝḻíde"/>
          <p:cNvSpPr/>
          <p:nvPr>
            <p:custDataLst>
              <p:tags r:id="rId94"/>
            </p:custDataLst>
          </p:nvPr>
        </p:nvSpPr>
        <p:spPr bwMode="auto">
          <a:xfrm>
            <a:off x="7365365" y="1642745"/>
            <a:ext cx="71755" cy="104775"/>
          </a:xfrm>
          <a:custGeom>
            <a:avLst/>
            <a:gdLst>
              <a:gd name="T0" fmla="*/ 9 w 26"/>
              <a:gd name="T1" fmla="*/ 0 h 38"/>
              <a:gd name="T2" fmla="*/ 14 w 26"/>
              <a:gd name="T3" fmla="*/ 12 h 38"/>
              <a:gd name="T4" fmla="*/ 7 w 26"/>
              <a:gd name="T5" fmla="*/ 27 h 38"/>
              <a:gd name="T6" fmla="*/ 3 w 26"/>
              <a:gd name="T7" fmla="*/ 0 h 38"/>
              <a:gd name="T8" fmla="*/ 9 w 26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38">
                <a:moveTo>
                  <a:pt x="9" y="0"/>
                </a:moveTo>
                <a:cubicBezTo>
                  <a:pt x="9" y="0"/>
                  <a:pt x="7" y="14"/>
                  <a:pt x="14" y="12"/>
                </a:cubicBezTo>
                <a:cubicBezTo>
                  <a:pt x="26" y="10"/>
                  <a:pt x="26" y="38"/>
                  <a:pt x="7" y="27"/>
                </a:cubicBezTo>
                <a:cubicBezTo>
                  <a:pt x="0" y="23"/>
                  <a:pt x="3" y="0"/>
                  <a:pt x="3" y="0"/>
                </a:cubicBezTo>
                <a:lnTo>
                  <a:pt x="9" y="0"/>
                </a:lnTo>
                <a:close/>
              </a:path>
            </a:pathLst>
          </a:custGeom>
          <a:solidFill>
            <a:srgbClr val="F484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95" name="îṡ1íḑê"/>
          <p:cNvSpPr/>
          <p:nvPr>
            <p:custDataLst>
              <p:tags r:id="rId95"/>
            </p:custDataLst>
          </p:nvPr>
        </p:nvSpPr>
        <p:spPr bwMode="auto">
          <a:xfrm>
            <a:off x="7260590" y="1570990"/>
            <a:ext cx="91440" cy="29845"/>
          </a:xfrm>
          <a:custGeom>
            <a:avLst/>
            <a:gdLst>
              <a:gd name="T0" fmla="*/ 1 w 33"/>
              <a:gd name="T1" fmla="*/ 9 h 11"/>
              <a:gd name="T2" fmla="*/ 2 w 33"/>
              <a:gd name="T3" fmla="*/ 8 h 11"/>
              <a:gd name="T4" fmla="*/ 2 w 33"/>
              <a:gd name="T5" fmla="*/ 8 h 11"/>
              <a:gd name="T6" fmla="*/ 23 w 33"/>
              <a:gd name="T7" fmla="*/ 1 h 11"/>
              <a:gd name="T8" fmla="*/ 25 w 33"/>
              <a:gd name="T9" fmla="*/ 1 h 11"/>
              <a:gd name="T10" fmla="*/ 26 w 33"/>
              <a:gd name="T11" fmla="*/ 1 h 11"/>
              <a:gd name="T12" fmla="*/ 26 w 33"/>
              <a:gd name="T13" fmla="*/ 1 h 11"/>
              <a:gd name="T14" fmla="*/ 28 w 33"/>
              <a:gd name="T15" fmla="*/ 2 h 11"/>
              <a:gd name="T16" fmla="*/ 29 w 33"/>
              <a:gd name="T17" fmla="*/ 3 h 11"/>
              <a:gd name="T18" fmla="*/ 29 w 33"/>
              <a:gd name="T19" fmla="*/ 3 h 11"/>
              <a:gd name="T20" fmla="*/ 31 w 33"/>
              <a:gd name="T21" fmla="*/ 3 h 11"/>
              <a:gd name="T22" fmla="*/ 33 w 33"/>
              <a:gd name="T23" fmla="*/ 4 h 11"/>
              <a:gd name="T24" fmla="*/ 25 w 33"/>
              <a:gd name="T25" fmla="*/ 5 h 11"/>
              <a:gd name="T26" fmla="*/ 16 w 33"/>
              <a:gd name="T27" fmla="*/ 6 h 11"/>
              <a:gd name="T28" fmla="*/ 0 w 33"/>
              <a:gd name="T29" fmla="*/ 11 h 11"/>
              <a:gd name="T30" fmla="*/ 1 w 33"/>
              <a:gd name="T31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" h="11">
                <a:moveTo>
                  <a:pt x="1" y="9"/>
                </a:moveTo>
                <a:cubicBezTo>
                  <a:pt x="1" y="9"/>
                  <a:pt x="1" y="9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7" y="2"/>
                  <a:pt x="16" y="0"/>
                  <a:pt x="23" y="1"/>
                </a:cubicBezTo>
                <a:cubicBezTo>
                  <a:pt x="24" y="1"/>
                  <a:pt x="25" y="1"/>
                  <a:pt x="25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2"/>
                  <a:pt x="27" y="2"/>
                  <a:pt x="28" y="2"/>
                </a:cubicBezTo>
                <a:cubicBezTo>
                  <a:pt x="28" y="2"/>
                  <a:pt x="29" y="2"/>
                  <a:pt x="29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30" y="3"/>
                  <a:pt x="31" y="3"/>
                  <a:pt x="31" y="3"/>
                </a:cubicBezTo>
                <a:cubicBezTo>
                  <a:pt x="33" y="4"/>
                  <a:pt x="33" y="4"/>
                  <a:pt x="33" y="4"/>
                </a:cubicBezTo>
                <a:cubicBezTo>
                  <a:pt x="32" y="4"/>
                  <a:pt x="27" y="5"/>
                  <a:pt x="25" y="5"/>
                </a:cubicBezTo>
                <a:cubicBezTo>
                  <a:pt x="22" y="5"/>
                  <a:pt x="19" y="5"/>
                  <a:pt x="16" y="6"/>
                </a:cubicBezTo>
                <a:cubicBezTo>
                  <a:pt x="11" y="7"/>
                  <a:pt x="5" y="9"/>
                  <a:pt x="0" y="11"/>
                </a:cubicBezTo>
                <a:cubicBezTo>
                  <a:pt x="0" y="11"/>
                  <a:pt x="0" y="10"/>
                  <a:pt x="1" y="9"/>
                </a:cubicBezTo>
                <a:close/>
              </a:path>
            </a:pathLst>
          </a:custGeom>
          <a:solidFill>
            <a:srgbClr val="4222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96" name="íṧ1ídé"/>
          <p:cNvSpPr/>
          <p:nvPr>
            <p:custDataLst>
              <p:tags r:id="rId96"/>
            </p:custDataLst>
          </p:nvPr>
        </p:nvSpPr>
        <p:spPr bwMode="auto">
          <a:xfrm>
            <a:off x="7423150" y="1562100"/>
            <a:ext cx="91440" cy="29845"/>
          </a:xfrm>
          <a:custGeom>
            <a:avLst/>
            <a:gdLst>
              <a:gd name="T0" fmla="*/ 32 w 33"/>
              <a:gd name="T1" fmla="*/ 9 h 11"/>
              <a:gd name="T2" fmla="*/ 31 w 33"/>
              <a:gd name="T3" fmla="*/ 8 h 11"/>
              <a:gd name="T4" fmla="*/ 30 w 33"/>
              <a:gd name="T5" fmla="*/ 8 h 11"/>
              <a:gd name="T6" fmla="*/ 9 w 33"/>
              <a:gd name="T7" fmla="*/ 2 h 11"/>
              <a:gd name="T8" fmla="*/ 7 w 33"/>
              <a:gd name="T9" fmla="*/ 2 h 11"/>
              <a:gd name="T10" fmla="*/ 6 w 33"/>
              <a:gd name="T11" fmla="*/ 2 h 11"/>
              <a:gd name="T12" fmla="*/ 6 w 33"/>
              <a:gd name="T13" fmla="*/ 2 h 11"/>
              <a:gd name="T14" fmla="*/ 4 w 33"/>
              <a:gd name="T15" fmla="*/ 3 h 11"/>
              <a:gd name="T16" fmla="*/ 3 w 33"/>
              <a:gd name="T17" fmla="*/ 4 h 11"/>
              <a:gd name="T18" fmla="*/ 3 w 33"/>
              <a:gd name="T19" fmla="*/ 4 h 11"/>
              <a:gd name="T20" fmla="*/ 1 w 33"/>
              <a:gd name="T21" fmla="*/ 4 h 11"/>
              <a:gd name="T22" fmla="*/ 0 w 33"/>
              <a:gd name="T23" fmla="*/ 5 h 11"/>
              <a:gd name="T24" fmla="*/ 7 w 33"/>
              <a:gd name="T25" fmla="*/ 5 h 11"/>
              <a:gd name="T26" fmla="*/ 16 w 33"/>
              <a:gd name="T27" fmla="*/ 6 h 11"/>
              <a:gd name="T28" fmla="*/ 33 w 33"/>
              <a:gd name="T29" fmla="*/ 11 h 11"/>
              <a:gd name="T30" fmla="*/ 32 w 33"/>
              <a:gd name="T31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" h="11">
                <a:moveTo>
                  <a:pt x="32" y="9"/>
                </a:moveTo>
                <a:cubicBezTo>
                  <a:pt x="32" y="9"/>
                  <a:pt x="31" y="9"/>
                  <a:pt x="3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5" y="2"/>
                  <a:pt x="16" y="0"/>
                  <a:pt x="9" y="2"/>
                </a:cubicBezTo>
                <a:cubicBezTo>
                  <a:pt x="8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3"/>
                  <a:pt x="5" y="3"/>
                  <a:pt x="4" y="3"/>
                </a:cubicBezTo>
                <a:cubicBezTo>
                  <a:pt x="4" y="3"/>
                  <a:pt x="3" y="3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2" y="4"/>
                  <a:pt x="1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6" y="5"/>
                  <a:pt x="7" y="5"/>
                </a:cubicBezTo>
                <a:cubicBezTo>
                  <a:pt x="10" y="6"/>
                  <a:pt x="13" y="6"/>
                  <a:pt x="16" y="6"/>
                </a:cubicBezTo>
                <a:cubicBezTo>
                  <a:pt x="22" y="7"/>
                  <a:pt x="27" y="9"/>
                  <a:pt x="33" y="11"/>
                </a:cubicBezTo>
                <a:cubicBezTo>
                  <a:pt x="32" y="11"/>
                  <a:pt x="32" y="10"/>
                  <a:pt x="32" y="9"/>
                </a:cubicBezTo>
                <a:close/>
              </a:path>
            </a:pathLst>
          </a:custGeom>
          <a:solidFill>
            <a:srgbClr val="4222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97" name="ïşļîḍê"/>
          <p:cNvSpPr/>
          <p:nvPr>
            <p:custDataLst>
              <p:tags r:id="rId97"/>
            </p:custDataLst>
          </p:nvPr>
        </p:nvSpPr>
        <p:spPr bwMode="auto">
          <a:xfrm>
            <a:off x="7299325" y="1735455"/>
            <a:ext cx="185420" cy="116840"/>
          </a:xfrm>
          <a:custGeom>
            <a:avLst/>
            <a:gdLst>
              <a:gd name="T0" fmla="*/ 61 w 67"/>
              <a:gd name="T1" fmla="*/ 26 h 42"/>
              <a:gd name="T2" fmla="*/ 67 w 67"/>
              <a:gd name="T3" fmla="*/ 21 h 42"/>
              <a:gd name="T4" fmla="*/ 57 w 67"/>
              <a:gd name="T5" fmla="*/ 4 h 42"/>
              <a:gd name="T6" fmla="*/ 32 w 67"/>
              <a:gd name="T7" fmla="*/ 1 h 42"/>
              <a:gd name="T8" fmla="*/ 32 w 67"/>
              <a:gd name="T9" fmla="*/ 1 h 42"/>
              <a:gd name="T10" fmla="*/ 32 w 67"/>
              <a:gd name="T11" fmla="*/ 1 h 42"/>
              <a:gd name="T12" fmla="*/ 8 w 67"/>
              <a:gd name="T13" fmla="*/ 9 h 42"/>
              <a:gd name="T14" fmla="*/ 0 w 67"/>
              <a:gd name="T15" fmla="*/ 38 h 42"/>
              <a:gd name="T16" fmla="*/ 9 w 67"/>
              <a:gd name="T17" fmla="*/ 42 h 42"/>
              <a:gd name="T18" fmla="*/ 14 w 67"/>
              <a:gd name="T19" fmla="*/ 17 h 42"/>
              <a:gd name="T20" fmla="*/ 33 w 67"/>
              <a:gd name="T21" fmla="*/ 10 h 42"/>
              <a:gd name="T22" fmla="*/ 33 w 67"/>
              <a:gd name="T23" fmla="*/ 10 h 42"/>
              <a:gd name="T24" fmla="*/ 33 w 67"/>
              <a:gd name="T25" fmla="*/ 10 h 42"/>
              <a:gd name="T26" fmla="*/ 53 w 67"/>
              <a:gd name="T27" fmla="*/ 13 h 42"/>
              <a:gd name="T28" fmla="*/ 61 w 67"/>
              <a:gd name="T29" fmla="*/ 2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7" h="42">
                <a:moveTo>
                  <a:pt x="61" y="26"/>
                </a:moveTo>
                <a:cubicBezTo>
                  <a:pt x="63" y="24"/>
                  <a:pt x="65" y="22"/>
                  <a:pt x="67" y="21"/>
                </a:cubicBezTo>
                <a:cubicBezTo>
                  <a:pt x="64" y="12"/>
                  <a:pt x="60" y="6"/>
                  <a:pt x="57" y="4"/>
                </a:cubicBezTo>
                <a:cubicBezTo>
                  <a:pt x="55" y="2"/>
                  <a:pt x="38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26" y="1"/>
                  <a:pt x="10" y="7"/>
                  <a:pt x="8" y="9"/>
                </a:cubicBezTo>
                <a:cubicBezTo>
                  <a:pt x="4" y="12"/>
                  <a:pt x="2" y="23"/>
                  <a:pt x="0" y="38"/>
                </a:cubicBezTo>
                <a:cubicBezTo>
                  <a:pt x="3" y="40"/>
                  <a:pt x="6" y="41"/>
                  <a:pt x="9" y="42"/>
                </a:cubicBezTo>
                <a:cubicBezTo>
                  <a:pt x="9" y="28"/>
                  <a:pt x="11" y="20"/>
                  <a:pt x="14" y="17"/>
                </a:cubicBezTo>
                <a:cubicBezTo>
                  <a:pt x="16" y="15"/>
                  <a:pt x="23" y="12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44" y="10"/>
                  <a:pt x="50" y="11"/>
                  <a:pt x="53" y="13"/>
                </a:cubicBezTo>
                <a:cubicBezTo>
                  <a:pt x="56" y="14"/>
                  <a:pt x="58" y="19"/>
                  <a:pt x="61" y="26"/>
                </a:cubicBezTo>
                <a:close/>
              </a:path>
            </a:pathLst>
          </a:custGeom>
          <a:solidFill>
            <a:srgbClr val="1D1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98" name="îṩľïḑe"/>
          <p:cNvSpPr/>
          <p:nvPr>
            <p:custDataLst>
              <p:tags r:id="rId98"/>
            </p:custDataLst>
          </p:nvPr>
        </p:nvSpPr>
        <p:spPr bwMode="auto">
          <a:xfrm>
            <a:off x="7342505" y="1779905"/>
            <a:ext cx="93980" cy="38735"/>
          </a:xfrm>
          <a:custGeom>
            <a:avLst/>
            <a:gdLst>
              <a:gd name="T0" fmla="*/ 19 w 34"/>
              <a:gd name="T1" fmla="*/ 11 h 14"/>
              <a:gd name="T2" fmla="*/ 34 w 34"/>
              <a:gd name="T3" fmla="*/ 3 h 14"/>
              <a:gd name="T4" fmla="*/ 34 w 34"/>
              <a:gd name="T5" fmla="*/ 1 h 14"/>
              <a:gd name="T6" fmla="*/ 31 w 34"/>
              <a:gd name="T7" fmla="*/ 1 h 14"/>
              <a:gd name="T8" fmla="*/ 3 w 34"/>
              <a:gd name="T9" fmla="*/ 3 h 14"/>
              <a:gd name="T10" fmla="*/ 1 w 34"/>
              <a:gd name="T11" fmla="*/ 4 h 14"/>
              <a:gd name="T12" fmla="*/ 1 w 34"/>
              <a:gd name="T13" fmla="*/ 6 h 14"/>
              <a:gd name="T14" fmla="*/ 19 w 34"/>
              <a:gd name="T15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14">
                <a:moveTo>
                  <a:pt x="19" y="11"/>
                </a:moveTo>
                <a:cubicBezTo>
                  <a:pt x="28" y="9"/>
                  <a:pt x="34" y="3"/>
                  <a:pt x="34" y="3"/>
                </a:cubicBezTo>
                <a:cubicBezTo>
                  <a:pt x="34" y="2"/>
                  <a:pt x="34" y="1"/>
                  <a:pt x="34" y="1"/>
                </a:cubicBezTo>
                <a:cubicBezTo>
                  <a:pt x="33" y="0"/>
                  <a:pt x="32" y="0"/>
                  <a:pt x="31" y="1"/>
                </a:cubicBezTo>
                <a:cubicBezTo>
                  <a:pt x="31" y="1"/>
                  <a:pt x="19" y="14"/>
                  <a:pt x="3" y="3"/>
                </a:cubicBezTo>
                <a:cubicBezTo>
                  <a:pt x="2" y="3"/>
                  <a:pt x="1" y="3"/>
                  <a:pt x="1" y="4"/>
                </a:cubicBezTo>
                <a:cubicBezTo>
                  <a:pt x="0" y="4"/>
                  <a:pt x="0" y="5"/>
                  <a:pt x="1" y="6"/>
                </a:cubicBezTo>
                <a:cubicBezTo>
                  <a:pt x="8" y="10"/>
                  <a:pt x="14" y="11"/>
                  <a:pt x="19" y="11"/>
                </a:cubicBezTo>
                <a:close/>
              </a:path>
            </a:pathLst>
          </a:custGeom>
          <a:solidFill>
            <a:srgbClr val="DE6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99" name="iṥľíďê"/>
          <p:cNvSpPr/>
          <p:nvPr>
            <p:custDataLst>
              <p:tags r:id="rId99"/>
            </p:custDataLst>
          </p:nvPr>
        </p:nvSpPr>
        <p:spPr bwMode="auto">
          <a:xfrm>
            <a:off x="7192010" y="1642745"/>
            <a:ext cx="339090" cy="219710"/>
          </a:xfrm>
          <a:custGeom>
            <a:avLst/>
            <a:gdLst>
              <a:gd name="T0" fmla="*/ 69 w 123"/>
              <a:gd name="T1" fmla="*/ 72 h 80"/>
              <a:gd name="T2" fmla="*/ 68 w 123"/>
              <a:gd name="T3" fmla="*/ 72 h 80"/>
              <a:gd name="T4" fmla="*/ 67 w 123"/>
              <a:gd name="T5" fmla="*/ 72 h 80"/>
              <a:gd name="T6" fmla="*/ 66 w 123"/>
              <a:gd name="T7" fmla="*/ 72 h 80"/>
              <a:gd name="T8" fmla="*/ 65 w 123"/>
              <a:gd name="T9" fmla="*/ 72 h 80"/>
              <a:gd name="T10" fmla="*/ 64 w 123"/>
              <a:gd name="T11" fmla="*/ 72 h 80"/>
              <a:gd name="T12" fmla="*/ 64 w 123"/>
              <a:gd name="T13" fmla="*/ 72 h 80"/>
              <a:gd name="T14" fmla="*/ 63 w 123"/>
              <a:gd name="T15" fmla="*/ 72 h 80"/>
              <a:gd name="T16" fmla="*/ 63 w 123"/>
              <a:gd name="T17" fmla="*/ 72 h 80"/>
              <a:gd name="T18" fmla="*/ 63 w 123"/>
              <a:gd name="T19" fmla="*/ 72 h 80"/>
              <a:gd name="T20" fmla="*/ 63 w 123"/>
              <a:gd name="T21" fmla="*/ 72 h 80"/>
              <a:gd name="T22" fmla="*/ 63 w 123"/>
              <a:gd name="T23" fmla="*/ 72 h 80"/>
              <a:gd name="T24" fmla="*/ 63 w 123"/>
              <a:gd name="T25" fmla="*/ 72 h 80"/>
              <a:gd name="T26" fmla="*/ 62 w 123"/>
              <a:gd name="T27" fmla="*/ 72 h 80"/>
              <a:gd name="T28" fmla="*/ 61 w 123"/>
              <a:gd name="T29" fmla="*/ 72 h 80"/>
              <a:gd name="T30" fmla="*/ 61 w 123"/>
              <a:gd name="T31" fmla="*/ 72 h 80"/>
              <a:gd name="T32" fmla="*/ 61 w 123"/>
              <a:gd name="T33" fmla="*/ 72 h 80"/>
              <a:gd name="T34" fmla="*/ 60 w 123"/>
              <a:gd name="T35" fmla="*/ 72 h 80"/>
              <a:gd name="T36" fmla="*/ 59 w 123"/>
              <a:gd name="T37" fmla="*/ 72 h 80"/>
              <a:gd name="T38" fmla="*/ 57 w 123"/>
              <a:gd name="T39" fmla="*/ 72 h 80"/>
              <a:gd name="T40" fmla="*/ 57 w 123"/>
              <a:gd name="T41" fmla="*/ 72 h 80"/>
              <a:gd name="T42" fmla="*/ 8 w 123"/>
              <a:gd name="T43" fmla="*/ 0 h 80"/>
              <a:gd name="T44" fmla="*/ 2 w 123"/>
              <a:gd name="T45" fmla="*/ 0 h 80"/>
              <a:gd name="T46" fmla="*/ 2 w 123"/>
              <a:gd name="T47" fmla="*/ 28 h 80"/>
              <a:gd name="T48" fmla="*/ 2 w 123"/>
              <a:gd name="T49" fmla="*/ 30 h 80"/>
              <a:gd name="T50" fmla="*/ 2 w 123"/>
              <a:gd name="T51" fmla="*/ 30 h 80"/>
              <a:gd name="T52" fmla="*/ 63 w 123"/>
              <a:gd name="T53" fmla="*/ 80 h 80"/>
              <a:gd name="T54" fmla="*/ 123 w 123"/>
              <a:gd name="T55" fmla="*/ 22 h 80"/>
              <a:gd name="T56" fmla="*/ 69 w 123"/>
              <a:gd name="T57" fmla="*/ 7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3" h="80">
                <a:moveTo>
                  <a:pt x="69" y="72"/>
                </a:moveTo>
                <a:cubicBezTo>
                  <a:pt x="68" y="72"/>
                  <a:pt x="68" y="72"/>
                  <a:pt x="68" y="72"/>
                </a:cubicBezTo>
                <a:cubicBezTo>
                  <a:pt x="67" y="72"/>
                  <a:pt x="67" y="72"/>
                  <a:pt x="67" y="72"/>
                </a:cubicBezTo>
                <a:cubicBezTo>
                  <a:pt x="66" y="72"/>
                  <a:pt x="66" y="72"/>
                  <a:pt x="66" y="72"/>
                </a:cubicBezTo>
                <a:cubicBezTo>
                  <a:pt x="65" y="72"/>
                  <a:pt x="65" y="72"/>
                  <a:pt x="65" y="72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2"/>
                  <a:pt x="63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2" y="72"/>
                  <a:pt x="61" y="72"/>
                </a:cubicBezTo>
                <a:cubicBezTo>
                  <a:pt x="61" y="72"/>
                  <a:pt x="61" y="72"/>
                  <a:pt x="61" y="72"/>
                </a:cubicBezTo>
                <a:cubicBezTo>
                  <a:pt x="61" y="72"/>
                  <a:pt x="61" y="72"/>
                  <a:pt x="61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58" y="72"/>
                  <a:pt x="58" y="72"/>
                  <a:pt x="57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3" y="60"/>
                  <a:pt x="7" y="8"/>
                  <a:pt x="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0" y="14"/>
                  <a:pt x="2" y="28"/>
                </a:cubicBezTo>
                <a:cubicBezTo>
                  <a:pt x="2" y="29"/>
                  <a:pt x="2" y="29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8" y="59"/>
                  <a:pt x="33" y="80"/>
                  <a:pt x="63" y="80"/>
                </a:cubicBezTo>
                <a:cubicBezTo>
                  <a:pt x="95" y="79"/>
                  <a:pt x="122" y="54"/>
                  <a:pt x="123" y="22"/>
                </a:cubicBezTo>
                <a:cubicBezTo>
                  <a:pt x="115" y="46"/>
                  <a:pt x="96" y="66"/>
                  <a:pt x="69" y="72"/>
                </a:cubicBezTo>
                <a:close/>
              </a:path>
            </a:pathLst>
          </a:custGeom>
          <a:solidFill>
            <a:srgbClr val="1D1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00" name="îŝḻïḋe"/>
          <p:cNvSpPr/>
          <p:nvPr>
            <p:custDataLst>
              <p:tags r:id="rId100"/>
            </p:custDataLst>
          </p:nvPr>
        </p:nvSpPr>
        <p:spPr bwMode="auto">
          <a:xfrm>
            <a:off x="6555105" y="3415665"/>
            <a:ext cx="172085" cy="309245"/>
          </a:xfrm>
          <a:custGeom>
            <a:avLst/>
            <a:gdLst>
              <a:gd name="T0" fmla="*/ 53 w 62"/>
              <a:gd name="T1" fmla="*/ 0 h 112"/>
              <a:gd name="T2" fmla="*/ 62 w 62"/>
              <a:gd name="T3" fmla="*/ 112 h 112"/>
              <a:gd name="T4" fmla="*/ 53 w 62"/>
              <a:gd name="T5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" h="112">
                <a:moveTo>
                  <a:pt x="53" y="0"/>
                </a:moveTo>
                <a:cubicBezTo>
                  <a:pt x="53" y="0"/>
                  <a:pt x="0" y="41"/>
                  <a:pt x="62" y="112"/>
                </a:cubicBezTo>
                <a:lnTo>
                  <a:pt x="53" y="0"/>
                </a:lnTo>
                <a:close/>
              </a:path>
            </a:pathLst>
          </a:custGeom>
          <a:solidFill>
            <a:srgbClr val="4222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01" name="ïṡľiďê"/>
          <p:cNvSpPr/>
          <p:nvPr>
            <p:custDataLst>
              <p:tags r:id="rId101"/>
            </p:custDataLst>
          </p:nvPr>
        </p:nvSpPr>
        <p:spPr bwMode="auto">
          <a:xfrm>
            <a:off x="6973570" y="375158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8A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02" name="ïṥľîḋè"/>
          <p:cNvSpPr/>
          <p:nvPr>
            <p:custDataLst>
              <p:tags r:id="rId102"/>
            </p:custDataLst>
          </p:nvPr>
        </p:nvSpPr>
        <p:spPr bwMode="auto">
          <a:xfrm>
            <a:off x="6826885" y="379666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8A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03" name="ïŝľïḓé"/>
          <p:cNvSpPr/>
          <p:nvPr>
            <p:custDataLst>
              <p:tags r:id="rId103"/>
            </p:custDataLst>
          </p:nvPr>
        </p:nvSpPr>
        <p:spPr bwMode="auto">
          <a:xfrm>
            <a:off x="6898640" y="377380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8A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04" name="îṣḷïḋe"/>
          <p:cNvSpPr/>
          <p:nvPr>
            <p:custDataLst>
              <p:tags r:id="rId104"/>
            </p:custDataLst>
          </p:nvPr>
        </p:nvSpPr>
        <p:spPr bwMode="auto">
          <a:xfrm>
            <a:off x="6898640" y="377380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8A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05" name="íşḷiďè"/>
          <p:cNvSpPr/>
          <p:nvPr>
            <p:custDataLst>
              <p:tags r:id="rId105"/>
            </p:custDataLst>
          </p:nvPr>
        </p:nvSpPr>
        <p:spPr bwMode="auto">
          <a:xfrm>
            <a:off x="6973570" y="375158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8A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06" name="îşḷíḓê"/>
          <p:cNvSpPr/>
          <p:nvPr>
            <p:custDataLst>
              <p:tags r:id="rId106"/>
            </p:custDataLst>
          </p:nvPr>
        </p:nvSpPr>
        <p:spPr bwMode="auto">
          <a:xfrm>
            <a:off x="6826885" y="379666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8A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07" name="íṣļíďe"/>
          <p:cNvSpPr/>
          <p:nvPr>
            <p:custDataLst>
              <p:tags r:id="rId107"/>
            </p:custDataLst>
          </p:nvPr>
        </p:nvSpPr>
        <p:spPr bwMode="auto">
          <a:xfrm>
            <a:off x="6831330" y="3686175"/>
            <a:ext cx="127000" cy="167640"/>
          </a:xfrm>
          <a:custGeom>
            <a:avLst/>
            <a:gdLst>
              <a:gd name="T0" fmla="*/ 33 w 46"/>
              <a:gd name="T1" fmla="*/ 59 h 61"/>
              <a:gd name="T2" fmla="*/ 33 w 46"/>
              <a:gd name="T3" fmla="*/ 59 h 61"/>
              <a:gd name="T4" fmla="*/ 43 w 46"/>
              <a:gd name="T5" fmla="*/ 39 h 61"/>
              <a:gd name="T6" fmla="*/ 31 w 46"/>
              <a:gd name="T7" fmla="*/ 0 h 61"/>
              <a:gd name="T8" fmla="*/ 0 w 46"/>
              <a:gd name="T9" fmla="*/ 9 h 61"/>
              <a:gd name="T10" fmla="*/ 13 w 46"/>
              <a:gd name="T11" fmla="*/ 48 h 61"/>
              <a:gd name="T12" fmla="*/ 33 w 46"/>
              <a:gd name="T13" fmla="*/ 5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61">
                <a:moveTo>
                  <a:pt x="33" y="59"/>
                </a:moveTo>
                <a:cubicBezTo>
                  <a:pt x="33" y="59"/>
                  <a:pt x="33" y="59"/>
                  <a:pt x="33" y="59"/>
                </a:cubicBezTo>
                <a:cubicBezTo>
                  <a:pt x="41" y="56"/>
                  <a:pt x="46" y="47"/>
                  <a:pt x="43" y="39"/>
                </a:cubicBezTo>
                <a:cubicBezTo>
                  <a:pt x="31" y="0"/>
                  <a:pt x="31" y="0"/>
                  <a:pt x="31" y="0"/>
                </a:cubicBezTo>
                <a:cubicBezTo>
                  <a:pt x="0" y="9"/>
                  <a:pt x="0" y="9"/>
                  <a:pt x="0" y="9"/>
                </a:cubicBezTo>
                <a:cubicBezTo>
                  <a:pt x="13" y="48"/>
                  <a:pt x="13" y="48"/>
                  <a:pt x="13" y="48"/>
                </a:cubicBezTo>
                <a:cubicBezTo>
                  <a:pt x="15" y="57"/>
                  <a:pt x="24" y="61"/>
                  <a:pt x="33" y="59"/>
                </a:cubicBezTo>
                <a:close/>
              </a:path>
            </a:pathLst>
          </a:custGeom>
          <a:solidFill>
            <a:srgbClr val="F6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08" name="ïṥliḑe"/>
          <p:cNvSpPr/>
          <p:nvPr>
            <p:custDataLst>
              <p:tags r:id="rId108"/>
            </p:custDataLst>
          </p:nvPr>
        </p:nvSpPr>
        <p:spPr bwMode="auto">
          <a:xfrm>
            <a:off x="6837680" y="3702050"/>
            <a:ext cx="107315" cy="101600"/>
          </a:xfrm>
          <a:custGeom>
            <a:avLst/>
            <a:gdLst>
              <a:gd name="T0" fmla="*/ 39 w 39"/>
              <a:gd name="T1" fmla="*/ 27 h 37"/>
              <a:gd name="T2" fmla="*/ 25 w 39"/>
              <a:gd name="T3" fmla="*/ 35 h 37"/>
              <a:gd name="T4" fmla="*/ 9 w 39"/>
              <a:gd name="T5" fmla="*/ 37 h 37"/>
              <a:gd name="T6" fmla="*/ 0 w 39"/>
              <a:gd name="T7" fmla="*/ 10 h 37"/>
              <a:gd name="T8" fmla="*/ 31 w 39"/>
              <a:gd name="T9" fmla="*/ 0 h 37"/>
              <a:gd name="T10" fmla="*/ 39 w 39"/>
              <a:gd name="T11" fmla="*/ 2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" h="37">
                <a:moveTo>
                  <a:pt x="39" y="27"/>
                </a:moveTo>
                <a:cubicBezTo>
                  <a:pt x="35" y="30"/>
                  <a:pt x="30" y="33"/>
                  <a:pt x="25" y="35"/>
                </a:cubicBezTo>
                <a:cubicBezTo>
                  <a:pt x="20" y="36"/>
                  <a:pt x="14" y="37"/>
                  <a:pt x="9" y="37"/>
                </a:cubicBezTo>
                <a:cubicBezTo>
                  <a:pt x="0" y="10"/>
                  <a:pt x="0" y="10"/>
                  <a:pt x="0" y="10"/>
                </a:cubicBezTo>
                <a:cubicBezTo>
                  <a:pt x="31" y="0"/>
                  <a:pt x="31" y="0"/>
                  <a:pt x="31" y="0"/>
                </a:cubicBezTo>
                <a:lnTo>
                  <a:pt x="39" y="27"/>
                </a:lnTo>
                <a:close/>
              </a:path>
            </a:pathLst>
          </a:custGeom>
          <a:solidFill>
            <a:srgbClr val="D89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09" name="îṣ1iḍé"/>
          <p:cNvSpPr/>
          <p:nvPr>
            <p:custDataLst>
              <p:tags r:id="rId109"/>
            </p:custDataLst>
          </p:nvPr>
        </p:nvSpPr>
        <p:spPr bwMode="auto">
          <a:xfrm>
            <a:off x="6630035" y="3549650"/>
            <a:ext cx="86995" cy="149225"/>
          </a:xfrm>
          <a:custGeom>
            <a:avLst/>
            <a:gdLst>
              <a:gd name="T0" fmla="*/ 14 w 31"/>
              <a:gd name="T1" fmla="*/ 0 h 54"/>
              <a:gd name="T2" fmla="*/ 4 w 31"/>
              <a:gd name="T3" fmla="*/ 31 h 54"/>
              <a:gd name="T4" fmla="*/ 31 w 31"/>
              <a:gd name="T5" fmla="*/ 52 h 54"/>
              <a:gd name="T6" fmla="*/ 14 w 31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54">
                <a:moveTo>
                  <a:pt x="14" y="0"/>
                </a:moveTo>
                <a:cubicBezTo>
                  <a:pt x="1" y="5"/>
                  <a:pt x="0" y="17"/>
                  <a:pt x="4" y="31"/>
                </a:cubicBezTo>
                <a:cubicBezTo>
                  <a:pt x="9" y="45"/>
                  <a:pt x="20" y="54"/>
                  <a:pt x="31" y="52"/>
                </a:cubicBezTo>
                <a:lnTo>
                  <a:pt x="14" y="0"/>
                </a:lnTo>
                <a:close/>
              </a:path>
            </a:pathLst>
          </a:custGeom>
          <a:solidFill>
            <a:srgbClr val="F6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10" name="íṧlíḓê"/>
          <p:cNvSpPr/>
          <p:nvPr>
            <p:custDataLst>
              <p:tags r:id="rId110"/>
            </p:custDataLst>
          </p:nvPr>
        </p:nvSpPr>
        <p:spPr bwMode="auto">
          <a:xfrm>
            <a:off x="6649085" y="3572510"/>
            <a:ext cx="58420" cy="97155"/>
          </a:xfrm>
          <a:custGeom>
            <a:avLst/>
            <a:gdLst>
              <a:gd name="T0" fmla="*/ 10 w 21"/>
              <a:gd name="T1" fmla="*/ 1 h 35"/>
              <a:gd name="T2" fmla="*/ 4 w 21"/>
              <a:gd name="T3" fmla="*/ 6 h 35"/>
              <a:gd name="T4" fmla="*/ 0 w 21"/>
              <a:gd name="T5" fmla="*/ 16 h 35"/>
              <a:gd name="T6" fmla="*/ 14 w 21"/>
              <a:gd name="T7" fmla="*/ 34 h 35"/>
              <a:gd name="T8" fmla="*/ 21 w 21"/>
              <a:gd name="T9" fmla="*/ 35 h 35"/>
              <a:gd name="T10" fmla="*/ 21 w 21"/>
              <a:gd name="T11" fmla="*/ 35 h 35"/>
              <a:gd name="T12" fmla="*/ 12 w 21"/>
              <a:gd name="T13" fmla="*/ 5 h 35"/>
              <a:gd name="T14" fmla="*/ 10 w 21"/>
              <a:gd name="T15" fmla="*/ 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35">
                <a:moveTo>
                  <a:pt x="10" y="1"/>
                </a:moveTo>
                <a:cubicBezTo>
                  <a:pt x="10" y="0"/>
                  <a:pt x="4" y="5"/>
                  <a:pt x="4" y="6"/>
                </a:cubicBezTo>
                <a:cubicBezTo>
                  <a:pt x="1" y="9"/>
                  <a:pt x="0" y="13"/>
                  <a:pt x="0" y="16"/>
                </a:cubicBezTo>
                <a:cubicBezTo>
                  <a:pt x="1" y="24"/>
                  <a:pt x="7" y="31"/>
                  <a:pt x="14" y="34"/>
                </a:cubicBezTo>
                <a:cubicBezTo>
                  <a:pt x="16" y="35"/>
                  <a:pt x="18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15" y="15"/>
                  <a:pt x="12" y="5"/>
                </a:cubicBezTo>
                <a:cubicBezTo>
                  <a:pt x="11" y="3"/>
                  <a:pt x="10" y="1"/>
                  <a:pt x="10" y="1"/>
                </a:cubicBezTo>
                <a:close/>
              </a:path>
            </a:pathLst>
          </a:custGeom>
          <a:solidFill>
            <a:srgbClr val="FCC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11" name="išļiḓè"/>
          <p:cNvSpPr/>
          <p:nvPr>
            <p:custDataLst>
              <p:tags r:id="rId111"/>
            </p:custDataLst>
          </p:nvPr>
        </p:nvSpPr>
        <p:spPr bwMode="auto">
          <a:xfrm>
            <a:off x="6649085" y="3575050"/>
            <a:ext cx="31115" cy="55245"/>
          </a:xfrm>
          <a:custGeom>
            <a:avLst/>
            <a:gdLst>
              <a:gd name="T0" fmla="*/ 11 w 11"/>
              <a:gd name="T1" fmla="*/ 3 h 20"/>
              <a:gd name="T2" fmla="*/ 7 w 11"/>
              <a:gd name="T3" fmla="*/ 6 h 20"/>
              <a:gd name="T4" fmla="*/ 1 w 11"/>
              <a:gd name="T5" fmla="*/ 18 h 20"/>
              <a:gd name="T6" fmla="*/ 2 w 11"/>
              <a:gd name="T7" fmla="*/ 20 h 20"/>
              <a:gd name="T8" fmla="*/ 0 w 11"/>
              <a:gd name="T9" fmla="*/ 15 h 20"/>
              <a:gd name="T10" fmla="*/ 2 w 11"/>
              <a:gd name="T11" fmla="*/ 7 h 20"/>
              <a:gd name="T12" fmla="*/ 8 w 11"/>
              <a:gd name="T13" fmla="*/ 1 h 20"/>
              <a:gd name="T14" fmla="*/ 10 w 11"/>
              <a:gd name="T1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20">
                <a:moveTo>
                  <a:pt x="11" y="3"/>
                </a:moveTo>
                <a:cubicBezTo>
                  <a:pt x="11" y="3"/>
                  <a:pt x="7" y="6"/>
                  <a:pt x="7" y="6"/>
                </a:cubicBezTo>
                <a:cubicBezTo>
                  <a:pt x="3" y="9"/>
                  <a:pt x="1" y="14"/>
                  <a:pt x="1" y="18"/>
                </a:cubicBezTo>
                <a:cubicBezTo>
                  <a:pt x="2" y="19"/>
                  <a:pt x="2" y="20"/>
                  <a:pt x="2" y="20"/>
                </a:cubicBezTo>
                <a:cubicBezTo>
                  <a:pt x="1" y="19"/>
                  <a:pt x="1" y="17"/>
                  <a:pt x="0" y="15"/>
                </a:cubicBezTo>
                <a:cubicBezTo>
                  <a:pt x="0" y="12"/>
                  <a:pt x="1" y="10"/>
                  <a:pt x="2" y="7"/>
                </a:cubicBezTo>
                <a:cubicBezTo>
                  <a:pt x="4" y="4"/>
                  <a:pt x="6" y="2"/>
                  <a:pt x="8" y="1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E9A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12" name="îṡḻíḍe"/>
          <p:cNvSpPr/>
          <p:nvPr>
            <p:custDataLst>
              <p:tags r:id="rId112"/>
            </p:custDataLst>
          </p:nvPr>
        </p:nvSpPr>
        <p:spPr bwMode="auto">
          <a:xfrm>
            <a:off x="6655435" y="3343910"/>
            <a:ext cx="387350" cy="455930"/>
          </a:xfrm>
          <a:custGeom>
            <a:avLst/>
            <a:gdLst>
              <a:gd name="T0" fmla="*/ 16 w 140"/>
              <a:gd name="T1" fmla="*/ 118 h 165"/>
              <a:gd name="T2" fmla="*/ 90 w 140"/>
              <a:gd name="T3" fmla="*/ 156 h 165"/>
              <a:gd name="T4" fmla="*/ 131 w 140"/>
              <a:gd name="T5" fmla="*/ 82 h 165"/>
              <a:gd name="T6" fmla="*/ 46 w 140"/>
              <a:gd name="T7" fmla="*/ 14 h 165"/>
              <a:gd name="T8" fmla="*/ 16 w 140"/>
              <a:gd name="T9" fmla="*/ 118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165">
                <a:moveTo>
                  <a:pt x="16" y="118"/>
                </a:moveTo>
                <a:cubicBezTo>
                  <a:pt x="25" y="149"/>
                  <a:pt x="59" y="165"/>
                  <a:pt x="90" y="156"/>
                </a:cubicBezTo>
                <a:cubicBezTo>
                  <a:pt x="122" y="146"/>
                  <a:pt x="140" y="113"/>
                  <a:pt x="131" y="82"/>
                </a:cubicBezTo>
                <a:cubicBezTo>
                  <a:pt x="121" y="52"/>
                  <a:pt x="90" y="0"/>
                  <a:pt x="46" y="14"/>
                </a:cubicBezTo>
                <a:cubicBezTo>
                  <a:pt x="0" y="28"/>
                  <a:pt x="6" y="88"/>
                  <a:pt x="16" y="118"/>
                </a:cubicBezTo>
                <a:close/>
              </a:path>
            </a:pathLst>
          </a:custGeom>
          <a:solidFill>
            <a:srgbClr val="F6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13" name="isļîḋé"/>
          <p:cNvSpPr/>
          <p:nvPr>
            <p:custDataLst>
              <p:tags r:id="rId113"/>
            </p:custDataLst>
          </p:nvPr>
        </p:nvSpPr>
        <p:spPr bwMode="auto">
          <a:xfrm>
            <a:off x="6879590" y="3401695"/>
            <a:ext cx="146685" cy="372110"/>
          </a:xfrm>
          <a:custGeom>
            <a:avLst/>
            <a:gdLst>
              <a:gd name="T0" fmla="*/ 44 w 53"/>
              <a:gd name="T1" fmla="*/ 103 h 135"/>
              <a:gd name="T2" fmla="*/ 45 w 53"/>
              <a:gd name="T3" fmla="*/ 64 h 135"/>
              <a:gd name="T4" fmla="*/ 21 w 53"/>
              <a:gd name="T5" fmla="*/ 21 h 135"/>
              <a:gd name="T6" fmla="*/ 0 w 53"/>
              <a:gd name="T7" fmla="*/ 2 h 135"/>
              <a:gd name="T8" fmla="*/ 7 w 53"/>
              <a:gd name="T9" fmla="*/ 0 h 135"/>
              <a:gd name="T10" fmla="*/ 50 w 53"/>
              <a:gd name="T11" fmla="*/ 61 h 135"/>
              <a:gd name="T12" fmla="*/ 50 w 53"/>
              <a:gd name="T13" fmla="*/ 93 h 135"/>
              <a:gd name="T14" fmla="*/ 46 w 53"/>
              <a:gd name="T15" fmla="*/ 103 h 135"/>
              <a:gd name="T16" fmla="*/ 46 w 53"/>
              <a:gd name="T17" fmla="*/ 104 h 135"/>
              <a:gd name="T18" fmla="*/ 41 w 53"/>
              <a:gd name="T19" fmla="*/ 112 h 135"/>
              <a:gd name="T20" fmla="*/ 40 w 53"/>
              <a:gd name="T21" fmla="*/ 114 h 135"/>
              <a:gd name="T22" fmla="*/ 38 w 53"/>
              <a:gd name="T23" fmla="*/ 116 h 135"/>
              <a:gd name="T24" fmla="*/ 35 w 53"/>
              <a:gd name="T25" fmla="*/ 119 h 135"/>
              <a:gd name="T26" fmla="*/ 34 w 53"/>
              <a:gd name="T27" fmla="*/ 120 h 135"/>
              <a:gd name="T28" fmla="*/ 31 w 53"/>
              <a:gd name="T29" fmla="*/ 122 h 135"/>
              <a:gd name="T30" fmla="*/ 30 w 53"/>
              <a:gd name="T31" fmla="*/ 124 h 135"/>
              <a:gd name="T32" fmla="*/ 26 w 53"/>
              <a:gd name="T33" fmla="*/ 126 h 135"/>
              <a:gd name="T34" fmla="*/ 25 w 53"/>
              <a:gd name="T35" fmla="*/ 127 h 135"/>
              <a:gd name="T36" fmla="*/ 21 w 53"/>
              <a:gd name="T37" fmla="*/ 129 h 135"/>
              <a:gd name="T38" fmla="*/ 20 w 53"/>
              <a:gd name="T39" fmla="*/ 130 h 135"/>
              <a:gd name="T40" fmla="*/ 16 w 53"/>
              <a:gd name="T41" fmla="*/ 132 h 135"/>
              <a:gd name="T42" fmla="*/ 15 w 53"/>
              <a:gd name="T43" fmla="*/ 133 h 135"/>
              <a:gd name="T44" fmla="*/ 9 w 53"/>
              <a:gd name="T45" fmla="*/ 135 h 135"/>
              <a:gd name="T46" fmla="*/ 44 w 53"/>
              <a:gd name="T47" fmla="*/ 103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" h="135">
                <a:moveTo>
                  <a:pt x="44" y="103"/>
                </a:moveTo>
                <a:cubicBezTo>
                  <a:pt x="48" y="90"/>
                  <a:pt x="48" y="77"/>
                  <a:pt x="45" y="64"/>
                </a:cubicBezTo>
                <a:cubicBezTo>
                  <a:pt x="40" y="48"/>
                  <a:pt x="32" y="33"/>
                  <a:pt x="21" y="21"/>
                </a:cubicBezTo>
                <a:cubicBezTo>
                  <a:pt x="19" y="18"/>
                  <a:pt x="3" y="0"/>
                  <a:pt x="0" y="2"/>
                </a:cubicBezTo>
                <a:cubicBezTo>
                  <a:pt x="0" y="2"/>
                  <a:pt x="2" y="1"/>
                  <a:pt x="7" y="0"/>
                </a:cubicBezTo>
                <a:cubicBezTo>
                  <a:pt x="29" y="14"/>
                  <a:pt x="43" y="42"/>
                  <a:pt x="50" y="61"/>
                </a:cubicBezTo>
                <a:cubicBezTo>
                  <a:pt x="53" y="72"/>
                  <a:pt x="53" y="83"/>
                  <a:pt x="50" y="93"/>
                </a:cubicBezTo>
                <a:cubicBezTo>
                  <a:pt x="49" y="97"/>
                  <a:pt x="48" y="100"/>
                  <a:pt x="46" y="103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4" y="107"/>
                  <a:pt x="43" y="110"/>
                  <a:pt x="41" y="112"/>
                </a:cubicBezTo>
                <a:cubicBezTo>
                  <a:pt x="40" y="113"/>
                  <a:pt x="40" y="113"/>
                  <a:pt x="40" y="114"/>
                </a:cubicBezTo>
                <a:cubicBezTo>
                  <a:pt x="39" y="114"/>
                  <a:pt x="39" y="115"/>
                  <a:pt x="38" y="116"/>
                </a:cubicBezTo>
                <a:cubicBezTo>
                  <a:pt x="37" y="117"/>
                  <a:pt x="36" y="118"/>
                  <a:pt x="35" y="119"/>
                </a:cubicBezTo>
                <a:cubicBezTo>
                  <a:pt x="35" y="119"/>
                  <a:pt x="34" y="120"/>
                  <a:pt x="34" y="120"/>
                </a:cubicBezTo>
                <a:cubicBezTo>
                  <a:pt x="33" y="121"/>
                  <a:pt x="32" y="122"/>
                  <a:pt x="31" y="122"/>
                </a:cubicBezTo>
                <a:cubicBezTo>
                  <a:pt x="31" y="123"/>
                  <a:pt x="30" y="123"/>
                  <a:pt x="30" y="124"/>
                </a:cubicBezTo>
                <a:cubicBezTo>
                  <a:pt x="29" y="124"/>
                  <a:pt x="28" y="125"/>
                  <a:pt x="26" y="126"/>
                </a:cubicBezTo>
                <a:cubicBezTo>
                  <a:pt x="26" y="127"/>
                  <a:pt x="25" y="127"/>
                  <a:pt x="25" y="127"/>
                </a:cubicBezTo>
                <a:cubicBezTo>
                  <a:pt x="24" y="128"/>
                  <a:pt x="22" y="129"/>
                  <a:pt x="21" y="129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19" y="131"/>
                  <a:pt x="17" y="131"/>
                  <a:pt x="16" y="132"/>
                </a:cubicBezTo>
                <a:cubicBezTo>
                  <a:pt x="15" y="132"/>
                  <a:pt x="15" y="133"/>
                  <a:pt x="15" y="133"/>
                </a:cubicBezTo>
                <a:cubicBezTo>
                  <a:pt x="13" y="133"/>
                  <a:pt x="11" y="134"/>
                  <a:pt x="9" y="135"/>
                </a:cubicBezTo>
                <a:cubicBezTo>
                  <a:pt x="25" y="130"/>
                  <a:pt x="38" y="118"/>
                  <a:pt x="44" y="103"/>
                </a:cubicBezTo>
                <a:close/>
              </a:path>
            </a:pathLst>
          </a:custGeom>
          <a:solidFill>
            <a:srgbClr val="E9A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14" name="ïśľîḍè"/>
          <p:cNvSpPr/>
          <p:nvPr>
            <p:custDataLst>
              <p:tags r:id="rId114"/>
            </p:custDataLst>
          </p:nvPr>
        </p:nvSpPr>
        <p:spPr bwMode="auto">
          <a:xfrm>
            <a:off x="6685280" y="3572510"/>
            <a:ext cx="218440" cy="227330"/>
          </a:xfrm>
          <a:custGeom>
            <a:avLst/>
            <a:gdLst>
              <a:gd name="T0" fmla="*/ 3 w 79"/>
              <a:gd name="T1" fmla="*/ 0 h 82"/>
              <a:gd name="T2" fmla="*/ 10 w 79"/>
              <a:gd name="T3" fmla="*/ 35 h 82"/>
              <a:gd name="T4" fmla="*/ 79 w 79"/>
              <a:gd name="T5" fmla="*/ 73 h 82"/>
              <a:gd name="T6" fmla="*/ 5 w 79"/>
              <a:gd name="T7" fmla="*/ 35 h 82"/>
              <a:gd name="T8" fmla="*/ 0 w 79"/>
              <a:gd name="T9" fmla="*/ 10 h 82"/>
              <a:gd name="T10" fmla="*/ 3 w 79"/>
              <a:gd name="T11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" h="82">
                <a:moveTo>
                  <a:pt x="3" y="0"/>
                </a:moveTo>
                <a:cubicBezTo>
                  <a:pt x="2" y="8"/>
                  <a:pt x="8" y="26"/>
                  <a:pt x="10" y="35"/>
                </a:cubicBezTo>
                <a:cubicBezTo>
                  <a:pt x="20" y="65"/>
                  <a:pt x="51" y="82"/>
                  <a:pt x="79" y="73"/>
                </a:cubicBezTo>
                <a:cubicBezTo>
                  <a:pt x="48" y="82"/>
                  <a:pt x="14" y="66"/>
                  <a:pt x="5" y="35"/>
                </a:cubicBezTo>
                <a:cubicBezTo>
                  <a:pt x="2" y="27"/>
                  <a:pt x="0" y="18"/>
                  <a:pt x="0" y="10"/>
                </a:cubicBezTo>
                <a:lnTo>
                  <a:pt x="3" y="0"/>
                </a:lnTo>
                <a:close/>
              </a:path>
            </a:pathLst>
          </a:custGeom>
          <a:solidFill>
            <a:srgbClr val="E9A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15" name="íṩļidê"/>
          <p:cNvSpPr/>
          <p:nvPr>
            <p:custDataLst>
              <p:tags r:id="rId115"/>
            </p:custDataLst>
          </p:nvPr>
        </p:nvSpPr>
        <p:spPr bwMode="auto">
          <a:xfrm>
            <a:off x="6649085" y="3362960"/>
            <a:ext cx="318135" cy="283845"/>
          </a:xfrm>
          <a:custGeom>
            <a:avLst/>
            <a:gdLst>
              <a:gd name="T0" fmla="*/ 27 w 115"/>
              <a:gd name="T1" fmla="*/ 13 h 103"/>
              <a:gd name="T2" fmla="*/ 27 w 115"/>
              <a:gd name="T3" fmla="*/ 13 h 103"/>
              <a:gd name="T4" fmla="*/ 42 w 115"/>
              <a:gd name="T5" fmla="*/ 6 h 103"/>
              <a:gd name="T6" fmla="*/ 43 w 115"/>
              <a:gd name="T7" fmla="*/ 6 h 103"/>
              <a:gd name="T8" fmla="*/ 44 w 115"/>
              <a:gd name="T9" fmla="*/ 6 h 103"/>
              <a:gd name="T10" fmla="*/ 44 w 115"/>
              <a:gd name="T11" fmla="*/ 6 h 103"/>
              <a:gd name="T12" fmla="*/ 45 w 115"/>
              <a:gd name="T13" fmla="*/ 5 h 103"/>
              <a:gd name="T14" fmla="*/ 45 w 115"/>
              <a:gd name="T15" fmla="*/ 5 h 103"/>
              <a:gd name="T16" fmla="*/ 46 w 115"/>
              <a:gd name="T17" fmla="*/ 5 h 103"/>
              <a:gd name="T18" fmla="*/ 46 w 115"/>
              <a:gd name="T19" fmla="*/ 5 h 103"/>
              <a:gd name="T20" fmla="*/ 46 w 115"/>
              <a:gd name="T21" fmla="*/ 5 h 103"/>
              <a:gd name="T22" fmla="*/ 46 w 115"/>
              <a:gd name="T23" fmla="*/ 5 h 103"/>
              <a:gd name="T24" fmla="*/ 46 w 115"/>
              <a:gd name="T25" fmla="*/ 5 h 103"/>
              <a:gd name="T26" fmla="*/ 47 w 115"/>
              <a:gd name="T27" fmla="*/ 5 h 103"/>
              <a:gd name="T28" fmla="*/ 47 w 115"/>
              <a:gd name="T29" fmla="*/ 5 h 103"/>
              <a:gd name="T30" fmla="*/ 49 w 115"/>
              <a:gd name="T31" fmla="*/ 4 h 103"/>
              <a:gd name="T32" fmla="*/ 49 w 115"/>
              <a:gd name="T33" fmla="*/ 4 h 103"/>
              <a:gd name="T34" fmla="*/ 65 w 115"/>
              <a:gd name="T35" fmla="*/ 1 h 103"/>
              <a:gd name="T36" fmla="*/ 66 w 115"/>
              <a:gd name="T37" fmla="*/ 1 h 103"/>
              <a:gd name="T38" fmla="*/ 115 w 115"/>
              <a:gd name="T39" fmla="*/ 38 h 103"/>
              <a:gd name="T40" fmla="*/ 97 w 115"/>
              <a:gd name="T41" fmla="*/ 19 h 103"/>
              <a:gd name="T42" fmla="*/ 21 w 115"/>
              <a:gd name="T43" fmla="*/ 46 h 103"/>
              <a:gd name="T44" fmla="*/ 24 w 115"/>
              <a:gd name="T45" fmla="*/ 101 h 103"/>
              <a:gd name="T46" fmla="*/ 4 w 115"/>
              <a:gd name="T47" fmla="*/ 69 h 103"/>
              <a:gd name="T48" fmla="*/ 27 w 115"/>
              <a:gd name="T49" fmla="*/ 1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03">
                <a:moveTo>
                  <a:pt x="27" y="13"/>
                </a:moveTo>
                <a:cubicBezTo>
                  <a:pt x="27" y="13"/>
                  <a:pt x="27" y="13"/>
                  <a:pt x="27" y="13"/>
                </a:cubicBezTo>
                <a:cubicBezTo>
                  <a:pt x="31" y="11"/>
                  <a:pt x="37" y="8"/>
                  <a:pt x="42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4" y="6"/>
                  <a:pt x="44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7" y="5"/>
                  <a:pt x="47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5"/>
                  <a:pt x="48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5" y="3"/>
                  <a:pt x="60" y="2"/>
                  <a:pt x="65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79" y="0"/>
                  <a:pt x="109" y="11"/>
                  <a:pt x="115" y="38"/>
                </a:cubicBezTo>
                <a:cubicBezTo>
                  <a:pt x="109" y="30"/>
                  <a:pt x="97" y="19"/>
                  <a:pt x="97" y="19"/>
                </a:cubicBezTo>
                <a:cubicBezTo>
                  <a:pt x="97" y="19"/>
                  <a:pt x="25" y="32"/>
                  <a:pt x="21" y="46"/>
                </a:cubicBezTo>
                <a:cubicBezTo>
                  <a:pt x="18" y="60"/>
                  <a:pt x="24" y="101"/>
                  <a:pt x="24" y="101"/>
                </a:cubicBezTo>
                <a:cubicBezTo>
                  <a:pt x="24" y="103"/>
                  <a:pt x="9" y="90"/>
                  <a:pt x="4" y="69"/>
                </a:cubicBezTo>
                <a:cubicBezTo>
                  <a:pt x="0" y="46"/>
                  <a:pt x="6" y="26"/>
                  <a:pt x="27" y="13"/>
                </a:cubicBezTo>
                <a:close/>
              </a:path>
            </a:pathLst>
          </a:custGeom>
          <a:solidFill>
            <a:srgbClr val="4222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16" name="ïSḻîḋe"/>
          <p:cNvSpPr/>
          <p:nvPr>
            <p:custDataLst>
              <p:tags r:id="rId116"/>
            </p:custDataLst>
          </p:nvPr>
        </p:nvSpPr>
        <p:spPr bwMode="auto">
          <a:xfrm>
            <a:off x="6680835" y="3336290"/>
            <a:ext cx="112395" cy="153670"/>
          </a:xfrm>
          <a:custGeom>
            <a:avLst/>
            <a:gdLst>
              <a:gd name="T0" fmla="*/ 41 w 41"/>
              <a:gd name="T1" fmla="*/ 34 h 56"/>
              <a:gd name="T2" fmla="*/ 3 w 41"/>
              <a:gd name="T3" fmla="*/ 56 h 56"/>
              <a:gd name="T4" fmla="*/ 3 w 41"/>
              <a:gd name="T5" fmla="*/ 55 h 56"/>
              <a:gd name="T6" fmla="*/ 2 w 41"/>
              <a:gd name="T7" fmla="*/ 35 h 56"/>
              <a:gd name="T8" fmla="*/ 5 w 41"/>
              <a:gd name="T9" fmla="*/ 0 h 56"/>
              <a:gd name="T10" fmla="*/ 15 w 41"/>
              <a:gd name="T11" fmla="*/ 5 h 56"/>
              <a:gd name="T12" fmla="*/ 21 w 41"/>
              <a:gd name="T13" fmla="*/ 14 h 56"/>
              <a:gd name="T14" fmla="*/ 18 w 41"/>
              <a:gd name="T15" fmla="*/ 0 h 56"/>
              <a:gd name="T16" fmla="*/ 40 w 41"/>
              <a:gd name="T17" fmla="*/ 20 h 56"/>
              <a:gd name="T18" fmla="*/ 41 w 41"/>
              <a:gd name="T19" fmla="*/ 3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56">
                <a:moveTo>
                  <a:pt x="41" y="34"/>
                </a:moveTo>
                <a:cubicBezTo>
                  <a:pt x="3" y="56"/>
                  <a:pt x="3" y="56"/>
                  <a:pt x="3" y="56"/>
                </a:cubicBezTo>
                <a:cubicBezTo>
                  <a:pt x="3" y="55"/>
                  <a:pt x="3" y="55"/>
                  <a:pt x="3" y="55"/>
                </a:cubicBezTo>
                <a:cubicBezTo>
                  <a:pt x="4" y="49"/>
                  <a:pt x="0" y="41"/>
                  <a:pt x="2" y="35"/>
                </a:cubicBezTo>
                <a:cubicBezTo>
                  <a:pt x="10" y="12"/>
                  <a:pt x="7" y="1"/>
                  <a:pt x="5" y="0"/>
                </a:cubicBezTo>
                <a:cubicBezTo>
                  <a:pt x="9" y="1"/>
                  <a:pt x="12" y="3"/>
                  <a:pt x="15" y="5"/>
                </a:cubicBezTo>
                <a:cubicBezTo>
                  <a:pt x="17" y="7"/>
                  <a:pt x="21" y="11"/>
                  <a:pt x="21" y="14"/>
                </a:cubicBezTo>
                <a:cubicBezTo>
                  <a:pt x="21" y="14"/>
                  <a:pt x="25" y="8"/>
                  <a:pt x="18" y="0"/>
                </a:cubicBezTo>
                <a:cubicBezTo>
                  <a:pt x="18" y="0"/>
                  <a:pt x="39" y="9"/>
                  <a:pt x="40" y="20"/>
                </a:cubicBezTo>
                <a:cubicBezTo>
                  <a:pt x="41" y="23"/>
                  <a:pt x="41" y="28"/>
                  <a:pt x="41" y="34"/>
                </a:cubicBezTo>
                <a:close/>
              </a:path>
            </a:pathLst>
          </a:custGeom>
          <a:solidFill>
            <a:srgbClr val="4222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17" name="îŝḷïḑe"/>
          <p:cNvSpPr/>
          <p:nvPr>
            <p:custDataLst>
              <p:tags r:id="rId117"/>
            </p:custDataLst>
          </p:nvPr>
        </p:nvSpPr>
        <p:spPr bwMode="auto">
          <a:xfrm>
            <a:off x="6749415" y="3300095"/>
            <a:ext cx="130175" cy="128270"/>
          </a:xfrm>
          <a:custGeom>
            <a:avLst/>
            <a:gdLst>
              <a:gd name="T0" fmla="*/ 47 w 47"/>
              <a:gd name="T1" fmla="*/ 28 h 47"/>
              <a:gd name="T2" fmla="*/ 15 w 47"/>
              <a:gd name="T3" fmla="*/ 47 h 47"/>
              <a:gd name="T4" fmla="*/ 8 w 47"/>
              <a:gd name="T5" fmla="*/ 40 h 47"/>
              <a:gd name="T6" fmla="*/ 7 w 47"/>
              <a:gd name="T7" fmla="*/ 10 h 47"/>
              <a:gd name="T8" fmla="*/ 16 w 47"/>
              <a:gd name="T9" fmla="*/ 21 h 47"/>
              <a:gd name="T10" fmla="*/ 14 w 47"/>
              <a:gd name="T11" fmla="*/ 11 h 47"/>
              <a:gd name="T12" fmla="*/ 17 w 47"/>
              <a:gd name="T13" fmla="*/ 0 h 47"/>
              <a:gd name="T14" fmla="*/ 42 w 47"/>
              <a:gd name="T15" fmla="*/ 26 h 47"/>
              <a:gd name="T16" fmla="*/ 47 w 47"/>
              <a:gd name="T17" fmla="*/ 2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" h="47">
                <a:moveTo>
                  <a:pt x="47" y="28"/>
                </a:moveTo>
                <a:cubicBezTo>
                  <a:pt x="15" y="47"/>
                  <a:pt x="15" y="47"/>
                  <a:pt x="15" y="47"/>
                </a:cubicBezTo>
                <a:cubicBezTo>
                  <a:pt x="12" y="44"/>
                  <a:pt x="9" y="42"/>
                  <a:pt x="8" y="40"/>
                </a:cubicBezTo>
                <a:cubicBezTo>
                  <a:pt x="0" y="31"/>
                  <a:pt x="7" y="10"/>
                  <a:pt x="7" y="10"/>
                </a:cubicBezTo>
                <a:cubicBezTo>
                  <a:pt x="10" y="20"/>
                  <a:pt x="16" y="21"/>
                  <a:pt x="16" y="21"/>
                </a:cubicBezTo>
                <a:cubicBezTo>
                  <a:pt x="14" y="19"/>
                  <a:pt x="13" y="13"/>
                  <a:pt x="14" y="11"/>
                </a:cubicBezTo>
                <a:cubicBezTo>
                  <a:pt x="14" y="7"/>
                  <a:pt x="15" y="3"/>
                  <a:pt x="17" y="0"/>
                </a:cubicBezTo>
                <a:cubicBezTo>
                  <a:pt x="16" y="2"/>
                  <a:pt x="20" y="1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lose/>
              </a:path>
            </a:pathLst>
          </a:custGeom>
          <a:solidFill>
            <a:srgbClr val="4222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18" name="i$1ïde"/>
          <p:cNvSpPr/>
          <p:nvPr>
            <p:custDataLst>
              <p:tags r:id="rId118"/>
            </p:custDataLst>
          </p:nvPr>
        </p:nvSpPr>
        <p:spPr bwMode="auto">
          <a:xfrm>
            <a:off x="6680835" y="3385185"/>
            <a:ext cx="257175" cy="110490"/>
          </a:xfrm>
          <a:custGeom>
            <a:avLst/>
            <a:gdLst>
              <a:gd name="T0" fmla="*/ 2 w 93"/>
              <a:gd name="T1" fmla="*/ 36 h 40"/>
              <a:gd name="T2" fmla="*/ 2 w 93"/>
              <a:gd name="T3" fmla="*/ 36 h 40"/>
              <a:gd name="T4" fmla="*/ 5 w 93"/>
              <a:gd name="T5" fmla="*/ 39 h 40"/>
              <a:gd name="T6" fmla="*/ 18 w 93"/>
              <a:gd name="T7" fmla="*/ 39 h 40"/>
              <a:gd name="T8" fmla="*/ 77 w 93"/>
              <a:gd name="T9" fmla="*/ 20 h 40"/>
              <a:gd name="T10" fmla="*/ 81 w 93"/>
              <a:gd name="T11" fmla="*/ 3 h 40"/>
              <a:gd name="T12" fmla="*/ 48 w 93"/>
              <a:gd name="T13" fmla="*/ 6 h 40"/>
              <a:gd name="T14" fmla="*/ 20 w 93"/>
              <a:gd name="T15" fmla="*/ 19 h 40"/>
              <a:gd name="T16" fmla="*/ 2 w 93"/>
              <a:gd name="T17" fmla="*/ 3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40">
                <a:moveTo>
                  <a:pt x="2" y="36"/>
                </a:moveTo>
                <a:cubicBezTo>
                  <a:pt x="2" y="36"/>
                  <a:pt x="2" y="36"/>
                  <a:pt x="2" y="36"/>
                </a:cubicBezTo>
                <a:cubicBezTo>
                  <a:pt x="3" y="38"/>
                  <a:pt x="4" y="38"/>
                  <a:pt x="5" y="39"/>
                </a:cubicBezTo>
                <a:cubicBezTo>
                  <a:pt x="10" y="40"/>
                  <a:pt x="14" y="39"/>
                  <a:pt x="18" y="39"/>
                </a:cubicBezTo>
                <a:cubicBezTo>
                  <a:pt x="38" y="36"/>
                  <a:pt x="60" y="31"/>
                  <a:pt x="77" y="20"/>
                </a:cubicBezTo>
                <a:cubicBezTo>
                  <a:pt x="84" y="16"/>
                  <a:pt x="93" y="6"/>
                  <a:pt x="81" y="3"/>
                </a:cubicBezTo>
                <a:cubicBezTo>
                  <a:pt x="71" y="0"/>
                  <a:pt x="58" y="3"/>
                  <a:pt x="48" y="6"/>
                </a:cubicBezTo>
                <a:cubicBezTo>
                  <a:pt x="38" y="9"/>
                  <a:pt x="29" y="14"/>
                  <a:pt x="20" y="19"/>
                </a:cubicBezTo>
                <a:cubicBezTo>
                  <a:pt x="17" y="21"/>
                  <a:pt x="0" y="30"/>
                  <a:pt x="2" y="36"/>
                </a:cubicBezTo>
                <a:close/>
              </a:path>
            </a:pathLst>
          </a:custGeom>
          <a:solidFill>
            <a:srgbClr val="4222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19" name="iŝļîḑè"/>
          <p:cNvSpPr/>
          <p:nvPr>
            <p:custDataLst>
              <p:tags r:id="rId119"/>
            </p:custDataLst>
          </p:nvPr>
        </p:nvSpPr>
        <p:spPr bwMode="auto">
          <a:xfrm>
            <a:off x="6749415" y="3531870"/>
            <a:ext cx="68580" cy="35560"/>
          </a:xfrm>
          <a:custGeom>
            <a:avLst/>
            <a:gdLst>
              <a:gd name="T0" fmla="*/ 1 w 25"/>
              <a:gd name="T1" fmla="*/ 12 h 13"/>
              <a:gd name="T2" fmla="*/ 1 w 25"/>
              <a:gd name="T3" fmla="*/ 11 h 13"/>
              <a:gd name="T4" fmla="*/ 1 w 25"/>
              <a:gd name="T5" fmla="*/ 10 h 13"/>
              <a:gd name="T6" fmla="*/ 17 w 25"/>
              <a:gd name="T7" fmla="*/ 0 h 13"/>
              <a:gd name="T8" fmla="*/ 19 w 25"/>
              <a:gd name="T9" fmla="*/ 0 h 13"/>
              <a:gd name="T10" fmla="*/ 19 w 25"/>
              <a:gd name="T11" fmla="*/ 0 h 13"/>
              <a:gd name="T12" fmla="*/ 19 w 25"/>
              <a:gd name="T13" fmla="*/ 0 h 13"/>
              <a:gd name="T14" fmla="*/ 21 w 25"/>
              <a:gd name="T15" fmla="*/ 0 h 13"/>
              <a:gd name="T16" fmla="*/ 22 w 25"/>
              <a:gd name="T17" fmla="*/ 0 h 13"/>
              <a:gd name="T18" fmla="*/ 22 w 25"/>
              <a:gd name="T19" fmla="*/ 0 h 13"/>
              <a:gd name="T20" fmla="*/ 23 w 25"/>
              <a:gd name="T21" fmla="*/ 0 h 13"/>
              <a:gd name="T22" fmla="*/ 25 w 25"/>
              <a:gd name="T23" fmla="*/ 0 h 13"/>
              <a:gd name="T24" fmla="*/ 19 w 25"/>
              <a:gd name="T25" fmla="*/ 2 h 13"/>
              <a:gd name="T26" fmla="*/ 13 w 25"/>
              <a:gd name="T27" fmla="*/ 5 h 13"/>
              <a:gd name="T28" fmla="*/ 0 w 25"/>
              <a:gd name="T29" fmla="*/ 13 h 13"/>
              <a:gd name="T30" fmla="*/ 1 w 25"/>
              <a:gd name="T31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3">
                <a:moveTo>
                  <a:pt x="1" y="12"/>
                </a:moveTo>
                <a:cubicBezTo>
                  <a:pt x="1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4"/>
                  <a:pt x="11" y="1"/>
                  <a:pt x="17" y="0"/>
                </a:cubicBezTo>
                <a:cubicBezTo>
                  <a:pt x="18" y="0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0"/>
                  <a:pt x="21" y="0"/>
                </a:cubicBezTo>
                <a:cubicBezTo>
                  <a:pt x="21" y="0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1" y="2"/>
                  <a:pt x="19" y="2"/>
                </a:cubicBezTo>
                <a:cubicBezTo>
                  <a:pt x="17" y="3"/>
                  <a:pt x="15" y="4"/>
                  <a:pt x="13" y="5"/>
                </a:cubicBezTo>
                <a:cubicBezTo>
                  <a:pt x="8" y="8"/>
                  <a:pt x="4" y="10"/>
                  <a:pt x="0" y="13"/>
                </a:cubicBezTo>
                <a:cubicBezTo>
                  <a:pt x="1" y="13"/>
                  <a:pt x="1" y="12"/>
                  <a:pt x="1" y="12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20" name="îṣľiḓè"/>
          <p:cNvSpPr/>
          <p:nvPr>
            <p:custDataLst>
              <p:tags r:id="rId120"/>
            </p:custDataLst>
          </p:nvPr>
        </p:nvSpPr>
        <p:spPr bwMode="auto">
          <a:xfrm>
            <a:off x="6791325" y="3569335"/>
            <a:ext cx="59690" cy="64135"/>
          </a:xfrm>
          <a:custGeom>
            <a:avLst/>
            <a:gdLst>
              <a:gd name="T0" fmla="*/ 19 w 22"/>
              <a:gd name="T1" fmla="*/ 7 h 23"/>
              <a:gd name="T2" fmla="*/ 15 w 22"/>
              <a:gd name="T3" fmla="*/ 21 h 23"/>
              <a:gd name="T4" fmla="*/ 3 w 22"/>
              <a:gd name="T5" fmla="*/ 15 h 23"/>
              <a:gd name="T6" fmla="*/ 7 w 22"/>
              <a:gd name="T7" fmla="*/ 2 h 23"/>
              <a:gd name="T8" fmla="*/ 19 w 22"/>
              <a:gd name="T9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3">
                <a:moveTo>
                  <a:pt x="19" y="7"/>
                </a:moveTo>
                <a:cubicBezTo>
                  <a:pt x="22" y="13"/>
                  <a:pt x="20" y="18"/>
                  <a:pt x="15" y="21"/>
                </a:cubicBezTo>
                <a:cubicBezTo>
                  <a:pt x="11" y="23"/>
                  <a:pt x="5" y="20"/>
                  <a:pt x="3" y="15"/>
                </a:cubicBezTo>
                <a:cubicBezTo>
                  <a:pt x="0" y="10"/>
                  <a:pt x="2" y="4"/>
                  <a:pt x="7" y="2"/>
                </a:cubicBezTo>
                <a:cubicBezTo>
                  <a:pt x="11" y="0"/>
                  <a:pt x="17" y="2"/>
                  <a:pt x="19" y="7"/>
                </a:cubicBezTo>
                <a:close/>
              </a:path>
            </a:pathLst>
          </a:custGeom>
          <a:solidFill>
            <a:srgbClr val="D89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21" name="îṣľiḑè"/>
          <p:cNvSpPr/>
          <p:nvPr>
            <p:custDataLst>
              <p:tags r:id="rId121"/>
            </p:custDataLst>
          </p:nvPr>
        </p:nvSpPr>
        <p:spPr bwMode="auto">
          <a:xfrm>
            <a:off x="6788150" y="3564890"/>
            <a:ext cx="59690" cy="62865"/>
          </a:xfrm>
          <a:custGeom>
            <a:avLst/>
            <a:gdLst>
              <a:gd name="T0" fmla="*/ 19 w 22"/>
              <a:gd name="T1" fmla="*/ 7 h 23"/>
              <a:gd name="T2" fmla="*/ 15 w 22"/>
              <a:gd name="T3" fmla="*/ 20 h 23"/>
              <a:gd name="T4" fmla="*/ 3 w 22"/>
              <a:gd name="T5" fmla="*/ 15 h 23"/>
              <a:gd name="T6" fmla="*/ 7 w 22"/>
              <a:gd name="T7" fmla="*/ 2 h 23"/>
              <a:gd name="T8" fmla="*/ 19 w 22"/>
              <a:gd name="T9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3">
                <a:moveTo>
                  <a:pt x="19" y="7"/>
                </a:moveTo>
                <a:cubicBezTo>
                  <a:pt x="22" y="12"/>
                  <a:pt x="20" y="18"/>
                  <a:pt x="15" y="20"/>
                </a:cubicBezTo>
                <a:cubicBezTo>
                  <a:pt x="11" y="23"/>
                  <a:pt x="5" y="20"/>
                  <a:pt x="3" y="15"/>
                </a:cubicBezTo>
                <a:cubicBezTo>
                  <a:pt x="0" y="10"/>
                  <a:pt x="2" y="4"/>
                  <a:pt x="7" y="2"/>
                </a:cubicBezTo>
                <a:cubicBezTo>
                  <a:pt x="11" y="0"/>
                  <a:pt x="17" y="2"/>
                  <a:pt x="19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22" name="iṩḻîdé"/>
          <p:cNvSpPr/>
          <p:nvPr>
            <p:custDataLst>
              <p:tags r:id="rId122"/>
            </p:custDataLst>
          </p:nvPr>
        </p:nvSpPr>
        <p:spPr bwMode="auto">
          <a:xfrm>
            <a:off x="6810375" y="3572510"/>
            <a:ext cx="20955" cy="25400"/>
          </a:xfrm>
          <a:custGeom>
            <a:avLst/>
            <a:gdLst>
              <a:gd name="T0" fmla="*/ 7 w 8"/>
              <a:gd name="T1" fmla="*/ 3 h 9"/>
              <a:gd name="T2" fmla="*/ 6 w 8"/>
              <a:gd name="T3" fmla="*/ 8 h 9"/>
              <a:gd name="T4" fmla="*/ 1 w 8"/>
              <a:gd name="T5" fmla="*/ 6 h 9"/>
              <a:gd name="T6" fmla="*/ 2 w 8"/>
              <a:gd name="T7" fmla="*/ 1 h 9"/>
              <a:gd name="T8" fmla="*/ 7 w 8"/>
              <a:gd name="T9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7" y="3"/>
                </a:moveTo>
                <a:cubicBezTo>
                  <a:pt x="8" y="5"/>
                  <a:pt x="7" y="7"/>
                  <a:pt x="6" y="8"/>
                </a:cubicBezTo>
                <a:cubicBezTo>
                  <a:pt x="4" y="9"/>
                  <a:pt x="2" y="8"/>
                  <a:pt x="1" y="6"/>
                </a:cubicBezTo>
                <a:cubicBezTo>
                  <a:pt x="0" y="4"/>
                  <a:pt x="1" y="2"/>
                  <a:pt x="2" y="1"/>
                </a:cubicBezTo>
                <a:cubicBezTo>
                  <a:pt x="4" y="0"/>
                  <a:pt x="6" y="1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23" name="ïşḷiḋe"/>
          <p:cNvSpPr/>
          <p:nvPr>
            <p:custDataLst>
              <p:tags r:id="rId123"/>
            </p:custDataLst>
          </p:nvPr>
        </p:nvSpPr>
        <p:spPr bwMode="auto">
          <a:xfrm>
            <a:off x="6906260" y="3514090"/>
            <a:ext cx="60960" cy="61595"/>
          </a:xfrm>
          <a:custGeom>
            <a:avLst/>
            <a:gdLst>
              <a:gd name="T0" fmla="*/ 20 w 22"/>
              <a:gd name="T1" fmla="*/ 7 h 22"/>
              <a:gd name="T2" fmla="*/ 15 w 22"/>
              <a:gd name="T3" fmla="*/ 20 h 22"/>
              <a:gd name="T4" fmla="*/ 3 w 22"/>
              <a:gd name="T5" fmla="*/ 15 h 22"/>
              <a:gd name="T6" fmla="*/ 7 w 22"/>
              <a:gd name="T7" fmla="*/ 2 h 22"/>
              <a:gd name="T8" fmla="*/ 20 w 22"/>
              <a:gd name="T9" fmla="*/ 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0" y="7"/>
                </a:moveTo>
                <a:cubicBezTo>
                  <a:pt x="22" y="12"/>
                  <a:pt x="20" y="18"/>
                  <a:pt x="15" y="20"/>
                </a:cubicBezTo>
                <a:cubicBezTo>
                  <a:pt x="11" y="22"/>
                  <a:pt x="5" y="20"/>
                  <a:pt x="3" y="15"/>
                </a:cubicBezTo>
                <a:cubicBezTo>
                  <a:pt x="0" y="10"/>
                  <a:pt x="2" y="4"/>
                  <a:pt x="7" y="2"/>
                </a:cubicBezTo>
                <a:cubicBezTo>
                  <a:pt x="11" y="0"/>
                  <a:pt x="17" y="2"/>
                  <a:pt x="20" y="7"/>
                </a:cubicBezTo>
                <a:close/>
              </a:path>
            </a:pathLst>
          </a:custGeom>
          <a:solidFill>
            <a:srgbClr val="D89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24" name="iṡľídè"/>
          <p:cNvSpPr/>
          <p:nvPr>
            <p:custDataLst>
              <p:tags r:id="rId124"/>
            </p:custDataLst>
          </p:nvPr>
        </p:nvSpPr>
        <p:spPr bwMode="auto">
          <a:xfrm>
            <a:off x="6903085" y="3506470"/>
            <a:ext cx="60960" cy="62865"/>
          </a:xfrm>
          <a:custGeom>
            <a:avLst/>
            <a:gdLst>
              <a:gd name="T0" fmla="*/ 19 w 22"/>
              <a:gd name="T1" fmla="*/ 8 h 23"/>
              <a:gd name="T2" fmla="*/ 15 w 22"/>
              <a:gd name="T3" fmla="*/ 21 h 23"/>
              <a:gd name="T4" fmla="*/ 3 w 22"/>
              <a:gd name="T5" fmla="*/ 16 h 23"/>
              <a:gd name="T6" fmla="*/ 7 w 22"/>
              <a:gd name="T7" fmla="*/ 3 h 23"/>
              <a:gd name="T8" fmla="*/ 19 w 22"/>
              <a:gd name="T9" fmla="*/ 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3">
                <a:moveTo>
                  <a:pt x="19" y="8"/>
                </a:moveTo>
                <a:cubicBezTo>
                  <a:pt x="22" y="13"/>
                  <a:pt x="20" y="19"/>
                  <a:pt x="15" y="21"/>
                </a:cubicBezTo>
                <a:cubicBezTo>
                  <a:pt x="11" y="23"/>
                  <a:pt x="5" y="21"/>
                  <a:pt x="3" y="16"/>
                </a:cubicBezTo>
                <a:cubicBezTo>
                  <a:pt x="0" y="11"/>
                  <a:pt x="2" y="5"/>
                  <a:pt x="7" y="3"/>
                </a:cubicBezTo>
                <a:cubicBezTo>
                  <a:pt x="11" y="0"/>
                  <a:pt x="17" y="3"/>
                  <a:pt x="19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25" name="íśľîdé"/>
          <p:cNvSpPr/>
          <p:nvPr>
            <p:custDataLst>
              <p:tags r:id="rId125"/>
            </p:custDataLst>
          </p:nvPr>
        </p:nvSpPr>
        <p:spPr bwMode="auto">
          <a:xfrm>
            <a:off x="6925945" y="3517265"/>
            <a:ext cx="22225" cy="25400"/>
          </a:xfrm>
          <a:custGeom>
            <a:avLst/>
            <a:gdLst>
              <a:gd name="T0" fmla="*/ 7 w 8"/>
              <a:gd name="T1" fmla="*/ 3 h 9"/>
              <a:gd name="T2" fmla="*/ 6 w 8"/>
              <a:gd name="T3" fmla="*/ 8 h 9"/>
              <a:gd name="T4" fmla="*/ 1 w 8"/>
              <a:gd name="T5" fmla="*/ 6 h 9"/>
              <a:gd name="T6" fmla="*/ 2 w 8"/>
              <a:gd name="T7" fmla="*/ 1 h 9"/>
              <a:gd name="T8" fmla="*/ 7 w 8"/>
              <a:gd name="T9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7" y="3"/>
                </a:moveTo>
                <a:cubicBezTo>
                  <a:pt x="8" y="5"/>
                  <a:pt x="7" y="7"/>
                  <a:pt x="6" y="8"/>
                </a:cubicBezTo>
                <a:cubicBezTo>
                  <a:pt x="4" y="9"/>
                  <a:pt x="2" y="8"/>
                  <a:pt x="1" y="6"/>
                </a:cubicBezTo>
                <a:cubicBezTo>
                  <a:pt x="0" y="4"/>
                  <a:pt x="1" y="2"/>
                  <a:pt x="2" y="1"/>
                </a:cubicBezTo>
                <a:cubicBezTo>
                  <a:pt x="4" y="0"/>
                  <a:pt x="7" y="1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26" name="îṡḻídê"/>
          <p:cNvSpPr/>
          <p:nvPr>
            <p:custDataLst>
              <p:tags r:id="rId126"/>
            </p:custDataLst>
          </p:nvPr>
        </p:nvSpPr>
        <p:spPr bwMode="auto">
          <a:xfrm>
            <a:off x="6863080" y="3556000"/>
            <a:ext cx="91440" cy="71755"/>
          </a:xfrm>
          <a:custGeom>
            <a:avLst/>
            <a:gdLst>
              <a:gd name="T0" fmla="*/ 5 w 33"/>
              <a:gd name="T1" fmla="*/ 0 h 26"/>
              <a:gd name="T2" fmla="*/ 14 w 33"/>
              <a:gd name="T3" fmla="*/ 9 h 26"/>
              <a:gd name="T4" fmla="*/ 14 w 33"/>
              <a:gd name="T5" fmla="*/ 24 h 26"/>
              <a:gd name="T6" fmla="*/ 0 w 33"/>
              <a:gd name="T7" fmla="*/ 2 h 26"/>
              <a:gd name="T8" fmla="*/ 5 w 33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6">
                <a:moveTo>
                  <a:pt x="5" y="0"/>
                </a:moveTo>
                <a:cubicBezTo>
                  <a:pt x="5" y="0"/>
                  <a:pt x="9" y="12"/>
                  <a:pt x="14" y="9"/>
                </a:cubicBezTo>
                <a:cubicBezTo>
                  <a:pt x="23" y="3"/>
                  <a:pt x="33" y="26"/>
                  <a:pt x="14" y="24"/>
                </a:cubicBezTo>
                <a:cubicBezTo>
                  <a:pt x="6" y="23"/>
                  <a:pt x="0" y="2"/>
                  <a:pt x="0" y="2"/>
                </a:cubicBezTo>
                <a:lnTo>
                  <a:pt x="5" y="0"/>
                </a:lnTo>
                <a:close/>
              </a:path>
            </a:pathLst>
          </a:custGeom>
          <a:solidFill>
            <a:srgbClr val="F484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27" name="ïsļîḑé"/>
          <p:cNvSpPr/>
          <p:nvPr>
            <p:custDataLst>
              <p:tags r:id="rId127"/>
            </p:custDataLst>
          </p:nvPr>
        </p:nvSpPr>
        <p:spPr bwMode="auto">
          <a:xfrm>
            <a:off x="6870700" y="3477895"/>
            <a:ext cx="71755" cy="35560"/>
          </a:xfrm>
          <a:custGeom>
            <a:avLst/>
            <a:gdLst>
              <a:gd name="T0" fmla="*/ 24 w 26"/>
              <a:gd name="T1" fmla="*/ 2 h 13"/>
              <a:gd name="T2" fmla="*/ 23 w 26"/>
              <a:gd name="T3" fmla="*/ 1 h 13"/>
              <a:gd name="T4" fmla="*/ 23 w 26"/>
              <a:gd name="T5" fmla="*/ 1 h 13"/>
              <a:gd name="T6" fmla="*/ 5 w 26"/>
              <a:gd name="T7" fmla="*/ 7 h 13"/>
              <a:gd name="T8" fmla="*/ 4 w 26"/>
              <a:gd name="T9" fmla="*/ 8 h 13"/>
              <a:gd name="T10" fmla="*/ 3 w 26"/>
              <a:gd name="T11" fmla="*/ 8 h 13"/>
              <a:gd name="T12" fmla="*/ 3 w 26"/>
              <a:gd name="T13" fmla="*/ 8 h 13"/>
              <a:gd name="T14" fmla="*/ 2 w 26"/>
              <a:gd name="T15" fmla="*/ 10 h 13"/>
              <a:gd name="T16" fmla="*/ 2 w 26"/>
              <a:gd name="T17" fmla="*/ 11 h 13"/>
              <a:gd name="T18" fmla="*/ 1 w 26"/>
              <a:gd name="T19" fmla="*/ 11 h 13"/>
              <a:gd name="T20" fmla="*/ 1 w 26"/>
              <a:gd name="T21" fmla="*/ 12 h 13"/>
              <a:gd name="T22" fmla="*/ 0 w 26"/>
              <a:gd name="T23" fmla="*/ 13 h 13"/>
              <a:gd name="T24" fmla="*/ 5 w 26"/>
              <a:gd name="T25" fmla="*/ 10 h 13"/>
              <a:gd name="T26" fmla="*/ 12 w 26"/>
              <a:gd name="T27" fmla="*/ 7 h 13"/>
              <a:gd name="T28" fmla="*/ 26 w 26"/>
              <a:gd name="T29" fmla="*/ 2 h 13"/>
              <a:gd name="T30" fmla="*/ 24 w 26"/>
              <a:gd name="T31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13">
                <a:moveTo>
                  <a:pt x="24" y="2"/>
                </a:moveTo>
                <a:cubicBezTo>
                  <a:pt x="24" y="2"/>
                  <a:pt x="24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16" y="0"/>
                  <a:pt x="9" y="2"/>
                  <a:pt x="5" y="7"/>
                </a:cubicBezTo>
                <a:cubicBezTo>
                  <a:pt x="4" y="7"/>
                  <a:pt x="4" y="8"/>
                  <a:pt x="4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9"/>
                  <a:pt x="2" y="9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2"/>
                  <a:pt x="1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4" y="11"/>
                  <a:pt x="5" y="10"/>
                </a:cubicBezTo>
                <a:cubicBezTo>
                  <a:pt x="7" y="9"/>
                  <a:pt x="10" y="8"/>
                  <a:pt x="12" y="7"/>
                </a:cubicBezTo>
                <a:cubicBezTo>
                  <a:pt x="16" y="5"/>
                  <a:pt x="21" y="3"/>
                  <a:pt x="26" y="2"/>
                </a:cubicBezTo>
                <a:cubicBezTo>
                  <a:pt x="25" y="2"/>
                  <a:pt x="25" y="2"/>
                  <a:pt x="24" y="2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28" name="íṥļiḑé"/>
          <p:cNvSpPr/>
          <p:nvPr>
            <p:custDataLst>
              <p:tags r:id="rId128"/>
            </p:custDataLst>
          </p:nvPr>
        </p:nvSpPr>
        <p:spPr bwMode="auto">
          <a:xfrm>
            <a:off x="6851015" y="3641090"/>
            <a:ext cx="104775" cy="80645"/>
          </a:xfrm>
          <a:custGeom>
            <a:avLst/>
            <a:gdLst>
              <a:gd name="T0" fmla="*/ 33 w 38"/>
              <a:gd name="T1" fmla="*/ 0 h 29"/>
              <a:gd name="T2" fmla="*/ 0 w 38"/>
              <a:gd name="T3" fmla="*/ 4 h 29"/>
              <a:gd name="T4" fmla="*/ 24 w 38"/>
              <a:gd name="T5" fmla="*/ 23 h 29"/>
              <a:gd name="T6" fmla="*/ 33 w 38"/>
              <a:gd name="T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29">
                <a:moveTo>
                  <a:pt x="33" y="0"/>
                </a:moveTo>
                <a:cubicBezTo>
                  <a:pt x="33" y="0"/>
                  <a:pt x="14" y="12"/>
                  <a:pt x="0" y="4"/>
                </a:cubicBezTo>
                <a:cubicBezTo>
                  <a:pt x="0" y="4"/>
                  <a:pt x="1" y="29"/>
                  <a:pt x="24" y="23"/>
                </a:cubicBezTo>
                <a:cubicBezTo>
                  <a:pt x="38" y="19"/>
                  <a:pt x="33" y="0"/>
                  <a:pt x="33" y="0"/>
                </a:cubicBezTo>
                <a:close/>
              </a:path>
            </a:pathLst>
          </a:custGeom>
          <a:solidFill>
            <a:srgbClr val="982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29" name="îṡľidè"/>
          <p:cNvSpPr/>
          <p:nvPr>
            <p:custDataLst>
              <p:tags r:id="rId129"/>
            </p:custDataLst>
          </p:nvPr>
        </p:nvSpPr>
        <p:spPr bwMode="auto">
          <a:xfrm>
            <a:off x="6859905" y="3660775"/>
            <a:ext cx="79375" cy="49530"/>
          </a:xfrm>
          <a:custGeom>
            <a:avLst/>
            <a:gdLst>
              <a:gd name="T0" fmla="*/ 29 w 29"/>
              <a:gd name="T1" fmla="*/ 10 h 18"/>
              <a:gd name="T2" fmla="*/ 21 w 29"/>
              <a:gd name="T3" fmla="*/ 16 h 18"/>
              <a:gd name="T4" fmla="*/ 8 w 29"/>
              <a:gd name="T5" fmla="*/ 16 h 18"/>
              <a:gd name="T6" fmla="*/ 6 w 29"/>
              <a:gd name="T7" fmla="*/ 15 h 18"/>
              <a:gd name="T8" fmla="*/ 6 w 29"/>
              <a:gd name="T9" fmla="*/ 15 h 18"/>
              <a:gd name="T10" fmla="*/ 6 w 29"/>
              <a:gd name="T11" fmla="*/ 15 h 18"/>
              <a:gd name="T12" fmla="*/ 0 w 29"/>
              <a:gd name="T13" fmla="*/ 8 h 18"/>
              <a:gd name="T14" fmla="*/ 29 w 29"/>
              <a:gd name="T15" fmla="*/ 1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18">
                <a:moveTo>
                  <a:pt x="29" y="10"/>
                </a:moveTo>
                <a:cubicBezTo>
                  <a:pt x="27" y="13"/>
                  <a:pt x="25" y="15"/>
                  <a:pt x="21" y="16"/>
                </a:cubicBezTo>
                <a:cubicBezTo>
                  <a:pt x="15" y="18"/>
                  <a:pt x="11" y="17"/>
                  <a:pt x="8" y="16"/>
                </a:cubicBezTo>
                <a:cubicBezTo>
                  <a:pt x="7" y="16"/>
                  <a:pt x="7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3" y="13"/>
                  <a:pt x="1" y="11"/>
                  <a:pt x="0" y="8"/>
                </a:cubicBezTo>
                <a:cubicBezTo>
                  <a:pt x="11" y="0"/>
                  <a:pt x="23" y="6"/>
                  <a:pt x="29" y="10"/>
                </a:cubicBezTo>
                <a:close/>
              </a:path>
            </a:pathLst>
          </a:custGeom>
          <a:solidFill>
            <a:srgbClr val="F056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30" name="iṡļiḓè"/>
          <p:cNvSpPr/>
          <p:nvPr>
            <p:custDataLst>
              <p:tags r:id="rId130"/>
            </p:custDataLst>
          </p:nvPr>
        </p:nvSpPr>
        <p:spPr bwMode="auto">
          <a:xfrm>
            <a:off x="6863080" y="3641090"/>
            <a:ext cx="79375" cy="31115"/>
          </a:xfrm>
          <a:custGeom>
            <a:avLst/>
            <a:gdLst>
              <a:gd name="T0" fmla="*/ 29 w 29"/>
              <a:gd name="T1" fmla="*/ 0 h 11"/>
              <a:gd name="T2" fmla="*/ 29 w 29"/>
              <a:gd name="T3" fmla="*/ 0 h 11"/>
              <a:gd name="T4" fmla="*/ 29 w 29"/>
              <a:gd name="T5" fmla="*/ 1 h 11"/>
              <a:gd name="T6" fmla="*/ 20 w 29"/>
              <a:gd name="T7" fmla="*/ 10 h 11"/>
              <a:gd name="T8" fmla="*/ 11 w 29"/>
              <a:gd name="T9" fmla="*/ 11 h 11"/>
              <a:gd name="T10" fmla="*/ 5 w 29"/>
              <a:gd name="T11" fmla="*/ 10 h 11"/>
              <a:gd name="T12" fmla="*/ 0 w 29"/>
              <a:gd name="T13" fmla="*/ 6 h 11"/>
              <a:gd name="T14" fmla="*/ 29 w 29"/>
              <a:gd name="T1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11"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1"/>
                  <a:pt x="29" y="1"/>
                  <a:pt x="29" y="1"/>
                </a:cubicBezTo>
                <a:cubicBezTo>
                  <a:pt x="27" y="2"/>
                  <a:pt x="25" y="8"/>
                  <a:pt x="20" y="10"/>
                </a:cubicBezTo>
                <a:cubicBezTo>
                  <a:pt x="17" y="11"/>
                  <a:pt x="14" y="11"/>
                  <a:pt x="11" y="11"/>
                </a:cubicBezTo>
                <a:cubicBezTo>
                  <a:pt x="9" y="11"/>
                  <a:pt x="7" y="11"/>
                  <a:pt x="5" y="10"/>
                </a:cubicBezTo>
                <a:cubicBezTo>
                  <a:pt x="3" y="10"/>
                  <a:pt x="1" y="7"/>
                  <a:pt x="0" y="6"/>
                </a:cubicBezTo>
                <a:cubicBezTo>
                  <a:pt x="13" y="10"/>
                  <a:pt x="29" y="0"/>
                  <a:pt x="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31" name="iŝliḓê"/>
          <p:cNvSpPr/>
          <p:nvPr>
            <p:custDataLst>
              <p:tags r:id="rId131"/>
            </p:custDataLst>
          </p:nvPr>
        </p:nvSpPr>
        <p:spPr bwMode="auto">
          <a:xfrm>
            <a:off x="6847840" y="3639820"/>
            <a:ext cx="110490" cy="73025"/>
          </a:xfrm>
          <a:custGeom>
            <a:avLst/>
            <a:gdLst>
              <a:gd name="T0" fmla="*/ 25 w 40"/>
              <a:gd name="T1" fmla="*/ 25 h 27"/>
              <a:gd name="T2" fmla="*/ 8 w 40"/>
              <a:gd name="T3" fmla="*/ 23 h 27"/>
              <a:gd name="T4" fmla="*/ 0 w 40"/>
              <a:gd name="T5" fmla="*/ 5 h 27"/>
              <a:gd name="T6" fmla="*/ 0 w 40"/>
              <a:gd name="T7" fmla="*/ 4 h 27"/>
              <a:gd name="T8" fmla="*/ 2 w 40"/>
              <a:gd name="T9" fmla="*/ 4 h 27"/>
              <a:gd name="T10" fmla="*/ 33 w 40"/>
              <a:gd name="T11" fmla="*/ 0 h 27"/>
              <a:gd name="T12" fmla="*/ 34 w 40"/>
              <a:gd name="T13" fmla="*/ 0 h 27"/>
              <a:gd name="T14" fmla="*/ 35 w 40"/>
              <a:gd name="T15" fmla="*/ 1 h 27"/>
              <a:gd name="T16" fmla="*/ 27 w 40"/>
              <a:gd name="T17" fmla="*/ 25 h 27"/>
              <a:gd name="T18" fmla="*/ 25 w 40"/>
              <a:gd name="T19" fmla="*/ 25 h 27"/>
              <a:gd name="T20" fmla="*/ 2 w 40"/>
              <a:gd name="T21" fmla="*/ 7 h 27"/>
              <a:gd name="T22" fmla="*/ 10 w 40"/>
              <a:gd name="T23" fmla="*/ 21 h 27"/>
              <a:gd name="T24" fmla="*/ 24 w 40"/>
              <a:gd name="T25" fmla="*/ 23 h 27"/>
              <a:gd name="T26" fmla="*/ 33 w 40"/>
              <a:gd name="T27" fmla="*/ 3 h 27"/>
              <a:gd name="T28" fmla="*/ 2 w 40"/>
              <a:gd name="T29" fmla="*/ 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27">
                <a:moveTo>
                  <a:pt x="25" y="25"/>
                </a:moveTo>
                <a:cubicBezTo>
                  <a:pt x="18" y="27"/>
                  <a:pt x="13" y="26"/>
                  <a:pt x="8" y="23"/>
                </a:cubicBezTo>
                <a:cubicBezTo>
                  <a:pt x="0" y="18"/>
                  <a:pt x="0" y="6"/>
                  <a:pt x="0" y="5"/>
                </a:cubicBezTo>
                <a:cubicBezTo>
                  <a:pt x="0" y="5"/>
                  <a:pt x="0" y="4"/>
                  <a:pt x="0" y="4"/>
                </a:cubicBezTo>
                <a:cubicBezTo>
                  <a:pt x="1" y="4"/>
                  <a:pt x="1" y="4"/>
                  <a:pt x="2" y="4"/>
                </a:cubicBezTo>
                <a:cubicBezTo>
                  <a:pt x="15" y="11"/>
                  <a:pt x="33" y="0"/>
                  <a:pt x="33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5" y="1"/>
                  <a:pt x="35" y="1"/>
                </a:cubicBezTo>
                <a:cubicBezTo>
                  <a:pt x="35" y="1"/>
                  <a:pt x="40" y="19"/>
                  <a:pt x="27" y="25"/>
                </a:cubicBezTo>
                <a:cubicBezTo>
                  <a:pt x="26" y="25"/>
                  <a:pt x="26" y="25"/>
                  <a:pt x="25" y="25"/>
                </a:cubicBezTo>
                <a:close/>
                <a:moveTo>
                  <a:pt x="2" y="7"/>
                </a:moveTo>
                <a:cubicBezTo>
                  <a:pt x="3" y="11"/>
                  <a:pt x="4" y="18"/>
                  <a:pt x="10" y="21"/>
                </a:cubicBezTo>
                <a:cubicBezTo>
                  <a:pt x="13" y="24"/>
                  <a:pt x="18" y="25"/>
                  <a:pt x="24" y="23"/>
                </a:cubicBezTo>
                <a:cubicBezTo>
                  <a:pt x="35" y="20"/>
                  <a:pt x="34" y="8"/>
                  <a:pt x="33" y="3"/>
                </a:cubicBezTo>
                <a:cubicBezTo>
                  <a:pt x="29" y="6"/>
                  <a:pt x="15" y="12"/>
                  <a:pt x="2" y="7"/>
                </a:cubicBezTo>
                <a:close/>
              </a:path>
            </a:pathLst>
          </a:custGeom>
          <a:solidFill>
            <a:srgbClr val="DE6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32" name="îṣḻïḋe"/>
          <p:cNvSpPr/>
          <p:nvPr>
            <p:custDataLst>
              <p:tags r:id="rId132"/>
            </p:custDataLst>
          </p:nvPr>
        </p:nvSpPr>
        <p:spPr bwMode="auto">
          <a:xfrm>
            <a:off x="6873240" y="3760470"/>
            <a:ext cx="295910" cy="480060"/>
          </a:xfrm>
          <a:custGeom>
            <a:avLst/>
            <a:gdLst>
              <a:gd name="T0" fmla="*/ 65 w 107"/>
              <a:gd name="T1" fmla="*/ 10 h 174"/>
              <a:gd name="T2" fmla="*/ 107 w 107"/>
              <a:gd name="T3" fmla="*/ 143 h 174"/>
              <a:gd name="T4" fmla="*/ 43 w 107"/>
              <a:gd name="T5" fmla="*/ 174 h 174"/>
              <a:gd name="T6" fmla="*/ 5 w 107"/>
              <a:gd name="T7" fmla="*/ 0 h 174"/>
              <a:gd name="T8" fmla="*/ 65 w 107"/>
              <a:gd name="T9" fmla="*/ 1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74">
                <a:moveTo>
                  <a:pt x="65" y="10"/>
                </a:moveTo>
                <a:cubicBezTo>
                  <a:pt x="107" y="143"/>
                  <a:pt x="107" y="143"/>
                  <a:pt x="107" y="143"/>
                </a:cubicBezTo>
                <a:cubicBezTo>
                  <a:pt x="43" y="174"/>
                  <a:pt x="43" y="174"/>
                  <a:pt x="43" y="174"/>
                </a:cubicBezTo>
                <a:cubicBezTo>
                  <a:pt x="43" y="174"/>
                  <a:pt x="0" y="44"/>
                  <a:pt x="5" y="0"/>
                </a:cubicBezTo>
                <a:lnTo>
                  <a:pt x="65" y="10"/>
                </a:lnTo>
                <a:close/>
              </a:path>
            </a:pathLst>
          </a:custGeom>
          <a:solidFill>
            <a:srgbClr val="2C3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33" name="îṥḷîďè"/>
          <p:cNvSpPr/>
          <p:nvPr>
            <p:custDataLst>
              <p:tags r:id="rId133"/>
            </p:custDataLst>
          </p:nvPr>
        </p:nvSpPr>
        <p:spPr bwMode="auto">
          <a:xfrm>
            <a:off x="7100570" y="4667885"/>
            <a:ext cx="237490" cy="128270"/>
          </a:xfrm>
          <a:custGeom>
            <a:avLst/>
            <a:gdLst>
              <a:gd name="T0" fmla="*/ 1 w 86"/>
              <a:gd name="T1" fmla="*/ 9 h 47"/>
              <a:gd name="T2" fmla="*/ 0 w 86"/>
              <a:gd name="T3" fmla="*/ 46 h 47"/>
              <a:gd name="T4" fmla="*/ 79 w 86"/>
              <a:gd name="T5" fmla="*/ 47 h 47"/>
              <a:gd name="T6" fmla="*/ 76 w 86"/>
              <a:gd name="T7" fmla="*/ 26 h 47"/>
              <a:gd name="T8" fmla="*/ 29 w 86"/>
              <a:gd name="T9" fmla="*/ 0 h 47"/>
              <a:gd name="T10" fmla="*/ 1 w 86"/>
              <a:gd name="T11" fmla="*/ 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" h="47">
                <a:moveTo>
                  <a:pt x="1" y="9"/>
                </a:moveTo>
                <a:cubicBezTo>
                  <a:pt x="0" y="46"/>
                  <a:pt x="0" y="46"/>
                  <a:pt x="0" y="46"/>
                </a:cubicBezTo>
                <a:cubicBezTo>
                  <a:pt x="79" y="47"/>
                  <a:pt x="79" y="47"/>
                  <a:pt x="79" y="47"/>
                </a:cubicBezTo>
                <a:cubicBezTo>
                  <a:pt x="79" y="47"/>
                  <a:pt x="86" y="39"/>
                  <a:pt x="76" y="26"/>
                </a:cubicBezTo>
                <a:cubicBezTo>
                  <a:pt x="66" y="14"/>
                  <a:pt x="43" y="23"/>
                  <a:pt x="29" y="0"/>
                </a:cubicBezTo>
                <a:lnTo>
                  <a:pt x="1" y="9"/>
                </a:lnTo>
                <a:close/>
              </a:path>
            </a:pathLst>
          </a:custGeom>
          <a:solidFill>
            <a:srgbClr val="5B2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34" name="îśḷîďê"/>
          <p:cNvSpPr/>
          <p:nvPr>
            <p:custDataLst>
              <p:tags r:id="rId134"/>
            </p:custDataLst>
          </p:nvPr>
        </p:nvSpPr>
        <p:spPr bwMode="auto">
          <a:xfrm>
            <a:off x="7100570" y="4769485"/>
            <a:ext cx="225425" cy="26670"/>
          </a:xfrm>
          <a:custGeom>
            <a:avLst/>
            <a:gdLst>
              <a:gd name="T0" fmla="*/ 0 w 82"/>
              <a:gd name="T1" fmla="*/ 0 h 10"/>
              <a:gd name="T2" fmla="*/ 0 w 82"/>
              <a:gd name="T3" fmla="*/ 9 h 10"/>
              <a:gd name="T4" fmla="*/ 79 w 82"/>
              <a:gd name="T5" fmla="*/ 10 h 10"/>
              <a:gd name="T6" fmla="*/ 81 w 82"/>
              <a:gd name="T7" fmla="*/ 0 h 10"/>
              <a:gd name="T8" fmla="*/ 0 w 82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10">
                <a:moveTo>
                  <a:pt x="0" y="0"/>
                </a:moveTo>
                <a:cubicBezTo>
                  <a:pt x="0" y="9"/>
                  <a:pt x="0" y="9"/>
                  <a:pt x="0" y="9"/>
                </a:cubicBezTo>
                <a:cubicBezTo>
                  <a:pt x="79" y="10"/>
                  <a:pt x="79" y="10"/>
                  <a:pt x="79" y="10"/>
                </a:cubicBezTo>
                <a:cubicBezTo>
                  <a:pt x="79" y="10"/>
                  <a:pt x="82" y="6"/>
                  <a:pt x="81" y="0"/>
                </a:cubicBezTo>
                <a:cubicBezTo>
                  <a:pt x="54" y="0"/>
                  <a:pt x="27" y="0"/>
                  <a:pt x="0" y="0"/>
                </a:cubicBezTo>
                <a:close/>
              </a:path>
            </a:pathLst>
          </a:custGeom>
          <a:solidFill>
            <a:srgbClr val="3B17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35" name="íṥľíḍê"/>
          <p:cNvSpPr/>
          <p:nvPr>
            <p:custDataLst>
              <p:tags r:id="rId135"/>
            </p:custDataLst>
          </p:nvPr>
        </p:nvSpPr>
        <p:spPr bwMode="auto">
          <a:xfrm>
            <a:off x="6934835" y="4097020"/>
            <a:ext cx="267335" cy="594995"/>
          </a:xfrm>
          <a:custGeom>
            <a:avLst/>
            <a:gdLst>
              <a:gd name="T0" fmla="*/ 0 w 179"/>
              <a:gd name="T1" fmla="*/ 66 h 398"/>
              <a:gd name="T2" fmla="*/ 92 w 179"/>
              <a:gd name="T3" fmla="*/ 230 h 398"/>
              <a:gd name="T4" fmla="*/ 105 w 179"/>
              <a:gd name="T5" fmla="*/ 398 h 398"/>
              <a:gd name="T6" fmla="*/ 179 w 179"/>
              <a:gd name="T7" fmla="*/ 395 h 398"/>
              <a:gd name="T8" fmla="*/ 179 w 179"/>
              <a:gd name="T9" fmla="*/ 186 h 398"/>
              <a:gd name="T10" fmla="*/ 107 w 179"/>
              <a:gd name="T11" fmla="*/ 0 h 398"/>
              <a:gd name="T12" fmla="*/ 0 w 179"/>
              <a:gd name="T13" fmla="*/ 66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" h="398">
                <a:moveTo>
                  <a:pt x="0" y="66"/>
                </a:moveTo>
                <a:lnTo>
                  <a:pt x="92" y="230"/>
                </a:lnTo>
                <a:lnTo>
                  <a:pt x="105" y="398"/>
                </a:lnTo>
                <a:lnTo>
                  <a:pt x="179" y="395"/>
                </a:lnTo>
                <a:lnTo>
                  <a:pt x="179" y="186"/>
                </a:lnTo>
                <a:lnTo>
                  <a:pt x="107" y="0"/>
                </a:lnTo>
                <a:lnTo>
                  <a:pt x="0" y="66"/>
                </a:lnTo>
                <a:close/>
              </a:path>
            </a:pathLst>
          </a:custGeom>
          <a:solidFill>
            <a:srgbClr val="202A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36" name="íṧľíḑê"/>
          <p:cNvSpPr/>
          <p:nvPr>
            <p:custDataLst>
              <p:tags r:id="rId136"/>
            </p:custDataLst>
          </p:nvPr>
        </p:nvSpPr>
        <p:spPr bwMode="auto">
          <a:xfrm>
            <a:off x="6807835" y="3773805"/>
            <a:ext cx="294640" cy="438150"/>
          </a:xfrm>
          <a:custGeom>
            <a:avLst/>
            <a:gdLst>
              <a:gd name="T0" fmla="*/ 74 w 107"/>
              <a:gd name="T1" fmla="*/ 0 h 159"/>
              <a:gd name="T2" fmla="*/ 107 w 107"/>
              <a:gd name="T3" fmla="*/ 116 h 159"/>
              <a:gd name="T4" fmla="*/ 76 w 107"/>
              <a:gd name="T5" fmla="*/ 132 h 159"/>
              <a:gd name="T6" fmla="*/ 9 w 107"/>
              <a:gd name="T7" fmla="*/ 143 h 159"/>
              <a:gd name="T8" fmla="*/ 6 w 107"/>
              <a:gd name="T9" fmla="*/ 116 h 159"/>
              <a:gd name="T10" fmla="*/ 5 w 107"/>
              <a:gd name="T11" fmla="*/ 88 h 159"/>
              <a:gd name="T12" fmla="*/ 0 w 107"/>
              <a:gd name="T13" fmla="*/ 6 h 159"/>
              <a:gd name="T14" fmla="*/ 74 w 107"/>
              <a:gd name="T15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7" h="159">
                <a:moveTo>
                  <a:pt x="74" y="0"/>
                </a:moveTo>
                <a:cubicBezTo>
                  <a:pt x="74" y="0"/>
                  <a:pt x="106" y="88"/>
                  <a:pt x="107" y="116"/>
                </a:cubicBezTo>
                <a:cubicBezTo>
                  <a:pt x="107" y="120"/>
                  <a:pt x="79" y="131"/>
                  <a:pt x="76" y="132"/>
                </a:cubicBezTo>
                <a:cubicBezTo>
                  <a:pt x="62" y="139"/>
                  <a:pt x="21" y="159"/>
                  <a:pt x="9" y="143"/>
                </a:cubicBezTo>
                <a:cubicBezTo>
                  <a:pt x="4" y="136"/>
                  <a:pt x="7" y="124"/>
                  <a:pt x="6" y="116"/>
                </a:cubicBezTo>
                <a:cubicBezTo>
                  <a:pt x="6" y="106"/>
                  <a:pt x="6" y="97"/>
                  <a:pt x="5" y="88"/>
                </a:cubicBezTo>
                <a:cubicBezTo>
                  <a:pt x="5" y="80"/>
                  <a:pt x="1" y="6"/>
                  <a:pt x="0" y="6"/>
                </a:cubicBezTo>
                <a:lnTo>
                  <a:pt x="74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37" name="í$ḷïḋê"/>
          <p:cNvSpPr/>
          <p:nvPr>
            <p:custDataLst>
              <p:tags r:id="rId137"/>
            </p:custDataLst>
          </p:nvPr>
        </p:nvSpPr>
        <p:spPr bwMode="auto">
          <a:xfrm>
            <a:off x="6804660" y="3787775"/>
            <a:ext cx="198755" cy="121285"/>
          </a:xfrm>
          <a:custGeom>
            <a:avLst/>
            <a:gdLst>
              <a:gd name="T0" fmla="*/ 4 w 72"/>
              <a:gd name="T1" fmla="*/ 4 h 44"/>
              <a:gd name="T2" fmla="*/ 6 w 72"/>
              <a:gd name="T3" fmla="*/ 1 h 44"/>
              <a:gd name="T4" fmla="*/ 6 w 72"/>
              <a:gd name="T5" fmla="*/ 0 h 44"/>
              <a:gd name="T6" fmla="*/ 69 w 72"/>
              <a:gd name="T7" fmla="*/ 13 h 44"/>
              <a:gd name="T8" fmla="*/ 72 w 72"/>
              <a:gd name="T9" fmla="*/ 24 h 44"/>
              <a:gd name="T10" fmla="*/ 38 w 72"/>
              <a:gd name="T11" fmla="*/ 42 h 44"/>
              <a:gd name="T12" fmla="*/ 9 w 72"/>
              <a:gd name="T13" fmla="*/ 27 h 44"/>
              <a:gd name="T14" fmla="*/ 4 w 72"/>
              <a:gd name="T15" fmla="*/ 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" h="44">
                <a:moveTo>
                  <a:pt x="4" y="4"/>
                </a:moveTo>
                <a:cubicBezTo>
                  <a:pt x="4" y="3"/>
                  <a:pt x="5" y="2"/>
                  <a:pt x="6" y="1"/>
                </a:cubicBezTo>
                <a:cubicBezTo>
                  <a:pt x="6" y="0"/>
                  <a:pt x="6" y="0"/>
                  <a:pt x="6" y="0"/>
                </a:cubicBezTo>
                <a:cubicBezTo>
                  <a:pt x="69" y="13"/>
                  <a:pt x="69" y="13"/>
                  <a:pt x="69" y="13"/>
                </a:cubicBezTo>
                <a:cubicBezTo>
                  <a:pt x="72" y="24"/>
                  <a:pt x="72" y="24"/>
                  <a:pt x="72" y="24"/>
                </a:cubicBezTo>
                <a:cubicBezTo>
                  <a:pt x="56" y="33"/>
                  <a:pt x="38" y="42"/>
                  <a:pt x="38" y="42"/>
                </a:cubicBezTo>
                <a:cubicBezTo>
                  <a:pt x="29" y="44"/>
                  <a:pt x="17" y="34"/>
                  <a:pt x="9" y="27"/>
                </a:cubicBezTo>
                <a:cubicBezTo>
                  <a:pt x="3" y="22"/>
                  <a:pt x="0" y="12"/>
                  <a:pt x="4" y="4"/>
                </a:cubicBezTo>
                <a:close/>
              </a:path>
            </a:pathLst>
          </a:custGeom>
          <a:solidFill>
            <a:srgbClr val="2C3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38" name="ïš1iḑè"/>
          <p:cNvSpPr/>
          <p:nvPr>
            <p:custDataLst>
              <p:tags r:id="rId138"/>
            </p:custDataLst>
          </p:nvPr>
        </p:nvSpPr>
        <p:spPr bwMode="auto">
          <a:xfrm>
            <a:off x="6664325" y="4632325"/>
            <a:ext cx="228600" cy="173355"/>
          </a:xfrm>
          <a:custGeom>
            <a:avLst/>
            <a:gdLst>
              <a:gd name="T0" fmla="*/ 14 w 83"/>
              <a:gd name="T1" fmla="*/ 0 h 63"/>
              <a:gd name="T2" fmla="*/ 0 w 83"/>
              <a:gd name="T3" fmla="*/ 35 h 63"/>
              <a:gd name="T4" fmla="*/ 74 w 83"/>
              <a:gd name="T5" fmla="*/ 63 h 63"/>
              <a:gd name="T6" fmla="*/ 79 w 83"/>
              <a:gd name="T7" fmla="*/ 43 h 63"/>
              <a:gd name="T8" fmla="*/ 44 w 83"/>
              <a:gd name="T9" fmla="*/ 2 h 63"/>
              <a:gd name="T10" fmla="*/ 14 w 83"/>
              <a:gd name="T11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" h="63">
                <a:moveTo>
                  <a:pt x="14" y="0"/>
                </a:moveTo>
                <a:cubicBezTo>
                  <a:pt x="0" y="35"/>
                  <a:pt x="0" y="35"/>
                  <a:pt x="0" y="35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83" y="58"/>
                  <a:pt x="79" y="43"/>
                </a:cubicBezTo>
                <a:cubicBezTo>
                  <a:pt x="74" y="28"/>
                  <a:pt x="49" y="29"/>
                  <a:pt x="44" y="2"/>
                </a:cubicBezTo>
                <a:lnTo>
                  <a:pt x="14" y="0"/>
                </a:lnTo>
                <a:close/>
              </a:path>
            </a:pathLst>
          </a:custGeom>
          <a:solidFill>
            <a:srgbClr val="501E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39" name="îṡľiḍè"/>
          <p:cNvSpPr/>
          <p:nvPr>
            <p:custDataLst>
              <p:tags r:id="rId139"/>
            </p:custDataLst>
          </p:nvPr>
        </p:nvSpPr>
        <p:spPr bwMode="auto">
          <a:xfrm>
            <a:off x="6664325" y="4704080"/>
            <a:ext cx="219710" cy="101600"/>
          </a:xfrm>
          <a:custGeom>
            <a:avLst/>
            <a:gdLst>
              <a:gd name="T0" fmla="*/ 4 w 80"/>
              <a:gd name="T1" fmla="*/ 0 h 37"/>
              <a:gd name="T2" fmla="*/ 0 w 80"/>
              <a:gd name="T3" fmla="*/ 9 h 37"/>
              <a:gd name="T4" fmla="*/ 74 w 80"/>
              <a:gd name="T5" fmla="*/ 37 h 37"/>
              <a:gd name="T6" fmla="*/ 80 w 80"/>
              <a:gd name="T7" fmla="*/ 29 h 37"/>
              <a:gd name="T8" fmla="*/ 4 w 80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37">
                <a:moveTo>
                  <a:pt x="4" y="0"/>
                </a:moveTo>
                <a:cubicBezTo>
                  <a:pt x="0" y="9"/>
                  <a:pt x="0" y="9"/>
                  <a:pt x="0" y="9"/>
                </a:cubicBezTo>
                <a:cubicBezTo>
                  <a:pt x="74" y="37"/>
                  <a:pt x="74" y="37"/>
                  <a:pt x="74" y="37"/>
                </a:cubicBezTo>
                <a:cubicBezTo>
                  <a:pt x="74" y="37"/>
                  <a:pt x="78" y="35"/>
                  <a:pt x="80" y="29"/>
                </a:cubicBezTo>
                <a:cubicBezTo>
                  <a:pt x="54" y="20"/>
                  <a:pt x="29" y="10"/>
                  <a:pt x="4" y="0"/>
                </a:cubicBezTo>
                <a:close/>
              </a:path>
            </a:pathLst>
          </a:custGeom>
          <a:solidFill>
            <a:srgbClr val="261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40" name="îṩḷîďe"/>
          <p:cNvSpPr/>
          <p:nvPr>
            <p:custDataLst>
              <p:tags r:id="rId140"/>
            </p:custDataLst>
          </p:nvPr>
        </p:nvSpPr>
        <p:spPr bwMode="auto">
          <a:xfrm>
            <a:off x="6694170" y="4060825"/>
            <a:ext cx="372110" cy="614045"/>
          </a:xfrm>
          <a:custGeom>
            <a:avLst/>
            <a:gdLst>
              <a:gd name="T0" fmla="*/ 72 w 249"/>
              <a:gd name="T1" fmla="*/ 411 h 411"/>
              <a:gd name="T2" fmla="*/ 0 w 249"/>
              <a:gd name="T3" fmla="*/ 382 h 411"/>
              <a:gd name="T4" fmla="*/ 138 w 249"/>
              <a:gd name="T5" fmla="*/ 0 h 411"/>
              <a:gd name="T6" fmla="*/ 249 w 249"/>
              <a:gd name="T7" fmla="*/ 44 h 411"/>
              <a:gd name="T8" fmla="*/ 72 w 249"/>
              <a:gd name="T9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411">
                <a:moveTo>
                  <a:pt x="72" y="411"/>
                </a:moveTo>
                <a:lnTo>
                  <a:pt x="0" y="382"/>
                </a:lnTo>
                <a:lnTo>
                  <a:pt x="138" y="0"/>
                </a:lnTo>
                <a:lnTo>
                  <a:pt x="249" y="44"/>
                </a:lnTo>
                <a:lnTo>
                  <a:pt x="72" y="411"/>
                </a:lnTo>
                <a:close/>
              </a:path>
            </a:pathLst>
          </a:custGeom>
          <a:solidFill>
            <a:srgbClr val="2C3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41" name="íśliḍé"/>
          <p:cNvSpPr/>
          <p:nvPr>
            <p:custDataLst>
              <p:tags r:id="rId141"/>
            </p:custDataLst>
          </p:nvPr>
        </p:nvSpPr>
        <p:spPr bwMode="auto">
          <a:xfrm>
            <a:off x="6779260" y="3781425"/>
            <a:ext cx="322580" cy="475615"/>
          </a:xfrm>
          <a:custGeom>
            <a:avLst/>
            <a:gdLst>
              <a:gd name="T0" fmla="*/ 78 w 117"/>
              <a:gd name="T1" fmla="*/ 13 h 172"/>
              <a:gd name="T2" fmla="*/ 117 w 117"/>
              <a:gd name="T3" fmla="*/ 151 h 172"/>
              <a:gd name="T4" fmla="*/ 11 w 117"/>
              <a:gd name="T5" fmla="*/ 172 h 172"/>
              <a:gd name="T6" fmla="*/ 12 w 117"/>
              <a:gd name="T7" fmla="*/ 0 h 172"/>
              <a:gd name="T8" fmla="*/ 78 w 117"/>
              <a:gd name="T9" fmla="*/ 13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172">
                <a:moveTo>
                  <a:pt x="78" y="13"/>
                </a:moveTo>
                <a:cubicBezTo>
                  <a:pt x="117" y="151"/>
                  <a:pt x="117" y="151"/>
                  <a:pt x="117" y="151"/>
                </a:cubicBezTo>
                <a:cubicBezTo>
                  <a:pt x="11" y="172"/>
                  <a:pt x="11" y="172"/>
                  <a:pt x="11" y="172"/>
                </a:cubicBezTo>
                <a:cubicBezTo>
                  <a:pt x="11" y="172"/>
                  <a:pt x="0" y="43"/>
                  <a:pt x="12" y="0"/>
                </a:cubicBezTo>
                <a:lnTo>
                  <a:pt x="78" y="13"/>
                </a:lnTo>
                <a:close/>
              </a:path>
            </a:pathLst>
          </a:custGeom>
          <a:solidFill>
            <a:srgbClr val="414D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42" name="îśḻïḋê"/>
          <p:cNvSpPr/>
          <p:nvPr>
            <p:custDataLst>
              <p:tags r:id="rId142"/>
            </p:custDataLst>
          </p:nvPr>
        </p:nvSpPr>
        <p:spPr bwMode="auto">
          <a:xfrm>
            <a:off x="6810375" y="3801110"/>
            <a:ext cx="198755" cy="119380"/>
          </a:xfrm>
          <a:custGeom>
            <a:avLst/>
            <a:gdLst>
              <a:gd name="T0" fmla="*/ 4 w 72"/>
              <a:gd name="T1" fmla="*/ 3 h 43"/>
              <a:gd name="T2" fmla="*/ 6 w 72"/>
              <a:gd name="T3" fmla="*/ 0 h 43"/>
              <a:gd name="T4" fmla="*/ 6 w 72"/>
              <a:gd name="T5" fmla="*/ 0 h 43"/>
              <a:gd name="T6" fmla="*/ 69 w 72"/>
              <a:gd name="T7" fmla="*/ 12 h 43"/>
              <a:gd name="T8" fmla="*/ 72 w 72"/>
              <a:gd name="T9" fmla="*/ 24 h 43"/>
              <a:gd name="T10" fmla="*/ 38 w 72"/>
              <a:gd name="T11" fmla="*/ 41 h 43"/>
              <a:gd name="T12" fmla="*/ 9 w 72"/>
              <a:gd name="T13" fmla="*/ 27 h 43"/>
              <a:gd name="T14" fmla="*/ 4 w 72"/>
              <a:gd name="T15" fmla="*/ 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" h="43">
                <a:moveTo>
                  <a:pt x="4" y="3"/>
                </a:moveTo>
                <a:cubicBezTo>
                  <a:pt x="4" y="2"/>
                  <a:pt x="5" y="1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9" y="12"/>
                  <a:pt x="69" y="12"/>
                  <a:pt x="69" y="12"/>
                </a:cubicBezTo>
                <a:cubicBezTo>
                  <a:pt x="72" y="24"/>
                  <a:pt x="72" y="24"/>
                  <a:pt x="72" y="24"/>
                </a:cubicBezTo>
                <a:cubicBezTo>
                  <a:pt x="56" y="32"/>
                  <a:pt x="38" y="41"/>
                  <a:pt x="38" y="41"/>
                </a:cubicBezTo>
                <a:cubicBezTo>
                  <a:pt x="29" y="43"/>
                  <a:pt x="17" y="33"/>
                  <a:pt x="9" y="27"/>
                </a:cubicBezTo>
                <a:cubicBezTo>
                  <a:pt x="3" y="21"/>
                  <a:pt x="0" y="11"/>
                  <a:pt x="4" y="3"/>
                </a:cubicBezTo>
                <a:close/>
              </a:path>
            </a:pathLst>
          </a:custGeom>
          <a:solidFill>
            <a:srgbClr val="2C3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43" name="ïṧ1îḓe"/>
          <p:cNvSpPr/>
          <p:nvPr>
            <p:custDataLst>
              <p:tags r:id="rId143"/>
            </p:custDataLst>
          </p:nvPr>
        </p:nvSpPr>
        <p:spPr bwMode="auto">
          <a:xfrm>
            <a:off x="7310120" y="3401695"/>
            <a:ext cx="45085" cy="68580"/>
          </a:xfrm>
          <a:custGeom>
            <a:avLst/>
            <a:gdLst>
              <a:gd name="T0" fmla="*/ 15 w 16"/>
              <a:gd name="T1" fmla="*/ 5 h 25"/>
              <a:gd name="T2" fmla="*/ 12 w 16"/>
              <a:gd name="T3" fmla="*/ 0 h 25"/>
              <a:gd name="T4" fmla="*/ 7 w 16"/>
              <a:gd name="T5" fmla="*/ 3 h 25"/>
              <a:gd name="T6" fmla="*/ 1 w 16"/>
              <a:gd name="T7" fmla="*/ 19 h 25"/>
              <a:gd name="T8" fmla="*/ 4 w 16"/>
              <a:gd name="T9" fmla="*/ 24 h 25"/>
              <a:gd name="T10" fmla="*/ 9 w 16"/>
              <a:gd name="T11" fmla="*/ 22 h 25"/>
              <a:gd name="T12" fmla="*/ 15 w 16"/>
              <a:gd name="T13" fmla="*/ 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25">
                <a:moveTo>
                  <a:pt x="15" y="5"/>
                </a:moveTo>
                <a:cubicBezTo>
                  <a:pt x="16" y="4"/>
                  <a:pt x="14" y="1"/>
                  <a:pt x="12" y="0"/>
                </a:cubicBezTo>
                <a:cubicBezTo>
                  <a:pt x="10" y="0"/>
                  <a:pt x="7" y="1"/>
                  <a:pt x="7" y="3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21"/>
                  <a:pt x="2" y="23"/>
                  <a:pt x="4" y="24"/>
                </a:cubicBezTo>
                <a:cubicBezTo>
                  <a:pt x="6" y="25"/>
                  <a:pt x="9" y="24"/>
                  <a:pt x="9" y="22"/>
                </a:cubicBezTo>
                <a:lnTo>
                  <a:pt x="15" y="5"/>
                </a:lnTo>
                <a:close/>
              </a:path>
            </a:pathLst>
          </a:custGeom>
          <a:solidFill>
            <a:srgbClr val="D8AF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44" name="îS1ïḓê"/>
          <p:cNvSpPr/>
          <p:nvPr>
            <p:custDataLst>
              <p:tags r:id="rId144"/>
            </p:custDataLst>
          </p:nvPr>
        </p:nvSpPr>
        <p:spPr bwMode="auto">
          <a:xfrm>
            <a:off x="7279640" y="3409315"/>
            <a:ext cx="134620" cy="133350"/>
          </a:xfrm>
          <a:custGeom>
            <a:avLst/>
            <a:gdLst>
              <a:gd name="T0" fmla="*/ 39 w 49"/>
              <a:gd name="T1" fmla="*/ 37 h 48"/>
              <a:gd name="T2" fmla="*/ 42 w 49"/>
              <a:gd name="T3" fmla="*/ 10 h 48"/>
              <a:gd name="T4" fmla="*/ 16 w 49"/>
              <a:gd name="T5" fmla="*/ 9 h 48"/>
              <a:gd name="T6" fmla="*/ 6 w 49"/>
              <a:gd name="T7" fmla="*/ 41 h 48"/>
              <a:gd name="T8" fmla="*/ 39 w 49"/>
              <a:gd name="T9" fmla="*/ 3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8">
                <a:moveTo>
                  <a:pt x="39" y="37"/>
                </a:moveTo>
                <a:cubicBezTo>
                  <a:pt x="49" y="28"/>
                  <a:pt x="49" y="18"/>
                  <a:pt x="42" y="10"/>
                </a:cubicBezTo>
                <a:cubicBezTo>
                  <a:pt x="36" y="3"/>
                  <a:pt x="26" y="0"/>
                  <a:pt x="16" y="9"/>
                </a:cubicBezTo>
                <a:cubicBezTo>
                  <a:pt x="6" y="17"/>
                  <a:pt x="0" y="33"/>
                  <a:pt x="6" y="41"/>
                </a:cubicBezTo>
                <a:cubicBezTo>
                  <a:pt x="13" y="48"/>
                  <a:pt x="30" y="45"/>
                  <a:pt x="39" y="37"/>
                </a:cubicBez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45" name="íśľïḓe"/>
          <p:cNvSpPr/>
          <p:nvPr>
            <p:custDataLst>
              <p:tags r:id="rId145"/>
            </p:custDataLst>
          </p:nvPr>
        </p:nvSpPr>
        <p:spPr bwMode="auto">
          <a:xfrm>
            <a:off x="7342505" y="3415665"/>
            <a:ext cx="64135" cy="55245"/>
          </a:xfrm>
          <a:custGeom>
            <a:avLst/>
            <a:gdLst>
              <a:gd name="T0" fmla="*/ 21 w 23"/>
              <a:gd name="T1" fmla="*/ 8 h 20"/>
              <a:gd name="T2" fmla="*/ 21 w 23"/>
              <a:gd name="T3" fmla="*/ 2 h 20"/>
              <a:gd name="T4" fmla="*/ 15 w 23"/>
              <a:gd name="T5" fmla="*/ 1 h 20"/>
              <a:gd name="T6" fmla="*/ 2 w 23"/>
              <a:gd name="T7" fmla="*/ 12 h 20"/>
              <a:gd name="T8" fmla="*/ 2 w 23"/>
              <a:gd name="T9" fmla="*/ 18 h 20"/>
              <a:gd name="T10" fmla="*/ 8 w 23"/>
              <a:gd name="T11" fmla="*/ 19 h 20"/>
              <a:gd name="T12" fmla="*/ 21 w 23"/>
              <a:gd name="T13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0">
                <a:moveTo>
                  <a:pt x="21" y="8"/>
                </a:moveTo>
                <a:cubicBezTo>
                  <a:pt x="23" y="7"/>
                  <a:pt x="23" y="4"/>
                  <a:pt x="21" y="2"/>
                </a:cubicBezTo>
                <a:cubicBezTo>
                  <a:pt x="19" y="0"/>
                  <a:pt x="17" y="0"/>
                  <a:pt x="15" y="1"/>
                </a:cubicBezTo>
                <a:cubicBezTo>
                  <a:pt x="2" y="12"/>
                  <a:pt x="2" y="12"/>
                  <a:pt x="2" y="12"/>
                </a:cubicBezTo>
                <a:cubicBezTo>
                  <a:pt x="0" y="14"/>
                  <a:pt x="0" y="16"/>
                  <a:pt x="2" y="18"/>
                </a:cubicBezTo>
                <a:cubicBezTo>
                  <a:pt x="3" y="20"/>
                  <a:pt x="6" y="20"/>
                  <a:pt x="8" y="19"/>
                </a:cubicBezTo>
                <a:lnTo>
                  <a:pt x="21" y="8"/>
                </a:ln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46" name="iṧlîḍe"/>
          <p:cNvSpPr/>
          <p:nvPr>
            <p:custDataLst>
              <p:tags r:id="rId146"/>
            </p:custDataLst>
          </p:nvPr>
        </p:nvSpPr>
        <p:spPr bwMode="auto">
          <a:xfrm>
            <a:off x="7323455" y="3399155"/>
            <a:ext cx="64135" cy="58420"/>
          </a:xfrm>
          <a:custGeom>
            <a:avLst/>
            <a:gdLst>
              <a:gd name="T0" fmla="*/ 21 w 23"/>
              <a:gd name="T1" fmla="*/ 8 h 21"/>
              <a:gd name="T2" fmla="*/ 21 w 23"/>
              <a:gd name="T3" fmla="*/ 2 h 21"/>
              <a:gd name="T4" fmla="*/ 15 w 23"/>
              <a:gd name="T5" fmla="*/ 1 h 21"/>
              <a:gd name="T6" fmla="*/ 2 w 23"/>
              <a:gd name="T7" fmla="*/ 13 h 21"/>
              <a:gd name="T8" fmla="*/ 2 w 23"/>
              <a:gd name="T9" fmla="*/ 18 h 21"/>
              <a:gd name="T10" fmla="*/ 8 w 23"/>
              <a:gd name="T11" fmla="*/ 19 h 21"/>
              <a:gd name="T12" fmla="*/ 21 w 23"/>
              <a:gd name="T13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1">
                <a:moveTo>
                  <a:pt x="21" y="8"/>
                </a:moveTo>
                <a:cubicBezTo>
                  <a:pt x="23" y="7"/>
                  <a:pt x="23" y="4"/>
                  <a:pt x="21" y="2"/>
                </a:cubicBezTo>
                <a:cubicBezTo>
                  <a:pt x="19" y="0"/>
                  <a:pt x="17" y="0"/>
                  <a:pt x="15" y="1"/>
                </a:cubicBezTo>
                <a:cubicBezTo>
                  <a:pt x="2" y="13"/>
                  <a:pt x="2" y="13"/>
                  <a:pt x="2" y="13"/>
                </a:cubicBezTo>
                <a:cubicBezTo>
                  <a:pt x="0" y="14"/>
                  <a:pt x="0" y="17"/>
                  <a:pt x="2" y="18"/>
                </a:cubicBezTo>
                <a:cubicBezTo>
                  <a:pt x="3" y="20"/>
                  <a:pt x="6" y="21"/>
                  <a:pt x="8" y="19"/>
                </a:cubicBezTo>
                <a:lnTo>
                  <a:pt x="21" y="8"/>
                </a:ln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47" name="îṧľíḑè"/>
          <p:cNvSpPr/>
          <p:nvPr>
            <p:custDataLst>
              <p:tags r:id="rId147"/>
            </p:custDataLst>
          </p:nvPr>
        </p:nvSpPr>
        <p:spPr bwMode="auto">
          <a:xfrm>
            <a:off x="7355840" y="3434715"/>
            <a:ext cx="60960" cy="58420"/>
          </a:xfrm>
          <a:custGeom>
            <a:avLst/>
            <a:gdLst>
              <a:gd name="T0" fmla="*/ 20 w 22"/>
              <a:gd name="T1" fmla="*/ 9 h 21"/>
              <a:gd name="T2" fmla="*/ 20 w 22"/>
              <a:gd name="T3" fmla="*/ 3 h 21"/>
              <a:gd name="T4" fmla="*/ 14 w 22"/>
              <a:gd name="T5" fmla="*/ 2 h 21"/>
              <a:gd name="T6" fmla="*/ 1 w 22"/>
              <a:gd name="T7" fmla="*/ 13 h 21"/>
              <a:gd name="T8" fmla="*/ 1 w 22"/>
              <a:gd name="T9" fmla="*/ 19 h 21"/>
              <a:gd name="T10" fmla="*/ 7 w 22"/>
              <a:gd name="T11" fmla="*/ 20 h 21"/>
              <a:gd name="T12" fmla="*/ 20 w 22"/>
              <a:gd name="T1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1">
                <a:moveTo>
                  <a:pt x="20" y="9"/>
                </a:moveTo>
                <a:cubicBezTo>
                  <a:pt x="22" y="7"/>
                  <a:pt x="22" y="5"/>
                  <a:pt x="20" y="3"/>
                </a:cubicBezTo>
                <a:cubicBezTo>
                  <a:pt x="19" y="1"/>
                  <a:pt x="16" y="0"/>
                  <a:pt x="14" y="2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4"/>
                  <a:pt x="0" y="17"/>
                  <a:pt x="1" y="19"/>
                </a:cubicBezTo>
                <a:cubicBezTo>
                  <a:pt x="3" y="21"/>
                  <a:pt x="5" y="21"/>
                  <a:pt x="7" y="20"/>
                </a:cubicBezTo>
                <a:lnTo>
                  <a:pt x="20" y="9"/>
                </a:ln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48" name="íṧ1îḋé"/>
          <p:cNvSpPr/>
          <p:nvPr>
            <p:custDataLst>
              <p:tags r:id="rId148"/>
            </p:custDataLst>
          </p:nvPr>
        </p:nvSpPr>
        <p:spPr bwMode="auto">
          <a:xfrm>
            <a:off x="7367905" y="3456940"/>
            <a:ext cx="62865" cy="56515"/>
          </a:xfrm>
          <a:custGeom>
            <a:avLst/>
            <a:gdLst>
              <a:gd name="T0" fmla="*/ 21 w 23"/>
              <a:gd name="T1" fmla="*/ 8 h 21"/>
              <a:gd name="T2" fmla="*/ 21 w 23"/>
              <a:gd name="T3" fmla="*/ 2 h 21"/>
              <a:gd name="T4" fmla="*/ 15 w 23"/>
              <a:gd name="T5" fmla="*/ 1 h 21"/>
              <a:gd name="T6" fmla="*/ 2 w 23"/>
              <a:gd name="T7" fmla="*/ 13 h 21"/>
              <a:gd name="T8" fmla="*/ 2 w 23"/>
              <a:gd name="T9" fmla="*/ 18 h 21"/>
              <a:gd name="T10" fmla="*/ 8 w 23"/>
              <a:gd name="T11" fmla="*/ 19 h 21"/>
              <a:gd name="T12" fmla="*/ 21 w 23"/>
              <a:gd name="T13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1">
                <a:moveTo>
                  <a:pt x="21" y="8"/>
                </a:moveTo>
                <a:cubicBezTo>
                  <a:pt x="23" y="7"/>
                  <a:pt x="23" y="4"/>
                  <a:pt x="21" y="2"/>
                </a:cubicBezTo>
                <a:cubicBezTo>
                  <a:pt x="19" y="0"/>
                  <a:pt x="17" y="0"/>
                  <a:pt x="15" y="1"/>
                </a:cubicBezTo>
                <a:cubicBezTo>
                  <a:pt x="2" y="13"/>
                  <a:pt x="2" y="13"/>
                  <a:pt x="2" y="13"/>
                </a:cubicBezTo>
                <a:cubicBezTo>
                  <a:pt x="0" y="14"/>
                  <a:pt x="0" y="17"/>
                  <a:pt x="2" y="18"/>
                </a:cubicBezTo>
                <a:cubicBezTo>
                  <a:pt x="3" y="20"/>
                  <a:pt x="6" y="21"/>
                  <a:pt x="8" y="19"/>
                </a:cubicBezTo>
                <a:lnTo>
                  <a:pt x="21" y="8"/>
                </a:ln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49" name="íšḷïḓê"/>
          <p:cNvSpPr/>
          <p:nvPr>
            <p:custDataLst>
              <p:tags r:id="rId149"/>
            </p:custDataLst>
          </p:nvPr>
        </p:nvSpPr>
        <p:spPr bwMode="auto">
          <a:xfrm>
            <a:off x="6798945" y="3460115"/>
            <a:ext cx="556260" cy="440690"/>
          </a:xfrm>
          <a:custGeom>
            <a:avLst/>
            <a:gdLst>
              <a:gd name="T0" fmla="*/ 5 w 201"/>
              <a:gd name="T1" fmla="*/ 117 h 160"/>
              <a:gd name="T2" fmla="*/ 28 w 201"/>
              <a:gd name="T3" fmla="*/ 105 h 160"/>
              <a:gd name="T4" fmla="*/ 64 w 201"/>
              <a:gd name="T5" fmla="*/ 93 h 160"/>
              <a:gd name="T6" fmla="*/ 107 w 201"/>
              <a:gd name="T7" fmla="*/ 76 h 160"/>
              <a:gd name="T8" fmla="*/ 182 w 201"/>
              <a:gd name="T9" fmla="*/ 0 h 160"/>
              <a:gd name="T10" fmla="*/ 201 w 201"/>
              <a:gd name="T11" fmla="*/ 26 h 160"/>
              <a:gd name="T12" fmla="*/ 123 w 201"/>
              <a:gd name="T13" fmla="*/ 111 h 160"/>
              <a:gd name="T14" fmla="*/ 39 w 201"/>
              <a:gd name="T15" fmla="*/ 157 h 160"/>
              <a:gd name="T16" fmla="*/ 9 w 201"/>
              <a:gd name="T17" fmla="*/ 144 h 160"/>
              <a:gd name="T18" fmla="*/ 3 w 201"/>
              <a:gd name="T19" fmla="*/ 120 h 160"/>
              <a:gd name="T20" fmla="*/ 5 w 201"/>
              <a:gd name="T21" fmla="*/ 11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1" h="160">
                <a:moveTo>
                  <a:pt x="5" y="117"/>
                </a:moveTo>
                <a:cubicBezTo>
                  <a:pt x="10" y="110"/>
                  <a:pt x="21" y="107"/>
                  <a:pt x="28" y="105"/>
                </a:cubicBezTo>
                <a:cubicBezTo>
                  <a:pt x="40" y="102"/>
                  <a:pt x="52" y="97"/>
                  <a:pt x="64" y="93"/>
                </a:cubicBezTo>
                <a:cubicBezTo>
                  <a:pt x="78" y="87"/>
                  <a:pt x="93" y="82"/>
                  <a:pt x="107" y="76"/>
                </a:cubicBezTo>
                <a:cubicBezTo>
                  <a:pt x="182" y="0"/>
                  <a:pt x="182" y="0"/>
                  <a:pt x="182" y="0"/>
                </a:cubicBezTo>
                <a:cubicBezTo>
                  <a:pt x="201" y="26"/>
                  <a:pt x="201" y="26"/>
                  <a:pt x="201" y="26"/>
                </a:cubicBezTo>
                <a:cubicBezTo>
                  <a:pt x="123" y="111"/>
                  <a:pt x="123" y="111"/>
                  <a:pt x="123" y="111"/>
                </a:cubicBezTo>
                <a:cubicBezTo>
                  <a:pt x="39" y="157"/>
                  <a:pt x="39" y="157"/>
                  <a:pt x="39" y="157"/>
                </a:cubicBezTo>
                <a:cubicBezTo>
                  <a:pt x="29" y="160"/>
                  <a:pt x="17" y="150"/>
                  <a:pt x="9" y="144"/>
                </a:cubicBezTo>
                <a:cubicBezTo>
                  <a:pt x="3" y="139"/>
                  <a:pt x="0" y="128"/>
                  <a:pt x="3" y="120"/>
                </a:cubicBezTo>
                <a:cubicBezTo>
                  <a:pt x="3" y="119"/>
                  <a:pt x="4" y="118"/>
                  <a:pt x="5" y="117"/>
                </a:cubicBezTo>
                <a:close/>
              </a:path>
            </a:pathLst>
          </a:custGeom>
          <a:solidFill>
            <a:srgbClr val="414D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50" name="iṥľíḓe"/>
          <p:cNvSpPr/>
          <p:nvPr>
            <p:custDataLst>
              <p:tags r:id="rId150"/>
            </p:custDataLst>
          </p:nvPr>
        </p:nvSpPr>
        <p:spPr bwMode="auto">
          <a:xfrm>
            <a:off x="8022590" y="4629150"/>
            <a:ext cx="248285" cy="146685"/>
          </a:xfrm>
          <a:custGeom>
            <a:avLst/>
            <a:gdLst>
              <a:gd name="T0" fmla="*/ 90 w 90"/>
              <a:gd name="T1" fmla="*/ 17 h 53"/>
              <a:gd name="T2" fmla="*/ 79 w 90"/>
              <a:gd name="T3" fmla="*/ 53 h 53"/>
              <a:gd name="T4" fmla="*/ 4 w 90"/>
              <a:gd name="T5" fmla="*/ 29 h 53"/>
              <a:gd name="T6" fmla="*/ 13 w 90"/>
              <a:gd name="T7" fmla="*/ 11 h 53"/>
              <a:gd name="T8" fmla="*/ 65 w 90"/>
              <a:gd name="T9" fmla="*/ 0 h 53"/>
              <a:gd name="T10" fmla="*/ 90 w 90"/>
              <a:gd name="T11" fmla="*/ 1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" h="53">
                <a:moveTo>
                  <a:pt x="90" y="17"/>
                </a:moveTo>
                <a:cubicBezTo>
                  <a:pt x="79" y="53"/>
                  <a:pt x="79" y="53"/>
                  <a:pt x="79" y="53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0" y="20"/>
                  <a:pt x="13" y="11"/>
                </a:cubicBezTo>
                <a:cubicBezTo>
                  <a:pt x="26" y="2"/>
                  <a:pt x="45" y="18"/>
                  <a:pt x="65" y="0"/>
                </a:cubicBezTo>
                <a:lnTo>
                  <a:pt x="90" y="17"/>
                </a:lnTo>
                <a:close/>
              </a:path>
            </a:pathLst>
          </a:custGeom>
          <a:solidFill>
            <a:srgbClr val="5B2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51" name="iŝļïḓé"/>
          <p:cNvSpPr/>
          <p:nvPr>
            <p:custDataLst>
              <p:tags r:id="rId151"/>
            </p:custDataLst>
          </p:nvPr>
        </p:nvSpPr>
        <p:spPr bwMode="auto">
          <a:xfrm>
            <a:off x="8028940" y="4681220"/>
            <a:ext cx="220980" cy="93980"/>
          </a:xfrm>
          <a:custGeom>
            <a:avLst/>
            <a:gdLst>
              <a:gd name="T0" fmla="*/ 80 w 80"/>
              <a:gd name="T1" fmla="*/ 25 h 34"/>
              <a:gd name="T2" fmla="*/ 77 w 80"/>
              <a:gd name="T3" fmla="*/ 34 h 34"/>
              <a:gd name="T4" fmla="*/ 2 w 80"/>
              <a:gd name="T5" fmla="*/ 10 h 34"/>
              <a:gd name="T6" fmla="*/ 3 w 80"/>
              <a:gd name="T7" fmla="*/ 0 h 34"/>
              <a:gd name="T8" fmla="*/ 80 w 80"/>
              <a:gd name="T9" fmla="*/ 2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34">
                <a:moveTo>
                  <a:pt x="80" y="25"/>
                </a:moveTo>
                <a:cubicBezTo>
                  <a:pt x="77" y="34"/>
                  <a:pt x="77" y="34"/>
                  <a:pt x="77" y="34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0" y="6"/>
                  <a:pt x="3" y="0"/>
                </a:cubicBezTo>
                <a:cubicBezTo>
                  <a:pt x="29" y="9"/>
                  <a:pt x="54" y="17"/>
                  <a:pt x="80" y="25"/>
                </a:cubicBezTo>
                <a:close/>
              </a:path>
            </a:pathLst>
          </a:custGeom>
          <a:solidFill>
            <a:srgbClr val="3B17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52" name="î$lïdê"/>
          <p:cNvSpPr/>
          <p:nvPr>
            <p:custDataLst>
              <p:tags r:id="rId152"/>
            </p:custDataLst>
          </p:nvPr>
        </p:nvSpPr>
        <p:spPr bwMode="auto">
          <a:xfrm>
            <a:off x="8536940" y="3564890"/>
            <a:ext cx="113665" cy="104775"/>
          </a:xfrm>
          <a:custGeom>
            <a:avLst/>
            <a:gdLst>
              <a:gd name="T0" fmla="*/ 38 w 41"/>
              <a:gd name="T1" fmla="*/ 19 h 38"/>
              <a:gd name="T2" fmla="*/ 30 w 41"/>
              <a:gd name="T3" fmla="*/ 2 h 38"/>
              <a:gd name="T4" fmla="*/ 13 w 41"/>
              <a:gd name="T5" fmla="*/ 10 h 38"/>
              <a:gd name="T6" fmla="*/ 2 w 41"/>
              <a:gd name="T7" fmla="*/ 19 h 38"/>
              <a:gd name="T8" fmla="*/ 11 w 41"/>
              <a:gd name="T9" fmla="*/ 36 h 38"/>
              <a:gd name="T10" fmla="*/ 27 w 41"/>
              <a:gd name="T11" fmla="*/ 28 h 38"/>
              <a:gd name="T12" fmla="*/ 38 w 41"/>
              <a:gd name="T13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38">
                <a:moveTo>
                  <a:pt x="38" y="19"/>
                </a:moveTo>
                <a:cubicBezTo>
                  <a:pt x="41" y="12"/>
                  <a:pt x="37" y="5"/>
                  <a:pt x="30" y="2"/>
                </a:cubicBezTo>
                <a:cubicBezTo>
                  <a:pt x="23" y="0"/>
                  <a:pt x="16" y="4"/>
                  <a:pt x="13" y="10"/>
                </a:cubicBezTo>
                <a:cubicBezTo>
                  <a:pt x="8" y="11"/>
                  <a:pt x="4" y="14"/>
                  <a:pt x="2" y="19"/>
                </a:cubicBezTo>
                <a:cubicBezTo>
                  <a:pt x="0" y="26"/>
                  <a:pt x="4" y="34"/>
                  <a:pt x="11" y="36"/>
                </a:cubicBezTo>
                <a:cubicBezTo>
                  <a:pt x="18" y="38"/>
                  <a:pt x="25" y="35"/>
                  <a:pt x="27" y="28"/>
                </a:cubicBezTo>
                <a:cubicBezTo>
                  <a:pt x="32" y="28"/>
                  <a:pt x="37" y="24"/>
                  <a:pt x="38" y="19"/>
                </a:cubicBezTo>
                <a:close/>
              </a:path>
            </a:pathLst>
          </a:custGeom>
          <a:solidFill>
            <a:srgbClr val="3B23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53" name="îśļîḍe"/>
          <p:cNvSpPr/>
          <p:nvPr>
            <p:custDataLst>
              <p:tags r:id="rId153"/>
            </p:custDataLst>
          </p:nvPr>
        </p:nvSpPr>
        <p:spPr bwMode="auto">
          <a:xfrm>
            <a:off x="8390255" y="3666490"/>
            <a:ext cx="77470" cy="66040"/>
          </a:xfrm>
          <a:custGeom>
            <a:avLst/>
            <a:gdLst>
              <a:gd name="T0" fmla="*/ 28 w 28"/>
              <a:gd name="T1" fmla="*/ 2 h 24"/>
              <a:gd name="T2" fmla="*/ 0 w 28"/>
              <a:gd name="T3" fmla="*/ 16 h 24"/>
              <a:gd name="T4" fmla="*/ 22 w 28"/>
              <a:gd name="T5" fmla="*/ 24 h 24"/>
              <a:gd name="T6" fmla="*/ 23 w 28"/>
              <a:gd name="T7" fmla="*/ 17 h 24"/>
              <a:gd name="T8" fmla="*/ 28 w 28"/>
              <a:gd name="T9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4">
                <a:moveTo>
                  <a:pt x="28" y="2"/>
                </a:moveTo>
                <a:cubicBezTo>
                  <a:pt x="21" y="0"/>
                  <a:pt x="8" y="0"/>
                  <a:pt x="0" y="16"/>
                </a:cubicBezTo>
                <a:cubicBezTo>
                  <a:pt x="0" y="16"/>
                  <a:pt x="18" y="12"/>
                  <a:pt x="22" y="24"/>
                </a:cubicBezTo>
                <a:cubicBezTo>
                  <a:pt x="22" y="22"/>
                  <a:pt x="22" y="19"/>
                  <a:pt x="23" y="17"/>
                </a:cubicBezTo>
                <a:lnTo>
                  <a:pt x="28" y="2"/>
                </a:lnTo>
                <a:close/>
              </a:path>
            </a:pathLst>
          </a:custGeom>
          <a:solidFill>
            <a:srgbClr val="3B5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54" name="ïŝḻîḑê"/>
          <p:cNvSpPr/>
          <p:nvPr>
            <p:custDataLst>
              <p:tags r:id="rId154"/>
            </p:custDataLst>
          </p:nvPr>
        </p:nvSpPr>
        <p:spPr bwMode="auto">
          <a:xfrm>
            <a:off x="8378190" y="3589020"/>
            <a:ext cx="122555" cy="163195"/>
          </a:xfrm>
          <a:custGeom>
            <a:avLst/>
            <a:gdLst>
              <a:gd name="T0" fmla="*/ 12 w 44"/>
              <a:gd name="T1" fmla="*/ 57 h 59"/>
              <a:gd name="T2" fmla="*/ 12 w 44"/>
              <a:gd name="T3" fmla="*/ 57 h 59"/>
              <a:gd name="T4" fmla="*/ 2 w 44"/>
              <a:gd name="T5" fmla="*/ 37 h 59"/>
              <a:gd name="T6" fmla="*/ 14 w 44"/>
              <a:gd name="T7" fmla="*/ 0 h 59"/>
              <a:gd name="T8" fmla="*/ 44 w 44"/>
              <a:gd name="T9" fmla="*/ 9 h 59"/>
              <a:gd name="T10" fmla="*/ 32 w 44"/>
              <a:gd name="T11" fmla="*/ 47 h 59"/>
              <a:gd name="T12" fmla="*/ 12 w 44"/>
              <a:gd name="T13" fmla="*/ 5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" h="59">
                <a:moveTo>
                  <a:pt x="12" y="57"/>
                </a:moveTo>
                <a:cubicBezTo>
                  <a:pt x="12" y="57"/>
                  <a:pt x="12" y="57"/>
                  <a:pt x="12" y="57"/>
                </a:cubicBezTo>
                <a:cubicBezTo>
                  <a:pt x="4" y="54"/>
                  <a:pt x="0" y="45"/>
                  <a:pt x="2" y="37"/>
                </a:cubicBezTo>
                <a:cubicBezTo>
                  <a:pt x="14" y="0"/>
                  <a:pt x="14" y="0"/>
                  <a:pt x="14" y="0"/>
                </a:cubicBezTo>
                <a:cubicBezTo>
                  <a:pt x="44" y="9"/>
                  <a:pt x="44" y="9"/>
                  <a:pt x="44" y="9"/>
                </a:cubicBezTo>
                <a:cubicBezTo>
                  <a:pt x="32" y="47"/>
                  <a:pt x="32" y="47"/>
                  <a:pt x="32" y="47"/>
                </a:cubicBezTo>
                <a:cubicBezTo>
                  <a:pt x="29" y="55"/>
                  <a:pt x="20" y="59"/>
                  <a:pt x="12" y="57"/>
                </a:cubicBezTo>
                <a:close/>
              </a:path>
            </a:pathLst>
          </a:custGeom>
          <a:solidFill>
            <a:srgbClr val="F6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55" name="íṡ1íḍê"/>
          <p:cNvSpPr/>
          <p:nvPr>
            <p:custDataLst>
              <p:tags r:id="rId155"/>
            </p:custDataLst>
          </p:nvPr>
        </p:nvSpPr>
        <p:spPr bwMode="auto">
          <a:xfrm>
            <a:off x="8390255" y="3604895"/>
            <a:ext cx="104775" cy="100330"/>
          </a:xfrm>
          <a:custGeom>
            <a:avLst/>
            <a:gdLst>
              <a:gd name="T0" fmla="*/ 0 w 38"/>
              <a:gd name="T1" fmla="*/ 26 h 36"/>
              <a:gd name="T2" fmla="*/ 14 w 38"/>
              <a:gd name="T3" fmla="*/ 33 h 36"/>
              <a:gd name="T4" fmla="*/ 30 w 38"/>
              <a:gd name="T5" fmla="*/ 35 h 36"/>
              <a:gd name="T6" fmla="*/ 38 w 38"/>
              <a:gd name="T7" fmla="*/ 9 h 36"/>
              <a:gd name="T8" fmla="*/ 8 w 38"/>
              <a:gd name="T9" fmla="*/ 0 h 36"/>
              <a:gd name="T10" fmla="*/ 0 w 38"/>
              <a:gd name="T11" fmla="*/ 2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36">
                <a:moveTo>
                  <a:pt x="0" y="26"/>
                </a:moveTo>
                <a:cubicBezTo>
                  <a:pt x="4" y="29"/>
                  <a:pt x="9" y="32"/>
                  <a:pt x="14" y="33"/>
                </a:cubicBezTo>
                <a:cubicBezTo>
                  <a:pt x="19" y="35"/>
                  <a:pt x="24" y="36"/>
                  <a:pt x="30" y="35"/>
                </a:cubicBezTo>
                <a:cubicBezTo>
                  <a:pt x="38" y="9"/>
                  <a:pt x="38" y="9"/>
                  <a:pt x="38" y="9"/>
                </a:cubicBezTo>
                <a:cubicBezTo>
                  <a:pt x="8" y="0"/>
                  <a:pt x="8" y="0"/>
                  <a:pt x="8" y="0"/>
                </a:cubicBezTo>
                <a:lnTo>
                  <a:pt x="0" y="26"/>
                </a:lnTo>
                <a:close/>
              </a:path>
            </a:pathLst>
          </a:custGeom>
          <a:solidFill>
            <a:srgbClr val="D89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56" name="îṩ1íḋê"/>
          <p:cNvSpPr/>
          <p:nvPr>
            <p:custDataLst>
              <p:tags r:id="rId156"/>
            </p:custDataLst>
          </p:nvPr>
        </p:nvSpPr>
        <p:spPr bwMode="auto">
          <a:xfrm>
            <a:off x="8625205" y="3467735"/>
            <a:ext cx="81915" cy="146685"/>
          </a:xfrm>
          <a:custGeom>
            <a:avLst/>
            <a:gdLst>
              <a:gd name="T0" fmla="*/ 16 w 30"/>
              <a:gd name="T1" fmla="*/ 0 h 53"/>
              <a:gd name="T2" fmla="*/ 26 w 30"/>
              <a:gd name="T3" fmla="*/ 30 h 53"/>
              <a:gd name="T4" fmla="*/ 0 w 30"/>
              <a:gd name="T5" fmla="*/ 50 h 53"/>
              <a:gd name="T6" fmla="*/ 16 w 30"/>
              <a:gd name="T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53">
                <a:moveTo>
                  <a:pt x="16" y="0"/>
                </a:moveTo>
                <a:cubicBezTo>
                  <a:pt x="29" y="5"/>
                  <a:pt x="30" y="17"/>
                  <a:pt x="26" y="30"/>
                </a:cubicBezTo>
                <a:cubicBezTo>
                  <a:pt x="21" y="44"/>
                  <a:pt x="10" y="53"/>
                  <a:pt x="0" y="50"/>
                </a:cubicBezTo>
                <a:lnTo>
                  <a:pt x="16" y="0"/>
                </a:lnTo>
                <a:close/>
              </a:path>
            </a:pathLst>
          </a:custGeom>
          <a:solidFill>
            <a:srgbClr val="F6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57" name="îṣ1îde"/>
          <p:cNvSpPr/>
          <p:nvPr>
            <p:custDataLst>
              <p:tags r:id="rId157"/>
            </p:custDataLst>
          </p:nvPr>
        </p:nvSpPr>
        <p:spPr bwMode="auto">
          <a:xfrm>
            <a:off x="8630920" y="3489960"/>
            <a:ext cx="56515" cy="93980"/>
          </a:xfrm>
          <a:custGeom>
            <a:avLst/>
            <a:gdLst>
              <a:gd name="T0" fmla="*/ 11 w 21"/>
              <a:gd name="T1" fmla="*/ 1 h 34"/>
              <a:gd name="T2" fmla="*/ 18 w 21"/>
              <a:gd name="T3" fmla="*/ 6 h 34"/>
              <a:gd name="T4" fmla="*/ 21 w 21"/>
              <a:gd name="T5" fmla="*/ 16 h 34"/>
              <a:gd name="T6" fmla="*/ 7 w 21"/>
              <a:gd name="T7" fmla="*/ 33 h 34"/>
              <a:gd name="T8" fmla="*/ 1 w 21"/>
              <a:gd name="T9" fmla="*/ 34 h 34"/>
              <a:gd name="T10" fmla="*/ 0 w 21"/>
              <a:gd name="T11" fmla="*/ 34 h 34"/>
              <a:gd name="T12" fmla="*/ 10 w 21"/>
              <a:gd name="T13" fmla="*/ 5 h 34"/>
              <a:gd name="T14" fmla="*/ 11 w 21"/>
              <a:gd name="T1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34">
                <a:moveTo>
                  <a:pt x="11" y="1"/>
                </a:moveTo>
                <a:cubicBezTo>
                  <a:pt x="11" y="0"/>
                  <a:pt x="17" y="5"/>
                  <a:pt x="18" y="6"/>
                </a:cubicBezTo>
                <a:cubicBezTo>
                  <a:pt x="20" y="8"/>
                  <a:pt x="21" y="12"/>
                  <a:pt x="21" y="16"/>
                </a:cubicBezTo>
                <a:cubicBezTo>
                  <a:pt x="20" y="23"/>
                  <a:pt x="14" y="30"/>
                  <a:pt x="7" y="33"/>
                </a:cubicBezTo>
                <a:cubicBezTo>
                  <a:pt x="5" y="33"/>
                  <a:pt x="3" y="34"/>
                  <a:pt x="1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7" y="14"/>
                  <a:pt x="10" y="5"/>
                </a:cubicBezTo>
                <a:cubicBezTo>
                  <a:pt x="11" y="2"/>
                  <a:pt x="11" y="1"/>
                  <a:pt x="11" y="1"/>
                </a:cubicBezTo>
                <a:close/>
              </a:path>
            </a:pathLst>
          </a:custGeom>
          <a:solidFill>
            <a:srgbClr val="FCC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58" name="íṩḻîḋé"/>
          <p:cNvSpPr/>
          <p:nvPr>
            <p:custDataLst>
              <p:tags r:id="rId158"/>
            </p:custDataLst>
          </p:nvPr>
        </p:nvSpPr>
        <p:spPr bwMode="auto">
          <a:xfrm>
            <a:off x="8658225" y="3493135"/>
            <a:ext cx="29845" cy="55245"/>
          </a:xfrm>
          <a:custGeom>
            <a:avLst/>
            <a:gdLst>
              <a:gd name="T0" fmla="*/ 0 w 11"/>
              <a:gd name="T1" fmla="*/ 3 h 20"/>
              <a:gd name="T2" fmla="*/ 5 w 11"/>
              <a:gd name="T3" fmla="*/ 6 h 20"/>
              <a:gd name="T4" fmla="*/ 10 w 11"/>
              <a:gd name="T5" fmla="*/ 18 h 20"/>
              <a:gd name="T6" fmla="*/ 9 w 11"/>
              <a:gd name="T7" fmla="*/ 20 h 20"/>
              <a:gd name="T8" fmla="*/ 11 w 11"/>
              <a:gd name="T9" fmla="*/ 15 h 20"/>
              <a:gd name="T10" fmla="*/ 9 w 11"/>
              <a:gd name="T11" fmla="*/ 7 h 20"/>
              <a:gd name="T12" fmla="*/ 3 w 11"/>
              <a:gd name="T13" fmla="*/ 1 h 20"/>
              <a:gd name="T14" fmla="*/ 1 w 11"/>
              <a:gd name="T1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20">
                <a:moveTo>
                  <a:pt x="0" y="3"/>
                </a:moveTo>
                <a:cubicBezTo>
                  <a:pt x="1" y="3"/>
                  <a:pt x="4" y="5"/>
                  <a:pt x="5" y="6"/>
                </a:cubicBezTo>
                <a:cubicBezTo>
                  <a:pt x="8" y="9"/>
                  <a:pt x="10" y="13"/>
                  <a:pt x="10" y="18"/>
                </a:cubicBezTo>
                <a:cubicBezTo>
                  <a:pt x="10" y="18"/>
                  <a:pt x="9" y="19"/>
                  <a:pt x="9" y="20"/>
                </a:cubicBezTo>
                <a:cubicBezTo>
                  <a:pt x="10" y="18"/>
                  <a:pt x="10" y="16"/>
                  <a:pt x="11" y="15"/>
                </a:cubicBezTo>
                <a:cubicBezTo>
                  <a:pt x="11" y="12"/>
                  <a:pt x="10" y="9"/>
                  <a:pt x="9" y="7"/>
                </a:cubicBezTo>
                <a:cubicBezTo>
                  <a:pt x="8" y="4"/>
                  <a:pt x="6" y="2"/>
                  <a:pt x="3" y="1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9A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59" name="íṩ1íḋê"/>
          <p:cNvSpPr/>
          <p:nvPr>
            <p:custDataLst>
              <p:tags r:id="rId159"/>
            </p:custDataLst>
          </p:nvPr>
        </p:nvSpPr>
        <p:spPr bwMode="auto">
          <a:xfrm>
            <a:off x="8301990" y="3264535"/>
            <a:ext cx="377825" cy="443865"/>
          </a:xfrm>
          <a:custGeom>
            <a:avLst/>
            <a:gdLst>
              <a:gd name="T0" fmla="*/ 121 w 137"/>
              <a:gd name="T1" fmla="*/ 115 h 161"/>
              <a:gd name="T2" fmla="*/ 48 w 137"/>
              <a:gd name="T3" fmla="*/ 151 h 161"/>
              <a:gd name="T4" fmla="*/ 10 w 137"/>
              <a:gd name="T5" fmla="*/ 79 h 161"/>
              <a:gd name="T6" fmla="*/ 92 w 137"/>
              <a:gd name="T7" fmla="*/ 14 h 161"/>
              <a:gd name="T8" fmla="*/ 121 w 137"/>
              <a:gd name="T9" fmla="*/ 11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161">
                <a:moveTo>
                  <a:pt x="121" y="115"/>
                </a:moveTo>
                <a:cubicBezTo>
                  <a:pt x="111" y="145"/>
                  <a:pt x="79" y="161"/>
                  <a:pt x="48" y="151"/>
                </a:cubicBezTo>
                <a:cubicBezTo>
                  <a:pt x="17" y="141"/>
                  <a:pt x="0" y="109"/>
                  <a:pt x="10" y="79"/>
                </a:cubicBezTo>
                <a:cubicBezTo>
                  <a:pt x="19" y="50"/>
                  <a:pt x="49" y="0"/>
                  <a:pt x="92" y="14"/>
                </a:cubicBezTo>
                <a:cubicBezTo>
                  <a:pt x="137" y="28"/>
                  <a:pt x="130" y="86"/>
                  <a:pt x="121" y="115"/>
                </a:cubicBezTo>
                <a:close/>
              </a:path>
            </a:pathLst>
          </a:custGeom>
          <a:solidFill>
            <a:srgbClr val="F6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60" name="iṩ1îḍè"/>
          <p:cNvSpPr/>
          <p:nvPr>
            <p:custDataLst>
              <p:tags r:id="rId160"/>
            </p:custDataLst>
          </p:nvPr>
        </p:nvSpPr>
        <p:spPr bwMode="auto">
          <a:xfrm>
            <a:off x="8301990" y="3385185"/>
            <a:ext cx="131445" cy="294640"/>
          </a:xfrm>
          <a:custGeom>
            <a:avLst/>
            <a:gdLst>
              <a:gd name="T0" fmla="*/ 14 w 48"/>
              <a:gd name="T1" fmla="*/ 38 h 107"/>
              <a:gd name="T2" fmla="*/ 33 w 48"/>
              <a:gd name="T3" fmla="*/ 0 h 107"/>
              <a:gd name="T4" fmla="*/ 26 w 48"/>
              <a:gd name="T5" fmla="*/ 8 h 107"/>
              <a:gd name="T6" fmla="*/ 10 w 48"/>
              <a:gd name="T7" fmla="*/ 35 h 107"/>
              <a:gd name="T8" fmla="*/ 48 w 48"/>
              <a:gd name="T9" fmla="*/ 107 h 107"/>
              <a:gd name="T10" fmla="*/ 14 w 48"/>
              <a:gd name="T11" fmla="*/ 38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107">
                <a:moveTo>
                  <a:pt x="14" y="38"/>
                </a:moveTo>
                <a:cubicBezTo>
                  <a:pt x="20" y="23"/>
                  <a:pt x="26" y="8"/>
                  <a:pt x="33" y="0"/>
                </a:cubicBezTo>
                <a:cubicBezTo>
                  <a:pt x="26" y="8"/>
                  <a:pt x="26" y="8"/>
                  <a:pt x="26" y="8"/>
                </a:cubicBezTo>
                <a:cubicBezTo>
                  <a:pt x="19" y="14"/>
                  <a:pt x="13" y="24"/>
                  <a:pt x="10" y="35"/>
                </a:cubicBezTo>
                <a:cubicBezTo>
                  <a:pt x="0" y="65"/>
                  <a:pt x="17" y="97"/>
                  <a:pt x="48" y="107"/>
                </a:cubicBezTo>
                <a:cubicBezTo>
                  <a:pt x="20" y="98"/>
                  <a:pt x="5" y="67"/>
                  <a:pt x="14" y="38"/>
                </a:cubicBezTo>
                <a:close/>
              </a:path>
            </a:pathLst>
          </a:custGeom>
          <a:solidFill>
            <a:srgbClr val="E9A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61" name="íśḻíḍé"/>
          <p:cNvSpPr/>
          <p:nvPr>
            <p:custDataLst>
              <p:tags r:id="rId161"/>
            </p:custDataLst>
          </p:nvPr>
        </p:nvSpPr>
        <p:spPr bwMode="auto">
          <a:xfrm>
            <a:off x="8433435" y="3486785"/>
            <a:ext cx="213995" cy="220980"/>
          </a:xfrm>
          <a:custGeom>
            <a:avLst/>
            <a:gdLst>
              <a:gd name="T0" fmla="*/ 75 w 77"/>
              <a:gd name="T1" fmla="*/ 0 h 80"/>
              <a:gd name="T2" fmla="*/ 67 w 77"/>
              <a:gd name="T3" fmla="*/ 34 h 80"/>
              <a:gd name="T4" fmla="*/ 0 w 77"/>
              <a:gd name="T5" fmla="*/ 70 h 80"/>
              <a:gd name="T6" fmla="*/ 73 w 77"/>
              <a:gd name="T7" fmla="*/ 34 h 80"/>
              <a:gd name="T8" fmla="*/ 77 w 77"/>
              <a:gd name="T9" fmla="*/ 10 h 80"/>
              <a:gd name="T10" fmla="*/ 75 w 77"/>
              <a:gd name="T11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" h="80">
                <a:moveTo>
                  <a:pt x="75" y="0"/>
                </a:moveTo>
                <a:cubicBezTo>
                  <a:pt x="75" y="8"/>
                  <a:pt x="70" y="25"/>
                  <a:pt x="67" y="34"/>
                </a:cubicBezTo>
                <a:cubicBezTo>
                  <a:pt x="58" y="63"/>
                  <a:pt x="28" y="79"/>
                  <a:pt x="0" y="70"/>
                </a:cubicBezTo>
                <a:cubicBezTo>
                  <a:pt x="31" y="80"/>
                  <a:pt x="63" y="64"/>
                  <a:pt x="73" y="34"/>
                </a:cubicBezTo>
                <a:cubicBezTo>
                  <a:pt x="75" y="26"/>
                  <a:pt x="77" y="18"/>
                  <a:pt x="77" y="10"/>
                </a:cubicBezTo>
                <a:lnTo>
                  <a:pt x="75" y="0"/>
                </a:lnTo>
                <a:close/>
              </a:path>
            </a:pathLst>
          </a:custGeom>
          <a:solidFill>
            <a:srgbClr val="E9A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62" name="ïs1îďê"/>
          <p:cNvSpPr/>
          <p:nvPr>
            <p:custDataLst>
              <p:tags r:id="rId162"/>
            </p:custDataLst>
          </p:nvPr>
        </p:nvSpPr>
        <p:spPr bwMode="auto">
          <a:xfrm>
            <a:off x="8338185" y="3265805"/>
            <a:ext cx="330200" cy="295910"/>
          </a:xfrm>
          <a:custGeom>
            <a:avLst/>
            <a:gdLst>
              <a:gd name="T0" fmla="*/ 79 w 120"/>
              <a:gd name="T1" fmla="*/ 13 h 107"/>
              <a:gd name="T2" fmla="*/ 0 w 120"/>
              <a:gd name="T3" fmla="*/ 69 h 107"/>
              <a:gd name="T4" fmla="*/ 1 w 120"/>
              <a:gd name="T5" fmla="*/ 69 h 107"/>
              <a:gd name="T6" fmla="*/ 12 w 120"/>
              <a:gd name="T7" fmla="*/ 52 h 107"/>
              <a:gd name="T8" fmla="*/ 22 w 120"/>
              <a:gd name="T9" fmla="*/ 43 h 107"/>
              <a:gd name="T10" fmla="*/ 23 w 120"/>
              <a:gd name="T11" fmla="*/ 39 h 107"/>
              <a:gd name="T12" fmla="*/ 31 w 120"/>
              <a:gd name="T13" fmla="*/ 33 h 107"/>
              <a:gd name="T14" fmla="*/ 34 w 120"/>
              <a:gd name="T15" fmla="*/ 35 h 107"/>
              <a:gd name="T16" fmla="*/ 51 w 120"/>
              <a:gd name="T17" fmla="*/ 27 h 107"/>
              <a:gd name="T18" fmla="*/ 52 w 120"/>
              <a:gd name="T19" fmla="*/ 25 h 107"/>
              <a:gd name="T20" fmla="*/ 59 w 120"/>
              <a:gd name="T21" fmla="*/ 31 h 107"/>
              <a:gd name="T22" fmla="*/ 62 w 120"/>
              <a:gd name="T23" fmla="*/ 31 h 107"/>
              <a:gd name="T24" fmla="*/ 72 w 120"/>
              <a:gd name="T25" fmla="*/ 42 h 107"/>
              <a:gd name="T26" fmla="*/ 86 w 120"/>
              <a:gd name="T27" fmla="*/ 38 h 107"/>
              <a:gd name="T28" fmla="*/ 95 w 120"/>
              <a:gd name="T29" fmla="*/ 52 h 107"/>
              <a:gd name="T30" fmla="*/ 104 w 120"/>
              <a:gd name="T31" fmla="*/ 51 h 107"/>
              <a:gd name="T32" fmla="*/ 104 w 120"/>
              <a:gd name="T33" fmla="*/ 52 h 107"/>
              <a:gd name="T34" fmla="*/ 110 w 120"/>
              <a:gd name="T35" fmla="*/ 62 h 107"/>
              <a:gd name="T36" fmla="*/ 110 w 120"/>
              <a:gd name="T37" fmla="*/ 65 h 107"/>
              <a:gd name="T38" fmla="*/ 109 w 120"/>
              <a:gd name="T39" fmla="*/ 66 h 107"/>
              <a:gd name="T40" fmla="*/ 109 w 120"/>
              <a:gd name="T41" fmla="*/ 74 h 107"/>
              <a:gd name="T42" fmla="*/ 108 w 120"/>
              <a:gd name="T43" fmla="*/ 105 h 107"/>
              <a:gd name="T44" fmla="*/ 110 w 120"/>
              <a:gd name="T45" fmla="*/ 107 h 107"/>
              <a:gd name="T46" fmla="*/ 79 w 120"/>
              <a:gd name="T47" fmla="*/ 1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107">
                <a:moveTo>
                  <a:pt x="79" y="13"/>
                </a:moveTo>
                <a:cubicBezTo>
                  <a:pt x="40" y="0"/>
                  <a:pt x="12" y="40"/>
                  <a:pt x="0" y="69"/>
                </a:cubicBezTo>
                <a:cubicBezTo>
                  <a:pt x="0" y="70"/>
                  <a:pt x="1" y="70"/>
                  <a:pt x="1" y="69"/>
                </a:cubicBezTo>
                <a:cubicBezTo>
                  <a:pt x="12" y="52"/>
                  <a:pt x="12" y="52"/>
                  <a:pt x="12" y="52"/>
                </a:cubicBezTo>
                <a:cubicBezTo>
                  <a:pt x="17" y="51"/>
                  <a:pt x="21" y="48"/>
                  <a:pt x="22" y="43"/>
                </a:cubicBezTo>
                <a:cubicBezTo>
                  <a:pt x="22" y="42"/>
                  <a:pt x="23" y="40"/>
                  <a:pt x="23" y="39"/>
                </a:cubicBezTo>
                <a:cubicBezTo>
                  <a:pt x="26" y="38"/>
                  <a:pt x="29" y="36"/>
                  <a:pt x="31" y="33"/>
                </a:cubicBezTo>
                <a:cubicBezTo>
                  <a:pt x="32" y="34"/>
                  <a:pt x="33" y="35"/>
                  <a:pt x="34" y="35"/>
                </a:cubicBezTo>
                <a:cubicBezTo>
                  <a:pt x="41" y="37"/>
                  <a:pt x="49" y="34"/>
                  <a:pt x="51" y="27"/>
                </a:cubicBezTo>
                <a:cubicBezTo>
                  <a:pt x="51" y="26"/>
                  <a:pt x="51" y="26"/>
                  <a:pt x="52" y="25"/>
                </a:cubicBezTo>
                <a:cubicBezTo>
                  <a:pt x="53" y="28"/>
                  <a:pt x="56" y="30"/>
                  <a:pt x="59" y="31"/>
                </a:cubicBezTo>
                <a:cubicBezTo>
                  <a:pt x="60" y="31"/>
                  <a:pt x="61" y="31"/>
                  <a:pt x="62" y="31"/>
                </a:cubicBezTo>
                <a:cubicBezTo>
                  <a:pt x="63" y="36"/>
                  <a:pt x="67" y="40"/>
                  <a:pt x="72" y="42"/>
                </a:cubicBezTo>
                <a:cubicBezTo>
                  <a:pt x="77" y="44"/>
                  <a:pt x="82" y="42"/>
                  <a:pt x="86" y="38"/>
                </a:cubicBezTo>
                <a:cubicBezTo>
                  <a:pt x="85" y="44"/>
                  <a:pt x="89" y="50"/>
                  <a:pt x="95" y="52"/>
                </a:cubicBezTo>
                <a:cubicBezTo>
                  <a:pt x="98" y="53"/>
                  <a:pt x="101" y="53"/>
                  <a:pt x="104" y="51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4" y="56"/>
                  <a:pt x="107" y="60"/>
                  <a:pt x="110" y="62"/>
                </a:cubicBezTo>
                <a:cubicBezTo>
                  <a:pt x="110" y="65"/>
                  <a:pt x="110" y="65"/>
                  <a:pt x="110" y="65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8" y="69"/>
                  <a:pt x="108" y="72"/>
                  <a:pt x="109" y="74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08" y="106"/>
                  <a:pt x="109" y="107"/>
                  <a:pt x="110" y="107"/>
                </a:cubicBezTo>
                <a:cubicBezTo>
                  <a:pt x="118" y="76"/>
                  <a:pt x="120" y="26"/>
                  <a:pt x="79" y="13"/>
                </a:cubicBezTo>
                <a:close/>
              </a:path>
            </a:pathLst>
          </a:custGeom>
          <a:solidFill>
            <a:srgbClr val="E9A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63" name="ïṩḷïḍe"/>
          <p:cNvSpPr/>
          <p:nvPr>
            <p:custDataLst>
              <p:tags r:id="rId163"/>
            </p:custDataLst>
          </p:nvPr>
        </p:nvSpPr>
        <p:spPr bwMode="auto">
          <a:xfrm>
            <a:off x="8326120" y="3200400"/>
            <a:ext cx="393065" cy="349885"/>
          </a:xfrm>
          <a:custGeom>
            <a:avLst/>
            <a:gdLst>
              <a:gd name="T0" fmla="*/ 140 w 142"/>
              <a:gd name="T1" fmla="*/ 94 h 127"/>
              <a:gd name="T2" fmla="*/ 135 w 142"/>
              <a:gd name="T3" fmla="*/ 79 h 127"/>
              <a:gd name="T4" fmla="*/ 140 w 142"/>
              <a:gd name="T5" fmla="*/ 73 h 127"/>
              <a:gd name="T6" fmla="*/ 137 w 142"/>
              <a:gd name="T7" fmla="*/ 60 h 127"/>
              <a:gd name="T8" fmla="*/ 139 w 142"/>
              <a:gd name="T9" fmla="*/ 58 h 127"/>
              <a:gd name="T10" fmla="*/ 134 w 142"/>
              <a:gd name="T11" fmla="*/ 43 h 127"/>
              <a:gd name="T12" fmla="*/ 135 w 142"/>
              <a:gd name="T13" fmla="*/ 41 h 127"/>
              <a:gd name="T14" fmla="*/ 126 w 142"/>
              <a:gd name="T15" fmla="*/ 25 h 127"/>
              <a:gd name="T16" fmla="*/ 117 w 142"/>
              <a:gd name="T17" fmla="*/ 25 h 127"/>
              <a:gd name="T18" fmla="*/ 108 w 142"/>
              <a:gd name="T19" fmla="*/ 16 h 127"/>
              <a:gd name="T20" fmla="*/ 94 w 142"/>
              <a:gd name="T21" fmla="*/ 20 h 127"/>
              <a:gd name="T22" fmla="*/ 85 w 142"/>
              <a:gd name="T23" fmla="*/ 6 h 127"/>
              <a:gd name="T24" fmla="*/ 83 w 142"/>
              <a:gd name="T25" fmla="*/ 5 h 127"/>
              <a:gd name="T26" fmla="*/ 78 w 142"/>
              <a:gd name="T27" fmla="*/ 2 h 127"/>
              <a:gd name="T28" fmla="*/ 62 w 142"/>
              <a:gd name="T29" fmla="*/ 8 h 127"/>
              <a:gd name="T30" fmla="*/ 61 w 142"/>
              <a:gd name="T31" fmla="*/ 8 h 127"/>
              <a:gd name="T32" fmla="*/ 46 w 142"/>
              <a:gd name="T33" fmla="*/ 12 h 127"/>
              <a:gd name="T34" fmla="*/ 44 w 142"/>
              <a:gd name="T35" fmla="*/ 12 h 127"/>
              <a:gd name="T36" fmla="*/ 27 w 142"/>
              <a:gd name="T37" fmla="*/ 20 h 127"/>
              <a:gd name="T38" fmla="*/ 27 w 142"/>
              <a:gd name="T39" fmla="*/ 22 h 127"/>
              <a:gd name="T40" fmla="*/ 12 w 142"/>
              <a:gd name="T41" fmla="*/ 32 h 127"/>
              <a:gd name="T42" fmla="*/ 13 w 142"/>
              <a:gd name="T43" fmla="*/ 41 h 127"/>
              <a:gd name="T44" fmla="*/ 12 w 142"/>
              <a:gd name="T45" fmla="*/ 41 h 127"/>
              <a:gd name="T46" fmla="*/ 12 w 142"/>
              <a:gd name="T47" fmla="*/ 46 h 127"/>
              <a:gd name="T48" fmla="*/ 2 w 142"/>
              <a:gd name="T49" fmla="*/ 55 h 127"/>
              <a:gd name="T50" fmla="*/ 9 w 142"/>
              <a:gd name="T51" fmla="*/ 71 h 127"/>
              <a:gd name="T52" fmla="*/ 4 w 142"/>
              <a:gd name="T53" fmla="*/ 88 h 127"/>
              <a:gd name="T54" fmla="*/ 7 w 142"/>
              <a:gd name="T55" fmla="*/ 89 h 127"/>
              <a:gd name="T56" fmla="*/ 18 w 142"/>
              <a:gd name="T57" fmla="*/ 72 h 127"/>
              <a:gd name="T58" fmla="*/ 27 w 142"/>
              <a:gd name="T59" fmla="*/ 63 h 127"/>
              <a:gd name="T60" fmla="*/ 28 w 142"/>
              <a:gd name="T61" fmla="*/ 59 h 127"/>
              <a:gd name="T62" fmla="*/ 36 w 142"/>
              <a:gd name="T63" fmla="*/ 53 h 127"/>
              <a:gd name="T64" fmla="*/ 40 w 142"/>
              <a:gd name="T65" fmla="*/ 55 h 127"/>
              <a:gd name="T66" fmla="*/ 57 w 142"/>
              <a:gd name="T67" fmla="*/ 46 h 127"/>
              <a:gd name="T68" fmla="*/ 57 w 142"/>
              <a:gd name="T69" fmla="*/ 45 h 127"/>
              <a:gd name="T70" fmla="*/ 64 w 142"/>
              <a:gd name="T71" fmla="*/ 50 h 127"/>
              <a:gd name="T72" fmla="*/ 68 w 142"/>
              <a:gd name="T73" fmla="*/ 51 h 127"/>
              <a:gd name="T74" fmla="*/ 77 w 142"/>
              <a:gd name="T75" fmla="*/ 62 h 127"/>
              <a:gd name="T76" fmla="*/ 91 w 142"/>
              <a:gd name="T77" fmla="*/ 58 h 127"/>
              <a:gd name="T78" fmla="*/ 100 w 142"/>
              <a:gd name="T79" fmla="*/ 71 h 127"/>
              <a:gd name="T80" fmla="*/ 109 w 142"/>
              <a:gd name="T81" fmla="*/ 71 h 127"/>
              <a:gd name="T82" fmla="*/ 109 w 142"/>
              <a:gd name="T83" fmla="*/ 71 h 127"/>
              <a:gd name="T84" fmla="*/ 115 w 142"/>
              <a:gd name="T85" fmla="*/ 82 h 127"/>
              <a:gd name="T86" fmla="*/ 115 w 142"/>
              <a:gd name="T87" fmla="*/ 85 h 127"/>
              <a:gd name="T88" fmla="*/ 115 w 142"/>
              <a:gd name="T89" fmla="*/ 86 h 127"/>
              <a:gd name="T90" fmla="*/ 115 w 142"/>
              <a:gd name="T91" fmla="*/ 94 h 127"/>
              <a:gd name="T92" fmla="*/ 114 w 142"/>
              <a:gd name="T93" fmla="*/ 125 h 127"/>
              <a:gd name="T94" fmla="*/ 116 w 142"/>
              <a:gd name="T95" fmla="*/ 126 h 127"/>
              <a:gd name="T96" fmla="*/ 124 w 142"/>
              <a:gd name="T97" fmla="*/ 103 h 127"/>
              <a:gd name="T98" fmla="*/ 140 w 142"/>
              <a:gd name="T99" fmla="*/ 9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2" h="127">
                <a:moveTo>
                  <a:pt x="140" y="94"/>
                </a:moveTo>
                <a:cubicBezTo>
                  <a:pt x="142" y="88"/>
                  <a:pt x="140" y="82"/>
                  <a:pt x="135" y="79"/>
                </a:cubicBezTo>
                <a:cubicBezTo>
                  <a:pt x="137" y="77"/>
                  <a:pt x="139" y="75"/>
                  <a:pt x="140" y="73"/>
                </a:cubicBezTo>
                <a:cubicBezTo>
                  <a:pt x="141" y="68"/>
                  <a:pt x="140" y="64"/>
                  <a:pt x="137" y="60"/>
                </a:cubicBezTo>
                <a:cubicBezTo>
                  <a:pt x="138" y="60"/>
                  <a:pt x="138" y="59"/>
                  <a:pt x="139" y="58"/>
                </a:cubicBezTo>
                <a:cubicBezTo>
                  <a:pt x="140" y="52"/>
                  <a:pt x="138" y="47"/>
                  <a:pt x="134" y="43"/>
                </a:cubicBezTo>
                <a:cubicBezTo>
                  <a:pt x="135" y="43"/>
                  <a:pt x="135" y="42"/>
                  <a:pt x="135" y="41"/>
                </a:cubicBezTo>
                <a:cubicBezTo>
                  <a:pt x="137" y="34"/>
                  <a:pt x="133" y="27"/>
                  <a:pt x="126" y="25"/>
                </a:cubicBezTo>
                <a:cubicBezTo>
                  <a:pt x="123" y="24"/>
                  <a:pt x="120" y="24"/>
                  <a:pt x="117" y="25"/>
                </a:cubicBezTo>
                <a:cubicBezTo>
                  <a:pt x="116" y="21"/>
                  <a:pt x="113" y="18"/>
                  <a:pt x="108" y="16"/>
                </a:cubicBezTo>
                <a:cubicBezTo>
                  <a:pt x="103" y="14"/>
                  <a:pt x="98" y="16"/>
                  <a:pt x="94" y="20"/>
                </a:cubicBezTo>
                <a:cubicBezTo>
                  <a:pt x="95" y="14"/>
                  <a:pt x="91" y="8"/>
                  <a:pt x="85" y="6"/>
                </a:cubicBezTo>
                <a:cubicBezTo>
                  <a:pt x="84" y="5"/>
                  <a:pt x="83" y="5"/>
                  <a:pt x="83" y="5"/>
                </a:cubicBezTo>
                <a:cubicBezTo>
                  <a:pt x="81" y="4"/>
                  <a:pt x="80" y="3"/>
                  <a:pt x="78" y="2"/>
                </a:cubicBezTo>
                <a:cubicBezTo>
                  <a:pt x="72" y="0"/>
                  <a:pt x="65" y="3"/>
                  <a:pt x="62" y="8"/>
                </a:cubicBezTo>
                <a:cubicBezTo>
                  <a:pt x="61" y="8"/>
                  <a:pt x="61" y="8"/>
                  <a:pt x="61" y="8"/>
                </a:cubicBezTo>
                <a:cubicBezTo>
                  <a:pt x="56" y="6"/>
                  <a:pt x="50" y="8"/>
                  <a:pt x="46" y="12"/>
                </a:cubicBezTo>
                <a:cubicBezTo>
                  <a:pt x="46" y="12"/>
                  <a:pt x="45" y="12"/>
                  <a:pt x="44" y="12"/>
                </a:cubicBezTo>
                <a:cubicBezTo>
                  <a:pt x="37" y="9"/>
                  <a:pt x="30" y="13"/>
                  <a:pt x="27" y="20"/>
                </a:cubicBezTo>
                <a:cubicBezTo>
                  <a:pt x="27" y="21"/>
                  <a:pt x="27" y="22"/>
                  <a:pt x="27" y="22"/>
                </a:cubicBezTo>
                <a:cubicBezTo>
                  <a:pt x="21" y="22"/>
                  <a:pt x="14" y="25"/>
                  <a:pt x="12" y="32"/>
                </a:cubicBezTo>
                <a:cubicBezTo>
                  <a:pt x="11" y="35"/>
                  <a:pt x="12" y="38"/>
                  <a:pt x="13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3"/>
                  <a:pt x="12" y="44"/>
                  <a:pt x="12" y="46"/>
                </a:cubicBezTo>
                <a:cubicBezTo>
                  <a:pt x="7" y="47"/>
                  <a:pt x="3" y="50"/>
                  <a:pt x="2" y="55"/>
                </a:cubicBezTo>
                <a:cubicBezTo>
                  <a:pt x="0" y="61"/>
                  <a:pt x="3" y="68"/>
                  <a:pt x="9" y="71"/>
                </a:cubicBezTo>
                <a:cubicBezTo>
                  <a:pt x="7" y="76"/>
                  <a:pt x="6" y="82"/>
                  <a:pt x="4" y="88"/>
                </a:cubicBezTo>
                <a:cubicBezTo>
                  <a:pt x="4" y="89"/>
                  <a:pt x="6" y="90"/>
                  <a:pt x="7" y="89"/>
                </a:cubicBezTo>
                <a:cubicBezTo>
                  <a:pt x="18" y="72"/>
                  <a:pt x="18" y="72"/>
                  <a:pt x="18" y="72"/>
                </a:cubicBezTo>
                <a:cubicBezTo>
                  <a:pt x="22" y="71"/>
                  <a:pt x="26" y="68"/>
                  <a:pt x="27" y="63"/>
                </a:cubicBezTo>
                <a:cubicBezTo>
                  <a:pt x="28" y="62"/>
                  <a:pt x="28" y="60"/>
                  <a:pt x="28" y="59"/>
                </a:cubicBezTo>
                <a:cubicBezTo>
                  <a:pt x="31" y="58"/>
                  <a:pt x="34" y="56"/>
                  <a:pt x="36" y="53"/>
                </a:cubicBezTo>
                <a:cubicBezTo>
                  <a:pt x="37" y="54"/>
                  <a:pt x="38" y="55"/>
                  <a:pt x="40" y="55"/>
                </a:cubicBezTo>
                <a:cubicBezTo>
                  <a:pt x="47" y="57"/>
                  <a:pt x="54" y="53"/>
                  <a:pt x="57" y="46"/>
                </a:cubicBezTo>
                <a:cubicBezTo>
                  <a:pt x="57" y="46"/>
                  <a:pt x="57" y="46"/>
                  <a:pt x="57" y="45"/>
                </a:cubicBezTo>
                <a:cubicBezTo>
                  <a:pt x="59" y="48"/>
                  <a:pt x="61" y="49"/>
                  <a:pt x="64" y="50"/>
                </a:cubicBezTo>
                <a:cubicBezTo>
                  <a:pt x="65" y="51"/>
                  <a:pt x="67" y="51"/>
                  <a:pt x="68" y="51"/>
                </a:cubicBezTo>
                <a:cubicBezTo>
                  <a:pt x="69" y="56"/>
                  <a:pt x="72" y="60"/>
                  <a:pt x="77" y="62"/>
                </a:cubicBezTo>
                <a:cubicBezTo>
                  <a:pt x="82" y="63"/>
                  <a:pt x="87" y="62"/>
                  <a:pt x="91" y="58"/>
                </a:cubicBezTo>
                <a:cubicBezTo>
                  <a:pt x="91" y="64"/>
                  <a:pt x="94" y="70"/>
                  <a:pt x="100" y="71"/>
                </a:cubicBezTo>
                <a:cubicBezTo>
                  <a:pt x="103" y="72"/>
                  <a:pt x="106" y="72"/>
                  <a:pt x="109" y="71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10" y="76"/>
                  <a:pt x="112" y="80"/>
                  <a:pt x="115" y="82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115" y="86"/>
                  <a:pt x="115" y="86"/>
                  <a:pt x="115" y="86"/>
                </a:cubicBezTo>
                <a:cubicBezTo>
                  <a:pt x="114" y="88"/>
                  <a:pt x="114" y="91"/>
                  <a:pt x="115" y="94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14" y="126"/>
                  <a:pt x="116" y="127"/>
                  <a:pt x="116" y="126"/>
                </a:cubicBezTo>
                <a:cubicBezTo>
                  <a:pt x="120" y="117"/>
                  <a:pt x="122" y="109"/>
                  <a:pt x="124" y="103"/>
                </a:cubicBezTo>
                <a:cubicBezTo>
                  <a:pt x="131" y="104"/>
                  <a:pt x="138" y="101"/>
                  <a:pt x="140" y="94"/>
                </a:cubicBezTo>
                <a:close/>
              </a:path>
            </a:pathLst>
          </a:custGeom>
          <a:solidFill>
            <a:srgbClr val="3B23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64" name="ïṧ1îďê"/>
          <p:cNvSpPr/>
          <p:nvPr>
            <p:custDataLst>
              <p:tags r:id="rId164"/>
            </p:custDataLst>
          </p:nvPr>
        </p:nvSpPr>
        <p:spPr bwMode="auto">
          <a:xfrm>
            <a:off x="8495030" y="3481070"/>
            <a:ext cx="60960" cy="67310"/>
          </a:xfrm>
          <a:custGeom>
            <a:avLst/>
            <a:gdLst>
              <a:gd name="T0" fmla="*/ 2 w 22"/>
              <a:gd name="T1" fmla="*/ 9 h 24"/>
              <a:gd name="T2" fmla="*/ 7 w 22"/>
              <a:gd name="T3" fmla="*/ 22 h 24"/>
              <a:gd name="T4" fmla="*/ 20 w 22"/>
              <a:gd name="T5" fmla="*/ 15 h 24"/>
              <a:gd name="T6" fmla="*/ 15 w 22"/>
              <a:gd name="T7" fmla="*/ 2 h 24"/>
              <a:gd name="T8" fmla="*/ 2 w 22"/>
              <a:gd name="T9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4">
                <a:moveTo>
                  <a:pt x="2" y="9"/>
                </a:moveTo>
                <a:cubicBezTo>
                  <a:pt x="0" y="14"/>
                  <a:pt x="2" y="20"/>
                  <a:pt x="7" y="22"/>
                </a:cubicBezTo>
                <a:cubicBezTo>
                  <a:pt x="12" y="24"/>
                  <a:pt x="18" y="21"/>
                  <a:pt x="20" y="15"/>
                </a:cubicBezTo>
                <a:cubicBezTo>
                  <a:pt x="22" y="10"/>
                  <a:pt x="20" y="4"/>
                  <a:pt x="15" y="2"/>
                </a:cubicBezTo>
                <a:cubicBezTo>
                  <a:pt x="10" y="0"/>
                  <a:pt x="4" y="3"/>
                  <a:pt x="2" y="9"/>
                </a:cubicBezTo>
                <a:close/>
              </a:path>
            </a:pathLst>
          </a:custGeom>
          <a:solidFill>
            <a:srgbClr val="D89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65" name="ïSliḋê"/>
          <p:cNvSpPr/>
          <p:nvPr>
            <p:custDataLst>
              <p:tags r:id="rId165"/>
            </p:custDataLst>
          </p:nvPr>
        </p:nvSpPr>
        <p:spPr bwMode="auto">
          <a:xfrm>
            <a:off x="8498205" y="3476625"/>
            <a:ext cx="60960" cy="66040"/>
          </a:xfrm>
          <a:custGeom>
            <a:avLst/>
            <a:gdLst>
              <a:gd name="T0" fmla="*/ 2 w 22"/>
              <a:gd name="T1" fmla="*/ 8 h 24"/>
              <a:gd name="T2" fmla="*/ 7 w 22"/>
              <a:gd name="T3" fmla="*/ 22 h 24"/>
              <a:gd name="T4" fmla="*/ 20 w 22"/>
              <a:gd name="T5" fmla="*/ 15 h 24"/>
              <a:gd name="T6" fmla="*/ 14 w 22"/>
              <a:gd name="T7" fmla="*/ 2 h 24"/>
              <a:gd name="T8" fmla="*/ 2 w 22"/>
              <a:gd name="T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4">
                <a:moveTo>
                  <a:pt x="2" y="8"/>
                </a:moveTo>
                <a:cubicBezTo>
                  <a:pt x="0" y="14"/>
                  <a:pt x="2" y="20"/>
                  <a:pt x="7" y="22"/>
                </a:cubicBezTo>
                <a:cubicBezTo>
                  <a:pt x="12" y="24"/>
                  <a:pt x="18" y="21"/>
                  <a:pt x="20" y="15"/>
                </a:cubicBezTo>
                <a:cubicBezTo>
                  <a:pt x="22" y="10"/>
                  <a:pt x="19" y="4"/>
                  <a:pt x="14" y="2"/>
                </a:cubicBezTo>
                <a:cubicBezTo>
                  <a:pt x="9" y="0"/>
                  <a:pt x="4" y="3"/>
                  <a:pt x="2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66" name="îşlîdé"/>
          <p:cNvSpPr/>
          <p:nvPr>
            <p:custDataLst>
              <p:tags r:id="rId166"/>
            </p:custDataLst>
          </p:nvPr>
        </p:nvSpPr>
        <p:spPr bwMode="auto">
          <a:xfrm>
            <a:off x="8511540" y="3486785"/>
            <a:ext cx="25400" cy="25400"/>
          </a:xfrm>
          <a:custGeom>
            <a:avLst/>
            <a:gdLst>
              <a:gd name="T0" fmla="*/ 1 w 9"/>
              <a:gd name="T1" fmla="*/ 3 h 9"/>
              <a:gd name="T2" fmla="*/ 3 w 9"/>
              <a:gd name="T3" fmla="*/ 8 h 9"/>
              <a:gd name="T4" fmla="*/ 8 w 9"/>
              <a:gd name="T5" fmla="*/ 6 h 9"/>
              <a:gd name="T6" fmla="*/ 6 w 9"/>
              <a:gd name="T7" fmla="*/ 1 h 9"/>
              <a:gd name="T8" fmla="*/ 1 w 9"/>
              <a:gd name="T9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9">
                <a:moveTo>
                  <a:pt x="1" y="3"/>
                </a:moveTo>
                <a:cubicBezTo>
                  <a:pt x="0" y="5"/>
                  <a:pt x="1" y="7"/>
                  <a:pt x="3" y="8"/>
                </a:cubicBezTo>
                <a:cubicBezTo>
                  <a:pt x="5" y="9"/>
                  <a:pt x="7" y="8"/>
                  <a:pt x="8" y="6"/>
                </a:cubicBezTo>
                <a:cubicBezTo>
                  <a:pt x="9" y="4"/>
                  <a:pt x="8" y="1"/>
                  <a:pt x="6" y="1"/>
                </a:cubicBezTo>
                <a:cubicBezTo>
                  <a:pt x="4" y="0"/>
                  <a:pt x="1" y="1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67" name="íšḻíḓe"/>
          <p:cNvSpPr/>
          <p:nvPr>
            <p:custDataLst>
              <p:tags r:id="rId167"/>
            </p:custDataLst>
          </p:nvPr>
        </p:nvSpPr>
        <p:spPr bwMode="auto">
          <a:xfrm>
            <a:off x="8368030" y="3434715"/>
            <a:ext cx="60960" cy="66040"/>
          </a:xfrm>
          <a:custGeom>
            <a:avLst/>
            <a:gdLst>
              <a:gd name="T0" fmla="*/ 2 w 22"/>
              <a:gd name="T1" fmla="*/ 9 h 24"/>
              <a:gd name="T2" fmla="*/ 7 w 22"/>
              <a:gd name="T3" fmla="*/ 22 h 24"/>
              <a:gd name="T4" fmla="*/ 20 w 22"/>
              <a:gd name="T5" fmla="*/ 15 h 24"/>
              <a:gd name="T6" fmla="*/ 15 w 22"/>
              <a:gd name="T7" fmla="*/ 2 h 24"/>
              <a:gd name="T8" fmla="*/ 2 w 22"/>
              <a:gd name="T9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4">
                <a:moveTo>
                  <a:pt x="2" y="9"/>
                </a:moveTo>
                <a:cubicBezTo>
                  <a:pt x="0" y="14"/>
                  <a:pt x="2" y="20"/>
                  <a:pt x="7" y="22"/>
                </a:cubicBezTo>
                <a:cubicBezTo>
                  <a:pt x="12" y="24"/>
                  <a:pt x="18" y="21"/>
                  <a:pt x="20" y="15"/>
                </a:cubicBezTo>
                <a:cubicBezTo>
                  <a:pt x="22" y="10"/>
                  <a:pt x="20" y="4"/>
                  <a:pt x="15" y="2"/>
                </a:cubicBezTo>
                <a:cubicBezTo>
                  <a:pt x="10" y="0"/>
                  <a:pt x="4" y="3"/>
                  <a:pt x="2" y="9"/>
                </a:cubicBezTo>
                <a:close/>
              </a:path>
            </a:pathLst>
          </a:custGeom>
          <a:solidFill>
            <a:srgbClr val="D89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68" name="íŝļíḑê"/>
          <p:cNvSpPr/>
          <p:nvPr>
            <p:custDataLst>
              <p:tags r:id="rId168"/>
            </p:custDataLst>
          </p:nvPr>
        </p:nvSpPr>
        <p:spPr bwMode="auto">
          <a:xfrm>
            <a:off x="8371205" y="3429000"/>
            <a:ext cx="60960" cy="64135"/>
          </a:xfrm>
          <a:custGeom>
            <a:avLst/>
            <a:gdLst>
              <a:gd name="T0" fmla="*/ 2 w 22"/>
              <a:gd name="T1" fmla="*/ 8 h 23"/>
              <a:gd name="T2" fmla="*/ 7 w 22"/>
              <a:gd name="T3" fmla="*/ 22 h 23"/>
              <a:gd name="T4" fmla="*/ 20 w 22"/>
              <a:gd name="T5" fmla="*/ 15 h 23"/>
              <a:gd name="T6" fmla="*/ 15 w 22"/>
              <a:gd name="T7" fmla="*/ 1 h 23"/>
              <a:gd name="T8" fmla="*/ 2 w 22"/>
              <a:gd name="T9" fmla="*/ 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3">
                <a:moveTo>
                  <a:pt x="2" y="8"/>
                </a:moveTo>
                <a:cubicBezTo>
                  <a:pt x="0" y="14"/>
                  <a:pt x="2" y="20"/>
                  <a:pt x="7" y="22"/>
                </a:cubicBezTo>
                <a:cubicBezTo>
                  <a:pt x="12" y="23"/>
                  <a:pt x="18" y="20"/>
                  <a:pt x="20" y="15"/>
                </a:cubicBezTo>
                <a:cubicBezTo>
                  <a:pt x="22" y="9"/>
                  <a:pt x="20" y="3"/>
                  <a:pt x="15" y="1"/>
                </a:cubicBezTo>
                <a:cubicBezTo>
                  <a:pt x="10" y="0"/>
                  <a:pt x="4" y="3"/>
                  <a:pt x="2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69" name="iś1ïḓé"/>
          <p:cNvSpPr/>
          <p:nvPr>
            <p:custDataLst>
              <p:tags r:id="rId169"/>
            </p:custDataLst>
          </p:nvPr>
        </p:nvSpPr>
        <p:spPr bwMode="auto">
          <a:xfrm>
            <a:off x="8384540" y="3441065"/>
            <a:ext cx="25400" cy="20955"/>
          </a:xfrm>
          <a:custGeom>
            <a:avLst/>
            <a:gdLst>
              <a:gd name="T0" fmla="*/ 1 w 9"/>
              <a:gd name="T1" fmla="*/ 3 h 8"/>
              <a:gd name="T2" fmla="*/ 3 w 9"/>
              <a:gd name="T3" fmla="*/ 8 h 8"/>
              <a:gd name="T4" fmla="*/ 8 w 9"/>
              <a:gd name="T5" fmla="*/ 5 h 8"/>
              <a:gd name="T6" fmla="*/ 6 w 9"/>
              <a:gd name="T7" fmla="*/ 0 h 8"/>
              <a:gd name="T8" fmla="*/ 1 w 9"/>
              <a:gd name="T9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8">
                <a:moveTo>
                  <a:pt x="1" y="3"/>
                </a:moveTo>
                <a:cubicBezTo>
                  <a:pt x="0" y="5"/>
                  <a:pt x="1" y="7"/>
                  <a:pt x="3" y="8"/>
                </a:cubicBezTo>
                <a:cubicBezTo>
                  <a:pt x="5" y="8"/>
                  <a:pt x="8" y="7"/>
                  <a:pt x="8" y="5"/>
                </a:cubicBezTo>
                <a:cubicBezTo>
                  <a:pt x="9" y="3"/>
                  <a:pt x="8" y="1"/>
                  <a:pt x="6" y="0"/>
                </a:cubicBezTo>
                <a:cubicBezTo>
                  <a:pt x="4" y="0"/>
                  <a:pt x="2" y="1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70" name="íşľïḑè"/>
          <p:cNvSpPr/>
          <p:nvPr>
            <p:custDataLst>
              <p:tags r:id="rId170"/>
            </p:custDataLst>
          </p:nvPr>
        </p:nvSpPr>
        <p:spPr bwMode="auto">
          <a:xfrm>
            <a:off x="8390255" y="3473450"/>
            <a:ext cx="88265" cy="79375"/>
          </a:xfrm>
          <a:custGeom>
            <a:avLst/>
            <a:gdLst>
              <a:gd name="T0" fmla="*/ 26 w 32"/>
              <a:gd name="T1" fmla="*/ 0 h 29"/>
              <a:gd name="T2" fmla="*/ 18 w 32"/>
              <a:gd name="T3" fmla="*/ 10 h 29"/>
              <a:gd name="T4" fmla="*/ 20 w 32"/>
              <a:gd name="T5" fmla="*/ 25 h 29"/>
              <a:gd name="T6" fmla="*/ 32 w 32"/>
              <a:gd name="T7" fmla="*/ 2 h 29"/>
              <a:gd name="T8" fmla="*/ 26 w 32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9">
                <a:moveTo>
                  <a:pt x="26" y="0"/>
                </a:moveTo>
                <a:cubicBezTo>
                  <a:pt x="26" y="0"/>
                  <a:pt x="24" y="13"/>
                  <a:pt x="18" y="10"/>
                </a:cubicBezTo>
                <a:cubicBezTo>
                  <a:pt x="8" y="5"/>
                  <a:pt x="0" y="29"/>
                  <a:pt x="20" y="25"/>
                </a:cubicBezTo>
                <a:cubicBezTo>
                  <a:pt x="27" y="24"/>
                  <a:pt x="32" y="2"/>
                  <a:pt x="32" y="2"/>
                </a:cubicBezTo>
                <a:lnTo>
                  <a:pt x="26" y="0"/>
                </a:lnTo>
                <a:close/>
              </a:path>
            </a:pathLst>
          </a:custGeom>
          <a:solidFill>
            <a:srgbClr val="F484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71" name="íŝḻidê"/>
          <p:cNvSpPr/>
          <p:nvPr>
            <p:custDataLst>
              <p:tags r:id="rId171"/>
            </p:custDataLst>
          </p:nvPr>
        </p:nvSpPr>
        <p:spPr bwMode="auto">
          <a:xfrm>
            <a:off x="8520430" y="3441065"/>
            <a:ext cx="74930" cy="33020"/>
          </a:xfrm>
          <a:custGeom>
            <a:avLst/>
            <a:gdLst>
              <a:gd name="T0" fmla="*/ 27 w 27"/>
              <a:gd name="T1" fmla="*/ 11 h 12"/>
              <a:gd name="T2" fmla="*/ 26 w 27"/>
              <a:gd name="T3" fmla="*/ 9 h 12"/>
              <a:gd name="T4" fmla="*/ 26 w 27"/>
              <a:gd name="T5" fmla="*/ 9 h 12"/>
              <a:gd name="T6" fmla="*/ 9 w 27"/>
              <a:gd name="T7" fmla="*/ 0 h 12"/>
              <a:gd name="T8" fmla="*/ 7 w 27"/>
              <a:gd name="T9" fmla="*/ 0 h 12"/>
              <a:gd name="T10" fmla="*/ 7 w 27"/>
              <a:gd name="T11" fmla="*/ 0 h 12"/>
              <a:gd name="T12" fmla="*/ 7 w 27"/>
              <a:gd name="T13" fmla="*/ 0 h 12"/>
              <a:gd name="T14" fmla="*/ 5 w 27"/>
              <a:gd name="T15" fmla="*/ 0 h 12"/>
              <a:gd name="T16" fmla="*/ 4 w 27"/>
              <a:gd name="T17" fmla="*/ 0 h 12"/>
              <a:gd name="T18" fmla="*/ 3 w 27"/>
              <a:gd name="T19" fmla="*/ 0 h 12"/>
              <a:gd name="T20" fmla="*/ 2 w 27"/>
              <a:gd name="T21" fmla="*/ 1 h 12"/>
              <a:gd name="T22" fmla="*/ 0 w 27"/>
              <a:gd name="T23" fmla="*/ 1 h 12"/>
              <a:gd name="T24" fmla="*/ 7 w 27"/>
              <a:gd name="T25" fmla="*/ 3 h 12"/>
              <a:gd name="T26" fmla="*/ 14 w 27"/>
              <a:gd name="T27" fmla="*/ 5 h 12"/>
              <a:gd name="T28" fmla="*/ 27 w 27"/>
              <a:gd name="T29" fmla="*/ 12 h 12"/>
              <a:gd name="T30" fmla="*/ 27 w 27"/>
              <a:gd name="T31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" h="12">
                <a:moveTo>
                  <a:pt x="27" y="11"/>
                </a:moveTo>
                <a:cubicBezTo>
                  <a:pt x="27" y="11"/>
                  <a:pt x="27" y="10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3" y="3"/>
                  <a:pt x="15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5" y="2"/>
                  <a:pt x="7" y="3"/>
                </a:cubicBezTo>
                <a:cubicBezTo>
                  <a:pt x="9" y="3"/>
                  <a:pt x="12" y="4"/>
                  <a:pt x="14" y="5"/>
                </a:cubicBezTo>
                <a:cubicBezTo>
                  <a:pt x="19" y="7"/>
                  <a:pt x="23" y="9"/>
                  <a:pt x="27" y="12"/>
                </a:cubicBezTo>
                <a:cubicBezTo>
                  <a:pt x="27" y="12"/>
                  <a:pt x="27" y="11"/>
                  <a:pt x="27" y="11"/>
                </a:cubicBezTo>
                <a:close/>
              </a:path>
            </a:pathLst>
          </a:custGeom>
          <a:solidFill>
            <a:srgbClr val="3B23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72" name="îśľïḑé"/>
          <p:cNvSpPr/>
          <p:nvPr>
            <p:custDataLst>
              <p:tags r:id="rId172"/>
            </p:custDataLst>
          </p:nvPr>
        </p:nvSpPr>
        <p:spPr bwMode="auto">
          <a:xfrm>
            <a:off x="8387080" y="3395980"/>
            <a:ext cx="77470" cy="33020"/>
          </a:xfrm>
          <a:custGeom>
            <a:avLst/>
            <a:gdLst>
              <a:gd name="T0" fmla="*/ 2 w 28"/>
              <a:gd name="T1" fmla="*/ 3 h 12"/>
              <a:gd name="T2" fmla="*/ 3 w 28"/>
              <a:gd name="T3" fmla="*/ 2 h 12"/>
              <a:gd name="T4" fmla="*/ 3 w 28"/>
              <a:gd name="T5" fmla="*/ 2 h 12"/>
              <a:gd name="T6" fmla="*/ 23 w 28"/>
              <a:gd name="T7" fmla="*/ 6 h 12"/>
              <a:gd name="T8" fmla="*/ 24 w 28"/>
              <a:gd name="T9" fmla="*/ 7 h 12"/>
              <a:gd name="T10" fmla="*/ 24 w 28"/>
              <a:gd name="T11" fmla="*/ 7 h 12"/>
              <a:gd name="T12" fmla="*/ 24 w 28"/>
              <a:gd name="T13" fmla="*/ 8 h 12"/>
              <a:gd name="T14" fmla="*/ 26 w 28"/>
              <a:gd name="T15" fmla="*/ 9 h 12"/>
              <a:gd name="T16" fmla="*/ 26 w 28"/>
              <a:gd name="T17" fmla="*/ 10 h 12"/>
              <a:gd name="T18" fmla="*/ 26 w 28"/>
              <a:gd name="T19" fmla="*/ 10 h 12"/>
              <a:gd name="T20" fmla="*/ 27 w 28"/>
              <a:gd name="T21" fmla="*/ 11 h 12"/>
              <a:gd name="T22" fmla="*/ 28 w 28"/>
              <a:gd name="T23" fmla="*/ 12 h 12"/>
              <a:gd name="T24" fmla="*/ 22 w 28"/>
              <a:gd name="T25" fmla="*/ 10 h 12"/>
              <a:gd name="T26" fmla="*/ 15 w 28"/>
              <a:gd name="T27" fmla="*/ 7 h 12"/>
              <a:gd name="T28" fmla="*/ 0 w 28"/>
              <a:gd name="T29" fmla="*/ 4 h 12"/>
              <a:gd name="T30" fmla="*/ 2 w 28"/>
              <a:gd name="T31" fmla="*/ 3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" h="12">
                <a:moveTo>
                  <a:pt x="2" y="3"/>
                </a:moveTo>
                <a:cubicBezTo>
                  <a:pt x="2" y="3"/>
                  <a:pt x="2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10" y="0"/>
                  <a:pt x="17" y="2"/>
                  <a:pt x="23" y="6"/>
                </a:cubicBezTo>
                <a:cubicBezTo>
                  <a:pt x="23" y="6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8"/>
                  <a:pt x="24" y="8"/>
                  <a:pt x="24" y="8"/>
                </a:cubicBezTo>
                <a:cubicBezTo>
                  <a:pt x="25" y="8"/>
                  <a:pt x="25" y="8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7" y="10"/>
                  <a:pt x="27" y="11"/>
                  <a:pt x="27" y="11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2"/>
                  <a:pt x="24" y="10"/>
                  <a:pt x="22" y="10"/>
                </a:cubicBezTo>
                <a:cubicBezTo>
                  <a:pt x="20" y="8"/>
                  <a:pt x="18" y="7"/>
                  <a:pt x="15" y="7"/>
                </a:cubicBezTo>
                <a:cubicBezTo>
                  <a:pt x="10" y="5"/>
                  <a:pt x="5" y="4"/>
                  <a:pt x="0" y="4"/>
                </a:cubicBezTo>
                <a:cubicBezTo>
                  <a:pt x="1" y="4"/>
                  <a:pt x="2" y="3"/>
                  <a:pt x="2" y="3"/>
                </a:cubicBezTo>
                <a:close/>
              </a:path>
            </a:pathLst>
          </a:custGeom>
          <a:solidFill>
            <a:srgbClr val="3B23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73" name="iṣḻïde"/>
          <p:cNvSpPr/>
          <p:nvPr>
            <p:custDataLst>
              <p:tags r:id="rId173"/>
            </p:custDataLst>
          </p:nvPr>
        </p:nvSpPr>
        <p:spPr bwMode="auto">
          <a:xfrm>
            <a:off x="8393430" y="3569335"/>
            <a:ext cx="110490" cy="74930"/>
          </a:xfrm>
          <a:custGeom>
            <a:avLst/>
            <a:gdLst>
              <a:gd name="T0" fmla="*/ 4 w 40"/>
              <a:gd name="T1" fmla="*/ 0 h 27"/>
              <a:gd name="T2" fmla="*/ 38 w 40"/>
              <a:gd name="T3" fmla="*/ 1 h 27"/>
              <a:gd name="T4" fmla="*/ 15 w 40"/>
              <a:gd name="T5" fmla="*/ 23 h 27"/>
              <a:gd name="T6" fmla="*/ 4 w 40"/>
              <a:gd name="T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" h="27">
                <a:moveTo>
                  <a:pt x="4" y="0"/>
                </a:moveTo>
                <a:cubicBezTo>
                  <a:pt x="4" y="0"/>
                  <a:pt x="24" y="10"/>
                  <a:pt x="38" y="1"/>
                </a:cubicBezTo>
                <a:cubicBezTo>
                  <a:pt x="38" y="1"/>
                  <a:pt x="40" y="27"/>
                  <a:pt x="15" y="23"/>
                </a:cubicBezTo>
                <a:cubicBezTo>
                  <a:pt x="0" y="20"/>
                  <a:pt x="4" y="0"/>
                  <a:pt x="4" y="0"/>
                </a:cubicBezTo>
                <a:close/>
              </a:path>
            </a:pathLst>
          </a:custGeom>
          <a:solidFill>
            <a:srgbClr val="982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74" name="íṡļíďê"/>
          <p:cNvSpPr/>
          <p:nvPr>
            <p:custDataLst>
              <p:tags r:id="rId174"/>
            </p:custDataLst>
          </p:nvPr>
        </p:nvSpPr>
        <p:spPr bwMode="auto">
          <a:xfrm>
            <a:off x="8409940" y="3584575"/>
            <a:ext cx="81915" cy="52070"/>
          </a:xfrm>
          <a:custGeom>
            <a:avLst/>
            <a:gdLst>
              <a:gd name="T0" fmla="*/ 0 w 30"/>
              <a:gd name="T1" fmla="*/ 12 h 19"/>
              <a:gd name="T2" fmla="*/ 9 w 30"/>
              <a:gd name="T3" fmla="*/ 18 h 19"/>
              <a:gd name="T4" fmla="*/ 22 w 30"/>
              <a:gd name="T5" fmla="*/ 17 h 19"/>
              <a:gd name="T6" fmla="*/ 25 w 30"/>
              <a:gd name="T7" fmla="*/ 15 h 19"/>
              <a:gd name="T8" fmla="*/ 25 w 30"/>
              <a:gd name="T9" fmla="*/ 15 h 19"/>
              <a:gd name="T10" fmla="*/ 25 w 30"/>
              <a:gd name="T11" fmla="*/ 15 h 19"/>
              <a:gd name="T12" fmla="*/ 30 w 30"/>
              <a:gd name="T13" fmla="*/ 8 h 19"/>
              <a:gd name="T14" fmla="*/ 0 w 30"/>
              <a:gd name="T15" fmla="*/ 1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19">
                <a:moveTo>
                  <a:pt x="0" y="12"/>
                </a:moveTo>
                <a:cubicBezTo>
                  <a:pt x="2" y="15"/>
                  <a:pt x="5" y="17"/>
                  <a:pt x="9" y="18"/>
                </a:cubicBezTo>
                <a:cubicBezTo>
                  <a:pt x="15" y="19"/>
                  <a:pt x="19" y="18"/>
                  <a:pt x="22" y="17"/>
                </a:cubicBezTo>
                <a:cubicBezTo>
                  <a:pt x="23" y="16"/>
                  <a:pt x="24" y="16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7" y="13"/>
                  <a:pt x="29" y="10"/>
                  <a:pt x="30" y="8"/>
                </a:cubicBezTo>
                <a:cubicBezTo>
                  <a:pt x="18" y="0"/>
                  <a:pt x="6" y="8"/>
                  <a:pt x="0" y="12"/>
                </a:cubicBezTo>
                <a:close/>
              </a:path>
            </a:pathLst>
          </a:custGeom>
          <a:solidFill>
            <a:srgbClr val="F056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75" name="ïŝlîḍe"/>
          <p:cNvSpPr/>
          <p:nvPr>
            <p:custDataLst>
              <p:tags r:id="rId175"/>
            </p:custDataLst>
          </p:nvPr>
        </p:nvSpPr>
        <p:spPr bwMode="auto">
          <a:xfrm>
            <a:off x="8403590" y="3569335"/>
            <a:ext cx="81915" cy="28575"/>
          </a:xfrm>
          <a:custGeom>
            <a:avLst/>
            <a:gdLst>
              <a:gd name="T0" fmla="*/ 0 w 30"/>
              <a:gd name="T1" fmla="*/ 0 h 10"/>
              <a:gd name="T2" fmla="*/ 0 w 30"/>
              <a:gd name="T3" fmla="*/ 0 h 10"/>
              <a:gd name="T4" fmla="*/ 0 w 30"/>
              <a:gd name="T5" fmla="*/ 0 h 10"/>
              <a:gd name="T6" fmla="*/ 9 w 30"/>
              <a:gd name="T7" fmla="*/ 9 h 10"/>
              <a:gd name="T8" fmla="*/ 20 w 30"/>
              <a:gd name="T9" fmla="*/ 9 h 10"/>
              <a:gd name="T10" fmla="*/ 26 w 30"/>
              <a:gd name="T11" fmla="*/ 8 h 10"/>
              <a:gd name="T12" fmla="*/ 30 w 30"/>
              <a:gd name="T13" fmla="*/ 3 h 10"/>
              <a:gd name="T14" fmla="*/ 0 w 30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1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4" y="7"/>
                  <a:pt x="9" y="9"/>
                </a:cubicBezTo>
                <a:cubicBezTo>
                  <a:pt x="13" y="10"/>
                  <a:pt x="16" y="10"/>
                  <a:pt x="20" y="9"/>
                </a:cubicBezTo>
                <a:cubicBezTo>
                  <a:pt x="22" y="9"/>
                  <a:pt x="24" y="9"/>
                  <a:pt x="26" y="8"/>
                </a:cubicBezTo>
                <a:cubicBezTo>
                  <a:pt x="27" y="7"/>
                  <a:pt x="29" y="5"/>
                  <a:pt x="30" y="3"/>
                </a:cubicBezTo>
                <a:cubicBezTo>
                  <a:pt x="17" y="8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76" name="íślîde"/>
          <p:cNvSpPr/>
          <p:nvPr>
            <p:custDataLst>
              <p:tags r:id="rId176"/>
            </p:custDataLst>
          </p:nvPr>
        </p:nvSpPr>
        <p:spPr bwMode="auto">
          <a:xfrm>
            <a:off x="8390255" y="3568065"/>
            <a:ext cx="113665" cy="71755"/>
          </a:xfrm>
          <a:custGeom>
            <a:avLst/>
            <a:gdLst>
              <a:gd name="T0" fmla="*/ 14 w 41"/>
              <a:gd name="T1" fmla="*/ 24 h 26"/>
              <a:gd name="T2" fmla="*/ 3 w 41"/>
              <a:gd name="T3" fmla="*/ 1 h 26"/>
              <a:gd name="T4" fmla="*/ 4 w 41"/>
              <a:gd name="T5" fmla="*/ 0 h 26"/>
              <a:gd name="T6" fmla="*/ 5 w 41"/>
              <a:gd name="T7" fmla="*/ 0 h 26"/>
              <a:gd name="T8" fmla="*/ 39 w 41"/>
              <a:gd name="T9" fmla="*/ 1 h 26"/>
              <a:gd name="T10" fmla="*/ 40 w 41"/>
              <a:gd name="T11" fmla="*/ 1 h 26"/>
              <a:gd name="T12" fmla="*/ 41 w 41"/>
              <a:gd name="T13" fmla="*/ 2 h 26"/>
              <a:gd name="T14" fmla="*/ 33 w 41"/>
              <a:gd name="T15" fmla="*/ 21 h 26"/>
              <a:gd name="T16" fmla="*/ 16 w 41"/>
              <a:gd name="T17" fmla="*/ 25 h 26"/>
              <a:gd name="T18" fmla="*/ 14 w 41"/>
              <a:gd name="T19" fmla="*/ 24 h 26"/>
              <a:gd name="T20" fmla="*/ 6 w 41"/>
              <a:gd name="T21" fmla="*/ 3 h 26"/>
              <a:gd name="T22" fmla="*/ 17 w 41"/>
              <a:gd name="T23" fmla="*/ 23 h 26"/>
              <a:gd name="T24" fmla="*/ 32 w 41"/>
              <a:gd name="T25" fmla="*/ 20 h 26"/>
              <a:gd name="T26" fmla="*/ 38 w 41"/>
              <a:gd name="T27" fmla="*/ 4 h 26"/>
              <a:gd name="T28" fmla="*/ 6 w 41"/>
              <a:gd name="T29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" h="26">
                <a:moveTo>
                  <a:pt x="14" y="24"/>
                </a:moveTo>
                <a:cubicBezTo>
                  <a:pt x="0" y="20"/>
                  <a:pt x="3" y="1"/>
                  <a:pt x="3" y="1"/>
                </a:cubicBezTo>
                <a:cubicBezTo>
                  <a:pt x="3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25" y="10"/>
                  <a:pt x="39" y="1"/>
                </a:cubicBezTo>
                <a:cubicBezTo>
                  <a:pt x="39" y="1"/>
                  <a:pt x="39" y="0"/>
                  <a:pt x="40" y="1"/>
                </a:cubicBezTo>
                <a:cubicBezTo>
                  <a:pt x="40" y="1"/>
                  <a:pt x="40" y="1"/>
                  <a:pt x="41" y="2"/>
                </a:cubicBezTo>
                <a:cubicBezTo>
                  <a:pt x="41" y="2"/>
                  <a:pt x="41" y="15"/>
                  <a:pt x="33" y="21"/>
                </a:cubicBezTo>
                <a:cubicBezTo>
                  <a:pt x="29" y="25"/>
                  <a:pt x="23" y="26"/>
                  <a:pt x="16" y="25"/>
                </a:cubicBezTo>
                <a:cubicBezTo>
                  <a:pt x="15" y="25"/>
                  <a:pt x="15" y="25"/>
                  <a:pt x="14" y="24"/>
                </a:cubicBezTo>
                <a:close/>
                <a:moveTo>
                  <a:pt x="6" y="3"/>
                </a:moveTo>
                <a:cubicBezTo>
                  <a:pt x="5" y="7"/>
                  <a:pt x="5" y="21"/>
                  <a:pt x="17" y="23"/>
                </a:cubicBezTo>
                <a:cubicBezTo>
                  <a:pt x="23" y="24"/>
                  <a:pt x="28" y="23"/>
                  <a:pt x="32" y="20"/>
                </a:cubicBezTo>
                <a:cubicBezTo>
                  <a:pt x="37" y="15"/>
                  <a:pt x="38" y="8"/>
                  <a:pt x="38" y="4"/>
                </a:cubicBezTo>
                <a:cubicBezTo>
                  <a:pt x="26" y="10"/>
                  <a:pt x="11" y="5"/>
                  <a:pt x="6" y="3"/>
                </a:cubicBezTo>
                <a:close/>
              </a:path>
            </a:pathLst>
          </a:custGeom>
          <a:solidFill>
            <a:srgbClr val="DE6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77" name="í$ḷîḓe"/>
          <p:cNvSpPr/>
          <p:nvPr>
            <p:custDataLst>
              <p:tags r:id="rId177"/>
            </p:custDataLst>
          </p:nvPr>
        </p:nvSpPr>
        <p:spPr bwMode="auto">
          <a:xfrm>
            <a:off x="8176895" y="3688715"/>
            <a:ext cx="295910" cy="482600"/>
          </a:xfrm>
          <a:custGeom>
            <a:avLst/>
            <a:gdLst>
              <a:gd name="T0" fmla="*/ 42 w 107"/>
              <a:gd name="T1" fmla="*/ 10 h 175"/>
              <a:gd name="T2" fmla="*/ 0 w 107"/>
              <a:gd name="T3" fmla="*/ 143 h 175"/>
              <a:gd name="T4" fmla="*/ 65 w 107"/>
              <a:gd name="T5" fmla="*/ 175 h 175"/>
              <a:gd name="T6" fmla="*/ 102 w 107"/>
              <a:gd name="T7" fmla="*/ 0 h 175"/>
              <a:gd name="T8" fmla="*/ 42 w 107"/>
              <a:gd name="T9" fmla="*/ 1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75">
                <a:moveTo>
                  <a:pt x="42" y="10"/>
                </a:moveTo>
                <a:cubicBezTo>
                  <a:pt x="0" y="143"/>
                  <a:pt x="0" y="143"/>
                  <a:pt x="0" y="143"/>
                </a:cubicBezTo>
                <a:cubicBezTo>
                  <a:pt x="65" y="175"/>
                  <a:pt x="65" y="175"/>
                  <a:pt x="65" y="175"/>
                </a:cubicBezTo>
                <a:cubicBezTo>
                  <a:pt x="65" y="175"/>
                  <a:pt x="107" y="44"/>
                  <a:pt x="102" y="0"/>
                </a:cubicBezTo>
                <a:lnTo>
                  <a:pt x="42" y="10"/>
                </a:lnTo>
                <a:close/>
              </a:path>
            </a:pathLst>
          </a:custGeom>
          <a:solidFill>
            <a:srgbClr val="2C3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78" name="íśḷíḓe"/>
          <p:cNvSpPr/>
          <p:nvPr>
            <p:custDataLst>
              <p:tags r:id="rId178"/>
            </p:custDataLst>
          </p:nvPr>
        </p:nvSpPr>
        <p:spPr bwMode="auto">
          <a:xfrm>
            <a:off x="8160385" y="4038600"/>
            <a:ext cx="387350" cy="655955"/>
          </a:xfrm>
          <a:custGeom>
            <a:avLst/>
            <a:gdLst>
              <a:gd name="T0" fmla="*/ 39 w 140"/>
              <a:gd name="T1" fmla="*/ 238 h 238"/>
              <a:gd name="T2" fmla="*/ 0 w 140"/>
              <a:gd name="T3" fmla="*/ 221 h 238"/>
              <a:gd name="T4" fmla="*/ 2 w 140"/>
              <a:gd name="T5" fmla="*/ 213 h 238"/>
              <a:gd name="T6" fmla="*/ 48 w 140"/>
              <a:gd name="T7" fmla="*/ 48 h 238"/>
              <a:gd name="T8" fmla="*/ 58 w 140"/>
              <a:gd name="T9" fmla="*/ 15 h 238"/>
              <a:gd name="T10" fmla="*/ 59 w 140"/>
              <a:gd name="T11" fmla="*/ 10 h 238"/>
              <a:gd name="T12" fmla="*/ 70 w 140"/>
              <a:gd name="T13" fmla="*/ 3 h 238"/>
              <a:gd name="T14" fmla="*/ 117 w 140"/>
              <a:gd name="T15" fmla="*/ 4 h 238"/>
              <a:gd name="T16" fmla="*/ 125 w 140"/>
              <a:gd name="T17" fmla="*/ 8 h 238"/>
              <a:gd name="T18" fmla="*/ 116 w 140"/>
              <a:gd name="T19" fmla="*/ 59 h 238"/>
              <a:gd name="T20" fmla="*/ 39 w 140"/>
              <a:gd name="T21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0" h="238">
                <a:moveTo>
                  <a:pt x="39" y="238"/>
                </a:moveTo>
                <a:cubicBezTo>
                  <a:pt x="0" y="221"/>
                  <a:pt x="0" y="221"/>
                  <a:pt x="0" y="221"/>
                </a:cubicBezTo>
                <a:cubicBezTo>
                  <a:pt x="1" y="218"/>
                  <a:pt x="2" y="215"/>
                  <a:pt x="2" y="213"/>
                </a:cubicBezTo>
                <a:cubicBezTo>
                  <a:pt x="10" y="185"/>
                  <a:pt x="38" y="83"/>
                  <a:pt x="48" y="48"/>
                </a:cubicBezTo>
                <a:cubicBezTo>
                  <a:pt x="51" y="37"/>
                  <a:pt x="55" y="26"/>
                  <a:pt x="58" y="15"/>
                </a:cubicBezTo>
                <a:cubicBezTo>
                  <a:pt x="58" y="13"/>
                  <a:pt x="59" y="12"/>
                  <a:pt x="59" y="10"/>
                </a:cubicBezTo>
                <a:cubicBezTo>
                  <a:pt x="61" y="5"/>
                  <a:pt x="65" y="5"/>
                  <a:pt x="70" y="3"/>
                </a:cubicBezTo>
                <a:cubicBezTo>
                  <a:pt x="85" y="0"/>
                  <a:pt x="102" y="0"/>
                  <a:pt x="117" y="4"/>
                </a:cubicBezTo>
                <a:cubicBezTo>
                  <a:pt x="120" y="5"/>
                  <a:pt x="123" y="6"/>
                  <a:pt x="125" y="8"/>
                </a:cubicBezTo>
                <a:cubicBezTo>
                  <a:pt x="140" y="22"/>
                  <a:pt x="122" y="46"/>
                  <a:pt x="116" y="59"/>
                </a:cubicBezTo>
                <a:cubicBezTo>
                  <a:pt x="97" y="100"/>
                  <a:pt x="50" y="213"/>
                  <a:pt x="39" y="238"/>
                </a:cubicBezTo>
                <a:close/>
              </a:path>
            </a:pathLst>
          </a:custGeom>
          <a:solidFill>
            <a:srgbClr val="2C3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79" name="îśḻíḑè"/>
          <p:cNvSpPr/>
          <p:nvPr>
            <p:custDataLst>
              <p:tags r:id="rId179"/>
            </p:custDataLst>
          </p:nvPr>
        </p:nvSpPr>
        <p:spPr bwMode="auto">
          <a:xfrm>
            <a:off x="7997190" y="3327400"/>
            <a:ext cx="45085" cy="71755"/>
          </a:xfrm>
          <a:custGeom>
            <a:avLst/>
            <a:gdLst>
              <a:gd name="T0" fmla="*/ 0 w 16"/>
              <a:gd name="T1" fmla="*/ 6 h 26"/>
              <a:gd name="T2" fmla="*/ 3 w 16"/>
              <a:gd name="T3" fmla="*/ 1 h 26"/>
              <a:gd name="T4" fmla="*/ 9 w 16"/>
              <a:gd name="T5" fmla="*/ 3 h 26"/>
              <a:gd name="T6" fmla="*/ 15 w 16"/>
              <a:gd name="T7" fmla="*/ 20 h 26"/>
              <a:gd name="T8" fmla="*/ 12 w 16"/>
              <a:gd name="T9" fmla="*/ 25 h 26"/>
              <a:gd name="T10" fmla="*/ 6 w 16"/>
              <a:gd name="T11" fmla="*/ 23 h 26"/>
              <a:gd name="T12" fmla="*/ 0 w 16"/>
              <a:gd name="T13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26">
                <a:moveTo>
                  <a:pt x="0" y="6"/>
                </a:moveTo>
                <a:cubicBezTo>
                  <a:pt x="0" y="4"/>
                  <a:pt x="1" y="2"/>
                  <a:pt x="3" y="1"/>
                </a:cubicBezTo>
                <a:cubicBezTo>
                  <a:pt x="6" y="0"/>
                  <a:pt x="8" y="1"/>
                  <a:pt x="9" y="3"/>
                </a:cubicBezTo>
                <a:cubicBezTo>
                  <a:pt x="15" y="20"/>
                  <a:pt x="15" y="20"/>
                  <a:pt x="15" y="20"/>
                </a:cubicBezTo>
                <a:cubicBezTo>
                  <a:pt x="16" y="22"/>
                  <a:pt x="14" y="25"/>
                  <a:pt x="12" y="25"/>
                </a:cubicBezTo>
                <a:cubicBezTo>
                  <a:pt x="9" y="26"/>
                  <a:pt x="7" y="25"/>
                  <a:pt x="6" y="23"/>
                </a:cubicBezTo>
                <a:lnTo>
                  <a:pt x="0" y="6"/>
                </a:lnTo>
                <a:close/>
              </a:path>
            </a:pathLst>
          </a:custGeom>
          <a:solidFill>
            <a:srgbClr val="D8AF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80" name="ïşḷïḍè"/>
          <p:cNvSpPr/>
          <p:nvPr>
            <p:custDataLst>
              <p:tags r:id="rId180"/>
            </p:custDataLst>
          </p:nvPr>
        </p:nvSpPr>
        <p:spPr bwMode="auto">
          <a:xfrm>
            <a:off x="7931785" y="3337560"/>
            <a:ext cx="143510" cy="139065"/>
          </a:xfrm>
          <a:custGeom>
            <a:avLst/>
            <a:gdLst>
              <a:gd name="T0" fmla="*/ 10 w 52"/>
              <a:gd name="T1" fmla="*/ 38 h 50"/>
              <a:gd name="T2" fmla="*/ 7 w 52"/>
              <a:gd name="T3" fmla="*/ 10 h 50"/>
              <a:gd name="T4" fmla="*/ 35 w 52"/>
              <a:gd name="T5" fmla="*/ 8 h 50"/>
              <a:gd name="T6" fmla="*/ 45 w 52"/>
              <a:gd name="T7" fmla="*/ 42 h 50"/>
              <a:gd name="T8" fmla="*/ 10 w 52"/>
              <a:gd name="T9" fmla="*/ 3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50">
                <a:moveTo>
                  <a:pt x="10" y="38"/>
                </a:moveTo>
                <a:cubicBezTo>
                  <a:pt x="0" y="29"/>
                  <a:pt x="1" y="18"/>
                  <a:pt x="7" y="10"/>
                </a:cubicBezTo>
                <a:cubicBezTo>
                  <a:pt x="14" y="2"/>
                  <a:pt x="25" y="0"/>
                  <a:pt x="35" y="8"/>
                </a:cubicBezTo>
                <a:cubicBezTo>
                  <a:pt x="45" y="17"/>
                  <a:pt x="52" y="34"/>
                  <a:pt x="45" y="42"/>
                </a:cubicBezTo>
                <a:cubicBezTo>
                  <a:pt x="38" y="50"/>
                  <a:pt x="21" y="46"/>
                  <a:pt x="10" y="38"/>
                </a:cubicBez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81" name="ïSḻíḓè"/>
          <p:cNvSpPr/>
          <p:nvPr>
            <p:custDataLst>
              <p:tags r:id="rId181"/>
            </p:custDataLst>
          </p:nvPr>
        </p:nvSpPr>
        <p:spPr bwMode="auto">
          <a:xfrm>
            <a:off x="7941945" y="3340735"/>
            <a:ext cx="64135" cy="61595"/>
          </a:xfrm>
          <a:custGeom>
            <a:avLst/>
            <a:gdLst>
              <a:gd name="T0" fmla="*/ 2 w 23"/>
              <a:gd name="T1" fmla="*/ 9 h 22"/>
              <a:gd name="T2" fmla="*/ 2 w 23"/>
              <a:gd name="T3" fmla="*/ 3 h 22"/>
              <a:gd name="T4" fmla="*/ 8 w 23"/>
              <a:gd name="T5" fmla="*/ 2 h 22"/>
              <a:gd name="T6" fmla="*/ 22 w 23"/>
              <a:gd name="T7" fmla="*/ 13 h 22"/>
              <a:gd name="T8" fmla="*/ 22 w 23"/>
              <a:gd name="T9" fmla="*/ 19 h 22"/>
              <a:gd name="T10" fmla="*/ 16 w 23"/>
              <a:gd name="T11" fmla="*/ 20 h 22"/>
              <a:gd name="T12" fmla="*/ 2 w 23"/>
              <a:gd name="T13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2">
                <a:moveTo>
                  <a:pt x="2" y="9"/>
                </a:moveTo>
                <a:cubicBezTo>
                  <a:pt x="0" y="7"/>
                  <a:pt x="0" y="5"/>
                  <a:pt x="2" y="3"/>
                </a:cubicBezTo>
                <a:cubicBezTo>
                  <a:pt x="3" y="1"/>
                  <a:pt x="6" y="0"/>
                  <a:pt x="8" y="2"/>
                </a:cubicBezTo>
                <a:cubicBezTo>
                  <a:pt x="22" y="13"/>
                  <a:pt x="22" y="13"/>
                  <a:pt x="22" y="13"/>
                </a:cubicBezTo>
                <a:cubicBezTo>
                  <a:pt x="23" y="15"/>
                  <a:pt x="23" y="17"/>
                  <a:pt x="22" y="19"/>
                </a:cubicBezTo>
                <a:cubicBezTo>
                  <a:pt x="20" y="21"/>
                  <a:pt x="17" y="22"/>
                  <a:pt x="16" y="20"/>
                </a:cubicBezTo>
                <a:lnTo>
                  <a:pt x="2" y="9"/>
                </a:ln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82" name="íṥļïḓê"/>
          <p:cNvSpPr/>
          <p:nvPr>
            <p:custDataLst>
              <p:tags r:id="rId182"/>
            </p:custDataLst>
          </p:nvPr>
        </p:nvSpPr>
        <p:spPr bwMode="auto">
          <a:xfrm>
            <a:off x="7961630" y="3324225"/>
            <a:ext cx="67310" cy="61595"/>
          </a:xfrm>
          <a:custGeom>
            <a:avLst/>
            <a:gdLst>
              <a:gd name="T0" fmla="*/ 2 w 24"/>
              <a:gd name="T1" fmla="*/ 9 h 22"/>
              <a:gd name="T2" fmla="*/ 2 w 24"/>
              <a:gd name="T3" fmla="*/ 3 h 22"/>
              <a:gd name="T4" fmla="*/ 8 w 24"/>
              <a:gd name="T5" fmla="*/ 2 h 22"/>
              <a:gd name="T6" fmla="*/ 22 w 24"/>
              <a:gd name="T7" fmla="*/ 13 h 22"/>
              <a:gd name="T8" fmla="*/ 22 w 24"/>
              <a:gd name="T9" fmla="*/ 19 h 22"/>
              <a:gd name="T10" fmla="*/ 16 w 24"/>
              <a:gd name="T11" fmla="*/ 20 h 22"/>
              <a:gd name="T12" fmla="*/ 2 w 24"/>
              <a:gd name="T13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2">
                <a:moveTo>
                  <a:pt x="2" y="9"/>
                </a:moveTo>
                <a:cubicBezTo>
                  <a:pt x="0" y="7"/>
                  <a:pt x="0" y="5"/>
                  <a:pt x="2" y="3"/>
                </a:cubicBezTo>
                <a:cubicBezTo>
                  <a:pt x="4" y="1"/>
                  <a:pt x="6" y="0"/>
                  <a:pt x="8" y="2"/>
                </a:cubicBezTo>
                <a:cubicBezTo>
                  <a:pt x="22" y="13"/>
                  <a:pt x="22" y="13"/>
                  <a:pt x="22" y="13"/>
                </a:cubicBezTo>
                <a:cubicBezTo>
                  <a:pt x="24" y="15"/>
                  <a:pt x="24" y="18"/>
                  <a:pt x="22" y="19"/>
                </a:cubicBezTo>
                <a:cubicBezTo>
                  <a:pt x="20" y="21"/>
                  <a:pt x="18" y="22"/>
                  <a:pt x="16" y="20"/>
                </a:cubicBezTo>
                <a:lnTo>
                  <a:pt x="2" y="9"/>
                </a:ln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83" name="íṧļíďé"/>
          <p:cNvSpPr/>
          <p:nvPr>
            <p:custDataLst>
              <p:tags r:id="rId183"/>
            </p:custDataLst>
          </p:nvPr>
        </p:nvSpPr>
        <p:spPr bwMode="auto">
          <a:xfrm>
            <a:off x="7931785" y="3362960"/>
            <a:ext cx="62865" cy="61595"/>
          </a:xfrm>
          <a:custGeom>
            <a:avLst/>
            <a:gdLst>
              <a:gd name="T0" fmla="*/ 1 w 23"/>
              <a:gd name="T1" fmla="*/ 9 h 22"/>
              <a:gd name="T2" fmla="*/ 1 w 23"/>
              <a:gd name="T3" fmla="*/ 3 h 22"/>
              <a:gd name="T4" fmla="*/ 7 w 23"/>
              <a:gd name="T5" fmla="*/ 2 h 22"/>
              <a:gd name="T6" fmla="*/ 21 w 23"/>
              <a:gd name="T7" fmla="*/ 13 h 22"/>
              <a:gd name="T8" fmla="*/ 21 w 23"/>
              <a:gd name="T9" fmla="*/ 19 h 22"/>
              <a:gd name="T10" fmla="*/ 15 w 23"/>
              <a:gd name="T11" fmla="*/ 20 h 22"/>
              <a:gd name="T12" fmla="*/ 1 w 23"/>
              <a:gd name="T13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2">
                <a:moveTo>
                  <a:pt x="1" y="9"/>
                </a:moveTo>
                <a:cubicBezTo>
                  <a:pt x="0" y="7"/>
                  <a:pt x="0" y="5"/>
                  <a:pt x="1" y="3"/>
                </a:cubicBezTo>
                <a:cubicBezTo>
                  <a:pt x="3" y="1"/>
                  <a:pt x="6" y="0"/>
                  <a:pt x="7" y="2"/>
                </a:cubicBezTo>
                <a:cubicBezTo>
                  <a:pt x="21" y="13"/>
                  <a:pt x="21" y="13"/>
                  <a:pt x="21" y="13"/>
                </a:cubicBezTo>
                <a:cubicBezTo>
                  <a:pt x="23" y="15"/>
                  <a:pt x="23" y="17"/>
                  <a:pt x="21" y="19"/>
                </a:cubicBezTo>
                <a:cubicBezTo>
                  <a:pt x="19" y="21"/>
                  <a:pt x="17" y="22"/>
                  <a:pt x="15" y="20"/>
                </a:cubicBezTo>
                <a:lnTo>
                  <a:pt x="1" y="9"/>
                </a:ln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84" name="íṡḻiḓe"/>
          <p:cNvSpPr/>
          <p:nvPr>
            <p:custDataLst>
              <p:tags r:id="rId184"/>
            </p:custDataLst>
          </p:nvPr>
        </p:nvSpPr>
        <p:spPr bwMode="auto">
          <a:xfrm>
            <a:off x="7917815" y="3385185"/>
            <a:ext cx="62865" cy="59690"/>
          </a:xfrm>
          <a:custGeom>
            <a:avLst/>
            <a:gdLst>
              <a:gd name="T0" fmla="*/ 1 w 23"/>
              <a:gd name="T1" fmla="*/ 9 h 22"/>
              <a:gd name="T2" fmla="*/ 1 w 23"/>
              <a:gd name="T3" fmla="*/ 3 h 22"/>
              <a:gd name="T4" fmla="*/ 7 w 23"/>
              <a:gd name="T5" fmla="*/ 2 h 22"/>
              <a:gd name="T6" fmla="*/ 21 w 23"/>
              <a:gd name="T7" fmla="*/ 13 h 22"/>
              <a:gd name="T8" fmla="*/ 21 w 23"/>
              <a:gd name="T9" fmla="*/ 19 h 22"/>
              <a:gd name="T10" fmla="*/ 15 w 23"/>
              <a:gd name="T11" fmla="*/ 20 h 22"/>
              <a:gd name="T12" fmla="*/ 1 w 23"/>
              <a:gd name="T13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2">
                <a:moveTo>
                  <a:pt x="1" y="9"/>
                </a:moveTo>
                <a:cubicBezTo>
                  <a:pt x="0" y="7"/>
                  <a:pt x="0" y="5"/>
                  <a:pt x="1" y="3"/>
                </a:cubicBezTo>
                <a:cubicBezTo>
                  <a:pt x="3" y="1"/>
                  <a:pt x="6" y="0"/>
                  <a:pt x="7" y="2"/>
                </a:cubicBezTo>
                <a:cubicBezTo>
                  <a:pt x="21" y="13"/>
                  <a:pt x="21" y="13"/>
                  <a:pt x="21" y="13"/>
                </a:cubicBezTo>
                <a:cubicBezTo>
                  <a:pt x="23" y="15"/>
                  <a:pt x="23" y="17"/>
                  <a:pt x="21" y="19"/>
                </a:cubicBezTo>
                <a:cubicBezTo>
                  <a:pt x="19" y="21"/>
                  <a:pt x="17" y="22"/>
                  <a:pt x="15" y="20"/>
                </a:cubicBezTo>
                <a:lnTo>
                  <a:pt x="1" y="9"/>
                </a:ln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85" name="išļïďe"/>
          <p:cNvSpPr/>
          <p:nvPr>
            <p:custDataLst>
              <p:tags r:id="rId185"/>
            </p:custDataLst>
          </p:nvPr>
        </p:nvSpPr>
        <p:spPr bwMode="auto">
          <a:xfrm>
            <a:off x="8244205" y="3702050"/>
            <a:ext cx="295910" cy="438150"/>
          </a:xfrm>
          <a:custGeom>
            <a:avLst/>
            <a:gdLst>
              <a:gd name="T0" fmla="*/ 33 w 107"/>
              <a:gd name="T1" fmla="*/ 0 h 159"/>
              <a:gd name="T2" fmla="*/ 1 w 107"/>
              <a:gd name="T3" fmla="*/ 116 h 159"/>
              <a:gd name="T4" fmla="*/ 31 w 107"/>
              <a:gd name="T5" fmla="*/ 133 h 159"/>
              <a:gd name="T6" fmla="*/ 98 w 107"/>
              <a:gd name="T7" fmla="*/ 143 h 159"/>
              <a:gd name="T8" fmla="*/ 101 w 107"/>
              <a:gd name="T9" fmla="*/ 116 h 159"/>
              <a:gd name="T10" fmla="*/ 102 w 107"/>
              <a:gd name="T11" fmla="*/ 88 h 159"/>
              <a:gd name="T12" fmla="*/ 107 w 107"/>
              <a:gd name="T13" fmla="*/ 7 h 159"/>
              <a:gd name="T14" fmla="*/ 33 w 107"/>
              <a:gd name="T15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7" h="159">
                <a:moveTo>
                  <a:pt x="33" y="0"/>
                </a:moveTo>
                <a:cubicBezTo>
                  <a:pt x="33" y="0"/>
                  <a:pt x="2" y="89"/>
                  <a:pt x="1" y="116"/>
                </a:cubicBezTo>
                <a:cubicBezTo>
                  <a:pt x="0" y="120"/>
                  <a:pt x="28" y="131"/>
                  <a:pt x="31" y="133"/>
                </a:cubicBezTo>
                <a:cubicBezTo>
                  <a:pt x="45" y="139"/>
                  <a:pt x="86" y="159"/>
                  <a:pt x="98" y="143"/>
                </a:cubicBezTo>
                <a:cubicBezTo>
                  <a:pt x="104" y="136"/>
                  <a:pt x="101" y="124"/>
                  <a:pt x="101" y="116"/>
                </a:cubicBezTo>
                <a:cubicBezTo>
                  <a:pt x="101" y="107"/>
                  <a:pt x="102" y="98"/>
                  <a:pt x="102" y="88"/>
                </a:cubicBezTo>
                <a:cubicBezTo>
                  <a:pt x="103" y="80"/>
                  <a:pt x="106" y="7"/>
                  <a:pt x="107" y="7"/>
                </a:cubicBezTo>
                <a:lnTo>
                  <a:pt x="33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86" name="iṡḷíḓé"/>
          <p:cNvSpPr/>
          <p:nvPr>
            <p:custDataLst>
              <p:tags r:id="rId186"/>
            </p:custDataLst>
          </p:nvPr>
        </p:nvSpPr>
        <p:spPr bwMode="auto">
          <a:xfrm>
            <a:off x="8246745" y="3712845"/>
            <a:ext cx="320040" cy="494665"/>
          </a:xfrm>
          <a:custGeom>
            <a:avLst/>
            <a:gdLst>
              <a:gd name="T0" fmla="*/ 38 w 116"/>
              <a:gd name="T1" fmla="*/ 12 h 179"/>
              <a:gd name="T2" fmla="*/ 0 w 116"/>
              <a:gd name="T3" fmla="*/ 150 h 179"/>
              <a:gd name="T4" fmla="*/ 97 w 116"/>
              <a:gd name="T5" fmla="*/ 179 h 179"/>
              <a:gd name="T6" fmla="*/ 104 w 116"/>
              <a:gd name="T7" fmla="*/ 0 h 179"/>
              <a:gd name="T8" fmla="*/ 38 w 116"/>
              <a:gd name="T9" fmla="*/ 12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179">
                <a:moveTo>
                  <a:pt x="38" y="12"/>
                </a:moveTo>
                <a:cubicBezTo>
                  <a:pt x="0" y="150"/>
                  <a:pt x="0" y="150"/>
                  <a:pt x="0" y="150"/>
                </a:cubicBezTo>
                <a:cubicBezTo>
                  <a:pt x="97" y="179"/>
                  <a:pt x="97" y="179"/>
                  <a:pt x="97" y="179"/>
                </a:cubicBezTo>
                <a:cubicBezTo>
                  <a:pt x="97" y="179"/>
                  <a:pt x="116" y="43"/>
                  <a:pt x="104" y="0"/>
                </a:cubicBezTo>
                <a:lnTo>
                  <a:pt x="38" y="12"/>
                </a:lnTo>
                <a:close/>
              </a:path>
            </a:pathLst>
          </a:custGeom>
          <a:solidFill>
            <a:srgbClr val="414D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87" name="íSļídè"/>
          <p:cNvSpPr/>
          <p:nvPr>
            <p:custDataLst>
              <p:tags r:id="rId187"/>
            </p:custDataLst>
          </p:nvPr>
        </p:nvSpPr>
        <p:spPr bwMode="auto">
          <a:xfrm>
            <a:off x="8338185" y="3729355"/>
            <a:ext cx="198755" cy="119380"/>
          </a:xfrm>
          <a:custGeom>
            <a:avLst/>
            <a:gdLst>
              <a:gd name="T0" fmla="*/ 69 w 72"/>
              <a:gd name="T1" fmla="*/ 3 h 43"/>
              <a:gd name="T2" fmla="*/ 67 w 72"/>
              <a:gd name="T3" fmla="*/ 0 h 43"/>
              <a:gd name="T4" fmla="*/ 67 w 72"/>
              <a:gd name="T5" fmla="*/ 0 h 43"/>
              <a:gd name="T6" fmla="*/ 4 w 72"/>
              <a:gd name="T7" fmla="*/ 12 h 43"/>
              <a:gd name="T8" fmla="*/ 0 w 72"/>
              <a:gd name="T9" fmla="*/ 24 h 43"/>
              <a:gd name="T10" fmla="*/ 34 w 72"/>
              <a:gd name="T11" fmla="*/ 41 h 43"/>
              <a:gd name="T12" fmla="*/ 63 w 72"/>
              <a:gd name="T13" fmla="*/ 27 h 43"/>
              <a:gd name="T14" fmla="*/ 69 w 72"/>
              <a:gd name="T15" fmla="*/ 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" h="43">
                <a:moveTo>
                  <a:pt x="69" y="3"/>
                </a:moveTo>
                <a:cubicBezTo>
                  <a:pt x="68" y="2"/>
                  <a:pt x="68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4" y="12"/>
                  <a:pt x="4" y="12"/>
                  <a:pt x="4" y="12"/>
                </a:cubicBezTo>
                <a:cubicBezTo>
                  <a:pt x="0" y="24"/>
                  <a:pt x="0" y="24"/>
                  <a:pt x="0" y="24"/>
                </a:cubicBezTo>
                <a:cubicBezTo>
                  <a:pt x="17" y="32"/>
                  <a:pt x="34" y="41"/>
                  <a:pt x="34" y="41"/>
                </a:cubicBezTo>
                <a:cubicBezTo>
                  <a:pt x="43" y="43"/>
                  <a:pt x="56" y="34"/>
                  <a:pt x="63" y="27"/>
                </a:cubicBezTo>
                <a:cubicBezTo>
                  <a:pt x="69" y="21"/>
                  <a:pt x="72" y="11"/>
                  <a:pt x="69" y="3"/>
                </a:cubicBezTo>
                <a:close/>
              </a:path>
            </a:pathLst>
          </a:custGeom>
          <a:solidFill>
            <a:srgbClr val="2C3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88" name="îṧļiďê"/>
          <p:cNvSpPr/>
          <p:nvPr>
            <p:custDataLst>
              <p:tags r:id="rId188"/>
            </p:custDataLst>
          </p:nvPr>
        </p:nvSpPr>
        <p:spPr bwMode="auto">
          <a:xfrm>
            <a:off x="8263255" y="3721735"/>
            <a:ext cx="130175" cy="342265"/>
          </a:xfrm>
          <a:custGeom>
            <a:avLst/>
            <a:gdLst>
              <a:gd name="T0" fmla="*/ 35 w 47"/>
              <a:gd name="T1" fmla="*/ 0 h 124"/>
              <a:gd name="T2" fmla="*/ 47 w 47"/>
              <a:gd name="T3" fmla="*/ 17 h 124"/>
              <a:gd name="T4" fmla="*/ 28 w 47"/>
              <a:gd name="T5" fmla="*/ 57 h 124"/>
              <a:gd name="T6" fmla="*/ 33 w 47"/>
              <a:gd name="T7" fmla="*/ 70 h 124"/>
              <a:gd name="T8" fmla="*/ 9 w 47"/>
              <a:gd name="T9" fmla="*/ 113 h 124"/>
              <a:gd name="T10" fmla="*/ 0 w 47"/>
              <a:gd name="T11" fmla="*/ 124 h 124"/>
              <a:gd name="T12" fmla="*/ 35 w 47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124">
                <a:moveTo>
                  <a:pt x="35" y="0"/>
                </a:moveTo>
                <a:cubicBezTo>
                  <a:pt x="47" y="17"/>
                  <a:pt x="47" y="17"/>
                  <a:pt x="47" y="17"/>
                </a:cubicBezTo>
                <a:cubicBezTo>
                  <a:pt x="28" y="57"/>
                  <a:pt x="28" y="57"/>
                  <a:pt x="28" y="57"/>
                </a:cubicBezTo>
                <a:cubicBezTo>
                  <a:pt x="33" y="70"/>
                  <a:pt x="33" y="70"/>
                  <a:pt x="33" y="70"/>
                </a:cubicBezTo>
                <a:cubicBezTo>
                  <a:pt x="9" y="113"/>
                  <a:pt x="9" y="113"/>
                  <a:pt x="9" y="113"/>
                </a:cubicBezTo>
                <a:cubicBezTo>
                  <a:pt x="9" y="113"/>
                  <a:pt x="1" y="124"/>
                  <a:pt x="0" y="124"/>
                </a:cubicBezTo>
                <a:lnTo>
                  <a:pt x="35" y="0"/>
                </a:lnTo>
                <a:close/>
              </a:path>
            </a:pathLst>
          </a:custGeom>
          <a:solidFill>
            <a:srgbClr val="202A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89" name="îṩḻiḑe"/>
          <p:cNvSpPr/>
          <p:nvPr>
            <p:custDataLst>
              <p:tags r:id="rId189"/>
            </p:custDataLst>
          </p:nvPr>
        </p:nvSpPr>
        <p:spPr bwMode="auto">
          <a:xfrm>
            <a:off x="7992745" y="3389630"/>
            <a:ext cx="557530" cy="439420"/>
          </a:xfrm>
          <a:custGeom>
            <a:avLst/>
            <a:gdLst>
              <a:gd name="T0" fmla="*/ 196 w 202"/>
              <a:gd name="T1" fmla="*/ 117 h 159"/>
              <a:gd name="T2" fmla="*/ 173 w 202"/>
              <a:gd name="T3" fmla="*/ 104 h 159"/>
              <a:gd name="T4" fmla="*/ 138 w 202"/>
              <a:gd name="T5" fmla="*/ 92 h 159"/>
              <a:gd name="T6" fmla="*/ 94 w 202"/>
              <a:gd name="T7" fmla="*/ 76 h 159"/>
              <a:gd name="T8" fmla="*/ 20 w 202"/>
              <a:gd name="T9" fmla="*/ 0 h 159"/>
              <a:gd name="T10" fmla="*/ 0 w 202"/>
              <a:gd name="T11" fmla="*/ 26 h 159"/>
              <a:gd name="T12" fmla="*/ 79 w 202"/>
              <a:gd name="T13" fmla="*/ 110 h 159"/>
              <a:gd name="T14" fmla="*/ 163 w 202"/>
              <a:gd name="T15" fmla="*/ 157 h 159"/>
              <a:gd name="T16" fmla="*/ 192 w 202"/>
              <a:gd name="T17" fmla="*/ 143 h 159"/>
              <a:gd name="T18" fmla="*/ 198 w 202"/>
              <a:gd name="T19" fmla="*/ 120 h 159"/>
              <a:gd name="T20" fmla="*/ 196 w 202"/>
              <a:gd name="T21" fmla="*/ 11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2" h="159">
                <a:moveTo>
                  <a:pt x="196" y="117"/>
                </a:moveTo>
                <a:cubicBezTo>
                  <a:pt x="191" y="110"/>
                  <a:pt x="181" y="107"/>
                  <a:pt x="173" y="104"/>
                </a:cubicBezTo>
                <a:cubicBezTo>
                  <a:pt x="161" y="101"/>
                  <a:pt x="150" y="97"/>
                  <a:pt x="138" y="92"/>
                </a:cubicBezTo>
                <a:cubicBezTo>
                  <a:pt x="123" y="87"/>
                  <a:pt x="109" y="81"/>
                  <a:pt x="94" y="76"/>
                </a:cubicBezTo>
                <a:cubicBezTo>
                  <a:pt x="20" y="0"/>
                  <a:pt x="20" y="0"/>
                  <a:pt x="20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163" y="157"/>
                  <a:pt x="163" y="157"/>
                  <a:pt x="163" y="157"/>
                </a:cubicBezTo>
                <a:cubicBezTo>
                  <a:pt x="172" y="159"/>
                  <a:pt x="184" y="150"/>
                  <a:pt x="192" y="143"/>
                </a:cubicBezTo>
                <a:cubicBezTo>
                  <a:pt x="198" y="138"/>
                  <a:pt x="202" y="128"/>
                  <a:pt x="198" y="120"/>
                </a:cubicBezTo>
                <a:cubicBezTo>
                  <a:pt x="198" y="119"/>
                  <a:pt x="197" y="118"/>
                  <a:pt x="196" y="117"/>
                </a:cubicBezTo>
                <a:close/>
              </a:path>
            </a:pathLst>
          </a:custGeom>
          <a:solidFill>
            <a:srgbClr val="414D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90" name="íŝlîḋê"/>
          <p:cNvSpPr/>
          <p:nvPr>
            <p:custDataLst>
              <p:tags r:id="rId190"/>
            </p:custDataLst>
          </p:nvPr>
        </p:nvSpPr>
        <p:spPr bwMode="auto">
          <a:xfrm>
            <a:off x="7980680" y="3441065"/>
            <a:ext cx="412750" cy="447040"/>
          </a:xfrm>
          <a:custGeom>
            <a:avLst/>
            <a:gdLst>
              <a:gd name="T0" fmla="*/ 105 w 149"/>
              <a:gd name="T1" fmla="*/ 20 h 162"/>
              <a:gd name="T2" fmla="*/ 50 w 149"/>
              <a:gd name="T3" fmla="*/ 17 h 162"/>
              <a:gd name="T4" fmla="*/ 10 w 149"/>
              <a:gd name="T5" fmla="*/ 67 h 162"/>
              <a:gd name="T6" fmla="*/ 55 w 149"/>
              <a:gd name="T7" fmla="*/ 153 h 162"/>
              <a:gd name="T8" fmla="*/ 141 w 149"/>
              <a:gd name="T9" fmla="*/ 102 h 162"/>
              <a:gd name="T10" fmla="*/ 105 w 149"/>
              <a:gd name="T11" fmla="*/ 2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" h="162">
                <a:moveTo>
                  <a:pt x="105" y="20"/>
                </a:moveTo>
                <a:cubicBezTo>
                  <a:pt x="74" y="0"/>
                  <a:pt x="57" y="10"/>
                  <a:pt x="50" y="17"/>
                </a:cubicBezTo>
                <a:cubicBezTo>
                  <a:pt x="31" y="26"/>
                  <a:pt x="16" y="44"/>
                  <a:pt x="10" y="67"/>
                </a:cubicBezTo>
                <a:cubicBezTo>
                  <a:pt x="0" y="105"/>
                  <a:pt x="20" y="144"/>
                  <a:pt x="55" y="153"/>
                </a:cubicBezTo>
                <a:cubicBezTo>
                  <a:pt x="90" y="162"/>
                  <a:pt x="131" y="140"/>
                  <a:pt x="141" y="102"/>
                </a:cubicBezTo>
                <a:cubicBezTo>
                  <a:pt x="149" y="69"/>
                  <a:pt x="131" y="34"/>
                  <a:pt x="105" y="2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91" name="îṡḷíḓè"/>
          <p:cNvSpPr/>
          <p:nvPr>
            <p:custDataLst>
              <p:tags r:id="rId191"/>
            </p:custDataLst>
          </p:nvPr>
        </p:nvSpPr>
        <p:spPr bwMode="auto">
          <a:xfrm>
            <a:off x="8301990" y="3696335"/>
            <a:ext cx="79375" cy="149225"/>
          </a:xfrm>
          <a:custGeom>
            <a:avLst/>
            <a:gdLst>
              <a:gd name="T0" fmla="*/ 13 w 29"/>
              <a:gd name="T1" fmla="*/ 0 h 54"/>
              <a:gd name="T2" fmla="*/ 25 w 29"/>
              <a:gd name="T3" fmla="*/ 31 h 54"/>
              <a:gd name="T4" fmla="*/ 0 w 29"/>
              <a:gd name="T5" fmla="*/ 52 h 54"/>
              <a:gd name="T6" fmla="*/ 13 w 29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54">
                <a:moveTo>
                  <a:pt x="13" y="0"/>
                </a:moveTo>
                <a:cubicBezTo>
                  <a:pt x="27" y="5"/>
                  <a:pt x="29" y="16"/>
                  <a:pt x="25" y="31"/>
                </a:cubicBezTo>
                <a:cubicBezTo>
                  <a:pt x="21" y="45"/>
                  <a:pt x="10" y="54"/>
                  <a:pt x="0" y="52"/>
                </a:cubicBezTo>
                <a:lnTo>
                  <a:pt x="13" y="0"/>
                </a:lnTo>
                <a:close/>
              </a:path>
            </a:pathLst>
          </a:custGeom>
          <a:solidFill>
            <a:srgbClr val="F6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92" name="iS1ïďê"/>
          <p:cNvSpPr/>
          <p:nvPr>
            <p:custDataLst>
              <p:tags r:id="rId192"/>
            </p:custDataLst>
          </p:nvPr>
        </p:nvSpPr>
        <p:spPr bwMode="auto">
          <a:xfrm>
            <a:off x="8306435" y="3718560"/>
            <a:ext cx="55245" cy="98425"/>
          </a:xfrm>
          <a:custGeom>
            <a:avLst/>
            <a:gdLst>
              <a:gd name="T0" fmla="*/ 9 w 20"/>
              <a:gd name="T1" fmla="*/ 1 h 36"/>
              <a:gd name="T2" fmla="*/ 16 w 20"/>
              <a:gd name="T3" fmla="*/ 6 h 36"/>
              <a:gd name="T4" fmla="*/ 19 w 20"/>
              <a:gd name="T5" fmla="*/ 16 h 36"/>
              <a:gd name="T6" fmla="*/ 7 w 20"/>
              <a:gd name="T7" fmla="*/ 34 h 36"/>
              <a:gd name="T8" fmla="*/ 0 w 20"/>
              <a:gd name="T9" fmla="*/ 36 h 36"/>
              <a:gd name="T10" fmla="*/ 0 w 20"/>
              <a:gd name="T11" fmla="*/ 36 h 36"/>
              <a:gd name="T12" fmla="*/ 8 w 20"/>
              <a:gd name="T13" fmla="*/ 5 h 36"/>
              <a:gd name="T14" fmla="*/ 9 w 20"/>
              <a:gd name="T1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36">
                <a:moveTo>
                  <a:pt x="9" y="1"/>
                </a:moveTo>
                <a:cubicBezTo>
                  <a:pt x="9" y="0"/>
                  <a:pt x="15" y="5"/>
                  <a:pt x="16" y="6"/>
                </a:cubicBezTo>
                <a:cubicBezTo>
                  <a:pt x="18" y="8"/>
                  <a:pt x="20" y="12"/>
                  <a:pt x="19" y="16"/>
                </a:cubicBezTo>
                <a:cubicBezTo>
                  <a:pt x="19" y="23"/>
                  <a:pt x="14" y="30"/>
                  <a:pt x="7" y="34"/>
                </a:cubicBezTo>
                <a:cubicBezTo>
                  <a:pt x="5" y="35"/>
                  <a:pt x="2" y="35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5" y="15"/>
                  <a:pt x="8" y="5"/>
                </a:cubicBezTo>
                <a:cubicBezTo>
                  <a:pt x="9" y="3"/>
                  <a:pt x="9" y="1"/>
                  <a:pt x="9" y="1"/>
                </a:cubicBezTo>
                <a:close/>
              </a:path>
            </a:pathLst>
          </a:custGeom>
          <a:solidFill>
            <a:srgbClr val="FCC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93" name="işlîḍê"/>
          <p:cNvSpPr/>
          <p:nvPr>
            <p:custDataLst>
              <p:tags r:id="rId193"/>
            </p:custDataLst>
          </p:nvPr>
        </p:nvSpPr>
        <p:spPr bwMode="auto">
          <a:xfrm>
            <a:off x="8329295" y="3721735"/>
            <a:ext cx="33020" cy="55245"/>
          </a:xfrm>
          <a:custGeom>
            <a:avLst/>
            <a:gdLst>
              <a:gd name="T0" fmla="*/ 0 w 12"/>
              <a:gd name="T1" fmla="*/ 3 h 20"/>
              <a:gd name="T2" fmla="*/ 5 w 12"/>
              <a:gd name="T3" fmla="*/ 6 h 20"/>
              <a:gd name="T4" fmla="*/ 11 w 12"/>
              <a:gd name="T5" fmla="*/ 18 h 20"/>
              <a:gd name="T6" fmla="*/ 10 w 12"/>
              <a:gd name="T7" fmla="*/ 20 h 20"/>
              <a:gd name="T8" fmla="*/ 11 w 12"/>
              <a:gd name="T9" fmla="*/ 15 h 20"/>
              <a:gd name="T10" fmla="*/ 9 w 12"/>
              <a:gd name="T11" fmla="*/ 7 h 20"/>
              <a:gd name="T12" fmla="*/ 3 w 12"/>
              <a:gd name="T13" fmla="*/ 1 h 20"/>
              <a:gd name="T14" fmla="*/ 1 w 12"/>
              <a:gd name="T1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20">
                <a:moveTo>
                  <a:pt x="0" y="3"/>
                </a:moveTo>
                <a:cubicBezTo>
                  <a:pt x="1" y="3"/>
                  <a:pt x="4" y="6"/>
                  <a:pt x="5" y="6"/>
                </a:cubicBezTo>
                <a:cubicBezTo>
                  <a:pt x="9" y="9"/>
                  <a:pt x="11" y="13"/>
                  <a:pt x="11" y="18"/>
                </a:cubicBezTo>
                <a:cubicBezTo>
                  <a:pt x="11" y="18"/>
                  <a:pt x="10" y="19"/>
                  <a:pt x="10" y="20"/>
                </a:cubicBezTo>
                <a:cubicBezTo>
                  <a:pt x="11" y="18"/>
                  <a:pt x="11" y="16"/>
                  <a:pt x="11" y="15"/>
                </a:cubicBezTo>
                <a:cubicBezTo>
                  <a:pt x="12" y="12"/>
                  <a:pt x="11" y="9"/>
                  <a:pt x="9" y="7"/>
                </a:cubicBezTo>
                <a:cubicBezTo>
                  <a:pt x="8" y="4"/>
                  <a:pt x="6" y="2"/>
                  <a:pt x="3" y="1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9A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îSḻïḋè"/>
          <p:cNvSpPr/>
          <p:nvPr>
            <p:custDataLst>
              <p:tags r:id="rId194"/>
            </p:custDataLst>
          </p:nvPr>
        </p:nvSpPr>
        <p:spPr bwMode="auto">
          <a:xfrm>
            <a:off x="8077835" y="3901440"/>
            <a:ext cx="74930" cy="66040"/>
          </a:xfrm>
          <a:custGeom>
            <a:avLst/>
            <a:gdLst>
              <a:gd name="T0" fmla="*/ 27 w 27"/>
              <a:gd name="T1" fmla="*/ 1 h 24"/>
              <a:gd name="T2" fmla="*/ 0 w 27"/>
              <a:gd name="T3" fmla="*/ 17 h 24"/>
              <a:gd name="T4" fmla="*/ 23 w 27"/>
              <a:gd name="T5" fmla="*/ 24 h 24"/>
              <a:gd name="T6" fmla="*/ 23 w 27"/>
              <a:gd name="T7" fmla="*/ 17 h 24"/>
              <a:gd name="T8" fmla="*/ 27 w 27"/>
              <a:gd name="T9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4">
                <a:moveTo>
                  <a:pt x="27" y="1"/>
                </a:moveTo>
                <a:cubicBezTo>
                  <a:pt x="21" y="0"/>
                  <a:pt x="8" y="0"/>
                  <a:pt x="0" y="17"/>
                </a:cubicBezTo>
                <a:cubicBezTo>
                  <a:pt x="0" y="17"/>
                  <a:pt x="18" y="12"/>
                  <a:pt x="23" y="24"/>
                </a:cubicBezTo>
                <a:cubicBezTo>
                  <a:pt x="23" y="22"/>
                  <a:pt x="23" y="19"/>
                  <a:pt x="23" y="17"/>
                </a:cubicBezTo>
                <a:lnTo>
                  <a:pt x="27" y="1"/>
                </a:lnTo>
                <a:close/>
              </a:path>
            </a:pathLst>
          </a:custGeom>
          <a:solidFill>
            <a:srgbClr val="3B5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iSḷîďe"/>
          <p:cNvSpPr/>
          <p:nvPr>
            <p:custDataLst>
              <p:tags r:id="rId195"/>
            </p:custDataLst>
          </p:nvPr>
        </p:nvSpPr>
        <p:spPr bwMode="auto">
          <a:xfrm>
            <a:off x="8067675" y="3820160"/>
            <a:ext cx="118110" cy="168910"/>
          </a:xfrm>
          <a:custGeom>
            <a:avLst/>
            <a:gdLst>
              <a:gd name="T0" fmla="*/ 13 w 43"/>
              <a:gd name="T1" fmla="*/ 58 h 61"/>
              <a:gd name="T2" fmla="*/ 13 w 43"/>
              <a:gd name="T3" fmla="*/ 58 h 61"/>
              <a:gd name="T4" fmla="*/ 2 w 43"/>
              <a:gd name="T5" fmla="*/ 39 h 61"/>
              <a:gd name="T6" fmla="*/ 12 w 43"/>
              <a:gd name="T7" fmla="*/ 0 h 61"/>
              <a:gd name="T8" fmla="*/ 43 w 43"/>
              <a:gd name="T9" fmla="*/ 8 h 61"/>
              <a:gd name="T10" fmla="*/ 33 w 43"/>
              <a:gd name="T11" fmla="*/ 47 h 61"/>
              <a:gd name="T12" fmla="*/ 13 w 43"/>
              <a:gd name="T13" fmla="*/ 5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61">
                <a:moveTo>
                  <a:pt x="13" y="58"/>
                </a:moveTo>
                <a:cubicBezTo>
                  <a:pt x="13" y="58"/>
                  <a:pt x="13" y="58"/>
                  <a:pt x="13" y="58"/>
                </a:cubicBezTo>
                <a:cubicBezTo>
                  <a:pt x="5" y="56"/>
                  <a:pt x="0" y="48"/>
                  <a:pt x="2" y="39"/>
                </a:cubicBezTo>
                <a:cubicBezTo>
                  <a:pt x="12" y="0"/>
                  <a:pt x="12" y="0"/>
                  <a:pt x="12" y="0"/>
                </a:cubicBezTo>
                <a:cubicBezTo>
                  <a:pt x="43" y="8"/>
                  <a:pt x="43" y="8"/>
                  <a:pt x="43" y="8"/>
                </a:cubicBezTo>
                <a:cubicBezTo>
                  <a:pt x="33" y="47"/>
                  <a:pt x="33" y="47"/>
                  <a:pt x="33" y="47"/>
                </a:cubicBezTo>
                <a:cubicBezTo>
                  <a:pt x="30" y="56"/>
                  <a:pt x="22" y="61"/>
                  <a:pt x="13" y="58"/>
                </a:cubicBezTo>
                <a:close/>
              </a:path>
            </a:pathLst>
          </a:custGeom>
          <a:solidFill>
            <a:srgbClr val="F6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íṣḻïḑé"/>
          <p:cNvSpPr/>
          <p:nvPr>
            <p:custDataLst>
              <p:tags r:id="rId196"/>
            </p:custDataLst>
          </p:nvPr>
        </p:nvSpPr>
        <p:spPr bwMode="auto">
          <a:xfrm>
            <a:off x="8075295" y="3836670"/>
            <a:ext cx="104775" cy="100330"/>
          </a:xfrm>
          <a:custGeom>
            <a:avLst/>
            <a:gdLst>
              <a:gd name="T0" fmla="*/ 0 w 38"/>
              <a:gd name="T1" fmla="*/ 28 h 36"/>
              <a:gd name="T2" fmla="*/ 15 w 38"/>
              <a:gd name="T3" fmla="*/ 34 h 36"/>
              <a:gd name="T4" fmla="*/ 31 w 38"/>
              <a:gd name="T5" fmla="*/ 36 h 36"/>
              <a:gd name="T6" fmla="*/ 38 w 38"/>
              <a:gd name="T7" fmla="*/ 8 h 36"/>
              <a:gd name="T8" fmla="*/ 7 w 38"/>
              <a:gd name="T9" fmla="*/ 0 h 36"/>
              <a:gd name="T10" fmla="*/ 0 w 38"/>
              <a:gd name="T11" fmla="*/ 2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36">
                <a:moveTo>
                  <a:pt x="0" y="28"/>
                </a:moveTo>
                <a:cubicBezTo>
                  <a:pt x="5" y="31"/>
                  <a:pt x="10" y="33"/>
                  <a:pt x="15" y="34"/>
                </a:cubicBezTo>
                <a:cubicBezTo>
                  <a:pt x="20" y="36"/>
                  <a:pt x="26" y="36"/>
                  <a:pt x="31" y="36"/>
                </a:cubicBezTo>
                <a:cubicBezTo>
                  <a:pt x="38" y="8"/>
                  <a:pt x="38" y="8"/>
                  <a:pt x="38" y="8"/>
                </a:cubicBezTo>
                <a:cubicBezTo>
                  <a:pt x="7" y="0"/>
                  <a:pt x="7" y="0"/>
                  <a:pt x="7" y="0"/>
                </a:cubicBezTo>
                <a:lnTo>
                  <a:pt x="0" y="28"/>
                </a:lnTo>
                <a:close/>
              </a:path>
            </a:pathLst>
          </a:custGeom>
          <a:solidFill>
            <a:srgbClr val="D89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îs1idê"/>
          <p:cNvSpPr/>
          <p:nvPr>
            <p:custDataLst>
              <p:tags r:id="rId197"/>
            </p:custDataLst>
          </p:nvPr>
        </p:nvSpPr>
        <p:spPr bwMode="auto">
          <a:xfrm>
            <a:off x="7978140" y="3489960"/>
            <a:ext cx="373380" cy="447040"/>
          </a:xfrm>
          <a:custGeom>
            <a:avLst/>
            <a:gdLst>
              <a:gd name="T0" fmla="*/ 124 w 135"/>
              <a:gd name="T1" fmla="*/ 113 h 162"/>
              <a:gd name="T2" fmla="*/ 52 w 135"/>
              <a:gd name="T3" fmla="*/ 154 h 162"/>
              <a:gd name="T4" fmla="*/ 8 w 135"/>
              <a:gd name="T5" fmla="*/ 83 h 162"/>
              <a:gd name="T6" fmla="*/ 89 w 135"/>
              <a:gd name="T7" fmla="*/ 11 h 162"/>
              <a:gd name="T8" fmla="*/ 124 w 135"/>
              <a:gd name="T9" fmla="*/ 113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162">
                <a:moveTo>
                  <a:pt x="124" y="113"/>
                </a:moveTo>
                <a:cubicBezTo>
                  <a:pt x="116" y="144"/>
                  <a:pt x="83" y="162"/>
                  <a:pt x="52" y="154"/>
                </a:cubicBezTo>
                <a:cubicBezTo>
                  <a:pt x="20" y="145"/>
                  <a:pt x="0" y="114"/>
                  <a:pt x="8" y="83"/>
                </a:cubicBezTo>
                <a:cubicBezTo>
                  <a:pt x="16" y="52"/>
                  <a:pt x="44" y="0"/>
                  <a:pt x="89" y="11"/>
                </a:cubicBezTo>
                <a:cubicBezTo>
                  <a:pt x="135" y="23"/>
                  <a:pt x="132" y="82"/>
                  <a:pt x="124" y="113"/>
                </a:cubicBezTo>
                <a:close/>
              </a:path>
            </a:pathLst>
          </a:custGeom>
          <a:solidFill>
            <a:srgbClr val="F6B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ṧļiḋé"/>
          <p:cNvSpPr/>
          <p:nvPr>
            <p:custDataLst>
              <p:tags r:id="rId198"/>
            </p:custDataLst>
          </p:nvPr>
        </p:nvSpPr>
        <p:spPr bwMode="auto">
          <a:xfrm>
            <a:off x="7978140" y="3614420"/>
            <a:ext cx="143510" cy="300355"/>
          </a:xfrm>
          <a:custGeom>
            <a:avLst/>
            <a:gdLst>
              <a:gd name="T0" fmla="*/ 13 w 52"/>
              <a:gd name="T1" fmla="*/ 41 h 109"/>
              <a:gd name="T2" fmla="*/ 30 w 52"/>
              <a:gd name="T3" fmla="*/ 0 h 109"/>
              <a:gd name="T4" fmla="*/ 23 w 52"/>
              <a:gd name="T5" fmla="*/ 9 h 109"/>
              <a:gd name="T6" fmla="*/ 8 w 52"/>
              <a:gd name="T7" fmla="*/ 38 h 109"/>
              <a:gd name="T8" fmla="*/ 52 w 52"/>
              <a:gd name="T9" fmla="*/ 109 h 109"/>
              <a:gd name="T10" fmla="*/ 13 w 52"/>
              <a:gd name="T11" fmla="*/ 4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109">
                <a:moveTo>
                  <a:pt x="13" y="41"/>
                </a:moveTo>
                <a:cubicBezTo>
                  <a:pt x="18" y="25"/>
                  <a:pt x="23" y="9"/>
                  <a:pt x="30" y="0"/>
                </a:cubicBezTo>
                <a:cubicBezTo>
                  <a:pt x="23" y="9"/>
                  <a:pt x="23" y="9"/>
                  <a:pt x="23" y="9"/>
                </a:cubicBezTo>
                <a:cubicBezTo>
                  <a:pt x="16" y="16"/>
                  <a:pt x="11" y="26"/>
                  <a:pt x="8" y="38"/>
                </a:cubicBezTo>
                <a:cubicBezTo>
                  <a:pt x="0" y="69"/>
                  <a:pt x="20" y="100"/>
                  <a:pt x="52" y="109"/>
                </a:cubicBezTo>
                <a:cubicBezTo>
                  <a:pt x="23" y="101"/>
                  <a:pt x="5" y="71"/>
                  <a:pt x="13" y="41"/>
                </a:cubicBezTo>
                <a:close/>
              </a:path>
            </a:pathLst>
          </a:custGeom>
          <a:solidFill>
            <a:srgbClr val="E9A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ïŝlíḋe"/>
          <p:cNvSpPr/>
          <p:nvPr>
            <p:custDataLst>
              <p:tags r:id="rId199"/>
            </p:custDataLst>
          </p:nvPr>
        </p:nvSpPr>
        <p:spPr bwMode="auto">
          <a:xfrm>
            <a:off x="8121650" y="3705225"/>
            <a:ext cx="207645" cy="231775"/>
          </a:xfrm>
          <a:custGeom>
            <a:avLst/>
            <a:gdLst>
              <a:gd name="T0" fmla="*/ 72 w 75"/>
              <a:gd name="T1" fmla="*/ 0 h 84"/>
              <a:gd name="T2" fmla="*/ 66 w 75"/>
              <a:gd name="T3" fmla="*/ 35 h 84"/>
              <a:gd name="T4" fmla="*/ 0 w 75"/>
              <a:gd name="T5" fmla="*/ 76 h 84"/>
              <a:gd name="T6" fmla="*/ 72 w 75"/>
              <a:gd name="T7" fmla="*/ 35 h 84"/>
              <a:gd name="T8" fmla="*/ 75 w 75"/>
              <a:gd name="T9" fmla="*/ 10 h 84"/>
              <a:gd name="T10" fmla="*/ 72 w 75"/>
              <a:gd name="T11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" h="84">
                <a:moveTo>
                  <a:pt x="72" y="0"/>
                </a:moveTo>
                <a:cubicBezTo>
                  <a:pt x="73" y="8"/>
                  <a:pt x="68" y="26"/>
                  <a:pt x="66" y="35"/>
                </a:cubicBezTo>
                <a:cubicBezTo>
                  <a:pt x="58" y="65"/>
                  <a:pt x="28" y="83"/>
                  <a:pt x="0" y="76"/>
                </a:cubicBezTo>
                <a:cubicBezTo>
                  <a:pt x="31" y="84"/>
                  <a:pt x="64" y="66"/>
                  <a:pt x="72" y="35"/>
                </a:cubicBezTo>
                <a:cubicBezTo>
                  <a:pt x="74" y="26"/>
                  <a:pt x="75" y="18"/>
                  <a:pt x="75" y="10"/>
                </a:cubicBezTo>
                <a:lnTo>
                  <a:pt x="72" y="0"/>
                </a:lnTo>
                <a:close/>
              </a:path>
            </a:pathLst>
          </a:custGeom>
          <a:solidFill>
            <a:srgbClr val="E9A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ïš1íḍé"/>
          <p:cNvSpPr/>
          <p:nvPr>
            <p:custDataLst>
              <p:tags r:id="rId200"/>
            </p:custDataLst>
          </p:nvPr>
        </p:nvSpPr>
        <p:spPr bwMode="auto">
          <a:xfrm>
            <a:off x="8022590" y="3519805"/>
            <a:ext cx="104775" cy="201930"/>
          </a:xfrm>
          <a:custGeom>
            <a:avLst/>
            <a:gdLst>
              <a:gd name="T0" fmla="*/ 38 w 38"/>
              <a:gd name="T1" fmla="*/ 12 h 73"/>
              <a:gd name="T2" fmla="*/ 5 w 38"/>
              <a:gd name="T3" fmla="*/ 73 h 73"/>
              <a:gd name="T4" fmla="*/ 1 w 38"/>
              <a:gd name="T5" fmla="*/ 52 h 73"/>
              <a:gd name="T6" fmla="*/ 38 w 38"/>
              <a:gd name="T7" fmla="*/ 1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73">
                <a:moveTo>
                  <a:pt x="38" y="12"/>
                </a:moveTo>
                <a:cubicBezTo>
                  <a:pt x="38" y="12"/>
                  <a:pt x="4" y="49"/>
                  <a:pt x="5" y="73"/>
                </a:cubicBezTo>
                <a:cubicBezTo>
                  <a:pt x="5" y="73"/>
                  <a:pt x="0" y="64"/>
                  <a:pt x="1" y="52"/>
                </a:cubicBezTo>
                <a:cubicBezTo>
                  <a:pt x="3" y="39"/>
                  <a:pt x="14" y="0"/>
                  <a:pt x="38" y="12"/>
                </a:cubicBezTo>
                <a:close/>
              </a:path>
            </a:pathLst>
          </a:custGeom>
          <a:solidFill>
            <a:srgbClr val="E9A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îś1iḍè"/>
          <p:cNvSpPr/>
          <p:nvPr>
            <p:custDataLst>
              <p:tags r:id="rId201"/>
            </p:custDataLst>
          </p:nvPr>
        </p:nvSpPr>
        <p:spPr bwMode="auto">
          <a:xfrm>
            <a:off x="8103235" y="3489960"/>
            <a:ext cx="278130" cy="294640"/>
          </a:xfrm>
          <a:custGeom>
            <a:avLst/>
            <a:gdLst>
              <a:gd name="T0" fmla="*/ 73 w 101"/>
              <a:gd name="T1" fmla="*/ 27 h 107"/>
              <a:gd name="T2" fmla="*/ 0 w 101"/>
              <a:gd name="T3" fmla="*/ 29 h 107"/>
              <a:gd name="T4" fmla="*/ 39 w 101"/>
              <a:gd name="T5" fmla="*/ 36 h 107"/>
              <a:gd name="T6" fmla="*/ 59 w 101"/>
              <a:gd name="T7" fmla="*/ 89 h 107"/>
              <a:gd name="T8" fmla="*/ 53 w 101"/>
              <a:gd name="T9" fmla="*/ 69 h 107"/>
              <a:gd name="T10" fmla="*/ 73 w 101"/>
              <a:gd name="T11" fmla="*/ 92 h 107"/>
              <a:gd name="T12" fmla="*/ 68 w 101"/>
              <a:gd name="T13" fmla="*/ 107 h 107"/>
              <a:gd name="T14" fmla="*/ 81 w 101"/>
              <a:gd name="T15" fmla="*/ 93 h 107"/>
              <a:gd name="T16" fmla="*/ 81 w 101"/>
              <a:gd name="T17" fmla="*/ 93 h 107"/>
              <a:gd name="T18" fmla="*/ 73 w 101"/>
              <a:gd name="T19" fmla="*/ 2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7">
                <a:moveTo>
                  <a:pt x="73" y="27"/>
                </a:moveTo>
                <a:cubicBezTo>
                  <a:pt x="44" y="0"/>
                  <a:pt x="1" y="2"/>
                  <a:pt x="0" y="29"/>
                </a:cubicBezTo>
                <a:cubicBezTo>
                  <a:pt x="0" y="29"/>
                  <a:pt x="33" y="18"/>
                  <a:pt x="39" y="36"/>
                </a:cubicBezTo>
                <a:cubicBezTo>
                  <a:pt x="45" y="53"/>
                  <a:pt x="36" y="88"/>
                  <a:pt x="59" y="89"/>
                </a:cubicBezTo>
                <a:cubicBezTo>
                  <a:pt x="59" y="89"/>
                  <a:pt x="53" y="84"/>
                  <a:pt x="53" y="69"/>
                </a:cubicBezTo>
                <a:cubicBezTo>
                  <a:pt x="53" y="69"/>
                  <a:pt x="60" y="87"/>
                  <a:pt x="73" y="92"/>
                </a:cubicBezTo>
                <a:cubicBezTo>
                  <a:pt x="72" y="98"/>
                  <a:pt x="71" y="103"/>
                  <a:pt x="68" y="107"/>
                </a:cubicBezTo>
                <a:cubicBezTo>
                  <a:pt x="68" y="107"/>
                  <a:pt x="76" y="103"/>
                  <a:pt x="81" y="93"/>
                </a:cubicBezTo>
                <a:cubicBezTo>
                  <a:pt x="81" y="93"/>
                  <a:pt x="81" y="93"/>
                  <a:pt x="81" y="93"/>
                </a:cubicBezTo>
                <a:cubicBezTo>
                  <a:pt x="81" y="93"/>
                  <a:pt x="101" y="55"/>
                  <a:pt x="73" y="27"/>
                </a:cubicBezTo>
                <a:close/>
              </a:path>
            </a:pathLst>
          </a:custGeom>
          <a:solidFill>
            <a:srgbClr val="E9A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i$lîdè"/>
          <p:cNvSpPr/>
          <p:nvPr>
            <p:custDataLst>
              <p:tags r:id="rId202"/>
            </p:custDataLst>
          </p:nvPr>
        </p:nvSpPr>
        <p:spPr bwMode="auto">
          <a:xfrm>
            <a:off x="8194675" y="3674110"/>
            <a:ext cx="66040" cy="38735"/>
          </a:xfrm>
          <a:custGeom>
            <a:avLst/>
            <a:gdLst>
              <a:gd name="T0" fmla="*/ 24 w 24"/>
              <a:gd name="T1" fmla="*/ 12 h 14"/>
              <a:gd name="T2" fmla="*/ 24 w 24"/>
              <a:gd name="T3" fmla="*/ 11 h 14"/>
              <a:gd name="T4" fmla="*/ 23 w 24"/>
              <a:gd name="T5" fmla="*/ 11 h 14"/>
              <a:gd name="T6" fmla="*/ 8 w 24"/>
              <a:gd name="T7" fmla="*/ 1 h 14"/>
              <a:gd name="T8" fmla="*/ 6 w 24"/>
              <a:gd name="T9" fmla="*/ 0 h 14"/>
              <a:gd name="T10" fmla="*/ 6 w 24"/>
              <a:gd name="T11" fmla="*/ 0 h 14"/>
              <a:gd name="T12" fmla="*/ 6 w 24"/>
              <a:gd name="T13" fmla="*/ 0 h 14"/>
              <a:gd name="T14" fmla="*/ 4 w 24"/>
              <a:gd name="T15" fmla="*/ 0 h 14"/>
              <a:gd name="T16" fmla="*/ 3 w 24"/>
              <a:gd name="T17" fmla="*/ 1 h 14"/>
              <a:gd name="T18" fmla="*/ 3 w 24"/>
              <a:gd name="T19" fmla="*/ 1 h 14"/>
              <a:gd name="T20" fmla="*/ 2 w 24"/>
              <a:gd name="T21" fmla="*/ 1 h 14"/>
              <a:gd name="T22" fmla="*/ 0 w 24"/>
              <a:gd name="T23" fmla="*/ 1 h 14"/>
              <a:gd name="T24" fmla="*/ 6 w 24"/>
              <a:gd name="T25" fmla="*/ 3 h 14"/>
              <a:gd name="T26" fmla="*/ 12 w 24"/>
              <a:gd name="T27" fmla="*/ 6 h 14"/>
              <a:gd name="T28" fmla="*/ 24 w 24"/>
              <a:gd name="T29" fmla="*/ 14 h 14"/>
              <a:gd name="T30" fmla="*/ 24 w 24"/>
              <a:gd name="T31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" h="14">
                <a:moveTo>
                  <a:pt x="24" y="12"/>
                </a:moveTo>
                <a:cubicBezTo>
                  <a:pt x="24" y="12"/>
                  <a:pt x="24" y="12"/>
                  <a:pt x="24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5"/>
                  <a:pt x="14" y="2"/>
                  <a:pt x="8" y="1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4" y="3"/>
                  <a:pt x="6" y="3"/>
                </a:cubicBezTo>
                <a:cubicBezTo>
                  <a:pt x="8" y="4"/>
                  <a:pt x="10" y="5"/>
                  <a:pt x="12" y="6"/>
                </a:cubicBezTo>
                <a:cubicBezTo>
                  <a:pt x="17" y="8"/>
                  <a:pt x="21" y="11"/>
                  <a:pt x="24" y="14"/>
                </a:cubicBezTo>
                <a:cubicBezTo>
                  <a:pt x="24" y="14"/>
                  <a:pt x="24" y="13"/>
                  <a:pt x="24" y="12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ïśḻidè"/>
          <p:cNvSpPr/>
          <p:nvPr>
            <p:custDataLst>
              <p:tags r:id="rId203"/>
            </p:custDataLst>
          </p:nvPr>
        </p:nvSpPr>
        <p:spPr bwMode="auto">
          <a:xfrm>
            <a:off x="8025765" y="3506470"/>
            <a:ext cx="107315" cy="203200"/>
          </a:xfrm>
          <a:custGeom>
            <a:avLst/>
            <a:gdLst>
              <a:gd name="T0" fmla="*/ 39 w 39"/>
              <a:gd name="T1" fmla="*/ 13 h 74"/>
              <a:gd name="T2" fmla="*/ 5 w 39"/>
              <a:gd name="T3" fmla="*/ 74 h 74"/>
              <a:gd name="T4" fmla="*/ 2 w 39"/>
              <a:gd name="T5" fmla="*/ 52 h 74"/>
              <a:gd name="T6" fmla="*/ 39 w 39"/>
              <a:gd name="T7" fmla="*/ 1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74">
                <a:moveTo>
                  <a:pt x="39" y="13"/>
                </a:moveTo>
                <a:cubicBezTo>
                  <a:pt x="39" y="13"/>
                  <a:pt x="4" y="49"/>
                  <a:pt x="5" y="74"/>
                </a:cubicBezTo>
                <a:cubicBezTo>
                  <a:pt x="5" y="74"/>
                  <a:pt x="0" y="65"/>
                  <a:pt x="2" y="52"/>
                </a:cubicBezTo>
                <a:cubicBezTo>
                  <a:pt x="3" y="40"/>
                  <a:pt x="14" y="0"/>
                  <a:pt x="39" y="13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ïsḻiďè"/>
          <p:cNvSpPr/>
          <p:nvPr>
            <p:custDataLst>
              <p:tags r:id="rId204"/>
            </p:custDataLst>
          </p:nvPr>
        </p:nvSpPr>
        <p:spPr bwMode="auto">
          <a:xfrm>
            <a:off x="8160385" y="3716020"/>
            <a:ext cx="60960" cy="61595"/>
          </a:xfrm>
          <a:custGeom>
            <a:avLst/>
            <a:gdLst>
              <a:gd name="T0" fmla="*/ 2 w 22"/>
              <a:gd name="T1" fmla="*/ 7 h 22"/>
              <a:gd name="T2" fmla="*/ 7 w 22"/>
              <a:gd name="T3" fmla="*/ 20 h 22"/>
              <a:gd name="T4" fmla="*/ 19 w 22"/>
              <a:gd name="T5" fmla="*/ 15 h 22"/>
              <a:gd name="T6" fmla="*/ 15 w 22"/>
              <a:gd name="T7" fmla="*/ 2 h 22"/>
              <a:gd name="T8" fmla="*/ 2 w 22"/>
              <a:gd name="T9" fmla="*/ 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" y="7"/>
                </a:moveTo>
                <a:cubicBezTo>
                  <a:pt x="0" y="12"/>
                  <a:pt x="2" y="18"/>
                  <a:pt x="7" y="20"/>
                </a:cubicBezTo>
                <a:cubicBezTo>
                  <a:pt x="11" y="22"/>
                  <a:pt x="17" y="20"/>
                  <a:pt x="19" y="15"/>
                </a:cubicBezTo>
                <a:cubicBezTo>
                  <a:pt x="22" y="10"/>
                  <a:pt x="20" y="4"/>
                  <a:pt x="15" y="2"/>
                </a:cubicBezTo>
                <a:cubicBezTo>
                  <a:pt x="11" y="0"/>
                  <a:pt x="5" y="2"/>
                  <a:pt x="2" y="7"/>
                </a:cubicBezTo>
                <a:close/>
              </a:path>
            </a:pathLst>
          </a:custGeom>
          <a:solidFill>
            <a:srgbClr val="D89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îsľîdê"/>
          <p:cNvSpPr/>
          <p:nvPr>
            <p:custDataLst>
              <p:tags r:id="rId205"/>
            </p:custDataLst>
          </p:nvPr>
        </p:nvSpPr>
        <p:spPr bwMode="auto">
          <a:xfrm>
            <a:off x="8162925" y="3708400"/>
            <a:ext cx="60960" cy="62865"/>
          </a:xfrm>
          <a:custGeom>
            <a:avLst/>
            <a:gdLst>
              <a:gd name="T0" fmla="*/ 3 w 22"/>
              <a:gd name="T1" fmla="*/ 8 h 23"/>
              <a:gd name="T2" fmla="*/ 7 w 22"/>
              <a:gd name="T3" fmla="*/ 21 h 23"/>
              <a:gd name="T4" fmla="*/ 19 w 22"/>
              <a:gd name="T5" fmla="*/ 16 h 23"/>
              <a:gd name="T6" fmla="*/ 15 w 22"/>
              <a:gd name="T7" fmla="*/ 3 h 23"/>
              <a:gd name="T8" fmla="*/ 3 w 22"/>
              <a:gd name="T9" fmla="*/ 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3">
                <a:moveTo>
                  <a:pt x="3" y="8"/>
                </a:moveTo>
                <a:cubicBezTo>
                  <a:pt x="0" y="13"/>
                  <a:pt x="2" y="19"/>
                  <a:pt x="7" y="21"/>
                </a:cubicBezTo>
                <a:cubicBezTo>
                  <a:pt x="11" y="23"/>
                  <a:pt x="17" y="21"/>
                  <a:pt x="19" y="16"/>
                </a:cubicBezTo>
                <a:cubicBezTo>
                  <a:pt x="22" y="11"/>
                  <a:pt x="20" y="5"/>
                  <a:pt x="15" y="3"/>
                </a:cubicBezTo>
                <a:cubicBezTo>
                  <a:pt x="11" y="0"/>
                  <a:pt x="5" y="3"/>
                  <a:pt x="3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î$ḷíḑê"/>
          <p:cNvSpPr/>
          <p:nvPr>
            <p:custDataLst>
              <p:tags r:id="rId206"/>
            </p:custDataLst>
          </p:nvPr>
        </p:nvSpPr>
        <p:spPr bwMode="auto">
          <a:xfrm>
            <a:off x="8179435" y="3718560"/>
            <a:ext cx="22225" cy="25400"/>
          </a:xfrm>
          <a:custGeom>
            <a:avLst/>
            <a:gdLst>
              <a:gd name="T0" fmla="*/ 1 w 8"/>
              <a:gd name="T1" fmla="*/ 3 h 9"/>
              <a:gd name="T2" fmla="*/ 2 w 8"/>
              <a:gd name="T3" fmla="*/ 8 h 9"/>
              <a:gd name="T4" fmla="*/ 7 w 8"/>
              <a:gd name="T5" fmla="*/ 6 h 9"/>
              <a:gd name="T6" fmla="*/ 6 w 8"/>
              <a:gd name="T7" fmla="*/ 1 h 9"/>
              <a:gd name="T8" fmla="*/ 1 w 8"/>
              <a:gd name="T9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1" y="3"/>
                </a:moveTo>
                <a:cubicBezTo>
                  <a:pt x="0" y="5"/>
                  <a:pt x="1" y="7"/>
                  <a:pt x="2" y="8"/>
                </a:cubicBezTo>
                <a:cubicBezTo>
                  <a:pt x="4" y="9"/>
                  <a:pt x="6" y="8"/>
                  <a:pt x="7" y="6"/>
                </a:cubicBezTo>
                <a:cubicBezTo>
                  <a:pt x="8" y="4"/>
                  <a:pt x="7" y="2"/>
                  <a:pt x="6" y="1"/>
                </a:cubicBezTo>
                <a:cubicBezTo>
                  <a:pt x="4" y="0"/>
                  <a:pt x="1" y="1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ïṧľiďe"/>
          <p:cNvSpPr/>
          <p:nvPr>
            <p:custDataLst>
              <p:tags r:id="rId207"/>
            </p:custDataLst>
          </p:nvPr>
        </p:nvSpPr>
        <p:spPr bwMode="auto">
          <a:xfrm>
            <a:off x="8045450" y="3657600"/>
            <a:ext cx="59690" cy="64135"/>
          </a:xfrm>
          <a:custGeom>
            <a:avLst/>
            <a:gdLst>
              <a:gd name="T0" fmla="*/ 2 w 22"/>
              <a:gd name="T1" fmla="*/ 8 h 23"/>
              <a:gd name="T2" fmla="*/ 6 w 22"/>
              <a:gd name="T3" fmla="*/ 21 h 23"/>
              <a:gd name="T4" fmla="*/ 19 w 22"/>
              <a:gd name="T5" fmla="*/ 16 h 23"/>
              <a:gd name="T6" fmla="*/ 15 w 22"/>
              <a:gd name="T7" fmla="*/ 2 h 23"/>
              <a:gd name="T8" fmla="*/ 2 w 22"/>
              <a:gd name="T9" fmla="*/ 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3">
                <a:moveTo>
                  <a:pt x="2" y="8"/>
                </a:moveTo>
                <a:cubicBezTo>
                  <a:pt x="0" y="13"/>
                  <a:pt x="2" y="19"/>
                  <a:pt x="6" y="21"/>
                </a:cubicBezTo>
                <a:cubicBezTo>
                  <a:pt x="11" y="23"/>
                  <a:pt x="17" y="21"/>
                  <a:pt x="19" y="16"/>
                </a:cubicBezTo>
                <a:cubicBezTo>
                  <a:pt x="22" y="10"/>
                  <a:pt x="20" y="5"/>
                  <a:pt x="15" y="2"/>
                </a:cubicBezTo>
                <a:cubicBezTo>
                  <a:pt x="11" y="0"/>
                  <a:pt x="5" y="3"/>
                  <a:pt x="2" y="8"/>
                </a:cubicBezTo>
                <a:close/>
              </a:path>
            </a:pathLst>
          </a:custGeom>
          <a:solidFill>
            <a:srgbClr val="D89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í$ļiḍê"/>
          <p:cNvSpPr/>
          <p:nvPr>
            <p:custDataLst>
              <p:tags r:id="rId208"/>
            </p:custDataLst>
          </p:nvPr>
        </p:nvSpPr>
        <p:spPr bwMode="auto">
          <a:xfrm>
            <a:off x="8047990" y="3653155"/>
            <a:ext cx="59690" cy="62865"/>
          </a:xfrm>
          <a:custGeom>
            <a:avLst/>
            <a:gdLst>
              <a:gd name="T0" fmla="*/ 2 w 22"/>
              <a:gd name="T1" fmla="*/ 8 h 23"/>
              <a:gd name="T2" fmla="*/ 6 w 22"/>
              <a:gd name="T3" fmla="*/ 21 h 23"/>
              <a:gd name="T4" fmla="*/ 19 w 22"/>
              <a:gd name="T5" fmla="*/ 15 h 23"/>
              <a:gd name="T6" fmla="*/ 15 w 22"/>
              <a:gd name="T7" fmla="*/ 2 h 23"/>
              <a:gd name="T8" fmla="*/ 2 w 22"/>
              <a:gd name="T9" fmla="*/ 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3">
                <a:moveTo>
                  <a:pt x="2" y="8"/>
                </a:moveTo>
                <a:cubicBezTo>
                  <a:pt x="0" y="13"/>
                  <a:pt x="2" y="19"/>
                  <a:pt x="6" y="21"/>
                </a:cubicBezTo>
                <a:cubicBezTo>
                  <a:pt x="11" y="23"/>
                  <a:pt x="17" y="21"/>
                  <a:pt x="19" y="15"/>
                </a:cubicBezTo>
                <a:cubicBezTo>
                  <a:pt x="22" y="10"/>
                  <a:pt x="20" y="4"/>
                  <a:pt x="15" y="2"/>
                </a:cubicBezTo>
                <a:cubicBezTo>
                  <a:pt x="11" y="0"/>
                  <a:pt x="5" y="2"/>
                  <a:pt x="2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íŝḷîḍè"/>
          <p:cNvSpPr/>
          <p:nvPr>
            <p:custDataLst>
              <p:tags r:id="rId209"/>
            </p:custDataLst>
          </p:nvPr>
        </p:nvSpPr>
        <p:spPr bwMode="auto">
          <a:xfrm>
            <a:off x="8064500" y="3663315"/>
            <a:ext cx="20955" cy="22225"/>
          </a:xfrm>
          <a:custGeom>
            <a:avLst/>
            <a:gdLst>
              <a:gd name="T0" fmla="*/ 1 w 8"/>
              <a:gd name="T1" fmla="*/ 2 h 8"/>
              <a:gd name="T2" fmla="*/ 2 w 8"/>
              <a:gd name="T3" fmla="*/ 7 h 8"/>
              <a:gd name="T4" fmla="*/ 7 w 8"/>
              <a:gd name="T5" fmla="*/ 6 h 8"/>
              <a:gd name="T6" fmla="*/ 5 w 8"/>
              <a:gd name="T7" fmla="*/ 1 h 8"/>
              <a:gd name="T8" fmla="*/ 1 w 8"/>
              <a:gd name="T9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1" y="2"/>
                </a:moveTo>
                <a:cubicBezTo>
                  <a:pt x="0" y="4"/>
                  <a:pt x="0" y="6"/>
                  <a:pt x="2" y="7"/>
                </a:cubicBezTo>
                <a:cubicBezTo>
                  <a:pt x="4" y="8"/>
                  <a:pt x="6" y="7"/>
                  <a:pt x="7" y="6"/>
                </a:cubicBezTo>
                <a:cubicBezTo>
                  <a:pt x="8" y="4"/>
                  <a:pt x="7" y="1"/>
                  <a:pt x="5" y="1"/>
                </a:cubicBezTo>
                <a:cubicBezTo>
                  <a:pt x="4" y="0"/>
                  <a:pt x="1" y="0"/>
                  <a:pt x="1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ïṩľïḋè"/>
          <p:cNvSpPr/>
          <p:nvPr>
            <p:custDataLst>
              <p:tags r:id="rId210"/>
            </p:custDataLst>
          </p:nvPr>
        </p:nvSpPr>
        <p:spPr bwMode="auto">
          <a:xfrm>
            <a:off x="8058785" y="3702050"/>
            <a:ext cx="91440" cy="68580"/>
          </a:xfrm>
          <a:custGeom>
            <a:avLst/>
            <a:gdLst>
              <a:gd name="T0" fmla="*/ 28 w 33"/>
              <a:gd name="T1" fmla="*/ 0 h 25"/>
              <a:gd name="T2" fmla="*/ 19 w 33"/>
              <a:gd name="T3" fmla="*/ 9 h 25"/>
              <a:gd name="T4" fmla="*/ 19 w 33"/>
              <a:gd name="T5" fmla="*/ 23 h 25"/>
              <a:gd name="T6" fmla="*/ 33 w 33"/>
              <a:gd name="T7" fmla="*/ 2 h 25"/>
              <a:gd name="T8" fmla="*/ 28 w 33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5">
                <a:moveTo>
                  <a:pt x="28" y="0"/>
                </a:moveTo>
                <a:cubicBezTo>
                  <a:pt x="28" y="0"/>
                  <a:pt x="24" y="12"/>
                  <a:pt x="19" y="9"/>
                </a:cubicBezTo>
                <a:cubicBezTo>
                  <a:pt x="10" y="3"/>
                  <a:pt x="0" y="25"/>
                  <a:pt x="19" y="23"/>
                </a:cubicBezTo>
                <a:cubicBezTo>
                  <a:pt x="26" y="22"/>
                  <a:pt x="33" y="2"/>
                  <a:pt x="33" y="2"/>
                </a:cubicBezTo>
                <a:lnTo>
                  <a:pt x="28" y="0"/>
                </a:lnTo>
                <a:close/>
              </a:path>
            </a:pathLst>
          </a:custGeom>
          <a:solidFill>
            <a:srgbClr val="F484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ïṩ1íďê"/>
          <p:cNvSpPr/>
          <p:nvPr>
            <p:custDataLst>
              <p:tags r:id="rId211"/>
            </p:custDataLst>
          </p:nvPr>
        </p:nvSpPr>
        <p:spPr bwMode="auto">
          <a:xfrm>
            <a:off x="8068945" y="3621405"/>
            <a:ext cx="71755" cy="38735"/>
          </a:xfrm>
          <a:custGeom>
            <a:avLst/>
            <a:gdLst>
              <a:gd name="T0" fmla="*/ 2 w 26"/>
              <a:gd name="T1" fmla="*/ 2 h 14"/>
              <a:gd name="T2" fmla="*/ 3 w 26"/>
              <a:gd name="T3" fmla="*/ 2 h 14"/>
              <a:gd name="T4" fmla="*/ 3 w 26"/>
              <a:gd name="T5" fmla="*/ 2 h 14"/>
              <a:gd name="T6" fmla="*/ 21 w 26"/>
              <a:gd name="T7" fmla="*/ 7 h 14"/>
              <a:gd name="T8" fmla="*/ 22 w 26"/>
              <a:gd name="T9" fmla="*/ 8 h 14"/>
              <a:gd name="T10" fmla="*/ 23 w 26"/>
              <a:gd name="T11" fmla="*/ 9 h 14"/>
              <a:gd name="T12" fmla="*/ 23 w 26"/>
              <a:gd name="T13" fmla="*/ 9 h 14"/>
              <a:gd name="T14" fmla="*/ 24 w 26"/>
              <a:gd name="T15" fmla="*/ 10 h 14"/>
              <a:gd name="T16" fmla="*/ 24 w 26"/>
              <a:gd name="T17" fmla="*/ 11 h 14"/>
              <a:gd name="T18" fmla="*/ 24 w 26"/>
              <a:gd name="T19" fmla="*/ 11 h 14"/>
              <a:gd name="T20" fmla="*/ 25 w 26"/>
              <a:gd name="T21" fmla="*/ 12 h 14"/>
              <a:gd name="T22" fmla="*/ 26 w 26"/>
              <a:gd name="T23" fmla="*/ 14 h 14"/>
              <a:gd name="T24" fmla="*/ 21 w 26"/>
              <a:gd name="T25" fmla="*/ 11 h 14"/>
              <a:gd name="T26" fmla="*/ 14 w 26"/>
              <a:gd name="T27" fmla="*/ 7 h 14"/>
              <a:gd name="T28" fmla="*/ 0 w 26"/>
              <a:gd name="T29" fmla="*/ 3 h 14"/>
              <a:gd name="T30" fmla="*/ 2 w 26"/>
              <a:gd name="T3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14">
                <a:moveTo>
                  <a:pt x="2" y="2"/>
                </a:moveTo>
                <a:cubicBezTo>
                  <a:pt x="2" y="2"/>
                  <a:pt x="2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10" y="0"/>
                  <a:pt x="16" y="3"/>
                  <a:pt x="21" y="7"/>
                </a:cubicBezTo>
                <a:cubicBezTo>
                  <a:pt x="22" y="8"/>
                  <a:pt x="22" y="8"/>
                  <a:pt x="22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10"/>
                  <a:pt x="24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2"/>
                  <a:pt x="25" y="12"/>
                  <a:pt x="25" y="12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3"/>
                  <a:pt x="22" y="11"/>
                  <a:pt x="21" y="11"/>
                </a:cubicBezTo>
                <a:cubicBezTo>
                  <a:pt x="19" y="9"/>
                  <a:pt x="16" y="8"/>
                  <a:pt x="14" y="7"/>
                </a:cubicBezTo>
                <a:cubicBezTo>
                  <a:pt x="10" y="5"/>
                  <a:pt x="5" y="4"/>
                  <a:pt x="0" y="3"/>
                </a:cubicBezTo>
                <a:cubicBezTo>
                  <a:pt x="1" y="3"/>
                  <a:pt x="1" y="2"/>
                  <a:pt x="2" y="2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íṡḷiḋè"/>
          <p:cNvSpPr/>
          <p:nvPr>
            <p:custDataLst>
              <p:tags r:id="rId212"/>
            </p:custDataLst>
          </p:nvPr>
        </p:nvSpPr>
        <p:spPr bwMode="auto">
          <a:xfrm>
            <a:off x="8055610" y="3787775"/>
            <a:ext cx="104775" cy="80645"/>
          </a:xfrm>
          <a:custGeom>
            <a:avLst/>
            <a:gdLst>
              <a:gd name="T0" fmla="*/ 5 w 38"/>
              <a:gd name="T1" fmla="*/ 0 h 29"/>
              <a:gd name="T2" fmla="*/ 38 w 38"/>
              <a:gd name="T3" fmla="*/ 4 h 29"/>
              <a:gd name="T4" fmla="*/ 14 w 38"/>
              <a:gd name="T5" fmla="*/ 23 h 29"/>
              <a:gd name="T6" fmla="*/ 5 w 38"/>
              <a:gd name="T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29">
                <a:moveTo>
                  <a:pt x="5" y="0"/>
                </a:moveTo>
                <a:cubicBezTo>
                  <a:pt x="5" y="0"/>
                  <a:pt x="24" y="12"/>
                  <a:pt x="38" y="4"/>
                </a:cubicBezTo>
                <a:cubicBezTo>
                  <a:pt x="38" y="4"/>
                  <a:pt x="37" y="29"/>
                  <a:pt x="14" y="23"/>
                </a:cubicBezTo>
                <a:cubicBezTo>
                  <a:pt x="0" y="19"/>
                  <a:pt x="5" y="0"/>
                  <a:pt x="5" y="0"/>
                </a:cubicBezTo>
                <a:close/>
              </a:path>
            </a:pathLst>
          </a:custGeom>
          <a:solidFill>
            <a:srgbClr val="982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iṣ1ïḓé"/>
          <p:cNvSpPr/>
          <p:nvPr>
            <p:custDataLst>
              <p:tags r:id="rId213"/>
            </p:custDataLst>
          </p:nvPr>
        </p:nvSpPr>
        <p:spPr bwMode="auto">
          <a:xfrm>
            <a:off x="8072120" y="3806825"/>
            <a:ext cx="80645" cy="46355"/>
          </a:xfrm>
          <a:custGeom>
            <a:avLst/>
            <a:gdLst>
              <a:gd name="T0" fmla="*/ 0 w 29"/>
              <a:gd name="T1" fmla="*/ 9 h 17"/>
              <a:gd name="T2" fmla="*/ 8 w 29"/>
              <a:gd name="T3" fmla="*/ 16 h 17"/>
              <a:gd name="T4" fmla="*/ 21 w 29"/>
              <a:gd name="T5" fmla="*/ 16 h 17"/>
              <a:gd name="T6" fmla="*/ 23 w 29"/>
              <a:gd name="T7" fmla="*/ 15 h 17"/>
              <a:gd name="T8" fmla="*/ 23 w 29"/>
              <a:gd name="T9" fmla="*/ 14 h 17"/>
              <a:gd name="T10" fmla="*/ 23 w 29"/>
              <a:gd name="T11" fmla="*/ 14 h 17"/>
              <a:gd name="T12" fmla="*/ 29 w 29"/>
              <a:gd name="T13" fmla="*/ 8 h 17"/>
              <a:gd name="T14" fmla="*/ 0 w 29"/>
              <a:gd name="T15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17">
                <a:moveTo>
                  <a:pt x="0" y="9"/>
                </a:moveTo>
                <a:cubicBezTo>
                  <a:pt x="2" y="12"/>
                  <a:pt x="4" y="15"/>
                  <a:pt x="8" y="16"/>
                </a:cubicBezTo>
                <a:cubicBezTo>
                  <a:pt x="14" y="17"/>
                  <a:pt x="18" y="17"/>
                  <a:pt x="21" y="16"/>
                </a:cubicBezTo>
                <a:cubicBezTo>
                  <a:pt x="22" y="15"/>
                  <a:pt x="22" y="15"/>
                  <a:pt x="23" y="15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6" y="13"/>
                  <a:pt x="28" y="10"/>
                  <a:pt x="29" y="8"/>
                </a:cubicBezTo>
                <a:cubicBezTo>
                  <a:pt x="18" y="0"/>
                  <a:pt x="6" y="6"/>
                  <a:pt x="0" y="9"/>
                </a:cubicBezTo>
                <a:close/>
              </a:path>
            </a:pathLst>
          </a:custGeom>
          <a:solidFill>
            <a:srgbClr val="F056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îṣḷîḍè"/>
          <p:cNvSpPr/>
          <p:nvPr>
            <p:custDataLst>
              <p:tags r:id="rId214"/>
            </p:custDataLst>
          </p:nvPr>
        </p:nvSpPr>
        <p:spPr bwMode="auto">
          <a:xfrm>
            <a:off x="8068945" y="3787775"/>
            <a:ext cx="80645" cy="29845"/>
          </a:xfrm>
          <a:custGeom>
            <a:avLst/>
            <a:gdLst>
              <a:gd name="T0" fmla="*/ 0 w 29"/>
              <a:gd name="T1" fmla="*/ 0 h 11"/>
              <a:gd name="T2" fmla="*/ 0 w 29"/>
              <a:gd name="T3" fmla="*/ 0 h 11"/>
              <a:gd name="T4" fmla="*/ 0 w 29"/>
              <a:gd name="T5" fmla="*/ 0 h 11"/>
              <a:gd name="T6" fmla="*/ 8 w 29"/>
              <a:gd name="T7" fmla="*/ 9 h 11"/>
              <a:gd name="T8" fmla="*/ 18 w 29"/>
              <a:gd name="T9" fmla="*/ 11 h 11"/>
              <a:gd name="T10" fmla="*/ 24 w 29"/>
              <a:gd name="T11" fmla="*/ 10 h 11"/>
              <a:gd name="T12" fmla="*/ 29 w 29"/>
              <a:gd name="T13" fmla="*/ 5 h 11"/>
              <a:gd name="T14" fmla="*/ 0 w 29"/>
              <a:gd name="T1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1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2"/>
                  <a:pt x="4" y="7"/>
                  <a:pt x="8" y="9"/>
                </a:cubicBezTo>
                <a:cubicBezTo>
                  <a:pt x="12" y="10"/>
                  <a:pt x="15" y="11"/>
                  <a:pt x="18" y="11"/>
                </a:cubicBezTo>
                <a:cubicBezTo>
                  <a:pt x="20" y="10"/>
                  <a:pt x="22" y="10"/>
                  <a:pt x="24" y="10"/>
                </a:cubicBezTo>
                <a:cubicBezTo>
                  <a:pt x="26" y="9"/>
                  <a:pt x="28" y="7"/>
                  <a:pt x="29" y="5"/>
                </a:cubicBezTo>
                <a:cubicBezTo>
                  <a:pt x="15" y="1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ïSḷîḓe"/>
          <p:cNvSpPr/>
          <p:nvPr>
            <p:custDataLst>
              <p:tags r:id="rId215"/>
            </p:custDataLst>
          </p:nvPr>
        </p:nvSpPr>
        <p:spPr bwMode="auto">
          <a:xfrm>
            <a:off x="8052435" y="3784600"/>
            <a:ext cx="110490" cy="74930"/>
          </a:xfrm>
          <a:custGeom>
            <a:avLst/>
            <a:gdLst>
              <a:gd name="T0" fmla="*/ 13 w 40"/>
              <a:gd name="T1" fmla="*/ 24 h 27"/>
              <a:gd name="T2" fmla="*/ 5 w 40"/>
              <a:gd name="T3" fmla="*/ 1 h 27"/>
              <a:gd name="T4" fmla="*/ 6 w 40"/>
              <a:gd name="T5" fmla="*/ 0 h 27"/>
              <a:gd name="T6" fmla="*/ 7 w 40"/>
              <a:gd name="T7" fmla="*/ 0 h 27"/>
              <a:gd name="T8" fmla="*/ 38 w 40"/>
              <a:gd name="T9" fmla="*/ 4 h 27"/>
              <a:gd name="T10" fmla="*/ 40 w 40"/>
              <a:gd name="T11" fmla="*/ 4 h 27"/>
              <a:gd name="T12" fmla="*/ 40 w 40"/>
              <a:gd name="T13" fmla="*/ 5 h 27"/>
              <a:gd name="T14" fmla="*/ 32 w 40"/>
              <a:gd name="T15" fmla="*/ 23 h 27"/>
              <a:gd name="T16" fmla="*/ 15 w 40"/>
              <a:gd name="T17" fmla="*/ 25 h 27"/>
              <a:gd name="T18" fmla="*/ 13 w 40"/>
              <a:gd name="T19" fmla="*/ 24 h 27"/>
              <a:gd name="T20" fmla="*/ 7 w 40"/>
              <a:gd name="T21" fmla="*/ 3 h 27"/>
              <a:gd name="T22" fmla="*/ 16 w 40"/>
              <a:gd name="T23" fmla="*/ 23 h 27"/>
              <a:gd name="T24" fmla="*/ 30 w 40"/>
              <a:gd name="T25" fmla="*/ 21 h 27"/>
              <a:gd name="T26" fmla="*/ 38 w 40"/>
              <a:gd name="T27" fmla="*/ 7 h 27"/>
              <a:gd name="T28" fmla="*/ 7 w 40"/>
              <a:gd name="T29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27">
                <a:moveTo>
                  <a:pt x="13" y="24"/>
                </a:moveTo>
                <a:cubicBezTo>
                  <a:pt x="0" y="19"/>
                  <a:pt x="5" y="1"/>
                  <a:pt x="5" y="1"/>
                </a:cubicBezTo>
                <a:cubicBezTo>
                  <a:pt x="5" y="0"/>
                  <a:pt x="5" y="0"/>
                  <a:pt x="6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25" y="11"/>
                  <a:pt x="38" y="4"/>
                </a:cubicBezTo>
                <a:cubicBezTo>
                  <a:pt x="39" y="4"/>
                  <a:pt x="39" y="4"/>
                  <a:pt x="40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17"/>
                  <a:pt x="32" y="23"/>
                </a:cubicBezTo>
                <a:cubicBezTo>
                  <a:pt x="27" y="26"/>
                  <a:pt x="22" y="27"/>
                  <a:pt x="15" y="25"/>
                </a:cubicBezTo>
                <a:cubicBezTo>
                  <a:pt x="14" y="25"/>
                  <a:pt x="14" y="25"/>
                  <a:pt x="13" y="24"/>
                </a:cubicBezTo>
                <a:close/>
                <a:moveTo>
                  <a:pt x="7" y="3"/>
                </a:moveTo>
                <a:cubicBezTo>
                  <a:pt x="6" y="7"/>
                  <a:pt x="5" y="20"/>
                  <a:pt x="16" y="23"/>
                </a:cubicBezTo>
                <a:cubicBezTo>
                  <a:pt x="22" y="24"/>
                  <a:pt x="27" y="24"/>
                  <a:pt x="30" y="21"/>
                </a:cubicBezTo>
                <a:cubicBezTo>
                  <a:pt x="35" y="17"/>
                  <a:pt x="37" y="10"/>
                  <a:pt x="38" y="7"/>
                </a:cubicBezTo>
                <a:cubicBezTo>
                  <a:pt x="25" y="12"/>
                  <a:pt x="11" y="5"/>
                  <a:pt x="7" y="3"/>
                </a:cubicBezTo>
                <a:close/>
              </a:path>
            </a:pathLst>
          </a:custGeom>
          <a:solidFill>
            <a:srgbClr val="DE6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ísľiḋè"/>
          <p:cNvSpPr/>
          <p:nvPr>
            <p:custDataLst>
              <p:tags r:id="rId216"/>
            </p:custDataLst>
          </p:nvPr>
        </p:nvSpPr>
        <p:spPr bwMode="auto">
          <a:xfrm>
            <a:off x="8105140" y="3476625"/>
            <a:ext cx="254000" cy="330200"/>
          </a:xfrm>
          <a:custGeom>
            <a:avLst/>
            <a:gdLst>
              <a:gd name="T0" fmla="*/ 73 w 92"/>
              <a:gd name="T1" fmla="*/ 27 h 120"/>
              <a:gd name="T2" fmla="*/ 0 w 92"/>
              <a:gd name="T3" fmla="*/ 30 h 120"/>
              <a:gd name="T4" fmla="*/ 39 w 92"/>
              <a:gd name="T5" fmla="*/ 36 h 120"/>
              <a:gd name="T6" fmla="*/ 59 w 92"/>
              <a:gd name="T7" fmla="*/ 90 h 120"/>
              <a:gd name="T8" fmla="*/ 53 w 92"/>
              <a:gd name="T9" fmla="*/ 70 h 120"/>
              <a:gd name="T10" fmla="*/ 66 w 92"/>
              <a:gd name="T11" fmla="*/ 88 h 120"/>
              <a:gd name="T12" fmla="*/ 58 w 92"/>
              <a:gd name="T13" fmla="*/ 120 h 120"/>
              <a:gd name="T14" fmla="*/ 85 w 92"/>
              <a:gd name="T15" fmla="*/ 83 h 120"/>
              <a:gd name="T16" fmla="*/ 73 w 92"/>
              <a:gd name="T17" fmla="*/ 27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" h="120">
                <a:moveTo>
                  <a:pt x="73" y="27"/>
                </a:moveTo>
                <a:cubicBezTo>
                  <a:pt x="45" y="0"/>
                  <a:pt x="2" y="2"/>
                  <a:pt x="0" y="30"/>
                </a:cubicBezTo>
                <a:cubicBezTo>
                  <a:pt x="0" y="30"/>
                  <a:pt x="33" y="18"/>
                  <a:pt x="39" y="36"/>
                </a:cubicBezTo>
                <a:cubicBezTo>
                  <a:pt x="45" y="54"/>
                  <a:pt x="36" y="88"/>
                  <a:pt x="59" y="90"/>
                </a:cubicBezTo>
                <a:cubicBezTo>
                  <a:pt x="59" y="90"/>
                  <a:pt x="53" y="85"/>
                  <a:pt x="53" y="70"/>
                </a:cubicBezTo>
                <a:cubicBezTo>
                  <a:pt x="53" y="70"/>
                  <a:pt x="58" y="81"/>
                  <a:pt x="66" y="88"/>
                </a:cubicBezTo>
                <a:cubicBezTo>
                  <a:pt x="63" y="101"/>
                  <a:pt x="63" y="115"/>
                  <a:pt x="58" y="120"/>
                </a:cubicBezTo>
                <a:cubicBezTo>
                  <a:pt x="58" y="120"/>
                  <a:pt x="82" y="112"/>
                  <a:pt x="85" y="83"/>
                </a:cubicBezTo>
                <a:cubicBezTo>
                  <a:pt x="89" y="69"/>
                  <a:pt x="92" y="46"/>
                  <a:pt x="73" y="27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ïšlïḑe"/>
          <p:cNvSpPr/>
          <p:nvPr>
            <p:custDataLst>
              <p:tags r:id="rId217"/>
            </p:custDataLst>
          </p:nvPr>
        </p:nvSpPr>
        <p:spPr bwMode="auto">
          <a:xfrm>
            <a:off x="7663815" y="3549650"/>
            <a:ext cx="40640" cy="70485"/>
          </a:xfrm>
          <a:custGeom>
            <a:avLst/>
            <a:gdLst>
              <a:gd name="T0" fmla="*/ 1 w 15"/>
              <a:gd name="T1" fmla="*/ 6 h 25"/>
              <a:gd name="T2" fmla="*/ 4 w 15"/>
              <a:gd name="T3" fmla="*/ 1 h 25"/>
              <a:gd name="T4" fmla="*/ 9 w 15"/>
              <a:gd name="T5" fmla="*/ 3 h 25"/>
              <a:gd name="T6" fmla="*/ 15 w 15"/>
              <a:gd name="T7" fmla="*/ 19 h 25"/>
              <a:gd name="T8" fmla="*/ 12 w 15"/>
              <a:gd name="T9" fmla="*/ 24 h 25"/>
              <a:gd name="T10" fmla="*/ 6 w 15"/>
              <a:gd name="T11" fmla="*/ 22 h 25"/>
              <a:gd name="T12" fmla="*/ 1 w 15"/>
              <a:gd name="T13" fmla="*/ 6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25">
                <a:moveTo>
                  <a:pt x="1" y="6"/>
                </a:moveTo>
                <a:cubicBezTo>
                  <a:pt x="0" y="4"/>
                  <a:pt x="1" y="1"/>
                  <a:pt x="4" y="1"/>
                </a:cubicBezTo>
                <a:cubicBezTo>
                  <a:pt x="6" y="0"/>
                  <a:pt x="8" y="1"/>
                  <a:pt x="9" y="3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21"/>
                  <a:pt x="14" y="24"/>
                  <a:pt x="12" y="24"/>
                </a:cubicBezTo>
                <a:cubicBezTo>
                  <a:pt x="9" y="25"/>
                  <a:pt x="7" y="24"/>
                  <a:pt x="6" y="22"/>
                </a:cubicBezTo>
                <a:lnTo>
                  <a:pt x="1" y="6"/>
                </a:lnTo>
                <a:close/>
              </a:path>
            </a:pathLst>
          </a:custGeom>
          <a:solidFill>
            <a:srgbClr val="D8AF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i$ļîḑê"/>
          <p:cNvSpPr/>
          <p:nvPr>
            <p:custDataLst>
              <p:tags r:id="rId218"/>
            </p:custDataLst>
          </p:nvPr>
        </p:nvSpPr>
        <p:spPr bwMode="auto">
          <a:xfrm>
            <a:off x="7599680" y="3558540"/>
            <a:ext cx="139065" cy="133350"/>
          </a:xfrm>
          <a:custGeom>
            <a:avLst/>
            <a:gdLst>
              <a:gd name="T0" fmla="*/ 10 w 50"/>
              <a:gd name="T1" fmla="*/ 37 h 48"/>
              <a:gd name="T2" fmla="*/ 7 w 50"/>
              <a:gd name="T3" fmla="*/ 10 h 48"/>
              <a:gd name="T4" fmla="*/ 34 w 50"/>
              <a:gd name="T5" fmla="*/ 9 h 48"/>
              <a:gd name="T6" fmla="*/ 43 w 50"/>
              <a:gd name="T7" fmla="*/ 41 h 48"/>
              <a:gd name="T8" fmla="*/ 10 w 50"/>
              <a:gd name="T9" fmla="*/ 3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48">
                <a:moveTo>
                  <a:pt x="10" y="37"/>
                </a:moveTo>
                <a:cubicBezTo>
                  <a:pt x="0" y="28"/>
                  <a:pt x="1" y="18"/>
                  <a:pt x="7" y="10"/>
                </a:cubicBezTo>
                <a:cubicBezTo>
                  <a:pt x="14" y="3"/>
                  <a:pt x="24" y="0"/>
                  <a:pt x="34" y="9"/>
                </a:cubicBezTo>
                <a:cubicBezTo>
                  <a:pt x="44" y="17"/>
                  <a:pt x="50" y="33"/>
                  <a:pt x="43" y="41"/>
                </a:cubicBezTo>
                <a:cubicBezTo>
                  <a:pt x="37" y="48"/>
                  <a:pt x="20" y="45"/>
                  <a:pt x="10" y="37"/>
                </a:cubicBez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işļîdé"/>
          <p:cNvSpPr/>
          <p:nvPr>
            <p:custDataLst>
              <p:tags r:id="rId219"/>
            </p:custDataLst>
          </p:nvPr>
        </p:nvSpPr>
        <p:spPr bwMode="auto">
          <a:xfrm>
            <a:off x="7611745" y="3564890"/>
            <a:ext cx="59690" cy="56515"/>
          </a:xfrm>
          <a:custGeom>
            <a:avLst/>
            <a:gdLst>
              <a:gd name="T0" fmla="*/ 2 w 22"/>
              <a:gd name="T1" fmla="*/ 8 h 21"/>
              <a:gd name="T2" fmla="*/ 2 w 22"/>
              <a:gd name="T3" fmla="*/ 2 h 21"/>
              <a:gd name="T4" fmla="*/ 7 w 22"/>
              <a:gd name="T5" fmla="*/ 1 h 21"/>
              <a:gd name="T6" fmla="*/ 21 w 22"/>
              <a:gd name="T7" fmla="*/ 12 h 21"/>
              <a:gd name="T8" fmla="*/ 21 w 22"/>
              <a:gd name="T9" fmla="*/ 18 h 21"/>
              <a:gd name="T10" fmla="*/ 15 w 22"/>
              <a:gd name="T11" fmla="*/ 19 h 21"/>
              <a:gd name="T12" fmla="*/ 2 w 22"/>
              <a:gd name="T13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1">
                <a:moveTo>
                  <a:pt x="2" y="8"/>
                </a:moveTo>
                <a:cubicBezTo>
                  <a:pt x="0" y="7"/>
                  <a:pt x="0" y="4"/>
                  <a:pt x="2" y="2"/>
                </a:cubicBezTo>
                <a:cubicBezTo>
                  <a:pt x="3" y="0"/>
                  <a:pt x="6" y="0"/>
                  <a:pt x="7" y="1"/>
                </a:cubicBezTo>
                <a:cubicBezTo>
                  <a:pt x="21" y="12"/>
                  <a:pt x="21" y="12"/>
                  <a:pt x="21" y="12"/>
                </a:cubicBezTo>
                <a:cubicBezTo>
                  <a:pt x="22" y="14"/>
                  <a:pt x="22" y="16"/>
                  <a:pt x="21" y="18"/>
                </a:cubicBezTo>
                <a:cubicBezTo>
                  <a:pt x="19" y="20"/>
                  <a:pt x="17" y="21"/>
                  <a:pt x="15" y="19"/>
                </a:cubicBezTo>
                <a:lnTo>
                  <a:pt x="2" y="8"/>
                </a:ln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îṡ1ïḍê"/>
          <p:cNvSpPr/>
          <p:nvPr>
            <p:custDataLst>
              <p:tags r:id="rId220"/>
            </p:custDataLst>
          </p:nvPr>
        </p:nvSpPr>
        <p:spPr bwMode="auto">
          <a:xfrm>
            <a:off x="7629525" y="3548380"/>
            <a:ext cx="60960" cy="56515"/>
          </a:xfrm>
          <a:custGeom>
            <a:avLst/>
            <a:gdLst>
              <a:gd name="T0" fmla="*/ 2 w 22"/>
              <a:gd name="T1" fmla="*/ 8 h 21"/>
              <a:gd name="T2" fmla="*/ 2 w 22"/>
              <a:gd name="T3" fmla="*/ 2 h 21"/>
              <a:gd name="T4" fmla="*/ 7 w 22"/>
              <a:gd name="T5" fmla="*/ 1 h 21"/>
              <a:gd name="T6" fmla="*/ 21 w 22"/>
              <a:gd name="T7" fmla="*/ 13 h 21"/>
              <a:gd name="T8" fmla="*/ 21 w 22"/>
              <a:gd name="T9" fmla="*/ 19 h 21"/>
              <a:gd name="T10" fmla="*/ 15 w 22"/>
              <a:gd name="T11" fmla="*/ 20 h 21"/>
              <a:gd name="T12" fmla="*/ 2 w 22"/>
              <a:gd name="T13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1">
                <a:moveTo>
                  <a:pt x="2" y="8"/>
                </a:moveTo>
                <a:cubicBezTo>
                  <a:pt x="0" y="7"/>
                  <a:pt x="0" y="4"/>
                  <a:pt x="2" y="2"/>
                </a:cubicBezTo>
                <a:cubicBezTo>
                  <a:pt x="3" y="1"/>
                  <a:pt x="6" y="0"/>
                  <a:pt x="7" y="1"/>
                </a:cubicBezTo>
                <a:cubicBezTo>
                  <a:pt x="21" y="13"/>
                  <a:pt x="21" y="13"/>
                  <a:pt x="21" y="13"/>
                </a:cubicBezTo>
                <a:cubicBezTo>
                  <a:pt x="22" y="14"/>
                  <a:pt x="22" y="17"/>
                  <a:pt x="21" y="19"/>
                </a:cubicBezTo>
                <a:cubicBezTo>
                  <a:pt x="19" y="20"/>
                  <a:pt x="17" y="21"/>
                  <a:pt x="15" y="20"/>
                </a:cubicBezTo>
                <a:lnTo>
                  <a:pt x="2" y="8"/>
                </a:ln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işḷíḓe"/>
          <p:cNvSpPr/>
          <p:nvPr>
            <p:custDataLst>
              <p:tags r:id="rId221"/>
            </p:custDataLst>
          </p:nvPr>
        </p:nvSpPr>
        <p:spPr bwMode="auto">
          <a:xfrm>
            <a:off x="7599680" y="3585845"/>
            <a:ext cx="60960" cy="55245"/>
          </a:xfrm>
          <a:custGeom>
            <a:avLst/>
            <a:gdLst>
              <a:gd name="T0" fmla="*/ 1 w 22"/>
              <a:gd name="T1" fmla="*/ 8 h 20"/>
              <a:gd name="T2" fmla="*/ 1 w 22"/>
              <a:gd name="T3" fmla="*/ 2 h 20"/>
              <a:gd name="T4" fmla="*/ 7 w 22"/>
              <a:gd name="T5" fmla="*/ 1 h 20"/>
              <a:gd name="T6" fmla="*/ 20 w 22"/>
              <a:gd name="T7" fmla="*/ 12 h 20"/>
              <a:gd name="T8" fmla="*/ 20 w 22"/>
              <a:gd name="T9" fmla="*/ 18 h 20"/>
              <a:gd name="T10" fmla="*/ 15 w 22"/>
              <a:gd name="T11" fmla="*/ 19 h 20"/>
              <a:gd name="T12" fmla="*/ 1 w 22"/>
              <a:gd name="T13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8"/>
                </a:moveTo>
                <a:cubicBezTo>
                  <a:pt x="0" y="6"/>
                  <a:pt x="0" y="4"/>
                  <a:pt x="1" y="2"/>
                </a:cubicBezTo>
                <a:cubicBezTo>
                  <a:pt x="3" y="0"/>
                  <a:pt x="5" y="0"/>
                  <a:pt x="7" y="1"/>
                </a:cubicBezTo>
                <a:cubicBezTo>
                  <a:pt x="20" y="12"/>
                  <a:pt x="20" y="12"/>
                  <a:pt x="20" y="12"/>
                </a:cubicBezTo>
                <a:cubicBezTo>
                  <a:pt x="22" y="14"/>
                  <a:pt x="22" y="16"/>
                  <a:pt x="20" y="18"/>
                </a:cubicBezTo>
                <a:cubicBezTo>
                  <a:pt x="19" y="20"/>
                  <a:pt x="16" y="20"/>
                  <a:pt x="15" y="19"/>
                </a:cubicBezTo>
                <a:lnTo>
                  <a:pt x="1" y="8"/>
                </a:ln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ïşľîďê"/>
          <p:cNvSpPr/>
          <p:nvPr>
            <p:custDataLst>
              <p:tags r:id="rId222"/>
            </p:custDataLst>
          </p:nvPr>
        </p:nvSpPr>
        <p:spPr bwMode="auto">
          <a:xfrm>
            <a:off x="7586345" y="3604895"/>
            <a:ext cx="60960" cy="58420"/>
          </a:xfrm>
          <a:custGeom>
            <a:avLst/>
            <a:gdLst>
              <a:gd name="T0" fmla="*/ 2 w 22"/>
              <a:gd name="T1" fmla="*/ 8 h 21"/>
              <a:gd name="T2" fmla="*/ 2 w 22"/>
              <a:gd name="T3" fmla="*/ 3 h 21"/>
              <a:gd name="T4" fmla="*/ 7 w 22"/>
              <a:gd name="T5" fmla="*/ 2 h 21"/>
              <a:gd name="T6" fmla="*/ 21 w 22"/>
              <a:gd name="T7" fmla="*/ 13 h 21"/>
              <a:gd name="T8" fmla="*/ 21 w 22"/>
              <a:gd name="T9" fmla="*/ 19 h 21"/>
              <a:gd name="T10" fmla="*/ 15 w 22"/>
              <a:gd name="T11" fmla="*/ 20 h 21"/>
              <a:gd name="T12" fmla="*/ 2 w 22"/>
              <a:gd name="T13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1">
                <a:moveTo>
                  <a:pt x="2" y="8"/>
                </a:moveTo>
                <a:cubicBezTo>
                  <a:pt x="0" y="7"/>
                  <a:pt x="0" y="4"/>
                  <a:pt x="2" y="3"/>
                </a:cubicBezTo>
                <a:cubicBezTo>
                  <a:pt x="3" y="1"/>
                  <a:pt x="6" y="0"/>
                  <a:pt x="7" y="2"/>
                </a:cubicBezTo>
                <a:cubicBezTo>
                  <a:pt x="21" y="13"/>
                  <a:pt x="21" y="13"/>
                  <a:pt x="21" y="13"/>
                </a:cubicBezTo>
                <a:cubicBezTo>
                  <a:pt x="22" y="14"/>
                  <a:pt x="22" y="17"/>
                  <a:pt x="21" y="19"/>
                </a:cubicBezTo>
                <a:cubicBezTo>
                  <a:pt x="19" y="21"/>
                  <a:pt x="16" y="21"/>
                  <a:pt x="15" y="20"/>
                </a:cubicBezTo>
                <a:lnTo>
                  <a:pt x="2" y="8"/>
                </a:lnTo>
                <a:close/>
              </a:path>
            </a:pathLst>
          </a:custGeom>
          <a:solidFill>
            <a:srgbClr val="F7C7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îš1îḋe"/>
          <p:cNvSpPr/>
          <p:nvPr>
            <p:custDataLst>
              <p:tags r:id="rId223"/>
            </p:custDataLst>
          </p:nvPr>
        </p:nvSpPr>
        <p:spPr bwMode="auto">
          <a:xfrm>
            <a:off x="8136255" y="4811395"/>
            <a:ext cx="237490" cy="127000"/>
          </a:xfrm>
          <a:custGeom>
            <a:avLst/>
            <a:gdLst>
              <a:gd name="T0" fmla="*/ 1 w 86"/>
              <a:gd name="T1" fmla="*/ 8 h 46"/>
              <a:gd name="T2" fmla="*/ 0 w 86"/>
              <a:gd name="T3" fmla="*/ 45 h 46"/>
              <a:gd name="T4" fmla="*/ 79 w 86"/>
              <a:gd name="T5" fmla="*/ 46 h 46"/>
              <a:gd name="T6" fmla="*/ 76 w 86"/>
              <a:gd name="T7" fmla="*/ 26 h 46"/>
              <a:gd name="T8" fmla="*/ 30 w 86"/>
              <a:gd name="T9" fmla="*/ 0 h 46"/>
              <a:gd name="T10" fmla="*/ 1 w 86"/>
              <a:gd name="T11" fmla="*/ 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" h="46">
                <a:moveTo>
                  <a:pt x="1" y="8"/>
                </a:moveTo>
                <a:cubicBezTo>
                  <a:pt x="0" y="45"/>
                  <a:pt x="0" y="45"/>
                  <a:pt x="0" y="45"/>
                </a:cubicBezTo>
                <a:cubicBezTo>
                  <a:pt x="79" y="46"/>
                  <a:pt x="79" y="46"/>
                  <a:pt x="79" y="46"/>
                </a:cubicBezTo>
                <a:cubicBezTo>
                  <a:pt x="79" y="46"/>
                  <a:pt x="86" y="38"/>
                  <a:pt x="76" y="26"/>
                </a:cubicBezTo>
                <a:cubicBezTo>
                  <a:pt x="66" y="13"/>
                  <a:pt x="43" y="22"/>
                  <a:pt x="30" y="0"/>
                </a:cubicBezTo>
                <a:lnTo>
                  <a:pt x="1" y="8"/>
                </a:lnTo>
                <a:close/>
              </a:path>
            </a:pathLst>
          </a:custGeom>
          <a:solidFill>
            <a:srgbClr val="5B2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îṩľïḍé"/>
          <p:cNvSpPr/>
          <p:nvPr>
            <p:custDataLst>
              <p:tags r:id="rId224"/>
            </p:custDataLst>
          </p:nvPr>
        </p:nvSpPr>
        <p:spPr bwMode="auto">
          <a:xfrm>
            <a:off x="8136255" y="4910455"/>
            <a:ext cx="225425" cy="28575"/>
          </a:xfrm>
          <a:custGeom>
            <a:avLst/>
            <a:gdLst>
              <a:gd name="T0" fmla="*/ 0 w 82"/>
              <a:gd name="T1" fmla="*/ 0 h 10"/>
              <a:gd name="T2" fmla="*/ 0 w 82"/>
              <a:gd name="T3" fmla="*/ 9 h 10"/>
              <a:gd name="T4" fmla="*/ 79 w 82"/>
              <a:gd name="T5" fmla="*/ 10 h 10"/>
              <a:gd name="T6" fmla="*/ 81 w 82"/>
              <a:gd name="T7" fmla="*/ 0 h 10"/>
              <a:gd name="T8" fmla="*/ 0 w 82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10">
                <a:moveTo>
                  <a:pt x="0" y="0"/>
                </a:moveTo>
                <a:cubicBezTo>
                  <a:pt x="0" y="9"/>
                  <a:pt x="0" y="9"/>
                  <a:pt x="0" y="9"/>
                </a:cubicBezTo>
                <a:cubicBezTo>
                  <a:pt x="79" y="10"/>
                  <a:pt x="79" y="10"/>
                  <a:pt x="79" y="10"/>
                </a:cubicBezTo>
                <a:cubicBezTo>
                  <a:pt x="79" y="10"/>
                  <a:pt x="82" y="6"/>
                  <a:pt x="81" y="0"/>
                </a:cubicBezTo>
                <a:cubicBezTo>
                  <a:pt x="54" y="0"/>
                  <a:pt x="27" y="1"/>
                  <a:pt x="0" y="0"/>
                </a:cubicBezTo>
                <a:close/>
              </a:path>
            </a:pathLst>
          </a:custGeom>
          <a:solidFill>
            <a:srgbClr val="3B17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îŝḻïḑê"/>
          <p:cNvSpPr/>
          <p:nvPr>
            <p:custDataLst>
              <p:tags r:id="rId225"/>
            </p:custDataLst>
          </p:nvPr>
        </p:nvSpPr>
        <p:spPr bwMode="auto">
          <a:xfrm>
            <a:off x="7970520" y="4264660"/>
            <a:ext cx="273685" cy="570865"/>
          </a:xfrm>
          <a:custGeom>
            <a:avLst/>
            <a:gdLst>
              <a:gd name="T0" fmla="*/ 0 w 183"/>
              <a:gd name="T1" fmla="*/ 50 h 382"/>
              <a:gd name="T2" fmla="*/ 96 w 183"/>
              <a:gd name="T3" fmla="*/ 218 h 382"/>
              <a:gd name="T4" fmla="*/ 105 w 183"/>
              <a:gd name="T5" fmla="*/ 382 h 382"/>
              <a:gd name="T6" fmla="*/ 183 w 183"/>
              <a:gd name="T7" fmla="*/ 377 h 382"/>
              <a:gd name="T8" fmla="*/ 183 w 183"/>
              <a:gd name="T9" fmla="*/ 174 h 382"/>
              <a:gd name="T10" fmla="*/ 114 w 183"/>
              <a:gd name="T11" fmla="*/ 0 h 382"/>
              <a:gd name="T12" fmla="*/ 0 w 183"/>
              <a:gd name="T13" fmla="*/ 5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382">
                <a:moveTo>
                  <a:pt x="0" y="50"/>
                </a:moveTo>
                <a:lnTo>
                  <a:pt x="96" y="218"/>
                </a:lnTo>
                <a:lnTo>
                  <a:pt x="105" y="382"/>
                </a:lnTo>
                <a:lnTo>
                  <a:pt x="183" y="377"/>
                </a:lnTo>
                <a:lnTo>
                  <a:pt x="183" y="174"/>
                </a:lnTo>
                <a:lnTo>
                  <a:pt x="114" y="0"/>
                </a:lnTo>
                <a:lnTo>
                  <a:pt x="0" y="50"/>
                </a:lnTo>
                <a:close/>
              </a:path>
            </a:pathLst>
          </a:custGeom>
          <a:solidFill>
            <a:srgbClr val="2C3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íSľiḓé"/>
          <p:cNvSpPr/>
          <p:nvPr>
            <p:custDataLst>
              <p:tags r:id="rId226"/>
            </p:custDataLst>
          </p:nvPr>
        </p:nvSpPr>
        <p:spPr bwMode="auto">
          <a:xfrm>
            <a:off x="7920990" y="3931285"/>
            <a:ext cx="322580" cy="473710"/>
          </a:xfrm>
          <a:custGeom>
            <a:avLst/>
            <a:gdLst>
              <a:gd name="T0" fmla="*/ 38 w 117"/>
              <a:gd name="T1" fmla="*/ 12 h 172"/>
              <a:gd name="T2" fmla="*/ 0 w 117"/>
              <a:gd name="T3" fmla="*/ 151 h 172"/>
              <a:gd name="T4" fmla="*/ 105 w 117"/>
              <a:gd name="T5" fmla="*/ 172 h 172"/>
              <a:gd name="T6" fmla="*/ 105 w 117"/>
              <a:gd name="T7" fmla="*/ 0 h 172"/>
              <a:gd name="T8" fmla="*/ 38 w 117"/>
              <a:gd name="T9" fmla="*/ 1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172">
                <a:moveTo>
                  <a:pt x="38" y="12"/>
                </a:moveTo>
                <a:cubicBezTo>
                  <a:pt x="0" y="151"/>
                  <a:pt x="0" y="151"/>
                  <a:pt x="0" y="151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105" y="172"/>
                  <a:pt x="117" y="43"/>
                  <a:pt x="105" y="0"/>
                </a:cubicBezTo>
                <a:lnTo>
                  <a:pt x="38" y="12"/>
                </a:lnTo>
                <a:close/>
              </a:path>
            </a:pathLst>
          </a:custGeom>
          <a:solidFill>
            <a:srgbClr val="414D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íŝļîḓé"/>
          <p:cNvSpPr/>
          <p:nvPr>
            <p:custDataLst>
              <p:tags r:id="rId227"/>
            </p:custDataLst>
          </p:nvPr>
        </p:nvSpPr>
        <p:spPr bwMode="auto">
          <a:xfrm>
            <a:off x="8012430" y="3950335"/>
            <a:ext cx="200025" cy="118110"/>
          </a:xfrm>
          <a:custGeom>
            <a:avLst/>
            <a:gdLst>
              <a:gd name="T0" fmla="*/ 69 w 73"/>
              <a:gd name="T1" fmla="*/ 3 h 43"/>
              <a:gd name="T2" fmla="*/ 67 w 73"/>
              <a:gd name="T3" fmla="*/ 0 h 43"/>
              <a:gd name="T4" fmla="*/ 67 w 73"/>
              <a:gd name="T5" fmla="*/ 0 h 43"/>
              <a:gd name="T6" fmla="*/ 4 w 73"/>
              <a:gd name="T7" fmla="*/ 12 h 43"/>
              <a:gd name="T8" fmla="*/ 0 w 73"/>
              <a:gd name="T9" fmla="*/ 24 h 43"/>
              <a:gd name="T10" fmla="*/ 34 w 73"/>
              <a:gd name="T11" fmla="*/ 41 h 43"/>
              <a:gd name="T12" fmla="*/ 63 w 73"/>
              <a:gd name="T13" fmla="*/ 27 h 43"/>
              <a:gd name="T14" fmla="*/ 69 w 73"/>
              <a:gd name="T15" fmla="*/ 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43">
                <a:moveTo>
                  <a:pt x="69" y="3"/>
                </a:moveTo>
                <a:cubicBezTo>
                  <a:pt x="68" y="2"/>
                  <a:pt x="68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4" y="12"/>
                  <a:pt x="4" y="12"/>
                  <a:pt x="4" y="12"/>
                </a:cubicBezTo>
                <a:cubicBezTo>
                  <a:pt x="0" y="24"/>
                  <a:pt x="0" y="24"/>
                  <a:pt x="0" y="24"/>
                </a:cubicBezTo>
                <a:cubicBezTo>
                  <a:pt x="17" y="32"/>
                  <a:pt x="34" y="41"/>
                  <a:pt x="34" y="41"/>
                </a:cubicBezTo>
                <a:cubicBezTo>
                  <a:pt x="44" y="43"/>
                  <a:pt x="56" y="34"/>
                  <a:pt x="63" y="27"/>
                </a:cubicBezTo>
                <a:cubicBezTo>
                  <a:pt x="69" y="22"/>
                  <a:pt x="73" y="11"/>
                  <a:pt x="69" y="3"/>
                </a:cubicBezTo>
                <a:close/>
              </a:path>
            </a:pathLst>
          </a:custGeom>
          <a:solidFill>
            <a:srgbClr val="2C3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íṩ1ïḋè"/>
          <p:cNvSpPr/>
          <p:nvPr>
            <p:custDataLst>
              <p:tags r:id="rId228"/>
            </p:custDataLst>
          </p:nvPr>
        </p:nvSpPr>
        <p:spPr bwMode="auto">
          <a:xfrm>
            <a:off x="7665720" y="3608070"/>
            <a:ext cx="558800" cy="439420"/>
          </a:xfrm>
          <a:custGeom>
            <a:avLst/>
            <a:gdLst>
              <a:gd name="T0" fmla="*/ 197 w 202"/>
              <a:gd name="T1" fmla="*/ 117 h 159"/>
              <a:gd name="T2" fmla="*/ 173 w 202"/>
              <a:gd name="T3" fmla="*/ 104 h 159"/>
              <a:gd name="T4" fmla="*/ 138 w 202"/>
              <a:gd name="T5" fmla="*/ 92 h 159"/>
              <a:gd name="T6" fmla="*/ 94 w 202"/>
              <a:gd name="T7" fmla="*/ 76 h 159"/>
              <a:gd name="T8" fmla="*/ 20 w 202"/>
              <a:gd name="T9" fmla="*/ 0 h 159"/>
              <a:gd name="T10" fmla="*/ 0 w 202"/>
              <a:gd name="T11" fmla="*/ 26 h 159"/>
              <a:gd name="T12" fmla="*/ 79 w 202"/>
              <a:gd name="T13" fmla="*/ 110 h 159"/>
              <a:gd name="T14" fmla="*/ 163 w 202"/>
              <a:gd name="T15" fmla="*/ 157 h 159"/>
              <a:gd name="T16" fmla="*/ 192 w 202"/>
              <a:gd name="T17" fmla="*/ 143 h 159"/>
              <a:gd name="T18" fmla="*/ 199 w 202"/>
              <a:gd name="T19" fmla="*/ 120 h 159"/>
              <a:gd name="T20" fmla="*/ 197 w 202"/>
              <a:gd name="T21" fmla="*/ 11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2" h="159">
                <a:moveTo>
                  <a:pt x="197" y="117"/>
                </a:moveTo>
                <a:cubicBezTo>
                  <a:pt x="191" y="110"/>
                  <a:pt x="181" y="107"/>
                  <a:pt x="173" y="104"/>
                </a:cubicBezTo>
                <a:cubicBezTo>
                  <a:pt x="161" y="101"/>
                  <a:pt x="150" y="97"/>
                  <a:pt x="138" y="92"/>
                </a:cubicBezTo>
                <a:cubicBezTo>
                  <a:pt x="123" y="87"/>
                  <a:pt x="109" y="81"/>
                  <a:pt x="94" y="76"/>
                </a:cubicBezTo>
                <a:cubicBezTo>
                  <a:pt x="20" y="0"/>
                  <a:pt x="20" y="0"/>
                  <a:pt x="20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163" y="157"/>
                  <a:pt x="163" y="157"/>
                  <a:pt x="163" y="157"/>
                </a:cubicBezTo>
                <a:cubicBezTo>
                  <a:pt x="172" y="159"/>
                  <a:pt x="185" y="150"/>
                  <a:pt x="192" y="143"/>
                </a:cubicBezTo>
                <a:cubicBezTo>
                  <a:pt x="199" y="138"/>
                  <a:pt x="202" y="128"/>
                  <a:pt x="199" y="120"/>
                </a:cubicBezTo>
                <a:cubicBezTo>
                  <a:pt x="198" y="119"/>
                  <a:pt x="197" y="118"/>
                  <a:pt x="197" y="117"/>
                </a:cubicBezTo>
                <a:close/>
              </a:path>
            </a:pathLst>
          </a:custGeom>
          <a:solidFill>
            <a:srgbClr val="414D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2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28955" y="733425"/>
            <a:ext cx="286321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7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应急组织体系搭建</a:t>
            </a:r>
            <a:endParaRPr sz="17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17550" y="1157605"/>
            <a:ext cx="50641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  <a:buClr>
                <a:srgbClr val="2F7889"/>
              </a:buClr>
              <a:buNone/>
            </a:pPr>
            <a:r>
              <a:rPr lang="zh-CN" altLang="en-US" sz="16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（3）专、兼职应急救援队伍与专家保障</a:t>
            </a:r>
            <a:endParaRPr lang="zh-CN" altLang="en-US" sz="16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861060" y="1518920"/>
            <a:ext cx="7797165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None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按照现场应急处置的需要，结合企业应急管理的实际，组建专业专兼职应急救援队伍并开展专业训练和能力保持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31800" indent="-17970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工程抢险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31800" indent="-17970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环境监测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31800" indent="-17970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消防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31800" indent="-17970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医疗救护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31800" indent="-17970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警戒交管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31800" indent="-17970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物资供应等，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None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组织成立内外部应急专家组，在发生影响事故和必要时，现场提供技术支持和决策建议，并为日常应急管理技术支持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28955" y="948690"/>
            <a:ext cx="286321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7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应急技术与装备保障</a:t>
            </a:r>
            <a:endParaRPr sz="17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596265" y="2385695"/>
            <a:ext cx="260350" cy="813435"/>
          </a:xfrm>
          <a:prstGeom prst="triangle">
            <a:avLst>
              <a:gd name="adj" fmla="val 100000"/>
            </a:avLst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等腰三角形 10"/>
          <p:cNvSpPr/>
          <p:nvPr/>
        </p:nvSpPr>
        <p:spPr>
          <a:xfrm flipH="1">
            <a:off x="2278380" y="2385695"/>
            <a:ext cx="260350" cy="813435"/>
          </a:xfrm>
          <a:prstGeom prst="triangle">
            <a:avLst>
              <a:gd name="adj" fmla="val 100000"/>
            </a:avLst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任意多边形 11"/>
          <p:cNvSpPr/>
          <p:nvPr>
            <p:custDataLst>
              <p:tags r:id="rId5"/>
            </p:custDataLst>
          </p:nvPr>
        </p:nvSpPr>
        <p:spPr>
          <a:xfrm>
            <a:off x="596265" y="3199130"/>
            <a:ext cx="1942465" cy="254000"/>
          </a:xfrm>
          <a:custGeom>
            <a:avLst/>
            <a:gdLst>
              <a:gd name="connsiteX0" fmla="*/ 0 w 2843209"/>
              <a:gd name="connsiteY0" fmla="*/ 0 h 371475"/>
              <a:gd name="connsiteX1" fmla="*/ 2843209 w 2843209"/>
              <a:gd name="connsiteY1" fmla="*/ 0 h 371475"/>
              <a:gd name="connsiteX2" fmla="*/ 2449542 w 2843209"/>
              <a:gd name="connsiteY2" fmla="*/ 371475 h 371475"/>
              <a:gd name="connsiteX3" fmla="*/ 393667 w 2843209"/>
              <a:gd name="connsiteY3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209" h="371475">
                <a:moveTo>
                  <a:pt x="0" y="0"/>
                </a:moveTo>
                <a:lnTo>
                  <a:pt x="2843209" y="0"/>
                </a:lnTo>
                <a:lnTo>
                  <a:pt x="2449542" y="371475"/>
                </a:lnTo>
                <a:lnTo>
                  <a:pt x="393667" y="37147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任意多边形 12"/>
          <p:cNvSpPr/>
          <p:nvPr/>
        </p:nvSpPr>
        <p:spPr>
          <a:xfrm>
            <a:off x="854710" y="2385695"/>
            <a:ext cx="1424940" cy="1067435"/>
          </a:xfrm>
          <a:custGeom>
            <a:avLst/>
            <a:gdLst>
              <a:gd name="connsiteX0" fmla="*/ 0 w 2085975"/>
              <a:gd name="connsiteY0" fmla="*/ 0 h 1562100"/>
              <a:gd name="connsiteX1" fmla="*/ 78125 w 2085975"/>
              <a:gd name="connsiteY1" fmla="*/ 0 h 1562100"/>
              <a:gd name="connsiteX2" fmla="*/ 81815 w 2085975"/>
              <a:gd name="connsiteY2" fmla="*/ 18281 h 1562100"/>
              <a:gd name="connsiteX3" fmla="*/ 147639 w 2085975"/>
              <a:gd name="connsiteY3" fmla="*/ 61912 h 1562100"/>
              <a:gd name="connsiteX4" fmla="*/ 213463 w 2085975"/>
              <a:gd name="connsiteY4" fmla="*/ 18281 h 1562100"/>
              <a:gd name="connsiteX5" fmla="*/ 217154 w 2085975"/>
              <a:gd name="connsiteY5" fmla="*/ 0 h 1562100"/>
              <a:gd name="connsiteX6" fmla="*/ 301961 w 2085975"/>
              <a:gd name="connsiteY6" fmla="*/ 0 h 1562100"/>
              <a:gd name="connsiteX7" fmla="*/ 305652 w 2085975"/>
              <a:gd name="connsiteY7" fmla="*/ 18281 h 1562100"/>
              <a:gd name="connsiteX8" fmla="*/ 371476 w 2085975"/>
              <a:gd name="connsiteY8" fmla="*/ 61912 h 1562100"/>
              <a:gd name="connsiteX9" fmla="*/ 437300 w 2085975"/>
              <a:gd name="connsiteY9" fmla="*/ 18281 h 1562100"/>
              <a:gd name="connsiteX10" fmla="*/ 440991 w 2085975"/>
              <a:gd name="connsiteY10" fmla="*/ 0 h 1562100"/>
              <a:gd name="connsiteX11" fmla="*/ 525798 w 2085975"/>
              <a:gd name="connsiteY11" fmla="*/ 0 h 1562100"/>
              <a:gd name="connsiteX12" fmla="*/ 529489 w 2085975"/>
              <a:gd name="connsiteY12" fmla="*/ 18281 h 1562100"/>
              <a:gd name="connsiteX13" fmla="*/ 595313 w 2085975"/>
              <a:gd name="connsiteY13" fmla="*/ 61912 h 1562100"/>
              <a:gd name="connsiteX14" fmla="*/ 661137 w 2085975"/>
              <a:gd name="connsiteY14" fmla="*/ 18281 h 1562100"/>
              <a:gd name="connsiteX15" fmla="*/ 664828 w 2085975"/>
              <a:gd name="connsiteY15" fmla="*/ 0 h 1562100"/>
              <a:gd name="connsiteX16" fmla="*/ 749635 w 2085975"/>
              <a:gd name="connsiteY16" fmla="*/ 0 h 1562100"/>
              <a:gd name="connsiteX17" fmla="*/ 753326 w 2085975"/>
              <a:gd name="connsiteY17" fmla="*/ 18281 h 1562100"/>
              <a:gd name="connsiteX18" fmla="*/ 819150 w 2085975"/>
              <a:gd name="connsiteY18" fmla="*/ 61912 h 1562100"/>
              <a:gd name="connsiteX19" fmla="*/ 884974 w 2085975"/>
              <a:gd name="connsiteY19" fmla="*/ 18281 h 1562100"/>
              <a:gd name="connsiteX20" fmla="*/ 888665 w 2085975"/>
              <a:gd name="connsiteY20" fmla="*/ 0 h 1562100"/>
              <a:gd name="connsiteX21" fmla="*/ 973472 w 2085975"/>
              <a:gd name="connsiteY21" fmla="*/ 0 h 1562100"/>
              <a:gd name="connsiteX22" fmla="*/ 977163 w 2085975"/>
              <a:gd name="connsiteY22" fmla="*/ 18281 h 1562100"/>
              <a:gd name="connsiteX23" fmla="*/ 1042987 w 2085975"/>
              <a:gd name="connsiteY23" fmla="*/ 61912 h 1562100"/>
              <a:gd name="connsiteX24" fmla="*/ 1108811 w 2085975"/>
              <a:gd name="connsiteY24" fmla="*/ 18281 h 1562100"/>
              <a:gd name="connsiteX25" fmla="*/ 1112502 w 2085975"/>
              <a:gd name="connsiteY25" fmla="*/ 0 h 1562100"/>
              <a:gd name="connsiteX26" fmla="*/ 1197309 w 2085975"/>
              <a:gd name="connsiteY26" fmla="*/ 0 h 1562100"/>
              <a:gd name="connsiteX27" fmla="*/ 1201000 w 2085975"/>
              <a:gd name="connsiteY27" fmla="*/ 18281 h 1562100"/>
              <a:gd name="connsiteX28" fmla="*/ 1266824 w 2085975"/>
              <a:gd name="connsiteY28" fmla="*/ 61912 h 1562100"/>
              <a:gd name="connsiteX29" fmla="*/ 1332648 w 2085975"/>
              <a:gd name="connsiteY29" fmla="*/ 18281 h 1562100"/>
              <a:gd name="connsiteX30" fmla="*/ 1336339 w 2085975"/>
              <a:gd name="connsiteY30" fmla="*/ 0 h 1562100"/>
              <a:gd name="connsiteX31" fmla="*/ 1421146 w 2085975"/>
              <a:gd name="connsiteY31" fmla="*/ 0 h 1562100"/>
              <a:gd name="connsiteX32" fmla="*/ 1424837 w 2085975"/>
              <a:gd name="connsiteY32" fmla="*/ 18281 h 1562100"/>
              <a:gd name="connsiteX33" fmla="*/ 1490661 w 2085975"/>
              <a:gd name="connsiteY33" fmla="*/ 61912 h 1562100"/>
              <a:gd name="connsiteX34" fmla="*/ 1556485 w 2085975"/>
              <a:gd name="connsiteY34" fmla="*/ 18281 h 1562100"/>
              <a:gd name="connsiteX35" fmla="*/ 1560176 w 2085975"/>
              <a:gd name="connsiteY35" fmla="*/ 0 h 1562100"/>
              <a:gd name="connsiteX36" fmla="*/ 1644983 w 2085975"/>
              <a:gd name="connsiteY36" fmla="*/ 0 h 1562100"/>
              <a:gd name="connsiteX37" fmla="*/ 1648674 w 2085975"/>
              <a:gd name="connsiteY37" fmla="*/ 18281 h 1562100"/>
              <a:gd name="connsiteX38" fmla="*/ 1714498 w 2085975"/>
              <a:gd name="connsiteY38" fmla="*/ 61912 h 1562100"/>
              <a:gd name="connsiteX39" fmla="*/ 1780322 w 2085975"/>
              <a:gd name="connsiteY39" fmla="*/ 18281 h 1562100"/>
              <a:gd name="connsiteX40" fmla="*/ 1784013 w 2085975"/>
              <a:gd name="connsiteY40" fmla="*/ 0 h 1562100"/>
              <a:gd name="connsiteX41" fmla="*/ 1868820 w 2085975"/>
              <a:gd name="connsiteY41" fmla="*/ 0 h 1562100"/>
              <a:gd name="connsiteX42" fmla="*/ 1872511 w 2085975"/>
              <a:gd name="connsiteY42" fmla="*/ 18281 h 1562100"/>
              <a:gd name="connsiteX43" fmla="*/ 1938335 w 2085975"/>
              <a:gd name="connsiteY43" fmla="*/ 61912 h 1562100"/>
              <a:gd name="connsiteX44" fmla="*/ 2004159 w 2085975"/>
              <a:gd name="connsiteY44" fmla="*/ 18281 h 1562100"/>
              <a:gd name="connsiteX45" fmla="*/ 2007850 w 2085975"/>
              <a:gd name="connsiteY45" fmla="*/ 0 h 1562100"/>
              <a:gd name="connsiteX46" fmla="*/ 2085975 w 2085975"/>
              <a:gd name="connsiteY46" fmla="*/ 0 h 1562100"/>
              <a:gd name="connsiteX47" fmla="*/ 2085975 w 2085975"/>
              <a:gd name="connsiteY47" fmla="*/ 1562100 h 1562100"/>
              <a:gd name="connsiteX48" fmla="*/ 0 w 2085975"/>
              <a:gd name="connsiteY48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085975" h="1562100">
                <a:moveTo>
                  <a:pt x="0" y="0"/>
                </a:moveTo>
                <a:lnTo>
                  <a:pt x="78125" y="0"/>
                </a:lnTo>
                <a:lnTo>
                  <a:pt x="81815" y="18281"/>
                </a:lnTo>
                <a:cubicBezTo>
                  <a:pt x="92660" y="43921"/>
                  <a:pt x="118049" y="61912"/>
                  <a:pt x="147639" y="61912"/>
                </a:cubicBezTo>
                <a:cubicBezTo>
                  <a:pt x="177230" y="61912"/>
                  <a:pt x="202618" y="43921"/>
                  <a:pt x="213463" y="18281"/>
                </a:cubicBezTo>
                <a:lnTo>
                  <a:pt x="217154" y="0"/>
                </a:lnTo>
                <a:lnTo>
                  <a:pt x="301961" y="0"/>
                </a:lnTo>
                <a:lnTo>
                  <a:pt x="305652" y="18281"/>
                </a:lnTo>
                <a:cubicBezTo>
                  <a:pt x="316497" y="43921"/>
                  <a:pt x="341886" y="61912"/>
                  <a:pt x="371476" y="61912"/>
                </a:cubicBezTo>
                <a:cubicBezTo>
                  <a:pt x="401067" y="61912"/>
                  <a:pt x="426455" y="43921"/>
                  <a:pt x="437300" y="18281"/>
                </a:cubicBezTo>
                <a:lnTo>
                  <a:pt x="440991" y="0"/>
                </a:lnTo>
                <a:lnTo>
                  <a:pt x="525798" y="0"/>
                </a:lnTo>
                <a:lnTo>
                  <a:pt x="529489" y="18281"/>
                </a:lnTo>
                <a:cubicBezTo>
                  <a:pt x="540334" y="43921"/>
                  <a:pt x="565723" y="61912"/>
                  <a:pt x="595313" y="61912"/>
                </a:cubicBezTo>
                <a:cubicBezTo>
                  <a:pt x="624904" y="61912"/>
                  <a:pt x="650292" y="43921"/>
                  <a:pt x="661137" y="18281"/>
                </a:cubicBezTo>
                <a:lnTo>
                  <a:pt x="664828" y="0"/>
                </a:lnTo>
                <a:lnTo>
                  <a:pt x="749635" y="0"/>
                </a:lnTo>
                <a:lnTo>
                  <a:pt x="753326" y="18281"/>
                </a:lnTo>
                <a:cubicBezTo>
                  <a:pt x="764171" y="43921"/>
                  <a:pt x="789560" y="61912"/>
                  <a:pt x="819150" y="61912"/>
                </a:cubicBezTo>
                <a:cubicBezTo>
                  <a:pt x="848741" y="61912"/>
                  <a:pt x="874129" y="43921"/>
                  <a:pt x="884974" y="18281"/>
                </a:cubicBezTo>
                <a:lnTo>
                  <a:pt x="888665" y="0"/>
                </a:lnTo>
                <a:lnTo>
                  <a:pt x="973472" y="0"/>
                </a:lnTo>
                <a:lnTo>
                  <a:pt x="977163" y="18281"/>
                </a:lnTo>
                <a:cubicBezTo>
                  <a:pt x="988008" y="43921"/>
                  <a:pt x="1013397" y="61912"/>
                  <a:pt x="1042987" y="61912"/>
                </a:cubicBezTo>
                <a:cubicBezTo>
                  <a:pt x="1072578" y="61912"/>
                  <a:pt x="1097966" y="43921"/>
                  <a:pt x="1108811" y="18281"/>
                </a:cubicBezTo>
                <a:lnTo>
                  <a:pt x="1112502" y="0"/>
                </a:lnTo>
                <a:lnTo>
                  <a:pt x="1197309" y="0"/>
                </a:lnTo>
                <a:lnTo>
                  <a:pt x="1201000" y="18281"/>
                </a:lnTo>
                <a:cubicBezTo>
                  <a:pt x="1211845" y="43921"/>
                  <a:pt x="1237234" y="61912"/>
                  <a:pt x="1266824" y="61912"/>
                </a:cubicBezTo>
                <a:cubicBezTo>
                  <a:pt x="1296414" y="61912"/>
                  <a:pt x="1321803" y="43921"/>
                  <a:pt x="1332648" y="18281"/>
                </a:cubicBezTo>
                <a:lnTo>
                  <a:pt x="1336339" y="0"/>
                </a:lnTo>
                <a:lnTo>
                  <a:pt x="1421146" y="0"/>
                </a:lnTo>
                <a:lnTo>
                  <a:pt x="1424837" y="18281"/>
                </a:lnTo>
                <a:cubicBezTo>
                  <a:pt x="1435682" y="43921"/>
                  <a:pt x="1461070" y="61912"/>
                  <a:pt x="1490661" y="61912"/>
                </a:cubicBezTo>
                <a:cubicBezTo>
                  <a:pt x="1520252" y="61912"/>
                  <a:pt x="1545640" y="43921"/>
                  <a:pt x="1556485" y="18281"/>
                </a:cubicBezTo>
                <a:lnTo>
                  <a:pt x="1560176" y="0"/>
                </a:lnTo>
                <a:lnTo>
                  <a:pt x="1644983" y="0"/>
                </a:lnTo>
                <a:lnTo>
                  <a:pt x="1648674" y="18281"/>
                </a:lnTo>
                <a:cubicBezTo>
                  <a:pt x="1659519" y="43921"/>
                  <a:pt x="1684907" y="61912"/>
                  <a:pt x="1714498" y="61912"/>
                </a:cubicBezTo>
                <a:cubicBezTo>
                  <a:pt x="1744088" y="61912"/>
                  <a:pt x="1769477" y="43921"/>
                  <a:pt x="1780322" y="18281"/>
                </a:cubicBezTo>
                <a:lnTo>
                  <a:pt x="1784013" y="0"/>
                </a:lnTo>
                <a:lnTo>
                  <a:pt x="1868820" y="0"/>
                </a:lnTo>
                <a:lnTo>
                  <a:pt x="1872511" y="18281"/>
                </a:lnTo>
                <a:cubicBezTo>
                  <a:pt x="1883356" y="43921"/>
                  <a:pt x="1908745" y="61912"/>
                  <a:pt x="1938335" y="61912"/>
                </a:cubicBezTo>
                <a:cubicBezTo>
                  <a:pt x="1967925" y="61912"/>
                  <a:pt x="1993314" y="43921"/>
                  <a:pt x="2004159" y="18281"/>
                </a:cubicBezTo>
                <a:lnTo>
                  <a:pt x="2007850" y="0"/>
                </a:lnTo>
                <a:lnTo>
                  <a:pt x="2085975" y="0"/>
                </a:lnTo>
                <a:lnTo>
                  <a:pt x="2085975" y="1562100"/>
                </a:lnTo>
                <a:lnTo>
                  <a:pt x="0" y="156210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216000" rIns="91440" bIns="45720" rtlCol="0" anchor="ctr">
            <a:normAutofit/>
          </a:bodyPr>
          <a:lstStyle/>
          <a:p>
            <a:pPr marL="0" algn="ctr" eaLnBrk="1">
              <a:lnSpc>
                <a:spcPct val="150000"/>
              </a:lnSpc>
            </a:pPr>
            <a:r>
              <a:rPr lang="en-US" altLang="zh-CN" sz="1400" b="1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通信信息</a:t>
            </a:r>
            <a:endParaRPr lang="en-US" altLang="zh-CN" sz="1400" b="1" kern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" name="椭圆 13"/>
          <p:cNvSpPr/>
          <p:nvPr>
            <p:custDataLst>
              <p:tags r:id="rId6"/>
            </p:custDataLst>
          </p:nvPr>
        </p:nvSpPr>
        <p:spPr>
          <a:xfrm>
            <a:off x="905510" y="2155825"/>
            <a:ext cx="406400" cy="406400"/>
          </a:xfrm>
          <a:prstGeom prst="ellipse">
            <a:avLst/>
          </a:prstGeom>
          <a:solidFill>
            <a:schemeClr val="lt1"/>
          </a:solidFill>
          <a:ln w="3175">
            <a:solidFill>
              <a:srgbClr val="2E6D7A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1"/>
            <a:r>
              <a:rPr lang="en-US" altLang="zh-CN" sz="14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A</a:t>
            </a:r>
            <a:endParaRPr lang="en-US" altLang="zh-CN" sz="1400" kern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" name="等腰三角形 15"/>
          <p:cNvSpPr/>
          <p:nvPr/>
        </p:nvSpPr>
        <p:spPr>
          <a:xfrm>
            <a:off x="2637155" y="2385695"/>
            <a:ext cx="260350" cy="813435"/>
          </a:xfrm>
          <a:prstGeom prst="triangle">
            <a:avLst>
              <a:gd name="adj" fmla="val 100000"/>
            </a:avLst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等腰三角形 16"/>
          <p:cNvSpPr/>
          <p:nvPr/>
        </p:nvSpPr>
        <p:spPr>
          <a:xfrm flipH="1">
            <a:off x="4319270" y="2385695"/>
            <a:ext cx="260350" cy="813435"/>
          </a:xfrm>
          <a:prstGeom prst="triangle">
            <a:avLst>
              <a:gd name="adj" fmla="val 100000"/>
            </a:avLst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任意多边形 17"/>
          <p:cNvSpPr/>
          <p:nvPr>
            <p:custDataLst>
              <p:tags r:id="rId7"/>
            </p:custDataLst>
          </p:nvPr>
        </p:nvSpPr>
        <p:spPr>
          <a:xfrm>
            <a:off x="2637155" y="3199130"/>
            <a:ext cx="1942465" cy="254000"/>
          </a:xfrm>
          <a:custGeom>
            <a:avLst/>
            <a:gdLst>
              <a:gd name="connsiteX0" fmla="*/ 0 w 2843209"/>
              <a:gd name="connsiteY0" fmla="*/ 0 h 371475"/>
              <a:gd name="connsiteX1" fmla="*/ 2843209 w 2843209"/>
              <a:gd name="connsiteY1" fmla="*/ 0 h 371475"/>
              <a:gd name="connsiteX2" fmla="*/ 2449542 w 2843209"/>
              <a:gd name="connsiteY2" fmla="*/ 371475 h 371475"/>
              <a:gd name="connsiteX3" fmla="*/ 393667 w 2843209"/>
              <a:gd name="connsiteY3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209" h="371475">
                <a:moveTo>
                  <a:pt x="0" y="0"/>
                </a:moveTo>
                <a:lnTo>
                  <a:pt x="2843209" y="0"/>
                </a:lnTo>
                <a:lnTo>
                  <a:pt x="2449542" y="371475"/>
                </a:lnTo>
                <a:lnTo>
                  <a:pt x="393667" y="37147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任意多边形 18"/>
          <p:cNvSpPr/>
          <p:nvPr/>
        </p:nvSpPr>
        <p:spPr>
          <a:xfrm>
            <a:off x="2895600" y="2385695"/>
            <a:ext cx="1424940" cy="1067435"/>
          </a:xfrm>
          <a:custGeom>
            <a:avLst/>
            <a:gdLst>
              <a:gd name="connsiteX0" fmla="*/ 0 w 2085975"/>
              <a:gd name="connsiteY0" fmla="*/ 0 h 1562100"/>
              <a:gd name="connsiteX1" fmla="*/ 78125 w 2085975"/>
              <a:gd name="connsiteY1" fmla="*/ 0 h 1562100"/>
              <a:gd name="connsiteX2" fmla="*/ 81815 w 2085975"/>
              <a:gd name="connsiteY2" fmla="*/ 18281 h 1562100"/>
              <a:gd name="connsiteX3" fmla="*/ 147639 w 2085975"/>
              <a:gd name="connsiteY3" fmla="*/ 61912 h 1562100"/>
              <a:gd name="connsiteX4" fmla="*/ 213463 w 2085975"/>
              <a:gd name="connsiteY4" fmla="*/ 18281 h 1562100"/>
              <a:gd name="connsiteX5" fmla="*/ 217154 w 2085975"/>
              <a:gd name="connsiteY5" fmla="*/ 0 h 1562100"/>
              <a:gd name="connsiteX6" fmla="*/ 301961 w 2085975"/>
              <a:gd name="connsiteY6" fmla="*/ 0 h 1562100"/>
              <a:gd name="connsiteX7" fmla="*/ 305652 w 2085975"/>
              <a:gd name="connsiteY7" fmla="*/ 18281 h 1562100"/>
              <a:gd name="connsiteX8" fmla="*/ 371476 w 2085975"/>
              <a:gd name="connsiteY8" fmla="*/ 61912 h 1562100"/>
              <a:gd name="connsiteX9" fmla="*/ 437300 w 2085975"/>
              <a:gd name="connsiteY9" fmla="*/ 18281 h 1562100"/>
              <a:gd name="connsiteX10" fmla="*/ 440991 w 2085975"/>
              <a:gd name="connsiteY10" fmla="*/ 0 h 1562100"/>
              <a:gd name="connsiteX11" fmla="*/ 525798 w 2085975"/>
              <a:gd name="connsiteY11" fmla="*/ 0 h 1562100"/>
              <a:gd name="connsiteX12" fmla="*/ 529489 w 2085975"/>
              <a:gd name="connsiteY12" fmla="*/ 18281 h 1562100"/>
              <a:gd name="connsiteX13" fmla="*/ 595313 w 2085975"/>
              <a:gd name="connsiteY13" fmla="*/ 61912 h 1562100"/>
              <a:gd name="connsiteX14" fmla="*/ 661137 w 2085975"/>
              <a:gd name="connsiteY14" fmla="*/ 18281 h 1562100"/>
              <a:gd name="connsiteX15" fmla="*/ 664828 w 2085975"/>
              <a:gd name="connsiteY15" fmla="*/ 0 h 1562100"/>
              <a:gd name="connsiteX16" fmla="*/ 749635 w 2085975"/>
              <a:gd name="connsiteY16" fmla="*/ 0 h 1562100"/>
              <a:gd name="connsiteX17" fmla="*/ 753326 w 2085975"/>
              <a:gd name="connsiteY17" fmla="*/ 18281 h 1562100"/>
              <a:gd name="connsiteX18" fmla="*/ 819150 w 2085975"/>
              <a:gd name="connsiteY18" fmla="*/ 61912 h 1562100"/>
              <a:gd name="connsiteX19" fmla="*/ 884974 w 2085975"/>
              <a:gd name="connsiteY19" fmla="*/ 18281 h 1562100"/>
              <a:gd name="connsiteX20" fmla="*/ 888665 w 2085975"/>
              <a:gd name="connsiteY20" fmla="*/ 0 h 1562100"/>
              <a:gd name="connsiteX21" fmla="*/ 973472 w 2085975"/>
              <a:gd name="connsiteY21" fmla="*/ 0 h 1562100"/>
              <a:gd name="connsiteX22" fmla="*/ 977163 w 2085975"/>
              <a:gd name="connsiteY22" fmla="*/ 18281 h 1562100"/>
              <a:gd name="connsiteX23" fmla="*/ 1042987 w 2085975"/>
              <a:gd name="connsiteY23" fmla="*/ 61912 h 1562100"/>
              <a:gd name="connsiteX24" fmla="*/ 1108811 w 2085975"/>
              <a:gd name="connsiteY24" fmla="*/ 18281 h 1562100"/>
              <a:gd name="connsiteX25" fmla="*/ 1112502 w 2085975"/>
              <a:gd name="connsiteY25" fmla="*/ 0 h 1562100"/>
              <a:gd name="connsiteX26" fmla="*/ 1197309 w 2085975"/>
              <a:gd name="connsiteY26" fmla="*/ 0 h 1562100"/>
              <a:gd name="connsiteX27" fmla="*/ 1201000 w 2085975"/>
              <a:gd name="connsiteY27" fmla="*/ 18281 h 1562100"/>
              <a:gd name="connsiteX28" fmla="*/ 1266824 w 2085975"/>
              <a:gd name="connsiteY28" fmla="*/ 61912 h 1562100"/>
              <a:gd name="connsiteX29" fmla="*/ 1332648 w 2085975"/>
              <a:gd name="connsiteY29" fmla="*/ 18281 h 1562100"/>
              <a:gd name="connsiteX30" fmla="*/ 1336339 w 2085975"/>
              <a:gd name="connsiteY30" fmla="*/ 0 h 1562100"/>
              <a:gd name="connsiteX31" fmla="*/ 1421146 w 2085975"/>
              <a:gd name="connsiteY31" fmla="*/ 0 h 1562100"/>
              <a:gd name="connsiteX32" fmla="*/ 1424837 w 2085975"/>
              <a:gd name="connsiteY32" fmla="*/ 18281 h 1562100"/>
              <a:gd name="connsiteX33" fmla="*/ 1490661 w 2085975"/>
              <a:gd name="connsiteY33" fmla="*/ 61912 h 1562100"/>
              <a:gd name="connsiteX34" fmla="*/ 1556485 w 2085975"/>
              <a:gd name="connsiteY34" fmla="*/ 18281 h 1562100"/>
              <a:gd name="connsiteX35" fmla="*/ 1560176 w 2085975"/>
              <a:gd name="connsiteY35" fmla="*/ 0 h 1562100"/>
              <a:gd name="connsiteX36" fmla="*/ 1644983 w 2085975"/>
              <a:gd name="connsiteY36" fmla="*/ 0 h 1562100"/>
              <a:gd name="connsiteX37" fmla="*/ 1648674 w 2085975"/>
              <a:gd name="connsiteY37" fmla="*/ 18281 h 1562100"/>
              <a:gd name="connsiteX38" fmla="*/ 1714498 w 2085975"/>
              <a:gd name="connsiteY38" fmla="*/ 61912 h 1562100"/>
              <a:gd name="connsiteX39" fmla="*/ 1780322 w 2085975"/>
              <a:gd name="connsiteY39" fmla="*/ 18281 h 1562100"/>
              <a:gd name="connsiteX40" fmla="*/ 1784013 w 2085975"/>
              <a:gd name="connsiteY40" fmla="*/ 0 h 1562100"/>
              <a:gd name="connsiteX41" fmla="*/ 1868820 w 2085975"/>
              <a:gd name="connsiteY41" fmla="*/ 0 h 1562100"/>
              <a:gd name="connsiteX42" fmla="*/ 1872511 w 2085975"/>
              <a:gd name="connsiteY42" fmla="*/ 18281 h 1562100"/>
              <a:gd name="connsiteX43" fmla="*/ 1938335 w 2085975"/>
              <a:gd name="connsiteY43" fmla="*/ 61912 h 1562100"/>
              <a:gd name="connsiteX44" fmla="*/ 2004159 w 2085975"/>
              <a:gd name="connsiteY44" fmla="*/ 18281 h 1562100"/>
              <a:gd name="connsiteX45" fmla="*/ 2007850 w 2085975"/>
              <a:gd name="connsiteY45" fmla="*/ 0 h 1562100"/>
              <a:gd name="connsiteX46" fmla="*/ 2085975 w 2085975"/>
              <a:gd name="connsiteY46" fmla="*/ 0 h 1562100"/>
              <a:gd name="connsiteX47" fmla="*/ 2085975 w 2085975"/>
              <a:gd name="connsiteY47" fmla="*/ 1562100 h 1562100"/>
              <a:gd name="connsiteX48" fmla="*/ 0 w 2085975"/>
              <a:gd name="connsiteY48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085975" h="1562100">
                <a:moveTo>
                  <a:pt x="0" y="0"/>
                </a:moveTo>
                <a:lnTo>
                  <a:pt x="78125" y="0"/>
                </a:lnTo>
                <a:lnTo>
                  <a:pt x="81815" y="18281"/>
                </a:lnTo>
                <a:cubicBezTo>
                  <a:pt x="92660" y="43921"/>
                  <a:pt x="118049" y="61912"/>
                  <a:pt x="147639" y="61912"/>
                </a:cubicBezTo>
                <a:cubicBezTo>
                  <a:pt x="177230" y="61912"/>
                  <a:pt x="202618" y="43921"/>
                  <a:pt x="213463" y="18281"/>
                </a:cubicBezTo>
                <a:lnTo>
                  <a:pt x="217154" y="0"/>
                </a:lnTo>
                <a:lnTo>
                  <a:pt x="301961" y="0"/>
                </a:lnTo>
                <a:lnTo>
                  <a:pt x="305652" y="18281"/>
                </a:lnTo>
                <a:cubicBezTo>
                  <a:pt x="316497" y="43921"/>
                  <a:pt x="341886" y="61912"/>
                  <a:pt x="371476" y="61912"/>
                </a:cubicBezTo>
                <a:cubicBezTo>
                  <a:pt x="401067" y="61912"/>
                  <a:pt x="426455" y="43921"/>
                  <a:pt x="437300" y="18281"/>
                </a:cubicBezTo>
                <a:lnTo>
                  <a:pt x="440991" y="0"/>
                </a:lnTo>
                <a:lnTo>
                  <a:pt x="525798" y="0"/>
                </a:lnTo>
                <a:lnTo>
                  <a:pt x="529489" y="18281"/>
                </a:lnTo>
                <a:cubicBezTo>
                  <a:pt x="540334" y="43921"/>
                  <a:pt x="565723" y="61912"/>
                  <a:pt x="595313" y="61912"/>
                </a:cubicBezTo>
                <a:cubicBezTo>
                  <a:pt x="624904" y="61912"/>
                  <a:pt x="650292" y="43921"/>
                  <a:pt x="661137" y="18281"/>
                </a:cubicBezTo>
                <a:lnTo>
                  <a:pt x="664828" y="0"/>
                </a:lnTo>
                <a:lnTo>
                  <a:pt x="749635" y="0"/>
                </a:lnTo>
                <a:lnTo>
                  <a:pt x="753326" y="18281"/>
                </a:lnTo>
                <a:cubicBezTo>
                  <a:pt x="764171" y="43921"/>
                  <a:pt x="789560" y="61912"/>
                  <a:pt x="819150" y="61912"/>
                </a:cubicBezTo>
                <a:cubicBezTo>
                  <a:pt x="848741" y="61912"/>
                  <a:pt x="874129" y="43921"/>
                  <a:pt x="884974" y="18281"/>
                </a:cubicBezTo>
                <a:lnTo>
                  <a:pt x="888665" y="0"/>
                </a:lnTo>
                <a:lnTo>
                  <a:pt x="973472" y="0"/>
                </a:lnTo>
                <a:lnTo>
                  <a:pt x="977163" y="18281"/>
                </a:lnTo>
                <a:cubicBezTo>
                  <a:pt x="988008" y="43921"/>
                  <a:pt x="1013397" y="61912"/>
                  <a:pt x="1042987" y="61912"/>
                </a:cubicBezTo>
                <a:cubicBezTo>
                  <a:pt x="1072578" y="61912"/>
                  <a:pt x="1097966" y="43921"/>
                  <a:pt x="1108811" y="18281"/>
                </a:cubicBezTo>
                <a:lnTo>
                  <a:pt x="1112502" y="0"/>
                </a:lnTo>
                <a:lnTo>
                  <a:pt x="1197309" y="0"/>
                </a:lnTo>
                <a:lnTo>
                  <a:pt x="1201000" y="18281"/>
                </a:lnTo>
                <a:cubicBezTo>
                  <a:pt x="1211845" y="43921"/>
                  <a:pt x="1237234" y="61912"/>
                  <a:pt x="1266824" y="61912"/>
                </a:cubicBezTo>
                <a:cubicBezTo>
                  <a:pt x="1296414" y="61912"/>
                  <a:pt x="1321803" y="43921"/>
                  <a:pt x="1332648" y="18281"/>
                </a:cubicBezTo>
                <a:lnTo>
                  <a:pt x="1336339" y="0"/>
                </a:lnTo>
                <a:lnTo>
                  <a:pt x="1421146" y="0"/>
                </a:lnTo>
                <a:lnTo>
                  <a:pt x="1424837" y="18281"/>
                </a:lnTo>
                <a:cubicBezTo>
                  <a:pt x="1435682" y="43921"/>
                  <a:pt x="1461070" y="61912"/>
                  <a:pt x="1490661" y="61912"/>
                </a:cubicBezTo>
                <a:cubicBezTo>
                  <a:pt x="1520252" y="61912"/>
                  <a:pt x="1545640" y="43921"/>
                  <a:pt x="1556485" y="18281"/>
                </a:cubicBezTo>
                <a:lnTo>
                  <a:pt x="1560176" y="0"/>
                </a:lnTo>
                <a:lnTo>
                  <a:pt x="1644983" y="0"/>
                </a:lnTo>
                <a:lnTo>
                  <a:pt x="1648674" y="18281"/>
                </a:lnTo>
                <a:cubicBezTo>
                  <a:pt x="1659519" y="43921"/>
                  <a:pt x="1684907" y="61912"/>
                  <a:pt x="1714498" y="61912"/>
                </a:cubicBezTo>
                <a:cubicBezTo>
                  <a:pt x="1744088" y="61912"/>
                  <a:pt x="1769477" y="43921"/>
                  <a:pt x="1780322" y="18281"/>
                </a:cubicBezTo>
                <a:lnTo>
                  <a:pt x="1784013" y="0"/>
                </a:lnTo>
                <a:lnTo>
                  <a:pt x="1868820" y="0"/>
                </a:lnTo>
                <a:lnTo>
                  <a:pt x="1872511" y="18281"/>
                </a:lnTo>
                <a:cubicBezTo>
                  <a:pt x="1883356" y="43921"/>
                  <a:pt x="1908745" y="61912"/>
                  <a:pt x="1938335" y="61912"/>
                </a:cubicBezTo>
                <a:cubicBezTo>
                  <a:pt x="1967925" y="61912"/>
                  <a:pt x="1993314" y="43921"/>
                  <a:pt x="2004159" y="18281"/>
                </a:cubicBezTo>
                <a:lnTo>
                  <a:pt x="2007850" y="0"/>
                </a:lnTo>
                <a:lnTo>
                  <a:pt x="2085975" y="0"/>
                </a:lnTo>
                <a:lnTo>
                  <a:pt x="2085975" y="1562100"/>
                </a:lnTo>
                <a:lnTo>
                  <a:pt x="0" y="156210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216000" rIns="91440" bIns="45720" rtlCol="0" anchor="ctr">
            <a:normAutofit/>
          </a:bodyPr>
          <a:lstStyle/>
          <a:p>
            <a:pPr marL="0" algn="ctr" eaLnBrk="1">
              <a:lnSpc>
                <a:spcPct val="150000"/>
              </a:lnSpc>
            </a:pPr>
            <a:r>
              <a:rPr lang="en-US" altLang="zh-CN" sz="1400" b="1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应急装备</a:t>
            </a:r>
            <a:endParaRPr lang="en-US" altLang="zh-CN" sz="1400" b="1" kern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0" name="椭圆 19"/>
          <p:cNvSpPr/>
          <p:nvPr>
            <p:custDataLst>
              <p:tags r:id="rId8"/>
            </p:custDataLst>
          </p:nvPr>
        </p:nvSpPr>
        <p:spPr>
          <a:xfrm>
            <a:off x="2946400" y="2155825"/>
            <a:ext cx="406400" cy="406400"/>
          </a:xfrm>
          <a:prstGeom prst="ellipse">
            <a:avLst/>
          </a:prstGeom>
          <a:solidFill>
            <a:schemeClr val="lt1"/>
          </a:solidFill>
          <a:ln w="3175">
            <a:solidFill>
              <a:srgbClr val="2E6D7A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1"/>
            <a:r>
              <a:rPr lang="en-US" altLang="zh-CN" sz="14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B</a:t>
            </a:r>
            <a:endParaRPr lang="en-US" altLang="zh-CN" sz="1400" kern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7" name="等腰三角形 26"/>
          <p:cNvSpPr/>
          <p:nvPr/>
        </p:nvSpPr>
        <p:spPr>
          <a:xfrm>
            <a:off x="4678680" y="2385695"/>
            <a:ext cx="260350" cy="813435"/>
          </a:xfrm>
          <a:prstGeom prst="triangle">
            <a:avLst>
              <a:gd name="adj" fmla="val 100000"/>
            </a:avLst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等腰三角形 27"/>
          <p:cNvSpPr/>
          <p:nvPr/>
        </p:nvSpPr>
        <p:spPr>
          <a:xfrm flipH="1">
            <a:off x="6360795" y="2385695"/>
            <a:ext cx="260350" cy="813435"/>
          </a:xfrm>
          <a:prstGeom prst="triangle">
            <a:avLst>
              <a:gd name="adj" fmla="val 100000"/>
            </a:avLst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任意多边形 29"/>
          <p:cNvSpPr/>
          <p:nvPr>
            <p:custDataLst>
              <p:tags r:id="rId9"/>
            </p:custDataLst>
          </p:nvPr>
        </p:nvSpPr>
        <p:spPr>
          <a:xfrm>
            <a:off x="4678680" y="3199130"/>
            <a:ext cx="1942465" cy="254000"/>
          </a:xfrm>
          <a:custGeom>
            <a:avLst/>
            <a:gdLst>
              <a:gd name="connsiteX0" fmla="*/ 0 w 2843209"/>
              <a:gd name="connsiteY0" fmla="*/ 0 h 371475"/>
              <a:gd name="connsiteX1" fmla="*/ 2843209 w 2843209"/>
              <a:gd name="connsiteY1" fmla="*/ 0 h 371475"/>
              <a:gd name="connsiteX2" fmla="*/ 2449542 w 2843209"/>
              <a:gd name="connsiteY2" fmla="*/ 371475 h 371475"/>
              <a:gd name="connsiteX3" fmla="*/ 393667 w 2843209"/>
              <a:gd name="connsiteY3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209" h="371475">
                <a:moveTo>
                  <a:pt x="0" y="0"/>
                </a:moveTo>
                <a:lnTo>
                  <a:pt x="2843209" y="0"/>
                </a:lnTo>
                <a:lnTo>
                  <a:pt x="2449542" y="371475"/>
                </a:lnTo>
                <a:lnTo>
                  <a:pt x="393667" y="37147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任意多边形 30"/>
          <p:cNvSpPr/>
          <p:nvPr/>
        </p:nvSpPr>
        <p:spPr>
          <a:xfrm>
            <a:off x="4937125" y="2385695"/>
            <a:ext cx="1424940" cy="1067435"/>
          </a:xfrm>
          <a:custGeom>
            <a:avLst/>
            <a:gdLst>
              <a:gd name="connsiteX0" fmla="*/ 0 w 2085975"/>
              <a:gd name="connsiteY0" fmla="*/ 0 h 1562100"/>
              <a:gd name="connsiteX1" fmla="*/ 78125 w 2085975"/>
              <a:gd name="connsiteY1" fmla="*/ 0 h 1562100"/>
              <a:gd name="connsiteX2" fmla="*/ 81815 w 2085975"/>
              <a:gd name="connsiteY2" fmla="*/ 18281 h 1562100"/>
              <a:gd name="connsiteX3" fmla="*/ 147639 w 2085975"/>
              <a:gd name="connsiteY3" fmla="*/ 61912 h 1562100"/>
              <a:gd name="connsiteX4" fmla="*/ 213463 w 2085975"/>
              <a:gd name="connsiteY4" fmla="*/ 18281 h 1562100"/>
              <a:gd name="connsiteX5" fmla="*/ 217154 w 2085975"/>
              <a:gd name="connsiteY5" fmla="*/ 0 h 1562100"/>
              <a:gd name="connsiteX6" fmla="*/ 301961 w 2085975"/>
              <a:gd name="connsiteY6" fmla="*/ 0 h 1562100"/>
              <a:gd name="connsiteX7" fmla="*/ 305652 w 2085975"/>
              <a:gd name="connsiteY7" fmla="*/ 18281 h 1562100"/>
              <a:gd name="connsiteX8" fmla="*/ 371476 w 2085975"/>
              <a:gd name="connsiteY8" fmla="*/ 61912 h 1562100"/>
              <a:gd name="connsiteX9" fmla="*/ 437300 w 2085975"/>
              <a:gd name="connsiteY9" fmla="*/ 18281 h 1562100"/>
              <a:gd name="connsiteX10" fmla="*/ 440991 w 2085975"/>
              <a:gd name="connsiteY10" fmla="*/ 0 h 1562100"/>
              <a:gd name="connsiteX11" fmla="*/ 525798 w 2085975"/>
              <a:gd name="connsiteY11" fmla="*/ 0 h 1562100"/>
              <a:gd name="connsiteX12" fmla="*/ 529489 w 2085975"/>
              <a:gd name="connsiteY12" fmla="*/ 18281 h 1562100"/>
              <a:gd name="connsiteX13" fmla="*/ 595313 w 2085975"/>
              <a:gd name="connsiteY13" fmla="*/ 61912 h 1562100"/>
              <a:gd name="connsiteX14" fmla="*/ 661137 w 2085975"/>
              <a:gd name="connsiteY14" fmla="*/ 18281 h 1562100"/>
              <a:gd name="connsiteX15" fmla="*/ 664828 w 2085975"/>
              <a:gd name="connsiteY15" fmla="*/ 0 h 1562100"/>
              <a:gd name="connsiteX16" fmla="*/ 749635 w 2085975"/>
              <a:gd name="connsiteY16" fmla="*/ 0 h 1562100"/>
              <a:gd name="connsiteX17" fmla="*/ 753326 w 2085975"/>
              <a:gd name="connsiteY17" fmla="*/ 18281 h 1562100"/>
              <a:gd name="connsiteX18" fmla="*/ 819150 w 2085975"/>
              <a:gd name="connsiteY18" fmla="*/ 61912 h 1562100"/>
              <a:gd name="connsiteX19" fmla="*/ 884974 w 2085975"/>
              <a:gd name="connsiteY19" fmla="*/ 18281 h 1562100"/>
              <a:gd name="connsiteX20" fmla="*/ 888665 w 2085975"/>
              <a:gd name="connsiteY20" fmla="*/ 0 h 1562100"/>
              <a:gd name="connsiteX21" fmla="*/ 973472 w 2085975"/>
              <a:gd name="connsiteY21" fmla="*/ 0 h 1562100"/>
              <a:gd name="connsiteX22" fmla="*/ 977163 w 2085975"/>
              <a:gd name="connsiteY22" fmla="*/ 18281 h 1562100"/>
              <a:gd name="connsiteX23" fmla="*/ 1042987 w 2085975"/>
              <a:gd name="connsiteY23" fmla="*/ 61912 h 1562100"/>
              <a:gd name="connsiteX24" fmla="*/ 1108811 w 2085975"/>
              <a:gd name="connsiteY24" fmla="*/ 18281 h 1562100"/>
              <a:gd name="connsiteX25" fmla="*/ 1112502 w 2085975"/>
              <a:gd name="connsiteY25" fmla="*/ 0 h 1562100"/>
              <a:gd name="connsiteX26" fmla="*/ 1197309 w 2085975"/>
              <a:gd name="connsiteY26" fmla="*/ 0 h 1562100"/>
              <a:gd name="connsiteX27" fmla="*/ 1201000 w 2085975"/>
              <a:gd name="connsiteY27" fmla="*/ 18281 h 1562100"/>
              <a:gd name="connsiteX28" fmla="*/ 1266824 w 2085975"/>
              <a:gd name="connsiteY28" fmla="*/ 61912 h 1562100"/>
              <a:gd name="connsiteX29" fmla="*/ 1332648 w 2085975"/>
              <a:gd name="connsiteY29" fmla="*/ 18281 h 1562100"/>
              <a:gd name="connsiteX30" fmla="*/ 1336339 w 2085975"/>
              <a:gd name="connsiteY30" fmla="*/ 0 h 1562100"/>
              <a:gd name="connsiteX31" fmla="*/ 1421146 w 2085975"/>
              <a:gd name="connsiteY31" fmla="*/ 0 h 1562100"/>
              <a:gd name="connsiteX32" fmla="*/ 1424837 w 2085975"/>
              <a:gd name="connsiteY32" fmla="*/ 18281 h 1562100"/>
              <a:gd name="connsiteX33" fmla="*/ 1490661 w 2085975"/>
              <a:gd name="connsiteY33" fmla="*/ 61912 h 1562100"/>
              <a:gd name="connsiteX34" fmla="*/ 1556485 w 2085975"/>
              <a:gd name="connsiteY34" fmla="*/ 18281 h 1562100"/>
              <a:gd name="connsiteX35" fmla="*/ 1560176 w 2085975"/>
              <a:gd name="connsiteY35" fmla="*/ 0 h 1562100"/>
              <a:gd name="connsiteX36" fmla="*/ 1644983 w 2085975"/>
              <a:gd name="connsiteY36" fmla="*/ 0 h 1562100"/>
              <a:gd name="connsiteX37" fmla="*/ 1648674 w 2085975"/>
              <a:gd name="connsiteY37" fmla="*/ 18281 h 1562100"/>
              <a:gd name="connsiteX38" fmla="*/ 1714498 w 2085975"/>
              <a:gd name="connsiteY38" fmla="*/ 61912 h 1562100"/>
              <a:gd name="connsiteX39" fmla="*/ 1780322 w 2085975"/>
              <a:gd name="connsiteY39" fmla="*/ 18281 h 1562100"/>
              <a:gd name="connsiteX40" fmla="*/ 1784013 w 2085975"/>
              <a:gd name="connsiteY40" fmla="*/ 0 h 1562100"/>
              <a:gd name="connsiteX41" fmla="*/ 1868820 w 2085975"/>
              <a:gd name="connsiteY41" fmla="*/ 0 h 1562100"/>
              <a:gd name="connsiteX42" fmla="*/ 1872511 w 2085975"/>
              <a:gd name="connsiteY42" fmla="*/ 18281 h 1562100"/>
              <a:gd name="connsiteX43" fmla="*/ 1938335 w 2085975"/>
              <a:gd name="connsiteY43" fmla="*/ 61912 h 1562100"/>
              <a:gd name="connsiteX44" fmla="*/ 2004159 w 2085975"/>
              <a:gd name="connsiteY44" fmla="*/ 18281 h 1562100"/>
              <a:gd name="connsiteX45" fmla="*/ 2007850 w 2085975"/>
              <a:gd name="connsiteY45" fmla="*/ 0 h 1562100"/>
              <a:gd name="connsiteX46" fmla="*/ 2085975 w 2085975"/>
              <a:gd name="connsiteY46" fmla="*/ 0 h 1562100"/>
              <a:gd name="connsiteX47" fmla="*/ 2085975 w 2085975"/>
              <a:gd name="connsiteY47" fmla="*/ 1562100 h 1562100"/>
              <a:gd name="connsiteX48" fmla="*/ 0 w 2085975"/>
              <a:gd name="connsiteY48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085975" h="1562100">
                <a:moveTo>
                  <a:pt x="0" y="0"/>
                </a:moveTo>
                <a:lnTo>
                  <a:pt x="78125" y="0"/>
                </a:lnTo>
                <a:lnTo>
                  <a:pt x="81815" y="18281"/>
                </a:lnTo>
                <a:cubicBezTo>
                  <a:pt x="92660" y="43921"/>
                  <a:pt x="118049" y="61912"/>
                  <a:pt x="147639" y="61912"/>
                </a:cubicBezTo>
                <a:cubicBezTo>
                  <a:pt x="177230" y="61912"/>
                  <a:pt x="202618" y="43921"/>
                  <a:pt x="213463" y="18281"/>
                </a:cubicBezTo>
                <a:lnTo>
                  <a:pt x="217154" y="0"/>
                </a:lnTo>
                <a:lnTo>
                  <a:pt x="301961" y="0"/>
                </a:lnTo>
                <a:lnTo>
                  <a:pt x="305652" y="18281"/>
                </a:lnTo>
                <a:cubicBezTo>
                  <a:pt x="316497" y="43921"/>
                  <a:pt x="341886" y="61912"/>
                  <a:pt x="371476" y="61912"/>
                </a:cubicBezTo>
                <a:cubicBezTo>
                  <a:pt x="401067" y="61912"/>
                  <a:pt x="426455" y="43921"/>
                  <a:pt x="437300" y="18281"/>
                </a:cubicBezTo>
                <a:lnTo>
                  <a:pt x="440991" y="0"/>
                </a:lnTo>
                <a:lnTo>
                  <a:pt x="525798" y="0"/>
                </a:lnTo>
                <a:lnTo>
                  <a:pt x="529489" y="18281"/>
                </a:lnTo>
                <a:cubicBezTo>
                  <a:pt x="540334" y="43921"/>
                  <a:pt x="565723" y="61912"/>
                  <a:pt x="595313" y="61912"/>
                </a:cubicBezTo>
                <a:cubicBezTo>
                  <a:pt x="624904" y="61912"/>
                  <a:pt x="650292" y="43921"/>
                  <a:pt x="661137" y="18281"/>
                </a:cubicBezTo>
                <a:lnTo>
                  <a:pt x="664828" y="0"/>
                </a:lnTo>
                <a:lnTo>
                  <a:pt x="749635" y="0"/>
                </a:lnTo>
                <a:lnTo>
                  <a:pt x="753326" y="18281"/>
                </a:lnTo>
                <a:cubicBezTo>
                  <a:pt x="764171" y="43921"/>
                  <a:pt x="789560" y="61912"/>
                  <a:pt x="819150" y="61912"/>
                </a:cubicBezTo>
                <a:cubicBezTo>
                  <a:pt x="848741" y="61912"/>
                  <a:pt x="874129" y="43921"/>
                  <a:pt x="884974" y="18281"/>
                </a:cubicBezTo>
                <a:lnTo>
                  <a:pt x="888665" y="0"/>
                </a:lnTo>
                <a:lnTo>
                  <a:pt x="973472" y="0"/>
                </a:lnTo>
                <a:lnTo>
                  <a:pt x="977163" y="18281"/>
                </a:lnTo>
                <a:cubicBezTo>
                  <a:pt x="988008" y="43921"/>
                  <a:pt x="1013397" y="61912"/>
                  <a:pt x="1042987" y="61912"/>
                </a:cubicBezTo>
                <a:cubicBezTo>
                  <a:pt x="1072578" y="61912"/>
                  <a:pt x="1097966" y="43921"/>
                  <a:pt x="1108811" y="18281"/>
                </a:cubicBezTo>
                <a:lnTo>
                  <a:pt x="1112502" y="0"/>
                </a:lnTo>
                <a:lnTo>
                  <a:pt x="1197309" y="0"/>
                </a:lnTo>
                <a:lnTo>
                  <a:pt x="1201000" y="18281"/>
                </a:lnTo>
                <a:cubicBezTo>
                  <a:pt x="1211845" y="43921"/>
                  <a:pt x="1237234" y="61912"/>
                  <a:pt x="1266824" y="61912"/>
                </a:cubicBezTo>
                <a:cubicBezTo>
                  <a:pt x="1296414" y="61912"/>
                  <a:pt x="1321803" y="43921"/>
                  <a:pt x="1332648" y="18281"/>
                </a:cubicBezTo>
                <a:lnTo>
                  <a:pt x="1336339" y="0"/>
                </a:lnTo>
                <a:lnTo>
                  <a:pt x="1421146" y="0"/>
                </a:lnTo>
                <a:lnTo>
                  <a:pt x="1424837" y="18281"/>
                </a:lnTo>
                <a:cubicBezTo>
                  <a:pt x="1435682" y="43921"/>
                  <a:pt x="1461070" y="61912"/>
                  <a:pt x="1490661" y="61912"/>
                </a:cubicBezTo>
                <a:cubicBezTo>
                  <a:pt x="1520252" y="61912"/>
                  <a:pt x="1545640" y="43921"/>
                  <a:pt x="1556485" y="18281"/>
                </a:cubicBezTo>
                <a:lnTo>
                  <a:pt x="1560176" y="0"/>
                </a:lnTo>
                <a:lnTo>
                  <a:pt x="1644983" y="0"/>
                </a:lnTo>
                <a:lnTo>
                  <a:pt x="1648674" y="18281"/>
                </a:lnTo>
                <a:cubicBezTo>
                  <a:pt x="1659519" y="43921"/>
                  <a:pt x="1684907" y="61912"/>
                  <a:pt x="1714498" y="61912"/>
                </a:cubicBezTo>
                <a:cubicBezTo>
                  <a:pt x="1744088" y="61912"/>
                  <a:pt x="1769477" y="43921"/>
                  <a:pt x="1780322" y="18281"/>
                </a:cubicBezTo>
                <a:lnTo>
                  <a:pt x="1784013" y="0"/>
                </a:lnTo>
                <a:lnTo>
                  <a:pt x="1868820" y="0"/>
                </a:lnTo>
                <a:lnTo>
                  <a:pt x="1872511" y="18281"/>
                </a:lnTo>
                <a:cubicBezTo>
                  <a:pt x="1883356" y="43921"/>
                  <a:pt x="1908745" y="61912"/>
                  <a:pt x="1938335" y="61912"/>
                </a:cubicBezTo>
                <a:cubicBezTo>
                  <a:pt x="1967925" y="61912"/>
                  <a:pt x="1993314" y="43921"/>
                  <a:pt x="2004159" y="18281"/>
                </a:cubicBezTo>
                <a:lnTo>
                  <a:pt x="2007850" y="0"/>
                </a:lnTo>
                <a:lnTo>
                  <a:pt x="2085975" y="0"/>
                </a:lnTo>
                <a:lnTo>
                  <a:pt x="2085975" y="1562100"/>
                </a:lnTo>
                <a:lnTo>
                  <a:pt x="0" y="156210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216000" rIns="91440" bIns="45720" rtlCol="0" anchor="ctr">
            <a:normAutofit/>
          </a:bodyPr>
          <a:lstStyle/>
          <a:p>
            <a:pPr marL="0" algn="ctr" eaLnBrk="1">
              <a:lnSpc>
                <a:spcPct val="150000"/>
              </a:lnSpc>
            </a:pPr>
            <a:r>
              <a:rPr lang="en-US" altLang="zh-CN" sz="1400" b="1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救援物资</a:t>
            </a:r>
            <a:endParaRPr lang="en-US" altLang="zh-CN" sz="1400" b="1" kern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2" name="椭圆 31"/>
          <p:cNvSpPr/>
          <p:nvPr>
            <p:custDataLst>
              <p:tags r:id="rId10"/>
            </p:custDataLst>
          </p:nvPr>
        </p:nvSpPr>
        <p:spPr>
          <a:xfrm>
            <a:off x="4987925" y="2155825"/>
            <a:ext cx="406400" cy="406400"/>
          </a:xfrm>
          <a:prstGeom prst="ellipse">
            <a:avLst/>
          </a:prstGeom>
          <a:solidFill>
            <a:schemeClr val="lt1"/>
          </a:solidFill>
          <a:ln w="3175">
            <a:solidFill>
              <a:srgbClr val="2E6D7A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1"/>
            <a:r>
              <a:rPr lang="en-US" altLang="zh-CN" sz="14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C</a:t>
            </a:r>
            <a:endParaRPr lang="en-US" altLang="zh-CN" sz="1400" kern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4" name="等腰三角形 33"/>
          <p:cNvSpPr/>
          <p:nvPr/>
        </p:nvSpPr>
        <p:spPr>
          <a:xfrm>
            <a:off x="6719570" y="2385695"/>
            <a:ext cx="260350" cy="813435"/>
          </a:xfrm>
          <a:prstGeom prst="triangle">
            <a:avLst>
              <a:gd name="adj" fmla="val 100000"/>
            </a:avLst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等腰三角形 34"/>
          <p:cNvSpPr/>
          <p:nvPr/>
        </p:nvSpPr>
        <p:spPr>
          <a:xfrm flipH="1">
            <a:off x="8401685" y="2385695"/>
            <a:ext cx="260350" cy="813435"/>
          </a:xfrm>
          <a:prstGeom prst="triangle">
            <a:avLst>
              <a:gd name="adj" fmla="val 100000"/>
            </a:avLst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任意多边形 35"/>
          <p:cNvSpPr/>
          <p:nvPr>
            <p:custDataLst>
              <p:tags r:id="rId11"/>
            </p:custDataLst>
          </p:nvPr>
        </p:nvSpPr>
        <p:spPr>
          <a:xfrm>
            <a:off x="6719570" y="3199130"/>
            <a:ext cx="1942465" cy="254000"/>
          </a:xfrm>
          <a:custGeom>
            <a:avLst/>
            <a:gdLst>
              <a:gd name="connsiteX0" fmla="*/ 0 w 2843209"/>
              <a:gd name="connsiteY0" fmla="*/ 0 h 371475"/>
              <a:gd name="connsiteX1" fmla="*/ 2843209 w 2843209"/>
              <a:gd name="connsiteY1" fmla="*/ 0 h 371475"/>
              <a:gd name="connsiteX2" fmla="*/ 2449542 w 2843209"/>
              <a:gd name="connsiteY2" fmla="*/ 371475 h 371475"/>
              <a:gd name="connsiteX3" fmla="*/ 393667 w 2843209"/>
              <a:gd name="connsiteY3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209" h="371475">
                <a:moveTo>
                  <a:pt x="0" y="0"/>
                </a:moveTo>
                <a:lnTo>
                  <a:pt x="2843209" y="0"/>
                </a:lnTo>
                <a:lnTo>
                  <a:pt x="2449542" y="371475"/>
                </a:lnTo>
                <a:lnTo>
                  <a:pt x="393667" y="37147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任意多边形 24"/>
          <p:cNvSpPr/>
          <p:nvPr/>
        </p:nvSpPr>
        <p:spPr>
          <a:xfrm>
            <a:off x="6978015" y="2385695"/>
            <a:ext cx="1424940" cy="1067435"/>
          </a:xfrm>
          <a:custGeom>
            <a:avLst/>
            <a:gdLst>
              <a:gd name="connsiteX0" fmla="*/ 0 w 2085975"/>
              <a:gd name="connsiteY0" fmla="*/ 0 h 1562100"/>
              <a:gd name="connsiteX1" fmla="*/ 78125 w 2085975"/>
              <a:gd name="connsiteY1" fmla="*/ 0 h 1562100"/>
              <a:gd name="connsiteX2" fmla="*/ 81815 w 2085975"/>
              <a:gd name="connsiteY2" fmla="*/ 18281 h 1562100"/>
              <a:gd name="connsiteX3" fmla="*/ 147639 w 2085975"/>
              <a:gd name="connsiteY3" fmla="*/ 61912 h 1562100"/>
              <a:gd name="connsiteX4" fmla="*/ 213463 w 2085975"/>
              <a:gd name="connsiteY4" fmla="*/ 18281 h 1562100"/>
              <a:gd name="connsiteX5" fmla="*/ 217154 w 2085975"/>
              <a:gd name="connsiteY5" fmla="*/ 0 h 1562100"/>
              <a:gd name="connsiteX6" fmla="*/ 301961 w 2085975"/>
              <a:gd name="connsiteY6" fmla="*/ 0 h 1562100"/>
              <a:gd name="connsiteX7" fmla="*/ 305652 w 2085975"/>
              <a:gd name="connsiteY7" fmla="*/ 18281 h 1562100"/>
              <a:gd name="connsiteX8" fmla="*/ 371476 w 2085975"/>
              <a:gd name="connsiteY8" fmla="*/ 61912 h 1562100"/>
              <a:gd name="connsiteX9" fmla="*/ 437300 w 2085975"/>
              <a:gd name="connsiteY9" fmla="*/ 18281 h 1562100"/>
              <a:gd name="connsiteX10" fmla="*/ 440991 w 2085975"/>
              <a:gd name="connsiteY10" fmla="*/ 0 h 1562100"/>
              <a:gd name="connsiteX11" fmla="*/ 525798 w 2085975"/>
              <a:gd name="connsiteY11" fmla="*/ 0 h 1562100"/>
              <a:gd name="connsiteX12" fmla="*/ 529489 w 2085975"/>
              <a:gd name="connsiteY12" fmla="*/ 18281 h 1562100"/>
              <a:gd name="connsiteX13" fmla="*/ 595313 w 2085975"/>
              <a:gd name="connsiteY13" fmla="*/ 61912 h 1562100"/>
              <a:gd name="connsiteX14" fmla="*/ 661137 w 2085975"/>
              <a:gd name="connsiteY14" fmla="*/ 18281 h 1562100"/>
              <a:gd name="connsiteX15" fmla="*/ 664828 w 2085975"/>
              <a:gd name="connsiteY15" fmla="*/ 0 h 1562100"/>
              <a:gd name="connsiteX16" fmla="*/ 749635 w 2085975"/>
              <a:gd name="connsiteY16" fmla="*/ 0 h 1562100"/>
              <a:gd name="connsiteX17" fmla="*/ 753326 w 2085975"/>
              <a:gd name="connsiteY17" fmla="*/ 18281 h 1562100"/>
              <a:gd name="connsiteX18" fmla="*/ 819150 w 2085975"/>
              <a:gd name="connsiteY18" fmla="*/ 61912 h 1562100"/>
              <a:gd name="connsiteX19" fmla="*/ 884974 w 2085975"/>
              <a:gd name="connsiteY19" fmla="*/ 18281 h 1562100"/>
              <a:gd name="connsiteX20" fmla="*/ 888665 w 2085975"/>
              <a:gd name="connsiteY20" fmla="*/ 0 h 1562100"/>
              <a:gd name="connsiteX21" fmla="*/ 973472 w 2085975"/>
              <a:gd name="connsiteY21" fmla="*/ 0 h 1562100"/>
              <a:gd name="connsiteX22" fmla="*/ 977163 w 2085975"/>
              <a:gd name="connsiteY22" fmla="*/ 18281 h 1562100"/>
              <a:gd name="connsiteX23" fmla="*/ 1042987 w 2085975"/>
              <a:gd name="connsiteY23" fmla="*/ 61912 h 1562100"/>
              <a:gd name="connsiteX24" fmla="*/ 1108811 w 2085975"/>
              <a:gd name="connsiteY24" fmla="*/ 18281 h 1562100"/>
              <a:gd name="connsiteX25" fmla="*/ 1112502 w 2085975"/>
              <a:gd name="connsiteY25" fmla="*/ 0 h 1562100"/>
              <a:gd name="connsiteX26" fmla="*/ 1197309 w 2085975"/>
              <a:gd name="connsiteY26" fmla="*/ 0 h 1562100"/>
              <a:gd name="connsiteX27" fmla="*/ 1201000 w 2085975"/>
              <a:gd name="connsiteY27" fmla="*/ 18281 h 1562100"/>
              <a:gd name="connsiteX28" fmla="*/ 1266824 w 2085975"/>
              <a:gd name="connsiteY28" fmla="*/ 61912 h 1562100"/>
              <a:gd name="connsiteX29" fmla="*/ 1332648 w 2085975"/>
              <a:gd name="connsiteY29" fmla="*/ 18281 h 1562100"/>
              <a:gd name="connsiteX30" fmla="*/ 1336339 w 2085975"/>
              <a:gd name="connsiteY30" fmla="*/ 0 h 1562100"/>
              <a:gd name="connsiteX31" fmla="*/ 1421146 w 2085975"/>
              <a:gd name="connsiteY31" fmla="*/ 0 h 1562100"/>
              <a:gd name="connsiteX32" fmla="*/ 1424837 w 2085975"/>
              <a:gd name="connsiteY32" fmla="*/ 18281 h 1562100"/>
              <a:gd name="connsiteX33" fmla="*/ 1490661 w 2085975"/>
              <a:gd name="connsiteY33" fmla="*/ 61912 h 1562100"/>
              <a:gd name="connsiteX34" fmla="*/ 1556485 w 2085975"/>
              <a:gd name="connsiteY34" fmla="*/ 18281 h 1562100"/>
              <a:gd name="connsiteX35" fmla="*/ 1560176 w 2085975"/>
              <a:gd name="connsiteY35" fmla="*/ 0 h 1562100"/>
              <a:gd name="connsiteX36" fmla="*/ 1644983 w 2085975"/>
              <a:gd name="connsiteY36" fmla="*/ 0 h 1562100"/>
              <a:gd name="connsiteX37" fmla="*/ 1648674 w 2085975"/>
              <a:gd name="connsiteY37" fmla="*/ 18281 h 1562100"/>
              <a:gd name="connsiteX38" fmla="*/ 1714498 w 2085975"/>
              <a:gd name="connsiteY38" fmla="*/ 61912 h 1562100"/>
              <a:gd name="connsiteX39" fmla="*/ 1780322 w 2085975"/>
              <a:gd name="connsiteY39" fmla="*/ 18281 h 1562100"/>
              <a:gd name="connsiteX40" fmla="*/ 1784013 w 2085975"/>
              <a:gd name="connsiteY40" fmla="*/ 0 h 1562100"/>
              <a:gd name="connsiteX41" fmla="*/ 1868820 w 2085975"/>
              <a:gd name="connsiteY41" fmla="*/ 0 h 1562100"/>
              <a:gd name="connsiteX42" fmla="*/ 1872511 w 2085975"/>
              <a:gd name="connsiteY42" fmla="*/ 18281 h 1562100"/>
              <a:gd name="connsiteX43" fmla="*/ 1938335 w 2085975"/>
              <a:gd name="connsiteY43" fmla="*/ 61912 h 1562100"/>
              <a:gd name="connsiteX44" fmla="*/ 2004159 w 2085975"/>
              <a:gd name="connsiteY44" fmla="*/ 18281 h 1562100"/>
              <a:gd name="connsiteX45" fmla="*/ 2007850 w 2085975"/>
              <a:gd name="connsiteY45" fmla="*/ 0 h 1562100"/>
              <a:gd name="connsiteX46" fmla="*/ 2085975 w 2085975"/>
              <a:gd name="connsiteY46" fmla="*/ 0 h 1562100"/>
              <a:gd name="connsiteX47" fmla="*/ 2085975 w 2085975"/>
              <a:gd name="connsiteY47" fmla="*/ 1562100 h 1562100"/>
              <a:gd name="connsiteX48" fmla="*/ 0 w 2085975"/>
              <a:gd name="connsiteY48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085975" h="1562100">
                <a:moveTo>
                  <a:pt x="0" y="0"/>
                </a:moveTo>
                <a:lnTo>
                  <a:pt x="78125" y="0"/>
                </a:lnTo>
                <a:lnTo>
                  <a:pt x="81815" y="18281"/>
                </a:lnTo>
                <a:cubicBezTo>
                  <a:pt x="92660" y="43921"/>
                  <a:pt x="118049" y="61912"/>
                  <a:pt x="147639" y="61912"/>
                </a:cubicBezTo>
                <a:cubicBezTo>
                  <a:pt x="177230" y="61912"/>
                  <a:pt x="202618" y="43921"/>
                  <a:pt x="213463" y="18281"/>
                </a:cubicBezTo>
                <a:lnTo>
                  <a:pt x="217154" y="0"/>
                </a:lnTo>
                <a:lnTo>
                  <a:pt x="301961" y="0"/>
                </a:lnTo>
                <a:lnTo>
                  <a:pt x="305652" y="18281"/>
                </a:lnTo>
                <a:cubicBezTo>
                  <a:pt x="316497" y="43921"/>
                  <a:pt x="341886" y="61912"/>
                  <a:pt x="371476" y="61912"/>
                </a:cubicBezTo>
                <a:cubicBezTo>
                  <a:pt x="401067" y="61912"/>
                  <a:pt x="426455" y="43921"/>
                  <a:pt x="437300" y="18281"/>
                </a:cubicBezTo>
                <a:lnTo>
                  <a:pt x="440991" y="0"/>
                </a:lnTo>
                <a:lnTo>
                  <a:pt x="525798" y="0"/>
                </a:lnTo>
                <a:lnTo>
                  <a:pt x="529489" y="18281"/>
                </a:lnTo>
                <a:cubicBezTo>
                  <a:pt x="540334" y="43921"/>
                  <a:pt x="565723" y="61912"/>
                  <a:pt x="595313" y="61912"/>
                </a:cubicBezTo>
                <a:cubicBezTo>
                  <a:pt x="624904" y="61912"/>
                  <a:pt x="650292" y="43921"/>
                  <a:pt x="661137" y="18281"/>
                </a:cubicBezTo>
                <a:lnTo>
                  <a:pt x="664828" y="0"/>
                </a:lnTo>
                <a:lnTo>
                  <a:pt x="749635" y="0"/>
                </a:lnTo>
                <a:lnTo>
                  <a:pt x="753326" y="18281"/>
                </a:lnTo>
                <a:cubicBezTo>
                  <a:pt x="764171" y="43921"/>
                  <a:pt x="789560" y="61912"/>
                  <a:pt x="819150" y="61912"/>
                </a:cubicBezTo>
                <a:cubicBezTo>
                  <a:pt x="848741" y="61912"/>
                  <a:pt x="874129" y="43921"/>
                  <a:pt x="884974" y="18281"/>
                </a:cubicBezTo>
                <a:lnTo>
                  <a:pt x="888665" y="0"/>
                </a:lnTo>
                <a:lnTo>
                  <a:pt x="973472" y="0"/>
                </a:lnTo>
                <a:lnTo>
                  <a:pt x="977163" y="18281"/>
                </a:lnTo>
                <a:cubicBezTo>
                  <a:pt x="988008" y="43921"/>
                  <a:pt x="1013397" y="61912"/>
                  <a:pt x="1042987" y="61912"/>
                </a:cubicBezTo>
                <a:cubicBezTo>
                  <a:pt x="1072578" y="61912"/>
                  <a:pt x="1097966" y="43921"/>
                  <a:pt x="1108811" y="18281"/>
                </a:cubicBezTo>
                <a:lnTo>
                  <a:pt x="1112502" y="0"/>
                </a:lnTo>
                <a:lnTo>
                  <a:pt x="1197309" y="0"/>
                </a:lnTo>
                <a:lnTo>
                  <a:pt x="1201000" y="18281"/>
                </a:lnTo>
                <a:cubicBezTo>
                  <a:pt x="1211845" y="43921"/>
                  <a:pt x="1237234" y="61912"/>
                  <a:pt x="1266824" y="61912"/>
                </a:cubicBezTo>
                <a:cubicBezTo>
                  <a:pt x="1296414" y="61912"/>
                  <a:pt x="1321803" y="43921"/>
                  <a:pt x="1332648" y="18281"/>
                </a:cubicBezTo>
                <a:lnTo>
                  <a:pt x="1336339" y="0"/>
                </a:lnTo>
                <a:lnTo>
                  <a:pt x="1421146" y="0"/>
                </a:lnTo>
                <a:lnTo>
                  <a:pt x="1424837" y="18281"/>
                </a:lnTo>
                <a:cubicBezTo>
                  <a:pt x="1435682" y="43921"/>
                  <a:pt x="1461070" y="61912"/>
                  <a:pt x="1490661" y="61912"/>
                </a:cubicBezTo>
                <a:cubicBezTo>
                  <a:pt x="1520252" y="61912"/>
                  <a:pt x="1545640" y="43921"/>
                  <a:pt x="1556485" y="18281"/>
                </a:cubicBezTo>
                <a:lnTo>
                  <a:pt x="1560176" y="0"/>
                </a:lnTo>
                <a:lnTo>
                  <a:pt x="1644983" y="0"/>
                </a:lnTo>
                <a:lnTo>
                  <a:pt x="1648674" y="18281"/>
                </a:lnTo>
                <a:cubicBezTo>
                  <a:pt x="1659519" y="43921"/>
                  <a:pt x="1684907" y="61912"/>
                  <a:pt x="1714498" y="61912"/>
                </a:cubicBezTo>
                <a:cubicBezTo>
                  <a:pt x="1744088" y="61912"/>
                  <a:pt x="1769477" y="43921"/>
                  <a:pt x="1780322" y="18281"/>
                </a:cubicBezTo>
                <a:lnTo>
                  <a:pt x="1784013" y="0"/>
                </a:lnTo>
                <a:lnTo>
                  <a:pt x="1868820" y="0"/>
                </a:lnTo>
                <a:lnTo>
                  <a:pt x="1872511" y="18281"/>
                </a:lnTo>
                <a:cubicBezTo>
                  <a:pt x="1883356" y="43921"/>
                  <a:pt x="1908745" y="61912"/>
                  <a:pt x="1938335" y="61912"/>
                </a:cubicBezTo>
                <a:cubicBezTo>
                  <a:pt x="1967925" y="61912"/>
                  <a:pt x="1993314" y="43921"/>
                  <a:pt x="2004159" y="18281"/>
                </a:cubicBezTo>
                <a:lnTo>
                  <a:pt x="2007850" y="0"/>
                </a:lnTo>
                <a:lnTo>
                  <a:pt x="2085975" y="0"/>
                </a:lnTo>
                <a:lnTo>
                  <a:pt x="2085975" y="1562100"/>
                </a:lnTo>
                <a:lnTo>
                  <a:pt x="0" y="156210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216000" rIns="91440" bIns="45720" rtlCol="0" anchor="ctr">
            <a:normAutofit/>
          </a:bodyPr>
          <a:lstStyle/>
          <a:p>
            <a:pPr marL="0" algn="ctr" eaLnBrk="1">
              <a:lnSpc>
                <a:spcPct val="150000"/>
              </a:lnSpc>
            </a:pPr>
            <a:r>
              <a:rPr lang="en-US" altLang="zh-CN" sz="1400" b="1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后勤支持</a:t>
            </a:r>
            <a:endParaRPr lang="en-US" altLang="zh-CN" sz="1400" b="1" kern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8" name="椭圆 37"/>
          <p:cNvSpPr/>
          <p:nvPr>
            <p:custDataLst>
              <p:tags r:id="rId12"/>
            </p:custDataLst>
          </p:nvPr>
        </p:nvSpPr>
        <p:spPr>
          <a:xfrm>
            <a:off x="7028815" y="2155825"/>
            <a:ext cx="406400" cy="406400"/>
          </a:xfrm>
          <a:prstGeom prst="ellipse">
            <a:avLst/>
          </a:prstGeom>
          <a:solidFill>
            <a:schemeClr val="lt1"/>
          </a:solidFill>
          <a:ln w="3175">
            <a:solidFill>
              <a:srgbClr val="2E6D7A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1"/>
            <a:r>
              <a:rPr lang="en-US" altLang="zh-CN" sz="14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D</a:t>
            </a:r>
            <a:endParaRPr lang="en-US" altLang="zh-CN" sz="1400" kern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706688" y="707390"/>
            <a:ext cx="373062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7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某企业应急技术与装备配置情况</a:t>
            </a:r>
            <a:endParaRPr lang="zh-CN" altLang="en-US" sz="17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0420" name="Picture 3" descr="07(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480" y="1131570"/>
            <a:ext cx="6035040" cy="38595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57200" y="743585"/>
            <a:ext cx="286321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7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应急响应分级的确定原则</a:t>
            </a:r>
            <a:endParaRPr sz="17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690880" y="1096010"/>
            <a:ext cx="7893050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根据相关法规要求、实际应急响应能力、管理构架等因素，进行事故应急响应分级，明确响应职责。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企业应急响应分级应与上级预案和地方预案保持衔接。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下一级预案启动时，上一级预案应处于准备状态，以应对应急响应的升级。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82675" y="2366645"/>
          <a:ext cx="7086600" cy="14935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68730"/>
                <a:gridCol w="3691890"/>
                <a:gridCol w="2125980"/>
              </a:tblGrid>
              <a:tr h="373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响应分级</a:t>
                      </a:r>
                      <a:endParaRPr lang="zh-CN" sz="1400" b="1" kern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2E6D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启动条件</a:t>
                      </a:r>
                      <a:endParaRPr lang="zh-CN" sz="1400" b="1" kern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2E6D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响应职责</a:t>
                      </a:r>
                      <a:endParaRPr lang="zh-CN" sz="1400" b="1" kern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2E6D7A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一级响应</a:t>
                      </a:r>
                      <a:endParaRPr lang="zh-CN" sz="1200" b="1" kern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可能或已经造成一级</a:t>
                      </a:r>
                      <a:r>
                        <a:rPr lang="zh-CN" sz="12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事故的</a:t>
                      </a:r>
                      <a:endParaRPr lang="zh-CN" sz="1200" b="1" kern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集团</a:t>
                      </a:r>
                      <a:endParaRPr lang="zh-CN" sz="1200" b="1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二级响应</a:t>
                      </a:r>
                      <a:endParaRPr lang="zh-CN" sz="1200" b="1" kern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可能或已经造成二级或三级事故的</a:t>
                      </a:r>
                      <a:endParaRPr lang="zh-CN" sz="1200" b="1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业务</a:t>
                      </a:r>
                      <a:r>
                        <a:rPr lang="zh-CN" sz="12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板块</a:t>
                      </a:r>
                      <a:r>
                        <a:rPr lang="en-US" altLang="zh-CN" sz="12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单元</a:t>
                      </a:r>
                      <a:endParaRPr lang="zh-CN" altLang="en-US" sz="1200" b="1" kern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三级响应</a:t>
                      </a:r>
                      <a:endParaRPr lang="zh-CN" sz="1200" b="1" kern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可能或已经造成四级事故的</a:t>
                      </a:r>
                      <a:endParaRPr lang="zh-CN" sz="1200" b="1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基层企业</a:t>
                      </a:r>
                      <a:endParaRPr lang="zh-CN" sz="1200" b="1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723900" y="4029710"/>
            <a:ext cx="7803515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事故分级依据《企业安全环保事故管理办法》中的事故分级标准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4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5361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19821"/>
            <a:ext cx="4375573" cy="26382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文本框 66"/>
          <p:cNvSpPr txBox="1"/>
          <p:nvPr/>
        </p:nvSpPr>
        <p:spPr>
          <a:xfrm>
            <a:off x="539750" y="1275715"/>
            <a:ext cx="3681095" cy="1509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l" eaLnBrk="0" hangingPunct="0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应急管理是针对可能或已经发生的突发事件，为了减少突发事件发生或控制突发事件扩大，尽可能降低突发事件的后果和影响，基于事件情景分析和风险管理过程及后果进行的一系列有计划、有组织的管理活动。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4" name="文本框 13"/>
          <p:cNvSpPr txBox="1"/>
          <p:nvPr/>
        </p:nvSpPr>
        <p:spPr>
          <a:xfrm>
            <a:off x="327660" y="699770"/>
            <a:ext cx="1196340" cy="354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114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应急管理的概念</a:t>
            </a:r>
            <a:endParaRPr lang="zh-CN" altLang="en-US" sz="114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5"/>
            </p:custDataLst>
          </p:nvPr>
        </p:nvSpPr>
        <p:spPr>
          <a:xfrm>
            <a:off x="3569335" y="1529080"/>
            <a:ext cx="287655" cy="0"/>
          </a:xfrm>
          <a:custGeom>
            <a:avLst/>
            <a:gdLst>
              <a:gd name="connsiteX0" fmla="*/ 0 w 504825"/>
              <a:gd name="connsiteY0" fmla="*/ 0 h 0"/>
              <a:gd name="connsiteX1" fmla="*/ 504825 w 5048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4825">
                <a:moveTo>
                  <a:pt x="0" y="0"/>
                </a:moveTo>
                <a:lnTo>
                  <a:pt x="504825" y="0"/>
                </a:lnTo>
              </a:path>
            </a:pathLst>
          </a:custGeom>
          <a:noFill/>
          <a:ln w="12700">
            <a:solidFill>
              <a:schemeClr val="dk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/>
            <a:endParaRPr lang="zh-CN" altLang="en-US" sz="1280" strike="noStrike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8" name="文本框 66"/>
          <p:cNvSpPr txBox="1"/>
          <p:nvPr/>
        </p:nvSpPr>
        <p:spPr>
          <a:xfrm>
            <a:off x="4716145" y="3363595"/>
            <a:ext cx="390652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应急管理的总目标可以概括为：预防事故的发生、控制事态的发展、保障生命财产安全、恢复正常状态。“居安思危，预防为主”是应急管理的指导方针。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9" name="文本框 66"/>
          <p:cNvSpPr txBox="1"/>
          <p:nvPr/>
        </p:nvSpPr>
        <p:spPr>
          <a:xfrm>
            <a:off x="4716145" y="3075940"/>
            <a:ext cx="1196340" cy="3543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应急管理总目标</a:t>
            </a:r>
            <a:endParaRPr lang="zh-CN" altLang="en-US" sz="114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任意多边形 53"/>
          <p:cNvSpPr/>
          <p:nvPr>
            <p:custDataLst>
              <p:tags r:id="rId6"/>
            </p:custDataLst>
          </p:nvPr>
        </p:nvSpPr>
        <p:spPr>
          <a:xfrm>
            <a:off x="4046855" y="2857500"/>
            <a:ext cx="4830445" cy="1962150"/>
          </a:xfrm>
          <a:custGeom>
            <a:avLst/>
            <a:gdLst>
              <a:gd name="connsiteX0" fmla="*/ 0 w 4830965"/>
              <a:gd name="connsiteY0" fmla="*/ 0 h 1962150"/>
              <a:gd name="connsiteX1" fmla="*/ 4830965 w 4830965"/>
              <a:gd name="connsiteY1" fmla="*/ 0 h 1962150"/>
              <a:gd name="connsiteX2" fmla="*/ 4830965 w 4830965"/>
              <a:gd name="connsiteY2" fmla="*/ 1962150 h 1962150"/>
              <a:gd name="connsiteX3" fmla="*/ 0 w 4830965"/>
              <a:gd name="connsiteY3" fmla="*/ 1962150 h 1962150"/>
              <a:gd name="connsiteX4" fmla="*/ 0 w 4830965"/>
              <a:gd name="connsiteY4" fmla="*/ 0 h 1962150"/>
              <a:gd name="connsiteX5" fmla="*/ 95250 w 4830965"/>
              <a:gd name="connsiteY5" fmla="*/ 95250 h 1962150"/>
              <a:gd name="connsiteX6" fmla="*/ 95250 w 4830965"/>
              <a:gd name="connsiteY6" fmla="*/ 1876425 h 1962150"/>
              <a:gd name="connsiteX7" fmla="*/ 4726190 w 4830965"/>
              <a:gd name="connsiteY7" fmla="*/ 1876425 h 1962150"/>
              <a:gd name="connsiteX8" fmla="*/ 4726190 w 4830965"/>
              <a:gd name="connsiteY8" fmla="*/ 95250 h 1962150"/>
              <a:gd name="connsiteX9" fmla="*/ 95250 w 4830965"/>
              <a:gd name="connsiteY9" fmla="*/ 952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0965" h="1962150">
                <a:moveTo>
                  <a:pt x="0" y="0"/>
                </a:moveTo>
                <a:lnTo>
                  <a:pt x="4830965" y="0"/>
                </a:lnTo>
                <a:lnTo>
                  <a:pt x="4830965" y="1962150"/>
                </a:lnTo>
                <a:lnTo>
                  <a:pt x="0" y="1962150"/>
                </a:lnTo>
                <a:lnTo>
                  <a:pt x="0" y="0"/>
                </a:lnTo>
                <a:close/>
                <a:moveTo>
                  <a:pt x="95250" y="95250"/>
                </a:moveTo>
                <a:lnTo>
                  <a:pt x="95250" y="1876425"/>
                </a:lnTo>
                <a:lnTo>
                  <a:pt x="4726190" y="1876425"/>
                </a:lnTo>
                <a:lnTo>
                  <a:pt x="4726190" y="95250"/>
                </a:lnTo>
                <a:lnTo>
                  <a:pt x="95250" y="952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/>
            <a:endParaRPr lang="zh-CN" altLang="en-US" sz="1280" strike="noStrike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2" name="文本框 17"/>
          <p:cNvSpPr txBox="1"/>
          <p:nvPr/>
        </p:nvSpPr>
        <p:spPr>
          <a:xfrm>
            <a:off x="278836" y="189794"/>
            <a:ext cx="1737360" cy="2628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 anchorCtr="0">
            <a:spAutoFit/>
          </a:bodyPr>
          <a:p>
            <a:pPr defTabSz="963930"/>
            <a:r>
              <a:rPr lang="zh-CN" altLang="en-US" sz="170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一、应急管理概述</a:t>
            </a:r>
            <a:endParaRPr lang="zh-CN" altLang="en-US" sz="170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pic>
        <p:nvPicPr>
          <p:cNvPr id="15373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911" y="-2117"/>
            <a:ext cx="4386862" cy="2733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等腰三角形 5"/>
          <p:cNvSpPr/>
          <p:nvPr>
            <p:custDataLst>
              <p:tags r:id="rId8"/>
            </p:custDataLst>
          </p:nvPr>
        </p:nvSpPr>
        <p:spPr>
          <a:xfrm rot="5400000">
            <a:off x="4712547" y="1249257"/>
            <a:ext cx="418818" cy="316089"/>
          </a:xfrm>
          <a:prstGeom prst="triangle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280" strike="noStrike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5024" tIns="32512" rIns="65024" bIns="32512" numCol="1" rtlCol="0" anchor="ctr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E01EE5D-26FB-46D5-A381-ECFB35BF1D34}" type="slidenum">
              <a:rPr kumimoji="0" lang="zh-CN" altLang="en-US" sz="855" b="0" i="0" u="none" strike="noStrike" kern="1200" cap="none" spc="0" normalizeH="0" baseline="0" noProof="1" smtClean="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855" b="0" i="0" u="none" strike="noStrike" kern="1200" cap="none" spc="0" normalizeH="0" baseline="0" noProof="1" smtClean="0">
              <a:solidFill>
                <a:schemeClr val="dk1">
                  <a:tint val="75000"/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0"/>
    </p:custData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57200" y="743585"/>
            <a:ext cx="365315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7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现场应急处置方案的基本要求</a:t>
            </a:r>
            <a:endParaRPr sz="17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690880" y="1167765"/>
            <a:ext cx="2597150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现场处置方案的主要内容 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>
            <p:custDataLst>
              <p:tags r:id="rId6"/>
            </p:custDataLst>
          </p:nvPr>
        </p:nvSpPr>
        <p:spPr>
          <a:xfrm>
            <a:off x="1233170" y="1938655"/>
            <a:ext cx="483235" cy="224155"/>
          </a:xfrm>
          <a:custGeom>
            <a:avLst/>
            <a:gdLst>
              <a:gd name="connsiteX0" fmla="*/ 0 w 2429934"/>
              <a:gd name="connsiteY0" fmla="*/ 360367 h 372534"/>
              <a:gd name="connsiteX1" fmla="*/ 2429934 w 2429934"/>
              <a:gd name="connsiteY1" fmla="*/ 360367 h 372534"/>
              <a:gd name="connsiteX2" fmla="*/ 2429934 w 2429934"/>
              <a:gd name="connsiteY2" fmla="*/ 372534 h 372534"/>
              <a:gd name="connsiteX3" fmla="*/ 0 w 2429934"/>
              <a:gd name="connsiteY3" fmla="*/ 372534 h 372534"/>
              <a:gd name="connsiteX4" fmla="*/ 0 w 2429934"/>
              <a:gd name="connsiteY4" fmla="*/ 30167 h 372534"/>
              <a:gd name="connsiteX5" fmla="*/ 2429934 w 2429934"/>
              <a:gd name="connsiteY5" fmla="*/ 30167 h 372534"/>
              <a:gd name="connsiteX6" fmla="*/ 2429934 w 2429934"/>
              <a:gd name="connsiteY6" fmla="*/ 342367 h 372534"/>
              <a:gd name="connsiteX7" fmla="*/ 0 w 2429934"/>
              <a:gd name="connsiteY7" fmla="*/ 342367 h 372534"/>
              <a:gd name="connsiteX8" fmla="*/ 0 w 2429934"/>
              <a:gd name="connsiteY8" fmla="*/ 0 h 372534"/>
              <a:gd name="connsiteX9" fmla="*/ 2429934 w 2429934"/>
              <a:gd name="connsiteY9" fmla="*/ 0 h 372534"/>
              <a:gd name="connsiteX10" fmla="*/ 2429934 w 2429934"/>
              <a:gd name="connsiteY10" fmla="*/ 12167 h 372534"/>
              <a:gd name="connsiteX11" fmla="*/ 0 w 2429934"/>
              <a:gd name="connsiteY11" fmla="*/ 12167 h 3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29934" h="372534">
                <a:moveTo>
                  <a:pt x="0" y="360367"/>
                </a:moveTo>
                <a:lnTo>
                  <a:pt x="2429934" y="360367"/>
                </a:lnTo>
                <a:lnTo>
                  <a:pt x="2429934" y="372534"/>
                </a:lnTo>
                <a:lnTo>
                  <a:pt x="0" y="372534"/>
                </a:lnTo>
                <a:close/>
                <a:moveTo>
                  <a:pt x="0" y="30167"/>
                </a:moveTo>
                <a:lnTo>
                  <a:pt x="2429934" y="30167"/>
                </a:lnTo>
                <a:lnTo>
                  <a:pt x="2429934" y="342367"/>
                </a:lnTo>
                <a:lnTo>
                  <a:pt x="0" y="342367"/>
                </a:lnTo>
                <a:close/>
                <a:moveTo>
                  <a:pt x="0" y="0"/>
                </a:moveTo>
                <a:lnTo>
                  <a:pt x="2429934" y="0"/>
                </a:lnTo>
                <a:lnTo>
                  <a:pt x="2429934" y="12167"/>
                </a:lnTo>
                <a:lnTo>
                  <a:pt x="0" y="12167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1"/>
            <a:r>
              <a:rPr lang="en-US" altLang="zh-CN" sz="1400" b="1" kern="12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01</a:t>
            </a:r>
            <a:endParaRPr lang="en-US" altLang="zh-CN" sz="1400" b="1" kern="12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1716405" y="1938655"/>
            <a:ext cx="1183640" cy="1056640"/>
          </a:xfrm>
          <a:prstGeom prst="rect">
            <a:avLst/>
          </a:prstGeom>
          <a:solidFill>
            <a:schemeClr val="lt1"/>
          </a:solidFill>
          <a:ln w="9525">
            <a:solidFill>
              <a:srgbClr val="AEDAE4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>
            <a:normAutofit/>
          </a:bodyPr>
          <a:lstStyle/>
          <a:p>
            <a:pPr marL="0" algn="ctr" eaLnBrk="1">
              <a:lnSpc>
                <a:spcPct val="170000"/>
              </a:lnSpc>
            </a:pPr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事故征兆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5" name="直角三角形 5"/>
          <p:cNvSpPr/>
          <p:nvPr/>
        </p:nvSpPr>
        <p:spPr>
          <a:xfrm rot="16200000">
            <a:off x="2741295" y="2836545"/>
            <a:ext cx="128905" cy="188595"/>
          </a:xfrm>
          <a:prstGeom prst="rtTriangl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任意多边形 16"/>
          <p:cNvSpPr/>
          <p:nvPr>
            <p:custDataLst>
              <p:tags r:id="rId8"/>
            </p:custDataLst>
          </p:nvPr>
        </p:nvSpPr>
        <p:spPr>
          <a:xfrm>
            <a:off x="3627120" y="1938655"/>
            <a:ext cx="483235" cy="224155"/>
          </a:xfrm>
          <a:custGeom>
            <a:avLst/>
            <a:gdLst>
              <a:gd name="connsiteX0" fmla="*/ 0 w 2429934"/>
              <a:gd name="connsiteY0" fmla="*/ 360367 h 372534"/>
              <a:gd name="connsiteX1" fmla="*/ 2429934 w 2429934"/>
              <a:gd name="connsiteY1" fmla="*/ 360367 h 372534"/>
              <a:gd name="connsiteX2" fmla="*/ 2429934 w 2429934"/>
              <a:gd name="connsiteY2" fmla="*/ 372534 h 372534"/>
              <a:gd name="connsiteX3" fmla="*/ 0 w 2429934"/>
              <a:gd name="connsiteY3" fmla="*/ 372534 h 372534"/>
              <a:gd name="connsiteX4" fmla="*/ 0 w 2429934"/>
              <a:gd name="connsiteY4" fmla="*/ 30167 h 372534"/>
              <a:gd name="connsiteX5" fmla="*/ 2429934 w 2429934"/>
              <a:gd name="connsiteY5" fmla="*/ 30167 h 372534"/>
              <a:gd name="connsiteX6" fmla="*/ 2429934 w 2429934"/>
              <a:gd name="connsiteY6" fmla="*/ 342367 h 372534"/>
              <a:gd name="connsiteX7" fmla="*/ 0 w 2429934"/>
              <a:gd name="connsiteY7" fmla="*/ 342367 h 372534"/>
              <a:gd name="connsiteX8" fmla="*/ 0 w 2429934"/>
              <a:gd name="connsiteY8" fmla="*/ 0 h 372534"/>
              <a:gd name="connsiteX9" fmla="*/ 2429934 w 2429934"/>
              <a:gd name="connsiteY9" fmla="*/ 0 h 372534"/>
              <a:gd name="connsiteX10" fmla="*/ 2429934 w 2429934"/>
              <a:gd name="connsiteY10" fmla="*/ 12167 h 372534"/>
              <a:gd name="connsiteX11" fmla="*/ 0 w 2429934"/>
              <a:gd name="connsiteY11" fmla="*/ 12167 h 3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29934" h="372534">
                <a:moveTo>
                  <a:pt x="0" y="360367"/>
                </a:moveTo>
                <a:lnTo>
                  <a:pt x="2429934" y="360367"/>
                </a:lnTo>
                <a:lnTo>
                  <a:pt x="2429934" y="372534"/>
                </a:lnTo>
                <a:lnTo>
                  <a:pt x="0" y="372534"/>
                </a:lnTo>
                <a:close/>
                <a:moveTo>
                  <a:pt x="0" y="30167"/>
                </a:moveTo>
                <a:lnTo>
                  <a:pt x="2429934" y="30167"/>
                </a:lnTo>
                <a:lnTo>
                  <a:pt x="2429934" y="342367"/>
                </a:lnTo>
                <a:lnTo>
                  <a:pt x="0" y="342367"/>
                </a:lnTo>
                <a:close/>
                <a:moveTo>
                  <a:pt x="0" y="0"/>
                </a:moveTo>
                <a:lnTo>
                  <a:pt x="2429934" y="0"/>
                </a:lnTo>
                <a:lnTo>
                  <a:pt x="2429934" y="12167"/>
                </a:lnTo>
                <a:lnTo>
                  <a:pt x="0" y="12167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1"/>
            <a:r>
              <a:rPr lang="en-US" altLang="zh-CN" sz="1400" b="1" kern="12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02</a:t>
            </a:r>
            <a:endParaRPr lang="en-US" altLang="zh-CN" sz="1400" b="1" kern="12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8" name="矩形 6"/>
          <p:cNvSpPr/>
          <p:nvPr>
            <p:custDataLst>
              <p:tags r:id="rId9"/>
            </p:custDataLst>
          </p:nvPr>
        </p:nvSpPr>
        <p:spPr>
          <a:xfrm>
            <a:off x="4110355" y="1938655"/>
            <a:ext cx="1183640" cy="1056640"/>
          </a:xfrm>
          <a:prstGeom prst="rect">
            <a:avLst/>
          </a:prstGeom>
          <a:solidFill>
            <a:schemeClr val="lt1"/>
          </a:solidFill>
          <a:ln w="9525">
            <a:solidFill>
              <a:srgbClr val="AEDAE4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>
            <a:normAutofit/>
          </a:bodyPr>
          <a:lstStyle/>
          <a:p>
            <a:pPr marL="0" algn="ctr" eaLnBrk="1">
              <a:lnSpc>
                <a:spcPct val="170000"/>
              </a:lnSpc>
            </a:pPr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应急组织与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  <a:p>
            <a:pPr marL="0" algn="ctr" eaLnBrk="1">
              <a:lnSpc>
                <a:spcPct val="170000"/>
              </a:lnSpc>
            </a:pPr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职责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7" name="直角三角形 26"/>
          <p:cNvSpPr/>
          <p:nvPr/>
        </p:nvSpPr>
        <p:spPr>
          <a:xfrm rot="16200000">
            <a:off x="5135245" y="2836545"/>
            <a:ext cx="128905" cy="188595"/>
          </a:xfrm>
          <a:prstGeom prst="rtTriangl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任意多边形 28"/>
          <p:cNvSpPr/>
          <p:nvPr>
            <p:custDataLst>
              <p:tags r:id="rId10"/>
            </p:custDataLst>
          </p:nvPr>
        </p:nvSpPr>
        <p:spPr>
          <a:xfrm>
            <a:off x="5948045" y="1938655"/>
            <a:ext cx="483235" cy="224155"/>
          </a:xfrm>
          <a:custGeom>
            <a:avLst/>
            <a:gdLst>
              <a:gd name="connsiteX0" fmla="*/ 0 w 2429934"/>
              <a:gd name="connsiteY0" fmla="*/ 360367 h 372534"/>
              <a:gd name="connsiteX1" fmla="*/ 2429934 w 2429934"/>
              <a:gd name="connsiteY1" fmla="*/ 360367 h 372534"/>
              <a:gd name="connsiteX2" fmla="*/ 2429934 w 2429934"/>
              <a:gd name="connsiteY2" fmla="*/ 372534 h 372534"/>
              <a:gd name="connsiteX3" fmla="*/ 0 w 2429934"/>
              <a:gd name="connsiteY3" fmla="*/ 372534 h 372534"/>
              <a:gd name="connsiteX4" fmla="*/ 0 w 2429934"/>
              <a:gd name="connsiteY4" fmla="*/ 30167 h 372534"/>
              <a:gd name="connsiteX5" fmla="*/ 2429934 w 2429934"/>
              <a:gd name="connsiteY5" fmla="*/ 30167 h 372534"/>
              <a:gd name="connsiteX6" fmla="*/ 2429934 w 2429934"/>
              <a:gd name="connsiteY6" fmla="*/ 342367 h 372534"/>
              <a:gd name="connsiteX7" fmla="*/ 0 w 2429934"/>
              <a:gd name="connsiteY7" fmla="*/ 342367 h 372534"/>
              <a:gd name="connsiteX8" fmla="*/ 0 w 2429934"/>
              <a:gd name="connsiteY8" fmla="*/ 0 h 372534"/>
              <a:gd name="connsiteX9" fmla="*/ 2429934 w 2429934"/>
              <a:gd name="connsiteY9" fmla="*/ 0 h 372534"/>
              <a:gd name="connsiteX10" fmla="*/ 2429934 w 2429934"/>
              <a:gd name="connsiteY10" fmla="*/ 12167 h 372534"/>
              <a:gd name="connsiteX11" fmla="*/ 0 w 2429934"/>
              <a:gd name="connsiteY11" fmla="*/ 12167 h 3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29934" h="372534">
                <a:moveTo>
                  <a:pt x="0" y="360367"/>
                </a:moveTo>
                <a:lnTo>
                  <a:pt x="2429934" y="360367"/>
                </a:lnTo>
                <a:lnTo>
                  <a:pt x="2429934" y="372534"/>
                </a:lnTo>
                <a:lnTo>
                  <a:pt x="0" y="372534"/>
                </a:lnTo>
                <a:close/>
                <a:moveTo>
                  <a:pt x="0" y="30167"/>
                </a:moveTo>
                <a:lnTo>
                  <a:pt x="2429934" y="30167"/>
                </a:lnTo>
                <a:lnTo>
                  <a:pt x="2429934" y="342367"/>
                </a:lnTo>
                <a:lnTo>
                  <a:pt x="0" y="342367"/>
                </a:lnTo>
                <a:close/>
                <a:moveTo>
                  <a:pt x="0" y="0"/>
                </a:moveTo>
                <a:lnTo>
                  <a:pt x="2429934" y="0"/>
                </a:lnTo>
                <a:lnTo>
                  <a:pt x="2429934" y="12167"/>
                </a:lnTo>
                <a:lnTo>
                  <a:pt x="0" y="12167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1"/>
            <a:r>
              <a:rPr lang="en-US" altLang="zh-CN" sz="1400" b="1" kern="12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03</a:t>
            </a:r>
            <a:endParaRPr lang="en-US" altLang="zh-CN" sz="1400" b="1" kern="12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0" name="矩形 29"/>
          <p:cNvSpPr/>
          <p:nvPr>
            <p:custDataLst>
              <p:tags r:id="rId11"/>
            </p:custDataLst>
          </p:nvPr>
        </p:nvSpPr>
        <p:spPr>
          <a:xfrm>
            <a:off x="6431280" y="1938655"/>
            <a:ext cx="1183640" cy="1056640"/>
          </a:xfrm>
          <a:prstGeom prst="rect">
            <a:avLst/>
          </a:prstGeom>
          <a:solidFill>
            <a:schemeClr val="lt1"/>
          </a:solidFill>
          <a:ln w="9525">
            <a:solidFill>
              <a:srgbClr val="AEDAE4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>
            <a:normAutofit/>
          </a:bodyPr>
          <a:lstStyle/>
          <a:p>
            <a:pPr marL="0" algn="ctr" eaLnBrk="1">
              <a:lnSpc>
                <a:spcPct val="170000"/>
              </a:lnSpc>
            </a:pPr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应急处置措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  <a:p>
            <a:pPr marL="0" algn="ctr" eaLnBrk="1">
              <a:lnSpc>
                <a:spcPct val="170000"/>
              </a:lnSpc>
            </a:pPr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施和流程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1" name="直角三角形 30"/>
          <p:cNvSpPr/>
          <p:nvPr/>
        </p:nvSpPr>
        <p:spPr>
          <a:xfrm rot="16200000">
            <a:off x="7456170" y="2836545"/>
            <a:ext cx="128905" cy="188595"/>
          </a:xfrm>
          <a:prstGeom prst="rtTriangl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任意多边形 32"/>
          <p:cNvSpPr/>
          <p:nvPr>
            <p:custDataLst>
              <p:tags r:id="rId12"/>
            </p:custDataLst>
          </p:nvPr>
        </p:nvSpPr>
        <p:spPr>
          <a:xfrm>
            <a:off x="2214245" y="3345180"/>
            <a:ext cx="483235" cy="224155"/>
          </a:xfrm>
          <a:custGeom>
            <a:avLst/>
            <a:gdLst>
              <a:gd name="connsiteX0" fmla="*/ 0 w 2429934"/>
              <a:gd name="connsiteY0" fmla="*/ 360367 h 372534"/>
              <a:gd name="connsiteX1" fmla="*/ 2429934 w 2429934"/>
              <a:gd name="connsiteY1" fmla="*/ 360367 h 372534"/>
              <a:gd name="connsiteX2" fmla="*/ 2429934 w 2429934"/>
              <a:gd name="connsiteY2" fmla="*/ 372534 h 372534"/>
              <a:gd name="connsiteX3" fmla="*/ 0 w 2429934"/>
              <a:gd name="connsiteY3" fmla="*/ 372534 h 372534"/>
              <a:gd name="connsiteX4" fmla="*/ 0 w 2429934"/>
              <a:gd name="connsiteY4" fmla="*/ 30167 h 372534"/>
              <a:gd name="connsiteX5" fmla="*/ 2429934 w 2429934"/>
              <a:gd name="connsiteY5" fmla="*/ 30167 h 372534"/>
              <a:gd name="connsiteX6" fmla="*/ 2429934 w 2429934"/>
              <a:gd name="connsiteY6" fmla="*/ 342367 h 372534"/>
              <a:gd name="connsiteX7" fmla="*/ 0 w 2429934"/>
              <a:gd name="connsiteY7" fmla="*/ 342367 h 372534"/>
              <a:gd name="connsiteX8" fmla="*/ 0 w 2429934"/>
              <a:gd name="connsiteY8" fmla="*/ 0 h 372534"/>
              <a:gd name="connsiteX9" fmla="*/ 2429934 w 2429934"/>
              <a:gd name="connsiteY9" fmla="*/ 0 h 372534"/>
              <a:gd name="connsiteX10" fmla="*/ 2429934 w 2429934"/>
              <a:gd name="connsiteY10" fmla="*/ 12167 h 372534"/>
              <a:gd name="connsiteX11" fmla="*/ 0 w 2429934"/>
              <a:gd name="connsiteY11" fmla="*/ 12167 h 3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29934" h="372534">
                <a:moveTo>
                  <a:pt x="0" y="360367"/>
                </a:moveTo>
                <a:lnTo>
                  <a:pt x="2429934" y="360367"/>
                </a:lnTo>
                <a:lnTo>
                  <a:pt x="2429934" y="372534"/>
                </a:lnTo>
                <a:lnTo>
                  <a:pt x="0" y="372534"/>
                </a:lnTo>
                <a:close/>
                <a:moveTo>
                  <a:pt x="0" y="30167"/>
                </a:moveTo>
                <a:lnTo>
                  <a:pt x="2429934" y="30167"/>
                </a:lnTo>
                <a:lnTo>
                  <a:pt x="2429934" y="342367"/>
                </a:lnTo>
                <a:lnTo>
                  <a:pt x="0" y="342367"/>
                </a:lnTo>
                <a:close/>
                <a:moveTo>
                  <a:pt x="0" y="0"/>
                </a:moveTo>
                <a:lnTo>
                  <a:pt x="2429934" y="0"/>
                </a:lnTo>
                <a:lnTo>
                  <a:pt x="2429934" y="12167"/>
                </a:lnTo>
                <a:lnTo>
                  <a:pt x="0" y="12167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1"/>
            <a:r>
              <a:rPr lang="en-US" altLang="zh-CN" sz="1400" b="1" kern="12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04</a:t>
            </a:r>
            <a:endParaRPr lang="en-US" altLang="zh-CN" sz="1400" b="1" kern="12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4" name="矩形 20"/>
          <p:cNvSpPr/>
          <p:nvPr>
            <p:custDataLst>
              <p:tags r:id="rId13"/>
            </p:custDataLst>
          </p:nvPr>
        </p:nvSpPr>
        <p:spPr>
          <a:xfrm>
            <a:off x="2697480" y="3345180"/>
            <a:ext cx="1183640" cy="1056640"/>
          </a:xfrm>
          <a:prstGeom prst="rect">
            <a:avLst/>
          </a:prstGeom>
          <a:solidFill>
            <a:schemeClr val="lt1"/>
          </a:solidFill>
          <a:ln w="9525">
            <a:solidFill>
              <a:srgbClr val="AEDAE4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>
            <a:normAutofit/>
          </a:bodyPr>
          <a:lstStyle/>
          <a:p>
            <a:pPr marL="0" algn="ctr" eaLnBrk="1">
              <a:lnSpc>
                <a:spcPct val="170000"/>
              </a:lnSpc>
            </a:pPr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应急处置注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  <a:p>
            <a:pPr marL="0" algn="ctr" eaLnBrk="1">
              <a:lnSpc>
                <a:spcPct val="170000"/>
              </a:lnSpc>
            </a:pPr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意事项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5" name="直角三角形 34"/>
          <p:cNvSpPr/>
          <p:nvPr/>
        </p:nvSpPr>
        <p:spPr>
          <a:xfrm rot="16200000">
            <a:off x="3722370" y="4243070"/>
            <a:ext cx="128905" cy="188595"/>
          </a:xfrm>
          <a:prstGeom prst="rtTriangl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任意多边形 36"/>
          <p:cNvSpPr/>
          <p:nvPr>
            <p:custDataLst>
              <p:tags r:id="rId14"/>
            </p:custDataLst>
          </p:nvPr>
        </p:nvSpPr>
        <p:spPr>
          <a:xfrm>
            <a:off x="5182235" y="3345180"/>
            <a:ext cx="483235" cy="224155"/>
          </a:xfrm>
          <a:custGeom>
            <a:avLst/>
            <a:gdLst>
              <a:gd name="connsiteX0" fmla="*/ 0 w 2429934"/>
              <a:gd name="connsiteY0" fmla="*/ 360367 h 372534"/>
              <a:gd name="connsiteX1" fmla="*/ 2429934 w 2429934"/>
              <a:gd name="connsiteY1" fmla="*/ 360367 h 372534"/>
              <a:gd name="connsiteX2" fmla="*/ 2429934 w 2429934"/>
              <a:gd name="connsiteY2" fmla="*/ 372534 h 372534"/>
              <a:gd name="connsiteX3" fmla="*/ 0 w 2429934"/>
              <a:gd name="connsiteY3" fmla="*/ 372534 h 372534"/>
              <a:gd name="connsiteX4" fmla="*/ 0 w 2429934"/>
              <a:gd name="connsiteY4" fmla="*/ 30167 h 372534"/>
              <a:gd name="connsiteX5" fmla="*/ 2429934 w 2429934"/>
              <a:gd name="connsiteY5" fmla="*/ 30167 h 372534"/>
              <a:gd name="connsiteX6" fmla="*/ 2429934 w 2429934"/>
              <a:gd name="connsiteY6" fmla="*/ 342367 h 372534"/>
              <a:gd name="connsiteX7" fmla="*/ 0 w 2429934"/>
              <a:gd name="connsiteY7" fmla="*/ 342367 h 372534"/>
              <a:gd name="connsiteX8" fmla="*/ 0 w 2429934"/>
              <a:gd name="connsiteY8" fmla="*/ 0 h 372534"/>
              <a:gd name="connsiteX9" fmla="*/ 2429934 w 2429934"/>
              <a:gd name="connsiteY9" fmla="*/ 0 h 372534"/>
              <a:gd name="connsiteX10" fmla="*/ 2429934 w 2429934"/>
              <a:gd name="connsiteY10" fmla="*/ 12167 h 372534"/>
              <a:gd name="connsiteX11" fmla="*/ 0 w 2429934"/>
              <a:gd name="connsiteY11" fmla="*/ 12167 h 3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29934" h="372534">
                <a:moveTo>
                  <a:pt x="0" y="360367"/>
                </a:moveTo>
                <a:lnTo>
                  <a:pt x="2429934" y="360367"/>
                </a:lnTo>
                <a:lnTo>
                  <a:pt x="2429934" y="372534"/>
                </a:lnTo>
                <a:lnTo>
                  <a:pt x="0" y="372534"/>
                </a:lnTo>
                <a:close/>
                <a:moveTo>
                  <a:pt x="0" y="30167"/>
                </a:moveTo>
                <a:lnTo>
                  <a:pt x="2429934" y="30167"/>
                </a:lnTo>
                <a:lnTo>
                  <a:pt x="2429934" y="342367"/>
                </a:lnTo>
                <a:lnTo>
                  <a:pt x="0" y="342367"/>
                </a:lnTo>
                <a:close/>
                <a:moveTo>
                  <a:pt x="0" y="0"/>
                </a:moveTo>
                <a:lnTo>
                  <a:pt x="2429934" y="0"/>
                </a:lnTo>
                <a:lnTo>
                  <a:pt x="2429934" y="12167"/>
                </a:lnTo>
                <a:lnTo>
                  <a:pt x="0" y="12167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1"/>
            <a:r>
              <a:rPr lang="en-US" altLang="zh-CN" sz="1400" b="1" kern="12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05</a:t>
            </a:r>
            <a:endParaRPr lang="en-US" altLang="zh-CN" sz="1400" b="1" kern="12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8" name="矩形 24"/>
          <p:cNvSpPr/>
          <p:nvPr>
            <p:custDataLst>
              <p:tags r:id="rId15"/>
            </p:custDataLst>
          </p:nvPr>
        </p:nvSpPr>
        <p:spPr>
          <a:xfrm>
            <a:off x="5665470" y="3345180"/>
            <a:ext cx="1183640" cy="1056640"/>
          </a:xfrm>
          <a:prstGeom prst="rect">
            <a:avLst/>
          </a:prstGeom>
          <a:solidFill>
            <a:schemeClr val="lt1"/>
          </a:solidFill>
          <a:ln w="9525">
            <a:solidFill>
              <a:srgbClr val="AEDAE4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>
            <a:normAutofit/>
          </a:bodyPr>
          <a:lstStyle/>
          <a:p>
            <a:pPr marL="0" algn="ctr" eaLnBrk="1">
              <a:lnSpc>
                <a:spcPct val="170000"/>
              </a:lnSpc>
            </a:pPr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物资和通信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  <a:p>
            <a:pPr marL="0" algn="ctr" eaLnBrk="1">
              <a:lnSpc>
                <a:spcPct val="170000"/>
              </a:lnSpc>
            </a:pPr>
            <a:r>
              <a:rPr lang="en-US" altLang="zh-CN" sz="14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联络</a:t>
            </a:r>
            <a:endParaRPr lang="en-US" altLang="zh-CN" sz="14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9" name="直角三角形 38"/>
          <p:cNvSpPr/>
          <p:nvPr/>
        </p:nvSpPr>
        <p:spPr>
          <a:xfrm rot="16200000">
            <a:off x="6690360" y="4243070"/>
            <a:ext cx="128905" cy="188595"/>
          </a:xfrm>
          <a:prstGeom prst="rtTriangle">
            <a:avLst/>
          </a:pr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5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57200" y="743585"/>
            <a:ext cx="365315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7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现场应急处置方案的基本要求</a:t>
            </a:r>
            <a:endParaRPr sz="17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881380" y="1243965"/>
            <a:ext cx="106426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事故特征</a:t>
            </a:r>
            <a:endParaRPr lang="zh-CN" altLang="en-US" sz="16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>
          <a:xfrm>
            <a:off x="4521200" y="1788795"/>
            <a:ext cx="0" cy="3167380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7"/>
            </p:custDataLst>
          </p:nvPr>
        </p:nvCxnSpPr>
        <p:spPr>
          <a:xfrm>
            <a:off x="4624070" y="1788795"/>
            <a:ext cx="0" cy="3167380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5035550" y="2017395"/>
            <a:ext cx="2398395" cy="600075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 anchor="ctr">
            <a:normAutofit fontScale="90000" lnSpcReduction="20000"/>
          </a:bodyPr>
          <a:lstStyle/>
          <a:p>
            <a:pPr marL="0" algn="l" eaLnBrk="1">
              <a:lnSpc>
                <a:spcPct val="150000"/>
              </a:lnSpc>
            </a:pPr>
            <a:r>
              <a:rPr lang="en-US" altLang="zh-CN" sz="13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危险性分析，可能发生的事故类型；</a:t>
            </a:r>
            <a:endParaRPr lang="en-US" altLang="zh-CN" sz="13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0" name="同心圆 39"/>
          <p:cNvSpPr/>
          <p:nvPr>
            <p:custDataLst>
              <p:tags r:id="rId9"/>
            </p:custDataLst>
          </p:nvPr>
        </p:nvSpPr>
        <p:spPr>
          <a:xfrm>
            <a:off x="4431665" y="2230120"/>
            <a:ext cx="280035" cy="174625"/>
          </a:xfrm>
          <a:prstGeom prst="donut">
            <a:avLst>
              <a:gd name="adj" fmla="val 19784"/>
            </a:avLst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椭圆 40"/>
          <p:cNvSpPr/>
          <p:nvPr/>
        </p:nvSpPr>
        <p:spPr>
          <a:xfrm>
            <a:off x="4521835" y="2286635"/>
            <a:ext cx="99060" cy="61595"/>
          </a:xfrm>
          <a:prstGeom prst="ellipse">
            <a:avLst/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矩形 41"/>
          <p:cNvSpPr/>
          <p:nvPr>
            <p:custDataLst>
              <p:tags r:id="rId10"/>
            </p:custDataLst>
          </p:nvPr>
        </p:nvSpPr>
        <p:spPr>
          <a:xfrm>
            <a:off x="7433945" y="2017395"/>
            <a:ext cx="367665" cy="600075"/>
          </a:xfrm>
          <a:prstGeom prst="rect">
            <a:avLst/>
          </a:prstGeom>
          <a:solidFill>
            <a:srgbClr val="2E6D7A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algn="ctr" eaLnBrk="1"/>
            <a:r>
              <a:rPr lang="en-US" altLang="zh-CN" sz="1350" b="1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A</a:t>
            </a:r>
            <a:endParaRPr lang="en-US" altLang="zh-CN" sz="1350" b="1" kern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5" name="文本框 44"/>
          <p:cNvSpPr txBox="1"/>
          <p:nvPr>
            <p:custDataLst>
              <p:tags r:id="rId11"/>
            </p:custDataLst>
          </p:nvPr>
        </p:nvSpPr>
        <p:spPr>
          <a:xfrm flipH="1">
            <a:off x="1710055" y="2719070"/>
            <a:ext cx="2398395" cy="600075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 anchor="ctr">
            <a:normAutofit fontScale="90000" lnSpcReduction="20000"/>
          </a:bodyPr>
          <a:lstStyle/>
          <a:p>
            <a:pPr marL="0" algn="l" eaLnBrk="1">
              <a:lnSpc>
                <a:spcPct val="150000"/>
              </a:lnSpc>
            </a:pPr>
            <a:r>
              <a:rPr lang="en-US" altLang="zh-CN" sz="13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事故发生的区域、地点或装置的名称；</a:t>
            </a:r>
            <a:endParaRPr lang="en-US" altLang="zh-CN" sz="13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7" name="同心圆 46"/>
          <p:cNvSpPr/>
          <p:nvPr>
            <p:custDataLst>
              <p:tags r:id="rId12"/>
            </p:custDataLst>
          </p:nvPr>
        </p:nvSpPr>
        <p:spPr>
          <a:xfrm flipH="1">
            <a:off x="4432300" y="2931795"/>
            <a:ext cx="280035" cy="174625"/>
          </a:xfrm>
          <a:prstGeom prst="donut">
            <a:avLst>
              <a:gd name="adj" fmla="val 19784"/>
            </a:avLst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椭圆 47"/>
          <p:cNvSpPr/>
          <p:nvPr/>
        </p:nvSpPr>
        <p:spPr>
          <a:xfrm flipH="1">
            <a:off x="4522470" y="2988310"/>
            <a:ext cx="99060" cy="61595"/>
          </a:xfrm>
          <a:prstGeom prst="ellipse">
            <a:avLst/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矩形 48"/>
          <p:cNvSpPr/>
          <p:nvPr>
            <p:custDataLst>
              <p:tags r:id="rId13"/>
            </p:custDataLst>
          </p:nvPr>
        </p:nvSpPr>
        <p:spPr>
          <a:xfrm flipH="1">
            <a:off x="1342390" y="2719070"/>
            <a:ext cx="367665" cy="600075"/>
          </a:xfrm>
          <a:prstGeom prst="rect">
            <a:avLst/>
          </a:prstGeom>
          <a:solidFill>
            <a:srgbClr val="5FB4C9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algn="ctr" eaLnBrk="1"/>
            <a:r>
              <a:rPr lang="en-US" altLang="zh-CN" sz="1350" b="1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B</a:t>
            </a:r>
            <a:endParaRPr lang="en-US" altLang="zh-CN" sz="1350" b="1" kern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1" name="文本框 50"/>
          <p:cNvSpPr txBox="1"/>
          <p:nvPr>
            <p:custDataLst>
              <p:tags r:id="rId14"/>
            </p:custDataLst>
          </p:nvPr>
        </p:nvSpPr>
        <p:spPr>
          <a:xfrm>
            <a:off x="5035550" y="3420110"/>
            <a:ext cx="2398395" cy="600075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 anchor="ctr">
            <a:normAutofit fontScale="90000" lnSpcReduction="20000"/>
          </a:bodyPr>
          <a:lstStyle/>
          <a:p>
            <a:pPr marL="0" algn="l" eaLnBrk="1">
              <a:lnSpc>
                <a:spcPct val="150000"/>
              </a:lnSpc>
            </a:pPr>
            <a:r>
              <a:rPr lang="en-US" altLang="zh-CN" sz="13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事故可能发生的季节和造成的危害程度；</a:t>
            </a:r>
            <a:endParaRPr lang="en-US" altLang="zh-CN" sz="13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3" name="同心圆 52"/>
          <p:cNvSpPr/>
          <p:nvPr>
            <p:custDataLst>
              <p:tags r:id="rId15"/>
            </p:custDataLst>
          </p:nvPr>
        </p:nvSpPr>
        <p:spPr>
          <a:xfrm>
            <a:off x="4431665" y="3632835"/>
            <a:ext cx="280035" cy="174625"/>
          </a:xfrm>
          <a:prstGeom prst="donut">
            <a:avLst>
              <a:gd name="adj" fmla="val 19784"/>
            </a:avLst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椭圆 53"/>
          <p:cNvSpPr/>
          <p:nvPr/>
        </p:nvSpPr>
        <p:spPr>
          <a:xfrm>
            <a:off x="4521835" y="3689350"/>
            <a:ext cx="99060" cy="61595"/>
          </a:xfrm>
          <a:prstGeom prst="ellipse">
            <a:avLst/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矩形 54"/>
          <p:cNvSpPr/>
          <p:nvPr>
            <p:custDataLst>
              <p:tags r:id="rId16"/>
            </p:custDataLst>
          </p:nvPr>
        </p:nvSpPr>
        <p:spPr>
          <a:xfrm>
            <a:off x="7433945" y="3420110"/>
            <a:ext cx="367665" cy="600075"/>
          </a:xfrm>
          <a:prstGeom prst="rect">
            <a:avLst/>
          </a:prstGeom>
          <a:solidFill>
            <a:srgbClr val="5FB4C9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algn="ctr" eaLnBrk="1"/>
            <a:r>
              <a:rPr lang="en-US" altLang="zh-CN" sz="1350" b="1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C</a:t>
            </a:r>
            <a:endParaRPr lang="en-US" altLang="zh-CN" sz="1350" b="1" kern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7" name="文本框 56"/>
          <p:cNvSpPr txBox="1"/>
          <p:nvPr>
            <p:custDataLst>
              <p:tags r:id="rId17"/>
            </p:custDataLst>
          </p:nvPr>
        </p:nvSpPr>
        <p:spPr>
          <a:xfrm flipH="1">
            <a:off x="1710055" y="4120515"/>
            <a:ext cx="2398395" cy="600075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 anchor="ctr">
            <a:normAutofit/>
          </a:bodyPr>
          <a:lstStyle/>
          <a:p>
            <a:pPr marL="0" algn="l" eaLnBrk="1">
              <a:lnSpc>
                <a:spcPct val="150000"/>
              </a:lnSpc>
            </a:pPr>
            <a:r>
              <a:rPr lang="en-US" altLang="zh-CN" sz="1300" b="1" kern="12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事故前可能出现的征兆。 </a:t>
            </a:r>
            <a:endParaRPr lang="en-US" altLang="zh-CN" sz="1300" b="1" kern="12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Times New Roman" panose="02020603050405020304"/>
            </a:endParaRPr>
          </a:p>
        </p:txBody>
      </p:sp>
      <p:sp>
        <p:nvSpPr>
          <p:cNvPr id="59" name="同心圆 58"/>
          <p:cNvSpPr/>
          <p:nvPr>
            <p:custDataLst>
              <p:tags r:id="rId18"/>
            </p:custDataLst>
          </p:nvPr>
        </p:nvSpPr>
        <p:spPr>
          <a:xfrm flipH="1">
            <a:off x="4432300" y="4333240"/>
            <a:ext cx="280035" cy="174625"/>
          </a:xfrm>
          <a:prstGeom prst="donut">
            <a:avLst>
              <a:gd name="adj" fmla="val 19784"/>
            </a:avLst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椭圆 59"/>
          <p:cNvSpPr/>
          <p:nvPr/>
        </p:nvSpPr>
        <p:spPr>
          <a:xfrm flipH="1">
            <a:off x="4522470" y="4389755"/>
            <a:ext cx="99060" cy="61595"/>
          </a:xfrm>
          <a:prstGeom prst="ellipse">
            <a:avLst/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矩形 60"/>
          <p:cNvSpPr/>
          <p:nvPr>
            <p:custDataLst>
              <p:tags r:id="rId19"/>
            </p:custDataLst>
          </p:nvPr>
        </p:nvSpPr>
        <p:spPr>
          <a:xfrm flipH="1">
            <a:off x="1342390" y="4120515"/>
            <a:ext cx="367665" cy="600075"/>
          </a:xfrm>
          <a:prstGeom prst="rect">
            <a:avLst/>
          </a:prstGeom>
          <a:solidFill>
            <a:srgbClr val="2E6D7A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algn="ctr" eaLnBrk="1"/>
            <a:r>
              <a:rPr lang="en-US" altLang="zh-CN" sz="1350" b="1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D</a:t>
            </a:r>
            <a:endParaRPr lang="en-US" altLang="zh-CN" sz="1350" b="1" kern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23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等腰三角形 23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57200" y="743585"/>
            <a:ext cx="365315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7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现场应急处置方案的基本要求</a:t>
            </a:r>
            <a:endParaRPr sz="17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685925" y="1315085"/>
            <a:ext cx="167703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应急组织与职责</a:t>
            </a:r>
            <a:endParaRPr lang="zh-CN" altLang="en-US" sz="16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3387725" y="2032635"/>
            <a:ext cx="488061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zh-CN" altLang="en-US" sz="16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基层单位应急自救组织形式及人员构成情况；</a:t>
            </a:r>
            <a:endParaRPr lang="zh-CN" altLang="en-US" sz="16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zh-CN" altLang="en-US" sz="16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应急自救组织机构、人员的具体职责，应同单位或车间、班组人员工作职责紧密结合，明确相关岗位和人员的应急工作职责。</a:t>
            </a:r>
            <a:endParaRPr lang="zh-CN" altLang="en-US" sz="16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í$ļïďê"/>
          <p:cNvSpPr/>
          <p:nvPr>
            <p:custDataLst>
              <p:tags r:id="rId7"/>
            </p:custDataLst>
          </p:nvPr>
        </p:nvSpPr>
        <p:spPr bwMode="auto">
          <a:xfrm>
            <a:off x="1257300" y="1870710"/>
            <a:ext cx="890270" cy="535940"/>
          </a:xfrm>
          <a:custGeom>
            <a:avLst/>
            <a:gdLst>
              <a:gd name="T0" fmla="*/ 228 w 228"/>
              <a:gd name="T1" fmla="*/ 42 h 137"/>
              <a:gd name="T2" fmla="*/ 154 w 228"/>
              <a:gd name="T3" fmla="*/ 35 h 137"/>
              <a:gd name="T4" fmla="*/ 76 w 228"/>
              <a:gd name="T5" fmla="*/ 46 h 137"/>
              <a:gd name="T6" fmla="*/ 52 w 228"/>
              <a:gd name="T7" fmla="*/ 137 h 137"/>
              <a:gd name="T8" fmla="*/ 73 w 228"/>
              <a:gd name="T9" fmla="*/ 71 h 137"/>
              <a:gd name="T10" fmla="*/ 118 w 228"/>
              <a:gd name="T11" fmla="*/ 96 h 137"/>
              <a:gd name="T12" fmla="*/ 100 w 228"/>
              <a:gd name="T13" fmla="*/ 65 h 137"/>
              <a:gd name="T14" fmla="*/ 186 w 228"/>
              <a:gd name="T15" fmla="*/ 95 h 137"/>
              <a:gd name="T16" fmla="*/ 185 w 228"/>
              <a:gd name="T17" fmla="*/ 137 h 137"/>
              <a:gd name="T18" fmla="*/ 202 w 228"/>
              <a:gd name="T19" fmla="*/ 79 h 137"/>
              <a:gd name="T20" fmla="*/ 228 w 228"/>
              <a:gd name="T21" fmla="*/ 4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8" h="137">
                <a:moveTo>
                  <a:pt x="228" y="42"/>
                </a:moveTo>
                <a:cubicBezTo>
                  <a:pt x="228" y="42"/>
                  <a:pt x="200" y="53"/>
                  <a:pt x="154" y="35"/>
                </a:cubicBezTo>
                <a:cubicBezTo>
                  <a:pt x="154" y="35"/>
                  <a:pt x="89" y="0"/>
                  <a:pt x="76" y="46"/>
                </a:cubicBezTo>
                <a:cubicBezTo>
                  <a:pt x="76" y="46"/>
                  <a:pt x="0" y="51"/>
                  <a:pt x="52" y="137"/>
                </a:cubicBezTo>
                <a:cubicBezTo>
                  <a:pt x="52" y="137"/>
                  <a:pt x="47" y="89"/>
                  <a:pt x="73" y="71"/>
                </a:cubicBezTo>
                <a:cubicBezTo>
                  <a:pt x="73" y="71"/>
                  <a:pt x="84" y="90"/>
                  <a:pt x="118" y="96"/>
                </a:cubicBezTo>
                <a:cubicBezTo>
                  <a:pt x="118" y="96"/>
                  <a:pt x="101" y="78"/>
                  <a:pt x="100" y="65"/>
                </a:cubicBezTo>
                <a:cubicBezTo>
                  <a:pt x="100" y="65"/>
                  <a:pt x="127" y="100"/>
                  <a:pt x="186" y="95"/>
                </a:cubicBezTo>
                <a:cubicBezTo>
                  <a:pt x="186" y="95"/>
                  <a:pt x="199" y="98"/>
                  <a:pt x="185" y="137"/>
                </a:cubicBezTo>
                <a:cubicBezTo>
                  <a:pt x="185" y="137"/>
                  <a:pt x="213" y="111"/>
                  <a:pt x="202" y="79"/>
                </a:cubicBezTo>
                <a:cubicBezTo>
                  <a:pt x="202" y="79"/>
                  <a:pt x="222" y="65"/>
                  <a:pt x="228" y="42"/>
                </a:cubicBezTo>
                <a:close/>
              </a:path>
            </a:pathLst>
          </a:custGeom>
          <a:solidFill>
            <a:srgbClr val="20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iSlíḋê"/>
          <p:cNvSpPr/>
          <p:nvPr>
            <p:custDataLst>
              <p:tags r:id="rId8"/>
            </p:custDataLst>
          </p:nvPr>
        </p:nvSpPr>
        <p:spPr bwMode="auto">
          <a:xfrm>
            <a:off x="943610" y="2771140"/>
            <a:ext cx="1645920" cy="1016000"/>
          </a:xfrm>
          <a:custGeom>
            <a:avLst/>
            <a:gdLst>
              <a:gd name="T0" fmla="*/ 154 w 421"/>
              <a:gd name="T1" fmla="*/ 0 h 260"/>
              <a:gd name="T2" fmla="*/ 18 w 421"/>
              <a:gd name="T3" fmla="*/ 75 h 260"/>
              <a:gd name="T4" fmla="*/ 0 w 421"/>
              <a:gd name="T5" fmla="*/ 260 h 260"/>
              <a:gd name="T6" fmla="*/ 421 w 421"/>
              <a:gd name="T7" fmla="*/ 260 h 260"/>
              <a:gd name="T8" fmla="*/ 389 w 421"/>
              <a:gd name="T9" fmla="*/ 58 h 260"/>
              <a:gd name="T10" fmla="*/ 239 w 421"/>
              <a:gd name="T11" fmla="*/ 0 h 260"/>
              <a:gd name="T12" fmla="*/ 154 w 421"/>
              <a:gd name="T13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60">
                <a:moveTo>
                  <a:pt x="154" y="0"/>
                </a:moveTo>
                <a:cubicBezTo>
                  <a:pt x="154" y="0"/>
                  <a:pt x="89" y="47"/>
                  <a:pt x="18" y="75"/>
                </a:cubicBezTo>
                <a:cubicBezTo>
                  <a:pt x="0" y="260"/>
                  <a:pt x="0" y="260"/>
                  <a:pt x="0" y="260"/>
                </a:cubicBezTo>
                <a:cubicBezTo>
                  <a:pt x="421" y="260"/>
                  <a:pt x="421" y="260"/>
                  <a:pt x="421" y="260"/>
                </a:cubicBezTo>
                <a:cubicBezTo>
                  <a:pt x="389" y="58"/>
                  <a:pt x="389" y="58"/>
                  <a:pt x="389" y="58"/>
                </a:cubicBezTo>
                <a:cubicBezTo>
                  <a:pt x="389" y="58"/>
                  <a:pt x="269" y="24"/>
                  <a:pt x="239" y="0"/>
                </a:cubicBezTo>
                <a:lnTo>
                  <a:pt x="154" y="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îślíḋé"/>
          <p:cNvSpPr/>
          <p:nvPr>
            <p:custDataLst>
              <p:tags r:id="rId9"/>
            </p:custDataLst>
          </p:nvPr>
        </p:nvSpPr>
        <p:spPr bwMode="auto">
          <a:xfrm>
            <a:off x="1545590" y="2692400"/>
            <a:ext cx="339725" cy="305435"/>
          </a:xfrm>
          <a:custGeom>
            <a:avLst/>
            <a:gdLst>
              <a:gd name="T0" fmla="*/ 44 w 87"/>
              <a:gd name="T1" fmla="*/ 29 h 78"/>
              <a:gd name="T2" fmla="*/ 3 w 87"/>
              <a:gd name="T3" fmla="*/ 0 h 78"/>
              <a:gd name="T4" fmla="*/ 0 w 87"/>
              <a:gd name="T5" fmla="*/ 20 h 78"/>
              <a:gd name="T6" fmla="*/ 3 w 87"/>
              <a:gd name="T7" fmla="*/ 78 h 78"/>
              <a:gd name="T8" fmla="*/ 43 w 87"/>
              <a:gd name="T9" fmla="*/ 62 h 78"/>
              <a:gd name="T10" fmla="*/ 87 w 87"/>
              <a:gd name="T11" fmla="*/ 78 h 78"/>
              <a:gd name="T12" fmla="*/ 85 w 87"/>
              <a:gd name="T13" fmla="*/ 20 h 78"/>
              <a:gd name="T14" fmla="*/ 82 w 87"/>
              <a:gd name="T15" fmla="*/ 0 h 78"/>
              <a:gd name="T16" fmla="*/ 44 w 87"/>
              <a:gd name="T17" fmla="*/ 2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" h="78">
                <a:moveTo>
                  <a:pt x="44" y="29"/>
                </a:moveTo>
                <a:cubicBezTo>
                  <a:pt x="25" y="29"/>
                  <a:pt x="15" y="15"/>
                  <a:pt x="3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78"/>
                  <a:pt x="3" y="78"/>
                  <a:pt x="3" y="78"/>
                </a:cubicBezTo>
                <a:cubicBezTo>
                  <a:pt x="43" y="62"/>
                  <a:pt x="43" y="62"/>
                  <a:pt x="43" y="62"/>
                </a:cubicBezTo>
                <a:cubicBezTo>
                  <a:pt x="87" y="78"/>
                  <a:pt x="87" y="78"/>
                  <a:pt x="87" y="78"/>
                </a:cubicBezTo>
                <a:cubicBezTo>
                  <a:pt x="85" y="20"/>
                  <a:pt x="85" y="20"/>
                  <a:pt x="85" y="20"/>
                </a:cubicBezTo>
                <a:cubicBezTo>
                  <a:pt x="82" y="0"/>
                  <a:pt x="82" y="0"/>
                  <a:pt x="82" y="0"/>
                </a:cubicBezTo>
                <a:cubicBezTo>
                  <a:pt x="66" y="25"/>
                  <a:pt x="44" y="29"/>
                  <a:pt x="44" y="29"/>
                </a:cubicBezTo>
                <a:close/>
              </a:path>
            </a:pathLst>
          </a:custGeom>
          <a:solidFill>
            <a:srgbClr val="E8B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î$ḷïḍê"/>
          <p:cNvSpPr/>
          <p:nvPr>
            <p:custDataLst>
              <p:tags r:id="rId10"/>
            </p:custDataLst>
          </p:nvPr>
        </p:nvSpPr>
        <p:spPr bwMode="auto">
          <a:xfrm>
            <a:off x="1409065" y="2124710"/>
            <a:ext cx="624840" cy="681355"/>
          </a:xfrm>
          <a:custGeom>
            <a:avLst/>
            <a:gdLst>
              <a:gd name="T0" fmla="*/ 146 w 160"/>
              <a:gd name="T1" fmla="*/ 72 h 174"/>
              <a:gd name="T2" fmla="*/ 147 w 160"/>
              <a:gd name="T3" fmla="*/ 30 h 174"/>
              <a:gd name="T4" fmla="*/ 61 w 160"/>
              <a:gd name="T5" fmla="*/ 0 h 174"/>
              <a:gd name="T6" fmla="*/ 79 w 160"/>
              <a:gd name="T7" fmla="*/ 31 h 174"/>
              <a:gd name="T8" fmla="*/ 34 w 160"/>
              <a:gd name="T9" fmla="*/ 6 h 174"/>
              <a:gd name="T10" fmla="*/ 11 w 160"/>
              <a:gd name="T11" fmla="*/ 72 h 174"/>
              <a:gd name="T12" fmla="*/ 4 w 160"/>
              <a:gd name="T13" fmla="*/ 64 h 174"/>
              <a:gd name="T14" fmla="*/ 4 w 160"/>
              <a:gd name="T15" fmla="*/ 64 h 174"/>
              <a:gd name="T16" fmla="*/ 19 w 160"/>
              <a:gd name="T17" fmla="*/ 105 h 174"/>
              <a:gd name="T18" fmla="*/ 76 w 160"/>
              <a:gd name="T19" fmla="*/ 174 h 174"/>
              <a:gd name="T20" fmla="*/ 134 w 160"/>
              <a:gd name="T21" fmla="*/ 105 h 174"/>
              <a:gd name="T22" fmla="*/ 152 w 160"/>
              <a:gd name="T23" fmla="*/ 64 h 174"/>
              <a:gd name="T24" fmla="*/ 146 w 160"/>
              <a:gd name="T25" fmla="*/ 7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" h="174">
                <a:moveTo>
                  <a:pt x="146" y="72"/>
                </a:moveTo>
                <a:cubicBezTo>
                  <a:pt x="160" y="33"/>
                  <a:pt x="147" y="30"/>
                  <a:pt x="147" y="30"/>
                </a:cubicBezTo>
                <a:cubicBezTo>
                  <a:pt x="88" y="35"/>
                  <a:pt x="61" y="0"/>
                  <a:pt x="61" y="0"/>
                </a:cubicBezTo>
                <a:cubicBezTo>
                  <a:pt x="62" y="13"/>
                  <a:pt x="79" y="31"/>
                  <a:pt x="79" y="31"/>
                </a:cubicBezTo>
                <a:cubicBezTo>
                  <a:pt x="45" y="25"/>
                  <a:pt x="34" y="6"/>
                  <a:pt x="34" y="6"/>
                </a:cubicBezTo>
                <a:cubicBezTo>
                  <a:pt x="8" y="24"/>
                  <a:pt x="11" y="72"/>
                  <a:pt x="11" y="72"/>
                </a:cubicBezTo>
                <a:cubicBezTo>
                  <a:pt x="9" y="69"/>
                  <a:pt x="8" y="66"/>
                  <a:pt x="4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4" y="64"/>
                  <a:pt x="0" y="86"/>
                  <a:pt x="19" y="105"/>
                </a:cubicBezTo>
                <a:cubicBezTo>
                  <a:pt x="19" y="105"/>
                  <a:pt x="33" y="174"/>
                  <a:pt x="76" y="174"/>
                </a:cubicBezTo>
                <a:cubicBezTo>
                  <a:pt x="76" y="174"/>
                  <a:pt x="125" y="174"/>
                  <a:pt x="134" y="105"/>
                </a:cubicBezTo>
                <a:cubicBezTo>
                  <a:pt x="134" y="105"/>
                  <a:pt x="151" y="97"/>
                  <a:pt x="152" y="64"/>
                </a:cubicBezTo>
                <a:cubicBezTo>
                  <a:pt x="149" y="69"/>
                  <a:pt x="146" y="72"/>
                  <a:pt x="146" y="72"/>
                </a:cubicBezTo>
                <a:close/>
              </a:path>
            </a:pathLst>
          </a:custGeom>
          <a:solidFill>
            <a:srgbClr val="FDCF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îṧļîḋê"/>
          <p:cNvSpPr/>
          <p:nvPr>
            <p:custDataLst>
              <p:tags r:id="rId11"/>
            </p:custDataLst>
          </p:nvPr>
        </p:nvSpPr>
        <p:spPr bwMode="auto">
          <a:xfrm>
            <a:off x="1499870" y="2771140"/>
            <a:ext cx="214630" cy="339725"/>
          </a:xfrm>
          <a:custGeom>
            <a:avLst/>
            <a:gdLst>
              <a:gd name="T0" fmla="*/ 12 w 55"/>
              <a:gd name="T1" fmla="*/ 0 h 87"/>
              <a:gd name="T2" fmla="*/ 55 w 55"/>
              <a:gd name="T3" fmla="*/ 42 h 87"/>
              <a:gd name="T4" fmla="*/ 0 w 55"/>
              <a:gd name="T5" fmla="*/ 87 h 87"/>
              <a:gd name="T6" fmla="*/ 12 w 55"/>
              <a:gd name="T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87">
                <a:moveTo>
                  <a:pt x="12" y="0"/>
                </a:moveTo>
                <a:cubicBezTo>
                  <a:pt x="12" y="0"/>
                  <a:pt x="24" y="37"/>
                  <a:pt x="55" y="42"/>
                </a:cubicBezTo>
                <a:cubicBezTo>
                  <a:pt x="0" y="87"/>
                  <a:pt x="0" y="87"/>
                  <a:pt x="0" y="87"/>
                </a:cubicBezTo>
                <a:lnTo>
                  <a:pt x="12" y="0"/>
                </a:lnTo>
                <a:close/>
              </a:path>
            </a:pathLst>
          </a:custGeom>
          <a:solidFill>
            <a:srgbClr val="BDC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ïṥḻíḓè"/>
          <p:cNvSpPr/>
          <p:nvPr>
            <p:custDataLst>
              <p:tags r:id="rId12"/>
            </p:custDataLst>
          </p:nvPr>
        </p:nvSpPr>
        <p:spPr bwMode="auto">
          <a:xfrm>
            <a:off x="1713865" y="2771140"/>
            <a:ext cx="219075" cy="339725"/>
          </a:xfrm>
          <a:custGeom>
            <a:avLst/>
            <a:gdLst>
              <a:gd name="T0" fmla="*/ 42 w 56"/>
              <a:gd name="T1" fmla="*/ 0 h 87"/>
              <a:gd name="T2" fmla="*/ 0 w 56"/>
              <a:gd name="T3" fmla="*/ 42 h 87"/>
              <a:gd name="T4" fmla="*/ 56 w 56"/>
              <a:gd name="T5" fmla="*/ 87 h 87"/>
              <a:gd name="T6" fmla="*/ 42 w 56"/>
              <a:gd name="T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87">
                <a:moveTo>
                  <a:pt x="42" y="0"/>
                </a:moveTo>
                <a:cubicBezTo>
                  <a:pt x="42" y="0"/>
                  <a:pt x="32" y="37"/>
                  <a:pt x="0" y="42"/>
                </a:cubicBezTo>
                <a:cubicBezTo>
                  <a:pt x="56" y="87"/>
                  <a:pt x="56" y="87"/>
                  <a:pt x="56" y="87"/>
                </a:cubicBezTo>
                <a:lnTo>
                  <a:pt x="42" y="0"/>
                </a:lnTo>
                <a:close/>
              </a:path>
            </a:pathLst>
          </a:custGeom>
          <a:solidFill>
            <a:srgbClr val="BDC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iṡḷîḍé"/>
          <p:cNvSpPr/>
          <p:nvPr>
            <p:custDataLst>
              <p:tags r:id="rId13"/>
            </p:custDataLst>
          </p:nvPr>
        </p:nvSpPr>
        <p:spPr bwMode="auto">
          <a:xfrm>
            <a:off x="1768475" y="3008630"/>
            <a:ext cx="90805" cy="427355"/>
          </a:xfrm>
          <a:custGeom>
            <a:avLst/>
            <a:gdLst>
              <a:gd name="T0" fmla="*/ 23 w 23"/>
              <a:gd name="T1" fmla="*/ 0 h 109"/>
              <a:gd name="T2" fmla="*/ 14 w 23"/>
              <a:gd name="T3" fmla="*/ 109 h 109"/>
              <a:gd name="T4" fmla="*/ 0 w 23"/>
              <a:gd name="T5" fmla="*/ 29 h 109"/>
              <a:gd name="T6" fmla="*/ 23 w 23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09">
                <a:moveTo>
                  <a:pt x="23" y="0"/>
                </a:moveTo>
                <a:cubicBezTo>
                  <a:pt x="14" y="109"/>
                  <a:pt x="14" y="109"/>
                  <a:pt x="14" y="109"/>
                </a:cubicBezTo>
                <a:cubicBezTo>
                  <a:pt x="14" y="109"/>
                  <a:pt x="10" y="55"/>
                  <a:pt x="0" y="29"/>
                </a:cubicBezTo>
                <a:lnTo>
                  <a:pt x="23" y="0"/>
                </a:lnTo>
                <a:close/>
              </a:path>
            </a:pathLst>
          </a:custGeom>
          <a:solidFill>
            <a:srgbClr val="E9EF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íSliḋê"/>
          <p:cNvSpPr/>
          <p:nvPr>
            <p:custDataLst>
              <p:tags r:id="rId14"/>
            </p:custDataLst>
          </p:nvPr>
        </p:nvSpPr>
        <p:spPr bwMode="auto">
          <a:xfrm>
            <a:off x="1593850" y="3008630"/>
            <a:ext cx="92075" cy="427355"/>
          </a:xfrm>
          <a:custGeom>
            <a:avLst/>
            <a:gdLst>
              <a:gd name="T0" fmla="*/ 0 w 24"/>
              <a:gd name="T1" fmla="*/ 0 h 109"/>
              <a:gd name="T2" fmla="*/ 9 w 24"/>
              <a:gd name="T3" fmla="*/ 109 h 109"/>
              <a:gd name="T4" fmla="*/ 24 w 24"/>
              <a:gd name="T5" fmla="*/ 29 h 109"/>
              <a:gd name="T6" fmla="*/ 0 w 24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09">
                <a:moveTo>
                  <a:pt x="0" y="0"/>
                </a:moveTo>
                <a:cubicBezTo>
                  <a:pt x="9" y="109"/>
                  <a:pt x="9" y="109"/>
                  <a:pt x="9" y="109"/>
                </a:cubicBezTo>
                <a:cubicBezTo>
                  <a:pt x="9" y="109"/>
                  <a:pt x="13" y="55"/>
                  <a:pt x="24" y="29"/>
                </a:cubicBezTo>
                <a:lnTo>
                  <a:pt x="0" y="0"/>
                </a:lnTo>
                <a:close/>
              </a:path>
            </a:pathLst>
          </a:custGeom>
          <a:solidFill>
            <a:srgbClr val="E9EF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isļíḋê"/>
          <p:cNvSpPr/>
          <p:nvPr>
            <p:custDataLst>
              <p:tags r:id="rId15"/>
            </p:custDataLst>
          </p:nvPr>
        </p:nvSpPr>
        <p:spPr bwMode="auto">
          <a:xfrm>
            <a:off x="2019300" y="3396615"/>
            <a:ext cx="187960" cy="31115"/>
          </a:xfrm>
          <a:prstGeom prst="rect">
            <a:avLst/>
          </a:prstGeom>
          <a:solidFill>
            <a:srgbClr val="E9EF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iṥḷîḍe"/>
          <p:cNvSpPr/>
          <p:nvPr>
            <p:custDataLst>
              <p:tags r:id="rId16"/>
            </p:custDataLst>
          </p:nvPr>
        </p:nvSpPr>
        <p:spPr bwMode="auto">
          <a:xfrm>
            <a:off x="111125" y="3756025"/>
            <a:ext cx="3237230" cy="93980"/>
          </a:xfrm>
          <a:prstGeom prst="rect">
            <a:avLst/>
          </a:prstGeom>
          <a:solidFill>
            <a:srgbClr val="B7C0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íṡḷîḑé"/>
          <p:cNvSpPr/>
          <p:nvPr>
            <p:custDataLst>
              <p:tags r:id="rId17"/>
            </p:custDataLst>
          </p:nvPr>
        </p:nvSpPr>
        <p:spPr bwMode="auto">
          <a:xfrm>
            <a:off x="127635" y="3850005"/>
            <a:ext cx="3235325" cy="656590"/>
          </a:xfrm>
          <a:custGeom>
            <a:avLst/>
            <a:gdLst>
              <a:gd name="T0" fmla="*/ 1962 w 1962"/>
              <a:gd name="T1" fmla="*/ 0 h 398"/>
              <a:gd name="T2" fmla="*/ 0 w 1962"/>
              <a:gd name="T3" fmla="*/ 0 h 398"/>
              <a:gd name="T4" fmla="*/ 531 w 1962"/>
              <a:gd name="T5" fmla="*/ 398 h 398"/>
              <a:gd name="T6" fmla="*/ 1424 w 1962"/>
              <a:gd name="T7" fmla="*/ 398 h 398"/>
              <a:gd name="T8" fmla="*/ 1962 w 1962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2" h="398">
                <a:moveTo>
                  <a:pt x="1962" y="0"/>
                </a:moveTo>
                <a:lnTo>
                  <a:pt x="0" y="0"/>
                </a:lnTo>
                <a:lnTo>
                  <a:pt x="531" y="398"/>
                </a:lnTo>
                <a:lnTo>
                  <a:pt x="1424" y="398"/>
                </a:lnTo>
                <a:lnTo>
                  <a:pt x="1962" y="0"/>
                </a:lnTo>
                <a:close/>
              </a:path>
            </a:pathLst>
          </a:custGeom>
          <a:solidFill>
            <a:srgbClr val="7B78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isļîḍê"/>
          <p:cNvSpPr/>
          <p:nvPr>
            <p:custDataLst>
              <p:tags r:id="rId18"/>
            </p:custDataLst>
          </p:nvPr>
        </p:nvSpPr>
        <p:spPr bwMode="auto">
          <a:xfrm>
            <a:off x="205105" y="3599180"/>
            <a:ext cx="484505" cy="156845"/>
          </a:xfrm>
          <a:prstGeom prst="rect">
            <a:avLst/>
          </a:prstGeom>
          <a:solidFill>
            <a:srgbClr val="20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ïsḷiḑè"/>
          <p:cNvSpPr/>
          <p:nvPr>
            <p:custDataLst>
              <p:tags r:id="rId19"/>
            </p:custDataLst>
          </p:nvPr>
        </p:nvSpPr>
        <p:spPr bwMode="auto">
          <a:xfrm>
            <a:off x="1092200" y="2757805"/>
            <a:ext cx="165100" cy="153670"/>
          </a:xfrm>
          <a:prstGeom prst="ellipse">
            <a:avLst/>
          </a:prstGeom>
          <a:solidFill>
            <a:srgbClr val="20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îṩļîḑe"/>
          <p:cNvSpPr/>
          <p:nvPr>
            <p:custDataLst>
              <p:tags r:id="rId20"/>
            </p:custDataLst>
          </p:nvPr>
        </p:nvSpPr>
        <p:spPr bwMode="auto">
          <a:xfrm>
            <a:off x="439420" y="2797810"/>
            <a:ext cx="735330" cy="864235"/>
          </a:xfrm>
          <a:custGeom>
            <a:avLst/>
            <a:gdLst>
              <a:gd name="T0" fmla="*/ 8 w 188"/>
              <a:gd name="T1" fmla="*/ 221 h 221"/>
              <a:gd name="T2" fmla="*/ 0 w 188"/>
              <a:gd name="T3" fmla="*/ 221 h 221"/>
              <a:gd name="T4" fmla="*/ 0 w 188"/>
              <a:gd name="T5" fmla="*/ 126 h 221"/>
              <a:gd name="T6" fmla="*/ 36 w 188"/>
              <a:gd name="T7" fmla="*/ 31 h 221"/>
              <a:gd name="T8" fmla="*/ 122 w 188"/>
              <a:gd name="T9" fmla="*/ 5 h 221"/>
              <a:gd name="T10" fmla="*/ 188 w 188"/>
              <a:gd name="T11" fmla="*/ 5 h 221"/>
              <a:gd name="T12" fmla="*/ 188 w 188"/>
              <a:gd name="T13" fmla="*/ 13 h 221"/>
              <a:gd name="T14" fmla="*/ 122 w 188"/>
              <a:gd name="T15" fmla="*/ 13 h 221"/>
              <a:gd name="T16" fmla="*/ 41 w 188"/>
              <a:gd name="T17" fmla="*/ 37 h 221"/>
              <a:gd name="T18" fmla="*/ 8 w 188"/>
              <a:gd name="T19" fmla="*/ 126 h 221"/>
              <a:gd name="T20" fmla="*/ 8 w 188"/>
              <a:gd name="T21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8" h="221">
                <a:moveTo>
                  <a:pt x="8" y="221"/>
                </a:moveTo>
                <a:cubicBezTo>
                  <a:pt x="0" y="221"/>
                  <a:pt x="0" y="221"/>
                  <a:pt x="0" y="221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83"/>
                  <a:pt x="12" y="51"/>
                  <a:pt x="36" y="31"/>
                </a:cubicBezTo>
                <a:cubicBezTo>
                  <a:pt x="70" y="0"/>
                  <a:pt x="118" y="4"/>
                  <a:pt x="122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13"/>
                  <a:pt x="188" y="13"/>
                  <a:pt x="188" y="13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21" y="13"/>
                  <a:pt x="74" y="7"/>
                  <a:pt x="41" y="37"/>
                </a:cubicBezTo>
                <a:cubicBezTo>
                  <a:pt x="19" y="56"/>
                  <a:pt x="8" y="86"/>
                  <a:pt x="8" y="126"/>
                </a:cubicBezTo>
                <a:lnTo>
                  <a:pt x="8" y="221"/>
                </a:lnTo>
                <a:close/>
              </a:path>
            </a:pathLst>
          </a:custGeom>
          <a:solidFill>
            <a:srgbClr val="20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íṡľïde"/>
          <p:cNvSpPr/>
          <p:nvPr>
            <p:custDataLst>
              <p:tags r:id="rId21"/>
            </p:custDataLst>
          </p:nvPr>
        </p:nvSpPr>
        <p:spPr bwMode="auto">
          <a:xfrm>
            <a:off x="767715" y="4052570"/>
            <a:ext cx="1924685" cy="1111885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ïṧľîde"/>
          <p:cNvSpPr/>
          <p:nvPr>
            <p:custDataLst>
              <p:tags r:id="rId22"/>
            </p:custDataLst>
          </p:nvPr>
        </p:nvSpPr>
        <p:spPr bwMode="auto">
          <a:xfrm>
            <a:off x="716280" y="2249805"/>
            <a:ext cx="438785" cy="387350"/>
          </a:xfrm>
          <a:custGeom>
            <a:avLst/>
            <a:gdLst>
              <a:gd name="T0" fmla="*/ 13 w 112"/>
              <a:gd name="T1" fmla="*/ 0 h 99"/>
              <a:gd name="T2" fmla="*/ 0 w 112"/>
              <a:gd name="T3" fmla="*/ 14 h 99"/>
              <a:gd name="T4" fmla="*/ 0 w 112"/>
              <a:gd name="T5" fmla="*/ 60 h 99"/>
              <a:gd name="T6" fmla="*/ 13 w 112"/>
              <a:gd name="T7" fmla="*/ 73 h 99"/>
              <a:gd name="T8" fmla="*/ 59 w 112"/>
              <a:gd name="T9" fmla="*/ 73 h 99"/>
              <a:gd name="T10" fmla="*/ 87 w 112"/>
              <a:gd name="T11" fmla="*/ 98 h 99"/>
              <a:gd name="T12" fmla="*/ 91 w 112"/>
              <a:gd name="T13" fmla="*/ 98 h 99"/>
              <a:gd name="T14" fmla="*/ 92 w 112"/>
              <a:gd name="T15" fmla="*/ 96 h 99"/>
              <a:gd name="T16" fmla="*/ 92 w 112"/>
              <a:gd name="T17" fmla="*/ 73 h 99"/>
              <a:gd name="T18" fmla="*/ 99 w 112"/>
              <a:gd name="T19" fmla="*/ 73 h 99"/>
              <a:gd name="T20" fmla="*/ 112 w 112"/>
              <a:gd name="T21" fmla="*/ 60 h 99"/>
              <a:gd name="T22" fmla="*/ 112 w 112"/>
              <a:gd name="T23" fmla="*/ 14 h 99"/>
              <a:gd name="T24" fmla="*/ 99 w 112"/>
              <a:gd name="T25" fmla="*/ 0 h 99"/>
              <a:gd name="T26" fmla="*/ 13 w 112"/>
              <a:gd name="T27" fmla="*/ 0 h 99"/>
              <a:gd name="T28" fmla="*/ 89 w 112"/>
              <a:gd name="T29" fmla="*/ 20 h 99"/>
              <a:gd name="T30" fmla="*/ 92 w 112"/>
              <a:gd name="T31" fmla="*/ 23 h 99"/>
              <a:gd name="T32" fmla="*/ 89 w 112"/>
              <a:gd name="T33" fmla="*/ 27 h 99"/>
              <a:gd name="T34" fmla="*/ 36 w 112"/>
              <a:gd name="T35" fmla="*/ 27 h 99"/>
              <a:gd name="T36" fmla="*/ 33 w 112"/>
              <a:gd name="T37" fmla="*/ 23 h 99"/>
              <a:gd name="T38" fmla="*/ 36 w 112"/>
              <a:gd name="T39" fmla="*/ 20 h 99"/>
              <a:gd name="T40" fmla="*/ 89 w 112"/>
              <a:gd name="T41" fmla="*/ 20 h 99"/>
              <a:gd name="T42" fmla="*/ 63 w 112"/>
              <a:gd name="T43" fmla="*/ 53 h 99"/>
              <a:gd name="T44" fmla="*/ 59 w 112"/>
              <a:gd name="T45" fmla="*/ 50 h 99"/>
              <a:gd name="T46" fmla="*/ 63 w 112"/>
              <a:gd name="T47" fmla="*/ 46 h 99"/>
              <a:gd name="T48" fmla="*/ 89 w 112"/>
              <a:gd name="T49" fmla="*/ 46 h 99"/>
              <a:gd name="T50" fmla="*/ 92 w 112"/>
              <a:gd name="T51" fmla="*/ 50 h 99"/>
              <a:gd name="T52" fmla="*/ 89 w 112"/>
              <a:gd name="T53" fmla="*/ 53 h 99"/>
              <a:gd name="T54" fmla="*/ 63 w 112"/>
              <a:gd name="T55" fmla="*/ 53 h 99"/>
              <a:gd name="T56" fmla="*/ 23 w 112"/>
              <a:gd name="T57" fmla="*/ 40 h 99"/>
              <a:gd name="T58" fmla="*/ 20 w 112"/>
              <a:gd name="T59" fmla="*/ 37 h 99"/>
              <a:gd name="T60" fmla="*/ 23 w 112"/>
              <a:gd name="T61" fmla="*/ 33 h 99"/>
              <a:gd name="T62" fmla="*/ 89 w 112"/>
              <a:gd name="T63" fmla="*/ 33 h 99"/>
              <a:gd name="T64" fmla="*/ 92 w 112"/>
              <a:gd name="T65" fmla="*/ 37 h 99"/>
              <a:gd name="T66" fmla="*/ 89 w 112"/>
              <a:gd name="T67" fmla="*/ 40 h 99"/>
              <a:gd name="T68" fmla="*/ 23 w 112"/>
              <a:gd name="T69" fmla="*/ 4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2" h="99">
                <a:moveTo>
                  <a:pt x="13" y="0"/>
                </a:moveTo>
                <a:cubicBezTo>
                  <a:pt x="6" y="0"/>
                  <a:pt x="0" y="6"/>
                  <a:pt x="0" y="1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7"/>
                  <a:pt x="6" y="73"/>
                  <a:pt x="13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87" y="98"/>
                  <a:pt x="87" y="98"/>
                  <a:pt x="87" y="98"/>
                </a:cubicBezTo>
                <a:cubicBezTo>
                  <a:pt x="88" y="99"/>
                  <a:pt x="90" y="99"/>
                  <a:pt x="91" y="98"/>
                </a:cubicBezTo>
                <a:cubicBezTo>
                  <a:pt x="92" y="97"/>
                  <a:pt x="92" y="97"/>
                  <a:pt x="92" y="96"/>
                </a:cubicBezTo>
                <a:cubicBezTo>
                  <a:pt x="92" y="73"/>
                  <a:pt x="92" y="73"/>
                  <a:pt x="92" y="73"/>
                </a:cubicBezTo>
                <a:cubicBezTo>
                  <a:pt x="99" y="73"/>
                  <a:pt x="99" y="73"/>
                  <a:pt x="99" y="73"/>
                </a:cubicBezTo>
                <a:cubicBezTo>
                  <a:pt x="106" y="73"/>
                  <a:pt x="112" y="67"/>
                  <a:pt x="112" y="60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2" y="6"/>
                  <a:pt x="106" y="0"/>
                  <a:pt x="99" y="0"/>
                </a:cubicBezTo>
                <a:cubicBezTo>
                  <a:pt x="13" y="0"/>
                  <a:pt x="13" y="0"/>
                  <a:pt x="13" y="0"/>
                </a:cubicBezTo>
                <a:moveTo>
                  <a:pt x="89" y="20"/>
                </a:moveTo>
                <a:cubicBezTo>
                  <a:pt x="91" y="20"/>
                  <a:pt x="92" y="22"/>
                  <a:pt x="92" y="23"/>
                </a:cubicBezTo>
                <a:cubicBezTo>
                  <a:pt x="92" y="25"/>
                  <a:pt x="91" y="27"/>
                  <a:pt x="89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5" y="27"/>
                  <a:pt x="33" y="25"/>
                  <a:pt x="33" y="23"/>
                </a:cubicBezTo>
                <a:cubicBezTo>
                  <a:pt x="33" y="22"/>
                  <a:pt x="35" y="20"/>
                  <a:pt x="36" y="20"/>
                </a:cubicBezTo>
                <a:cubicBezTo>
                  <a:pt x="89" y="20"/>
                  <a:pt x="89" y="20"/>
                  <a:pt x="89" y="20"/>
                </a:cubicBezTo>
                <a:moveTo>
                  <a:pt x="63" y="53"/>
                </a:moveTo>
                <a:cubicBezTo>
                  <a:pt x="61" y="53"/>
                  <a:pt x="59" y="52"/>
                  <a:pt x="59" y="50"/>
                </a:cubicBezTo>
                <a:cubicBezTo>
                  <a:pt x="59" y="48"/>
                  <a:pt x="61" y="46"/>
                  <a:pt x="63" y="46"/>
                </a:cubicBezTo>
                <a:cubicBezTo>
                  <a:pt x="89" y="46"/>
                  <a:pt x="89" y="46"/>
                  <a:pt x="89" y="46"/>
                </a:cubicBezTo>
                <a:cubicBezTo>
                  <a:pt x="91" y="46"/>
                  <a:pt x="92" y="48"/>
                  <a:pt x="92" y="50"/>
                </a:cubicBezTo>
                <a:cubicBezTo>
                  <a:pt x="92" y="52"/>
                  <a:pt x="91" y="53"/>
                  <a:pt x="89" y="53"/>
                </a:cubicBezTo>
                <a:cubicBezTo>
                  <a:pt x="63" y="53"/>
                  <a:pt x="63" y="53"/>
                  <a:pt x="63" y="53"/>
                </a:cubicBezTo>
                <a:moveTo>
                  <a:pt x="23" y="40"/>
                </a:moveTo>
                <a:cubicBezTo>
                  <a:pt x="21" y="40"/>
                  <a:pt x="20" y="38"/>
                  <a:pt x="20" y="37"/>
                </a:cubicBezTo>
                <a:cubicBezTo>
                  <a:pt x="20" y="35"/>
                  <a:pt x="21" y="33"/>
                  <a:pt x="23" y="33"/>
                </a:cubicBezTo>
                <a:cubicBezTo>
                  <a:pt x="89" y="33"/>
                  <a:pt x="89" y="33"/>
                  <a:pt x="89" y="33"/>
                </a:cubicBezTo>
                <a:cubicBezTo>
                  <a:pt x="91" y="33"/>
                  <a:pt x="92" y="35"/>
                  <a:pt x="92" y="37"/>
                </a:cubicBezTo>
                <a:cubicBezTo>
                  <a:pt x="92" y="38"/>
                  <a:pt x="91" y="40"/>
                  <a:pt x="89" y="40"/>
                </a:cubicBezTo>
                <a:cubicBezTo>
                  <a:pt x="23" y="40"/>
                  <a:pt x="23" y="40"/>
                  <a:pt x="23" y="4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组合 102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104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等腰三角形 104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57200" y="743585"/>
            <a:ext cx="365315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7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现场应急处置方案的基本要求</a:t>
            </a:r>
            <a:endParaRPr sz="17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870075" y="1169670"/>
            <a:ext cx="111315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应急处置</a:t>
            </a:r>
            <a:endParaRPr lang="zh-CN" altLang="en-US" sz="16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3107690" y="1745615"/>
            <a:ext cx="5412740" cy="3091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zh-CN" altLang="en-US" sz="13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事故应急处置程序。根据可能发生的事故类别及现场情况，明确事故报警、各项应急措施启动、应急救护人员的引导、事故扩大及同企业应急预案的衔接的程序。</a:t>
            </a:r>
            <a:endParaRPr lang="zh-CN" altLang="en-US" sz="13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zh-CN" altLang="en-US" sz="13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现场应急处置措施。针对可能发生的火灾、爆炸、危险化学品泄漏、坍塌、水患、机动车辆伤害等，从操作措施、工艺流程、现场处置、事故控制，人员救护、消防、现场恢复等方面制定明确的应急处置措施。</a:t>
            </a:r>
            <a:endParaRPr lang="zh-CN" altLang="en-US" sz="13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zh-CN" altLang="en-US" sz="13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应急通信联络。报警电话及上级管理部门、相关应急救援单位联络方式和联系人员，</a:t>
            </a:r>
            <a:endParaRPr lang="zh-CN" altLang="en-US" sz="13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zh-CN" altLang="en-US" sz="13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应急报告。事故报告的基本要求和内容。</a:t>
            </a:r>
            <a:endParaRPr lang="zh-CN" altLang="en-US" sz="13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íṩḷîḑe"/>
          <p:cNvSpPr/>
          <p:nvPr>
            <p:custDataLst>
              <p:tags r:id="rId7"/>
            </p:custDataLst>
          </p:nvPr>
        </p:nvSpPr>
        <p:spPr bwMode="auto">
          <a:xfrm>
            <a:off x="2240915" y="2094230"/>
            <a:ext cx="168275" cy="171450"/>
          </a:xfrm>
          <a:custGeom>
            <a:avLst/>
            <a:gdLst>
              <a:gd name="T0" fmla="*/ 70 w 170"/>
              <a:gd name="T1" fmla="*/ 158 h 174"/>
              <a:gd name="T2" fmla="*/ 28 w 170"/>
              <a:gd name="T3" fmla="*/ 140 h 174"/>
              <a:gd name="T4" fmla="*/ 28 w 170"/>
              <a:gd name="T5" fmla="*/ 64 h 174"/>
              <a:gd name="T6" fmla="*/ 75 w 170"/>
              <a:gd name="T7" fmla="*/ 12 h 174"/>
              <a:gd name="T8" fmla="*/ 142 w 170"/>
              <a:gd name="T9" fmla="*/ 18 h 174"/>
              <a:gd name="T10" fmla="*/ 163 w 170"/>
              <a:gd name="T11" fmla="*/ 74 h 174"/>
              <a:gd name="T12" fmla="*/ 144 w 170"/>
              <a:gd name="T13" fmla="*/ 174 h 174"/>
              <a:gd name="T14" fmla="*/ 70 w 170"/>
              <a:gd name="T15" fmla="*/ 15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" h="174">
                <a:moveTo>
                  <a:pt x="70" y="158"/>
                </a:moveTo>
                <a:cubicBezTo>
                  <a:pt x="57" y="155"/>
                  <a:pt x="43" y="143"/>
                  <a:pt x="28" y="140"/>
                </a:cubicBezTo>
                <a:cubicBezTo>
                  <a:pt x="34" y="105"/>
                  <a:pt x="0" y="84"/>
                  <a:pt x="28" y="64"/>
                </a:cubicBezTo>
                <a:cubicBezTo>
                  <a:pt x="48" y="49"/>
                  <a:pt x="63" y="10"/>
                  <a:pt x="75" y="12"/>
                </a:cubicBezTo>
                <a:cubicBezTo>
                  <a:pt x="97" y="15"/>
                  <a:pt x="100" y="0"/>
                  <a:pt x="142" y="18"/>
                </a:cubicBezTo>
                <a:cubicBezTo>
                  <a:pt x="170" y="29"/>
                  <a:pt x="168" y="25"/>
                  <a:pt x="163" y="74"/>
                </a:cubicBezTo>
                <a:cubicBezTo>
                  <a:pt x="160" y="101"/>
                  <a:pt x="158" y="142"/>
                  <a:pt x="144" y="174"/>
                </a:cubicBezTo>
                <a:cubicBezTo>
                  <a:pt x="126" y="165"/>
                  <a:pt x="89" y="161"/>
                  <a:pt x="70" y="158"/>
                </a:cubicBezTo>
                <a:close/>
              </a:path>
            </a:pathLst>
          </a:custGeom>
          <a:solidFill>
            <a:srgbClr val="FFD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isḻíďê"/>
          <p:cNvSpPr/>
          <p:nvPr>
            <p:custDataLst>
              <p:tags r:id="rId8"/>
            </p:custDataLst>
          </p:nvPr>
        </p:nvSpPr>
        <p:spPr bwMode="auto">
          <a:xfrm>
            <a:off x="1804670" y="2236470"/>
            <a:ext cx="581660" cy="850265"/>
          </a:xfrm>
          <a:custGeom>
            <a:avLst/>
            <a:gdLst>
              <a:gd name="T0" fmla="*/ 205 w 590"/>
              <a:gd name="T1" fmla="*/ 849 h 863"/>
              <a:gd name="T2" fmla="*/ 521 w 590"/>
              <a:gd name="T3" fmla="*/ 527 h 863"/>
              <a:gd name="T4" fmla="*/ 589 w 590"/>
              <a:gd name="T5" fmla="*/ 25 h 863"/>
              <a:gd name="T6" fmla="*/ 590 w 590"/>
              <a:gd name="T7" fmla="*/ 20 h 863"/>
              <a:gd name="T8" fmla="*/ 462 w 590"/>
              <a:gd name="T9" fmla="*/ 0 h 863"/>
              <a:gd name="T10" fmla="*/ 330 w 590"/>
              <a:gd name="T11" fmla="*/ 481 h 863"/>
              <a:gd name="T12" fmla="*/ 0 w 590"/>
              <a:gd name="T13" fmla="*/ 695 h 863"/>
              <a:gd name="T14" fmla="*/ 205 w 590"/>
              <a:gd name="T15" fmla="*/ 849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0" h="863">
                <a:moveTo>
                  <a:pt x="205" y="849"/>
                </a:moveTo>
                <a:cubicBezTo>
                  <a:pt x="521" y="527"/>
                  <a:pt x="521" y="527"/>
                  <a:pt x="521" y="527"/>
                </a:cubicBezTo>
                <a:cubicBezTo>
                  <a:pt x="589" y="25"/>
                  <a:pt x="589" y="25"/>
                  <a:pt x="589" y="25"/>
                </a:cubicBezTo>
                <a:cubicBezTo>
                  <a:pt x="589" y="25"/>
                  <a:pt x="589" y="23"/>
                  <a:pt x="590" y="20"/>
                </a:cubicBezTo>
                <a:cubicBezTo>
                  <a:pt x="573" y="19"/>
                  <a:pt x="462" y="0"/>
                  <a:pt x="462" y="0"/>
                </a:cubicBezTo>
                <a:cubicBezTo>
                  <a:pt x="330" y="481"/>
                  <a:pt x="330" y="481"/>
                  <a:pt x="330" y="481"/>
                </a:cubicBezTo>
                <a:cubicBezTo>
                  <a:pt x="0" y="695"/>
                  <a:pt x="0" y="695"/>
                  <a:pt x="0" y="695"/>
                </a:cubicBezTo>
                <a:cubicBezTo>
                  <a:pt x="0" y="695"/>
                  <a:pt x="120" y="863"/>
                  <a:pt x="205" y="849"/>
                </a:cubicBez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îšḷîḋe"/>
          <p:cNvSpPr/>
          <p:nvPr>
            <p:custDataLst>
              <p:tags r:id="rId9"/>
            </p:custDataLst>
          </p:nvPr>
        </p:nvSpPr>
        <p:spPr bwMode="auto">
          <a:xfrm>
            <a:off x="2254250" y="2211070"/>
            <a:ext cx="138430" cy="77470"/>
          </a:xfrm>
          <a:custGeom>
            <a:avLst/>
            <a:gdLst>
              <a:gd name="T0" fmla="*/ 14 w 164"/>
              <a:gd name="T1" fmla="*/ 0 h 92"/>
              <a:gd name="T2" fmla="*/ 164 w 164"/>
              <a:gd name="T3" fmla="*/ 45 h 92"/>
              <a:gd name="T4" fmla="*/ 150 w 164"/>
              <a:gd name="T5" fmla="*/ 92 h 92"/>
              <a:gd name="T6" fmla="*/ 0 w 164"/>
              <a:gd name="T7" fmla="*/ 47 h 92"/>
              <a:gd name="T8" fmla="*/ 14 w 164"/>
              <a:gd name="T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92">
                <a:moveTo>
                  <a:pt x="14" y="0"/>
                </a:moveTo>
                <a:lnTo>
                  <a:pt x="164" y="45"/>
                </a:lnTo>
                <a:lnTo>
                  <a:pt x="150" y="92"/>
                </a:lnTo>
                <a:lnTo>
                  <a:pt x="0" y="47"/>
                </a:lnTo>
                <a:lnTo>
                  <a:pt x="14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ís1íďe"/>
          <p:cNvSpPr/>
          <p:nvPr>
            <p:custDataLst>
              <p:tags r:id="rId10"/>
            </p:custDataLst>
          </p:nvPr>
        </p:nvSpPr>
        <p:spPr bwMode="auto">
          <a:xfrm>
            <a:off x="1813560" y="3741420"/>
            <a:ext cx="194945" cy="360680"/>
          </a:xfrm>
          <a:custGeom>
            <a:avLst/>
            <a:gdLst>
              <a:gd name="T0" fmla="*/ 0 w 231"/>
              <a:gd name="T1" fmla="*/ 0 h 427"/>
              <a:gd name="T2" fmla="*/ 231 w 231"/>
              <a:gd name="T3" fmla="*/ 44 h 427"/>
              <a:gd name="T4" fmla="*/ 70 w 231"/>
              <a:gd name="T5" fmla="*/ 427 h 427"/>
              <a:gd name="T6" fmla="*/ 0 w 231"/>
              <a:gd name="T7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427">
                <a:moveTo>
                  <a:pt x="0" y="0"/>
                </a:moveTo>
                <a:lnTo>
                  <a:pt x="231" y="44"/>
                </a:lnTo>
                <a:lnTo>
                  <a:pt x="70" y="427"/>
                </a:lnTo>
                <a:lnTo>
                  <a:pt x="0" y="0"/>
                </a:lnTo>
                <a:close/>
              </a:path>
            </a:pathLst>
          </a:custGeom>
          <a:solidFill>
            <a:srgbClr val="001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ïś1îḋê"/>
          <p:cNvSpPr/>
          <p:nvPr>
            <p:custDataLst>
              <p:tags r:id="rId11"/>
            </p:custDataLst>
          </p:nvPr>
        </p:nvSpPr>
        <p:spPr bwMode="auto">
          <a:xfrm>
            <a:off x="2328545" y="4747260"/>
            <a:ext cx="279400" cy="269240"/>
          </a:xfrm>
          <a:custGeom>
            <a:avLst/>
            <a:gdLst>
              <a:gd name="T0" fmla="*/ 0 w 283"/>
              <a:gd name="T1" fmla="*/ 0 h 274"/>
              <a:gd name="T2" fmla="*/ 5 w 283"/>
              <a:gd name="T3" fmla="*/ 16 h 274"/>
              <a:gd name="T4" fmla="*/ 20 w 283"/>
              <a:gd name="T5" fmla="*/ 90 h 274"/>
              <a:gd name="T6" fmla="*/ 253 w 283"/>
              <a:gd name="T7" fmla="*/ 234 h 274"/>
              <a:gd name="T8" fmla="*/ 137 w 283"/>
              <a:gd name="T9" fmla="*/ 41 h 274"/>
              <a:gd name="T10" fmla="*/ 138 w 283"/>
              <a:gd name="T11" fmla="*/ 39 h 274"/>
              <a:gd name="T12" fmla="*/ 0 w 283"/>
              <a:gd name="T13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3" h="274">
                <a:moveTo>
                  <a:pt x="0" y="0"/>
                </a:moveTo>
                <a:cubicBezTo>
                  <a:pt x="1" y="9"/>
                  <a:pt x="3" y="15"/>
                  <a:pt x="5" y="16"/>
                </a:cubicBezTo>
                <a:cubicBezTo>
                  <a:pt x="34" y="27"/>
                  <a:pt x="12" y="81"/>
                  <a:pt x="20" y="90"/>
                </a:cubicBezTo>
                <a:cubicBezTo>
                  <a:pt x="61" y="131"/>
                  <a:pt x="224" y="274"/>
                  <a:pt x="253" y="234"/>
                </a:cubicBezTo>
                <a:cubicBezTo>
                  <a:pt x="283" y="194"/>
                  <a:pt x="137" y="41"/>
                  <a:pt x="137" y="41"/>
                </a:cubicBezTo>
                <a:cubicBezTo>
                  <a:pt x="138" y="39"/>
                  <a:pt x="138" y="39"/>
                  <a:pt x="138" y="39"/>
                </a:cubicBezTo>
                <a:cubicBezTo>
                  <a:pt x="91" y="30"/>
                  <a:pt x="43" y="13"/>
                  <a:pt x="0" y="0"/>
                </a:cubicBezTo>
                <a:close/>
              </a:path>
            </a:pathLst>
          </a:custGeom>
          <a:solidFill>
            <a:srgbClr val="03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ï$ľíḋe"/>
          <p:cNvSpPr/>
          <p:nvPr>
            <p:custDataLst>
              <p:tags r:id="rId12"/>
            </p:custDataLst>
          </p:nvPr>
        </p:nvSpPr>
        <p:spPr bwMode="auto">
          <a:xfrm>
            <a:off x="911860" y="3710940"/>
            <a:ext cx="1652905" cy="1102360"/>
          </a:xfrm>
          <a:custGeom>
            <a:avLst/>
            <a:gdLst>
              <a:gd name="T0" fmla="*/ 712 w 1675"/>
              <a:gd name="T1" fmla="*/ 120 h 1119"/>
              <a:gd name="T2" fmla="*/ 709 w 1675"/>
              <a:gd name="T3" fmla="*/ 124 h 1119"/>
              <a:gd name="T4" fmla="*/ 394 w 1675"/>
              <a:gd name="T5" fmla="*/ 844 h 1119"/>
              <a:gd name="T6" fmla="*/ 0 w 1675"/>
              <a:gd name="T7" fmla="*/ 1031 h 1119"/>
              <a:gd name="T8" fmla="*/ 46 w 1675"/>
              <a:gd name="T9" fmla="*/ 1090 h 1119"/>
              <a:gd name="T10" fmla="*/ 551 w 1675"/>
              <a:gd name="T11" fmla="*/ 971 h 1119"/>
              <a:gd name="T12" fmla="*/ 977 w 1675"/>
              <a:gd name="T13" fmla="*/ 395 h 1119"/>
              <a:gd name="T14" fmla="*/ 1435 w 1675"/>
              <a:gd name="T15" fmla="*/ 481 h 1119"/>
              <a:gd name="T16" fmla="*/ 1425 w 1675"/>
              <a:gd name="T17" fmla="*/ 1064 h 1119"/>
              <a:gd name="T18" fmla="*/ 1589 w 1675"/>
              <a:gd name="T19" fmla="*/ 1073 h 1119"/>
              <a:gd name="T20" fmla="*/ 1675 w 1675"/>
              <a:gd name="T21" fmla="*/ 290 h 1119"/>
              <a:gd name="T22" fmla="*/ 934 w 1675"/>
              <a:gd name="T23" fmla="*/ 39 h 1119"/>
              <a:gd name="T24" fmla="*/ 712 w 1675"/>
              <a:gd name="T25" fmla="*/ 120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75" h="1119">
                <a:moveTo>
                  <a:pt x="712" y="120"/>
                </a:moveTo>
                <a:cubicBezTo>
                  <a:pt x="709" y="124"/>
                  <a:pt x="709" y="124"/>
                  <a:pt x="709" y="124"/>
                </a:cubicBezTo>
                <a:cubicBezTo>
                  <a:pt x="394" y="844"/>
                  <a:pt x="394" y="844"/>
                  <a:pt x="394" y="844"/>
                </a:cubicBezTo>
                <a:cubicBezTo>
                  <a:pt x="0" y="1031"/>
                  <a:pt x="0" y="1031"/>
                  <a:pt x="0" y="1031"/>
                </a:cubicBezTo>
                <a:cubicBezTo>
                  <a:pt x="23" y="1056"/>
                  <a:pt x="24" y="1065"/>
                  <a:pt x="46" y="1090"/>
                </a:cubicBezTo>
                <a:cubicBezTo>
                  <a:pt x="551" y="971"/>
                  <a:pt x="551" y="971"/>
                  <a:pt x="551" y="971"/>
                </a:cubicBezTo>
                <a:cubicBezTo>
                  <a:pt x="977" y="395"/>
                  <a:pt x="977" y="395"/>
                  <a:pt x="977" y="395"/>
                </a:cubicBezTo>
                <a:cubicBezTo>
                  <a:pt x="1435" y="481"/>
                  <a:pt x="1435" y="481"/>
                  <a:pt x="1435" y="481"/>
                </a:cubicBezTo>
                <a:cubicBezTo>
                  <a:pt x="1435" y="481"/>
                  <a:pt x="1438" y="981"/>
                  <a:pt x="1425" y="1064"/>
                </a:cubicBezTo>
                <a:cubicBezTo>
                  <a:pt x="1431" y="1095"/>
                  <a:pt x="1544" y="1119"/>
                  <a:pt x="1589" y="1073"/>
                </a:cubicBezTo>
                <a:cubicBezTo>
                  <a:pt x="1675" y="290"/>
                  <a:pt x="1675" y="290"/>
                  <a:pt x="1675" y="290"/>
                </a:cubicBezTo>
                <a:cubicBezTo>
                  <a:pt x="1675" y="290"/>
                  <a:pt x="930" y="42"/>
                  <a:pt x="934" y="39"/>
                </a:cubicBezTo>
                <a:cubicBezTo>
                  <a:pt x="853" y="46"/>
                  <a:pt x="911" y="0"/>
                  <a:pt x="712" y="120"/>
                </a:cubicBez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íŝḷíḑe"/>
          <p:cNvSpPr/>
          <p:nvPr>
            <p:custDataLst>
              <p:tags r:id="rId13"/>
            </p:custDataLst>
          </p:nvPr>
        </p:nvSpPr>
        <p:spPr bwMode="auto">
          <a:xfrm>
            <a:off x="1577975" y="3912870"/>
            <a:ext cx="843280" cy="410210"/>
          </a:xfrm>
          <a:custGeom>
            <a:avLst/>
            <a:gdLst>
              <a:gd name="T0" fmla="*/ 855 w 855"/>
              <a:gd name="T1" fmla="*/ 191 h 416"/>
              <a:gd name="T2" fmla="*/ 628 w 855"/>
              <a:gd name="T3" fmla="*/ 240 h 416"/>
              <a:gd name="T4" fmla="*/ 584 w 855"/>
              <a:gd name="T5" fmla="*/ 228 h 416"/>
              <a:gd name="T6" fmla="*/ 374 w 855"/>
              <a:gd name="T7" fmla="*/ 183 h 416"/>
              <a:gd name="T8" fmla="*/ 0 w 855"/>
              <a:gd name="T9" fmla="*/ 0 h 416"/>
              <a:gd name="T10" fmla="*/ 207 w 855"/>
              <a:gd name="T11" fmla="*/ 323 h 416"/>
              <a:gd name="T12" fmla="*/ 302 w 855"/>
              <a:gd name="T13" fmla="*/ 190 h 416"/>
              <a:gd name="T14" fmla="*/ 765 w 855"/>
              <a:gd name="T15" fmla="*/ 278 h 416"/>
              <a:gd name="T16" fmla="*/ 758 w 855"/>
              <a:gd name="T17" fmla="*/ 416 h 416"/>
              <a:gd name="T18" fmla="*/ 855 w 855"/>
              <a:gd name="T19" fmla="*/ 191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5" h="416">
                <a:moveTo>
                  <a:pt x="855" y="191"/>
                </a:moveTo>
                <a:cubicBezTo>
                  <a:pt x="820" y="208"/>
                  <a:pt x="666" y="240"/>
                  <a:pt x="628" y="240"/>
                </a:cubicBezTo>
                <a:cubicBezTo>
                  <a:pt x="614" y="241"/>
                  <a:pt x="600" y="232"/>
                  <a:pt x="584" y="228"/>
                </a:cubicBezTo>
                <a:cubicBezTo>
                  <a:pt x="510" y="209"/>
                  <a:pt x="444" y="201"/>
                  <a:pt x="374" y="183"/>
                </a:cubicBezTo>
                <a:cubicBezTo>
                  <a:pt x="323" y="172"/>
                  <a:pt x="252" y="90"/>
                  <a:pt x="0" y="0"/>
                </a:cubicBezTo>
                <a:cubicBezTo>
                  <a:pt x="6" y="23"/>
                  <a:pt x="181" y="328"/>
                  <a:pt x="207" y="323"/>
                </a:cubicBezTo>
                <a:cubicBezTo>
                  <a:pt x="302" y="190"/>
                  <a:pt x="302" y="190"/>
                  <a:pt x="302" y="190"/>
                </a:cubicBezTo>
                <a:cubicBezTo>
                  <a:pt x="765" y="278"/>
                  <a:pt x="765" y="278"/>
                  <a:pt x="765" y="278"/>
                </a:cubicBezTo>
                <a:cubicBezTo>
                  <a:pt x="765" y="278"/>
                  <a:pt x="756" y="402"/>
                  <a:pt x="758" y="416"/>
                </a:cubicBezTo>
                <a:cubicBezTo>
                  <a:pt x="797" y="399"/>
                  <a:pt x="774" y="230"/>
                  <a:pt x="855" y="191"/>
                </a:cubicBezTo>
                <a:close/>
              </a:path>
            </a:pathLst>
          </a:custGeom>
          <a:solidFill>
            <a:srgbClr val="001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iṡļiďe"/>
          <p:cNvSpPr/>
          <p:nvPr>
            <p:custDataLst>
              <p:tags r:id="rId14"/>
            </p:custDataLst>
          </p:nvPr>
        </p:nvSpPr>
        <p:spPr bwMode="auto">
          <a:xfrm>
            <a:off x="1351915" y="4624705"/>
            <a:ext cx="99695" cy="53975"/>
          </a:xfrm>
          <a:custGeom>
            <a:avLst/>
            <a:gdLst>
              <a:gd name="T0" fmla="*/ 50 w 101"/>
              <a:gd name="T1" fmla="*/ 55 h 55"/>
              <a:gd name="T2" fmla="*/ 101 w 101"/>
              <a:gd name="T3" fmla="*/ 43 h 55"/>
              <a:gd name="T4" fmla="*/ 0 w 101"/>
              <a:gd name="T5" fmla="*/ 0 h 55"/>
              <a:gd name="T6" fmla="*/ 50 w 101"/>
              <a:gd name="T7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55">
                <a:moveTo>
                  <a:pt x="50" y="55"/>
                </a:moveTo>
                <a:cubicBezTo>
                  <a:pt x="101" y="43"/>
                  <a:pt x="101" y="43"/>
                  <a:pt x="101" y="43"/>
                </a:cubicBezTo>
                <a:cubicBezTo>
                  <a:pt x="46" y="38"/>
                  <a:pt x="50" y="17"/>
                  <a:pt x="0" y="0"/>
                </a:cubicBezTo>
                <a:cubicBezTo>
                  <a:pt x="31" y="31"/>
                  <a:pt x="16" y="40"/>
                  <a:pt x="50" y="55"/>
                </a:cubicBezTo>
                <a:close/>
              </a:path>
            </a:pathLst>
          </a:custGeom>
          <a:solidFill>
            <a:srgbClr val="001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ísļídê"/>
          <p:cNvSpPr/>
          <p:nvPr>
            <p:custDataLst>
              <p:tags r:id="rId15"/>
            </p:custDataLst>
          </p:nvPr>
        </p:nvSpPr>
        <p:spPr bwMode="auto">
          <a:xfrm>
            <a:off x="760095" y="4729480"/>
            <a:ext cx="205105" cy="220345"/>
          </a:xfrm>
          <a:custGeom>
            <a:avLst/>
            <a:gdLst>
              <a:gd name="T0" fmla="*/ 154 w 208"/>
              <a:gd name="T1" fmla="*/ 3 h 224"/>
              <a:gd name="T2" fmla="*/ 93 w 208"/>
              <a:gd name="T3" fmla="*/ 101 h 224"/>
              <a:gd name="T4" fmla="*/ 92 w 208"/>
              <a:gd name="T5" fmla="*/ 224 h 224"/>
              <a:gd name="T6" fmla="*/ 205 w 208"/>
              <a:gd name="T7" fmla="*/ 61 h 224"/>
              <a:gd name="T8" fmla="*/ 208 w 208"/>
              <a:gd name="T9" fmla="*/ 60 h 224"/>
              <a:gd name="T10" fmla="*/ 157 w 208"/>
              <a:gd name="T11" fmla="*/ 0 h 224"/>
              <a:gd name="T12" fmla="*/ 154 w 208"/>
              <a:gd name="T13" fmla="*/ 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224">
                <a:moveTo>
                  <a:pt x="154" y="3"/>
                </a:moveTo>
                <a:cubicBezTo>
                  <a:pt x="154" y="3"/>
                  <a:pt x="166" y="25"/>
                  <a:pt x="93" y="101"/>
                </a:cubicBezTo>
                <a:cubicBezTo>
                  <a:pt x="0" y="210"/>
                  <a:pt x="92" y="224"/>
                  <a:pt x="92" y="224"/>
                </a:cubicBezTo>
                <a:cubicBezTo>
                  <a:pt x="205" y="61"/>
                  <a:pt x="205" y="61"/>
                  <a:pt x="205" y="61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190" y="41"/>
                  <a:pt x="175" y="20"/>
                  <a:pt x="157" y="0"/>
                </a:cubicBezTo>
                <a:lnTo>
                  <a:pt x="154" y="3"/>
                </a:lnTo>
                <a:close/>
              </a:path>
            </a:pathLst>
          </a:custGeom>
          <a:solidFill>
            <a:srgbClr val="03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išľîḓè"/>
          <p:cNvSpPr/>
          <p:nvPr>
            <p:custDataLst>
              <p:tags r:id="rId16"/>
            </p:custDataLst>
          </p:nvPr>
        </p:nvSpPr>
        <p:spPr bwMode="auto">
          <a:xfrm>
            <a:off x="1631315" y="3752850"/>
            <a:ext cx="215265" cy="349250"/>
          </a:xfrm>
          <a:custGeom>
            <a:avLst/>
            <a:gdLst>
              <a:gd name="T0" fmla="*/ 204 w 218"/>
              <a:gd name="T1" fmla="*/ 0 h 355"/>
              <a:gd name="T2" fmla="*/ 217 w 218"/>
              <a:gd name="T3" fmla="*/ 206 h 355"/>
              <a:gd name="T4" fmla="*/ 205 w 218"/>
              <a:gd name="T5" fmla="*/ 355 h 355"/>
              <a:gd name="T6" fmla="*/ 20 w 218"/>
              <a:gd name="T7" fmla="*/ 226 h 355"/>
              <a:gd name="T8" fmla="*/ 5 w 218"/>
              <a:gd name="T9" fmla="*/ 144 h 355"/>
              <a:gd name="T10" fmla="*/ 100 w 218"/>
              <a:gd name="T11" fmla="*/ 141 h 355"/>
              <a:gd name="T12" fmla="*/ 204 w 218"/>
              <a:gd name="T13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" h="355">
                <a:moveTo>
                  <a:pt x="204" y="0"/>
                </a:moveTo>
                <a:cubicBezTo>
                  <a:pt x="204" y="0"/>
                  <a:pt x="218" y="202"/>
                  <a:pt x="217" y="206"/>
                </a:cubicBezTo>
                <a:cubicBezTo>
                  <a:pt x="216" y="210"/>
                  <a:pt x="205" y="355"/>
                  <a:pt x="205" y="355"/>
                </a:cubicBezTo>
                <a:cubicBezTo>
                  <a:pt x="205" y="355"/>
                  <a:pt x="38" y="273"/>
                  <a:pt x="20" y="226"/>
                </a:cubicBezTo>
                <a:cubicBezTo>
                  <a:pt x="3" y="179"/>
                  <a:pt x="0" y="144"/>
                  <a:pt x="5" y="144"/>
                </a:cubicBezTo>
                <a:cubicBezTo>
                  <a:pt x="10" y="143"/>
                  <a:pt x="89" y="141"/>
                  <a:pt x="100" y="141"/>
                </a:cubicBezTo>
                <a:cubicBezTo>
                  <a:pt x="110" y="141"/>
                  <a:pt x="198" y="21"/>
                  <a:pt x="204" y="0"/>
                </a:cubicBezTo>
                <a:close/>
              </a:path>
            </a:pathLst>
          </a:custGeom>
          <a:solidFill>
            <a:srgbClr val="001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iṣḻiḍé"/>
          <p:cNvSpPr/>
          <p:nvPr>
            <p:custDataLst>
              <p:tags r:id="rId17"/>
            </p:custDataLst>
          </p:nvPr>
        </p:nvSpPr>
        <p:spPr bwMode="auto">
          <a:xfrm>
            <a:off x="1514475" y="2924175"/>
            <a:ext cx="542925" cy="855980"/>
          </a:xfrm>
          <a:custGeom>
            <a:avLst/>
            <a:gdLst>
              <a:gd name="T0" fmla="*/ 167 w 550"/>
              <a:gd name="T1" fmla="*/ 14 h 869"/>
              <a:gd name="T2" fmla="*/ 0 w 550"/>
              <a:gd name="T3" fmla="*/ 56 h 869"/>
              <a:gd name="T4" fmla="*/ 177 w 550"/>
              <a:gd name="T5" fmla="*/ 507 h 869"/>
              <a:gd name="T6" fmla="*/ 233 w 550"/>
              <a:gd name="T7" fmla="*/ 760 h 869"/>
              <a:gd name="T8" fmla="*/ 292 w 550"/>
              <a:gd name="T9" fmla="*/ 834 h 869"/>
              <a:gd name="T10" fmla="*/ 497 w 550"/>
              <a:gd name="T11" fmla="*/ 869 h 869"/>
              <a:gd name="T12" fmla="*/ 518 w 550"/>
              <a:gd name="T13" fmla="*/ 648 h 869"/>
              <a:gd name="T14" fmla="*/ 507 w 550"/>
              <a:gd name="T15" fmla="*/ 400 h 869"/>
              <a:gd name="T16" fmla="*/ 496 w 550"/>
              <a:gd name="T17" fmla="*/ 343 h 869"/>
              <a:gd name="T18" fmla="*/ 167 w 550"/>
              <a:gd name="T19" fmla="*/ 14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0" h="869">
                <a:moveTo>
                  <a:pt x="167" y="14"/>
                </a:moveTo>
                <a:cubicBezTo>
                  <a:pt x="0" y="56"/>
                  <a:pt x="0" y="56"/>
                  <a:pt x="0" y="56"/>
                </a:cubicBezTo>
                <a:cubicBezTo>
                  <a:pt x="101" y="171"/>
                  <a:pt x="134" y="358"/>
                  <a:pt x="177" y="507"/>
                </a:cubicBezTo>
                <a:cubicBezTo>
                  <a:pt x="200" y="591"/>
                  <a:pt x="216" y="674"/>
                  <a:pt x="233" y="760"/>
                </a:cubicBezTo>
                <a:cubicBezTo>
                  <a:pt x="248" y="829"/>
                  <a:pt x="292" y="834"/>
                  <a:pt x="292" y="834"/>
                </a:cubicBezTo>
                <a:cubicBezTo>
                  <a:pt x="497" y="869"/>
                  <a:pt x="497" y="869"/>
                  <a:pt x="497" y="869"/>
                </a:cubicBezTo>
                <a:cubicBezTo>
                  <a:pt x="512" y="854"/>
                  <a:pt x="550" y="718"/>
                  <a:pt x="518" y="648"/>
                </a:cubicBezTo>
                <a:cubicBezTo>
                  <a:pt x="518" y="648"/>
                  <a:pt x="481" y="609"/>
                  <a:pt x="507" y="400"/>
                </a:cubicBezTo>
                <a:cubicBezTo>
                  <a:pt x="510" y="375"/>
                  <a:pt x="494" y="369"/>
                  <a:pt x="496" y="343"/>
                </a:cubicBezTo>
                <a:cubicBezTo>
                  <a:pt x="373" y="0"/>
                  <a:pt x="366" y="43"/>
                  <a:pt x="167" y="14"/>
                </a:cubicBezTo>
                <a:close/>
              </a:path>
            </a:pathLst>
          </a:custGeom>
          <a:solidFill>
            <a:srgbClr val="E3E3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î$ļîḋé"/>
          <p:cNvSpPr/>
          <p:nvPr>
            <p:custDataLst>
              <p:tags r:id="rId18"/>
            </p:custDataLst>
          </p:nvPr>
        </p:nvSpPr>
        <p:spPr bwMode="auto">
          <a:xfrm>
            <a:off x="1536065" y="2929255"/>
            <a:ext cx="359410" cy="463550"/>
          </a:xfrm>
          <a:custGeom>
            <a:avLst/>
            <a:gdLst>
              <a:gd name="T0" fmla="*/ 0 w 365"/>
              <a:gd name="T1" fmla="*/ 58 h 471"/>
              <a:gd name="T2" fmla="*/ 224 w 365"/>
              <a:gd name="T3" fmla="*/ 180 h 471"/>
              <a:gd name="T4" fmla="*/ 222 w 365"/>
              <a:gd name="T5" fmla="*/ 118 h 471"/>
              <a:gd name="T6" fmla="*/ 364 w 365"/>
              <a:gd name="T7" fmla="*/ 468 h 471"/>
              <a:gd name="T8" fmla="*/ 268 w 365"/>
              <a:gd name="T9" fmla="*/ 128 h 471"/>
              <a:gd name="T10" fmla="*/ 271 w 365"/>
              <a:gd name="T11" fmla="*/ 107 h 471"/>
              <a:gd name="T12" fmla="*/ 310 w 365"/>
              <a:gd name="T13" fmla="*/ 114 h 471"/>
              <a:gd name="T14" fmla="*/ 313 w 365"/>
              <a:gd name="T15" fmla="*/ 15 h 471"/>
              <a:gd name="T16" fmla="*/ 287 w 365"/>
              <a:gd name="T17" fmla="*/ 0 h 471"/>
              <a:gd name="T18" fmla="*/ 240 w 365"/>
              <a:gd name="T19" fmla="*/ 74 h 471"/>
              <a:gd name="T20" fmla="*/ 185 w 365"/>
              <a:gd name="T21" fmla="*/ 103 h 471"/>
              <a:gd name="T22" fmla="*/ 0 w 365"/>
              <a:gd name="T23" fmla="*/ 5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5" h="471">
                <a:moveTo>
                  <a:pt x="0" y="58"/>
                </a:moveTo>
                <a:cubicBezTo>
                  <a:pt x="224" y="180"/>
                  <a:pt x="224" y="180"/>
                  <a:pt x="224" y="180"/>
                </a:cubicBezTo>
                <a:cubicBezTo>
                  <a:pt x="222" y="118"/>
                  <a:pt x="222" y="118"/>
                  <a:pt x="222" y="118"/>
                </a:cubicBezTo>
                <a:cubicBezTo>
                  <a:pt x="222" y="118"/>
                  <a:pt x="363" y="471"/>
                  <a:pt x="364" y="468"/>
                </a:cubicBezTo>
                <a:cubicBezTo>
                  <a:pt x="365" y="466"/>
                  <a:pt x="268" y="128"/>
                  <a:pt x="268" y="128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310" y="114"/>
                  <a:pt x="310" y="114"/>
                  <a:pt x="310" y="114"/>
                </a:cubicBezTo>
                <a:cubicBezTo>
                  <a:pt x="313" y="15"/>
                  <a:pt x="313" y="15"/>
                  <a:pt x="313" y="15"/>
                </a:cubicBezTo>
                <a:cubicBezTo>
                  <a:pt x="287" y="0"/>
                  <a:pt x="287" y="0"/>
                  <a:pt x="287" y="0"/>
                </a:cubicBezTo>
                <a:cubicBezTo>
                  <a:pt x="240" y="74"/>
                  <a:pt x="240" y="74"/>
                  <a:pt x="240" y="74"/>
                </a:cubicBezTo>
                <a:cubicBezTo>
                  <a:pt x="240" y="74"/>
                  <a:pt x="188" y="103"/>
                  <a:pt x="185" y="103"/>
                </a:cubicBezTo>
                <a:cubicBezTo>
                  <a:pt x="182" y="104"/>
                  <a:pt x="0" y="58"/>
                  <a:pt x="0" y="58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ísľiḋé"/>
          <p:cNvSpPr/>
          <p:nvPr>
            <p:custDataLst>
              <p:tags r:id="rId19"/>
            </p:custDataLst>
          </p:nvPr>
        </p:nvSpPr>
        <p:spPr bwMode="auto">
          <a:xfrm>
            <a:off x="1512570" y="2797810"/>
            <a:ext cx="302895" cy="199390"/>
          </a:xfrm>
          <a:custGeom>
            <a:avLst/>
            <a:gdLst>
              <a:gd name="T0" fmla="*/ 123 w 307"/>
              <a:gd name="T1" fmla="*/ 0 h 202"/>
              <a:gd name="T2" fmla="*/ 52 w 307"/>
              <a:gd name="T3" fmla="*/ 21 h 202"/>
              <a:gd name="T4" fmla="*/ 8 w 307"/>
              <a:gd name="T5" fmla="*/ 157 h 202"/>
              <a:gd name="T6" fmla="*/ 276 w 307"/>
              <a:gd name="T7" fmla="*/ 202 h 202"/>
              <a:gd name="T8" fmla="*/ 307 w 307"/>
              <a:gd name="T9" fmla="*/ 149 h 202"/>
              <a:gd name="T10" fmla="*/ 276 w 307"/>
              <a:gd name="T11" fmla="*/ 101 h 202"/>
              <a:gd name="T12" fmla="*/ 123 w 307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7" h="202">
                <a:moveTo>
                  <a:pt x="123" y="0"/>
                </a:move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16" y="134"/>
                  <a:pt x="8" y="157"/>
                </a:cubicBezTo>
                <a:cubicBezTo>
                  <a:pt x="0" y="180"/>
                  <a:pt x="276" y="202"/>
                  <a:pt x="276" y="202"/>
                </a:cubicBezTo>
                <a:cubicBezTo>
                  <a:pt x="276" y="202"/>
                  <a:pt x="276" y="186"/>
                  <a:pt x="307" y="149"/>
                </a:cubicBezTo>
                <a:cubicBezTo>
                  <a:pt x="307" y="149"/>
                  <a:pt x="275" y="108"/>
                  <a:pt x="276" y="101"/>
                </a:cubicBezTo>
                <a:cubicBezTo>
                  <a:pt x="286" y="59"/>
                  <a:pt x="123" y="0"/>
                  <a:pt x="123" y="0"/>
                </a:cubicBezTo>
                <a:close/>
              </a:path>
            </a:pathLst>
          </a:custGeom>
          <a:solidFill>
            <a:srgbClr val="FFC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îŝlïḋe"/>
          <p:cNvSpPr/>
          <p:nvPr>
            <p:custDataLst>
              <p:tags r:id="rId20"/>
            </p:custDataLst>
          </p:nvPr>
        </p:nvSpPr>
        <p:spPr bwMode="auto">
          <a:xfrm>
            <a:off x="1372870" y="2950845"/>
            <a:ext cx="495300" cy="1125220"/>
          </a:xfrm>
          <a:custGeom>
            <a:avLst/>
            <a:gdLst>
              <a:gd name="T0" fmla="*/ 443 w 502"/>
              <a:gd name="T1" fmla="*/ 358 h 1142"/>
              <a:gd name="T2" fmla="*/ 111 w 502"/>
              <a:gd name="T3" fmla="*/ 0 h 1142"/>
              <a:gd name="T4" fmla="*/ 0 w 502"/>
              <a:gd name="T5" fmla="*/ 118 h 1142"/>
              <a:gd name="T6" fmla="*/ 202 w 502"/>
              <a:gd name="T7" fmla="*/ 747 h 1142"/>
              <a:gd name="T8" fmla="*/ 172 w 502"/>
              <a:gd name="T9" fmla="*/ 917 h 1142"/>
              <a:gd name="T10" fmla="*/ 443 w 502"/>
              <a:gd name="T11" fmla="*/ 1122 h 1142"/>
              <a:gd name="T12" fmla="*/ 443 w 502"/>
              <a:gd name="T13" fmla="*/ 358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2" h="1142">
                <a:moveTo>
                  <a:pt x="443" y="358"/>
                </a:moveTo>
                <a:cubicBezTo>
                  <a:pt x="413" y="194"/>
                  <a:pt x="312" y="93"/>
                  <a:pt x="111" y="0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197" y="655"/>
                  <a:pt x="202" y="747"/>
                </a:cubicBezTo>
                <a:cubicBezTo>
                  <a:pt x="211" y="888"/>
                  <a:pt x="172" y="917"/>
                  <a:pt x="172" y="917"/>
                </a:cubicBezTo>
                <a:cubicBezTo>
                  <a:pt x="206" y="1024"/>
                  <a:pt x="371" y="1142"/>
                  <a:pt x="443" y="1122"/>
                </a:cubicBezTo>
                <a:cubicBezTo>
                  <a:pt x="447" y="1072"/>
                  <a:pt x="502" y="688"/>
                  <a:pt x="443" y="358"/>
                </a:cubicBez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íŝ1íḍè"/>
          <p:cNvSpPr/>
          <p:nvPr>
            <p:custDataLst>
              <p:tags r:id="rId21"/>
            </p:custDataLst>
          </p:nvPr>
        </p:nvSpPr>
        <p:spPr bwMode="auto">
          <a:xfrm>
            <a:off x="1579245" y="3100705"/>
            <a:ext cx="256540" cy="487045"/>
          </a:xfrm>
          <a:custGeom>
            <a:avLst/>
            <a:gdLst>
              <a:gd name="T0" fmla="*/ 26 w 260"/>
              <a:gd name="T1" fmla="*/ 5 h 495"/>
              <a:gd name="T2" fmla="*/ 0 w 260"/>
              <a:gd name="T3" fmla="*/ 81 h 495"/>
              <a:gd name="T4" fmla="*/ 93 w 260"/>
              <a:gd name="T5" fmla="*/ 109 h 495"/>
              <a:gd name="T6" fmla="*/ 56 w 260"/>
              <a:gd name="T7" fmla="*/ 156 h 495"/>
              <a:gd name="T8" fmla="*/ 260 w 260"/>
              <a:gd name="T9" fmla="*/ 495 h 495"/>
              <a:gd name="T10" fmla="*/ 234 w 260"/>
              <a:gd name="T11" fmla="*/ 206 h 495"/>
              <a:gd name="T12" fmla="*/ 132 w 260"/>
              <a:gd name="T13" fmla="*/ 0 h 495"/>
              <a:gd name="T14" fmla="*/ 26 w 260"/>
              <a:gd name="T15" fmla="*/ 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0" h="495">
                <a:moveTo>
                  <a:pt x="26" y="5"/>
                </a:moveTo>
                <a:cubicBezTo>
                  <a:pt x="21" y="31"/>
                  <a:pt x="20" y="59"/>
                  <a:pt x="0" y="81"/>
                </a:cubicBezTo>
                <a:cubicBezTo>
                  <a:pt x="34" y="69"/>
                  <a:pt x="84" y="79"/>
                  <a:pt x="93" y="109"/>
                </a:cubicBezTo>
                <a:cubicBezTo>
                  <a:pt x="99" y="126"/>
                  <a:pt x="55" y="153"/>
                  <a:pt x="56" y="156"/>
                </a:cubicBezTo>
                <a:cubicBezTo>
                  <a:pt x="132" y="261"/>
                  <a:pt x="206" y="374"/>
                  <a:pt x="260" y="495"/>
                </a:cubicBezTo>
                <a:cubicBezTo>
                  <a:pt x="257" y="395"/>
                  <a:pt x="250" y="294"/>
                  <a:pt x="234" y="206"/>
                </a:cubicBezTo>
                <a:cubicBezTo>
                  <a:pt x="219" y="124"/>
                  <a:pt x="186" y="58"/>
                  <a:pt x="132" y="0"/>
                </a:cubicBezTo>
                <a:cubicBezTo>
                  <a:pt x="99" y="14"/>
                  <a:pt x="60" y="17"/>
                  <a:pt x="26" y="5"/>
                </a:cubicBezTo>
                <a:close/>
              </a:path>
            </a:pathLst>
          </a:custGeom>
          <a:solidFill>
            <a:srgbClr val="001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îṧḻíḋe"/>
          <p:cNvSpPr/>
          <p:nvPr>
            <p:custDataLst>
              <p:tags r:id="rId22"/>
            </p:custDataLst>
          </p:nvPr>
        </p:nvSpPr>
        <p:spPr bwMode="auto">
          <a:xfrm>
            <a:off x="1468120" y="2949575"/>
            <a:ext cx="365760" cy="612775"/>
          </a:xfrm>
          <a:custGeom>
            <a:avLst/>
            <a:gdLst>
              <a:gd name="T0" fmla="*/ 13 w 370"/>
              <a:gd name="T1" fmla="*/ 0 h 622"/>
              <a:gd name="T2" fmla="*/ 0 w 370"/>
              <a:gd name="T3" fmla="*/ 30 h 622"/>
              <a:gd name="T4" fmla="*/ 85 w 370"/>
              <a:gd name="T5" fmla="*/ 202 h 622"/>
              <a:gd name="T6" fmla="*/ 202 w 370"/>
              <a:gd name="T7" fmla="*/ 220 h 622"/>
              <a:gd name="T8" fmla="*/ 140 w 370"/>
              <a:gd name="T9" fmla="*/ 282 h 622"/>
              <a:gd name="T10" fmla="*/ 370 w 370"/>
              <a:gd name="T11" fmla="*/ 622 h 622"/>
              <a:gd name="T12" fmla="*/ 345 w 370"/>
              <a:gd name="T13" fmla="*/ 358 h 622"/>
              <a:gd name="T14" fmla="*/ 13 w 370"/>
              <a:gd name="T15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0" h="622">
                <a:moveTo>
                  <a:pt x="13" y="0"/>
                </a:moveTo>
                <a:cubicBezTo>
                  <a:pt x="0" y="30"/>
                  <a:pt x="0" y="30"/>
                  <a:pt x="0" y="30"/>
                </a:cubicBezTo>
                <a:cubicBezTo>
                  <a:pt x="122" y="116"/>
                  <a:pt x="85" y="202"/>
                  <a:pt x="85" y="202"/>
                </a:cubicBezTo>
                <a:cubicBezTo>
                  <a:pt x="202" y="220"/>
                  <a:pt x="202" y="220"/>
                  <a:pt x="202" y="220"/>
                </a:cubicBezTo>
                <a:cubicBezTo>
                  <a:pt x="140" y="282"/>
                  <a:pt x="140" y="282"/>
                  <a:pt x="140" y="282"/>
                </a:cubicBezTo>
                <a:cubicBezTo>
                  <a:pt x="140" y="282"/>
                  <a:pt x="318" y="420"/>
                  <a:pt x="370" y="622"/>
                </a:cubicBezTo>
                <a:cubicBezTo>
                  <a:pt x="370" y="622"/>
                  <a:pt x="360" y="439"/>
                  <a:pt x="345" y="358"/>
                </a:cubicBezTo>
                <a:cubicBezTo>
                  <a:pt x="316" y="194"/>
                  <a:pt x="215" y="93"/>
                  <a:pt x="13" y="0"/>
                </a:cubicBezTo>
                <a:close/>
              </a:path>
            </a:pathLst>
          </a:custGeom>
          <a:solidFill>
            <a:srgbClr val="0024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i$ḻïḑê"/>
          <p:cNvSpPr/>
          <p:nvPr>
            <p:custDataLst>
              <p:tags r:id="rId23"/>
            </p:custDataLst>
          </p:nvPr>
        </p:nvSpPr>
        <p:spPr bwMode="auto">
          <a:xfrm>
            <a:off x="1804670" y="2930525"/>
            <a:ext cx="294640" cy="746125"/>
          </a:xfrm>
          <a:custGeom>
            <a:avLst/>
            <a:gdLst>
              <a:gd name="T0" fmla="*/ 18 w 299"/>
              <a:gd name="T1" fmla="*/ 0 h 758"/>
              <a:gd name="T2" fmla="*/ 0 w 299"/>
              <a:gd name="T3" fmla="*/ 38 h 758"/>
              <a:gd name="T4" fmla="*/ 201 w 299"/>
              <a:gd name="T5" fmla="*/ 758 h 758"/>
              <a:gd name="T6" fmla="*/ 183 w 299"/>
              <a:gd name="T7" fmla="*/ 40 h 758"/>
              <a:gd name="T8" fmla="*/ 18 w 299"/>
              <a:gd name="T9" fmla="*/ 0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758">
                <a:moveTo>
                  <a:pt x="18" y="0"/>
                </a:moveTo>
                <a:cubicBezTo>
                  <a:pt x="0" y="38"/>
                  <a:pt x="0" y="38"/>
                  <a:pt x="0" y="38"/>
                </a:cubicBezTo>
                <a:cubicBezTo>
                  <a:pt x="112" y="226"/>
                  <a:pt x="197" y="526"/>
                  <a:pt x="201" y="758"/>
                </a:cubicBezTo>
                <a:cubicBezTo>
                  <a:pt x="299" y="500"/>
                  <a:pt x="183" y="40"/>
                  <a:pt x="183" y="40"/>
                </a:cubicBezTo>
                <a:lnTo>
                  <a:pt x="18" y="0"/>
                </a:lnTo>
                <a:close/>
              </a:path>
            </a:pathLst>
          </a:custGeom>
          <a:solidFill>
            <a:srgbClr val="001A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îŝḷiďe"/>
          <p:cNvSpPr/>
          <p:nvPr>
            <p:custDataLst>
              <p:tags r:id="rId24"/>
            </p:custDataLst>
          </p:nvPr>
        </p:nvSpPr>
        <p:spPr bwMode="auto">
          <a:xfrm>
            <a:off x="1884045" y="3044190"/>
            <a:ext cx="140970" cy="470535"/>
          </a:xfrm>
          <a:custGeom>
            <a:avLst/>
            <a:gdLst>
              <a:gd name="T0" fmla="*/ 140 w 143"/>
              <a:gd name="T1" fmla="*/ 241 h 477"/>
              <a:gd name="T2" fmla="*/ 121 w 143"/>
              <a:gd name="T3" fmla="*/ 143 h 477"/>
              <a:gd name="T4" fmla="*/ 79 w 143"/>
              <a:gd name="T5" fmla="*/ 104 h 477"/>
              <a:gd name="T6" fmla="*/ 116 w 143"/>
              <a:gd name="T7" fmla="*/ 45 h 477"/>
              <a:gd name="T8" fmla="*/ 40 w 143"/>
              <a:gd name="T9" fmla="*/ 0 h 477"/>
              <a:gd name="T10" fmla="*/ 0 w 143"/>
              <a:gd name="T11" fmla="*/ 64 h 477"/>
              <a:gd name="T12" fmla="*/ 109 w 143"/>
              <a:gd name="T13" fmla="*/ 477 h 477"/>
              <a:gd name="T14" fmla="*/ 140 w 143"/>
              <a:gd name="T15" fmla="*/ 241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3" h="477">
                <a:moveTo>
                  <a:pt x="140" y="241"/>
                </a:moveTo>
                <a:cubicBezTo>
                  <a:pt x="143" y="215"/>
                  <a:pt x="121" y="143"/>
                  <a:pt x="121" y="143"/>
                </a:cubicBezTo>
                <a:cubicBezTo>
                  <a:pt x="121" y="143"/>
                  <a:pt x="107" y="128"/>
                  <a:pt x="79" y="104"/>
                </a:cubicBezTo>
                <a:cubicBezTo>
                  <a:pt x="108" y="84"/>
                  <a:pt x="91" y="70"/>
                  <a:pt x="116" y="45"/>
                </a:cubicBezTo>
                <a:cubicBezTo>
                  <a:pt x="95" y="50"/>
                  <a:pt x="57" y="10"/>
                  <a:pt x="40" y="0"/>
                </a:cubicBezTo>
                <a:cubicBezTo>
                  <a:pt x="9" y="19"/>
                  <a:pt x="33" y="44"/>
                  <a:pt x="0" y="64"/>
                </a:cubicBezTo>
                <a:cubicBezTo>
                  <a:pt x="74" y="203"/>
                  <a:pt x="127" y="279"/>
                  <a:pt x="109" y="477"/>
                </a:cubicBezTo>
                <a:cubicBezTo>
                  <a:pt x="127" y="435"/>
                  <a:pt x="128" y="316"/>
                  <a:pt x="140" y="241"/>
                </a:cubicBezTo>
                <a:close/>
              </a:path>
            </a:pathLst>
          </a:custGeom>
          <a:solidFill>
            <a:srgbClr val="001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íSļïde"/>
          <p:cNvSpPr/>
          <p:nvPr>
            <p:custDataLst>
              <p:tags r:id="rId25"/>
            </p:custDataLst>
          </p:nvPr>
        </p:nvSpPr>
        <p:spPr bwMode="auto">
          <a:xfrm>
            <a:off x="1804670" y="2930525"/>
            <a:ext cx="226060" cy="593725"/>
          </a:xfrm>
          <a:custGeom>
            <a:avLst/>
            <a:gdLst>
              <a:gd name="T0" fmla="*/ 196 w 230"/>
              <a:gd name="T1" fmla="*/ 547 h 603"/>
              <a:gd name="T2" fmla="*/ 230 w 230"/>
              <a:gd name="T3" fmla="*/ 236 h 603"/>
              <a:gd name="T4" fmla="*/ 134 w 230"/>
              <a:gd name="T5" fmla="*/ 195 h 603"/>
              <a:gd name="T6" fmla="*/ 191 w 230"/>
              <a:gd name="T7" fmla="*/ 139 h 603"/>
              <a:gd name="T8" fmla="*/ 18 w 230"/>
              <a:gd name="T9" fmla="*/ 0 h 603"/>
              <a:gd name="T10" fmla="*/ 0 w 230"/>
              <a:gd name="T11" fmla="*/ 38 h 603"/>
              <a:gd name="T12" fmla="*/ 190 w 230"/>
              <a:gd name="T13" fmla="*/ 603 h 603"/>
              <a:gd name="T14" fmla="*/ 196 w 230"/>
              <a:gd name="T15" fmla="*/ 547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0" h="603">
                <a:moveTo>
                  <a:pt x="196" y="547"/>
                </a:moveTo>
                <a:cubicBezTo>
                  <a:pt x="212" y="427"/>
                  <a:pt x="195" y="351"/>
                  <a:pt x="230" y="236"/>
                </a:cubicBezTo>
                <a:cubicBezTo>
                  <a:pt x="198" y="243"/>
                  <a:pt x="160" y="216"/>
                  <a:pt x="134" y="195"/>
                </a:cubicBezTo>
                <a:cubicBezTo>
                  <a:pt x="166" y="176"/>
                  <a:pt x="165" y="166"/>
                  <a:pt x="191" y="139"/>
                </a:cubicBezTo>
                <a:cubicBezTo>
                  <a:pt x="118" y="128"/>
                  <a:pt x="45" y="64"/>
                  <a:pt x="18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03" y="211"/>
                  <a:pt x="151" y="396"/>
                  <a:pt x="190" y="603"/>
                </a:cubicBezTo>
                <a:cubicBezTo>
                  <a:pt x="186" y="584"/>
                  <a:pt x="195" y="565"/>
                  <a:pt x="196" y="547"/>
                </a:cubicBezTo>
                <a:close/>
              </a:path>
            </a:pathLst>
          </a:custGeom>
          <a:solidFill>
            <a:srgbClr val="0024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i$lîḓê"/>
          <p:cNvSpPr/>
          <p:nvPr>
            <p:custDataLst>
              <p:tags r:id="rId26"/>
            </p:custDataLst>
          </p:nvPr>
        </p:nvSpPr>
        <p:spPr bwMode="auto">
          <a:xfrm>
            <a:off x="1508125" y="2499995"/>
            <a:ext cx="386080" cy="419735"/>
          </a:xfrm>
          <a:custGeom>
            <a:avLst/>
            <a:gdLst>
              <a:gd name="T0" fmla="*/ 0 w 391"/>
              <a:gd name="T1" fmla="*/ 122 h 426"/>
              <a:gd name="T2" fmla="*/ 95 w 391"/>
              <a:gd name="T3" fmla="*/ 20 h 426"/>
              <a:gd name="T4" fmla="*/ 222 w 391"/>
              <a:gd name="T5" fmla="*/ 66 h 426"/>
              <a:gd name="T6" fmla="*/ 283 w 391"/>
              <a:gd name="T7" fmla="*/ 153 h 426"/>
              <a:gd name="T8" fmla="*/ 329 w 391"/>
              <a:gd name="T9" fmla="*/ 125 h 426"/>
              <a:gd name="T10" fmla="*/ 333 w 391"/>
              <a:gd name="T11" fmla="*/ 202 h 426"/>
              <a:gd name="T12" fmla="*/ 295 w 391"/>
              <a:gd name="T13" fmla="*/ 242 h 426"/>
              <a:gd name="T14" fmla="*/ 364 w 391"/>
              <a:gd name="T15" fmla="*/ 301 h 426"/>
              <a:gd name="T16" fmla="*/ 249 w 391"/>
              <a:gd name="T17" fmla="*/ 407 h 426"/>
              <a:gd name="T18" fmla="*/ 110 w 391"/>
              <a:gd name="T19" fmla="*/ 381 h 426"/>
              <a:gd name="T20" fmla="*/ 94 w 391"/>
              <a:gd name="T21" fmla="*/ 336 h 426"/>
              <a:gd name="T22" fmla="*/ 0 w 391"/>
              <a:gd name="T23" fmla="*/ 12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1" h="426">
                <a:moveTo>
                  <a:pt x="0" y="122"/>
                </a:moveTo>
                <a:cubicBezTo>
                  <a:pt x="0" y="122"/>
                  <a:pt x="16" y="39"/>
                  <a:pt x="95" y="20"/>
                </a:cubicBezTo>
                <a:cubicBezTo>
                  <a:pt x="175" y="0"/>
                  <a:pt x="199" y="12"/>
                  <a:pt x="222" y="66"/>
                </a:cubicBezTo>
                <a:cubicBezTo>
                  <a:pt x="245" y="120"/>
                  <a:pt x="250" y="162"/>
                  <a:pt x="283" y="153"/>
                </a:cubicBezTo>
                <a:cubicBezTo>
                  <a:pt x="315" y="143"/>
                  <a:pt x="329" y="125"/>
                  <a:pt x="329" y="125"/>
                </a:cubicBezTo>
                <a:cubicBezTo>
                  <a:pt x="329" y="125"/>
                  <a:pt x="356" y="166"/>
                  <a:pt x="333" y="202"/>
                </a:cubicBezTo>
                <a:cubicBezTo>
                  <a:pt x="320" y="224"/>
                  <a:pt x="295" y="242"/>
                  <a:pt x="295" y="242"/>
                </a:cubicBezTo>
                <a:cubicBezTo>
                  <a:pt x="295" y="242"/>
                  <a:pt x="330" y="288"/>
                  <a:pt x="364" y="301"/>
                </a:cubicBezTo>
                <a:cubicBezTo>
                  <a:pt x="391" y="312"/>
                  <a:pt x="367" y="382"/>
                  <a:pt x="249" y="407"/>
                </a:cubicBezTo>
                <a:cubicBezTo>
                  <a:pt x="160" y="426"/>
                  <a:pt x="117" y="395"/>
                  <a:pt x="110" y="381"/>
                </a:cubicBezTo>
                <a:cubicBezTo>
                  <a:pt x="99" y="359"/>
                  <a:pt x="99" y="353"/>
                  <a:pt x="94" y="336"/>
                </a:cubicBezTo>
                <a:cubicBezTo>
                  <a:pt x="88" y="319"/>
                  <a:pt x="0" y="122"/>
                  <a:pt x="0" y="122"/>
                </a:cubicBezTo>
                <a:close/>
              </a:path>
            </a:pathLst>
          </a:custGeom>
          <a:solidFill>
            <a:srgbClr val="FFD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î$ḷiďé"/>
          <p:cNvSpPr/>
          <p:nvPr>
            <p:custDataLst>
              <p:tags r:id="rId27"/>
            </p:custDataLst>
          </p:nvPr>
        </p:nvSpPr>
        <p:spPr bwMode="auto">
          <a:xfrm>
            <a:off x="1372235" y="2413635"/>
            <a:ext cx="381635" cy="481330"/>
          </a:xfrm>
          <a:custGeom>
            <a:avLst/>
            <a:gdLst>
              <a:gd name="T0" fmla="*/ 158 w 387"/>
              <a:gd name="T1" fmla="*/ 228 h 488"/>
              <a:gd name="T2" fmla="*/ 241 w 387"/>
              <a:gd name="T3" fmla="*/ 352 h 488"/>
              <a:gd name="T4" fmla="*/ 225 w 387"/>
              <a:gd name="T5" fmla="*/ 456 h 488"/>
              <a:gd name="T6" fmla="*/ 128 w 387"/>
              <a:gd name="T7" fmla="*/ 411 h 488"/>
              <a:gd name="T8" fmla="*/ 29 w 387"/>
              <a:gd name="T9" fmla="*/ 310 h 488"/>
              <a:gd name="T10" fmla="*/ 43 w 387"/>
              <a:gd name="T11" fmla="*/ 262 h 488"/>
              <a:gd name="T12" fmla="*/ 6 w 387"/>
              <a:gd name="T13" fmla="*/ 200 h 488"/>
              <a:gd name="T14" fmla="*/ 177 w 387"/>
              <a:gd name="T15" fmla="*/ 47 h 488"/>
              <a:gd name="T16" fmla="*/ 372 w 387"/>
              <a:gd name="T17" fmla="*/ 48 h 488"/>
              <a:gd name="T18" fmla="*/ 158 w 387"/>
              <a:gd name="T19" fmla="*/ 22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7" h="488">
                <a:moveTo>
                  <a:pt x="158" y="228"/>
                </a:moveTo>
                <a:cubicBezTo>
                  <a:pt x="158" y="228"/>
                  <a:pt x="247" y="311"/>
                  <a:pt x="241" y="352"/>
                </a:cubicBezTo>
                <a:cubicBezTo>
                  <a:pt x="235" y="394"/>
                  <a:pt x="225" y="456"/>
                  <a:pt x="225" y="456"/>
                </a:cubicBezTo>
                <a:cubicBezTo>
                  <a:pt x="225" y="456"/>
                  <a:pt x="223" y="488"/>
                  <a:pt x="128" y="411"/>
                </a:cubicBezTo>
                <a:cubicBezTo>
                  <a:pt x="30" y="331"/>
                  <a:pt x="28" y="342"/>
                  <a:pt x="29" y="310"/>
                </a:cubicBezTo>
                <a:cubicBezTo>
                  <a:pt x="31" y="278"/>
                  <a:pt x="43" y="262"/>
                  <a:pt x="43" y="262"/>
                </a:cubicBezTo>
                <a:cubicBezTo>
                  <a:pt x="43" y="262"/>
                  <a:pt x="0" y="234"/>
                  <a:pt x="6" y="200"/>
                </a:cubicBezTo>
                <a:cubicBezTo>
                  <a:pt x="13" y="166"/>
                  <a:pt x="90" y="87"/>
                  <a:pt x="177" y="47"/>
                </a:cubicBezTo>
                <a:cubicBezTo>
                  <a:pt x="264" y="7"/>
                  <a:pt x="352" y="0"/>
                  <a:pt x="372" y="48"/>
                </a:cubicBezTo>
                <a:cubicBezTo>
                  <a:pt x="387" y="87"/>
                  <a:pt x="335" y="199"/>
                  <a:pt x="158" y="228"/>
                </a:cubicBezTo>
                <a:close/>
              </a:path>
            </a:pathLst>
          </a:custGeom>
          <a:solidFill>
            <a:srgbClr val="382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îšḷíďe"/>
          <p:cNvSpPr/>
          <p:nvPr>
            <p:custDataLst>
              <p:tags r:id="rId28"/>
            </p:custDataLst>
          </p:nvPr>
        </p:nvSpPr>
        <p:spPr bwMode="auto">
          <a:xfrm>
            <a:off x="1416050" y="2431415"/>
            <a:ext cx="337820" cy="427355"/>
          </a:xfrm>
          <a:custGeom>
            <a:avLst/>
            <a:gdLst>
              <a:gd name="T0" fmla="*/ 289 w 342"/>
              <a:gd name="T1" fmla="*/ 0 h 433"/>
              <a:gd name="T2" fmla="*/ 72 w 342"/>
              <a:gd name="T3" fmla="*/ 105 h 433"/>
              <a:gd name="T4" fmla="*/ 9 w 342"/>
              <a:gd name="T5" fmla="*/ 204 h 433"/>
              <a:gd name="T6" fmla="*/ 61 w 342"/>
              <a:gd name="T7" fmla="*/ 223 h 433"/>
              <a:gd name="T8" fmla="*/ 12 w 342"/>
              <a:gd name="T9" fmla="*/ 248 h 433"/>
              <a:gd name="T10" fmla="*/ 46 w 342"/>
              <a:gd name="T11" fmla="*/ 339 h 433"/>
              <a:gd name="T12" fmla="*/ 182 w 342"/>
              <a:gd name="T13" fmla="*/ 430 h 433"/>
              <a:gd name="T14" fmla="*/ 196 w 342"/>
              <a:gd name="T15" fmla="*/ 334 h 433"/>
              <a:gd name="T16" fmla="*/ 113 w 342"/>
              <a:gd name="T17" fmla="*/ 210 h 433"/>
              <a:gd name="T18" fmla="*/ 327 w 342"/>
              <a:gd name="T19" fmla="*/ 30 h 433"/>
              <a:gd name="T20" fmla="*/ 289 w 342"/>
              <a:gd name="T21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433">
                <a:moveTo>
                  <a:pt x="289" y="0"/>
                </a:moveTo>
                <a:cubicBezTo>
                  <a:pt x="308" y="43"/>
                  <a:pt x="159" y="43"/>
                  <a:pt x="72" y="105"/>
                </a:cubicBezTo>
                <a:cubicBezTo>
                  <a:pt x="34" y="132"/>
                  <a:pt x="9" y="168"/>
                  <a:pt x="9" y="204"/>
                </a:cubicBezTo>
                <a:cubicBezTo>
                  <a:pt x="8" y="241"/>
                  <a:pt x="61" y="223"/>
                  <a:pt x="61" y="223"/>
                </a:cubicBezTo>
                <a:cubicBezTo>
                  <a:pt x="61" y="223"/>
                  <a:pt x="23" y="238"/>
                  <a:pt x="12" y="248"/>
                </a:cubicBezTo>
                <a:cubicBezTo>
                  <a:pt x="0" y="258"/>
                  <a:pt x="29" y="315"/>
                  <a:pt x="46" y="339"/>
                </a:cubicBezTo>
                <a:cubicBezTo>
                  <a:pt x="61" y="359"/>
                  <a:pt x="112" y="433"/>
                  <a:pt x="182" y="430"/>
                </a:cubicBezTo>
                <a:cubicBezTo>
                  <a:pt x="184" y="411"/>
                  <a:pt x="191" y="366"/>
                  <a:pt x="196" y="334"/>
                </a:cubicBezTo>
                <a:cubicBezTo>
                  <a:pt x="202" y="293"/>
                  <a:pt x="113" y="210"/>
                  <a:pt x="113" y="210"/>
                </a:cubicBezTo>
                <a:cubicBezTo>
                  <a:pt x="290" y="181"/>
                  <a:pt x="342" y="69"/>
                  <a:pt x="327" y="30"/>
                </a:cubicBezTo>
                <a:cubicBezTo>
                  <a:pt x="320" y="14"/>
                  <a:pt x="307" y="4"/>
                  <a:pt x="289" y="0"/>
                </a:cubicBezTo>
                <a:close/>
              </a:path>
            </a:pathLst>
          </a:custGeom>
          <a:solidFill>
            <a:srgbClr val="261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îṣ1íḋé"/>
          <p:cNvSpPr/>
          <p:nvPr>
            <p:custDataLst>
              <p:tags r:id="rId29"/>
            </p:custDataLst>
          </p:nvPr>
        </p:nvSpPr>
        <p:spPr bwMode="auto">
          <a:xfrm>
            <a:off x="1488440" y="2708275"/>
            <a:ext cx="141605" cy="141605"/>
          </a:xfrm>
          <a:custGeom>
            <a:avLst/>
            <a:gdLst>
              <a:gd name="T0" fmla="*/ 126 w 144"/>
              <a:gd name="T1" fmla="*/ 39 h 144"/>
              <a:gd name="T2" fmla="*/ 105 w 144"/>
              <a:gd name="T3" fmla="*/ 125 h 144"/>
              <a:gd name="T4" fmla="*/ 19 w 144"/>
              <a:gd name="T5" fmla="*/ 105 h 144"/>
              <a:gd name="T6" fmla="*/ 39 w 144"/>
              <a:gd name="T7" fmla="*/ 18 h 144"/>
              <a:gd name="T8" fmla="*/ 126 w 144"/>
              <a:gd name="T9" fmla="*/ 3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144">
                <a:moveTo>
                  <a:pt x="126" y="39"/>
                </a:moveTo>
                <a:cubicBezTo>
                  <a:pt x="144" y="68"/>
                  <a:pt x="135" y="107"/>
                  <a:pt x="105" y="125"/>
                </a:cubicBezTo>
                <a:cubicBezTo>
                  <a:pt x="76" y="144"/>
                  <a:pt x="37" y="134"/>
                  <a:pt x="19" y="105"/>
                </a:cubicBezTo>
                <a:cubicBezTo>
                  <a:pt x="0" y="75"/>
                  <a:pt x="9" y="37"/>
                  <a:pt x="39" y="18"/>
                </a:cubicBezTo>
                <a:cubicBezTo>
                  <a:pt x="68" y="0"/>
                  <a:pt x="107" y="9"/>
                  <a:pt x="126" y="39"/>
                </a:cubicBezTo>
                <a:close/>
              </a:path>
            </a:pathLst>
          </a:custGeom>
          <a:solidFill>
            <a:srgbClr val="FFD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íśḷiďè"/>
          <p:cNvSpPr/>
          <p:nvPr>
            <p:custDataLst>
              <p:tags r:id="rId30"/>
            </p:custDataLst>
          </p:nvPr>
        </p:nvSpPr>
        <p:spPr bwMode="auto">
          <a:xfrm>
            <a:off x="1529080" y="2746375"/>
            <a:ext cx="66040" cy="73660"/>
          </a:xfrm>
          <a:custGeom>
            <a:avLst/>
            <a:gdLst>
              <a:gd name="T0" fmla="*/ 67 w 67"/>
              <a:gd name="T1" fmla="*/ 70 h 75"/>
              <a:gd name="T2" fmla="*/ 44 w 67"/>
              <a:gd name="T3" fmla="*/ 50 h 75"/>
              <a:gd name="T4" fmla="*/ 62 w 67"/>
              <a:gd name="T5" fmla="*/ 32 h 75"/>
              <a:gd name="T6" fmla="*/ 24 w 67"/>
              <a:gd name="T7" fmla="*/ 29 h 75"/>
              <a:gd name="T8" fmla="*/ 23 w 67"/>
              <a:gd name="T9" fmla="*/ 60 h 75"/>
              <a:gd name="T10" fmla="*/ 21 w 67"/>
              <a:gd name="T11" fmla="*/ 19 h 75"/>
              <a:gd name="T12" fmla="*/ 67 w 67"/>
              <a:gd name="T13" fmla="*/ 33 h 75"/>
              <a:gd name="T14" fmla="*/ 54 w 67"/>
              <a:gd name="T15" fmla="*/ 61 h 75"/>
              <a:gd name="T16" fmla="*/ 67 w 67"/>
              <a:gd name="T17" fmla="*/ 7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75">
                <a:moveTo>
                  <a:pt x="67" y="70"/>
                </a:moveTo>
                <a:cubicBezTo>
                  <a:pt x="67" y="70"/>
                  <a:pt x="44" y="75"/>
                  <a:pt x="44" y="50"/>
                </a:cubicBezTo>
                <a:cubicBezTo>
                  <a:pt x="45" y="38"/>
                  <a:pt x="62" y="32"/>
                  <a:pt x="62" y="32"/>
                </a:cubicBezTo>
                <a:cubicBezTo>
                  <a:pt x="62" y="32"/>
                  <a:pt x="36" y="13"/>
                  <a:pt x="24" y="29"/>
                </a:cubicBezTo>
                <a:cubicBezTo>
                  <a:pt x="12" y="45"/>
                  <a:pt x="23" y="60"/>
                  <a:pt x="23" y="60"/>
                </a:cubicBezTo>
                <a:cubicBezTo>
                  <a:pt x="23" y="60"/>
                  <a:pt x="0" y="39"/>
                  <a:pt x="21" y="19"/>
                </a:cubicBezTo>
                <a:cubicBezTo>
                  <a:pt x="43" y="0"/>
                  <a:pt x="67" y="33"/>
                  <a:pt x="67" y="33"/>
                </a:cubicBezTo>
                <a:cubicBezTo>
                  <a:pt x="67" y="33"/>
                  <a:pt x="40" y="44"/>
                  <a:pt x="54" y="61"/>
                </a:cubicBezTo>
                <a:cubicBezTo>
                  <a:pt x="60" y="69"/>
                  <a:pt x="67" y="70"/>
                  <a:pt x="67" y="70"/>
                </a:cubicBezTo>
                <a:close/>
              </a:path>
            </a:pathLst>
          </a:custGeom>
          <a:solidFill>
            <a:srgbClr val="FFC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ïšļïḍe"/>
          <p:cNvSpPr/>
          <p:nvPr>
            <p:custDataLst>
              <p:tags r:id="rId31"/>
            </p:custDataLst>
          </p:nvPr>
        </p:nvSpPr>
        <p:spPr bwMode="auto">
          <a:xfrm>
            <a:off x="1752600" y="2707640"/>
            <a:ext cx="45720" cy="50800"/>
          </a:xfrm>
          <a:custGeom>
            <a:avLst/>
            <a:gdLst>
              <a:gd name="T0" fmla="*/ 46 w 46"/>
              <a:gd name="T1" fmla="*/ 32 h 51"/>
              <a:gd name="T2" fmla="*/ 19 w 46"/>
              <a:gd name="T3" fmla="*/ 20 h 51"/>
              <a:gd name="T4" fmla="*/ 19 w 46"/>
              <a:gd name="T5" fmla="*/ 0 h 51"/>
              <a:gd name="T6" fmla="*/ 46 w 46"/>
              <a:gd name="T7" fmla="*/ 3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51">
                <a:moveTo>
                  <a:pt x="46" y="32"/>
                </a:moveTo>
                <a:cubicBezTo>
                  <a:pt x="46" y="32"/>
                  <a:pt x="21" y="39"/>
                  <a:pt x="19" y="20"/>
                </a:cubicBezTo>
                <a:cubicBezTo>
                  <a:pt x="18" y="10"/>
                  <a:pt x="19" y="0"/>
                  <a:pt x="19" y="0"/>
                </a:cubicBezTo>
                <a:cubicBezTo>
                  <a:pt x="19" y="0"/>
                  <a:pt x="0" y="51"/>
                  <a:pt x="46" y="32"/>
                </a:cubicBezTo>
                <a:close/>
              </a:path>
            </a:pathLst>
          </a:custGeom>
          <a:solidFill>
            <a:srgbClr val="FFC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ïṩļiḍè"/>
          <p:cNvSpPr/>
          <p:nvPr>
            <p:custDataLst>
              <p:tags r:id="rId32"/>
            </p:custDataLst>
          </p:nvPr>
        </p:nvSpPr>
        <p:spPr bwMode="auto">
          <a:xfrm>
            <a:off x="690880" y="2759075"/>
            <a:ext cx="768350" cy="548640"/>
          </a:xfrm>
          <a:custGeom>
            <a:avLst/>
            <a:gdLst>
              <a:gd name="T0" fmla="*/ 0 w 778"/>
              <a:gd name="T1" fmla="*/ 80 h 557"/>
              <a:gd name="T2" fmla="*/ 80 w 778"/>
              <a:gd name="T3" fmla="*/ 0 h 557"/>
              <a:gd name="T4" fmla="*/ 433 w 778"/>
              <a:gd name="T5" fmla="*/ 278 h 557"/>
              <a:gd name="T6" fmla="*/ 699 w 778"/>
              <a:gd name="T7" fmla="*/ 305 h 557"/>
              <a:gd name="T8" fmla="*/ 778 w 778"/>
              <a:gd name="T9" fmla="*/ 557 h 557"/>
              <a:gd name="T10" fmla="*/ 302 w 778"/>
              <a:gd name="T11" fmla="*/ 407 h 557"/>
              <a:gd name="T12" fmla="*/ 0 w 778"/>
              <a:gd name="T13" fmla="*/ 8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8" h="557">
                <a:moveTo>
                  <a:pt x="0" y="80"/>
                </a:moveTo>
                <a:cubicBezTo>
                  <a:pt x="80" y="0"/>
                  <a:pt x="80" y="0"/>
                  <a:pt x="80" y="0"/>
                </a:cubicBezTo>
                <a:cubicBezTo>
                  <a:pt x="433" y="278"/>
                  <a:pt x="433" y="278"/>
                  <a:pt x="433" y="278"/>
                </a:cubicBezTo>
                <a:cubicBezTo>
                  <a:pt x="699" y="305"/>
                  <a:pt x="699" y="305"/>
                  <a:pt x="699" y="305"/>
                </a:cubicBezTo>
                <a:cubicBezTo>
                  <a:pt x="699" y="303"/>
                  <a:pt x="778" y="557"/>
                  <a:pt x="778" y="557"/>
                </a:cubicBezTo>
                <a:cubicBezTo>
                  <a:pt x="302" y="407"/>
                  <a:pt x="302" y="407"/>
                  <a:pt x="302" y="407"/>
                </a:cubicBezTo>
                <a:lnTo>
                  <a:pt x="0" y="8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iṥḻiḍe"/>
          <p:cNvSpPr/>
          <p:nvPr>
            <p:custDataLst>
              <p:tags r:id="rId33"/>
            </p:custDataLst>
          </p:nvPr>
        </p:nvSpPr>
        <p:spPr bwMode="auto">
          <a:xfrm>
            <a:off x="1459230" y="3230880"/>
            <a:ext cx="50800" cy="223520"/>
          </a:xfrm>
          <a:custGeom>
            <a:avLst/>
            <a:gdLst>
              <a:gd name="T0" fmla="*/ 52 w 52"/>
              <a:gd name="T1" fmla="*/ 227 h 227"/>
              <a:gd name="T2" fmla="*/ 22 w 52"/>
              <a:gd name="T3" fmla="*/ 83 h 227"/>
              <a:gd name="T4" fmla="*/ 37 w 52"/>
              <a:gd name="T5" fmla="*/ 0 h 227"/>
              <a:gd name="T6" fmla="*/ 0 w 52"/>
              <a:gd name="T7" fmla="*/ 78 h 227"/>
              <a:gd name="T8" fmla="*/ 52 w 52"/>
              <a:gd name="T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27">
                <a:moveTo>
                  <a:pt x="52" y="227"/>
                </a:moveTo>
                <a:cubicBezTo>
                  <a:pt x="52" y="224"/>
                  <a:pt x="22" y="83"/>
                  <a:pt x="22" y="83"/>
                </a:cubicBezTo>
                <a:cubicBezTo>
                  <a:pt x="37" y="0"/>
                  <a:pt x="37" y="0"/>
                  <a:pt x="37" y="0"/>
                </a:cubicBezTo>
                <a:cubicBezTo>
                  <a:pt x="0" y="78"/>
                  <a:pt x="0" y="78"/>
                  <a:pt x="0" y="78"/>
                </a:cubicBezTo>
                <a:lnTo>
                  <a:pt x="52" y="227"/>
                </a:lnTo>
                <a:close/>
              </a:path>
            </a:pathLst>
          </a:custGeom>
          <a:solidFill>
            <a:srgbClr val="001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iSlîdé"/>
          <p:cNvSpPr/>
          <p:nvPr>
            <p:custDataLst>
              <p:tags r:id="rId34"/>
            </p:custDataLst>
          </p:nvPr>
        </p:nvSpPr>
        <p:spPr bwMode="auto">
          <a:xfrm>
            <a:off x="1920875" y="3232785"/>
            <a:ext cx="120650" cy="494030"/>
          </a:xfrm>
          <a:custGeom>
            <a:avLst/>
            <a:gdLst>
              <a:gd name="T0" fmla="*/ 6 w 123"/>
              <a:gd name="T1" fmla="*/ 195 h 501"/>
              <a:gd name="T2" fmla="*/ 0 w 123"/>
              <a:gd name="T3" fmla="*/ 0 h 501"/>
              <a:gd name="T4" fmla="*/ 75 w 123"/>
              <a:gd name="T5" fmla="*/ 196 h 501"/>
              <a:gd name="T6" fmla="*/ 117 w 123"/>
              <a:gd name="T7" fmla="*/ 355 h 501"/>
              <a:gd name="T8" fmla="*/ 108 w 123"/>
              <a:gd name="T9" fmla="*/ 477 h 501"/>
              <a:gd name="T10" fmla="*/ 56 w 123"/>
              <a:gd name="T11" fmla="*/ 491 h 501"/>
              <a:gd name="T12" fmla="*/ 12 w 123"/>
              <a:gd name="T13" fmla="*/ 278 h 501"/>
              <a:gd name="T14" fmla="*/ 6 w 123"/>
              <a:gd name="T15" fmla="*/ 195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3" h="501">
                <a:moveTo>
                  <a:pt x="6" y="195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63" y="145"/>
                  <a:pt x="75" y="196"/>
                </a:cubicBezTo>
                <a:cubicBezTo>
                  <a:pt x="87" y="247"/>
                  <a:pt x="110" y="324"/>
                  <a:pt x="117" y="355"/>
                </a:cubicBezTo>
                <a:cubicBezTo>
                  <a:pt x="123" y="386"/>
                  <a:pt x="120" y="453"/>
                  <a:pt x="108" y="477"/>
                </a:cubicBezTo>
                <a:cubicBezTo>
                  <a:pt x="97" y="501"/>
                  <a:pt x="56" y="491"/>
                  <a:pt x="56" y="491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8"/>
                  <a:pt x="5" y="197"/>
                  <a:pt x="6" y="195"/>
                </a:cubicBezTo>
                <a:close/>
              </a:path>
            </a:pathLst>
          </a:custGeom>
          <a:solidFill>
            <a:srgbClr val="E3E3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iṥḻîḍè"/>
          <p:cNvSpPr/>
          <p:nvPr>
            <p:custDataLst>
              <p:tags r:id="rId35"/>
            </p:custDataLst>
          </p:nvPr>
        </p:nvSpPr>
        <p:spPr bwMode="auto">
          <a:xfrm>
            <a:off x="1889760" y="3147060"/>
            <a:ext cx="140335" cy="413385"/>
          </a:xfrm>
          <a:custGeom>
            <a:avLst/>
            <a:gdLst>
              <a:gd name="T0" fmla="*/ 0 w 142"/>
              <a:gd name="T1" fmla="*/ 0 h 420"/>
              <a:gd name="T2" fmla="*/ 104 w 142"/>
              <a:gd name="T3" fmla="*/ 303 h 420"/>
              <a:gd name="T4" fmla="*/ 142 w 142"/>
              <a:gd name="T5" fmla="*/ 420 h 420"/>
              <a:gd name="T6" fmla="*/ 85 w 142"/>
              <a:gd name="T7" fmla="*/ 217 h 420"/>
              <a:gd name="T8" fmla="*/ 0 w 142"/>
              <a:gd name="T9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420">
                <a:moveTo>
                  <a:pt x="0" y="0"/>
                </a:moveTo>
                <a:cubicBezTo>
                  <a:pt x="0" y="0"/>
                  <a:pt x="99" y="289"/>
                  <a:pt x="104" y="303"/>
                </a:cubicBezTo>
                <a:cubicBezTo>
                  <a:pt x="108" y="317"/>
                  <a:pt x="142" y="420"/>
                  <a:pt x="142" y="420"/>
                </a:cubicBezTo>
                <a:cubicBezTo>
                  <a:pt x="142" y="420"/>
                  <a:pt x="97" y="239"/>
                  <a:pt x="85" y="217"/>
                </a:cubicBezTo>
                <a:cubicBezTo>
                  <a:pt x="73" y="195"/>
                  <a:pt x="0" y="0"/>
                  <a:pt x="0" y="0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iṩlíḋe"/>
          <p:cNvSpPr/>
          <p:nvPr>
            <p:custDataLst>
              <p:tags r:id="rId36"/>
            </p:custDataLst>
          </p:nvPr>
        </p:nvSpPr>
        <p:spPr bwMode="auto">
          <a:xfrm>
            <a:off x="1720215" y="2970530"/>
            <a:ext cx="456565" cy="643255"/>
          </a:xfrm>
          <a:custGeom>
            <a:avLst/>
            <a:gdLst>
              <a:gd name="T0" fmla="*/ 0 w 463"/>
              <a:gd name="T1" fmla="*/ 49 h 653"/>
              <a:gd name="T2" fmla="*/ 62 w 463"/>
              <a:gd name="T3" fmla="*/ 56 h 653"/>
              <a:gd name="T4" fmla="*/ 394 w 463"/>
              <a:gd name="T5" fmla="*/ 653 h 653"/>
              <a:gd name="T6" fmla="*/ 463 w 463"/>
              <a:gd name="T7" fmla="*/ 627 h 653"/>
              <a:gd name="T8" fmla="*/ 440 w 463"/>
              <a:gd name="T9" fmla="*/ 568 h 653"/>
              <a:gd name="T10" fmla="*/ 237 w 463"/>
              <a:gd name="T11" fmla="*/ 446 h 653"/>
              <a:gd name="T12" fmla="*/ 78 w 463"/>
              <a:gd name="T13" fmla="*/ 46 h 653"/>
              <a:gd name="T14" fmla="*/ 101 w 463"/>
              <a:gd name="T15" fmla="*/ 0 h 653"/>
              <a:gd name="T16" fmla="*/ 44 w 463"/>
              <a:gd name="T17" fmla="*/ 4 h 653"/>
              <a:gd name="T18" fmla="*/ 0 w 463"/>
              <a:gd name="T19" fmla="*/ 4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3" h="653">
                <a:moveTo>
                  <a:pt x="0" y="49"/>
                </a:moveTo>
                <a:cubicBezTo>
                  <a:pt x="62" y="56"/>
                  <a:pt x="62" y="56"/>
                  <a:pt x="62" y="56"/>
                </a:cubicBezTo>
                <a:cubicBezTo>
                  <a:pt x="62" y="56"/>
                  <a:pt x="169" y="614"/>
                  <a:pt x="394" y="653"/>
                </a:cubicBezTo>
                <a:cubicBezTo>
                  <a:pt x="444" y="643"/>
                  <a:pt x="463" y="627"/>
                  <a:pt x="463" y="627"/>
                </a:cubicBezTo>
                <a:cubicBezTo>
                  <a:pt x="440" y="568"/>
                  <a:pt x="440" y="568"/>
                  <a:pt x="440" y="568"/>
                </a:cubicBezTo>
                <a:cubicBezTo>
                  <a:pt x="440" y="568"/>
                  <a:pt x="310" y="563"/>
                  <a:pt x="237" y="446"/>
                </a:cubicBezTo>
                <a:cubicBezTo>
                  <a:pt x="135" y="284"/>
                  <a:pt x="78" y="46"/>
                  <a:pt x="78" y="46"/>
                </a:cubicBezTo>
                <a:cubicBezTo>
                  <a:pt x="101" y="0"/>
                  <a:pt x="101" y="0"/>
                  <a:pt x="101" y="0"/>
                </a:cubicBezTo>
                <a:cubicBezTo>
                  <a:pt x="44" y="4"/>
                  <a:pt x="44" y="4"/>
                  <a:pt x="44" y="4"/>
                </a:cubicBezTo>
                <a:lnTo>
                  <a:pt x="0" y="49"/>
                </a:lnTo>
                <a:close/>
              </a:path>
            </a:pathLst>
          </a:custGeom>
          <a:solidFill>
            <a:srgbClr val="C600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ïŝľîḑè"/>
          <p:cNvSpPr/>
          <p:nvPr>
            <p:custDataLst>
              <p:tags r:id="rId37"/>
            </p:custDataLst>
          </p:nvPr>
        </p:nvSpPr>
        <p:spPr bwMode="auto">
          <a:xfrm>
            <a:off x="1508125" y="2919095"/>
            <a:ext cx="320675" cy="140335"/>
          </a:xfrm>
          <a:custGeom>
            <a:avLst/>
            <a:gdLst>
              <a:gd name="T0" fmla="*/ 12 w 380"/>
              <a:gd name="T1" fmla="*/ 7 h 166"/>
              <a:gd name="T2" fmla="*/ 323 w 380"/>
              <a:gd name="T3" fmla="*/ 62 h 166"/>
              <a:gd name="T4" fmla="*/ 347 w 380"/>
              <a:gd name="T5" fmla="*/ 0 h 166"/>
              <a:gd name="T6" fmla="*/ 379 w 380"/>
              <a:gd name="T7" fmla="*/ 15 h 166"/>
              <a:gd name="T8" fmla="*/ 380 w 380"/>
              <a:gd name="T9" fmla="*/ 128 h 166"/>
              <a:gd name="T10" fmla="*/ 324 w 380"/>
              <a:gd name="T11" fmla="*/ 69 h 166"/>
              <a:gd name="T12" fmla="*/ 255 w 380"/>
              <a:gd name="T13" fmla="*/ 166 h 166"/>
              <a:gd name="T14" fmla="*/ 0 w 380"/>
              <a:gd name="T15" fmla="*/ 48 h 166"/>
              <a:gd name="T16" fmla="*/ 12 w 380"/>
              <a:gd name="T17" fmla="*/ 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0" h="166">
                <a:moveTo>
                  <a:pt x="12" y="7"/>
                </a:moveTo>
                <a:lnTo>
                  <a:pt x="323" y="62"/>
                </a:lnTo>
                <a:lnTo>
                  <a:pt x="347" y="0"/>
                </a:lnTo>
                <a:lnTo>
                  <a:pt x="379" y="15"/>
                </a:lnTo>
                <a:lnTo>
                  <a:pt x="380" y="128"/>
                </a:lnTo>
                <a:lnTo>
                  <a:pt x="324" y="69"/>
                </a:lnTo>
                <a:lnTo>
                  <a:pt x="255" y="166"/>
                </a:lnTo>
                <a:lnTo>
                  <a:pt x="0" y="48"/>
                </a:lnTo>
                <a:lnTo>
                  <a:pt x="12" y="7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îṣlîḍé"/>
          <p:cNvSpPr/>
          <p:nvPr>
            <p:custDataLst>
              <p:tags r:id="rId38"/>
            </p:custDataLst>
          </p:nvPr>
        </p:nvSpPr>
        <p:spPr bwMode="auto">
          <a:xfrm>
            <a:off x="1608455" y="2928620"/>
            <a:ext cx="220345" cy="130810"/>
          </a:xfrm>
          <a:custGeom>
            <a:avLst/>
            <a:gdLst>
              <a:gd name="T0" fmla="*/ 174 w 223"/>
              <a:gd name="T1" fmla="*/ 44 h 133"/>
              <a:gd name="T2" fmla="*/ 0 w 223"/>
              <a:gd name="T3" fmla="*/ 34 h 133"/>
              <a:gd name="T4" fmla="*/ 41 w 223"/>
              <a:gd name="T5" fmla="*/ 98 h 133"/>
              <a:gd name="T6" fmla="*/ 116 w 223"/>
              <a:gd name="T7" fmla="*/ 133 h 133"/>
              <a:gd name="T8" fmla="*/ 175 w 223"/>
              <a:gd name="T9" fmla="*/ 50 h 133"/>
              <a:gd name="T10" fmla="*/ 223 w 223"/>
              <a:gd name="T11" fmla="*/ 101 h 133"/>
              <a:gd name="T12" fmla="*/ 223 w 223"/>
              <a:gd name="T13" fmla="*/ 22 h 133"/>
              <a:gd name="T14" fmla="*/ 201 w 223"/>
              <a:gd name="T15" fmla="*/ 0 h 133"/>
              <a:gd name="T16" fmla="*/ 174 w 223"/>
              <a:gd name="T17" fmla="*/ 4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" h="133">
                <a:moveTo>
                  <a:pt x="174" y="44"/>
                </a:moveTo>
                <a:cubicBezTo>
                  <a:pt x="0" y="34"/>
                  <a:pt x="0" y="34"/>
                  <a:pt x="0" y="34"/>
                </a:cubicBezTo>
                <a:cubicBezTo>
                  <a:pt x="18" y="65"/>
                  <a:pt x="26" y="66"/>
                  <a:pt x="41" y="98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223" y="101"/>
                  <a:pt x="223" y="101"/>
                  <a:pt x="223" y="101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23" y="17"/>
                  <a:pt x="201" y="0"/>
                  <a:pt x="201" y="0"/>
                </a:cubicBezTo>
                <a:lnTo>
                  <a:pt x="174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îsḻîďê"/>
          <p:cNvSpPr/>
          <p:nvPr>
            <p:custDataLst>
              <p:tags r:id="rId39"/>
            </p:custDataLst>
          </p:nvPr>
        </p:nvSpPr>
        <p:spPr bwMode="auto">
          <a:xfrm>
            <a:off x="586105" y="2665730"/>
            <a:ext cx="165735" cy="163195"/>
          </a:xfrm>
          <a:custGeom>
            <a:avLst/>
            <a:gdLst>
              <a:gd name="T0" fmla="*/ 129 w 167"/>
              <a:gd name="T1" fmla="*/ 136 h 165"/>
              <a:gd name="T2" fmla="*/ 97 w 167"/>
              <a:gd name="T3" fmla="*/ 165 h 165"/>
              <a:gd name="T4" fmla="*/ 28 w 167"/>
              <a:gd name="T5" fmla="*/ 103 h 165"/>
              <a:gd name="T6" fmla="*/ 73 w 167"/>
              <a:gd name="T7" fmla="*/ 14 h 165"/>
              <a:gd name="T8" fmla="*/ 113 w 167"/>
              <a:gd name="T9" fmla="*/ 23 h 165"/>
              <a:gd name="T10" fmla="*/ 167 w 167"/>
              <a:gd name="T11" fmla="*/ 92 h 165"/>
              <a:gd name="T12" fmla="*/ 129 w 167"/>
              <a:gd name="T13" fmla="*/ 13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7" h="165">
                <a:moveTo>
                  <a:pt x="129" y="136"/>
                </a:moveTo>
                <a:cubicBezTo>
                  <a:pt x="121" y="146"/>
                  <a:pt x="105" y="153"/>
                  <a:pt x="97" y="165"/>
                </a:cubicBezTo>
                <a:cubicBezTo>
                  <a:pt x="82" y="155"/>
                  <a:pt x="53" y="124"/>
                  <a:pt x="28" y="103"/>
                </a:cubicBezTo>
                <a:cubicBezTo>
                  <a:pt x="0" y="80"/>
                  <a:pt x="40" y="29"/>
                  <a:pt x="73" y="14"/>
                </a:cubicBezTo>
                <a:cubicBezTo>
                  <a:pt x="106" y="0"/>
                  <a:pt x="84" y="34"/>
                  <a:pt x="113" y="23"/>
                </a:cubicBezTo>
                <a:cubicBezTo>
                  <a:pt x="137" y="13"/>
                  <a:pt x="162" y="73"/>
                  <a:pt x="167" y="92"/>
                </a:cubicBezTo>
                <a:cubicBezTo>
                  <a:pt x="152" y="104"/>
                  <a:pt x="140" y="121"/>
                  <a:pt x="129" y="136"/>
                </a:cubicBezTo>
                <a:close/>
              </a:path>
            </a:pathLst>
          </a:custGeom>
          <a:solidFill>
            <a:srgbClr val="FFD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iśḷiďê"/>
          <p:cNvSpPr/>
          <p:nvPr>
            <p:custDataLst>
              <p:tags r:id="rId40"/>
            </p:custDataLst>
          </p:nvPr>
        </p:nvSpPr>
        <p:spPr bwMode="auto">
          <a:xfrm>
            <a:off x="672465" y="2741295"/>
            <a:ext cx="110490" cy="113030"/>
          </a:xfrm>
          <a:custGeom>
            <a:avLst/>
            <a:gdLst>
              <a:gd name="T0" fmla="*/ 96 w 131"/>
              <a:gd name="T1" fmla="*/ 0 h 134"/>
              <a:gd name="T2" fmla="*/ 0 w 131"/>
              <a:gd name="T3" fmla="*/ 101 h 134"/>
              <a:gd name="T4" fmla="*/ 35 w 131"/>
              <a:gd name="T5" fmla="*/ 134 h 134"/>
              <a:gd name="T6" fmla="*/ 131 w 131"/>
              <a:gd name="T7" fmla="*/ 32 h 134"/>
              <a:gd name="T8" fmla="*/ 96 w 131"/>
              <a:gd name="T9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4">
                <a:moveTo>
                  <a:pt x="96" y="0"/>
                </a:moveTo>
                <a:lnTo>
                  <a:pt x="0" y="101"/>
                </a:lnTo>
                <a:lnTo>
                  <a:pt x="35" y="134"/>
                </a:lnTo>
                <a:lnTo>
                  <a:pt x="131" y="32"/>
                </a:lnTo>
                <a:lnTo>
                  <a:pt x="9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is1idê"/>
          <p:cNvSpPr/>
          <p:nvPr>
            <p:custDataLst>
              <p:tags r:id="rId41"/>
            </p:custDataLst>
          </p:nvPr>
        </p:nvSpPr>
        <p:spPr bwMode="auto">
          <a:xfrm>
            <a:off x="356235" y="2513965"/>
            <a:ext cx="46355" cy="46990"/>
          </a:xfrm>
          <a:custGeom>
            <a:avLst/>
            <a:gdLst>
              <a:gd name="T0" fmla="*/ 42 w 47"/>
              <a:gd name="T1" fmla="*/ 43 h 48"/>
              <a:gd name="T2" fmla="*/ 22 w 47"/>
              <a:gd name="T3" fmla="*/ 43 h 48"/>
              <a:gd name="T4" fmla="*/ 5 w 47"/>
              <a:gd name="T5" fmla="*/ 25 h 48"/>
              <a:gd name="T6" fmla="*/ 5 w 47"/>
              <a:gd name="T7" fmla="*/ 6 h 48"/>
              <a:gd name="T8" fmla="*/ 5 w 47"/>
              <a:gd name="T9" fmla="*/ 6 h 48"/>
              <a:gd name="T10" fmla="*/ 25 w 47"/>
              <a:gd name="T11" fmla="*/ 6 h 48"/>
              <a:gd name="T12" fmla="*/ 42 w 47"/>
              <a:gd name="T13" fmla="*/ 23 h 48"/>
              <a:gd name="T14" fmla="*/ 42 w 47"/>
              <a:gd name="T15" fmla="*/ 4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" h="48">
                <a:moveTo>
                  <a:pt x="42" y="43"/>
                </a:moveTo>
                <a:cubicBezTo>
                  <a:pt x="37" y="48"/>
                  <a:pt x="28" y="48"/>
                  <a:pt x="22" y="43"/>
                </a:cubicBezTo>
                <a:cubicBezTo>
                  <a:pt x="5" y="25"/>
                  <a:pt x="5" y="25"/>
                  <a:pt x="5" y="25"/>
                </a:cubicBezTo>
                <a:cubicBezTo>
                  <a:pt x="0" y="20"/>
                  <a:pt x="0" y="11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11" y="0"/>
                  <a:pt x="19" y="0"/>
                  <a:pt x="25" y="6"/>
                </a:cubicBezTo>
                <a:cubicBezTo>
                  <a:pt x="42" y="23"/>
                  <a:pt x="42" y="23"/>
                  <a:pt x="42" y="23"/>
                </a:cubicBezTo>
                <a:cubicBezTo>
                  <a:pt x="47" y="29"/>
                  <a:pt x="47" y="38"/>
                  <a:pt x="42" y="43"/>
                </a:cubicBezTo>
                <a:close/>
              </a:path>
            </a:pathLst>
          </a:custGeom>
          <a:solidFill>
            <a:srgbClr val="122B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iṣlïḋé"/>
          <p:cNvSpPr/>
          <p:nvPr>
            <p:custDataLst>
              <p:tags r:id="rId42"/>
            </p:custDataLst>
          </p:nvPr>
        </p:nvSpPr>
        <p:spPr bwMode="auto">
          <a:xfrm>
            <a:off x="193675" y="2352040"/>
            <a:ext cx="213360" cy="212725"/>
          </a:xfrm>
          <a:custGeom>
            <a:avLst/>
            <a:gdLst>
              <a:gd name="T0" fmla="*/ 184 w 216"/>
              <a:gd name="T1" fmla="*/ 185 h 216"/>
              <a:gd name="T2" fmla="*/ 184 w 216"/>
              <a:gd name="T3" fmla="*/ 185 h 216"/>
              <a:gd name="T4" fmla="*/ 108 w 216"/>
              <a:gd name="T5" fmla="*/ 216 h 216"/>
              <a:gd name="T6" fmla="*/ 0 w 216"/>
              <a:gd name="T7" fmla="*/ 108 h 216"/>
              <a:gd name="T8" fmla="*/ 32 w 216"/>
              <a:gd name="T9" fmla="*/ 32 h 216"/>
              <a:gd name="T10" fmla="*/ 108 w 216"/>
              <a:gd name="T11" fmla="*/ 0 h 216"/>
              <a:gd name="T12" fmla="*/ 185 w 216"/>
              <a:gd name="T13" fmla="*/ 32 h 216"/>
              <a:gd name="T14" fmla="*/ 216 w 216"/>
              <a:gd name="T15" fmla="*/ 108 h 216"/>
              <a:gd name="T16" fmla="*/ 184 w 216"/>
              <a:gd name="T17" fmla="*/ 18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" h="216">
                <a:moveTo>
                  <a:pt x="184" y="185"/>
                </a:moveTo>
                <a:cubicBezTo>
                  <a:pt x="184" y="185"/>
                  <a:pt x="184" y="185"/>
                  <a:pt x="184" y="185"/>
                </a:cubicBezTo>
                <a:cubicBezTo>
                  <a:pt x="164" y="205"/>
                  <a:pt x="137" y="216"/>
                  <a:pt x="108" y="216"/>
                </a:cubicBezTo>
                <a:cubicBezTo>
                  <a:pt x="48" y="216"/>
                  <a:pt x="0" y="168"/>
                  <a:pt x="0" y="108"/>
                </a:cubicBezTo>
                <a:cubicBezTo>
                  <a:pt x="0" y="79"/>
                  <a:pt x="11" y="52"/>
                  <a:pt x="32" y="32"/>
                </a:cubicBezTo>
                <a:cubicBezTo>
                  <a:pt x="52" y="11"/>
                  <a:pt x="79" y="0"/>
                  <a:pt x="108" y="0"/>
                </a:cubicBezTo>
                <a:cubicBezTo>
                  <a:pt x="137" y="0"/>
                  <a:pt x="164" y="12"/>
                  <a:pt x="185" y="32"/>
                </a:cubicBezTo>
                <a:cubicBezTo>
                  <a:pt x="205" y="52"/>
                  <a:pt x="216" y="80"/>
                  <a:pt x="216" y="108"/>
                </a:cubicBezTo>
                <a:cubicBezTo>
                  <a:pt x="216" y="137"/>
                  <a:pt x="205" y="164"/>
                  <a:pt x="184" y="185"/>
                </a:cubicBezTo>
                <a:close/>
              </a:path>
            </a:pathLst>
          </a:custGeom>
          <a:solidFill>
            <a:srgbClr val="1C45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îṩľïďé"/>
          <p:cNvSpPr/>
          <p:nvPr>
            <p:custDataLst>
              <p:tags r:id="rId43"/>
            </p:custDataLst>
          </p:nvPr>
        </p:nvSpPr>
        <p:spPr bwMode="auto">
          <a:xfrm>
            <a:off x="221615" y="2379980"/>
            <a:ext cx="158750" cy="158115"/>
          </a:xfrm>
          <a:custGeom>
            <a:avLst/>
            <a:gdLst>
              <a:gd name="T0" fmla="*/ 23 w 161"/>
              <a:gd name="T1" fmla="*/ 23 h 161"/>
              <a:gd name="T2" fmla="*/ 0 w 161"/>
              <a:gd name="T3" fmla="*/ 80 h 161"/>
              <a:gd name="T4" fmla="*/ 80 w 161"/>
              <a:gd name="T5" fmla="*/ 161 h 161"/>
              <a:gd name="T6" fmla="*/ 137 w 161"/>
              <a:gd name="T7" fmla="*/ 137 h 161"/>
              <a:gd name="T8" fmla="*/ 137 w 161"/>
              <a:gd name="T9" fmla="*/ 137 h 161"/>
              <a:gd name="T10" fmla="*/ 160 w 161"/>
              <a:gd name="T11" fmla="*/ 80 h 161"/>
              <a:gd name="T12" fmla="*/ 137 w 161"/>
              <a:gd name="T13" fmla="*/ 23 h 161"/>
              <a:gd name="T14" fmla="*/ 80 w 161"/>
              <a:gd name="T15" fmla="*/ 0 h 161"/>
              <a:gd name="T16" fmla="*/ 23 w 161"/>
              <a:gd name="T17" fmla="*/ 2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1" h="161">
                <a:moveTo>
                  <a:pt x="23" y="23"/>
                </a:moveTo>
                <a:cubicBezTo>
                  <a:pt x="8" y="39"/>
                  <a:pt x="0" y="59"/>
                  <a:pt x="0" y="80"/>
                </a:cubicBezTo>
                <a:cubicBezTo>
                  <a:pt x="0" y="124"/>
                  <a:pt x="36" y="160"/>
                  <a:pt x="80" y="161"/>
                </a:cubicBezTo>
                <a:cubicBezTo>
                  <a:pt x="101" y="161"/>
                  <a:pt x="122" y="152"/>
                  <a:pt x="137" y="137"/>
                </a:cubicBezTo>
                <a:cubicBezTo>
                  <a:pt x="137" y="137"/>
                  <a:pt x="137" y="137"/>
                  <a:pt x="137" y="137"/>
                </a:cubicBezTo>
                <a:cubicBezTo>
                  <a:pt x="152" y="122"/>
                  <a:pt x="160" y="102"/>
                  <a:pt x="160" y="80"/>
                </a:cubicBezTo>
                <a:cubicBezTo>
                  <a:pt x="161" y="59"/>
                  <a:pt x="152" y="39"/>
                  <a:pt x="137" y="23"/>
                </a:cubicBezTo>
                <a:cubicBezTo>
                  <a:pt x="122" y="8"/>
                  <a:pt x="102" y="0"/>
                  <a:pt x="80" y="0"/>
                </a:cubicBezTo>
                <a:cubicBezTo>
                  <a:pt x="59" y="0"/>
                  <a:pt x="39" y="8"/>
                  <a:pt x="23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íṩ1íďe"/>
          <p:cNvSpPr/>
          <p:nvPr>
            <p:custDataLst>
              <p:tags r:id="rId44"/>
            </p:custDataLst>
          </p:nvPr>
        </p:nvSpPr>
        <p:spPr bwMode="auto">
          <a:xfrm>
            <a:off x="376555" y="2534920"/>
            <a:ext cx="142875" cy="142875"/>
          </a:xfrm>
          <a:custGeom>
            <a:avLst/>
            <a:gdLst>
              <a:gd name="T0" fmla="*/ 134 w 145"/>
              <a:gd name="T1" fmla="*/ 134 h 145"/>
              <a:gd name="T2" fmla="*/ 134 w 145"/>
              <a:gd name="T3" fmla="*/ 134 h 145"/>
              <a:gd name="T4" fmla="*/ 95 w 145"/>
              <a:gd name="T5" fmla="*/ 134 h 145"/>
              <a:gd name="T6" fmla="*/ 11 w 145"/>
              <a:gd name="T7" fmla="*/ 50 h 145"/>
              <a:gd name="T8" fmla="*/ 11 w 145"/>
              <a:gd name="T9" fmla="*/ 11 h 145"/>
              <a:gd name="T10" fmla="*/ 11 w 145"/>
              <a:gd name="T11" fmla="*/ 11 h 145"/>
              <a:gd name="T12" fmla="*/ 50 w 145"/>
              <a:gd name="T13" fmla="*/ 11 h 145"/>
              <a:gd name="T14" fmla="*/ 135 w 145"/>
              <a:gd name="T15" fmla="*/ 95 h 145"/>
              <a:gd name="T16" fmla="*/ 134 w 145"/>
              <a:gd name="T17" fmla="*/ 13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5" h="145">
                <a:moveTo>
                  <a:pt x="134" y="134"/>
                </a:moveTo>
                <a:cubicBezTo>
                  <a:pt x="134" y="134"/>
                  <a:pt x="134" y="134"/>
                  <a:pt x="134" y="134"/>
                </a:cubicBezTo>
                <a:cubicBezTo>
                  <a:pt x="124" y="145"/>
                  <a:pt x="106" y="145"/>
                  <a:pt x="95" y="134"/>
                </a:cubicBezTo>
                <a:cubicBezTo>
                  <a:pt x="11" y="50"/>
                  <a:pt x="11" y="50"/>
                  <a:pt x="11" y="50"/>
                </a:cubicBezTo>
                <a:cubicBezTo>
                  <a:pt x="0" y="39"/>
                  <a:pt x="0" y="21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22" y="0"/>
                  <a:pt x="39" y="0"/>
                  <a:pt x="50" y="11"/>
                </a:cubicBezTo>
                <a:cubicBezTo>
                  <a:pt x="135" y="95"/>
                  <a:pt x="135" y="95"/>
                  <a:pt x="135" y="95"/>
                </a:cubicBezTo>
                <a:cubicBezTo>
                  <a:pt x="145" y="106"/>
                  <a:pt x="145" y="124"/>
                  <a:pt x="134" y="134"/>
                </a:cubicBezTo>
                <a:close/>
              </a:path>
            </a:pathLst>
          </a:custGeom>
          <a:solidFill>
            <a:srgbClr val="122B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îśļíḋê"/>
          <p:cNvSpPr/>
          <p:nvPr>
            <p:custDataLst>
              <p:tags r:id="rId45"/>
            </p:custDataLst>
          </p:nvPr>
        </p:nvSpPr>
        <p:spPr bwMode="auto">
          <a:xfrm>
            <a:off x="1238885" y="1816100"/>
            <a:ext cx="335280" cy="234950"/>
          </a:xfrm>
          <a:custGeom>
            <a:avLst/>
            <a:gdLst>
              <a:gd name="T0" fmla="*/ 0 w 340"/>
              <a:gd name="T1" fmla="*/ 22 h 238"/>
              <a:gd name="T2" fmla="*/ 22 w 340"/>
              <a:gd name="T3" fmla="*/ 0 h 238"/>
              <a:gd name="T4" fmla="*/ 318 w 340"/>
              <a:gd name="T5" fmla="*/ 0 h 238"/>
              <a:gd name="T6" fmla="*/ 340 w 340"/>
              <a:gd name="T7" fmla="*/ 22 h 238"/>
              <a:gd name="T8" fmla="*/ 340 w 340"/>
              <a:gd name="T9" fmla="*/ 216 h 238"/>
              <a:gd name="T10" fmla="*/ 318 w 340"/>
              <a:gd name="T11" fmla="*/ 238 h 238"/>
              <a:gd name="T12" fmla="*/ 22 w 340"/>
              <a:gd name="T13" fmla="*/ 238 h 238"/>
              <a:gd name="T14" fmla="*/ 0 w 340"/>
              <a:gd name="T15" fmla="*/ 216 h 238"/>
              <a:gd name="T16" fmla="*/ 0 w 340"/>
              <a:gd name="T17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0" h="238">
                <a:moveTo>
                  <a:pt x="0" y="22"/>
                </a:moveTo>
                <a:cubicBezTo>
                  <a:pt x="0" y="10"/>
                  <a:pt x="10" y="0"/>
                  <a:pt x="22" y="0"/>
                </a:cubicBezTo>
                <a:cubicBezTo>
                  <a:pt x="318" y="0"/>
                  <a:pt x="318" y="0"/>
                  <a:pt x="318" y="0"/>
                </a:cubicBezTo>
                <a:cubicBezTo>
                  <a:pt x="330" y="0"/>
                  <a:pt x="340" y="10"/>
                  <a:pt x="340" y="22"/>
                </a:cubicBezTo>
                <a:cubicBezTo>
                  <a:pt x="340" y="216"/>
                  <a:pt x="340" y="216"/>
                  <a:pt x="340" y="216"/>
                </a:cubicBezTo>
                <a:cubicBezTo>
                  <a:pt x="340" y="228"/>
                  <a:pt x="330" y="238"/>
                  <a:pt x="318" y="238"/>
                </a:cubicBezTo>
                <a:cubicBezTo>
                  <a:pt x="22" y="238"/>
                  <a:pt x="22" y="238"/>
                  <a:pt x="22" y="238"/>
                </a:cubicBezTo>
                <a:cubicBezTo>
                  <a:pt x="10" y="238"/>
                  <a:pt x="0" y="228"/>
                  <a:pt x="0" y="216"/>
                </a:cubicBezTo>
                <a:lnTo>
                  <a:pt x="0" y="22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išḻîḑé"/>
          <p:cNvSpPr/>
          <p:nvPr>
            <p:custDataLst>
              <p:tags r:id="rId46"/>
            </p:custDataLst>
          </p:nvPr>
        </p:nvSpPr>
        <p:spPr bwMode="auto">
          <a:xfrm>
            <a:off x="1239520" y="1932940"/>
            <a:ext cx="333375" cy="117475"/>
          </a:xfrm>
          <a:custGeom>
            <a:avLst/>
            <a:gdLst>
              <a:gd name="T0" fmla="*/ 116 w 338"/>
              <a:gd name="T1" fmla="*/ 1 h 119"/>
              <a:gd name="T2" fmla="*/ 0 w 338"/>
              <a:gd name="T3" fmla="*/ 104 h 119"/>
              <a:gd name="T4" fmla="*/ 21 w 338"/>
              <a:gd name="T5" fmla="*/ 119 h 119"/>
              <a:gd name="T6" fmla="*/ 317 w 338"/>
              <a:gd name="T7" fmla="*/ 119 h 119"/>
              <a:gd name="T8" fmla="*/ 338 w 338"/>
              <a:gd name="T9" fmla="*/ 104 h 119"/>
              <a:gd name="T10" fmla="*/ 221 w 338"/>
              <a:gd name="T1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8" h="119">
                <a:moveTo>
                  <a:pt x="116" y="1"/>
                </a:moveTo>
                <a:cubicBezTo>
                  <a:pt x="0" y="104"/>
                  <a:pt x="0" y="104"/>
                  <a:pt x="0" y="104"/>
                </a:cubicBezTo>
                <a:cubicBezTo>
                  <a:pt x="3" y="113"/>
                  <a:pt x="12" y="119"/>
                  <a:pt x="21" y="119"/>
                </a:cubicBezTo>
                <a:cubicBezTo>
                  <a:pt x="317" y="119"/>
                  <a:pt x="317" y="119"/>
                  <a:pt x="317" y="119"/>
                </a:cubicBezTo>
                <a:cubicBezTo>
                  <a:pt x="327" y="119"/>
                  <a:pt x="335" y="113"/>
                  <a:pt x="338" y="104"/>
                </a:cubicBezTo>
                <a:cubicBezTo>
                  <a:pt x="221" y="0"/>
                  <a:pt x="221" y="0"/>
                  <a:pt x="221" y="0"/>
                </a:cubicBezTo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íṡľíḍê"/>
          <p:cNvSpPr/>
          <p:nvPr>
            <p:custDataLst>
              <p:tags r:id="rId47"/>
            </p:custDataLst>
          </p:nvPr>
        </p:nvSpPr>
        <p:spPr bwMode="auto">
          <a:xfrm>
            <a:off x="1239520" y="1816100"/>
            <a:ext cx="333375" cy="177165"/>
          </a:xfrm>
          <a:custGeom>
            <a:avLst/>
            <a:gdLst>
              <a:gd name="T0" fmla="*/ 0 w 338"/>
              <a:gd name="T1" fmla="*/ 15 h 180"/>
              <a:gd name="T2" fmla="*/ 169 w 338"/>
              <a:gd name="T3" fmla="*/ 180 h 180"/>
              <a:gd name="T4" fmla="*/ 338 w 338"/>
              <a:gd name="T5" fmla="*/ 15 h 180"/>
              <a:gd name="T6" fmla="*/ 317 w 338"/>
              <a:gd name="T7" fmla="*/ 0 h 180"/>
              <a:gd name="T8" fmla="*/ 21 w 338"/>
              <a:gd name="T9" fmla="*/ 0 h 180"/>
              <a:gd name="T10" fmla="*/ 0 w 338"/>
              <a:gd name="T11" fmla="*/ 15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8" h="180">
                <a:moveTo>
                  <a:pt x="0" y="15"/>
                </a:moveTo>
                <a:cubicBezTo>
                  <a:pt x="169" y="180"/>
                  <a:pt x="169" y="180"/>
                  <a:pt x="169" y="180"/>
                </a:cubicBezTo>
                <a:cubicBezTo>
                  <a:pt x="338" y="15"/>
                  <a:pt x="338" y="15"/>
                  <a:pt x="338" y="15"/>
                </a:cubicBezTo>
                <a:cubicBezTo>
                  <a:pt x="335" y="6"/>
                  <a:pt x="327" y="0"/>
                  <a:pt x="317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2" y="0"/>
                  <a:pt x="3" y="6"/>
                  <a:pt x="0" y="15"/>
                </a:cubicBezTo>
                <a:close/>
              </a:path>
            </a:pathLst>
          </a:cu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íşḻidè"/>
          <p:cNvSpPr/>
          <p:nvPr>
            <p:custDataLst>
              <p:tags r:id="rId48"/>
            </p:custDataLst>
          </p:nvPr>
        </p:nvSpPr>
        <p:spPr bwMode="auto">
          <a:xfrm>
            <a:off x="1239520" y="1816100"/>
            <a:ext cx="333375" cy="161290"/>
          </a:xfrm>
          <a:custGeom>
            <a:avLst/>
            <a:gdLst>
              <a:gd name="T0" fmla="*/ 0 w 338"/>
              <a:gd name="T1" fmla="*/ 14 h 164"/>
              <a:gd name="T2" fmla="*/ 169 w 338"/>
              <a:gd name="T3" fmla="*/ 164 h 164"/>
              <a:gd name="T4" fmla="*/ 338 w 338"/>
              <a:gd name="T5" fmla="*/ 14 h 164"/>
              <a:gd name="T6" fmla="*/ 317 w 338"/>
              <a:gd name="T7" fmla="*/ 0 h 164"/>
              <a:gd name="T8" fmla="*/ 21 w 338"/>
              <a:gd name="T9" fmla="*/ 0 h 164"/>
              <a:gd name="T10" fmla="*/ 0 w 338"/>
              <a:gd name="T11" fmla="*/ 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8" h="164">
                <a:moveTo>
                  <a:pt x="0" y="14"/>
                </a:moveTo>
                <a:cubicBezTo>
                  <a:pt x="169" y="164"/>
                  <a:pt x="169" y="164"/>
                  <a:pt x="169" y="164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35" y="6"/>
                  <a:pt x="327" y="0"/>
                  <a:pt x="317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2" y="0"/>
                  <a:pt x="3" y="6"/>
                  <a:pt x="0" y="14"/>
                </a:cubicBez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îṡlíḓè"/>
          <p:cNvSpPr/>
          <p:nvPr>
            <p:custDataLst>
              <p:tags r:id="rId49"/>
            </p:custDataLst>
          </p:nvPr>
        </p:nvSpPr>
        <p:spPr bwMode="auto">
          <a:xfrm>
            <a:off x="494030" y="2157730"/>
            <a:ext cx="300355" cy="300355"/>
          </a:xfrm>
          <a:custGeom>
            <a:avLst/>
            <a:gdLst>
              <a:gd name="T0" fmla="*/ 279 w 305"/>
              <a:gd name="T1" fmla="*/ 127 h 305"/>
              <a:gd name="T2" fmla="*/ 289 w 305"/>
              <a:gd name="T3" fmla="*/ 99 h 305"/>
              <a:gd name="T4" fmla="*/ 276 w 305"/>
              <a:gd name="T5" fmla="*/ 61 h 305"/>
              <a:gd name="T6" fmla="*/ 249 w 305"/>
              <a:gd name="T7" fmla="*/ 68 h 305"/>
              <a:gd name="T8" fmla="*/ 244 w 305"/>
              <a:gd name="T9" fmla="*/ 38 h 305"/>
              <a:gd name="T10" fmla="*/ 214 w 305"/>
              <a:gd name="T11" fmla="*/ 12 h 305"/>
              <a:gd name="T12" fmla="*/ 194 w 305"/>
              <a:gd name="T13" fmla="*/ 31 h 305"/>
              <a:gd name="T14" fmla="*/ 175 w 305"/>
              <a:gd name="T15" fmla="*/ 8 h 305"/>
              <a:gd name="T16" fmla="*/ 135 w 305"/>
              <a:gd name="T17" fmla="*/ 0 h 305"/>
              <a:gd name="T18" fmla="*/ 127 w 305"/>
              <a:gd name="T19" fmla="*/ 27 h 305"/>
              <a:gd name="T20" fmla="*/ 99 w 305"/>
              <a:gd name="T21" fmla="*/ 16 h 305"/>
              <a:gd name="T22" fmla="*/ 61 w 305"/>
              <a:gd name="T23" fmla="*/ 29 h 305"/>
              <a:gd name="T24" fmla="*/ 68 w 305"/>
              <a:gd name="T25" fmla="*/ 56 h 305"/>
              <a:gd name="T26" fmla="*/ 38 w 305"/>
              <a:gd name="T27" fmla="*/ 61 h 305"/>
              <a:gd name="T28" fmla="*/ 12 w 305"/>
              <a:gd name="T29" fmla="*/ 92 h 305"/>
              <a:gd name="T30" fmla="*/ 31 w 305"/>
              <a:gd name="T31" fmla="*/ 112 h 305"/>
              <a:gd name="T32" fmla="*/ 8 w 305"/>
              <a:gd name="T33" fmla="*/ 131 h 305"/>
              <a:gd name="T34" fmla="*/ 0 w 305"/>
              <a:gd name="T35" fmla="*/ 170 h 305"/>
              <a:gd name="T36" fmla="*/ 27 w 305"/>
              <a:gd name="T37" fmla="*/ 178 h 305"/>
              <a:gd name="T38" fmla="*/ 17 w 305"/>
              <a:gd name="T39" fmla="*/ 206 h 305"/>
              <a:gd name="T40" fmla="*/ 29 w 305"/>
              <a:gd name="T41" fmla="*/ 244 h 305"/>
              <a:gd name="T42" fmla="*/ 56 w 305"/>
              <a:gd name="T43" fmla="*/ 237 h 305"/>
              <a:gd name="T44" fmla="*/ 62 w 305"/>
              <a:gd name="T45" fmla="*/ 267 h 305"/>
              <a:gd name="T46" fmla="*/ 92 w 305"/>
              <a:gd name="T47" fmla="*/ 293 h 305"/>
              <a:gd name="T48" fmla="*/ 112 w 305"/>
              <a:gd name="T49" fmla="*/ 274 h 305"/>
              <a:gd name="T50" fmla="*/ 131 w 305"/>
              <a:gd name="T51" fmla="*/ 297 h 305"/>
              <a:gd name="T52" fmla="*/ 170 w 305"/>
              <a:gd name="T53" fmla="*/ 305 h 305"/>
              <a:gd name="T54" fmla="*/ 178 w 305"/>
              <a:gd name="T55" fmla="*/ 279 h 305"/>
              <a:gd name="T56" fmla="*/ 206 w 305"/>
              <a:gd name="T57" fmla="*/ 289 h 305"/>
              <a:gd name="T58" fmla="*/ 244 w 305"/>
              <a:gd name="T59" fmla="*/ 276 h 305"/>
              <a:gd name="T60" fmla="*/ 238 w 305"/>
              <a:gd name="T61" fmla="*/ 249 h 305"/>
              <a:gd name="T62" fmla="*/ 267 w 305"/>
              <a:gd name="T63" fmla="*/ 244 h 305"/>
              <a:gd name="T64" fmla="*/ 294 w 305"/>
              <a:gd name="T65" fmla="*/ 214 h 305"/>
              <a:gd name="T66" fmla="*/ 274 w 305"/>
              <a:gd name="T67" fmla="*/ 194 h 305"/>
              <a:gd name="T68" fmla="*/ 297 w 305"/>
              <a:gd name="T69" fmla="*/ 174 h 305"/>
              <a:gd name="T70" fmla="*/ 305 w 305"/>
              <a:gd name="T71" fmla="*/ 135 h 305"/>
              <a:gd name="T72" fmla="*/ 153 w 305"/>
              <a:gd name="T73" fmla="*/ 215 h 305"/>
              <a:gd name="T74" fmla="*/ 153 w 305"/>
              <a:gd name="T75" fmla="*/ 90 h 305"/>
              <a:gd name="T76" fmla="*/ 153 w 305"/>
              <a:gd name="T77" fmla="*/ 21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5" h="305">
                <a:moveTo>
                  <a:pt x="297" y="127"/>
                </a:moveTo>
                <a:cubicBezTo>
                  <a:pt x="279" y="127"/>
                  <a:pt x="279" y="127"/>
                  <a:pt x="279" y="127"/>
                </a:cubicBezTo>
                <a:cubicBezTo>
                  <a:pt x="277" y="121"/>
                  <a:pt x="276" y="114"/>
                  <a:pt x="273" y="108"/>
                </a:cubicBezTo>
                <a:cubicBezTo>
                  <a:pt x="289" y="99"/>
                  <a:pt x="289" y="99"/>
                  <a:pt x="289" y="99"/>
                </a:cubicBezTo>
                <a:cubicBezTo>
                  <a:pt x="293" y="97"/>
                  <a:pt x="294" y="92"/>
                  <a:pt x="292" y="88"/>
                </a:cubicBezTo>
                <a:cubicBezTo>
                  <a:pt x="276" y="61"/>
                  <a:pt x="276" y="61"/>
                  <a:pt x="276" y="61"/>
                </a:cubicBezTo>
                <a:cubicBezTo>
                  <a:pt x="274" y="58"/>
                  <a:pt x="269" y="56"/>
                  <a:pt x="265" y="58"/>
                </a:cubicBezTo>
                <a:cubicBezTo>
                  <a:pt x="249" y="68"/>
                  <a:pt x="249" y="68"/>
                  <a:pt x="249" y="68"/>
                </a:cubicBezTo>
                <a:cubicBezTo>
                  <a:pt x="245" y="63"/>
                  <a:pt x="240" y="58"/>
                  <a:pt x="235" y="54"/>
                </a:cubicBezTo>
                <a:cubicBezTo>
                  <a:pt x="244" y="38"/>
                  <a:pt x="244" y="38"/>
                  <a:pt x="244" y="38"/>
                </a:cubicBezTo>
                <a:cubicBezTo>
                  <a:pt x="246" y="34"/>
                  <a:pt x="245" y="30"/>
                  <a:pt x="241" y="28"/>
                </a:cubicBezTo>
                <a:cubicBezTo>
                  <a:pt x="214" y="12"/>
                  <a:pt x="214" y="12"/>
                  <a:pt x="214" y="12"/>
                </a:cubicBezTo>
                <a:cubicBezTo>
                  <a:pt x="210" y="10"/>
                  <a:pt x="205" y="11"/>
                  <a:pt x="203" y="15"/>
                </a:cubicBezTo>
                <a:cubicBezTo>
                  <a:pt x="194" y="31"/>
                  <a:pt x="194" y="31"/>
                  <a:pt x="194" y="31"/>
                </a:cubicBezTo>
                <a:cubicBezTo>
                  <a:pt x="188" y="29"/>
                  <a:pt x="181" y="27"/>
                  <a:pt x="175" y="26"/>
                </a:cubicBezTo>
                <a:cubicBezTo>
                  <a:pt x="175" y="8"/>
                  <a:pt x="175" y="8"/>
                  <a:pt x="175" y="8"/>
                </a:cubicBezTo>
                <a:cubicBezTo>
                  <a:pt x="175" y="4"/>
                  <a:pt x="171" y="0"/>
                  <a:pt x="167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1" y="0"/>
                  <a:pt x="127" y="4"/>
                  <a:pt x="127" y="8"/>
                </a:cubicBezTo>
                <a:cubicBezTo>
                  <a:pt x="127" y="27"/>
                  <a:pt x="127" y="27"/>
                  <a:pt x="127" y="27"/>
                </a:cubicBezTo>
                <a:cubicBezTo>
                  <a:pt x="121" y="28"/>
                  <a:pt x="114" y="30"/>
                  <a:pt x="108" y="32"/>
                </a:cubicBezTo>
                <a:cubicBezTo>
                  <a:pt x="99" y="16"/>
                  <a:pt x="99" y="16"/>
                  <a:pt x="99" y="16"/>
                </a:cubicBezTo>
                <a:cubicBezTo>
                  <a:pt x="97" y="13"/>
                  <a:pt x="92" y="11"/>
                  <a:pt x="89" y="14"/>
                </a:cubicBezTo>
                <a:cubicBezTo>
                  <a:pt x="61" y="29"/>
                  <a:pt x="61" y="29"/>
                  <a:pt x="61" y="29"/>
                </a:cubicBezTo>
                <a:cubicBezTo>
                  <a:pt x="58" y="31"/>
                  <a:pt x="56" y="36"/>
                  <a:pt x="59" y="40"/>
                </a:cubicBezTo>
                <a:cubicBezTo>
                  <a:pt x="68" y="56"/>
                  <a:pt x="68" y="56"/>
                  <a:pt x="68" y="56"/>
                </a:cubicBezTo>
                <a:cubicBezTo>
                  <a:pt x="63" y="61"/>
                  <a:pt x="58" y="65"/>
                  <a:pt x="54" y="70"/>
                </a:cubicBezTo>
                <a:cubicBezTo>
                  <a:pt x="38" y="61"/>
                  <a:pt x="38" y="61"/>
                  <a:pt x="38" y="61"/>
                </a:cubicBezTo>
                <a:cubicBezTo>
                  <a:pt x="35" y="59"/>
                  <a:pt x="30" y="61"/>
                  <a:pt x="28" y="64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5"/>
                  <a:pt x="11" y="100"/>
                  <a:pt x="15" y="102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29" y="118"/>
                  <a:pt x="27" y="124"/>
                  <a:pt x="26" y="131"/>
                </a:cubicBezTo>
                <a:cubicBezTo>
                  <a:pt x="8" y="131"/>
                  <a:pt x="8" y="131"/>
                  <a:pt x="8" y="131"/>
                </a:cubicBezTo>
                <a:cubicBezTo>
                  <a:pt x="4" y="131"/>
                  <a:pt x="0" y="134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4"/>
                  <a:pt x="4" y="178"/>
                  <a:pt x="8" y="178"/>
                </a:cubicBezTo>
                <a:cubicBezTo>
                  <a:pt x="27" y="178"/>
                  <a:pt x="27" y="178"/>
                  <a:pt x="27" y="178"/>
                </a:cubicBezTo>
                <a:cubicBezTo>
                  <a:pt x="28" y="185"/>
                  <a:pt x="30" y="191"/>
                  <a:pt x="32" y="197"/>
                </a:cubicBezTo>
                <a:cubicBezTo>
                  <a:pt x="17" y="206"/>
                  <a:pt x="17" y="206"/>
                  <a:pt x="17" y="206"/>
                </a:cubicBezTo>
                <a:cubicBezTo>
                  <a:pt x="13" y="208"/>
                  <a:pt x="12" y="213"/>
                  <a:pt x="14" y="217"/>
                </a:cubicBezTo>
                <a:cubicBezTo>
                  <a:pt x="29" y="244"/>
                  <a:pt x="29" y="244"/>
                  <a:pt x="29" y="244"/>
                </a:cubicBezTo>
                <a:cubicBezTo>
                  <a:pt x="32" y="248"/>
                  <a:pt x="36" y="249"/>
                  <a:pt x="40" y="247"/>
                </a:cubicBezTo>
                <a:cubicBezTo>
                  <a:pt x="56" y="237"/>
                  <a:pt x="56" y="237"/>
                  <a:pt x="56" y="237"/>
                </a:cubicBezTo>
                <a:cubicBezTo>
                  <a:pt x="61" y="242"/>
                  <a:pt x="65" y="247"/>
                  <a:pt x="71" y="251"/>
                </a:cubicBezTo>
                <a:cubicBezTo>
                  <a:pt x="62" y="267"/>
                  <a:pt x="62" y="267"/>
                  <a:pt x="62" y="267"/>
                </a:cubicBezTo>
                <a:cubicBezTo>
                  <a:pt x="59" y="271"/>
                  <a:pt x="61" y="276"/>
                  <a:pt x="64" y="278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5" y="296"/>
                  <a:pt x="100" y="294"/>
                  <a:pt x="102" y="291"/>
                </a:cubicBezTo>
                <a:cubicBezTo>
                  <a:pt x="112" y="274"/>
                  <a:pt x="112" y="274"/>
                  <a:pt x="112" y="274"/>
                </a:cubicBezTo>
                <a:cubicBezTo>
                  <a:pt x="118" y="276"/>
                  <a:pt x="124" y="278"/>
                  <a:pt x="131" y="279"/>
                </a:cubicBezTo>
                <a:cubicBezTo>
                  <a:pt x="131" y="297"/>
                  <a:pt x="131" y="297"/>
                  <a:pt x="131" y="297"/>
                </a:cubicBezTo>
                <a:cubicBezTo>
                  <a:pt x="131" y="302"/>
                  <a:pt x="134" y="305"/>
                  <a:pt x="139" y="305"/>
                </a:cubicBezTo>
                <a:cubicBezTo>
                  <a:pt x="170" y="305"/>
                  <a:pt x="170" y="305"/>
                  <a:pt x="170" y="305"/>
                </a:cubicBezTo>
                <a:cubicBezTo>
                  <a:pt x="174" y="305"/>
                  <a:pt x="178" y="302"/>
                  <a:pt x="178" y="297"/>
                </a:cubicBezTo>
                <a:cubicBezTo>
                  <a:pt x="178" y="279"/>
                  <a:pt x="178" y="279"/>
                  <a:pt x="178" y="279"/>
                </a:cubicBezTo>
                <a:cubicBezTo>
                  <a:pt x="185" y="277"/>
                  <a:pt x="191" y="275"/>
                  <a:pt x="197" y="273"/>
                </a:cubicBezTo>
                <a:cubicBezTo>
                  <a:pt x="206" y="289"/>
                  <a:pt x="206" y="289"/>
                  <a:pt x="206" y="289"/>
                </a:cubicBezTo>
                <a:cubicBezTo>
                  <a:pt x="208" y="293"/>
                  <a:pt x="213" y="294"/>
                  <a:pt x="217" y="292"/>
                </a:cubicBezTo>
                <a:cubicBezTo>
                  <a:pt x="244" y="276"/>
                  <a:pt x="244" y="276"/>
                  <a:pt x="244" y="276"/>
                </a:cubicBezTo>
                <a:cubicBezTo>
                  <a:pt x="248" y="274"/>
                  <a:pt x="249" y="269"/>
                  <a:pt x="247" y="265"/>
                </a:cubicBezTo>
                <a:cubicBezTo>
                  <a:pt x="238" y="249"/>
                  <a:pt x="238" y="249"/>
                  <a:pt x="238" y="249"/>
                </a:cubicBezTo>
                <a:cubicBezTo>
                  <a:pt x="243" y="245"/>
                  <a:pt x="247" y="240"/>
                  <a:pt x="251" y="235"/>
                </a:cubicBezTo>
                <a:cubicBezTo>
                  <a:pt x="267" y="244"/>
                  <a:pt x="267" y="244"/>
                  <a:pt x="267" y="244"/>
                </a:cubicBezTo>
                <a:cubicBezTo>
                  <a:pt x="271" y="246"/>
                  <a:pt x="276" y="245"/>
                  <a:pt x="278" y="241"/>
                </a:cubicBezTo>
                <a:cubicBezTo>
                  <a:pt x="294" y="214"/>
                  <a:pt x="294" y="214"/>
                  <a:pt x="294" y="214"/>
                </a:cubicBezTo>
                <a:cubicBezTo>
                  <a:pt x="296" y="210"/>
                  <a:pt x="294" y="205"/>
                  <a:pt x="291" y="203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7" y="188"/>
                  <a:pt x="278" y="181"/>
                  <a:pt x="279" y="174"/>
                </a:cubicBezTo>
                <a:cubicBezTo>
                  <a:pt x="297" y="174"/>
                  <a:pt x="297" y="174"/>
                  <a:pt x="297" y="174"/>
                </a:cubicBezTo>
                <a:cubicBezTo>
                  <a:pt x="302" y="174"/>
                  <a:pt x="305" y="171"/>
                  <a:pt x="305" y="167"/>
                </a:cubicBezTo>
                <a:cubicBezTo>
                  <a:pt x="305" y="135"/>
                  <a:pt x="305" y="135"/>
                  <a:pt x="305" y="135"/>
                </a:cubicBezTo>
                <a:cubicBezTo>
                  <a:pt x="305" y="131"/>
                  <a:pt x="302" y="127"/>
                  <a:pt x="297" y="127"/>
                </a:cubicBezTo>
                <a:close/>
                <a:moveTo>
                  <a:pt x="153" y="215"/>
                </a:moveTo>
                <a:cubicBezTo>
                  <a:pt x="118" y="215"/>
                  <a:pt x="90" y="187"/>
                  <a:pt x="90" y="153"/>
                </a:cubicBezTo>
                <a:cubicBezTo>
                  <a:pt x="90" y="118"/>
                  <a:pt x="118" y="90"/>
                  <a:pt x="153" y="90"/>
                </a:cubicBezTo>
                <a:cubicBezTo>
                  <a:pt x="187" y="90"/>
                  <a:pt x="215" y="118"/>
                  <a:pt x="215" y="153"/>
                </a:cubicBezTo>
                <a:cubicBezTo>
                  <a:pt x="215" y="187"/>
                  <a:pt x="187" y="215"/>
                  <a:pt x="153" y="215"/>
                </a:cubicBezTo>
                <a:close/>
              </a:path>
            </a:pathLst>
          </a:custGeom>
          <a:solidFill>
            <a:srgbClr val="1C45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ïŝ1ïḑê"/>
          <p:cNvSpPr/>
          <p:nvPr>
            <p:custDataLst>
              <p:tags r:id="rId50"/>
            </p:custDataLst>
          </p:nvPr>
        </p:nvSpPr>
        <p:spPr bwMode="auto">
          <a:xfrm>
            <a:off x="547370" y="2211070"/>
            <a:ext cx="194945" cy="194945"/>
          </a:xfrm>
          <a:custGeom>
            <a:avLst/>
            <a:gdLst>
              <a:gd name="T0" fmla="*/ 99 w 198"/>
              <a:gd name="T1" fmla="*/ 0 h 198"/>
              <a:gd name="T2" fmla="*/ 0 w 198"/>
              <a:gd name="T3" fmla="*/ 99 h 198"/>
              <a:gd name="T4" fmla="*/ 99 w 198"/>
              <a:gd name="T5" fmla="*/ 198 h 198"/>
              <a:gd name="T6" fmla="*/ 198 w 198"/>
              <a:gd name="T7" fmla="*/ 99 h 198"/>
              <a:gd name="T8" fmla="*/ 99 w 198"/>
              <a:gd name="T9" fmla="*/ 0 h 198"/>
              <a:gd name="T10" fmla="*/ 99 w 198"/>
              <a:gd name="T11" fmla="*/ 180 h 198"/>
              <a:gd name="T12" fmla="*/ 17 w 198"/>
              <a:gd name="T13" fmla="*/ 99 h 198"/>
              <a:gd name="T14" fmla="*/ 99 w 198"/>
              <a:gd name="T15" fmla="*/ 17 h 198"/>
              <a:gd name="T16" fmla="*/ 180 w 198"/>
              <a:gd name="T17" fmla="*/ 99 h 198"/>
              <a:gd name="T18" fmla="*/ 99 w 198"/>
              <a:gd name="T19" fmla="*/ 18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8" h="198">
                <a:moveTo>
                  <a:pt x="99" y="0"/>
                </a:moveTo>
                <a:cubicBezTo>
                  <a:pt x="44" y="0"/>
                  <a:pt x="0" y="44"/>
                  <a:pt x="0" y="99"/>
                </a:cubicBezTo>
                <a:cubicBezTo>
                  <a:pt x="0" y="153"/>
                  <a:pt x="44" y="198"/>
                  <a:pt x="99" y="198"/>
                </a:cubicBezTo>
                <a:cubicBezTo>
                  <a:pt x="153" y="198"/>
                  <a:pt x="198" y="153"/>
                  <a:pt x="198" y="99"/>
                </a:cubicBezTo>
                <a:cubicBezTo>
                  <a:pt x="198" y="44"/>
                  <a:pt x="153" y="0"/>
                  <a:pt x="99" y="0"/>
                </a:cubicBezTo>
                <a:close/>
                <a:moveTo>
                  <a:pt x="99" y="180"/>
                </a:moveTo>
                <a:cubicBezTo>
                  <a:pt x="54" y="180"/>
                  <a:pt x="17" y="144"/>
                  <a:pt x="17" y="99"/>
                </a:cubicBezTo>
                <a:cubicBezTo>
                  <a:pt x="17" y="54"/>
                  <a:pt x="54" y="17"/>
                  <a:pt x="99" y="17"/>
                </a:cubicBezTo>
                <a:cubicBezTo>
                  <a:pt x="144" y="17"/>
                  <a:pt x="180" y="54"/>
                  <a:pt x="180" y="99"/>
                </a:cubicBezTo>
                <a:cubicBezTo>
                  <a:pt x="180" y="144"/>
                  <a:pt x="144" y="180"/>
                  <a:pt x="99" y="180"/>
                </a:cubicBezTo>
                <a:close/>
              </a:path>
            </a:pathLst>
          </a:custGeom>
          <a:solidFill>
            <a:srgbClr val="122B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íṧľíḑè"/>
          <p:cNvSpPr/>
          <p:nvPr>
            <p:custDataLst>
              <p:tags r:id="rId51"/>
            </p:custDataLst>
          </p:nvPr>
        </p:nvSpPr>
        <p:spPr bwMode="auto">
          <a:xfrm>
            <a:off x="641985" y="2211070"/>
            <a:ext cx="100330" cy="194945"/>
          </a:xfrm>
          <a:custGeom>
            <a:avLst/>
            <a:gdLst>
              <a:gd name="T0" fmla="*/ 3 w 102"/>
              <a:gd name="T1" fmla="*/ 0 h 198"/>
              <a:gd name="T2" fmla="*/ 0 w 102"/>
              <a:gd name="T3" fmla="*/ 0 h 198"/>
              <a:gd name="T4" fmla="*/ 0 w 102"/>
              <a:gd name="T5" fmla="*/ 17 h 198"/>
              <a:gd name="T6" fmla="*/ 3 w 102"/>
              <a:gd name="T7" fmla="*/ 17 h 198"/>
              <a:gd name="T8" fmla="*/ 84 w 102"/>
              <a:gd name="T9" fmla="*/ 99 h 198"/>
              <a:gd name="T10" fmla="*/ 3 w 102"/>
              <a:gd name="T11" fmla="*/ 180 h 198"/>
              <a:gd name="T12" fmla="*/ 0 w 102"/>
              <a:gd name="T13" fmla="*/ 180 h 198"/>
              <a:gd name="T14" fmla="*/ 0 w 102"/>
              <a:gd name="T15" fmla="*/ 198 h 198"/>
              <a:gd name="T16" fmla="*/ 3 w 102"/>
              <a:gd name="T17" fmla="*/ 198 h 198"/>
              <a:gd name="T18" fmla="*/ 102 w 102"/>
              <a:gd name="T19" fmla="*/ 99 h 198"/>
              <a:gd name="T20" fmla="*/ 3 w 102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" h="198">
                <a:moveTo>
                  <a:pt x="3" y="0"/>
                </a:moveTo>
                <a:cubicBezTo>
                  <a:pt x="2" y="0"/>
                  <a:pt x="1" y="0"/>
                  <a:pt x="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7"/>
                  <a:pt x="2" y="17"/>
                  <a:pt x="3" y="17"/>
                </a:cubicBezTo>
                <a:cubicBezTo>
                  <a:pt x="48" y="17"/>
                  <a:pt x="84" y="54"/>
                  <a:pt x="84" y="99"/>
                </a:cubicBezTo>
                <a:cubicBezTo>
                  <a:pt x="84" y="144"/>
                  <a:pt x="48" y="180"/>
                  <a:pt x="3" y="180"/>
                </a:cubicBezTo>
                <a:cubicBezTo>
                  <a:pt x="2" y="180"/>
                  <a:pt x="1" y="180"/>
                  <a:pt x="0" y="180"/>
                </a:cubicBezTo>
                <a:cubicBezTo>
                  <a:pt x="0" y="198"/>
                  <a:pt x="0" y="198"/>
                  <a:pt x="0" y="198"/>
                </a:cubicBezTo>
                <a:cubicBezTo>
                  <a:pt x="1" y="198"/>
                  <a:pt x="2" y="198"/>
                  <a:pt x="3" y="198"/>
                </a:cubicBezTo>
                <a:cubicBezTo>
                  <a:pt x="57" y="198"/>
                  <a:pt x="102" y="153"/>
                  <a:pt x="102" y="99"/>
                </a:cubicBezTo>
                <a:cubicBezTo>
                  <a:pt x="102" y="44"/>
                  <a:pt x="57" y="0"/>
                  <a:pt x="3" y="0"/>
                </a:cubicBezTo>
                <a:close/>
              </a:path>
            </a:pathLst>
          </a:custGeom>
          <a:solidFill>
            <a:srgbClr val="122B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ïSḷïḍé"/>
          <p:cNvSpPr/>
          <p:nvPr>
            <p:custDataLst>
              <p:tags r:id="rId52"/>
            </p:custDataLst>
          </p:nvPr>
        </p:nvSpPr>
        <p:spPr bwMode="auto">
          <a:xfrm>
            <a:off x="1693545" y="1714500"/>
            <a:ext cx="323215" cy="321945"/>
          </a:xfrm>
          <a:prstGeom prst="ellipse">
            <a:avLst/>
          </a:prstGeom>
          <a:solidFill>
            <a:srgbClr val="27A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iS1iďe"/>
          <p:cNvSpPr/>
          <p:nvPr>
            <p:custDataLst>
              <p:tags r:id="rId53"/>
            </p:custDataLst>
          </p:nvPr>
        </p:nvSpPr>
        <p:spPr bwMode="auto">
          <a:xfrm>
            <a:off x="1982470" y="1919605"/>
            <a:ext cx="27940" cy="39370"/>
          </a:xfrm>
          <a:custGeom>
            <a:avLst/>
            <a:gdLst>
              <a:gd name="T0" fmla="*/ 28 w 28"/>
              <a:gd name="T1" fmla="*/ 0 h 41"/>
              <a:gd name="T2" fmla="*/ 23 w 28"/>
              <a:gd name="T3" fmla="*/ 2 h 41"/>
              <a:gd name="T4" fmla="*/ 19 w 28"/>
              <a:gd name="T5" fmla="*/ 4 h 41"/>
              <a:gd name="T6" fmla="*/ 15 w 28"/>
              <a:gd name="T7" fmla="*/ 9 h 41"/>
              <a:gd name="T8" fmla="*/ 11 w 28"/>
              <a:gd name="T9" fmla="*/ 10 h 41"/>
              <a:gd name="T10" fmla="*/ 9 w 28"/>
              <a:gd name="T11" fmla="*/ 12 h 41"/>
              <a:gd name="T12" fmla="*/ 8 w 28"/>
              <a:gd name="T13" fmla="*/ 12 h 41"/>
              <a:gd name="T14" fmla="*/ 6 w 28"/>
              <a:gd name="T15" fmla="*/ 14 h 41"/>
              <a:gd name="T16" fmla="*/ 5 w 28"/>
              <a:gd name="T17" fmla="*/ 15 h 41"/>
              <a:gd name="T18" fmla="*/ 1 w 28"/>
              <a:gd name="T19" fmla="*/ 21 h 41"/>
              <a:gd name="T20" fmla="*/ 0 w 28"/>
              <a:gd name="T21" fmla="*/ 27 h 41"/>
              <a:gd name="T22" fmla="*/ 1 w 28"/>
              <a:gd name="T23" fmla="*/ 32 h 41"/>
              <a:gd name="T24" fmla="*/ 1 w 28"/>
              <a:gd name="T25" fmla="*/ 34 h 41"/>
              <a:gd name="T26" fmla="*/ 2 w 28"/>
              <a:gd name="T27" fmla="*/ 37 h 41"/>
              <a:gd name="T28" fmla="*/ 3 w 28"/>
              <a:gd name="T29" fmla="*/ 41 h 41"/>
              <a:gd name="T30" fmla="*/ 9 w 28"/>
              <a:gd name="T31" fmla="*/ 40 h 41"/>
              <a:gd name="T32" fmla="*/ 12 w 28"/>
              <a:gd name="T33" fmla="*/ 39 h 41"/>
              <a:gd name="T34" fmla="*/ 28 w 28"/>
              <a:gd name="T35" fmla="*/ 0 h 41"/>
              <a:gd name="T36" fmla="*/ 28 w 28"/>
              <a:gd name="T3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" h="41">
                <a:moveTo>
                  <a:pt x="28" y="0"/>
                </a:moveTo>
                <a:cubicBezTo>
                  <a:pt x="25" y="0"/>
                  <a:pt x="23" y="1"/>
                  <a:pt x="23" y="2"/>
                </a:cubicBezTo>
                <a:cubicBezTo>
                  <a:pt x="23" y="2"/>
                  <a:pt x="20" y="4"/>
                  <a:pt x="19" y="4"/>
                </a:cubicBezTo>
                <a:cubicBezTo>
                  <a:pt x="18" y="5"/>
                  <a:pt x="16" y="8"/>
                  <a:pt x="15" y="9"/>
                </a:cubicBezTo>
                <a:cubicBezTo>
                  <a:pt x="15" y="10"/>
                  <a:pt x="12" y="9"/>
                  <a:pt x="11" y="10"/>
                </a:cubicBezTo>
                <a:cubicBezTo>
                  <a:pt x="11" y="10"/>
                  <a:pt x="9" y="12"/>
                  <a:pt x="9" y="12"/>
                </a:cubicBezTo>
                <a:cubicBezTo>
                  <a:pt x="9" y="13"/>
                  <a:pt x="8" y="13"/>
                  <a:pt x="8" y="12"/>
                </a:cubicBezTo>
                <a:cubicBezTo>
                  <a:pt x="8" y="12"/>
                  <a:pt x="8" y="12"/>
                  <a:pt x="6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8"/>
                  <a:pt x="2" y="21"/>
                  <a:pt x="1" y="21"/>
                </a:cubicBezTo>
                <a:cubicBezTo>
                  <a:pt x="0" y="21"/>
                  <a:pt x="0" y="26"/>
                  <a:pt x="0" y="27"/>
                </a:cubicBezTo>
                <a:cubicBezTo>
                  <a:pt x="0" y="29"/>
                  <a:pt x="0" y="31"/>
                  <a:pt x="1" y="32"/>
                </a:cubicBezTo>
                <a:cubicBezTo>
                  <a:pt x="1" y="32"/>
                  <a:pt x="1" y="32"/>
                  <a:pt x="1" y="34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9"/>
                  <a:pt x="3" y="41"/>
                  <a:pt x="3" y="41"/>
                </a:cubicBezTo>
                <a:cubicBezTo>
                  <a:pt x="4" y="41"/>
                  <a:pt x="8" y="40"/>
                  <a:pt x="9" y="40"/>
                </a:cubicBezTo>
                <a:cubicBezTo>
                  <a:pt x="10" y="40"/>
                  <a:pt x="11" y="39"/>
                  <a:pt x="12" y="39"/>
                </a:cubicBezTo>
                <a:cubicBezTo>
                  <a:pt x="19" y="27"/>
                  <a:pt x="24" y="14"/>
                  <a:pt x="28" y="0"/>
                </a:cubicBezTo>
                <a:cubicBezTo>
                  <a:pt x="28" y="0"/>
                  <a:pt x="28" y="0"/>
                  <a:pt x="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íṡliďê"/>
          <p:cNvSpPr/>
          <p:nvPr>
            <p:custDataLst>
              <p:tags r:id="rId54"/>
            </p:custDataLst>
          </p:nvPr>
        </p:nvSpPr>
        <p:spPr bwMode="auto">
          <a:xfrm>
            <a:off x="1694815" y="1758315"/>
            <a:ext cx="104140" cy="240030"/>
          </a:xfrm>
          <a:custGeom>
            <a:avLst/>
            <a:gdLst>
              <a:gd name="T0" fmla="*/ 57 w 105"/>
              <a:gd name="T1" fmla="*/ 179 h 243"/>
              <a:gd name="T2" fmla="*/ 57 w 105"/>
              <a:gd name="T3" fmla="*/ 194 h 243"/>
              <a:gd name="T4" fmla="*/ 57 w 105"/>
              <a:gd name="T5" fmla="*/ 215 h 243"/>
              <a:gd name="T6" fmla="*/ 56 w 105"/>
              <a:gd name="T7" fmla="*/ 230 h 243"/>
              <a:gd name="T8" fmla="*/ 61 w 105"/>
              <a:gd name="T9" fmla="*/ 241 h 243"/>
              <a:gd name="T10" fmla="*/ 68 w 105"/>
              <a:gd name="T11" fmla="*/ 240 h 243"/>
              <a:gd name="T12" fmla="*/ 69 w 105"/>
              <a:gd name="T13" fmla="*/ 229 h 243"/>
              <a:gd name="T14" fmla="*/ 72 w 105"/>
              <a:gd name="T15" fmla="*/ 214 h 243"/>
              <a:gd name="T16" fmla="*/ 80 w 105"/>
              <a:gd name="T17" fmla="*/ 203 h 243"/>
              <a:gd name="T18" fmla="*/ 87 w 105"/>
              <a:gd name="T19" fmla="*/ 194 h 243"/>
              <a:gd name="T20" fmla="*/ 96 w 105"/>
              <a:gd name="T21" fmla="*/ 184 h 243"/>
              <a:gd name="T22" fmla="*/ 100 w 105"/>
              <a:gd name="T23" fmla="*/ 168 h 243"/>
              <a:gd name="T24" fmla="*/ 105 w 105"/>
              <a:gd name="T25" fmla="*/ 158 h 243"/>
              <a:gd name="T26" fmla="*/ 102 w 105"/>
              <a:gd name="T27" fmla="*/ 150 h 243"/>
              <a:gd name="T28" fmla="*/ 89 w 105"/>
              <a:gd name="T29" fmla="*/ 145 h 243"/>
              <a:gd name="T30" fmla="*/ 74 w 105"/>
              <a:gd name="T31" fmla="*/ 132 h 243"/>
              <a:gd name="T32" fmla="*/ 61 w 105"/>
              <a:gd name="T33" fmla="*/ 124 h 243"/>
              <a:gd name="T34" fmla="*/ 53 w 105"/>
              <a:gd name="T35" fmla="*/ 123 h 243"/>
              <a:gd name="T36" fmla="*/ 42 w 105"/>
              <a:gd name="T37" fmla="*/ 128 h 243"/>
              <a:gd name="T38" fmla="*/ 35 w 105"/>
              <a:gd name="T39" fmla="*/ 111 h 243"/>
              <a:gd name="T40" fmla="*/ 21 w 105"/>
              <a:gd name="T41" fmla="*/ 106 h 243"/>
              <a:gd name="T42" fmla="*/ 35 w 105"/>
              <a:gd name="T43" fmla="*/ 96 h 243"/>
              <a:gd name="T44" fmla="*/ 46 w 105"/>
              <a:gd name="T45" fmla="*/ 98 h 243"/>
              <a:gd name="T46" fmla="*/ 52 w 105"/>
              <a:gd name="T47" fmla="*/ 83 h 243"/>
              <a:gd name="T48" fmla="*/ 60 w 105"/>
              <a:gd name="T49" fmla="*/ 73 h 243"/>
              <a:gd name="T50" fmla="*/ 68 w 105"/>
              <a:gd name="T51" fmla="*/ 67 h 243"/>
              <a:gd name="T52" fmla="*/ 72 w 105"/>
              <a:gd name="T53" fmla="*/ 59 h 243"/>
              <a:gd name="T54" fmla="*/ 78 w 105"/>
              <a:gd name="T55" fmla="*/ 60 h 243"/>
              <a:gd name="T56" fmla="*/ 83 w 105"/>
              <a:gd name="T57" fmla="*/ 63 h 243"/>
              <a:gd name="T58" fmla="*/ 81 w 105"/>
              <a:gd name="T59" fmla="*/ 50 h 243"/>
              <a:gd name="T60" fmla="*/ 76 w 105"/>
              <a:gd name="T61" fmla="*/ 41 h 243"/>
              <a:gd name="T62" fmla="*/ 68 w 105"/>
              <a:gd name="T63" fmla="*/ 37 h 243"/>
              <a:gd name="T64" fmla="*/ 60 w 105"/>
              <a:gd name="T65" fmla="*/ 29 h 243"/>
              <a:gd name="T66" fmla="*/ 53 w 105"/>
              <a:gd name="T67" fmla="*/ 43 h 243"/>
              <a:gd name="T68" fmla="*/ 50 w 105"/>
              <a:gd name="T69" fmla="*/ 47 h 243"/>
              <a:gd name="T70" fmla="*/ 41 w 105"/>
              <a:gd name="T71" fmla="*/ 41 h 243"/>
              <a:gd name="T72" fmla="*/ 41 w 105"/>
              <a:gd name="T73" fmla="*/ 31 h 243"/>
              <a:gd name="T74" fmla="*/ 53 w 105"/>
              <a:gd name="T75" fmla="*/ 20 h 243"/>
              <a:gd name="T76" fmla="*/ 57 w 105"/>
              <a:gd name="T77" fmla="*/ 12 h 243"/>
              <a:gd name="T78" fmla="*/ 65 w 105"/>
              <a:gd name="T79" fmla="*/ 17 h 243"/>
              <a:gd name="T80" fmla="*/ 70 w 105"/>
              <a:gd name="T81" fmla="*/ 29 h 243"/>
              <a:gd name="T82" fmla="*/ 76 w 105"/>
              <a:gd name="T83" fmla="*/ 22 h 243"/>
              <a:gd name="T84" fmla="*/ 77 w 105"/>
              <a:gd name="T85" fmla="*/ 17 h 243"/>
              <a:gd name="T86" fmla="*/ 72 w 105"/>
              <a:gd name="T87" fmla="*/ 8 h 243"/>
              <a:gd name="T88" fmla="*/ 61 w 105"/>
              <a:gd name="T89" fmla="*/ 4 h 243"/>
              <a:gd name="T90" fmla="*/ 49 w 105"/>
              <a:gd name="T91" fmla="*/ 7 h 243"/>
              <a:gd name="T92" fmla="*/ 48 w 105"/>
              <a:gd name="T93" fmla="*/ 14 h 243"/>
              <a:gd name="T94" fmla="*/ 40 w 105"/>
              <a:gd name="T95" fmla="*/ 10 h 243"/>
              <a:gd name="T96" fmla="*/ 37 w 105"/>
              <a:gd name="T97" fmla="*/ 14 h 243"/>
              <a:gd name="T98" fmla="*/ 6 w 105"/>
              <a:gd name="T99" fmla="*/ 105 h 243"/>
              <a:gd name="T100" fmla="*/ 10 w 105"/>
              <a:gd name="T101" fmla="*/ 105 h 243"/>
              <a:gd name="T102" fmla="*/ 28 w 105"/>
              <a:gd name="T103" fmla="*/ 122 h 243"/>
              <a:gd name="T104" fmla="*/ 36 w 105"/>
              <a:gd name="T105" fmla="*/ 128 h 243"/>
              <a:gd name="T106" fmla="*/ 46 w 105"/>
              <a:gd name="T107" fmla="*/ 134 h 243"/>
              <a:gd name="T108" fmla="*/ 42 w 105"/>
              <a:gd name="T109" fmla="*/ 151 h 243"/>
              <a:gd name="T110" fmla="*/ 47 w 105"/>
              <a:gd name="T111" fmla="*/ 16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5" h="243">
                <a:moveTo>
                  <a:pt x="49" y="167"/>
                </a:moveTo>
                <a:cubicBezTo>
                  <a:pt x="49" y="168"/>
                  <a:pt x="52" y="171"/>
                  <a:pt x="53" y="172"/>
                </a:cubicBezTo>
                <a:cubicBezTo>
                  <a:pt x="54" y="173"/>
                  <a:pt x="56" y="178"/>
                  <a:pt x="57" y="179"/>
                </a:cubicBezTo>
                <a:cubicBezTo>
                  <a:pt x="57" y="181"/>
                  <a:pt x="57" y="183"/>
                  <a:pt x="57" y="184"/>
                </a:cubicBezTo>
                <a:cubicBezTo>
                  <a:pt x="57" y="185"/>
                  <a:pt x="58" y="186"/>
                  <a:pt x="58" y="187"/>
                </a:cubicBezTo>
                <a:cubicBezTo>
                  <a:pt x="58" y="187"/>
                  <a:pt x="57" y="192"/>
                  <a:pt x="57" y="194"/>
                </a:cubicBezTo>
                <a:cubicBezTo>
                  <a:pt x="58" y="196"/>
                  <a:pt x="55" y="202"/>
                  <a:pt x="55" y="205"/>
                </a:cubicBezTo>
                <a:cubicBezTo>
                  <a:pt x="55" y="208"/>
                  <a:pt x="56" y="212"/>
                  <a:pt x="57" y="211"/>
                </a:cubicBezTo>
                <a:cubicBezTo>
                  <a:pt x="57" y="211"/>
                  <a:pt x="58" y="214"/>
                  <a:pt x="57" y="215"/>
                </a:cubicBezTo>
                <a:cubicBezTo>
                  <a:pt x="56" y="215"/>
                  <a:pt x="55" y="217"/>
                  <a:pt x="55" y="217"/>
                </a:cubicBezTo>
                <a:cubicBezTo>
                  <a:pt x="56" y="218"/>
                  <a:pt x="55" y="220"/>
                  <a:pt x="55" y="221"/>
                </a:cubicBezTo>
                <a:cubicBezTo>
                  <a:pt x="55" y="222"/>
                  <a:pt x="56" y="228"/>
                  <a:pt x="56" y="230"/>
                </a:cubicBezTo>
                <a:cubicBezTo>
                  <a:pt x="57" y="231"/>
                  <a:pt x="59" y="235"/>
                  <a:pt x="59" y="236"/>
                </a:cubicBezTo>
                <a:cubicBezTo>
                  <a:pt x="60" y="238"/>
                  <a:pt x="60" y="240"/>
                  <a:pt x="60" y="240"/>
                </a:cubicBezTo>
                <a:cubicBezTo>
                  <a:pt x="61" y="241"/>
                  <a:pt x="61" y="241"/>
                  <a:pt x="61" y="241"/>
                </a:cubicBezTo>
                <a:cubicBezTo>
                  <a:pt x="61" y="241"/>
                  <a:pt x="63" y="242"/>
                  <a:pt x="63" y="242"/>
                </a:cubicBezTo>
                <a:cubicBezTo>
                  <a:pt x="64" y="243"/>
                  <a:pt x="67" y="242"/>
                  <a:pt x="68" y="242"/>
                </a:cubicBezTo>
                <a:cubicBezTo>
                  <a:pt x="70" y="242"/>
                  <a:pt x="68" y="241"/>
                  <a:pt x="68" y="240"/>
                </a:cubicBezTo>
                <a:cubicBezTo>
                  <a:pt x="67" y="240"/>
                  <a:pt x="67" y="237"/>
                  <a:pt x="66" y="237"/>
                </a:cubicBezTo>
                <a:cubicBezTo>
                  <a:pt x="66" y="236"/>
                  <a:pt x="66" y="233"/>
                  <a:pt x="66" y="232"/>
                </a:cubicBezTo>
                <a:cubicBezTo>
                  <a:pt x="67" y="231"/>
                  <a:pt x="69" y="230"/>
                  <a:pt x="69" y="229"/>
                </a:cubicBezTo>
                <a:cubicBezTo>
                  <a:pt x="69" y="229"/>
                  <a:pt x="69" y="226"/>
                  <a:pt x="69" y="225"/>
                </a:cubicBezTo>
                <a:cubicBezTo>
                  <a:pt x="68" y="225"/>
                  <a:pt x="69" y="221"/>
                  <a:pt x="68" y="219"/>
                </a:cubicBezTo>
                <a:cubicBezTo>
                  <a:pt x="68" y="217"/>
                  <a:pt x="72" y="216"/>
                  <a:pt x="72" y="214"/>
                </a:cubicBezTo>
                <a:cubicBezTo>
                  <a:pt x="72" y="213"/>
                  <a:pt x="76" y="211"/>
                  <a:pt x="77" y="210"/>
                </a:cubicBezTo>
                <a:cubicBezTo>
                  <a:pt x="78" y="210"/>
                  <a:pt x="79" y="205"/>
                  <a:pt x="78" y="205"/>
                </a:cubicBezTo>
                <a:cubicBezTo>
                  <a:pt x="78" y="204"/>
                  <a:pt x="80" y="203"/>
                  <a:pt x="80" y="203"/>
                </a:cubicBezTo>
                <a:cubicBezTo>
                  <a:pt x="81" y="203"/>
                  <a:pt x="82" y="202"/>
                  <a:pt x="82" y="202"/>
                </a:cubicBezTo>
                <a:cubicBezTo>
                  <a:pt x="83" y="202"/>
                  <a:pt x="84" y="200"/>
                  <a:pt x="84" y="200"/>
                </a:cubicBezTo>
                <a:cubicBezTo>
                  <a:pt x="85" y="200"/>
                  <a:pt x="86" y="195"/>
                  <a:pt x="87" y="194"/>
                </a:cubicBezTo>
                <a:cubicBezTo>
                  <a:pt x="88" y="194"/>
                  <a:pt x="89" y="191"/>
                  <a:pt x="89" y="190"/>
                </a:cubicBezTo>
                <a:cubicBezTo>
                  <a:pt x="89" y="189"/>
                  <a:pt x="90" y="187"/>
                  <a:pt x="91" y="186"/>
                </a:cubicBezTo>
                <a:cubicBezTo>
                  <a:pt x="91" y="186"/>
                  <a:pt x="95" y="184"/>
                  <a:pt x="96" y="184"/>
                </a:cubicBezTo>
                <a:cubicBezTo>
                  <a:pt x="96" y="183"/>
                  <a:pt x="97" y="178"/>
                  <a:pt x="97" y="175"/>
                </a:cubicBezTo>
                <a:cubicBezTo>
                  <a:pt x="98" y="173"/>
                  <a:pt x="99" y="171"/>
                  <a:pt x="99" y="170"/>
                </a:cubicBezTo>
                <a:cubicBezTo>
                  <a:pt x="99" y="169"/>
                  <a:pt x="100" y="169"/>
                  <a:pt x="100" y="168"/>
                </a:cubicBezTo>
                <a:cubicBezTo>
                  <a:pt x="101" y="168"/>
                  <a:pt x="101" y="165"/>
                  <a:pt x="102" y="165"/>
                </a:cubicBezTo>
                <a:cubicBezTo>
                  <a:pt x="103" y="164"/>
                  <a:pt x="105" y="162"/>
                  <a:pt x="105" y="161"/>
                </a:cubicBezTo>
                <a:cubicBezTo>
                  <a:pt x="105" y="160"/>
                  <a:pt x="105" y="159"/>
                  <a:pt x="105" y="158"/>
                </a:cubicBezTo>
                <a:cubicBezTo>
                  <a:pt x="105" y="158"/>
                  <a:pt x="105" y="158"/>
                  <a:pt x="105" y="156"/>
                </a:cubicBezTo>
                <a:cubicBezTo>
                  <a:pt x="105" y="154"/>
                  <a:pt x="105" y="154"/>
                  <a:pt x="105" y="154"/>
                </a:cubicBezTo>
                <a:cubicBezTo>
                  <a:pt x="105" y="152"/>
                  <a:pt x="103" y="150"/>
                  <a:pt x="102" y="150"/>
                </a:cubicBezTo>
                <a:cubicBezTo>
                  <a:pt x="102" y="151"/>
                  <a:pt x="99" y="149"/>
                  <a:pt x="98" y="148"/>
                </a:cubicBezTo>
                <a:cubicBezTo>
                  <a:pt x="97" y="148"/>
                  <a:pt x="94" y="148"/>
                  <a:pt x="94" y="148"/>
                </a:cubicBezTo>
                <a:cubicBezTo>
                  <a:pt x="93" y="148"/>
                  <a:pt x="90" y="146"/>
                  <a:pt x="89" y="145"/>
                </a:cubicBezTo>
                <a:cubicBezTo>
                  <a:pt x="88" y="145"/>
                  <a:pt x="85" y="144"/>
                  <a:pt x="85" y="144"/>
                </a:cubicBezTo>
                <a:cubicBezTo>
                  <a:pt x="84" y="144"/>
                  <a:pt x="83" y="139"/>
                  <a:pt x="81" y="138"/>
                </a:cubicBezTo>
                <a:cubicBezTo>
                  <a:pt x="79" y="136"/>
                  <a:pt x="75" y="133"/>
                  <a:pt x="74" y="132"/>
                </a:cubicBezTo>
                <a:cubicBezTo>
                  <a:pt x="74" y="131"/>
                  <a:pt x="69" y="128"/>
                  <a:pt x="68" y="128"/>
                </a:cubicBezTo>
                <a:cubicBezTo>
                  <a:pt x="66" y="127"/>
                  <a:pt x="64" y="127"/>
                  <a:pt x="64" y="127"/>
                </a:cubicBezTo>
                <a:cubicBezTo>
                  <a:pt x="64" y="127"/>
                  <a:pt x="62" y="125"/>
                  <a:pt x="61" y="124"/>
                </a:cubicBezTo>
                <a:cubicBezTo>
                  <a:pt x="60" y="123"/>
                  <a:pt x="58" y="122"/>
                  <a:pt x="58" y="123"/>
                </a:cubicBezTo>
                <a:cubicBezTo>
                  <a:pt x="57" y="124"/>
                  <a:pt x="56" y="123"/>
                  <a:pt x="55" y="123"/>
                </a:cubicBezTo>
                <a:cubicBezTo>
                  <a:pt x="55" y="122"/>
                  <a:pt x="53" y="123"/>
                  <a:pt x="53" y="123"/>
                </a:cubicBezTo>
                <a:cubicBezTo>
                  <a:pt x="52" y="123"/>
                  <a:pt x="50" y="127"/>
                  <a:pt x="49" y="128"/>
                </a:cubicBezTo>
                <a:cubicBezTo>
                  <a:pt x="48" y="129"/>
                  <a:pt x="47" y="127"/>
                  <a:pt x="46" y="127"/>
                </a:cubicBezTo>
                <a:cubicBezTo>
                  <a:pt x="45" y="126"/>
                  <a:pt x="43" y="127"/>
                  <a:pt x="42" y="128"/>
                </a:cubicBezTo>
                <a:cubicBezTo>
                  <a:pt x="41" y="128"/>
                  <a:pt x="40" y="124"/>
                  <a:pt x="40" y="122"/>
                </a:cubicBezTo>
                <a:cubicBezTo>
                  <a:pt x="40" y="120"/>
                  <a:pt x="38" y="117"/>
                  <a:pt x="37" y="116"/>
                </a:cubicBezTo>
                <a:cubicBezTo>
                  <a:pt x="35" y="116"/>
                  <a:pt x="35" y="112"/>
                  <a:pt x="35" y="111"/>
                </a:cubicBezTo>
                <a:cubicBezTo>
                  <a:pt x="35" y="109"/>
                  <a:pt x="32" y="109"/>
                  <a:pt x="31" y="108"/>
                </a:cubicBezTo>
                <a:cubicBezTo>
                  <a:pt x="31" y="108"/>
                  <a:pt x="29" y="110"/>
                  <a:pt x="28" y="111"/>
                </a:cubicBezTo>
                <a:cubicBezTo>
                  <a:pt x="28" y="112"/>
                  <a:pt x="21" y="110"/>
                  <a:pt x="21" y="106"/>
                </a:cubicBezTo>
                <a:cubicBezTo>
                  <a:pt x="22" y="101"/>
                  <a:pt x="26" y="97"/>
                  <a:pt x="27" y="96"/>
                </a:cubicBezTo>
                <a:cubicBezTo>
                  <a:pt x="27" y="96"/>
                  <a:pt x="32" y="96"/>
                  <a:pt x="33" y="96"/>
                </a:cubicBezTo>
                <a:cubicBezTo>
                  <a:pt x="34" y="97"/>
                  <a:pt x="35" y="96"/>
                  <a:pt x="35" y="96"/>
                </a:cubicBezTo>
                <a:cubicBezTo>
                  <a:pt x="35" y="96"/>
                  <a:pt x="39" y="96"/>
                  <a:pt x="40" y="96"/>
                </a:cubicBezTo>
                <a:cubicBezTo>
                  <a:pt x="42" y="97"/>
                  <a:pt x="43" y="101"/>
                  <a:pt x="44" y="102"/>
                </a:cubicBezTo>
                <a:cubicBezTo>
                  <a:pt x="45" y="102"/>
                  <a:pt x="46" y="99"/>
                  <a:pt x="46" y="98"/>
                </a:cubicBezTo>
                <a:cubicBezTo>
                  <a:pt x="46" y="97"/>
                  <a:pt x="46" y="95"/>
                  <a:pt x="45" y="95"/>
                </a:cubicBezTo>
                <a:cubicBezTo>
                  <a:pt x="45" y="94"/>
                  <a:pt x="47" y="89"/>
                  <a:pt x="49" y="88"/>
                </a:cubicBezTo>
                <a:cubicBezTo>
                  <a:pt x="51" y="87"/>
                  <a:pt x="53" y="84"/>
                  <a:pt x="52" y="83"/>
                </a:cubicBezTo>
                <a:cubicBezTo>
                  <a:pt x="52" y="83"/>
                  <a:pt x="54" y="82"/>
                  <a:pt x="54" y="82"/>
                </a:cubicBezTo>
                <a:cubicBezTo>
                  <a:pt x="55" y="82"/>
                  <a:pt x="54" y="78"/>
                  <a:pt x="55" y="77"/>
                </a:cubicBezTo>
                <a:cubicBezTo>
                  <a:pt x="56" y="76"/>
                  <a:pt x="59" y="74"/>
                  <a:pt x="60" y="73"/>
                </a:cubicBezTo>
                <a:cubicBezTo>
                  <a:pt x="61" y="73"/>
                  <a:pt x="62" y="70"/>
                  <a:pt x="61" y="70"/>
                </a:cubicBezTo>
                <a:cubicBezTo>
                  <a:pt x="61" y="69"/>
                  <a:pt x="64" y="67"/>
                  <a:pt x="66" y="66"/>
                </a:cubicBezTo>
                <a:cubicBezTo>
                  <a:pt x="67" y="66"/>
                  <a:pt x="69" y="67"/>
                  <a:pt x="68" y="67"/>
                </a:cubicBezTo>
                <a:cubicBezTo>
                  <a:pt x="69" y="67"/>
                  <a:pt x="71" y="66"/>
                  <a:pt x="72" y="65"/>
                </a:cubicBezTo>
                <a:cubicBezTo>
                  <a:pt x="73" y="65"/>
                  <a:pt x="72" y="63"/>
                  <a:pt x="71" y="62"/>
                </a:cubicBezTo>
                <a:cubicBezTo>
                  <a:pt x="70" y="61"/>
                  <a:pt x="71" y="59"/>
                  <a:pt x="72" y="59"/>
                </a:cubicBezTo>
                <a:cubicBezTo>
                  <a:pt x="73" y="59"/>
                  <a:pt x="73" y="57"/>
                  <a:pt x="73" y="56"/>
                </a:cubicBezTo>
                <a:cubicBezTo>
                  <a:pt x="73" y="56"/>
                  <a:pt x="77" y="57"/>
                  <a:pt x="78" y="56"/>
                </a:cubicBezTo>
                <a:cubicBezTo>
                  <a:pt x="80" y="54"/>
                  <a:pt x="79" y="58"/>
                  <a:pt x="78" y="60"/>
                </a:cubicBezTo>
                <a:cubicBezTo>
                  <a:pt x="76" y="61"/>
                  <a:pt x="78" y="62"/>
                  <a:pt x="79" y="62"/>
                </a:cubicBezTo>
                <a:cubicBezTo>
                  <a:pt x="80" y="62"/>
                  <a:pt x="80" y="63"/>
                  <a:pt x="81" y="63"/>
                </a:cubicBezTo>
                <a:cubicBezTo>
                  <a:pt x="81" y="64"/>
                  <a:pt x="82" y="63"/>
                  <a:pt x="83" y="63"/>
                </a:cubicBezTo>
                <a:cubicBezTo>
                  <a:pt x="84" y="64"/>
                  <a:pt x="85" y="62"/>
                  <a:pt x="85" y="61"/>
                </a:cubicBezTo>
                <a:cubicBezTo>
                  <a:pt x="85" y="60"/>
                  <a:pt x="82" y="59"/>
                  <a:pt x="82" y="58"/>
                </a:cubicBezTo>
                <a:cubicBezTo>
                  <a:pt x="82" y="57"/>
                  <a:pt x="81" y="51"/>
                  <a:pt x="81" y="50"/>
                </a:cubicBezTo>
                <a:cubicBezTo>
                  <a:pt x="81" y="49"/>
                  <a:pt x="80" y="47"/>
                  <a:pt x="79" y="47"/>
                </a:cubicBezTo>
                <a:cubicBezTo>
                  <a:pt x="79" y="48"/>
                  <a:pt x="78" y="45"/>
                  <a:pt x="77" y="44"/>
                </a:cubicBezTo>
                <a:cubicBezTo>
                  <a:pt x="76" y="43"/>
                  <a:pt x="76" y="42"/>
                  <a:pt x="76" y="41"/>
                </a:cubicBezTo>
                <a:cubicBezTo>
                  <a:pt x="76" y="40"/>
                  <a:pt x="73" y="38"/>
                  <a:pt x="73" y="36"/>
                </a:cubicBezTo>
                <a:cubicBezTo>
                  <a:pt x="72" y="35"/>
                  <a:pt x="71" y="35"/>
                  <a:pt x="71" y="36"/>
                </a:cubicBezTo>
                <a:cubicBezTo>
                  <a:pt x="71" y="36"/>
                  <a:pt x="69" y="37"/>
                  <a:pt x="68" y="37"/>
                </a:cubicBezTo>
                <a:cubicBezTo>
                  <a:pt x="68" y="36"/>
                  <a:pt x="67" y="33"/>
                  <a:pt x="67" y="32"/>
                </a:cubicBezTo>
                <a:cubicBezTo>
                  <a:pt x="67" y="31"/>
                  <a:pt x="64" y="31"/>
                  <a:pt x="63" y="30"/>
                </a:cubicBezTo>
                <a:cubicBezTo>
                  <a:pt x="62" y="29"/>
                  <a:pt x="60" y="30"/>
                  <a:pt x="60" y="29"/>
                </a:cubicBezTo>
                <a:cubicBezTo>
                  <a:pt x="59" y="28"/>
                  <a:pt x="57" y="28"/>
                  <a:pt x="57" y="28"/>
                </a:cubicBezTo>
                <a:cubicBezTo>
                  <a:pt x="57" y="28"/>
                  <a:pt x="57" y="36"/>
                  <a:pt x="56" y="39"/>
                </a:cubicBezTo>
                <a:cubicBezTo>
                  <a:pt x="56" y="41"/>
                  <a:pt x="54" y="43"/>
                  <a:pt x="53" y="43"/>
                </a:cubicBezTo>
                <a:cubicBezTo>
                  <a:pt x="53" y="43"/>
                  <a:pt x="53" y="44"/>
                  <a:pt x="54" y="44"/>
                </a:cubicBezTo>
                <a:cubicBezTo>
                  <a:pt x="54" y="44"/>
                  <a:pt x="52" y="46"/>
                  <a:pt x="52" y="48"/>
                </a:cubicBezTo>
                <a:cubicBezTo>
                  <a:pt x="52" y="50"/>
                  <a:pt x="50" y="48"/>
                  <a:pt x="50" y="47"/>
                </a:cubicBezTo>
                <a:cubicBezTo>
                  <a:pt x="50" y="45"/>
                  <a:pt x="48" y="43"/>
                  <a:pt x="48" y="43"/>
                </a:cubicBezTo>
                <a:cubicBezTo>
                  <a:pt x="47" y="44"/>
                  <a:pt x="46" y="43"/>
                  <a:pt x="46" y="43"/>
                </a:cubicBezTo>
                <a:cubicBezTo>
                  <a:pt x="45" y="44"/>
                  <a:pt x="42" y="41"/>
                  <a:pt x="41" y="41"/>
                </a:cubicBezTo>
                <a:cubicBezTo>
                  <a:pt x="39" y="40"/>
                  <a:pt x="39" y="36"/>
                  <a:pt x="38" y="36"/>
                </a:cubicBezTo>
                <a:cubicBezTo>
                  <a:pt x="37" y="35"/>
                  <a:pt x="38" y="35"/>
                  <a:pt x="38" y="34"/>
                </a:cubicBezTo>
                <a:cubicBezTo>
                  <a:pt x="38" y="34"/>
                  <a:pt x="40" y="32"/>
                  <a:pt x="41" y="31"/>
                </a:cubicBezTo>
                <a:cubicBezTo>
                  <a:pt x="42" y="30"/>
                  <a:pt x="45" y="26"/>
                  <a:pt x="46" y="25"/>
                </a:cubicBezTo>
                <a:cubicBezTo>
                  <a:pt x="47" y="25"/>
                  <a:pt x="48" y="23"/>
                  <a:pt x="47" y="22"/>
                </a:cubicBezTo>
                <a:cubicBezTo>
                  <a:pt x="47" y="22"/>
                  <a:pt x="52" y="20"/>
                  <a:pt x="53" y="20"/>
                </a:cubicBezTo>
                <a:cubicBezTo>
                  <a:pt x="55" y="20"/>
                  <a:pt x="56" y="16"/>
                  <a:pt x="56" y="15"/>
                </a:cubicBezTo>
                <a:cubicBezTo>
                  <a:pt x="56" y="14"/>
                  <a:pt x="55" y="12"/>
                  <a:pt x="54" y="12"/>
                </a:cubicBezTo>
                <a:cubicBezTo>
                  <a:pt x="54" y="11"/>
                  <a:pt x="56" y="11"/>
                  <a:pt x="57" y="12"/>
                </a:cubicBezTo>
                <a:cubicBezTo>
                  <a:pt x="58" y="12"/>
                  <a:pt x="60" y="11"/>
                  <a:pt x="61" y="11"/>
                </a:cubicBezTo>
                <a:cubicBezTo>
                  <a:pt x="62" y="12"/>
                  <a:pt x="64" y="13"/>
                  <a:pt x="66" y="14"/>
                </a:cubicBezTo>
                <a:cubicBezTo>
                  <a:pt x="66" y="14"/>
                  <a:pt x="66" y="14"/>
                  <a:pt x="65" y="17"/>
                </a:cubicBezTo>
                <a:cubicBezTo>
                  <a:pt x="65" y="21"/>
                  <a:pt x="65" y="21"/>
                  <a:pt x="65" y="21"/>
                </a:cubicBezTo>
                <a:cubicBezTo>
                  <a:pt x="61" y="23"/>
                  <a:pt x="60" y="25"/>
                  <a:pt x="61" y="25"/>
                </a:cubicBezTo>
                <a:cubicBezTo>
                  <a:pt x="63" y="25"/>
                  <a:pt x="69" y="28"/>
                  <a:pt x="70" y="29"/>
                </a:cubicBezTo>
                <a:cubicBezTo>
                  <a:pt x="72" y="30"/>
                  <a:pt x="72" y="27"/>
                  <a:pt x="73" y="26"/>
                </a:cubicBezTo>
                <a:cubicBezTo>
                  <a:pt x="73" y="26"/>
                  <a:pt x="73" y="23"/>
                  <a:pt x="73" y="22"/>
                </a:cubicBezTo>
                <a:cubicBezTo>
                  <a:pt x="73" y="21"/>
                  <a:pt x="75" y="22"/>
                  <a:pt x="76" y="22"/>
                </a:cubicBezTo>
                <a:cubicBezTo>
                  <a:pt x="76" y="23"/>
                  <a:pt x="77" y="22"/>
                  <a:pt x="78" y="21"/>
                </a:cubicBezTo>
                <a:cubicBezTo>
                  <a:pt x="78" y="21"/>
                  <a:pt x="78" y="19"/>
                  <a:pt x="79" y="18"/>
                </a:cubicBezTo>
                <a:cubicBezTo>
                  <a:pt x="79" y="18"/>
                  <a:pt x="77" y="17"/>
                  <a:pt x="77" y="17"/>
                </a:cubicBezTo>
                <a:cubicBezTo>
                  <a:pt x="77" y="16"/>
                  <a:pt x="75" y="15"/>
                  <a:pt x="74" y="14"/>
                </a:cubicBezTo>
                <a:cubicBezTo>
                  <a:pt x="73" y="14"/>
                  <a:pt x="73" y="12"/>
                  <a:pt x="73" y="12"/>
                </a:cubicBezTo>
                <a:cubicBezTo>
                  <a:pt x="74" y="11"/>
                  <a:pt x="73" y="9"/>
                  <a:pt x="72" y="8"/>
                </a:cubicBezTo>
                <a:cubicBezTo>
                  <a:pt x="72" y="8"/>
                  <a:pt x="69" y="7"/>
                  <a:pt x="68" y="7"/>
                </a:cubicBezTo>
                <a:cubicBezTo>
                  <a:pt x="67" y="7"/>
                  <a:pt x="66" y="5"/>
                  <a:pt x="66" y="4"/>
                </a:cubicBezTo>
                <a:cubicBezTo>
                  <a:pt x="65" y="4"/>
                  <a:pt x="62" y="4"/>
                  <a:pt x="61" y="4"/>
                </a:cubicBezTo>
                <a:cubicBezTo>
                  <a:pt x="60" y="4"/>
                  <a:pt x="58" y="1"/>
                  <a:pt x="57" y="2"/>
                </a:cubicBezTo>
                <a:cubicBezTo>
                  <a:pt x="55" y="3"/>
                  <a:pt x="54" y="1"/>
                  <a:pt x="53" y="1"/>
                </a:cubicBezTo>
                <a:cubicBezTo>
                  <a:pt x="52" y="0"/>
                  <a:pt x="49" y="4"/>
                  <a:pt x="49" y="7"/>
                </a:cubicBezTo>
                <a:cubicBezTo>
                  <a:pt x="49" y="10"/>
                  <a:pt x="50" y="12"/>
                  <a:pt x="51" y="12"/>
                </a:cubicBezTo>
                <a:cubicBezTo>
                  <a:pt x="51" y="12"/>
                  <a:pt x="50" y="15"/>
                  <a:pt x="50" y="15"/>
                </a:cubicBezTo>
                <a:cubicBezTo>
                  <a:pt x="49" y="16"/>
                  <a:pt x="48" y="15"/>
                  <a:pt x="48" y="14"/>
                </a:cubicBezTo>
                <a:cubicBezTo>
                  <a:pt x="49" y="14"/>
                  <a:pt x="47" y="11"/>
                  <a:pt x="46" y="10"/>
                </a:cubicBezTo>
                <a:cubicBezTo>
                  <a:pt x="46" y="9"/>
                  <a:pt x="44" y="8"/>
                  <a:pt x="42" y="8"/>
                </a:cubicBezTo>
                <a:cubicBezTo>
                  <a:pt x="42" y="8"/>
                  <a:pt x="41" y="9"/>
                  <a:pt x="40" y="10"/>
                </a:cubicBezTo>
                <a:cubicBezTo>
                  <a:pt x="41" y="11"/>
                  <a:pt x="41" y="12"/>
                  <a:pt x="41" y="13"/>
                </a:cubicBezTo>
                <a:cubicBezTo>
                  <a:pt x="40" y="15"/>
                  <a:pt x="39" y="15"/>
                  <a:pt x="39" y="14"/>
                </a:cubicBezTo>
                <a:cubicBezTo>
                  <a:pt x="39" y="14"/>
                  <a:pt x="38" y="14"/>
                  <a:pt x="37" y="14"/>
                </a:cubicBezTo>
                <a:cubicBezTo>
                  <a:pt x="17" y="37"/>
                  <a:pt x="4" y="67"/>
                  <a:pt x="0" y="99"/>
                </a:cubicBezTo>
                <a:cubicBezTo>
                  <a:pt x="1" y="100"/>
                  <a:pt x="2" y="101"/>
                  <a:pt x="2" y="102"/>
                </a:cubicBezTo>
                <a:cubicBezTo>
                  <a:pt x="3" y="103"/>
                  <a:pt x="5" y="104"/>
                  <a:pt x="6" y="105"/>
                </a:cubicBezTo>
                <a:cubicBezTo>
                  <a:pt x="6" y="105"/>
                  <a:pt x="6" y="102"/>
                  <a:pt x="6" y="101"/>
                </a:cubicBezTo>
                <a:cubicBezTo>
                  <a:pt x="6" y="100"/>
                  <a:pt x="6" y="100"/>
                  <a:pt x="6" y="100"/>
                </a:cubicBezTo>
                <a:cubicBezTo>
                  <a:pt x="6" y="101"/>
                  <a:pt x="9" y="104"/>
                  <a:pt x="10" y="105"/>
                </a:cubicBezTo>
                <a:cubicBezTo>
                  <a:pt x="10" y="106"/>
                  <a:pt x="11" y="112"/>
                  <a:pt x="12" y="113"/>
                </a:cubicBezTo>
                <a:cubicBezTo>
                  <a:pt x="13" y="115"/>
                  <a:pt x="20" y="117"/>
                  <a:pt x="22" y="118"/>
                </a:cubicBezTo>
                <a:cubicBezTo>
                  <a:pt x="25" y="118"/>
                  <a:pt x="27" y="121"/>
                  <a:pt x="28" y="122"/>
                </a:cubicBezTo>
                <a:cubicBezTo>
                  <a:pt x="28" y="122"/>
                  <a:pt x="31" y="123"/>
                  <a:pt x="32" y="123"/>
                </a:cubicBezTo>
                <a:cubicBezTo>
                  <a:pt x="33" y="123"/>
                  <a:pt x="34" y="125"/>
                  <a:pt x="35" y="126"/>
                </a:cubicBezTo>
                <a:cubicBezTo>
                  <a:pt x="36" y="126"/>
                  <a:pt x="36" y="128"/>
                  <a:pt x="36" y="128"/>
                </a:cubicBezTo>
                <a:cubicBezTo>
                  <a:pt x="36" y="128"/>
                  <a:pt x="40" y="130"/>
                  <a:pt x="41" y="131"/>
                </a:cubicBezTo>
                <a:cubicBezTo>
                  <a:pt x="42" y="132"/>
                  <a:pt x="44" y="132"/>
                  <a:pt x="44" y="131"/>
                </a:cubicBezTo>
                <a:cubicBezTo>
                  <a:pt x="44" y="131"/>
                  <a:pt x="45" y="133"/>
                  <a:pt x="46" y="134"/>
                </a:cubicBezTo>
                <a:cubicBezTo>
                  <a:pt x="46" y="135"/>
                  <a:pt x="46" y="137"/>
                  <a:pt x="46" y="138"/>
                </a:cubicBezTo>
                <a:cubicBezTo>
                  <a:pt x="46" y="138"/>
                  <a:pt x="45" y="142"/>
                  <a:pt x="44" y="143"/>
                </a:cubicBezTo>
                <a:cubicBezTo>
                  <a:pt x="44" y="144"/>
                  <a:pt x="42" y="150"/>
                  <a:pt x="42" y="151"/>
                </a:cubicBezTo>
                <a:cubicBezTo>
                  <a:pt x="43" y="152"/>
                  <a:pt x="45" y="155"/>
                  <a:pt x="46" y="155"/>
                </a:cubicBezTo>
                <a:cubicBezTo>
                  <a:pt x="46" y="155"/>
                  <a:pt x="46" y="157"/>
                  <a:pt x="45" y="157"/>
                </a:cubicBezTo>
                <a:cubicBezTo>
                  <a:pt x="45" y="157"/>
                  <a:pt x="45" y="162"/>
                  <a:pt x="47" y="163"/>
                </a:cubicBezTo>
                <a:cubicBezTo>
                  <a:pt x="48" y="164"/>
                  <a:pt x="49" y="167"/>
                  <a:pt x="49" y="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îş1íḓê"/>
          <p:cNvSpPr/>
          <p:nvPr>
            <p:custDataLst>
              <p:tags r:id="rId55"/>
            </p:custDataLst>
          </p:nvPr>
        </p:nvSpPr>
        <p:spPr bwMode="auto">
          <a:xfrm>
            <a:off x="1761490" y="182499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íṩḷîďé"/>
          <p:cNvSpPr/>
          <p:nvPr>
            <p:custDataLst>
              <p:tags r:id="rId56"/>
            </p:custDataLst>
          </p:nvPr>
        </p:nvSpPr>
        <p:spPr bwMode="auto">
          <a:xfrm>
            <a:off x="1744980" y="1734820"/>
            <a:ext cx="33020" cy="22860"/>
          </a:xfrm>
          <a:custGeom>
            <a:avLst/>
            <a:gdLst>
              <a:gd name="T0" fmla="*/ 6 w 34"/>
              <a:gd name="T1" fmla="*/ 22 h 23"/>
              <a:gd name="T2" fmla="*/ 12 w 34"/>
              <a:gd name="T3" fmla="*/ 21 h 23"/>
              <a:gd name="T4" fmla="*/ 11 w 34"/>
              <a:gd name="T5" fmla="*/ 19 h 23"/>
              <a:gd name="T6" fmla="*/ 12 w 34"/>
              <a:gd name="T7" fmla="*/ 19 h 23"/>
              <a:gd name="T8" fmla="*/ 15 w 34"/>
              <a:gd name="T9" fmla="*/ 14 h 23"/>
              <a:gd name="T10" fmla="*/ 22 w 34"/>
              <a:gd name="T11" fmla="*/ 11 h 23"/>
              <a:gd name="T12" fmla="*/ 26 w 34"/>
              <a:gd name="T13" fmla="*/ 7 h 23"/>
              <a:gd name="T14" fmla="*/ 28 w 34"/>
              <a:gd name="T15" fmla="*/ 5 h 23"/>
              <a:gd name="T16" fmla="*/ 32 w 34"/>
              <a:gd name="T17" fmla="*/ 2 h 23"/>
              <a:gd name="T18" fmla="*/ 33 w 34"/>
              <a:gd name="T19" fmla="*/ 0 h 23"/>
              <a:gd name="T20" fmla="*/ 20 w 34"/>
              <a:gd name="T21" fmla="*/ 7 h 23"/>
              <a:gd name="T22" fmla="*/ 0 w 34"/>
              <a:gd name="T23" fmla="*/ 23 h 23"/>
              <a:gd name="T24" fmla="*/ 6 w 34"/>
              <a:gd name="T25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" h="23">
                <a:moveTo>
                  <a:pt x="6" y="22"/>
                </a:moveTo>
                <a:cubicBezTo>
                  <a:pt x="8" y="22"/>
                  <a:pt x="11" y="21"/>
                  <a:pt x="12" y="21"/>
                </a:cubicBezTo>
                <a:cubicBezTo>
                  <a:pt x="12" y="20"/>
                  <a:pt x="12" y="19"/>
                  <a:pt x="11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3" y="19"/>
                  <a:pt x="14" y="15"/>
                  <a:pt x="15" y="14"/>
                </a:cubicBezTo>
                <a:cubicBezTo>
                  <a:pt x="16" y="13"/>
                  <a:pt x="20" y="11"/>
                  <a:pt x="22" y="11"/>
                </a:cubicBezTo>
                <a:cubicBezTo>
                  <a:pt x="23" y="10"/>
                  <a:pt x="25" y="8"/>
                  <a:pt x="26" y="7"/>
                </a:cubicBezTo>
                <a:cubicBezTo>
                  <a:pt x="27" y="7"/>
                  <a:pt x="28" y="5"/>
                  <a:pt x="28" y="5"/>
                </a:cubicBezTo>
                <a:cubicBezTo>
                  <a:pt x="28" y="4"/>
                  <a:pt x="31" y="2"/>
                  <a:pt x="32" y="2"/>
                </a:cubicBezTo>
                <a:cubicBezTo>
                  <a:pt x="33" y="1"/>
                  <a:pt x="34" y="0"/>
                  <a:pt x="33" y="0"/>
                </a:cubicBezTo>
                <a:cubicBezTo>
                  <a:pt x="33" y="0"/>
                  <a:pt x="26" y="3"/>
                  <a:pt x="20" y="7"/>
                </a:cubicBezTo>
                <a:cubicBezTo>
                  <a:pt x="13" y="12"/>
                  <a:pt x="6" y="17"/>
                  <a:pt x="0" y="23"/>
                </a:cubicBezTo>
                <a:cubicBezTo>
                  <a:pt x="2" y="23"/>
                  <a:pt x="5" y="22"/>
                  <a:pt x="6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íSlíḋe"/>
          <p:cNvSpPr/>
          <p:nvPr>
            <p:custDataLst>
              <p:tags r:id="rId57"/>
            </p:custDataLst>
          </p:nvPr>
        </p:nvSpPr>
        <p:spPr bwMode="auto">
          <a:xfrm>
            <a:off x="1811655" y="1750060"/>
            <a:ext cx="196850" cy="208280"/>
          </a:xfrm>
          <a:custGeom>
            <a:avLst/>
            <a:gdLst>
              <a:gd name="T0" fmla="*/ 68 w 199"/>
              <a:gd name="T1" fmla="*/ 195 h 212"/>
              <a:gd name="T2" fmla="*/ 82 w 199"/>
              <a:gd name="T3" fmla="*/ 153 h 212"/>
              <a:gd name="T4" fmla="*/ 83 w 199"/>
              <a:gd name="T5" fmla="*/ 135 h 212"/>
              <a:gd name="T6" fmla="*/ 70 w 199"/>
              <a:gd name="T7" fmla="*/ 111 h 212"/>
              <a:gd name="T8" fmla="*/ 91 w 199"/>
              <a:gd name="T9" fmla="*/ 129 h 212"/>
              <a:gd name="T10" fmla="*/ 101 w 199"/>
              <a:gd name="T11" fmla="*/ 113 h 212"/>
              <a:gd name="T12" fmla="*/ 91 w 199"/>
              <a:gd name="T13" fmla="*/ 103 h 212"/>
              <a:gd name="T14" fmla="*/ 107 w 199"/>
              <a:gd name="T15" fmla="*/ 113 h 212"/>
              <a:gd name="T16" fmla="*/ 117 w 199"/>
              <a:gd name="T17" fmla="*/ 119 h 212"/>
              <a:gd name="T18" fmla="*/ 125 w 199"/>
              <a:gd name="T19" fmla="*/ 138 h 212"/>
              <a:gd name="T20" fmla="*/ 134 w 199"/>
              <a:gd name="T21" fmla="*/ 127 h 212"/>
              <a:gd name="T22" fmla="*/ 147 w 199"/>
              <a:gd name="T23" fmla="*/ 121 h 212"/>
              <a:gd name="T24" fmla="*/ 155 w 199"/>
              <a:gd name="T25" fmla="*/ 134 h 212"/>
              <a:gd name="T26" fmla="*/ 163 w 199"/>
              <a:gd name="T27" fmla="*/ 144 h 212"/>
              <a:gd name="T28" fmla="*/ 163 w 199"/>
              <a:gd name="T29" fmla="*/ 138 h 212"/>
              <a:gd name="T30" fmla="*/ 173 w 199"/>
              <a:gd name="T31" fmla="*/ 118 h 212"/>
              <a:gd name="T32" fmla="*/ 183 w 199"/>
              <a:gd name="T33" fmla="*/ 98 h 212"/>
              <a:gd name="T34" fmla="*/ 184 w 199"/>
              <a:gd name="T35" fmla="*/ 87 h 212"/>
              <a:gd name="T36" fmla="*/ 195 w 199"/>
              <a:gd name="T37" fmla="*/ 79 h 212"/>
              <a:gd name="T38" fmla="*/ 156 w 199"/>
              <a:gd name="T39" fmla="*/ 10 h 212"/>
              <a:gd name="T40" fmla="*/ 146 w 199"/>
              <a:gd name="T41" fmla="*/ 2 h 212"/>
              <a:gd name="T42" fmla="*/ 133 w 199"/>
              <a:gd name="T43" fmla="*/ 4 h 212"/>
              <a:gd name="T44" fmla="*/ 118 w 199"/>
              <a:gd name="T45" fmla="*/ 12 h 212"/>
              <a:gd name="T46" fmla="*/ 112 w 199"/>
              <a:gd name="T47" fmla="*/ 15 h 212"/>
              <a:gd name="T48" fmla="*/ 94 w 199"/>
              <a:gd name="T49" fmla="*/ 19 h 212"/>
              <a:gd name="T50" fmla="*/ 79 w 199"/>
              <a:gd name="T51" fmla="*/ 24 h 212"/>
              <a:gd name="T52" fmla="*/ 62 w 199"/>
              <a:gd name="T53" fmla="*/ 20 h 212"/>
              <a:gd name="T54" fmla="*/ 47 w 199"/>
              <a:gd name="T55" fmla="*/ 19 h 212"/>
              <a:gd name="T56" fmla="*/ 34 w 199"/>
              <a:gd name="T57" fmla="*/ 34 h 212"/>
              <a:gd name="T58" fmla="*/ 33 w 199"/>
              <a:gd name="T59" fmla="*/ 53 h 212"/>
              <a:gd name="T60" fmla="*/ 24 w 199"/>
              <a:gd name="T61" fmla="*/ 61 h 212"/>
              <a:gd name="T62" fmla="*/ 20 w 199"/>
              <a:gd name="T63" fmla="*/ 47 h 212"/>
              <a:gd name="T64" fmla="*/ 18 w 199"/>
              <a:gd name="T65" fmla="*/ 54 h 212"/>
              <a:gd name="T66" fmla="*/ 20 w 199"/>
              <a:gd name="T67" fmla="*/ 64 h 212"/>
              <a:gd name="T68" fmla="*/ 18 w 199"/>
              <a:gd name="T69" fmla="*/ 71 h 212"/>
              <a:gd name="T70" fmla="*/ 10 w 199"/>
              <a:gd name="T71" fmla="*/ 82 h 212"/>
              <a:gd name="T72" fmla="*/ 23 w 199"/>
              <a:gd name="T73" fmla="*/ 86 h 212"/>
              <a:gd name="T74" fmla="*/ 37 w 199"/>
              <a:gd name="T75" fmla="*/ 83 h 212"/>
              <a:gd name="T76" fmla="*/ 42 w 199"/>
              <a:gd name="T77" fmla="*/ 90 h 212"/>
              <a:gd name="T78" fmla="*/ 44 w 199"/>
              <a:gd name="T79" fmla="*/ 78 h 212"/>
              <a:gd name="T80" fmla="*/ 49 w 199"/>
              <a:gd name="T81" fmla="*/ 85 h 212"/>
              <a:gd name="T82" fmla="*/ 55 w 199"/>
              <a:gd name="T83" fmla="*/ 94 h 212"/>
              <a:gd name="T84" fmla="*/ 56 w 199"/>
              <a:gd name="T85" fmla="*/ 88 h 212"/>
              <a:gd name="T86" fmla="*/ 66 w 199"/>
              <a:gd name="T87" fmla="*/ 93 h 212"/>
              <a:gd name="T88" fmla="*/ 57 w 199"/>
              <a:gd name="T89" fmla="*/ 99 h 212"/>
              <a:gd name="T90" fmla="*/ 38 w 199"/>
              <a:gd name="T91" fmla="*/ 91 h 212"/>
              <a:gd name="T92" fmla="*/ 12 w 199"/>
              <a:gd name="T93" fmla="*/ 95 h 212"/>
              <a:gd name="T94" fmla="*/ 2 w 199"/>
              <a:gd name="T95" fmla="*/ 116 h 212"/>
              <a:gd name="T96" fmla="*/ 18 w 199"/>
              <a:gd name="T97" fmla="*/ 147 h 212"/>
              <a:gd name="T98" fmla="*/ 30 w 199"/>
              <a:gd name="T99" fmla="*/ 147 h 212"/>
              <a:gd name="T100" fmla="*/ 39 w 199"/>
              <a:gd name="T101" fmla="*/ 172 h 212"/>
              <a:gd name="T102" fmla="*/ 46 w 199"/>
              <a:gd name="T103" fmla="*/ 209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9" h="212">
                <a:moveTo>
                  <a:pt x="57" y="211"/>
                </a:moveTo>
                <a:cubicBezTo>
                  <a:pt x="59" y="210"/>
                  <a:pt x="62" y="205"/>
                  <a:pt x="63" y="204"/>
                </a:cubicBezTo>
                <a:cubicBezTo>
                  <a:pt x="65" y="202"/>
                  <a:pt x="65" y="198"/>
                  <a:pt x="66" y="198"/>
                </a:cubicBezTo>
                <a:cubicBezTo>
                  <a:pt x="66" y="197"/>
                  <a:pt x="68" y="195"/>
                  <a:pt x="68" y="195"/>
                </a:cubicBezTo>
                <a:cubicBezTo>
                  <a:pt x="69" y="195"/>
                  <a:pt x="71" y="186"/>
                  <a:pt x="73" y="184"/>
                </a:cubicBezTo>
                <a:cubicBezTo>
                  <a:pt x="75" y="182"/>
                  <a:pt x="77" y="173"/>
                  <a:pt x="77" y="169"/>
                </a:cubicBezTo>
                <a:cubicBezTo>
                  <a:pt x="77" y="166"/>
                  <a:pt x="78" y="160"/>
                  <a:pt x="79" y="158"/>
                </a:cubicBezTo>
                <a:cubicBezTo>
                  <a:pt x="79" y="157"/>
                  <a:pt x="81" y="154"/>
                  <a:pt x="82" y="153"/>
                </a:cubicBezTo>
                <a:cubicBezTo>
                  <a:pt x="83" y="153"/>
                  <a:pt x="87" y="146"/>
                  <a:pt x="89" y="144"/>
                </a:cubicBezTo>
                <a:cubicBezTo>
                  <a:pt x="90" y="141"/>
                  <a:pt x="92" y="136"/>
                  <a:pt x="91" y="135"/>
                </a:cubicBezTo>
                <a:cubicBezTo>
                  <a:pt x="91" y="134"/>
                  <a:pt x="88" y="133"/>
                  <a:pt x="87" y="133"/>
                </a:cubicBezTo>
                <a:cubicBezTo>
                  <a:pt x="87" y="134"/>
                  <a:pt x="84" y="135"/>
                  <a:pt x="83" y="135"/>
                </a:cubicBezTo>
                <a:cubicBezTo>
                  <a:pt x="82" y="135"/>
                  <a:pt x="80" y="129"/>
                  <a:pt x="78" y="128"/>
                </a:cubicBezTo>
                <a:cubicBezTo>
                  <a:pt x="77" y="127"/>
                  <a:pt x="76" y="122"/>
                  <a:pt x="75" y="120"/>
                </a:cubicBezTo>
                <a:cubicBezTo>
                  <a:pt x="74" y="119"/>
                  <a:pt x="72" y="117"/>
                  <a:pt x="71" y="116"/>
                </a:cubicBezTo>
                <a:cubicBezTo>
                  <a:pt x="71" y="115"/>
                  <a:pt x="71" y="112"/>
                  <a:pt x="70" y="111"/>
                </a:cubicBezTo>
                <a:cubicBezTo>
                  <a:pt x="70" y="111"/>
                  <a:pt x="72" y="112"/>
                  <a:pt x="72" y="113"/>
                </a:cubicBezTo>
                <a:cubicBezTo>
                  <a:pt x="72" y="114"/>
                  <a:pt x="76" y="119"/>
                  <a:pt x="77" y="121"/>
                </a:cubicBezTo>
                <a:cubicBezTo>
                  <a:pt x="78" y="123"/>
                  <a:pt x="81" y="128"/>
                  <a:pt x="81" y="130"/>
                </a:cubicBezTo>
                <a:cubicBezTo>
                  <a:pt x="82" y="131"/>
                  <a:pt x="88" y="130"/>
                  <a:pt x="91" y="129"/>
                </a:cubicBezTo>
                <a:cubicBezTo>
                  <a:pt x="93" y="129"/>
                  <a:pt x="95" y="127"/>
                  <a:pt x="95" y="126"/>
                </a:cubicBezTo>
                <a:cubicBezTo>
                  <a:pt x="95" y="126"/>
                  <a:pt x="99" y="124"/>
                  <a:pt x="99" y="124"/>
                </a:cubicBezTo>
                <a:cubicBezTo>
                  <a:pt x="100" y="123"/>
                  <a:pt x="101" y="119"/>
                  <a:pt x="102" y="118"/>
                </a:cubicBezTo>
                <a:cubicBezTo>
                  <a:pt x="102" y="118"/>
                  <a:pt x="101" y="114"/>
                  <a:pt x="101" y="113"/>
                </a:cubicBezTo>
                <a:cubicBezTo>
                  <a:pt x="100" y="112"/>
                  <a:pt x="97" y="111"/>
                  <a:pt x="96" y="112"/>
                </a:cubicBezTo>
                <a:cubicBezTo>
                  <a:pt x="95" y="112"/>
                  <a:pt x="94" y="109"/>
                  <a:pt x="93" y="108"/>
                </a:cubicBezTo>
                <a:cubicBezTo>
                  <a:pt x="93" y="107"/>
                  <a:pt x="90" y="106"/>
                  <a:pt x="90" y="105"/>
                </a:cubicBezTo>
                <a:cubicBezTo>
                  <a:pt x="90" y="104"/>
                  <a:pt x="91" y="103"/>
                  <a:pt x="91" y="103"/>
                </a:cubicBezTo>
                <a:cubicBezTo>
                  <a:pt x="92" y="103"/>
                  <a:pt x="96" y="106"/>
                  <a:pt x="98" y="108"/>
                </a:cubicBezTo>
                <a:cubicBezTo>
                  <a:pt x="99" y="109"/>
                  <a:pt x="100" y="112"/>
                  <a:pt x="101" y="113"/>
                </a:cubicBezTo>
                <a:cubicBezTo>
                  <a:pt x="101" y="113"/>
                  <a:pt x="105" y="113"/>
                  <a:pt x="105" y="113"/>
                </a:cubicBezTo>
                <a:cubicBezTo>
                  <a:pt x="106" y="112"/>
                  <a:pt x="107" y="112"/>
                  <a:pt x="107" y="113"/>
                </a:cubicBezTo>
                <a:cubicBezTo>
                  <a:pt x="107" y="113"/>
                  <a:pt x="107" y="113"/>
                  <a:pt x="109" y="113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4" y="114"/>
                  <a:pt x="115" y="116"/>
                  <a:pt x="115" y="117"/>
                </a:cubicBezTo>
                <a:cubicBezTo>
                  <a:pt x="115" y="117"/>
                  <a:pt x="116" y="119"/>
                  <a:pt x="117" y="119"/>
                </a:cubicBezTo>
                <a:cubicBezTo>
                  <a:pt x="118" y="119"/>
                  <a:pt x="118" y="122"/>
                  <a:pt x="118" y="122"/>
                </a:cubicBezTo>
                <a:cubicBezTo>
                  <a:pt x="119" y="123"/>
                  <a:pt x="121" y="127"/>
                  <a:pt x="121" y="128"/>
                </a:cubicBezTo>
                <a:cubicBezTo>
                  <a:pt x="122" y="130"/>
                  <a:pt x="124" y="133"/>
                  <a:pt x="124" y="134"/>
                </a:cubicBezTo>
                <a:cubicBezTo>
                  <a:pt x="125" y="135"/>
                  <a:pt x="125" y="138"/>
                  <a:pt x="125" y="138"/>
                </a:cubicBezTo>
                <a:cubicBezTo>
                  <a:pt x="125" y="139"/>
                  <a:pt x="127" y="140"/>
                  <a:pt x="127" y="140"/>
                </a:cubicBezTo>
                <a:cubicBezTo>
                  <a:pt x="128" y="140"/>
                  <a:pt x="130" y="134"/>
                  <a:pt x="131" y="132"/>
                </a:cubicBezTo>
                <a:cubicBezTo>
                  <a:pt x="131" y="130"/>
                  <a:pt x="133" y="128"/>
                  <a:pt x="133" y="128"/>
                </a:cubicBezTo>
                <a:cubicBezTo>
                  <a:pt x="133" y="128"/>
                  <a:pt x="134" y="127"/>
                  <a:pt x="134" y="127"/>
                </a:cubicBezTo>
                <a:cubicBezTo>
                  <a:pt x="134" y="126"/>
                  <a:pt x="136" y="126"/>
                  <a:pt x="136" y="126"/>
                </a:cubicBezTo>
                <a:cubicBezTo>
                  <a:pt x="136" y="125"/>
                  <a:pt x="137" y="121"/>
                  <a:pt x="138" y="121"/>
                </a:cubicBezTo>
                <a:cubicBezTo>
                  <a:pt x="139" y="120"/>
                  <a:pt x="142" y="118"/>
                  <a:pt x="143" y="118"/>
                </a:cubicBezTo>
                <a:cubicBezTo>
                  <a:pt x="144" y="118"/>
                  <a:pt x="146" y="120"/>
                  <a:pt x="147" y="121"/>
                </a:cubicBezTo>
                <a:cubicBezTo>
                  <a:pt x="148" y="122"/>
                  <a:pt x="148" y="125"/>
                  <a:pt x="148" y="125"/>
                </a:cubicBezTo>
                <a:cubicBezTo>
                  <a:pt x="148" y="126"/>
                  <a:pt x="149" y="128"/>
                  <a:pt x="151" y="128"/>
                </a:cubicBezTo>
                <a:cubicBezTo>
                  <a:pt x="152" y="128"/>
                  <a:pt x="152" y="130"/>
                  <a:pt x="152" y="130"/>
                </a:cubicBezTo>
                <a:cubicBezTo>
                  <a:pt x="153" y="131"/>
                  <a:pt x="154" y="133"/>
                  <a:pt x="155" y="134"/>
                </a:cubicBezTo>
                <a:cubicBezTo>
                  <a:pt x="155" y="134"/>
                  <a:pt x="155" y="137"/>
                  <a:pt x="155" y="137"/>
                </a:cubicBezTo>
                <a:cubicBezTo>
                  <a:pt x="154" y="138"/>
                  <a:pt x="155" y="141"/>
                  <a:pt x="155" y="142"/>
                </a:cubicBezTo>
                <a:cubicBezTo>
                  <a:pt x="155" y="142"/>
                  <a:pt x="159" y="147"/>
                  <a:pt x="161" y="148"/>
                </a:cubicBezTo>
                <a:cubicBezTo>
                  <a:pt x="163" y="149"/>
                  <a:pt x="163" y="145"/>
                  <a:pt x="163" y="144"/>
                </a:cubicBezTo>
                <a:cubicBezTo>
                  <a:pt x="162" y="143"/>
                  <a:pt x="159" y="140"/>
                  <a:pt x="158" y="139"/>
                </a:cubicBezTo>
                <a:cubicBezTo>
                  <a:pt x="158" y="138"/>
                  <a:pt x="158" y="135"/>
                  <a:pt x="158" y="134"/>
                </a:cubicBezTo>
                <a:cubicBezTo>
                  <a:pt x="158" y="133"/>
                  <a:pt x="160" y="134"/>
                  <a:pt x="161" y="135"/>
                </a:cubicBezTo>
                <a:cubicBezTo>
                  <a:pt x="162" y="136"/>
                  <a:pt x="163" y="137"/>
                  <a:pt x="163" y="138"/>
                </a:cubicBezTo>
                <a:cubicBezTo>
                  <a:pt x="163" y="138"/>
                  <a:pt x="169" y="135"/>
                  <a:pt x="169" y="132"/>
                </a:cubicBezTo>
                <a:cubicBezTo>
                  <a:pt x="170" y="128"/>
                  <a:pt x="171" y="124"/>
                  <a:pt x="172" y="123"/>
                </a:cubicBezTo>
                <a:cubicBezTo>
                  <a:pt x="172" y="122"/>
                  <a:pt x="171" y="121"/>
                  <a:pt x="171" y="121"/>
                </a:cubicBezTo>
                <a:cubicBezTo>
                  <a:pt x="170" y="121"/>
                  <a:pt x="171" y="118"/>
                  <a:pt x="173" y="118"/>
                </a:cubicBezTo>
                <a:cubicBezTo>
                  <a:pt x="175" y="118"/>
                  <a:pt x="179" y="114"/>
                  <a:pt x="180" y="112"/>
                </a:cubicBezTo>
                <a:cubicBezTo>
                  <a:pt x="180" y="111"/>
                  <a:pt x="182" y="109"/>
                  <a:pt x="182" y="109"/>
                </a:cubicBezTo>
                <a:cubicBezTo>
                  <a:pt x="183" y="109"/>
                  <a:pt x="184" y="105"/>
                  <a:pt x="184" y="103"/>
                </a:cubicBezTo>
                <a:cubicBezTo>
                  <a:pt x="184" y="101"/>
                  <a:pt x="183" y="99"/>
                  <a:pt x="183" y="98"/>
                </a:cubicBezTo>
                <a:cubicBezTo>
                  <a:pt x="183" y="97"/>
                  <a:pt x="182" y="95"/>
                  <a:pt x="181" y="94"/>
                </a:cubicBezTo>
                <a:cubicBezTo>
                  <a:pt x="181" y="94"/>
                  <a:pt x="181" y="91"/>
                  <a:pt x="181" y="91"/>
                </a:cubicBezTo>
                <a:cubicBezTo>
                  <a:pt x="181" y="91"/>
                  <a:pt x="182" y="90"/>
                  <a:pt x="183" y="90"/>
                </a:cubicBezTo>
                <a:cubicBezTo>
                  <a:pt x="183" y="89"/>
                  <a:pt x="184" y="88"/>
                  <a:pt x="184" y="87"/>
                </a:cubicBezTo>
                <a:cubicBezTo>
                  <a:pt x="184" y="86"/>
                  <a:pt x="185" y="88"/>
                  <a:pt x="186" y="88"/>
                </a:cubicBezTo>
                <a:cubicBezTo>
                  <a:pt x="187" y="89"/>
                  <a:pt x="188" y="93"/>
                  <a:pt x="189" y="94"/>
                </a:cubicBezTo>
                <a:cubicBezTo>
                  <a:pt x="190" y="94"/>
                  <a:pt x="193" y="89"/>
                  <a:pt x="193" y="86"/>
                </a:cubicBezTo>
                <a:cubicBezTo>
                  <a:pt x="192" y="83"/>
                  <a:pt x="194" y="79"/>
                  <a:pt x="195" y="79"/>
                </a:cubicBezTo>
                <a:cubicBezTo>
                  <a:pt x="196" y="78"/>
                  <a:pt x="197" y="76"/>
                  <a:pt x="199" y="74"/>
                </a:cubicBezTo>
                <a:cubicBezTo>
                  <a:pt x="190" y="50"/>
                  <a:pt x="176" y="28"/>
                  <a:pt x="158" y="10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0"/>
                  <a:pt x="156" y="10"/>
                  <a:pt x="156" y="10"/>
                </a:cubicBezTo>
                <a:cubicBezTo>
                  <a:pt x="154" y="10"/>
                  <a:pt x="153" y="7"/>
                  <a:pt x="153" y="6"/>
                </a:cubicBezTo>
                <a:cubicBezTo>
                  <a:pt x="153" y="6"/>
                  <a:pt x="153" y="6"/>
                  <a:pt x="153" y="5"/>
                </a:cubicBezTo>
                <a:cubicBezTo>
                  <a:pt x="152" y="4"/>
                  <a:pt x="150" y="3"/>
                  <a:pt x="149" y="2"/>
                </a:cubicBezTo>
                <a:cubicBezTo>
                  <a:pt x="148" y="2"/>
                  <a:pt x="147" y="2"/>
                  <a:pt x="146" y="2"/>
                </a:cubicBezTo>
                <a:cubicBezTo>
                  <a:pt x="145" y="2"/>
                  <a:pt x="142" y="1"/>
                  <a:pt x="141" y="0"/>
                </a:cubicBezTo>
                <a:cubicBezTo>
                  <a:pt x="140" y="0"/>
                  <a:pt x="139" y="1"/>
                  <a:pt x="138" y="2"/>
                </a:cubicBezTo>
                <a:cubicBezTo>
                  <a:pt x="138" y="3"/>
                  <a:pt x="135" y="3"/>
                  <a:pt x="135" y="4"/>
                </a:cubicBezTo>
                <a:cubicBezTo>
                  <a:pt x="135" y="5"/>
                  <a:pt x="133" y="5"/>
                  <a:pt x="133" y="4"/>
                </a:cubicBezTo>
                <a:cubicBezTo>
                  <a:pt x="132" y="4"/>
                  <a:pt x="129" y="5"/>
                  <a:pt x="128" y="6"/>
                </a:cubicBezTo>
                <a:cubicBezTo>
                  <a:pt x="126" y="6"/>
                  <a:pt x="124" y="7"/>
                  <a:pt x="123" y="7"/>
                </a:cubicBezTo>
                <a:cubicBezTo>
                  <a:pt x="122" y="8"/>
                  <a:pt x="121" y="9"/>
                  <a:pt x="120" y="10"/>
                </a:cubicBezTo>
                <a:cubicBezTo>
                  <a:pt x="120" y="10"/>
                  <a:pt x="118" y="12"/>
                  <a:pt x="118" y="12"/>
                </a:cubicBezTo>
                <a:cubicBezTo>
                  <a:pt x="117" y="12"/>
                  <a:pt x="117" y="15"/>
                  <a:pt x="118" y="15"/>
                </a:cubicBezTo>
                <a:cubicBezTo>
                  <a:pt x="119" y="16"/>
                  <a:pt x="116" y="15"/>
                  <a:pt x="116" y="14"/>
                </a:cubicBezTo>
                <a:cubicBezTo>
                  <a:pt x="114" y="14"/>
                  <a:pt x="113" y="16"/>
                  <a:pt x="113" y="16"/>
                </a:cubicBezTo>
                <a:cubicBezTo>
                  <a:pt x="113" y="17"/>
                  <a:pt x="112" y="16"/>
                  <a:pt x="112" y="15"/>
                </a:cubicBezTo>
                <a:cubicBezTo>
                  <a:pt x="112" y="14"/>
                  <a:pt x="109" y="13"/>
                  <a:pt x="109" y="14"/>
                </a:cubicBezTo>
                <a:cubicBezTo>
                  <a:pt x="109" y="15"/>
                  <a:pt x="107" y="14"/>
                  <a:pt x="106" y="13"/>
                </a:cubicBezTo>
                <a:cubicBezTo>
                  <a:pt x="106" y="13"/>
                  <a:pt x="103" y="16"/>
                  <a:pt x="101" y="17"/>
                </a:cubicBezTo>
                <a:cubicBezTo>
                  <a:pt x="100" y="19"/>
                  <a:pt x="95" y="20"/>
                  <a:pt x="94" y="19"/>
                </a:cubicBezTo>
                <a:cubicBezTo>
                  <a:pt x="93" y="19"/>
                  <a:pt x="92" y="22"/>
                  <a:pt x="93" y="22"/>
                </a:cubicBezTo>
                <a:cubicBezTo>
                  <a:pt x="94" y="22"/>
                  <a:pt x="90" y="22"/>
                  <a:pt x="89" y="22"/>
                </a:cubicBezTo>
                <a:cubicBezTo>
                  <a:pt x="87" y="22"/>
                  <a:pt x="82" y="24"/>
                  <a:pt x="81" y="25"/>
                </a:cubicBezTo>
                <a:cubicBezTo>
                  <a:pt x="80" y="26"/>
                  <a:pt x="79" y="25"/>
                  <a:pt x="79" y="24"/>
                </a:cubicBezTo>
                <a:cubicBezTo>
                  <a:pt x="79" y="23"/>
                  <a:pt x="77" y="23"/>
                  <a:pt x="76" y="22"/>
                </a:cubicBezTo>
                <a:cubicBezTo>
                  <a:pt x="76" y="22"/>
                  <a:pt x="75" y="26"/>
                  <a:pt x="74" y="27"/>
                </a:cubicBezTo>
                <a:cubicBezTo>
                  <a:pt x="73" y="28"/>
                  <a:pt x="72" y="24"/>
                  <a:pt x="69" y="23"/>
                </a:cubicBezTo>
                <a:cubicBezTo>
                  <a:pt x="67" y="23"/>
                  <a:pt x="63" y="20"/>
                  <a:pt x="62" y="20"/>
                </a:cubicBezTo>
                <a:cubicBezTo>
                  <a:pt x="61" y="20"/>
                  <a:pt x="59" y="18"/>
                  <a:pt x="59" y="17"/>
                </a:cubicBezTo>
                <a:cubicBezTo>
                  <a:pt x="58" y="16"/>
                  <a:pt x="55" y="16"/>
                  <a:pt x="54" y="16"/>
                </a:cubicBezTo>
                <a:cubicBezTo>
                  <a:pt x="53" y="16"/>
                  <a:pt x="50" y="18"/>
                  <a:pt x="49" y="18"/>
                </a:cubicBezTo>
                <a:cubicBezTo>
                  <a:pt x="49" y="19"/>
                  <a:pt x="47" y="19"/>
                  <a:pt x="47" y="19"/>
                </a:cubicBezTo>
                <a:cubicBezTo>
                  <a:pt x="47" y="19"/>
                  <a:pt x="43" y="23"/>
                  <a:pt x="42" y="24"/>
                </a:cubicBezTo>
                <a:cubicBezTo>
                  <a:pt x="40" y="25"/>
                  <a:pt x="38" y="29"/>
                  <a:pt x="37" y="30"/>
                </a:cubicBezTo>
                <a:cubicBezTo>
                  <a:pt x="37" y="32"/>
                  <a:pt x="35" y="32"/>
                  <a:pt x="35" y="32"/>
                </a:cubicBezTo>
                <a:cubicBezTo>
                  <a:pt x="35" y="32"/>
                  <a:pt x="34" y="33"/>
                  <a:pt x="34" y="34"/>
                </a:cubicBezTo>
                <a:cubicBezTo>
                  <a:pt x="34" y="34"/>
                  <a:pt x="30" y="36"/>
                  <a:pt x="30" y="38"/>
                </a:cubicBezTo>
                <a:cubicBezTo>
                  <a:pt x="29" y="40"/>
                  <a:pt x="30" y="44"/>
                  <a:pt x="30" y="45"/>
                </a:cubicBezTo>
                <a:cubicBezTo>
                  <a:pt x="30" y="47"/>
                  <a:pt x="32" y="50"/>
                  <a:pt x="33" y="50"/>
                </a:cubicBezTo>
                <a:cubicBezTo>
                  <a:pt x="34" y="50"/>
                  <a:pt x="33" y="52"/>
                  <a:pt x="33" y="53"/>
                </a:cubicBezTo>
                <a:cubicBezTo>
                  <a:pt x="33" y="53"/>
                  <a:pt x="34" y="54"/>
                  <a:pt x="34" y="55"/>
                </a:cubicBezTo>
                <a:cubicBezTo>
                  <a:pt x="34" y="55"/>
                  <a:pt x="31" y="56"/>
                  <a:pt x="30" y="56"/>
                </a:cubicBezTo>
                <a:cubicBezTo>
                  <a:pt x="29" y="57"/>
                  <a:pt x="28" y="59"/>
                  <a:pt x="28" y="59"/>
                </a:cubicBezTo>
                <a:cubicBezTo>
                  <a:pt x="27" y="60"/>
                  <a:pt x="25" y="60"/>
                  <a:pt x="24" y="61"/>
                </a:cubicBezTo>
                <a:cubicBezTo>
                  <a:pt x="24" y="61"/>
                  <a:pt x="24" y="60"/>
                  <a:pt x="25" y="59"/>
                </a:cubicBezTo>
                <a:cubicBezTo>
                  <a:pt x="25" y="58"/>
                  <a:pt x="24" y="57"/>
                  <a:pt x="24" y="56"/>
                </a:cubicBezTo>
                <a:cubicBezTo>
                  <a:pt x="24" y="56"/>
                  <a:pt x="23" y="51"/>
                  <a:pt x="23" y="50"/>
                </a:cubicBezTo>
                <a:cubicBezTo>
                  <a:pt x="22" y="49"/>
                  <a:pt x="20" y="48"/>
                  <a:pt x="20" y="47"/>
                </a:cubicBezTo>
                <a:cubicBezTo>
                  <a:pt x="20" y="47"/>
                  <a:pt x="20" y="46"/>
                  <a:pt x="21" y="45"/>
                </a:cubicBezTo>
                <a:cubicBezTo>
                  <a:pt x="21" y="45"/>
                  <a:pt x="18" y="44"/>
                  <a:pt x="18" y="45"/>
                </a:cubicBezTo>
                <a:cubicBezTo>
                  <a:pt x="17" y="45"/>
                  <a:pt x="17" y="50"/>
                  <a:pt x="16" y="51"/>
                </a:cubicBezTo>
                <a:cubicBezTo>
                  <a:pt x="16" y="52"/>
                  <a:pt x="18" y="54"/>
                  <a:pt x="18" y="54"/>
                </a:cubicBezTo>
                <a:cubicBezTo>
                  <a:pt x="18" y="55"/>
                  <a:pt x="18" y="57"/>
                  <a:pt x="17" y="57"/>
                </a:cubicBezTo>
                <a:cubicBezTo>
                  <a:pt x="17" y="57"/>
                  <a:pt x="16" y="60"/>
                  <a:pt x="16" y="61"/>
                </a:cubicBezTo>
                <a:cubicBezTo>
                  <a:pt x="17" y="62"/>
                  <a:pt x="16" y="63"/>
                  <a:pt x="15" y="64"/>
                </a:cubicBezTo>
                <a:cubicBezTo>
                  <a:pt x="15" y="64"/>
                  <a:pt x="18" y="64"/>
                  <a:pt x="20" y="64"/>
                </a:cubicBezTo>
                <a:cubicBezTo>
                  <a:pt x="22" y="64"/>
                  <a:pt x="23" y="65"/>
                  <a:pt x="23" y="65"/>
                </a:cubicBezTo>
                <a:cubicBezTo>
                  <a:pt x="23" y="65"/>
                  <a:pt x="20" y="65"/>
                  <a:pt x="19" y="66"/>
                </a:cubicBezTo>
                <a:cubicBezTo>
                  <a:pt x="19" y="67"/>
                  <a:pt x="16" y="68"/>
                  <a:pt x="16" y="69"/>
                </a:cubicBezTo>
                <a:cubicBezTo>
                  <a:pt x="16" y="69"/>
                  <a:pt x="17" y="71"/>
                  <a:pt x="18" y="71"/>
                </a:cubicBezTo>
                <a:cubicBezTo>
                  <a:pt x="19" y="71"/>
                  <a:pt x="20" y="74"/>
                  <a:pt x="20" y="74"/>
                </a:cubicBezTo>
                <a:cubicBezTo>
                  <a:pt x="21" y="75"/>
                  <a:pt x="21" y="77"/>
                  <a:pt x="20" y="77"/>
                </a:cubicBezTo>
                <a:cubicBezTo>
                  <a:pt x="20" y="78"/>
                  <a:pt x="16" y="77"/>
                  <a:pt x="14" y="77"/>
                </a:cubicBezTo>
                <a:cubicBezTo>
                  <a:pt x="13" y="78"/>
                  <a:pt x="11" y="81"/>
                  <a:pt x="10" y="82"/>
                </a:cubicBezTo>
                <a:cubicBezTo>
                  <a:pt x="10" y="84"/>
                  <a:pt x="11" y="87"/>
                  <a:pt x="11" y="88"/>
                </a:cubicBezTo>
                <a:cubicBezTo>
                  <a:pt x="11" y="89"/>
                  <a:pt x="14" y="90"/>
                  <a:pt x="15" y="91"/>
                </a:cubicBezTo>
                <a:cubicBezTo>
                  <a:pt x="16" y="91"/>
                  <a:pt x="19" y="91"/>
                  <a:pt x="20" y="91"/>
                </a:cubicBezTo>
                <a:cubicBezTo>
                  <a:pt x="20" y="91"/>
                  <a:pt x="23" y="88"/>
                  <a:pt x="23" y="86"/>
                </a:cubicBezTo>
                <a:cubicBezTo>
                  <a:pt x="24" y="84"/>
                  <a:pt x="27" y="81"/>
                  <a:pt x="28" y="80"/>
                </a:cubicBezTo>
                <a:cubicBezTo>
                  <a:pt x="28" y="79"/>
                  <a:pt x="32" y="79"/>
                  <a:pt x="33" y="78"/>
                </a:cubicBezTo>
                <a:cubicBezTo>
                  <a:pt x="34" y="78"/>
                  <a:pt x="33" y="81"/>
                  <a:pt x="34" y="83"/>
                </a:cubicBezTo>
                <a:cubicBezTo>
                  <a:pt x="34" y="85"/>
                  <a:pt x="38" y="85"/>
                  <a:pt x="37" y="83"/>
                </a:cubicBezTo>
                <a:cubicBezTo>
                  <a:pt x="37" y="81"/>
                  <a:pt x="38" y="80"/>
                  <a:pt x="38" y="81"/>
                </a:cubicBezTo>
                <a:cubicBezTo>
                  <a:pt x="38" y="82"/>
                  <a:pt x="41" y="83"/>
                  <a:pt x="42" y="84"/>
                </a:cubicBezTo>
                <a:cubicBezTo>
                  <a:pt x="43" y="85"/>
                  <a:pt x="43" y="87"/>
                  <a:pt x="42" y="87"/>
                </a:cubicBezTo>
                <a:cubicBezTo>
                  <a:pt x="41" y="87"/>
                  <a:pt x="41" y="90"/>
                  <a:pt x="42" y="90"/>
                </a:cubicBezTo>
                <a:cubicBezTo>
                  <a:pt x="43" y="90"/>
                  <a:pt x="44" y="87"/>
                  <a:pt x="45" y="87"/>
                </a:cubicBezTo>
                <a:cubicBezTo>
                  <a:pt x="45" y="86"/>
                  <a:pt x="46" y="85"/>
                  <a:pt x="46" y="84"/>
                </a:cubicBezTo>
                <a:cubicBezTo>
                  <a:pt x="45" y="84"/>
                  <a:pt x="46" y="83"/>
                  <a:pt x="47" y="83"/>
                </a:cubicBezTo>
                <a:cubicBezTo>
                  <a:pt x="47" y="84"/>
                  <a:pt x="45" y="80"/>
                  <a:pt x="44" y="78"/>
                </a:cubicBezTo>
                <a:cubicBezTo>
                  <a:pt x="42" y="77"/>
                  <a:pt x="43" y="77"/>
                  <a:pt x="46" y="80"/>
                </a:cubicBezTo>
                <a:cubicBezTo>
                  <a:pt x="46" y="80"/>
                  <a:pt x="46" y="80"/>
                  <a:pt x="48" y="82"/>
                </a:cubicBezTo>
                <a:cubicBezTo>
                  <a:pt x="48" y="83"/>
                  <a:pt x="49" y="84"/>
                  <a:pt x="4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50" y="86"/>
                  <a:pt x="50" y="89"/>
                  <a:pt x="50" y="90"/>
                </a:cubicBezTo>
                <a:cubicBezTo>
                  <a:pt x="50" y="90"/>
                  <a:pt x="52" y="92"/>
                  <a:pt x="53" y="92"/>
                </a:cubicBezTo>
                <a:cubicBezTo>
                  <a:pt x="53" y="92"/>
                  <a:pt x="54" y="92"/>
                  <a:pt x="54" y="92"/>
                </a:cubicBezTo>
                <a:cubicBezTo>
                  <a:pt x="54" y="92"/>
                  <a:pt x="55" y="94"/>
                  <a:pt x="55" y="94"/>
                </a:cubicBezTo>
                <a:cubicBezTo>
                  <a:pt x="56" y="94"/>
                  <a:pt x="57" y="92"/>
                  <a:pt x="56" y="92"/>
                </a:cubicBezTo>
                <a:cubicBezTo>
                  <a:pt x="55" y="92"/>
                  <a:pt x="55" y="88"/>
                  <a:pt x="55" y="87"/>
                </a:cubicBezTo>
                <a:cubicBezTo>
                  <a:pt x="55" y="85"/>
                  <a:pt x="56" y="84"/>
                  <a:pt x="56" y="84"/>
                </a:cubicBezTo>
                <a:cubicBezTo>
                  <a:pt x="56" y="84"/>
                  <a:pt x="56" y="87"/>
                  <a:pt x="56" y="88"/>
                </a:cubicBezTo>
                <a:cubicBezTo>
                  <a:pt x="56" y="88"/>
                  <a:pt x="56" y="90"/>
                  <a:pt x="57" y="91"/>
                </a:cubicBezTo>
                <a:cubicBezTo>
                  <a:pt x="57" y="91"/>
                  <a:pt x="57" y="91"/>
                  <a:pt x="58" y="91"/>
                </a:cubicBezTo>
                <a:cubicBezTo>
                  <a:pt x="60" y="93"/>
                  <a:pt x="60" y="93"/>
                  <a:pt x="60" y="93"/>
                </a:cubicBezTo>
                <a:cubicBezTo>
                  <a:pt x="63" y="92"/>
                  <a:pt x="67" y="93"/>
                  <a:pt x="66" y="93"/>
                </a:cubicBezTo>
                <a:cubicBezTo>
                  <a:pt x="66" y="94"/>
                  <a:pt x="69" y="94"/>
                  <a:pt x="69" y="93"/>
                </a:cubicBezTo>
                <a:cubicBezTo>
                  <a:pt x="69" y="92"/>
                  <a:pt x="69" y="93"/>
                  <a:pt x="69" y="94"/>
                </a:cubicBezTo>
                <a:cubicBezTo>
                  <a:pt x="69" y="95"/>
                  <a:pt x="67" y="97"/>
                  <a:pt x="67" y="98"/>
                </a:cubicBezTo>
                <a:cubicBezTo>
                  <a:pt x="66" y="100"/>
                  <a:pt x="60" y="99"/>
                  <a:pt x="57" y="99"/>
                </a:cubicBezTo>
                <a:cubicBezTo>
                  <a:pt x="54" y="98"/>
                  <a:pt x="49" y="99"/>
                  <a:pt x="49" y="100"/>
                </a:cubicBezTo>
                <a:cubicBezTo>
                  <a:pt x="49" y="101"/>
                  <a:pt x="44" y="98"/>
                  <a:pt x="42" y="97"/>
                </a:cubicBezTo>
                <a:cubicBezTo>
                  <a:pt x="40" y="97"/>
                  <a:pt x="38" y="93"/>
                  <a:pt x="38" y="93"/>
                </a:cubicBezTo>
                <a:cubicBezTo>
                  <a:pt x="37" y="92"/>
                  <a:pt x="38" y="91"/>
                  <a:pt x="38" y="91"/>
                </a:cubicBezTo>
                <a:cubicBezTo>
                  <a:pt x="38" y="90"/>
                  <a:pt x="33" y="90"/>
                  <a:pt x="32" y="91"/>
                </a:cubicBezTo>
                <a:cubicBezTo>
                  <a:pt x="30" y="91"/>
                  <a:pt x="23" y="92"/>
                  <a:pt x="21" y="93"/>
                </a:cubicBezTo>
                <a:cubicBezTo>
                  <a:pt x="20" y="93"/>
                  <a:pt x="17" y="93"/>
                  <a:pt x="16" y="92"/>
                </a:cubicBezTo>
                <a:cubicBezTo>
                  <a:pt x="15" y="92"/>
                  <a:pt x="13" y="95"/>
                  <a:pt x="12" y="95"/>
                </a:cubicBezTo>
                <a:cubicBezTo>
                  <a:pt x="12" y="95"/>
                  <a:pt x="10" y="99"/>
                  <a:pt x="10" y="102"/>
                </a:cubicBezTo>
                <a:cubicBezTo>
                  <a:pt x="10" y="102"/>
                  <a:pt x="10" y="102"/>
                  <a:pt x="8" y="105"/>
                </a:cubicBezTo>
                <a:cubicBezTo>
                  <a:pt x="8" y="107"/>
                  <a:pt x="8" y="107"/>
                  <a:pt x="8" y="107"/>
                </a:cubicBezTo>
                <a:cubicBezTo>
                  <a:pt x="5" y="108"/>
                  <a:pt x="3" y="114"/>
                  <a:pt x="2" y="116"/>
                </a:cubicBezTo>
                <a:cubicBezTo>
                  <a:pt x="1" y="117"/>
                  <a:pt x="0" y="126"/>
                  <a:pt x="0" y="129"/>
                </a:cubicBezTo>
                <a:cubicBezTo>
                  <a:pt x="0" y="131"/>
                  <a:pt x="3" y="138"/>
                  <a:pt x="4" y="139"/>
                </a:cubicBezTo>
                <a:cubicBezTo>
                  <a:pt x="4" y="141"/>
                  <a:pt x="9" y="145"/>
                  <a:pt x="10" y="146"/>
                </a:cubicBezTo>
                <a:cubicBezTo>
                  <a:pt x="12" y="147"/>
                  <a:pt x="17" y="147"/>
                  <a:pt x="18" y="147"/>
                </a:cubicBezTo>
                <a:cubicBezTo>
                  <a:pt x="20" y="147"/>
                  <a:pt x="22" y="145"/>
                  <a:pt x="22" y="143"/>
                </a:cubicBezTo>
                <a:cubicBezTo>
                  <a:pt x="22" y="143"/>
                  <a:pt x="22" y="143"/>
                  <a:pt x="24" y="144"/>
                </a:cubicBezTo>
                <a:cubicBezTo>
                  <a:pt x="25" y="144"/>
                  <a:pt x="25" y="144"/>
                  <a:pt x="25" y="144"/>
                </a:cubicBezTo>
                <a:cubicBezTo>
                  <a:pt x="26" y="145"/>
                  <a:pt x="29" y="146"/>
                  <a:pt x="30" y="147"/>
                </a:cubicBezTo>
                <a:cubicBezTo>
                  <a:pt x="31" y="147"/>
                  <a:pt x="33" y="147"/>
                  <a:pt x="34" y="147"/>
                </a:cubicBezTo>
                <a:cubicBezTo>
                  <a:pt x="34" y="146"/>
                  <a:pt x="35" y="152"/>
                  <a:pt x="34" y="154"/>
                </a:cubicBezTo>
                <a:cubicBezTo>
                  <a:pt x="34" y="156"/>
                  <a:pt x="36" y="162"/>
                  <a:pt x="36" y="164"/>
                </a:cubicBezTo>
                <a:cubicBezTo>
                  <a:pt x="37" y="166"/>
                  <a:pt x="39" y="171"/>
                  <a:pt x="39" y="172"/>
                </a:cubicBezTo>
                <a:cubicBezTo>
                  <a:pt x="39" y="174"/>
                  <a:pt x="38" y="180"/>
                  <a:pt x="37" y="182"/>
                </a:cubicBezTo>
                <a:cubicBezTo>
                  <a:pt x="37" y="184"/>
                  <a:pt x="40" y="190"/>
                  <a:pt x="41" y="192"/>
                </a:cubicBezTo>
                <a:cubicBezTo>
                  <a:pt x="42" y="194"/>
                  <a:pt x="42" y="199"/>
                  <a:pt x="42" y="200"/>
                </a:cubicBezTo>
                <a:cubicBezTo>
                  <a:pt x="42" y="201"/>
                  <a:pt x="45" y="207"/>
                  <a:pt x="46" y="209"/>
                </a:cubicBezTo>
                <a:cubicBezTo>
                  <a:pt x="47" y="212"/>
                  <a:pt x="55" y="212"/>
                  <a:pt x="57" y="2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îŝḻîḋé"/>
          <p:cNvSpPr/>
          <p:nvPr>
            <p:custDataLst>
              <p:tags r:id="rId58"/>
            </p:custDataLst>
          </p:nvPr>
        </p:nvSpPr>
        <p:spPr bwMode="auto">
          <a:xfrm>
            <a:off x="1997710" y="1876425"/>
            <a:ext cx="8255" cy="8255"/>
          </a:xfrm>
          <a:custGeom>
            <a:avLst/>
            <a:gdLst>
              <a:gd name="T0" fmla="*/ 4 w 9"/>
              <a:gd name="T1" fmla="*/ 8 h 8"/>
              <a:gd name="T2" fmla="*/ 7 w 9"/>
              <a:gd name="T3" fmla="*/ 6 h 8"/>
              <a:gd name="T4" fmla="*/ 8 w 9"/>
              <a:gd name="T5" fmla="*/ 3 h 8"/>
              <a:gd name="T6" fmla="*/ 5 w 9"/>
              <a:gd name="T7" fmla="*/ 0 h 8"/>
              <a:gd name="T8" fmla="*/ 3 w 9"/>
              <a:gd name="T9" fmla="*/ 2 h 8"/>
              <a:gd name="T10" fmla="*/ 1 w 9"/>
              <a:gd name="T11" fmla="*/ 4 h 8"/>
              <a:gd name="T12" fmla="*/ 1 w 9"/>
              <a:gd name="T13" fmla="*/ 5 h 8"/>
              <a:gd name="T14" fmla="*/ 4 w 9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8">
                <a:moveTo>
                  <a:pt x="4" y="8"/>
                </a:moveTo>
                <a:cubicBezTo>
                  <a:pt x="4" y="8"/>
                  <a:pt x="6" y="7"/>
                  <a:pt x="7" y="6"/>
                </a:cubicBezTo>
                <a:cubicBezTo>
                  <a:pt x="8" y="6"/>
                  <a:pt x="9" y="3"/>
                  <a:pt x="8" y="3"/>
                </a:cubicBezTo>
                <a:cubicBezTo>
                  <a:pt x="7" y="3"/>
                  <a:pt x="6" y="0"/>
                  <a:pt x="5" y="0"/>
                </a:cubicBezTo>
                <a:cubicBezTo>
                  <a:pt x="5" y="0"/>
                  <a:pt x="3" y="1"/>
                  <a:pt x="3" y="2"/>
                </a:cubicBezTo>
                <a:cubicBezTo>
                  <a:pt x="3" y="3"/>
                  <a:pt x="1" y="3"/>
                  <a:pt x="1" y="4"/>
                </a:cubicBezTo>
                <a:cubicBezTo>
                  <a:pt x="0" y="5"/>
                  <a:pt x="0" y="5"/>
                  <a:pt x="1" y="5"/>
                </a:cubicBezTo>
                <a:cubicBezTo>
                  <a:pt x="1" y="5"/>
                  <a:pt x="3" y="7"/>
                  <a:pt x="4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íṥḷiḍe"/>
          <p:cNvSpPr/>
          <p:nvPr>
            <p:custDataLst>
              <p:tags r:id="rId59"/>
            </p:custDataLst>
          </p:nvPr>
        </p:nvSpPr>
        <p:spPr bwMode="auto">
          <a:xfrm>
            <a:off x="1992630" y="1898015"/>
            <a:ext cx="6985" cy="10160"/>
          </a:xfrm>
          <a:custGeom>
            <a:avLst/>
            <a:gdLst>
              <a:gd name="T0" fmla="*/ 6 w 7"/>
              <a:gd name="T1" fmla="*/ 4 h 10"/>
              <a:gd name="T2" fmla="*/ 5 w 7"/>
              <a:gd name="T3" fmla="*/ 0 h 10"/>
              <a:gd name="T4" fmla="*/ 1 w 7"/>
              <a:gd name="T5" fmla="*/ 7 h 10"/>
              <a:gd name="T6" fmla="*/ 3 w 7"/>
              <a:gd name="T7" fmla="*/ 9 h 10"/>
              <a:gd name="T8" fmla="*/ 6 w 7"/>
              <a:gd name="T9" fmla="*/ 9 h 10"/>
              <a:gd name="T10" fmla="*/ 6 w 7"/>
              <a:gd name="T11" fmla="*/ 8 h 10"/>
              <a:gd name="T12" fmla="*/ 6 w 7"/>
              <a:gd name="T1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0">
                <a:moveTo>
                  <a:pt x="6" y="4"/>
                </a:moveTo>
                <a:cubicBezTo>
                  <a:pt x="7" y="4"/>
                  <a:pt x="6" y="1"/>
                  <a:pt x="5" y="0"/>
                </a:cubicBezTo>
                <a:cubicBezTo>
                  <a:pt x="4" y="0"/>
                  <a:pt x="0" y="4"/>
                  <a:pt x="1" y="7"/>
                </a:cubicBezTo>
                <a:cubicBezTo>
                  <a:pt x="2" y="9"/>
                  <a:pt x="2" y="9"/>
                  <a:pt x="3" y="9"/>
                </a:cubicBezTo>
                <a:cubicBezTo>
                  <a:pt x="3" y="8"/>
                  <a:pt x="5" y="9"/>
                  <a:pt x="6" y="9"/>
                </a:cubicBezTo>
                <a:cubicBezTo>
                  <a:pt x="6" y="10"/>
                  <a:pt x="6" y="9"/>
                  <a:pt x="6" y="8"/>
                </a:cubicBezTo>
                <a:cubicBezTo>
                  <a:pt x="5" y="7"/>
                  <a:pt x="6" y="4"/>
                  <a:pt x="6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îSḻîḑé"/>
          <p:cNvSpPr/>
          <p:nvPr>
            <p:custDataLst>
              <p:tags r:id="rId60"/>
            </p:custDataLst>
          </p:nvPr>
        </p:nvSpPr>
        <p:spPr bwMode="auto">
          <a:xfrm>
            <a:off x="1979930" y="1890395"/>
            <a:ext cx="12700" cy="17780"/>
          </a:xfrm>
          <a:custGeom>
            <a:avLst/>
            <a:gdLst>
              <a:gd name="T0" fmla="*/ 13 w 13"/>
              <a:gd name="T1" fmla="*/ 9 h 18"/>
              <a:gd name="T2" fmla="*/ 13 w 13"/>
              <a:gd name="T3" fmla="*/ 4 h 18"/>
              <a:gd name="T4" fmla="*/ 10 w 13"/>
              <a:gd name="T5" fmla="*/ 1 h 18"/>
              <a:gd name="T6" fmla="*/ 3 w 13"/>
              <a:gd name="T7" fmla="*/ 9 h 18"/>
              <a:gd name="T8" fmla="*/ 1 w 13"/>
              <a:gd name="T9" fmla="*/ 15 h 18"/>
              <a:gd name="T10" fmla="*/ 7 w 13"/>
              <a:gd name="T11" fmla="*/ 18 h 18"/>
              <a:gd name="T12" fmla="*/ 10 w 13"/>
              <a:gd name="T13" fmla="*/ 17 h 18"/>
              <a:gd name="T14" fmla="*/ 10 w 13"/>
              <a:gd name="T15" fmla="*/ 17 h 18"/>
              <a:gd name="T16" fmla="*/ 12 w 13"/>
              <a:gd name="T17" fmla="*/ 13 h 18"/>
              <a:gd name="T18" fmla="*/ 13 w 13"/>
              <a:gd name="T19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8">
                <a:moveTo>
                  <a:pt x="13" y="9"/>
                </a:moveTo>
                <a:cubicBezTo>
                  <a:pt x="13" y="8"/>
                  <a:pt x="13" y="4"/>
                  <a:pt x="13" y="4"/>
                </a:cubicBezTo>
                <a:cubicBezTo>
                  <a:pt x="13" y="3"/>
                  <a:pt x="11" y="1"/>
                  <a:pt x="10" y="1"/>
                </a:cubicBezTo>
                <a:cubicBezTo>
                  <a:pt x="9" y="0"/>
                  <a:pt x="6" y="7"/>
                  <a:pt x="3" y="9"/>
                </a:cubicBezTo>
                <a:cubicBezTo>
                  <a:pt x="1" y="10"/>
                  <a:pt x="0" y="14"/>
                  <a:pt x="1" y="15"/>
                </a:cubicBezTo>
                <a:cubicBezTo>
                  <a:pt x="1" y="16"/>
                  <a:pt x="6" y="17"/>
                  <a:pt x="7" y="18"/>
                </a:cubicBezTo>
                <a:cubicBezTo>
                  <a:pt x="8" y="18"/>
                  <a:pt x="9" y="17"/>
                  <a:pt x="1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7"/>
                  <a:pt x="12" y="15"/>
                  <a:pt x="12" y="13"/>
                </a:cubicBezTo>
                <a:cubicBezTo>
                  <a:pt x="12" y="12"/>
                  <a:pt x="12" y="10"/>
                  <a:pt x="13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íṡlïḍe"/>
          <p:cNvSpPr/>
          <p:nvPr>
            <p:custDataLst>
              <p:tags r:id="rId61"/>
            </p:custDataLst>
          </p:nvPr>
        </p:nvSpPr>
        <p:spPr bwMode="auto">
          <a:xfrm>
            <a:off x="1974850" y="1909445"/>
            <a:ext cx="12700" cy="5080"/>
          </a:xfrm>
          <a:custGeom>
            <a:avLst/>
            <a:gdLst>
              <a:gd name="T0" fmla="*/ 4 w 13"/>
              <a:gd name="T1" fmla="*/ 1 h 5"/>
              <a:gd name="T2" fmla="*/ 0 w 13"/>
              <a:gd name="T3" fmla="*/ 2 h 5"/>
              <a:gd name="T4" fmla="*/ 9 w 13"/>
              <a:gd name="T5" fmla="*/ 4 h 5"/>
              <a:gd name="T6" fmla="*/ 13 w 13"/>
              <a:gd name="T7" fmla="*/ 5 h 5"/>
              <a:gd name="T8" fmla="*/ 4 w 13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5">
                <a:moveTo>
                  <a:pt x="4" y="1"/>
                </a:moveTo>
                <a:cubicBezTo>
                  <a:pt x="2" y="0"/>
                  <a:pt x="0" y="1"/>
                  <a:pt x="0" y="2"/>
                </a:cubicBezTo>
                <a:cubicBezTo>
                  <a:pt x="0" y="3"/>
                  <a:pt x="7" y="4"/>
                  <a:pt x="9" y="4"/>
                </a:cubicBezTo>
                <a:cubicBezTo>
                  <a:pt x="12" y="5"/>
                  <a:pt x="13" y="5"/>
                  <a:pt x="13" y="5"/>
                </a:cubicBezTo>
                <a:cubicBezTo>
                  <a:pt x="12" y="5"/>
                  <a:pt x="6" y="2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ïṡ1íḓê"/>
          <p:cNvSpPr/>
          <p:nvPr>
            <p:custDataLst>
              <p:tags r:id="rId62"/>
            </p:custDataLst>
          </p:nvPr>
        </p:nvSpPr>
        <p:spPr bwMode="auto">
          <a:xfrm>
            <a:off x="1991995" y="1858645"/>
            <a:ext cx="2540" cy="5080"/>
          </a:xfrm>
          <a:custGeom>
            <a:avLst/>
            <a:gdLst>
              <a:gd name="T0" fmla="*/ 2 w 3"/>
              <a:gd name="T1" fmla="*/ 4 h 5"/>
              <a:gd name="T2" fmla="*/ 0 w 3"/>
              <a:gd name="T3" fmla="*/ 0 h 5"/>
              <a:gd name="T4" fmla="*/ 0 w 3"/>
              <a:gd name="T5" fmla="*/ 4 h 5"/>
              <a:gd name="T6" fmla="*/ 2 w 3"/>
              <a:gd name="T7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5">
                <a:moveTo>
                  <a:pt x="2" y="4"/>
                </a:moveTo>
                <a:cubicBezTo>
                  <a:pt x="3" y="3"/>
                  <a:pt x="1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1" y="5"/>
                  <a:pt x="1" y="5"/>
                  <a:pt x="2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îş1iḓe"/>
          <p:cNvSpPr/>
          <p:nvPr>
            <p:custDataLst>
              <p:tags r:id="rId63"/>
            </p:custDataLst>
          </p:nvPr>
        </p:nvSpPr>
        <p:spPr bwMode="auto">
          <a:xfrm>
            <a:off x="1994535" y="1868805"/>
            <a:ext cx="4445" cy="5715"/>
          </a:xfrm>
          <a:custGeom>
            <a:avLst/>
            <a:gdLst>
              <a:gd name="T0" fmla="*/ 3 w 4"/>
              <a:gd name="T1" fmla="*/ 2 h 6"/>
              <a:gd name="T2" fmla="*/ 1 w 4"/>
              <a:gd name="T3" fmla="*/ 0 h 6"/>
              <a:gd name="T4" fmla="*/ 1 w 4"/>
              <a:gd name="T5" fmla="*/ 5 h 6"/>
              <a:gd name="T6" fmla="*/ 3 w 4"/>
              <a:gd name="T7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6">
                <a:moveTo>
                  <a:pt x="3" y="2"/>
                </a:moveTo>
                <a:cubicBezTo>
                  <a:pt x="4" y="1"/>
                  <a:pt x="3" y="0"/>
                  <a:pt x="1" y="0"/>
                </a:cubicBezTo>
                <a:cubicBezTo>
                  <a:pt x="0" y="0"/>
                  <a:pt x="0" y="4"/>
                  <a:pt x="1" y="5"/>
                </a:cubicBezTo>
                <a:cubicBezTo>
                  <a:pt x="1" y="6"/>
                  <a:pt x="3" y="3"/>
                  <a:pt x="3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ïšḷíde"/>
          <p:cNvSpPr/>
          <p:nvPr>
            <p:custDataLst>
              <p:tags r:id="rId64"/>
            </p:custDataLst>
          </p:nvPr>
        </p:nvSpPr>
        <p:spPr bwMode="auto">
          <a:xfrm>
            <a:off x="2005330" y="1898015"/>
            <a:ext cx="6985" cy="4445"/>
          </a:xfrm>
          <a:custGeom>
            <a:avLst/>
            <a:gdLst>
              <a:gd name="T0" fmla="*/ 1 w 7"/>
              <a:gd name="T1" fmla="*/ 3 h 4"/>
              <a:gd name="T2" fmla="*/ 7 w 7"/>
              <a:gd name="T3" fmla="*/ 1 h 4"/>
              <a:gd name="T4" fmla="*/ 1 w 7"/>
              <a:gd name="T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4">
                <a:moveTo>
                  <a:pt x="1" y="3"/>
                </a:moveTo>
                <a:cubicBezTo>
                  <a:pt x="3" y="4"/>
                  <a:pt x="7" y="4"/>
                  <a:pt x="7" y="1"/>
                </a:cubicBezTo>
                <a:cubicBezTo>
                  <a:pt x="5" y="0"/>
                  <a:pt x="0" y="0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iśḻîdê"/>
          <p:cNvSpPr/>
          <p:nvPr>
            <p:custDataLst>
              <p:tags r:id="rId65"/>
            </p:custDataLst>
          </p:nvPr>
        </p:nvSpPr>
        <p:spPr bwMode="auto">
          <a:xfrm>
            <a:off x="2003425" y="1837690"/>
            <a:ext cx="9525" cy="10795"/>
          </a:xfrm>
          <a:custGeom>
            <a:avLst/>
            <a:gdLst>
              <a:gd name="T0" fmla="*/ 2 w 10"/>
              <a:gd name="T1" fmla="*/ 5 h 11"/>
              <a:gd name="T2" fmla="*/ 1 w 10"/>
              <a:gd name="T3" fmla="*/ 8 h 11"/>
              <a:gd name="T4" fmla="*/ 0 w 10"/>
              <a:gd name="T5" fmla="*/ 8 h 11"/>
              <a:gd name="T6" fmla="*/ 0 w 10"/>
              <a:gd name="T7" fmla="*/ 11 h 11"/>
              <a:gd name="T8" fmla="*/ 3 w 10"/>
              <a:gd name="T9" fmla="*/ 8 h 11"/>
              <a:gd name="T10" fmla="*/ 6 w 10"/>
              <a:gd name="T11" fmla="*/ 8 h 11"/>
              <a:gd name="T12" fmla="*/ 9 w 10"/>
              <a:gd name="T13" fmla="*/ 7 h 11"/>
              <a:gd name="T14" fmla="*/ 10 w 10"/>
              <a:gd name="T15" fmla="*/ 6 h 11"/>
              <a:gd name="T16" fmla="*/ 9 w 10"/>
              <a:gd name="T17" fmla="*/ 0 h 11"/>
              <a:gd name="T18" fmla="*/ 7 w 10"/>
              <a:gd name="T19" fmla="*/ 2 h 11"/>
              <a:gd name="T20" fmla="*/ 2 w 10"/>
              <a:gd name="T2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" h="11">
                <a:moveTo>
                  <a:pt x="2" y="5"/>
                </a:moveTo>
                <a:cubicBezTo>
                  <a:pt x="1" y="6"/>
                  <a:pt x="0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8"/>
                  <a:pt x="0" y="10"/>
                  <a:pt x="0" y="11"/>
                </a:cubicBezTo>
                <a:cubicBezTo>
                  <a:pt x="1" y="11"/>
                  <a:pt x="3" y="9"/>
                  <a:pt x="3" y="8"/>
                </a:cubicBezTo>
                <a:cubicBezTo>
                  <a:pt x="4" y="8"/>
                  <a:pt x="6" y="7"/>
                  <a:pt x="6" y="8"/>
                </a:cubicBezTo>
                <a:cubicBezTo>
                  <a:pt x="6" y="8"/>
                  <a:pt x="8" y="7"/>
                  <a:pt x="9" y="7"/>
                </a:cubicBezTo>
                <a:cubicBezTo>
                  <a:pt x="10" y="7"/>
                  <a:pt x="10" y="6"/>
                  <a:pt x="10" y="6"/>
                </a:cubicBezTo>
                <a:cubicBezTo>
                  <a:pt x="10" y="4"/>
                  <a:pt x="10" y="2"/>
                  <a:pt x="9" y="0"/>
                </a:cubicBezTo>
                <a:cubicBezTo>
                  <a:pt x="8" y="1"/>
                  <a:pt x="7" y="1"/>
                  <a:pt x="7" y="2"/>
                </a:cubicBezTo>
                <a:cubicBezTo>
                  <a:pt x="6" y="2"/>
                  <a:pt x="3" y="5"/>
                  <a:pt x="2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îşľîdê"/>
          <p:cNvSpPr/>
          <p:nvPr>
            <p:custDataLst>
              <p:tags r:id="rId66"/>
            </p:custDataLst>
          </p:nvPr>
        </p:nvSpPr>
        <p:spPr bwMode="auto">
          <a:xfrm>
            <a:off x="1962150" y="189293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îṣlïďê"/>
          <p:cNvSpPr/>
          <p:nvPr>
            <p:custDataLst>
              <p:tags r:id="rId67"/>
            </p:custDataLst>
          </p:nvPr>
        </p:nvSpPr>
        <p:spPr bwMode="auto">
          <a:xfrm>
            <a:off x="1962150" y="1891030"/>
            <a:ext cx="12700" cy="17145"/>
          </a:xfrm>
          <a:custGeom>
            <a:avLst/>
            <a:gdLst>
              <a:gd name="T0" fmla="*/ 12 w 13"/>
              <a:gd name="T1" fmla="*/ 13 h 17"/>
              <a:gd name="T2" fmla="*/ 7 w 13"/>
              <a:gd name="T3" fmla="*/ 7 h 17"/>
              <a:gd name="T4" fmla="*/ 6 w 13"/>
              <a:gd name="T5" fmla="*/ 6 h 17"/>
              <a:gd name="T6" fmla="*/ 5 w 13"/>
              <a:gd name="T7" fmla="*/ 4 h 17"/>
              <a:gd name="T8" fmla="*/ 2 w 13"/>
              <a:gd name="T9" fmla="*/ 1 h 17"/>
              <a:gd name="T10" fmla="*/ 0 w 13"/>
              <a:gd name="T11" fmla="*/ 2 h 17"/>
              <a:gd name="T12" fmla="*/ 3 w 13"/>
              <a:gd name="T13" fmla="*/ 4 h 17"/>
              <a:gd name="T14" fmla="*/ 10 w 13"/>
              <a:gd name="T15" fmla="*/ 17 h 17"/>
              <a:gd name="T16" fmla="*/ 12 w 13"/>
              <a:gd name="T17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7">
                <a:moveTo>
                  <a:pt x="12" y="13"/>
                </a:moveTo>
                <a:cubicBezTo>
                  <a:pt x="11" y="11"/>
                  <a:pt x="9" y="9"/>
                  <a:pt x="7" y="7"/>
                </a:cubicBezTo>
                <a:cubicBezTo>
                  <a:pt x="7" y="7"/>
                  <a:pt x="7" y="7"/>
                  <a:pt x="6" y="6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2" y="1"/>
                  <a:pt x="2" y="1"/>
                </a:cubicBezTo>
                <a:cubicBezTo>
                  <a:pt x="2" y="0"/>
                  <a:pt x="1" y="2"/>
                  <a:pt x="0" y="2"/>
                </a:cubicBezTo>
                <a:cubicBezTo>
                  <a:pt x="1" y="2"/>
                  <a:pt x="2" y="3"/>
                  <a:pt x="3" y="4"/>
                </a:cubicBezTo>
                <a:cubicBezTo>
                  <a:pt x="5" y="5"/>
                  <a:pt x="9" y="16"/>
                  <a:pt x="10" y="17"/>
                </a:cubicBezTo>
                <a:cubicBezTo>
                  <a:pt x="11" y="17"/>
                  <a:pt x="13" y="14"/>
                  <a:pt x="12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îşḷïḍé"/>
          <p:cNvSpPr/>
          <p:nvPr>
            <p:custDataLst>
              <p:tags r:id="rId68"/>
            </p:custDataLst>
          </p:nvPr>
        </p:nvSpPr>
        <p:spPr bwMode="auto">
          <a:xfrm>
            <a:off x="1940560" y="1885315"/>
            <a:ext cx="4445" cy="5080"/>
          </a:xfrm>
          <a:custGeom>
            <a:avLst/>
            <a:gdLst>
              <a:gd name="T0" fmla="*/ 0 w 4"/>
              <a:gd name="T1" fmla="*/ 2 h 5"/>
              <a:gd name="T2" fmla="*/ 4 w 4"/>
              <a:gd name="T3" fmla="*/ 5 h 5"/>
              <a:gd name="T4" fmla="*/ 3 w 4"/>
              <a:gd name="T5" fmla="*/ 1 h 5"/>
              <a:gd name="T6" fmla="*/ 0 w 4"/>
              <a:gd name="T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5">
                <a:moveTo>
                  <a:pt x="0" y="2"/>
                </a:moveTo>
                <a:cubicBezTo>
                  <a:pt x="0" y="3"/>
                  <a:pt x="3" y="5"/>
                  <a:pt x="4" y="5"/>
                </a:cubicBezTo>
                <a:cubicBezTo>
                  <a:pt x="4" y="4"/>
                  <a:pt x="3" y="1"/>
                  <a:pt x="3" y="1"/>
                </a:cubicBezTo>
                <a:cubicBezTo>
                  <a:pt x="2" y="0"/>
                  <a:pt x="1" y="0"/>
                  <a:pt x="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iṡľïḓê"/>
          <p:cNvSpPr/>
          <p:nvPr>
            <p:custDataLst>
              <p:tags r:id="rId69"/>
            </p:custDataLst>
          </p:nvPr>
        </p:nvSpPr>
        <p:spPr bwMode="auto">
          <a:xfrm>
            <a:off x="1891030" y="1920240"/>
            <a:ext cx="9525" cy="24765"/>
          </a:xfrm>
          <a:custGeom>
            <a:avLst/>
            <a:gdLst>
              <a:gd name="T0" fmla="*/ 1 w 10"/>
              <a:gd name="T1" fmla="*/ 23 h 25"/>
              <a:gd name="T2" fmla="*/ 4 w 10"/>
              <a:gd name="T3" fmla="*/ 25 h 25"/>
              <a:gd name="T4" fmla="*/ 7 w 10"/>
              <a:gd name="T5" fmla="*/ 19 h 25"/>
              <a:gd name="T6" fmla="*/ 8 w 10"/>
              <a:gd name="T7" fmla="*/ 15 h 25"/>
              <a:gd name="T8" fmla="*/ 9 w 10"/>
              <a:gd name="T9" fmla="*/ 13 h 25"/>
              <a:gd name="T10" fmla="*/ 10 w 10"/>
              <a:gd name="T11" fmla="*/ 11 h 25"/>
              <a:gd name="T12" fmla="*/ 8 w 10"/>
              <a:gd name="T13" fmla="*/ 1 h 25"/>
              <a:gd name="T14" fmla="*/ 6 w 10"/>
              <a:gd name="T15" fmla="*/ 3 h 25"/>
              <a:gd name="T16" fmla="*/ 2 w 10"/>
              <a:gd name="T17" fmla="*/ 8 h 25"/>
              <a:gd name="T18" fmla="*/ 1 w 10"/>
              <a:gd name="T19" fmla="*/ 13 h 25"/>
              <a:gd name="T20" fmla="*/ 0 w 10"/>
              <a:gd name="T21" fmla="*/ 16 h 25"/>
              <a:gd name="T22" fmla="*/ 1 w 10"/>
              <a:gd name="T23" fmla="*/ 2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25">
                <a:moveTo>
                  <a:pt x="1" y="23"/>
                </a:moveTo>
                <a:cubicBezTo>
                  <a:pt x="1" y="24"/>
                  <a:pt x="4" y="25"/>
                  <a:pt x="4" y="25"/>
                </a:cubicBezTo>
                <a:cubicBezTo>
                  <a:pt x="5" y="24"/>
                  <a:pt x="7" y="21"/>
                  <a:pt x="7" y="19"/>
                </a:cubicBezTo>
                <a:cubicBezTo>
                  <a:pt x="8" y="18"/>
                  <a:pt x="8" y="16"/>
                  <a:pt x="8" y="15"/>
                </a:cubicBezTo>
                <a:cubicBezTo>
                  <a:pt x="8" y="15"/>
                  <a:pt x="8" y="14"/>
                  <a:pt x="9" y="13"/>
                </a:cubicBezTo>
                <a:cubicBezTo>
                  <a:pt x="9" y="13"/>
                  <a:pt x="9" y="12"/>
                  <a:pt x="10" y="11"/>
                </a:cubicBezTo>
                <a:cubicBezTo>
                  <a:pt x="10" y="9"/>
                  <a:pt x="8" y="2"/>
                  <a:pt x="8" y="1"/>
                </a:cubicBezTo>
                <a:cubicBezTo>
                  <a:pt x="8" y="0"/>
                  <a:pt x="7" y="2"/>
                  <a:pt x="6" y="3"/>
                </a:cubicBezTo>
                <a:cubicBezTo>
                  <a:pt x="6" y="4"/>
                  <a:pt x="3" y="7"/>
                  <a:pt x="2" y="8"/>
                </a:cubicBezTo>
                <a:cubicBezTo>
                  <a:pt x="1" y="9"/>
                  <a:pt x="0" y="12"/>
                  <a:pt x="1" y="13"/>
                </a:cubicBezTo>
                <a:cubicBezTo>
                  <a:pt x="1" y="13"/>
                  <a:pt x="0" y="16"/>
                  <a:pt x="0" y="16"/>
                </a:cubicBezTo>
                <a:cubicBezTo>
                  <a:pt x="0" y="17"/>
                  <a:pt x="1" y="21"/>
                  <a:pt x="1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ïšliḓe"/>
          <p:cNvSpPr/>
          <p:nvPr>
            <p:custDataLst>
              <p:tags r:id="rId70"/>
            </p:custDataLst>
          </p:nvPr>
        </p:nvSpPr>
        <p:spPr bwMode="auto">
          <a:xfrm>
            <a:off x="1772285" y="1986280"/>
            <a:ext cx="3175" cy="1905"/>
          </a:xfrm>
          <a:custGeom>
            <a:avLst/>
            <a:gdLst>
              <a:gd name="T0" fmla="*/ 0 w 3"/>
              <a:gd name="T1" fmla="*/ 2 h 2"/>
              <a:gd name="T2" fmla="*/ 2 w 3"/>
              <a:gd name="T3" fmla="*/ 2 h 2"/>
              <a:gd name="T4" fmla="*/ 0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1" y="2"/>
                  <a:pt x="2" y="2"/>
                  <a:pt x="2" y="2"/>
                </a:cubicBezTo>
                <a:cubicBezTo>
                  <a:pt x="3" y="0"/>
                  <a:pt x="0" y="0"/>
                  <a:pt x="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iśliḓê"/>
          <p:cNvSpPr/>
          <p:nvPr>
            <p:custDataLst>
              <p:tags r:id="rId71"/>
            </p:custDataLst>
          </p:nvPr>
        </p:nvSpPr>
        <p:spPr bwMode="auto">
          <a:xfrm>
            <a:off x="1764030" y="1731645"/>
            <a:ext cx="69215" cy="61595"/>
          </a:xfrm>
          <a:custGeom>
            <a:avLst/>
            <a:gdLst>
              <a:gd name="T0" fmla="*/ 69 w 70"/>
              <a:gd name="T1" fmla="*/ 8 h 63"/>
              <a:gd name="T2" fmla="*/ 65 w 70"/>
              <a:gd name="T3" fmla="*/ 7 h 63"/>
              <a:gd name="T4" fmla="*/ 60 w 70"/>
              <a:gd name="T5" fmla="*/ 6 h 63"/>
              <a:gd name="T6" fmla="*/ 61 w 70"/>
              <a:gd name="T7" fmla="*/ 4 h 63"/>
              <a:gd name="T8" fmla="*/ 60 w 70"/>
              <a:gd name="T9" fmla="*/ 1 h 63"/>
              <a:gd name="T10" fmla="*/ 54 w 70"/>
              <a:gd name="T11" fmla="*/ 1 h 63"/>
              <a:gd name="T12" fmla="*/ 50 w 70"/>
              <a:gd name="T13" fmla="*/ 0 h 63"/>
              <a:gd name="T14" fmla="*/ 43 w 70"/>
              <a:gd name="T15" fmla="*/ 1 h 63"/>
              <a:gd name="T16" fmla="*/ 34 w 70"/>
              <a:gd name="T17" fmla="*/ 2 h 63"/>
              <a:gd name="T18" fmla="*/ 32 w 70"/>
              <a:gd name="T19" fmla="*/ 5 h 63"/>
              <a:gd name="T20" fmla="*/ 25 w 70"/>
              <a:gd name="T21" fmla="*/ 6 h 63"/>
              <a:gd name="T22" fmla="*/ 12 w 70"/>
              <a:gd name="T23" fmla="*/ 9 h 63"/>
              <a:gd name="T24" fmla="*/ 9 w 70"/>
              <a:gd name="T25" fmla="*/ 14 h 63"/>
              <a:gd name="T26" fmla="*/ 6 w 70"/>
              <a:gd name="T27" fmla="*/ 16 h 63"/>
              <a:gd name="T28" fmla="*/ 1 w 70"/>
              <a:gd name="T29" fmla="*/ 18 h 63"/>
              <a:gd name="T30" fmla="*/ 2 w 70"/>
              <a:gd name="T31" fmla="*/ 19 h 63"/>
              <a:gd name="T32" fmla="*/ 4 w 70"/>
              <a:gd name="T33" fmla="*/ 19 h 63"/>
              <a:gd name="T34" fmla="*/ 8 w 70"/>
              <a:gd name="T35" fmla="*/ 20 h 63"/>
              <a:gd name="T36" fmla="*/ 5 w 70"/>
              <a:gd name="T37" fmla="*/ 21 h 63"/>
              <a:gd name="T38" fmla="*/ 5 w 70"/>
              <a:gd name="T39" fmla="*/ 24 h 63"/>
              <a:gd name="T40" fmla="*/ 9 w 70"/>
              <a:gd name="T41" fmla="*/ 25 h 63"/>
              <a:gd name="T42" fmla="*/ 14 w 70"/>
              <a:gd name="T43" fmla="*/ 25 h 63"/>
              <a:gd name="T44" fmla="*/ 17 w 70"/>
              <a:gd name="T45" fmla="*/ 30 h 63"/>
              <a:gd name="T46" fmla="*/ 17 w 70"/>
              <a:gd name="T47" fmla="*/ 34 h 63"/>
              <a:gd name="T48" fmla="*/ 20 w 70"/>
              <a:gd name="T49" fmla="*/ 36 h 63"/>
              <a:gd name="T50" fmla="*/ 20 w 70"/>
              <a:gd name="T51" fmla="*/ 37 h 63"/>
              <a:gd name="T52" fmla="*/ 20 w 70"/>
              <a:gd name="T53" fmla="*/ 40 h 63"/>
              <a:gd name="T54" fmla="*/ 20 w 70"/>
              <a:gd name="T55" fmla="*/ 43 h 63"/>
              <a:gd name="T56" fmla="*/ 19 w 70"/>
              <a:gd name="T57" fmla="*/ 46 h 63"/>
              <a:gd name="T58" fmla="*/ 22 w 70"/>
              <a:gd name="T59" fmla="*/ 56 h 63"/>
              <a:gd name="T60" fmla="*/ 24 w 70"/>
              <a:gd name="T61" fmla="*/ 61 h 63"/>
              <a:gd name="T62" fmla="*/ 28 w 70"/>
              <a:gd name="T63" fmla="*/ 63 h 63"/>
              <a:gd name="T64" fmla="*/ 30 w 70"/>
              <a:gd name="T65" fmla="*/ 62 h 63"/>
              <a:gd name="T66" fmla="*/ 32 w 70"/>
              <a:gd name="T67" fmla="*/ 58 h 63"/>
              <a:gd name="T68" fmla="*/ 35 w 70"/>
              <a:gd name="T69" fmla="*/ 50 h 63"/>
              <a:gd name="T70" fmla="*/ 39 w 70"/>
              <a:gd name="T71" fmla="*/ 50 h 63"/>
              <a:gd name="T72" fmla="*/ 42 w 70"/>
              <a:gd name="T73" fmla="*/ 47 h 63"/>
              <a:gd name="T74" fmla="*/ 48 w 70"/>
              <a:gd name="T75" fmla="*/ 44 h 63"/>
              <a:gd name="T76" fmla="*/ 51 w 70"/>
              <a:gd name="T77" fmla="*/ 39 h 63"/>
              <a:gd name="T78" fmla="*/ 50 w 70"/>
              <a:gd name="T79" fmla="*/ 38 h 63"/>
              <a:gd name="T80" fmla="*/ 50 w 70"/>
              <a:gd name="T81" fmla="*/ 36 h 63"/>
              <a:gd name="T82" fmla="*/ 54 w 70"/>
              <a:gd name="T83" fmla="*/ 37 h 63"/>
              <a:gd name="T84" fmla="*/ 57 w 70"/>
              <a:gd name="T85" fmla="*/ 35 h 63"/>
              <a:gd name="T86" fmla="*/ 57 w 70"/>
              <a:gd name="T87" fmla="*/ 35 h 63"/>
              <a:gd name="T88" fmla="*/ 57 w 70"/>
              <a:gd name="T89" fmla="*/ 33 h 63"/>
              <a:gd name="T90" fmla="*/ 60 w 70"/>
              <a:gd name="T91" fmla="*/ 27 h 63"/>
              <a:gd name="T92" fmla="*/ 62 w 70"/>
              <a:gd name="T93" fmla="*/ 21 h 63"/>
              <a:gd name="T94" fmla="*/ 62 w 70"/>
              <a:gd name="T95" fmla="*/ 18 h 63"/>
              <a:gd name="T96" fmla="*/ 62 w 70"/>
              <a:gd name="T97" fmla="*/ 17 h 63"/>
              <a:gd name="T98" fmla="*/ 63 w 70"/>
              <a:gd name="T99" fmla="*/ 14 h 63"/>
              <a:gd name="T100" fmla="*/ 65 w 70"/>
              <a:gd name="T101" fmla="*/ 12 h 63"/>
              <a:gd name="T102" fmla="*/ 69 w 70"/>
              <a:gd name="T103" fmla="*/ 10 h 63"/>
              <a:gd name="T104" fmla="*/ 69 w 70"/>
              <a:gd name="T105" fmla="*/ 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0" h="63">
                <a:moveTo>
                  <a:pt x="69" y="8"/>
                </a:moveTo>
                <a:cubicBezTo>
                  <a:pt x="68" y="8"/>
                  <a:pt x="66" y="7"/>
                  <a:pt x="65" y="7"/>
                </a:cubicBezTo>
                <a:cubicBezTo>
                  <a:pt x="65" y="6"/>
                  <a:pt x="61" y="6"/>
                  <a:pt x="60" y="6"/>
                </a:cubicBezTo>
                <a:cubicBezTo>
                  <a:pt x="59" y="7"/>
                  <a:pt x="60" y="4"/>
                  <a:pt x="61" y="4"/>
                </a:cubicBezTo>
                <a:cubicBezTo>
                  <a:pt x="63" y="3"/>
                  <a:pt x="62" y="1"/>
                  <a:pt x="60" y="1"/>
                </a:cubicBezTo>
                <a:cubicBezTo>
                  <a:pt x="58" y="1"/>
                  <a:pt x="55" y="1"/>
                  <a:pt x="54" y="1"/>
                </a:cubicBezTo>
                <a:cubicBezTo>
                  <a:pt x="53" y="1"/>
                  <a:pt x="51" y="0"/>
                  <a:pt x="50" y="0"/>
                </a:cubicBezTo>
                <a:cubicBezTo>
                  <a:pt x="50" y="0"/>
                  <a:pt x="45" y="1"/>
                  <a:pt x="43" y="1"/>
                </a:cubicBezTo>
                <a:cubicBezTo>
                  <a:pt x="41" y="1"/>
                  <a:pt x="35" y="1"/>
                  <a:pt x="34" y="2"/>
                </a:cubicBezTo>
                <a:cubicBezTo>
                  <a:pt x="33" y="2"/>
                  <a:pt x="32" y="4"/>
                  <a:pt x="32" y="5"/>
                </a:cubicBezTo>
                <a:cubicBezTo>
                  <a:pt x="32" y="6"/>
                  <a:pt x="27" y="6"/>
                  <a:pt x="25" y="6"/>
                </a:cubicBezTo>
                <a:cubicBezTo>
                  <a:pt x="24" y="6"/>
                  <a:pt x="15" y="8"/>
                  <a:pt x="12" y="9"/>
                </a:cubicBezTo>
                <a:cubicBezTo>
                  <a:pt x="10" y="10"/>
                  <a:pt x="8" y="14"/>
                  <a:pt x="9" y="14"/>
                </a:cubicBezTo>
                <a:cubicBezTo>
                  <a:pt x="10" y="14"/>
                  <a:pt x="7" y="16"/>
                  <a:pt x="6" y="16"/>
                </a:cubicBezTo>
                <a:cubicBezTo>
                  <a:pt x="5" y="17"/>
                  <a:pt x="2" y="17"/>
                  <a:pt x="1" y="18"/>
                </a:cubicBezTo>
                <a:cubicBezTo>
                  <a:pt x="0" y="18"/>
                  <a:pt x="2" y="19"/>
                  <a:pt x="2" y="19"/>
                </a:cubicBezTo>
                <a:cubicBezTo>
                  <a:pt x="3" y="20"/>
                  <a:pt x="3" y="19"/>
                  <a:pt x="4" y="19"/>
                </a:cubicBezTo>
                <a:cubicBezTo>
                  <a:pt x="5" y="20"/>
                  <a:pt x="8" y="20"/>
                  <a:pt x="8" y="20"/>
                </a:cubicBezTo>
                <a:cubicBezTo>
                  <a:pt x="9" y="21"/>
                  <a:pt x="6" y="21"/>
                  <a:pt x="5" y="21"/>
                </a:cubicBezTo>
                <a:cubicBezTo>
                  <a:pt x="3" y="21"/>
                  <a:pt x="4" y="24"/>
                  <a:pt x="5" y="24"/>
                </a:cubicBezTo>
                <a:cubicBezTo>
                  <a:pt x="6" y="25"/>
                  <a:pt x="9" y="25"/>
                  <a:pt x="9" y="25"/>
                </a:cubicBezTo>
                <a:cubicBezTo>
                  <a:pt x="9" y="24"/>
                  <a:pt x="12" y="25"/>
                  <a:pt x="14" y="25"/>
                </a:cubicBezTo>
                <a:cubicBezTo>
                  <a:pt x="15" y="25"/>
                  <a:pt x="16" y="29"/>
                  <a:pt x="17" y="30"/>
                </a:cubicBezTo>
                <a:cubicBezTo>
                  <a:pt x="17" y="31"/>
                  <a:pt x="17" y="33"/>
                  <a:pt x="17" y="34"/>
                </a:cubicBezTo>
                <a:cubicBezTo>
                  <a:pt x="17" y="35"/>
                  <a:pt x="20" y="36"/>
                  <a:pt x="20" y="36"/>
                </a:cubicBezTo>
                <a:cubicBezTo>
                  <a:pt x="21" y="35"/>
                  <a:pt x="21" y="37"/>
                  <a:pt x="20" y="37"/>
                </a:cubicBezTo>
                <a:cubicBezTo>
                  <a:pt x="18" y="37"/>
                  <a:pt x="19" y="40"/>
                  <a:pt x="20" y="40"/>
                </a:cubicBezTo>
                <a:cubicBezTo>
                  <a:pt x="22" y="41"/>
                  <a:pt x="21" y="43"/>
                  <a:pt x="20" y="43"/>
                </a:cubicBezTo>
                <a:cubicBezTo>
                  <a:pt x="19" y="44"/>
                  <a:pt x="20" y="45"/>
                  <a:pt x="19" y="46"/>
                </a:cubicBezTo>
                <a:cubicBezTo>
                  <a:pt x="18" y="47"/>
                  <a:pt x="22" y="53"/>
                  <a:pt x="22" y="56"/>
                </a:cubicBezTo>
                <a:cubicBezTo>
                  <a:pt x="22" y="59"/>
                  <a:pt x="24" y="61"/>
                  <a:pt x="24" y="61"/>
                </a:cubicBezTo>
                <a:cubicBezTo>
                  <a:pt x="25" y="61"/>
                  <a:pt x="28" y="62"/>
                  <a:pt x="28" y="63"/>
                </a:cubicBezTo>
                <a:cubicBezTo>
                  <a:pt x="28" y="63"/>
                  <a:pt x="29" y="62"/>
                  <a:pt x="30" y="62"/>
                </a:cubicBezTo>
                <a:cubicBezTo>
                  <a:pt x="30" y="61"/>
                  <a:pt x="31" y="60"/>
                  <a:pt x="32" y="58"/>
                </a:cubicBezTo>
                <a:cubicBezTo>
                  <a:pt x="33" y="57"/>
                  <a:pt x="35" y="51"/>
                  <a:pt x="35" y="50"/>
                </a:cubicBezTo>
                <a:cubicBezTo>
                  <a:pt x="35" y="50"/>
                  <a:pt x="38" y="50"/>
                  <a:pt x="39" y="50"/>
                </a:cubicBezTo>
                <a:cubicBezTo>
                  <a:pt x="39" y="49"/>
                  <a:pt x="41" y="48"/>
                  <a:pt x="42" y="47"/>
                </a:cubicBezTo>
                <a:cubicBezTo>
                  <a:pt x="42" y="47"/>
                  <a:pt x="46" y="45"/>
                  <a:pt x="48" y="44"/>
                </a:cubicBezTo>
                <a:cubicBezTo>
                  <a:pt x="49" y="44"/>
                  <a:pt x="51" y="40"/>
                  <a:pt x="51" y="39"/>
                </a:cubicBezTo>
                <a:cubicBezTo>
                  <a:pt x="52" y="39"/>
                  <a:pt x="51" y="39"/>
                  <a:pt x="50" y="38"/>
                </a:cubicBezTo>
                <a:cubicBezTo>
                  <a:pt x="49" y="37"/>
                  <a:pt x="49" y="36"/>
                  <a:pt x="50" y="36"/>
                </a:cubicBezTo>
                <a:cubicBezTo>
                  <a:pt x="50" y="36"/>
                  <a:pt x="53" y="37"/>
                  <a:pt x="54" y="37"/>
                </a:cubicBezTo>
                <a:cubicBezTo>
                  <a:pt x="56" y="38"/>
                  <a:pt x="58" y="36"/>
                  <a:pt x="57" y="35"/>
                </a:cubicBezTo>
                <a:cubicBezTo>
                  <a:pt x="56" y="35"/>
                  <a:pt x="57" y="35"/>
                  <a:pt x="57" y="35"/>
                </a:cubicBezTo>
                <a:cubicBezTo>
                  <a:pt x="57" y="35"/>
                  <a:pt x="58" y="33"/>
                  <a:pt x="57" y="33"/>
                </a:cubicBezTo>
                <a:cubicBezTo>
                  <a:pt x="57" y="32"/>
                  <a:pt x="61" y="29"/>
                  <a:pt x="60" y="27"/>
                </a:cubicBezTo>
                <a:cubicBezTo>
                  <a:pt x="59" y="24"/>
                  <a:pt x="61" y="21"/>
                  <a:pt x="62" y="21"/>
                </a:cubicBezTo>
                <a:cubicBezTo>
                  <a:pt x="63" y="21"/>
                  <a:pt x="63" y="18"/>
                  <a:pt x="62" y="18"/>
                </a:cubicBezTo>
                <a:cubicBezTo>
                  <a:pt x="60" y="18"/>
                  <a:pt x="62" y="18"/>
                  <a:pt x="62" y="17"/>
                </a:cubicBezTo>
                <a:cubicBezTo>
                  <a:pt x="62" y="17"/>
                  <a:pt x="63" y="14"/>
                  <a:pt x="63" y="14"/>
                </a:cubicBezTo>
                <a:cubicBezTo>
                  <a:pt x="62" y="13"/>
                  <a:pt x="65" y="13"/>
                  <a:pt x="65" y="12"/>
                </a:cubicBezTo>
                <a:cubicBezTo>
                  <a:pt x="65" y="11"/>
                  <a:pt x="68" y="10"/>
                  <a:pt x="69" y="10"/>
                </a:cubicBezTo>
                <a:cubicBezTo>
                  <a:pt x="70" y="10"/>
                  <a:pt x="70" y="8"/>
                  <a:pt x="69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íSḷíḑe"/>
          <p:cNvSpPr/>
          <p:nvPr>
            <p:custDataLst>
              <p:tags r:id="rId72"/>
            </p:custDataLst>
          </p:nvPr>
        </p:nvSpPr>
        <p:spPr bwMode="auto">
          <a:xfrm>
            <a:off x="1844675" y="1739900"/>
            <a:ext cx="17780" cy="15875"/>
          </a:xfrm>
          <a:custGeom>
            <a:avLst/>
            <a:gdLst>
              <a:gd name="T0" fmla="*/ 8 w 18"/>
              <a:gd name="T1" fmla="*/ 1 h 16"/>
              <a:gd name="T2" fmla="*/ 5 w 18"/>
              <a:gd name="T3" fmla="*/ 2 h 16"/>
              <a:gd name="T4" fmla="*/ 2 w 18"/>
              <a:gd name="T5" fmla="*/ 2 h 16"/>
              <a:gd name="T6" fmla="*/ 0 w 18"/>
              <a:gd name="T7" fmla="*/ 6 h 16"/>
              <a:gd name="T8" fmla="*/ 2 w 18"/>
              <a:gd name="T9" fmla="*/ 9 h 16"/>
              <a:gd name="T10" fmla="*/ 5 w 18"/>
              <a:gd name="T11" fmla="*/ 9 h 16"/>
              <a:gd name="T12" fmla="*/ 5 w 18"/>
              <a:gd name="T13" fmla="*/ 12 h 16"/>
              <a:gd name="T14" fmla="*/ 6 w 18"/>
              <a:gd name="T15" fmla="*/ 14 h 16"/>
              <a:gd name="T16" fmla="*/ 9 w 18"/>
              <a:gd name="T17" fmla="*/ 16 h 16"/>
              <a:gd name="T18" fmla="*/ 12 w 18"/>
              <a:gd name="T19" fmla="*/ 12 h 16"/>
              <a:gd name="T20" fmla="*/ 17 w 18"/>
              <a:gd name="T21" fmla="*/ 12 h 16"/>
              <a:gd name="T22" fmla="*/ 17 w 18"/>
              <a:gd name="T23" fmla="*/ 6 h 16"/>
              <a:gd name="T24" fmla="*/ 13 w 18"/>
              <a:gd name="T25" fmla="*/ 5 h 16"/>
              <a:gd name="T26" fmla="*/ 11 w 18"/>
              <a:gd name="T27" fmla="*/ 4 h 16"/>
              <a:gd name="T28" fmla="*/ 8 w 18"/>
              <a:gd name="T2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6">
                <a:moveTo>
                  <a:pt x="8" y="1"/>
                </a:moveTo>
                <a:cubicBezTo>
                  <a:pt x="7" y="0"/>
                  <a:pt x="5" y="2"/>
                  <a:pt x="5" y="2"/>
                </a:cubicBezTo>
                <a:cubicBezTo>
                  <a:pt x="5" y="3"/>
                  <a:pt x="3" y="1"/>
                  <a:pt x="2" y="2"/>
                </a:cubicBezTo>
                <a:cubicBezTo>
                  <a:pt x="0" y="3"/>
                  <a:pt x="0" y="6"/>
                  <a:pt x="0" y="6"/>
                </a:cubicBezTo>
                <a:cubicBezTo>
                  <a:pt x="1" y="7"/>
                  <a:pt x="2" y="9"/>
                  <a:pt x="2" y="9"/>
                </a:cubicBezTo>
                <a:cubicBezTo>
                  <a:pt x="2" y="10"/>
                  <a:pt x="5" y="9"/>
                  <a:pt x="5" y="9"/>
                </a:cubicBezTo>
                <a:cubicBezTo>
                  <a:pt x="6" y="8"/>
                  <a:pt x="6" y="11"/>
                  <a:pt x="5" y="12"/>
                </a:cubicBezTo>
                <a:cubicBezTo>
                  <a:pt x="5" y="12"/>
                  <a:pt x="6" y="14"/>
                  <a:pt x="6" y="14"/>
                </a:cubicBezTo>
                <a:cubicBezTo>
                  <a:pt x="7" y="14"/>
                  <a:pt x="8" y="16"/>
                  <a:pt x="9" y="16"/>
                </a:cubicBezTo>
                <a:cubicBezTo>
                  <a:pt x="10" y="16"/>
                  <a:pt x="12" y="13"/>
                  <a:pt x="12" y="12"/>
                </a:cubicBezTo>
                <a:cubicBezTo>
                  <a:pt x="12" y="10"/>
                  <a:pt x="15" y="11"/>
                  <a:pt x="17" y="12"/>
                </a:cubicBezTo>
                <a:cubicBezTo>
                  <a:pt x="18" y="12"/>
                  <a:pt x="18" y="7"/>
                  <a:pt x="17" y="6"/>
                </a:cubicBezTo>
                <a:cubicBezTo>
                  <a:pt x="15" y="6"/>
                  <a:pt x="14" y="6"/>
                  <a:pt x="13" y="5"/>
                </a:cubicBezTo>
                <a:cubicBezTo>
                  <a:pt x="13" y="5"/>
                  <a:pt x="12" y="4"/>
                  <a:pt x="11" y="4"/>
                </a:cubicBezTo>
                <a:cubicBezTo>
                  <a:pt x="10" y="4"/>
                  <a:pt x="10" y="1"/>
                  <a:pt x="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ïşḻïḑe"/>
          <p:cNvSpPr/>
          <p:nvPr>
            <p:custDataLst>
              <p:tags r:id="rId73"/>
            </p:custDataLst>
          </p:nvPr>
        </p:nvSpPr>
        <p:spPr bwMode="auto">
          <a:xfrm>
            <a:off x="1854835" y="1739265"/>
            <a:ext cx="15240" cy="4445"/>
          </a:xfrm>
          <a:custGeom>
            <a:avLst/>
            <a:gdLst>
              <a:gd name="T0" fmla="*/ 9 w 15"/>
              <a:gd name="T1" fmla="*/ 4 h 4"/>
              <a:gd name="T2" fmla="*/ 14 w 15"/>
              <a:gd name="T3" fmla="*/ 2 h 4"/>
              <a:gd name="T4" fmla="*/ 5 w 15"/>
              <a:gd name="T5" fmla="*/ 0 h 4"/>
              <a:gd name="T6" fmla="*/ 1 w 15"/>
              <a:gd name="T7" fmla="*/ 1 h 4"/>
              <a:gd name="T8" fmla="*/ 9 w 15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4">
                <a:moveTo>
                  <a:pt x="9" y="4"/>
                </a:moveTo>
                <a:cubicBezTo>
                  <a:pt x="11" y="4"/>
                  <a:pt x="14" y="3"/>
                  <a:pt x="14" y="2"/>
                </a:cubicBezTo>
                <a:cubicBezTo>
                  <a:pt x="15" y="2"/>
                  <a:pt x="8" y="0"/>
                  <a:pt x="5" y="0"/>
                </a:cubicBezTo>
                <a:cubicBezTo>
                  <a:pt x="3" y="0"/>
                  <a:pt x="0" y="0"/>
                  <a:pt x="1" y="1"/>
                </a:cubicBezTo>
                <a:cubicBezTo>
                  <a:pt x="1" y="1"/>
                  <a:pt x="7" y="4"/>
                  <a:pt x="9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íśḻíḍé"/>
          <p:cNvSpPr/>
          <p:nvPr>
            <p:custDataLst>
              <p:tags r:id="rId74"/>
            </p:custDataLst>
          </p:nvPr>
        </p:nvSpPr>
        <p:spPr bwMode="auto">
          <a:xfrm>
            <a:off x="1821815" y="1802130"/>
            <a:ext cx="5080" cy="5715"/>
          </a:xfrm>
          <a:custGeom>
            <a:avLst/>
            <a:gdLst>
              <a:gd name="T0" fmla="*/ 1 w 5"/>
              <a:gd name="T1" fmla="*/ 3 h 6"/>
              <a:gd name="T2" fmla="*/ 0 w 5"/>
              <a:gd name="T3" fmla="*/ 6 h 6"/>
              <a:gd name="T4" fmla="*/ 3 w 5"/>
              <a:gd name="T5" fmla="*/ 6 h 6"/>
              <a:gd name="T6" fmla="*/ 5 w 5"/>
              <a:gd name="T7" fmla="*/ 5 h 6"/>
              <a:gd name="T8" fmla="*/ 3 w 5"/>
              <a:gd name="T9" fmla="*/ 0 h 6"/>
              <a:gd name="T10" fmla="*/ 1 w 5"/>
              <a:gd name="T11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1" y="3"/>
                </a:moveTo>
                <a:cubicBezTo>
                  <a:pt x="0" y="2"/>
                  <a:pt x="0" y="5"/>
                  <a:pt x="0" y="6"/>
                </a:cubicBezTo>
                <a:cubicBezTo>
                  <a:pt x="0" y="6"/>
                  <a:pt x="2" y="6"/>
                  <a:pt x="3" y="6"/>
                </a:cubicBezTo>
                <a:cubicBezTo>
                  <a:pt x="4" y="6"/>
                  <a:pt x="5" y="5"/>
                  <a:pt x="5" y="5"/>
                </a:cubicBezTo>
                <a:cubicBezTo>
                  <a:pt x="5" y="4"/>
                  <a:pt x="3" y="0"/>
                  <a:pt x="3" y="0"/>
                </a:cubicBezTo>
                <a:cubicBezTo>
                  <a:pt x="2" y="0"/>
                  <a:pt x="1" y="3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îšlîḓe"/>
          <p:cNvSpPr/>
          <p:nvPr>
            <p:custDataLst>
              <p:tags r:id="rId75"/>
            </p:custDataLst>
          </p:nvPr>
        </p:nvSpPr>
        <p:spPr bwMode="auto">
          <a:xfrm>
            <a:off x="1818005" y="1775460"/>
            <a:ext cx="12065" cy="9525"/>
          </a:xfrm>
          <a:custGeom>
            <a:avLst/>
            <a:gdLst>
              <a:gd name="T0" fmla="*/ 12 w 12"/>
              <a:gd name="T1" fmla="*/ 3 h 9"/>
              <a:gd name="T2" fmla="*/ 7 w 12"/>
              <a:gd name="T3" fmla="*/ 2 h 9"/>
              <a:gd name="T4" fmla="*/ 2 w 12"/>
              <a:gd name="T5" fmla="*/ 1 h 9"/>
              <a:gd name="T6" fmla="*/ 1 w 12"/>
              <a:gd name="T7" fmla="*/ 3 h 9"/>
              <a:gd name="T8" fmla="*/ 1 w 12"/>
              <a:gd name="T9" fmla="*/ 4 h 9"/>
              <a:gd name="T10" fmla="*/ 1 w 12"/>
              <a:gd name="T11" fmla="*/ 6 h 9"/>
              <a:gd name="T12" fmla="*/ 4 w 12"/>
              <a:gd name="T13" fmla="*/ 8 h 9"/>
              <a:gd name="T14" fmla="*/ 6 w 12"/>
              <a:gd name="T15" fmla="*/ 9 h 9"/>
              <a:gd name="T16" fmla="*/ 10 w 12"/>
              <a:gd name="T17" fmla="*/ 8 h 9"/>
              <a:gd name="T18" fmla="*/ 12 w 12"/>
              <a:gd name="T19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9">
                <a:moveTo>
                  <a:pt x="12" y="3"/>
                </a:moveTo>
                <a:cubicBezTo>
                  <a:pt x="11" y="2"/>
                  <a:pt x="7" y="2"/>
                  <a:pt x="7" y="2"/>
                </a:cubicBezTo>
                <a:cubicBezTo>
                  <a:pt x="6" y="2"/>
                  <a:pt x="3" y="1"/>
                  <a:pt x="2" y="1"/>
                </a:cubicBezTo>
                <a:cubicBezTo>
                  <a:pt x="2" y="0"/>
                  <a:pt x="2" y="3"/>
                  <a:pt x="1" y="3"/>
                </a:cubicBezTo>
                <a:cubicBezTo>
                  <a:pt x="0" y="4"/>
                  <a:pt x="1" y="4"/>
                  <a:pt x="1" y="4"/>
                </a:cubicBezTo>
                <a:cubicBezTo>
                  <a:pt x="2" y="4"/>
                  <a:pt x="1" y="5"/>
                  <a:pt x="1" y="6"/>
                </a:cubicBezTo>
                <a:cubicBezTo>
                  <a:pt x="1" y="7"/>
                  <a:pt x="3" y="7"/>
                  <a:pt x="4" y="8"/>
                </a:cubicBezTo>
                <a:cubicBezTo>
                  <a:pt x="4" y="9"/>
                  <a:pt x="5" y="9"/>
                  <a:pt x="6" y="9"/>
                </a:cubicBezTo>
                <a:cubicBezTo>
                  <a:pt x="7" y="9"/>
                  <a:pt x="10" y="8"/>
                  <a:pt x="10" y="8"/>
                </a:cubicBezTo>
                <a:cubicBezTo>
                  <a:pt x="11" y="8"/>
                  <a:pt x="12" y="4"/>
                  <a:pt x="12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îṥḷíďé"/>
          <p:cNvSpPr/>
          <p:nvPr>
            <p:custDataLst>
              <p:tags r:id="rId76"/>
            </p:custDataLst>
          </p:nvPr>
        </p:nvSpPr>
        <p:spPr bwMode="auto">
          <a:xfrm>
            <a:off x="1893570" y="1751965"/>
            <a:ext cx="17780" cy="17780"/>
          </a:xfrm>
          <a:custGeom>
            <a:avLst/>
            <a:gdLst>
              <a:gd name="T0" fmla="*/ 11 w 18"/>
              <a:gd name="T1" fmla="*/ 6 h 18"/>
              <a:gd name="T2" fmla="*/ 18 w 18"/>
              <a:gd name="T3" fmla="*/ 2 h 18"/>
              <a:gd name="T4" fmla="*/ 17 w 18"/>
              <a:gd name="T5" fmla="*/ 0 h 18"/>
              <a:gd name="T6" fmla="*/ 15 w 18"/>
              <a:gd name="T7" fmla="*/ 1 h 18"/>
              <a:gd name="T8" fmla="*/ 8 w 18"/>
              <a:gd name="T9" fmla="*/ 3 h 18"/>
              <a:gd name="T10" fmla="*/ 3 w 18"/>
              <a:gd name="T11" fmla="*/ 6 h 18"/>
              <a:gd name="T12" fmla="*/ 1 w 18"/>
              <a:gd name="T13" fmla="*/ 13 h 18"/>
              <a:gd name="T14" fmla="*/ 4 w 18"/>
              <a:gd name="T15" fmla="*/ 17 h 18"/>
              <a:gd name="T16" fmla="*/ 6 w 18"/>
              <a:gd name="T17" fmla="*/ 17 h 18"/>
              <a:gd name="T18" fmla="*/ 5 w 18"/>
              <a:gd name="T19" fmla="*/ 12 h 18"/>
              <a:gd name="T20" fmla="*/ 11 w 18"/>
              <a:gd name="T21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18">
                <a:moveTo>
                  <a:pt x="11" y="6"/>
                </a:moveTo>
                <a:cubicBezTo>
                  <a:pt x="12" y="5"/>
                  <a:pt x="17" y="3"/>
                  <a:pt x="18" y="2"/>
                </a:cubicBezTo>
                <a:cubicBezTo>
                  <a:pt x="18" y="1"/>
                  <a:pt x="17" y="0"/>
                  <a:pt x="17" y="0"/>
                </a:cubicBezTo>
                <a:cubicBezTo>
                  <a:pt x="16" y="0"/>
                  <a:pt x="16" y="0"/>
                  <a:pt x="15" y="1"/>
                </a:cubicBezTo>
                <a:cubicBezTo>
                  <a:pt x="15" y="1"/>
                  <a:pt x="9" y="2"/>
                  <a:pt x="8" y="3"/>
                </a:cubicBezTo>
                <a:cubicBezTo>
                  <a:pt x="6" y="4"/>
                  <a:pt x="4" y="5"/>
                  <a:pt x="3" y="6"/>
                </a:cubicBezTo>
                <a:cubicBezTo>
                  <a:pt x="2" y="7"/>
                  <a:pt x="1" y="13"/>
                  <a:pt x="1" y="13"/>
                </a:cubicBezTo>
                <a:cubicBezTo>
                  <a:pt x="0" y="14"/>
                  <a:pt x="3" y="16"/>
                  <a:pt x="4" y="17"/>
                </a:cubicBezTo>
                <a:cubicBezTo>
                  <a:pt x="5" y="18"/>
                  <a:pt x="6" y="17"/>
                  <a:pt x="6" y="17"/>
                </a:cubicBezTo>
                <a:cubicBezTo>
                  <a:pt x="7" y="17"/>
                  <a:pt x="6" y="13"/>
                  <a:pt x="5" y="12"/>
                </a:cubicBezTo>
                <a:cubicBezTo>
                  <a:pt x="5" y="10"/>
                  <a:pt x="9" y="8"/>
                  <a:pt x="11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îṣ1ïḍè"/>
          <p:cNvSpPr/>
          <p:nvPr>
            <p:custDataLst>
              <p:tags r:id="rId77"/>
            </p:custDataLst>
          </p:nvPr>
        </p:nvSpPr>
        <p:spPr bwMode="auto">
          <a:xfrm>
            <a:off x="1898015" y="1739265"/>
            <a:ext cx="5080" cy="5715"/>
          </a:xfrm>
          <a:custGeom>
            <a:avLst/>
            <a:gdLst>
              <a:gd name="T0" fmla="*/ 0 w 5"/>
              <a:gd name="T1" fmla="*/ 4 h 6"/>
              <a:gd name="T2" fmla="*/ 5 w 5"/>
              <a:gd name="T3" fmla="*/ 4 h 6"/>
              <a:gd name="T4" fmla="*/ 0 w 5"/>
              <a:gd name="T5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6">
                <a:moveTo>
                  <a:pt x="0" y="4"/>
                </a:moveTo>
                <a:cubicBezTo>
                  <a:pt x="2" y="6"/>
                  <a:pt x="3" y="3"/>
                  <a:pt x="5" y="4"/>
                </a:cubicBezTo>
                <a:cubicBezTo>
                  <a:pt x="5" y="0"/>
                  <a:pt x="0" y="1"/>
                  <a:pt x="0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îṧḻíďé"/>
          <p:cNvSpPr/>
          <p:nvPr>
            <p:custDataLst>
              <p:tags r:id="rId78"/>
            </p:custDataLst>
          </p:nvPr>
        </p:nvSpPr>
        <p:spPr bwMode="auto">
          <a:xfrm>
            <a:off x="1935480" y="1742440"/>
            <a:ext cx="9525" cy="2540"/>
          </a:xfrm>
          <a:custGeom>
            <a:avLst/>
            <a:gdLst>
              <a:gd name="T0" fmla="*/ 0 w 9"/>
              <a:gd name="T1" fmla="*/ 2 h 3"/>
              <a:gd name="T2" fmla="*/ 7 w 9"/>
              <a:gd name="T3" fmla="*/ 3 h 3"/>
              <a:gd name="T4" fmla="*/ 4 w 9"/>
              <a:gd name="T5" fmla="*/ 0 h 3"/>
              <a:gd name="T6" fmla="*/ 0 w 9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3">
                <a:moveTo>
                  <a:pt x="0" y="2"/>
                </a:moveTo>
                <a:cubicBezTo>
                  <a:pt x="0" y="3"/>
                  <a:pt x="5" y="3"/>
                  <a:pt x="7" y="3"/>
                </a:cubicBezTo>
                <a:cubicBezTo>
                  <a:pt x="9" y="3"/>
                  <a:pt x="7" y="0"/>
                  <a:pt x="4" y="0"/>
                </a:cubicBezTo>
                <a:cubicBezTo>
                  <a:pt x="2" y="0"/>
                  <a:pt x="0" y="1"/>
                  <a:pt x="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ïsliḓé"/>
          <p:cNvSpPr/>
          <p:nvPr>
            <p:custDataLst>
              <p:tags r:id="rId79"/>
            </p:custDataLst>
          </p:nvPr>
        </p:nvSpPr>
        <p:spPr bwMode="auto">
          <a:xfrm>
            <a:off x="1741170" y="1781175"/>
            <a:ext cx="7620" cy="5080"/>
          </a:xfrm>
          <a:custGeom>
            <a:avLst/>
            <a:gdLst>
              <a:gd name="T0" fmla="*/ 1 w 8"/>
              <a:gd name="T1" fmla="*/ 2 h 5"/>
              <a:gd name="T2" fmla="*/ 2 w 8"/>
              <a:gd name="T3" fmla="*/ 5 h 5"/>
              <a:gd name="T4" fmla="*/ 6 w 8"/>
              <a:gd name="T5" fmla="*/ 2 h 5"/>
              <a:gd name="T6" fmla="*/ 8 w 8"/>
              <a:gd name="T7" fmla="*/ 3 h 5"/>
              <a:gd name="T8" fmla="*/ 4 w 8"/>
              <a:gd name="T9" fmla="*/ 0 h 5"/>
              <a:gd name="T10" fmla="*/ 1 w 8"/>
              <a:gd name="T11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5">
                <a:moveTo>
                  <a:pt x="1" y="2"/>
                </a:moveTo>
                <a:cubicBezTo>
                  <a:pt x="0" y="3"/>
                  <a:pt x="1" y="5"/>
                  <a:pt x="2" y="5"/>
                </a:cubicBezTo>
                <a:cubicBezTo>
                  <a:pt x="3" y="5"/>
                  <a:pt x="5" y="1"/>
                  <a:pt x="6" y="2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4" y="1"/>
                  <a:pt x="4" y="0"/>
                </a:cubicBezTo>
                <a:cubicBezTo>
                  <a:pt x="3" y="0"/>
                  <a:pt x="2" y="1"/>
                  <a:pt x="1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iṥḻîḑê"/>
          <p:cNvSpPr/>
          <p:nvPr>
            <p:custDataLst>
              <p:tags r:id="rId80"/>
            </p:custDataLst>
          </p:nvPr>
        </p:nvSpPr>
        <p:spPr bwMode="auto">
          <a:xfrm>
            <a:off x="1755140" y="1870075"/>
            <a:ext cx="3175" cy="2540"/>
          </a:xfrm>
          <a:custGeom>
            <a:avLst/>
            <a:gdLst>
              <a:gd name="T0" fmla="*/ 0 w 3"/>
              <a:gd name="T1" fmla="*/ 2 h 2"/>
              <a:gd name="T2" fmla="*/ 3 w 3"/>
              <a:gd name="T3" fmla="*/ 2 h 2"/>
              <a:gd name="T4" fmla="*/ 2 w 3"/>
              <a:gd name="T5" fmla="*/ 0 h 2"/>
              <a:gd name="T6" fmla="*/ 0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0" y="2"/>
                  <a:pt x="2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2" y="0"/>
                  <a:pt x="0" y="1"/>
                  <a:pt x="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îṧlîḓê"/>
          <p:cNvSpPr/>
          <p:nvPr>
            <p:custDataLst>
              <p:tags r:id="rId81"/>
            </p:custDataLst>
          </p:nvPr>
        </p:nvSpPr>
        <p:spPr bwMode="auto">
          <a:xfrm>
            <a:off x="1733550" y="1863090"/>
            <a:ext cx="20320" cy="9525"/>
          </a:xfrm>
          <a:custGeom>
            <a:avLst/>
            <a:gdLst>
              <a:gd name="T0" fmla="*/ 12 w 21"/>
              <a:gd name="T1" fmla="*/ 5 h 9"/>
              <a:gd name="T2" fmla="*/ 13 w 21"/>
              <a:gd name="T3" fmla="*/ 7 h 9"/>
              <a:gd name="T4" fmla="*/ 17 w 21"/>
              <a:gd name="T5" fmla="*/ 9 h 9"/>
              <a:gd name="T6" fmla="*/ 20 w 21"/>
              <a:gd name="T7" fmla="*/ 8 h 9"/>
              <a:gd name="T8" fmla="*/ 18 w 21"/>
              <a:gd name="T9" fmla="*/ 5 h 9"/>
              <a:gd name="T10" fmla="*/ 14 w 21"/>
              <a:gd name="T11" fmla="*/ 3 h 9"/>
              <a:gd name="T12" fmla="*/ 11 w 21"/>
              <a:gd name="T13" fmla="*/ 1 h 9"/>
              <a:gd name="T14" fmla="*/ 4 w 21"/>
              <a:gd name="T15" fmla="*/ 0 h 9"/>
              <a:gd name="T16" fmla="*/ 0 w 21"/>
              <a:gd name="T17" fmla="*/ 2 h 9"/>
              <a:gd name="T18" fmla="*/ 4 w 21"/>
              <a:gd name="T19" fmla="*/ 2 h 9"/>
              <a:gd name="T20" fmla="*/ 9 w 21"/>
              <a:gd name="T21" fmla="*/ 4 h 9"/>
              <a:gd name="T22" fmla="*/ 12 w 21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9">
                <a:moveTo>
                  <a:pt x="12" y="5"/>
                </a:moveTo>
                <a:cubicBezTo>
                  <a:pt x="14" y="5"/>
                  <a:pt x="13" y="7"/>
                  <a:pt x="13" y="7"/>
                </a:cubicBezTo>
                <a:cubicBezTo>
                  <a:pt x="14" y="8"/>
                  <a:pt x="16" y="8"/>
                  <a:pt x="17" y="9"/>
                </a:cubicBezTo>
                <a:cubicBezTo>
                  <a:pt x="17" y="9"/>
                  <a:pt x="19" y="8"/>
                  <a:pt x="20" y="8"/>
                </a:cubicBezTo>
                <a:cubicBezTo>
                  <a:pt x="21" y="8"/>
                  <a:pt x="19" y="4"/>
                  <a:pt x="18" y="5"/>
                </a:cubicBezTo>
                <a:cubicBezTo>
                  <a:pt x="16" y="5"/>
                  <a:pt x="14" y="3"/>
                  <a:pt x="14" y="3"/>
                </a:cubicBezTo>
                <a:cubicBezTo>
                  <a:pt x="13" y="2"/>
                  <a:pt x="11" y="1"/>
                  <a:pt x="11" y="1"/>
                </a:cubicBezTo>
                <a:cubicBezTo>
                  <a:pt x="10" y="0"/>
                  <a:pt x="6" y="0"/>
                  <a:pt x="4" y="0"/>
                </a:cubicBezTo>
                <a:cubicBezTo>
                  <a:pt x="2" y="0"/>
                  <a:pt x="1" y="1"/>
                  <a:pt x="0" y="2"/>
                </a:cubicBezTo>
                <a:cubicBezTo>
                  <a:pt x="0" y="2"/>
                  <a:pt x="3" y="3"/>
                  <a:pt x="4" y="2"/>
                </a:cubicBezTo>
                <a:cubicBezTo>
                  <a:pt x="5" y="2"/>
                  <a:pt x="8" y="3"/>
                  <a:pt x="9" y="4"/>
                </a:cubicBezTo>
                <a:cubicBezTo>
                  <a:pt x="10" y="5"/>
                  <a:pt x="11" y="5"/>
                  <a:pt x="12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íṥ1íḋê"/>
          <p:cNvSpPr/>
          <p:nvPr>
            <p:custDataLst>
              <p:tags r:id="rId82"/>
            </p:custDataLst>
          </p:nvPr>
        </p:nvSpPr>
        <p:spPr bwMode="auto">
          <a:xfrm>
            <a:off x="1739900" y="1870710"/>
            <a:ext cx="3175" cy="1905"/>
          </a:xfrm>
          <a:custGeom>
            <a:avLst/>
            <a:gdLst>
              <a:gd name="T0" fmla="*/ 0 w 4"/>
              <a:gd name="T1" fmla="*/ 1 h 1"/>
              <a:gd name="T2" fmla="*/ 3 w 4"/>
              <a:gd name="T3" fmla="*/ 1 h 1"/>
              <a:gd name="T4" fmla="*/ 3 w 4"/>
              <a:gd name="T5" fmla="*/ 0 h 1"/>
              <a:gd name="T6" fmla="*/ 0 w 4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0" y="1"/>
                </a:moveTo>
                <a:cubicBezTo>
                  <a:pt x="0" y="1"/>
                  <a:pt x="3" y="1"/>
                  <a:pt x="3" y="1"/>
                </a:cubicBezTo>
                <a:cubicBezTo>
                  <a:pt x="4" y="1"/>
                  <a:pt x="4" y="1"/>
                  <a:pt x="3" y="0"/>
                </a:cubicBezTo>
                <a:cubicBezTo>
                  <a:pt x="3" y="0"/>
                  <a:pt x="0" y="0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iṩḻîḓé"/>
          <p:cNvSpPr/>
          <p:nvPr>
            <p:custDataLst>
              <p:tags r:id="rId83"/>
            </p:custDataLst>
          </p:nvPr>
        </p:nvSpPr>
        <p:spPr bwMode="auto">
          <a:xfrm>
            <a:off x="1741170" y="1858645"/>
            <a:ext cx="1905" cy="3175"/>
          </a:xfrm>
          <a:custGeom>
            <a:avLst/>
            <a:gdLst>
              <a:gd name="T0" fmla="*/ 1 w 2"/>
              <a:gd name="T1" fmla="*/ 1 h 3"/>
              <a:gd name="T2" fmla="*/ 0 w 2"/>
              <a:gd name="T3" fmla="*/ 2 h 3"/>
              <a:gd name="T4" fmla="*/ 1 w 2"/>
              <a:gd name="T5" fmla="*/ 3 h 3"/>
              <a:gd name="T6" fmla="*/ 1 w 2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1" y="1"/>
                </a:move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2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ïśḻíďé"/>
          <p:cNvSpPr/>
          <p:nvPr>
            <p:custDataLst>
              <p:tags r:id="rId84"/>
            </p:custDataLst>
          </p:nvPr>
        </p:nvSpPr>
        <p:spPr bwMode="auto">
          <a:xfrm>
            <a:off x="1744980" y="1858645"/>
            <a:ext cx="1905" cy="3175"/>
          </a:xfrm>
          <a:custGeom>
            <a:avLst/>
            <a:gdLst>
              <a:gd name="T0" fmla="*/ 2 w 2"/>
              <a:gd name="T1" fmla="*/ 1 h 3"/>
              <a:gd name="T2" fmla="*/ 1 w 2"/>
              <a:gd name="T3" fmla="*/ 0 h 3"/>
              <a:gd name="T4" fmla="*/ 0 w 2"/>
              <a:gd name="T5" fmla="*/ 2 h 3"/>
              <a:gd name="T6" fmla="*/ 2 w 2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1"/>
                </a:moveTo>
                <a:cubicBezTo>
                  <a:pt x="2" y="1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2" y="1"/>
                  <a:pt x="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ïṡḻídè"/>
          <p:cNvSpPr/>
          <p:nvPr>
            <p:custDataLst>
              <p:tags r:id="rId85"/>
            </p:custDataLst>
          </p:nvPr>
        </p:nvSpPr>
        <p:spPr bwMode="auto">
          <a:xfrm>
            <a:off x="1747520" y="1862455"/>
            <a:ext cx="4445" cy="4445"/>
          </a:xfrm>
          <a:custGeom>
            <a:avLst/>
            <a:gdLst>
              <a:gd name="T0" fmla="*/ 3 w 4"/>
              <a:gd name="T1" fmla="*/ 4 h 4"/>
              <a:gd name="T2" fmla="*/ 3 w 4"/>
              <a:gd name="T3" fmla="*/ 2 h 4"/>
              <a:gd name="T4" fmla="*/ 1 w 4"/>
              <a:gd name="T5" fmla="*/ 0 h 4"/>
              <a:gd name="T6" fmla="*/ 0 w 4"/>
              <a:gd name="T7" fmla="*/ 2 h 4"/>
              <a:gd name="T8" fmla="*/ 1 w 4"/>
              <a:gd name="T9" fmla="*/ 2 h 4"/>
              <a:gd name="T10" fmla="*/ 3 w 4"/>
              <a:gd name="T1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3" y="4"/>
                </a:moveTo>
                <a:cubicBezTo>
                  <a:pt x="4" y="3"/>
                  <a:pt x="4" y="2"/>
                  <a:pt x="3" y="2"/>
                </a:cubicBezTo>
                <a:cubicBezTo>
                  <a:pt x="3" y="2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2"/>
                </a:cubicBezTo>
                <a:cubicBezTo>
                  <a:pt x="1" y="2"/>
                  <a:pt x="2" y="4"/>
                  <a:pt x="3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îş1íḋé"/>
          <p:cNvSpPr/>
          <p:nvPr>
            <p:custDataLst>
              <p:tags r:id="rId86"/>
            </p:custDataLst>
          </p:nvPr>
        </p:nvSpPr>
        <p:spPr bwMode="auto">
          <a:xfrm>
            <a:off x="2008505" y="1901825"/>
            <a:ext cx="5715" cy="4445"/>
          </a:xfrm>
          <a:custGeom>
            <a:avLst/>
            <a:gdLst>
              <a:gd name="T0" fmla="*/ 5 w 6"/>
              <a:gd name="T1" fmla="*/ 1 h 5"/>
              <a:gd name="T2" fmla="*/ 2 w 6"/>
              <a:gd name="T3" fmla="*/ 1 h 5"/>
              <a:gd name="T4" fmla="*/ 0 w 6"/>
              <a:gd name="T5" fmla="*/ 2 h 5"/>
              <a:gd name="T6" fmla="*/ 1 w 6"/>
              <a:gd name="T7" fmla="*/ 3 h 5"/>
              <a:gd name="T8" fmla="*/ 5 w 6"/>
              <a:gd name="T9" fmla="*/ 5 h 5"/>
              <a:gd name="T10" fmla="*/ 6 w 6"/>
              <a:gd name="T11" fmla="*/ 0 h 5"/>
              <a:gd name="T12" fmla="*/ 5 w 6"/>
              <a:gd name="T13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5">
                <a:moveTo>
                  <a:pt x="5" y="1"/>
                </a:moveTo>
                <a:cubicBezTo>
                  <a:pt x="4" y="1"/>
                  <a:pt x="2" y="1"/>
                  <a:pt x="2" y="1"/>
                </a:cubicBezTo>
                <a:cubicBezTo>
                  <a:pt x="1" y="1"/>
                  <a:pt x="1" y="2"/>
                  <a:pt x="0" y="2"/>
                </a:cubicBezTo>
                <a:cubicBezTo>
                  <a:pt x="0" y="2"/>
                  <a:pt x="0" y="4"/>
                  <a:pt x="1" y="3"/>
                </a:cubicBezTo>
                <a:cubicBezTo>
                  <a:pt x="1" y="3"/>
                  <a:pt x="4" y="4"/>
                  <a:pt x="5" y="5"/>
                </a:cubicBezTo>
                <a:cubicBezTo>
                  <a:pt x="6" y="4"/>
                  <a:pt x="6" y="2"/>
                  <a:pt x="6" y="0"/>
                </a:cubicBezTo>
                <a:cubicBezTo>
                  <a:pt x="6" y="0"/>
                  <a:pt x="5" y="1"/>
                  <a:pt x="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is1ïdè"/>
          <p:cNvSpPr/>
          <p:nvPr>
            <p:custDataLst>
              <p:tags r:id="rId87"/>
            </p:custDataLst>
          </p:nvPr>
        </p:nvSpPr>
        <p:spPr bwMode="auto">
          <a:xfrm>
            <a:off x="1755140" y="1754505"/>
            <a:ext cx="1905" cy="635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îṡḻíde"/>
          <p:cNvSpPr/>
          <p:nvPr>
            <p:custDataLst>
              <p:tags r:id="rId88"/>
            </p:custDataLst>
          </p:nvPr>
        </p:nvSpPr>
        <p:spPr bwMode="auto">
          <a:xfrm>
            <a:off x="1772920" y="1807210"/>
            <a:ext cx="1905" cy="635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îṣḷíḓe"/>
          <p:cNvSpPr/>
          <p:nvPr>
            <p:custDataLst>
              <p:tags r:id="rId89"/>
            </p:custDataLst>
          </p:nvPr>
        </p:nvSpPr>
        <p:spPr bwMode="auto">
          <a:xfrm>
            <a:off x="2110105" y="1927225"/>
            <a:ext cx="72390" cy="28575"/>
          </a:xfrm>
          <a:prstGeom prst="rect">
            <a:avLst/>
          </a:prstGeom>
          <a:solidFill>
            <a:srgbClr val="FFBF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ïsḻîḑè"/>
          <p:cNvSpPr/>
          <p:nvPr>
            <p:custDataLst>
              <p:tags r:id="rId90"/>
            </p:custDataLst>
          </p:nvPr>
        </p:nvSpPr>
        <p:spPr bwMode="auto">
          <a:xfrm>
            <a:off x="2227580" y="1861185"/>
            <a:ext cx="73660" cy="94615"/>
          </a:xfrm>
          <a:prstGeom prst="rect">
            <a:avLst/>
          </a:prstGeom>
          <a:solidFill>
            <a:srgbClr val="FFBF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işľîḓè"/>
          <p:cNvSpPr/>
          <p:nvPr>
            <p:custDataLst>
              <p:tags r:id="rId91"/>
            </p:custDataLst>
          </p:nvPr>
        </p:nvSpPr>
        <p:spPr bwMode="auto">
          <a:xfrm>
            <a:off x="2343785" y="1720215"/>
            <a:ext cx="74295" cy="235585"/>
          </a:xfrm>
          <a:prstGeom prst="rect">
            <a:avLst/>
          </a:prstGeom>
          <a:solidFill>
            <a:srgbClr val="FFBF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ïṧlíḍé"/>
          <p:cNvSpPr/>
          <p:nvPr>
            <p:custDataLst>
              <p:tags r:id="rId92"/>
            </p:custDataLst>
          </p:nvPr>
        </p:nvSpPr>
        <p:spPr bwMode="auto">
          <a:xfrm>
            <a:off x="2461260" y="1575435"/>
            <a:ext cx="74295" cy="381000"/>
          </a:xfrm>
          <a:prstGeom prst="rect">
            <a:avLst/>
          </a:prstGeom>
          <a:solidFill>
            <a:srgbClr val="FFBF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îşlîḓè"/>
          <p:cNvSpPr/>
          <p:nvPr>
            <p:custDataLst>
              <p:tags r:id="rId93"/>
            </p:custDataLst>
          </p:nvPr>
        </p:nvSpPr>
        <p:spPr bwMode="auto">
          <a:xfrm>
            <a:off x="2443480" y="1506855"/>
            <a:ext cx="109855" cy="69215"/>
          </a:xfrm>
          <a:custGeom>
            <a:avLst/>
            <a:gdLst>
              <a:gd name="T0" fmla="*/ 65 w 130"/>
              <a:gd name="T1" fmla="*/ 0 h 82"/>
              <a:gd name="T2" fmla="*/ 97 w 130"/>
              <a:gd name="T3" fmla="*/ 40 h 82"/>
              <a:gd name="T4" fmla="*/ 130 w 130"/>
              <a:gd name="T5" fmla="*/ 82 h 82"/>
              <a:gd name="T6" fmla="*/ 65 w 130"/>
              <a:gd name="T7" fmla="*/ 82 h 82"/>
              <a:gd name="T8" fmla="*/ 0 w 130"/>
              <a:gd name="T9" fmla="*/ 82 h 82"/>
              <a:gd name="T10" fmla="*/ 33 w 130"/>
              <a:gd name="T11" fmla="*/ 40 h 82"/>
              <a:gd name="T12" fmla="*/ 65 w 130"/>
              <a:gd name="T13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" h="82">
                <a:moveTo>
                  <a:pt x="65" y="0"/>
                </a:moveTo>
                <a:lnTo>
                  <a:pt x="97" y="40"/>
                </a:lnTo>
                <a:lnTo>
                  <a:pt x="130" y="82"/>
                </a:lnTo>
                <a:lnTo>
                  <a:pt x="65" y="82"/>
                </a:lnTo>
                <a:lnTo>
                  <a:pt x="0" y="82"/>
                </a:lnTo>
                <a:lnTo>
                  <a:pt x="33" y="40"/>
                </a:lnTo>
                <a:lnTo>
                  <a:pt x="65" y="0"/>
                </a:lnTo>
                <a:close/>
              </a:path>
            </a:pathLst>
          </a:custGeom>
          <a:solidFill>
            <a:srgbClr val="FFBF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ïṣlîḑè"/>
          <p:cNvSpPr/>
          <p:nvPr>
            <p:custDataLst>
              <p:tags r:id="rId94"/>
            </p:custDataLst>
          </p:nvPr>
        </p:nvSpPr>
        <p:spPr bwMode="auto">
          <a:xfrm>
            <a:off x="941705" y="2251710"/>
            <a:ext cx="109220" cy="15875"/>
          </a:xfrm>
          <a:custGeom>
            <a:avLst/>
            <a:gdLst>
              <a:gd name="T0" fmla="*/ 102 w 110"/>
              <a:gd name="T1" fmla="*/ 16 h 16"/>
              <a:gd name="T2" fmla="*/ 8 w 110"/>
              <a:gd name="T3" fmla="*/ 16 h 16"/>
              <a:gd name="T4" fmla="*/ 0 w 110"/>
              <a:gd name="T5" fmla="*/ 8 h 16"/>
              <a:gd name="T6" fmla="*/ 8 w 110"/>
              <a:gd name="T7" fmla="*/ 0 h 16"/>
              <a:gd name="T8" fmla="*/ 102 w 110"/>
              <a:gd name="T9" fmla="*/ 0 h 16"/>
              <a:gd name="T10" fmla="*/ 110 w 110"/>
              <a:gd name="T11" fmla="*/ 8 h 16"/>
              <a:gd name="T12" fmla="*/ 102 w 110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" h="16">
                <a:moveTo>
                  <a:pt x="102" y="16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0" y="12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7" y="0"/>
                  <a:pt x="110" y="4"/>
                  <a:pt x="110" y="8"/>
                </a:cubicBezTo>
                <a:cubicBezTo>
                  <a:pt x="110" y="12"/>
                  <a:pt x="107" y="16"/>
                  <a:pt x="102" y="16"/>
                </a:cubicBezTo>
                <a:close/>
              </a:path>
            </a:pathLst>
          </a:custGeom>
          <a:solidFill>
            <a:srgbClr val="1C45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îṡ1ïḍe"/>
          <p:cNvSpPr/>
          <p:nvPr>
            <p:custDataLst>
              <p:tags r:id="rId95"/>
            </p:custDataLst>
          </p:nvPr>
        </p:nvSpPr>
        <p:spPr bwMode="auto">
          <a:xfrm>
            <a:off x="880110" y="1910715"/>
            <a:ext cx="232410" cy="281305"/>
          </a:xfrm>
          <a:custGeom>
            <a:avLst/>
            <a:gdLst>
              <a:gd name="T0" fmla="*/ 0 w 236"/>
              <a:gd name="T1" fmla="*/ 118 h 285"/>
              <a:gd name="T2" fmla="*/ 118 w 236"/>
              <a:gd name="T3" fmla="*/ 0 h 285"/>
              <a:gd name="T4" fmla="*/ 236 w 236"/>
              <a:gd name="T5" fmla="*/ 118 h 285"/>
              <a:gd name="T6" fmla="*/ 189 w 236"/>
              <a:gd name="T7" fmla="*/ 233 h 285"/>
              <a:gd name="T8" fmla="*/ 178 w 236"/>
              <a:gd name="T9" fmla="*/ 285 h 285"/>
              <a:gd name="T10" fmla="*/ 126 w 236"/>
              <a:gd name="T11" fmla="*/ 285 h 285"/>
              <a:gd name="T12" fmla="*/ 110 w 236"/>
              <a:gd name="T13" fmla="*/ 285 h 285"/>
              <a:gd name="T14" fmla="*/ 58 w 236"/>
              <a:gd name="T15" fmla="*/ 285 h 285"/>
              <a:gd name="T16" fmla="*/ 47 w 236"/>
              <a:gd name="T17" fmla="*/ 233 h 285"/>
              <a:gd name="T18" fmla="*/ 0 w 236"/>
              <a:gd name="T19" fmla="*/ 118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6" h="285">
                <a:moveTo>
                  <a:pt x="0" y="118"/>
                </a:moveTo>
                <a:cubicBezTo>
                  <a:pt x="0" y="52"/>
                  <a:pt x="53" y="0"/>
                  <a:pt x="118" y="0"/>
                </a:cubicBezTo>
                <a:cubicBezTo>
                  <a:pt x="183" y="0"/>
                  <a:pt x="236" y="52"/>
                  <a:pt x="236" y="118"/>
                </a:cubicBezTo>
                <a:cubicBezTo>
                  <a:pt x="236" y="122"/>
                  <a:pt x="233" y="176"/>
                  <a:pt x="189" y="233"/>
                </a:cubicBezTo>
                <a:cubicBezTo>
                  <a:pt x="176" y="251"/>
                  <a:pt x="178" y="285"/>
                  <a:pt x="178" y="285"/>
                </a:cubicBezTo>
                <a:cubicBezTo>
                  <a:pt x="160" y="285"/>
                  <a:pt x="145" y="285"/>
                  <a:pt x="126" y="285"/>
                </a:cubicBezTo>
                <a:cubicBezTo>
                  <a:pt x="121" y="285"/>
                  <a:pt x="115" y="285"/>
                  <a:pt x="110" y="285"/>
                </a:cubicBezTo>
                <a:cubicBezTo>
                  <a:pt x="91" y="285"/>
                  <a:pt x="76" y="285"/>
                  <a:pt x="58" y="285"/>
                </a:cubicBezTo>
                <a:cubicBezTo>
                  <a:pt x="58" y="285"/>
                  <a:pt x="60" y="251"/>
                  <a:pt x="47" y="233"/>
                </a:cubicBezTo>
                <a:cubicBezTo>
                  <a:pt x="3" y="176"/>
                  <a:pt x="0" y="122"/>
                  <a:pt x="0" y="118"/>
                </a:cubicBezTo>
                <a:close/>
              </a:path>
            </a:pathLst>
          </a:custGeom>
          <a:solidFill>
            <a:srgbClr val="FFBF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îṥľïḓe"/>
          <p:cNvSpPr/>
          <p:nvPr>
            <p:custDataLst>
              <p:tags r:id="rId96"/>
            </p:custDataLst>
          </p:nvPr>
        </p:nvSpPr>
        <p:spPr bwMode="auto">
          <a:xfrm>
            <a:off x="936625" y="2191385"/>
            <a:ext cx="118745" cy="68580"/>
          </a:xfrm>
          <a:custGeom>
            <a:avLst/>
            <a:gdLst>
              <a:gd name="T0" fmla="*/ 120 w 120"/>
              <a:gd name="T1" fmla="*/ 0 h 70"/>
              <a:gd name="T2" fmla="*/ 120 w 120"/>
              <a:gd name="T3" fmla="*/ 62 h 70"/>
              <a:gd name="T4" fmla="*/ 113 w 120"/>
              <a:gd name="T5" fmla="*/ 70 h 70"/>
              <a:gd name="T6" fmla="*/ 8 w 120"/>
              <a:gd name="T7" fmla="*/ 70 h 70"/>
              <a:gd name="T8" fmla="*/ 0 w 120"/>
              <a:gd name="T9" fmla="*/ 62 h 70"/>
              <a:gd name="T10" fmla="*/ 0 w 120"/>
              <a:gd name="T11" fmla="*/ 0 h 70"/>
              <a:gd name="T12" fmla="*/ 120 w 120"/>
              <a:gd name="T1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70">
                <a:moveTo>
                  <a:pt x="120" y="0"/>
                </a:moveTo>
                <a:cubicBezTo>
                  <a:pt x="120" y="62"/>
                  <a:pt x="120" y="62"/>
                  <a:pt x="120" y="62"/>
                </a:cubicBezTo>
                <a:cubicBezTo>
                  <a:pt x="120" y="66"/>
                  <a:pt x="117" y="70"/>
                  <a:pt x="113" y="70"/>
                </a:cubicBezTo>
                <a:cubicBezTo>
                  <a:pt x="8" y="70"/>
                  <a:pt x="8" y="70"/>
                  <a:pt x="8" y="70"/>
                </a:cubicBezTo>
                <a:cubicBezTo>
                  <a:pt x="4" y="70"/>
                  <a:pt x="0" y="66"/>
                  <a:pt x="0" y="62"/>
                </a:cubicBezTo>
                <a:cubicBezTo>
                  <a:pt x="0" y="0"/>
                  <a:pt x="0" y="0"/>
                  <a:pt x="0" y="0"/>
                </a:cubicBezTo>
                <a:lnTo>
                  <a:pt x="120" y="0"/>
                </a:lnTo>
                <a:close/>
              </a:path>
            </a:pathLst>
          </a:custGeom>
          <a:solidFill>
            <a:srgbClr val="122B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ïşļîḍè"/>
          <p:cNvSpPr/>
          <p:nvPr>
            <p:custDataLst>
              <p:tags r:id="rId97"/>
            </p:custDataLst>
          </p:nvPr>
        </p:nvSpPr>
        <p:spPr bwMode="auto">
          <a:xfrm>
            <a:off x="927735" y="2191385"/>
            <a:ext cx="135890" cy="12065"/>
          </a:xfrm>
          <a:custGeom>
            <a:avLst/>
            <a:gdLst>
              <a:gd name="T0" fmla="*/ 7 w 138"/>
              <a:gd name="T1" fmla="*/ 12 h 12"/>
              <a:gd name="T2" fmla="*/ 132 w 138"/>
              <a:gd name="T3" fmla="*/ 12 h 12"/>
              <a:gd name="T4" fmla="*/ 138 w 138"/>
              <a:gd name="T5" fmla="*/ 6 h 12"/>
              <a:gd name="T6" fmla="*/ 132 w 138"/>
              <a:gd name="T7" fmla="*/ 0 h 12"/>
              <a:gd name="T8" fmla="*/ 7 w 138"/>
              <a:gd name="T9" fmla="*/ 0 h 12"/>
              <a:gd name="T10" fmla="*/ 0 w 138"/>
              <a:gd name="T11" fmla="*/ 6 h 12"/>
              <a:gd name="T12" fmla="*/ 7 w 138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2">
                <a:moveTo>
                  <a:pt x="7" y="12"/>
                </a:moveTo>
                <a:cubicBezTo>
                  <a:pt x="132" y="12"/>
                  <a:pt x="132" y="12"/>
                  <a:pt x="132" y="12"/>
                </a:cubicBezTo>
                <a:cubicBezTo>
                  <a:pt x="135" y="12"/>
                  <a:pt x="138" y="10"/>
                  <a:pt x="138" y="6"/>
                </a:cubicBezTo>
                <a:cubicBezTo>
                  <a:pt x="138" y="3"/>
                  <a:pt x="135" y="0"/>
                  <a:pt x="13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"/>
                  <a:pt x="3" y="12"/>
                  <a:pt x="7" y="12"/>
                </a:cubicBezTo>
                <a:close/>
              </a:path>
            </a:pathLst>
          </a:custGeom>
          <a:solidFill>
            <a:srgbClr val="1C45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iṡliḓê"/>
          <p:cNvSpPr/>
          <p:nvPr>
            <p:custDataLst>
              <p:tags r:id="rId98"/>
            </p:custDataLst>
          </p:nvPr>
        </p:nvSpPr>
        <p:spPr bwMode="auto">
          <a:xfrm>
            <a:off x="927735" y="2211705"/>
            <a:ext cx="135890" cy="12065"/>
          </a:xfrm>
          <a:custGeom>
            <a:avLst/>
            <a:gdLst>
              <a:gd name="T0" fmla="*/ 132 w 138"/>
              <a:gd name="T1" fmla="*/ 0 h 12"/>
              <a:gd name="T2" fmla="*/ 7 w 138"/>
              <a:gd name="T3" fmla="*/ 0 h 12"/>
              <a:gd name="T4" fmla="*/ 0 w 138"/>
              <a:gd name="T5" fmla="*/ 6 h 12"/>
              <a:gd name="T6" fmla="*/ 7 w 138"/>
              <a:gd name="T7" fmla="*/ 12 h 12"/>
              <a:gd name="T8" fmla="*/ 132 w 138"/>
              <a:gd name="T9" fmla="*/ 12 h 12"/>
              <a:gd name="T10" fmla="*/ 138 w 138"/>
              <a:gd name="T11" fmla="*/ 6 h 12"/>
              <a:gd name="T12" fmla="*/ 132 w 138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2">
                <a:moveTo>
                  <a:pt x="132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2"/>
                  <a:pt x="0" y="6"/>
                </a:cubicBezTo>
                <a:cubicBezTo>
                  <a:pt x="0" y="9"/>
                  <a:pt x="3" y="12"/>
                  <a:pt x="7" y="12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5" y="12"/>
                  <a:pt x="138" y="9"/>
                  <a:pt x="138" y="6"/>
                </a:cubicBezTo>
                <a:cubicBezTo>
                  <a:pt x="138" y="2"/>
                  <a:pt x="135" y="0"/>
                  <a:pt x="132" y="0"/>
                </a:cubicBezTo>
                <a:close/>
              </a:path>
            </a:pathLst>
          </a:custGeom>
          <a:solidFill>
            <a:srgbClr val="1C45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ï$líḓê"/>
          <p:cNvSpPr/>
          <p:nvPr>
            <p:custDataLst>
              <p:tags r:id="rId99"/>
            </p:custDataLst>
          </p:nvPr>
        </p:nvSpPr>
        <p:spPr bwMode="auto">
          <a:xfrm>
            <a:off x="927735" y="2231390"/>
            <a:ext cx="135890" cy="12065"/>
          </a:xfrm>
          <a:custGeom>
            <a:avLst/>
            <a:gdLst>
              <a:gd name="T0" fmla="*/ 132 w 138"/>
              <a:gd name="T1" fmla="*/ 0 h 12"/>
              <a:gd name="T2" fmla="*/ 7 w 138"/>
              <a:gd name="T3" fmla="*/ 0 h 12"/>
              <a:gd name="T4" fmla="*/ 0 w 138"/>
              <a:gd name="T5" fmla="*/ 6 h 12"/>
              <a:gd name="T6" fmla="*/ 7 w 138"/>
              <a:gd name="T7" fmla="*/ 12 h 12"/>
              <a:gd name="T8" fmla="*/ 132 w 138"/>
              <a:gd name="T9" fmla="*/ 12 h 12"/>
              <a:gd name="T10" fmla="*/ 138 w 138"/>
              <a:gd name="T11" fmla="*/ 6 h 12"/>
              <a:gd name="T12" fmla="*/ 132 w 138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2">
                <a:moveTo>
                  <a:pt x="132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2"/>
                  <a:pt x="0" y="6"/>
                </a:cubicBezTo>
                <a:cubicBezTo>
                  <a:pt x="0" y="9"/>
                  <a:pt x="3" y="12"/>
                  <a:pt x="7" y="12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5" y="12"/>
                  <a:pt x="138" y="9"/>
                  <a:pt x="138" y="6"/>
                </a:cubicBezTo>
                <a:cubicBezTo>
                  <a:pt x="138" y="2"/>
                  <a:pt x="135" y="0"/>
                  <a:pt x="132" y="0"/>
                </a:cubicBezTo>
                <a:close/>
              </a:path>
            </a:pathLst>
          </a:custGeom>
          <a:solidFill>
            <a:srgbClr val="1C45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iṩľïḋè"/>
          <p:cNvSpPr/>
          <p:nvPr>
            <p:custDataLst>
              <p:tags r:id="rId100"/>
            </p:custDataLst>
          </p:nvPr>
        </p:nvSpPr>
        <p:spPr bwMode="auto">
          <a:xfrm>
            <a:off x="434340" y="2035175"/>
            <a:ext cx="2079625" cy="748030"/>
          </a:xfrm>
          <a:custGeom>
            <a:avLst/>
            <a:gdLst>
              <a:gd name="T0" fmla="*/ 25 w 2107"/>
              <a:gd name="T1" fmla="*/ 745 h 759"/>
              <a:gd name="T2" fmla="*/ 54 w 2107"/>
              <a:gd name="T3" fmla="*/ 708 h 759"/>
              <a:gd name="T4" fmla="*/ 72 w 2107"/>
              <a:gd name="T5" fmla="*/ 695 h 759"/>
              <a:gd name="T6" fmla="*/ 116 w 2107"/>
              <a:gd name="T7" fmla="*/ 678 h 759"/>
              <a:gd name="T8" fmla="*/ 116 w 2107"/>
              <a:gd name="T9" fmla="*/ 678 h 759"/>
              <a:gd name="T10" fmla="*/ 173 w 2107"/>
              <a:gd name="T11" fmla="*/ 641 h 759"/>
              <a:gd name="T12" fmla="*/ 204 w 2107"/>
              <a:gd name="T13" fmla="*/ 606 h 759"/>
              <a:gd name="T14" fmla="*/ 223 w 2107"/>
              <a:gd name="T15" fmla="*/ 594 h 759"/>
              <a:gd name="T16" fmla="*/ 268 w 2107"/>
              <a:gd name="T17" fmla="*/ 581 h 759"/>
              <a:gd name="T18" fmla="*/ 268 w 2107"/>
              <a:gd name="T19" fmla="*/ 581 h 759"/>
              <a:gd name="T20" fmla="*/ 326 w 2107"/>
              <a:gd name="T21" fmla="*/ 546 h 759"/>
              <a:gd name="T22" fmla="*/ 360 w 2107"/>
              <a:gd name="T23" fmla="*/ 513 h 759"/>
              <a:gd name="T24" fmla="*/ 380 w 2107"/>
              <a:gd name="T25" fmla="*/ 502 h 759"/>
              <a:gd name="T26" fmla="*/ 425 w 2107"/>
              <a:gd name="T27" fmla="*/ 491 h 759"/>
              <a:gd name="T28" fmla="*/ 425 w 2107"/>
              <a:gd name="T29" fmla="*/ 491 h 759"/>
              <a:gd name="T30" fmla="*/ 485 w 2107"/>
              <a:gd name="T31" fmla="*/ 459 h 759"/>
              <a:gd name="T32" fmla="*/ 520 w 2107"/>
              <a:gd name="T33" fmla="*/ 428 h 759"/>
              <a:gd name="T34" fmla="*/ 540 w 2107"/>
              <a:gd name="T35" fmla="*/ 418 h 759"/>
              <a:gd name="T36" fmla="*/ 586 w 2107"/>
              <a:gd name="T37" fmla="*/ 409 h 759"/>
              <a:gd name="T38" fmla="*/ 586 w 2107"/>
              <a:gd name="T39" fmla="*/ 409 h 759"/>
              <a:gd name="T40" fmla="*/ 647 w 2107"/>
              <a:gd name="T41" fmla="*/ 380 h 759"/>
              <a:gd name="T42" fmla="*/ 683 w 2107"/>
              <a:gd name="T43" fmla="*/ 350 h 759"/>
              <a:gd name="T44" fmla="*/ 704 w 2107"/>
              <a:gd name="T45" fmla="*/ 341 h 759"/>
              <a:gd name="T46" fmla="*/ 750 w 2107"/>
              <a:gd name="T47" fmla="*/ 334 h 759"/>
              <a:gd name="T48" fmla="*/ 750 w 2107"/>
              <a:gd name="T49" fmla="*/ 334 h 759"/>
              <a:gd name="T50" fmla="*/ 813 w 2107"/>
              <a:gd name="T51" fmla="*/ 308 h 759"/>
              <a:gd name="T52" fmla="*/ 850 w 2107"/>
              <a:gd name="T53" fmla="*/ 280 h 759"/>
              <a:gd name="T54" fmla="*/ 871 w 2107"/>
              <a:gd name="T55" fmla="*/ 271 h 759"/>
              <a:gd name="T56" fmla="*/ 918 w 2107"/>
              <a:gd name="T57" fmla="*/ 266 h 759"/>
              <a:gd name="T58" fmla="*/ 918 w 2107"/>
              <a:gd name="T59" fmla="*/ 266 h 759"/>
              <a:gd name="T60" fmla="*/ 981 w 2107"/>
              <a:gd name="T61" fmla="*/ 243 h 759"/>
              <a:gd name="T62" fmla="*/ 1020 w 2107"/>
              <a:gd name="T63" fmla="*/ 217 h 759"/>
              <a:gd name="T64" fmla="*/ 1042 w 2107"/>
              <a:gd name="T65" fmla="*/ 209 h 759"/>
              <a:gd name="T66" fmla="*/ 1088 w 2107"/>
              <a:gd name="T67" fmla="*/ 206 h 759"/>
              <a:gd name="T68" fmla="*/ 1088 w 2107"/>
              <a:gd name="T69" fmla="*/ 206 h 759"/>
              <a:gd name="T70" fmla="*/ 1153 w 2107"/>
              <a:gd name="T71" fmla="*/ 186 h 759"/>
              <a:gd name="T72" fmla="*/ 1193 w 2107"/>
              <a:gd name="T73" fmla="*/ 161 h 759"/>
              <a:gd name="T74" fmla="*/ 1214 w 2107"/>
              <a:gd name="T75" fmla="*/ 155 h 759"/>
              <a:gd name="T76" fmla="*/ 1261 w 2107"/>
              <a:gd name="T77" fmla="*/ 154 h 759"/>
              <a:gd name="T78" fmla="*/ 1261 w 2107"/>
              <a:gd name="T79" fmla="*/ 154 h 759"/>
              <a:gd name="T80" fmla="*/ 1326 w 2107"/>
              <a:gd name="T81" fmla="*/ 136 h 759"/>
              <a:gd name="T82" fmla="*/ 1367 w 2107"/>
              <a:gd name="T83" fmla="*/ 113 h 759"/>
              <a:gd name="T84" fmla="*/ 1389 w 2107"/>
              <a:gd name="T85" fmla="*/ 108 h 759"/>
              <a:gd name="T86" fmla="*/ 1436 w 2107"/>
              <a:gd name="T87" fmla="*/ 109 h 759"/>
              <a:gd name="T88" fmla="*/ 1436 w 2107"/>
              <a:gd name="T89" fmla="*/ 109 h 759"/>
              <a:gd name="T90" fmla="*/ 1502 w 2107"/>
              <a:gd name="T91" fmla="*/ 94 h 759"/>
              <a:gd name="T92" fmla="*/ 1544 w 2107"/>
              <a:gd name="T93" fmla="*/ 73 h 759"/>
              <a:gd name="T94" fmla="*/ 1566 w 2107"/>
              <a:gd name="T95" fmla="*/ 69 h 759"/>
              <a:gd name="T96" fmla="*/ 1613 w 2107"/>
              <a:gd name="T97" fmla="*/ 72 h 759"/>
              <a:gd name="T98" fmla="*/ 1613 w 2107"/>
              <a:gd name="T99" fmla="*/ 72 h 759"/>
              <a:gd name="T100" fmla="*/ 1680 w 2107"/>
              <a:gd name="T101" fmla="*/ 60 h 759"/>
              <a:gd name="T102" fmla="*/ 1722 w 2107"/>
              <a:gd name="T103" fmla="*/ 41 h 759"/>
              <a:gd name="T104" fmla="*/ 1745 w 2107"/>
              <a:gd name="T105" fmla="*/ 38 h 759"/>
              <a:gd name="T106" fmla="*/ 1791 w 2107"/>
              <a:gd name="T107" fmla="*/ 43 h 759"/>
              <a:gd name="T108" fmla="*/ 1791 w 2107"/>
              <a:gd name="T109" fmla="*/ 43 h 759"/>
              <a:gd name="T110" fmla="*/ 1858 w 2107"/>
              <a:gd name="T111" fmla="*/ 34 h 759"/>
              <a:gd name="T112" fmla="*/ 1902 w 2107"/>
              <a:gd name="T113" fmla="*/ 18 h 759"/>
              <a:gd name="T114" fmla="*/ 1924 w 2107"/>
              <a:gd name="T115" fmla="*/ 15 h 759"/>
              <a:gd name="T116" fmla="*/ 1971 w 2107"/>
              <a:gd name="T117" fmla="*/ 22 h 759"/>
              <a:gd name="T118" fmla="*/ 1971 w 2107"/>
              <a:gd name="T119" fmla="*/ 22 h 759"/>
              <a:gd name="T120" fmla="*/ 2038 w 2107"/>
              <a:gd name="T121" fmla="*/ 17 h 759"/>
              <a:gd name="T122" fmla="*/ 2082 w 2107"/>
              <a:gd name="T123" fmla="*/ 2 h 759"/>
              <a:gd name="T124" fmla="*/ 2105 w 2107"/>
              <a:gd name="T12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07" h="759">
                <a:moveTo>
                  <a:pt x="7" y="759"/>
                </a:moveTo>
                <a:cubicBezTo>
                  <a:pt x="0" y="749"/>
                  <a:pt x="0" y="749"/>
                  <a:pt x="0" y="749"/>
                </a:cubicBezTo>
                <a:cubicBezTo>
                  <a:pt x="0" y="749"/>
                  <a:pt x="6" y="744"/>
                  <a:pt x="18" y="735"/>
                </a:cubicBezTo>
                <a:cubicBezTo>
                  <a:pt x="25" y="745"/>
                  <a:pt x="25" y="745"/>
                  <a:pt x="25" y="745"/>
                </a:cubicBezTo>
                <a:cubicBezTo>
                  <a:pt x="13" y="753"/>
                  <a:pt x="7" y="758"/>
                  <a:pt x="7" y="759"/>
                </a:cubicBezTo>
                <a:close/>
                <a:moveTo>
                  <a:pt x="43" y="731"/>
                </a:moveTo>
                <a:cubicBezTo>
                  <a:pt x="36" y="722"/>
                  <a:pt x="36" y="722"/>
                  <a:pt x="36" y="722"/>
                </a:cubicBezTo>
                <a:cubicBezTo>
                  <a:pt x="42" y="717"/>
                  <a:pt x="48" y="713"/>
                  <a:pt x="54" y="708"/>
                </a:cubicBezTo>
                <a:cubicBezTo>
                  <a:pt x="61" y="717"/>
                  <a:pt x="61" y="717"/>
                  <a:pt x="61" y="717"/>
                </a:cubicBezTo>
                <a:cubicBezTo>
                  <a:pt x="55" y="722"/>
                  <a:pt x="49" y="727"/>
                  <a:pt x="43" y="731"/>
                </a:cubicBezTo>
                <a:close/>
                <a:moveTo>
                  <a:pt x="79" y="704"/>
                </a:moveTo>
                <a:cubicBezTo>
                  <a:pt x="72" y="695"/>
                  <a:pt x="72" y="695"/>
                  <a:pt x="72" y="695"/>
                </a:cubicBezTo>
                <a:cubicBezTo>
                  <a:pt x="78" y="691"/>
                  <a:pt x="84" y="686"/>
                  <a:pt x="91" y="682"/>
                </a:cubicBezTo>
                <a:cubicBezTo>
                  <a:pt x="98" y="691"/>
                  <a:pt x="98" y="691"/>
                  <a:pt x="98" y="691"/>
                </a:cubicBezTo>
                <a:cubicBezTo>
                  <a:pt x="91" y="696"/>
                  <a:pt x="85" y="700"/>
                  <a:pt x="79" y="704"/>
                </a:cubicBezTo>
                <a:close/>
                <a:moveTo>
                  <a:pt x="116" y="678"/>
                </a:moveTo>
                <a:cubicBezTo>
                  <a:pt x="110" y="669"/>
                  <a:pt x="110" y="669"/>
                  <a:pt x="110" y="669"/>
                </a:cubicBezTo>
                <a:cubicBezTo>
                  <a:pt x="116" y="665"/>
                  <a:pt x="122" y="660"/>
                  <a:pt x="128" y="656"/>
                </a:cubicBezTo>
                <a:cubicBezTo>
                  <a:pt x="135" y="666"/>
                  <a:pt x="135" y="666"/>
                  <a:pt x="135" y="666"/>
                </a:cubicBezTo>
                <a:cubicBezTo>
                  <a:pt x="128" y="670"/>
                  <a:pt x="122" y="674"/>
                  <a:pt x="116" y="678"/>
                </a:cubicBezTo>
                <a:close/>
                <a:moveTo>
                  <a:pt x="154" y="653"/>
                </a:moveTo>
                <a:cubicBezTo>
                  <a:pt x="147" y="643"/>
                  <a:pt x="147" y="643"/>
                  <a:pt x="147" y="643"/>
                </a:cubicBezTo>
                <a:cubicBezTo>
                  <a:pt x="153" y="639"/>
                  <a:pt x="160" y="635"/>
                  <a:pt x="166" y="631"/>
                </a:cubicBezTo>
                <a:cubicBezTo>
                  <a:pt x="173" y="641"/>
                  <a:pt x="173" y="641"/>
                  <a:pt x="173" y="641"/>
                </a:cubicBezTo>
                <a:cubicBezTo>
                  <a:pt x="166" y="645"/>
                  <a:pt x="160" y="649"/>
                  <a:pt x="154" y="653"/>
                </a:cubicBezTo>
                <a:close/>
                <a:moveTo>
                  <a:pt x="192" y="628"/>
                </a:moveTo>
                <a:cubicBezTo>
                  <a:pt x="185" y="619"/>
                  <a:pt x="185" y="619"/>
                  <a:pt x="185" y="619"/>
                </a:cubicBezTo>
                <a:cubicBezTo>
                  <a:pt x="191" y="615"/>
                  <a:pt x="198" y="610"/>
                  <a:pt x="204" y="606"/>
                </a:cubicBezTo>
                <a:cubicBezTo>
                  <a:pt x="211" y="616"/>
                  <a:pt x="211" y="616"/>
                  <a:pt x="211" y="616"/>
                </a:cubicBezTo>
                <a:cubicBezTo>
                  <a:pt x="204" y="620"/>
                  <a:pt x="198" y="624"/>
                  <a:pt x="192" y="628"/>
                </a:cubicBezTo>
                <a:close/>
                <a:moveTo>
                  <a:pt x="230" y="604"/>
                </a:moveTo>
                <a:cubicBezTo>
                  <a:pt x="223" y="594"/>
                  <a:pt x="223" y="594"/>
                  <a:pt x="223" y="594"/>
                </a:cubicBezTo>
                <a:cubicBezTo>
                  <a:pt x="230" y="590"/>
                  <a:pt x="236" y="586"/>
                  <a:pt x="243" y="582"/>
                </a:cubicBezTo>
                <a:cubicBezTo>
                  <a:pt x="249" y="592"/>
                  <a:pt x="249" y="592"/>
                  <a:pt x="249" y="592"/>
                </a:cubicBezTo>
                <a:cubicBezTo>
                  <a:pt x="242" y="596"/>
                  <a:pt x="236" y="600"/>
                  <a:pt x="230" y="604"/>
                </a:cubicBezTo>
                <a:close/>
                <a:moveTo>
                  <a:pt x="268" y="581"/>
                </a:moveTo>
                <a:cubicBezTo>
                  <a:pt x="262" y="571"/>
                  <a:pt x="262" y="571"/>
                  <a:pt x="262" y="571"/>
                </a:cubicBezTo>
                <a:cubicBezTo>
                  <a:pt x="268" y="567"/>
                  <a:pt x="275" y="563"/>
                  <a:pt x="282" y="559"/>
                </a:cubicBezTo>
                <a:cubicBezTo>
                  <a:pt x="288" y="569"/>
                  <a:pt x="288" y="569"/>
                  <a:pt x="288" y="569"/>
                </a:cubicBezTo>
                <a:cubicBezTo>
                  <a:pt x="281" y="573"/>
                  <a:pt x="275" y="577"/>
                  <a:pt x="268" y="581"/>
                </a:cubicBezTo>
                <a:close/>
                <a:moveTo>
                  <a:pt x="307" y="557"/>
                </a:moveTo>
                <a:cubicBezTo>
                  <a:pt x="301" y="547"/>
                  <a:pt x="301" y="547"/>
                  <a:pt x="301" y="547"/>
                </a:cubicBezTo>
                <a:cubicBezTo>
                  <a:pt x="307" y="543"/>
                  <a:pt x="314" y="540"/>
                  <a:pt x="321" y="536"/>
                </a:cubicBezTo>
                <a:cubicBezTo>
                  <a:pt x="326" y="546"/>
                  <a:pt x="326" y="546"/>
                  <a:pt x="326" y="546"/>
                </a:cubicBezTo>
                <a:cubicBezTo>
                  <a:pt x="320" y="550"/>
                  <a:pt x="313" y="554"/>
                  <a:pt x="307" y="557"/>
                </a:cubicBezTo>
                <a:close/>
                <a:moveTo>
                  <a:pt x="346" y="535"/>
                </a:moveTo>
                <a:cubicBezTo>
                  <a:pt x="340" y="525"/>
                  <a:pt x="340" y="525"/>
                  <a:pt x="340" y="525"/>
                </a:cubicBezTo>
                <a:cubicBezTo>
                  <a:pt x="347" y="521"/>
                  <a:pt x="353" y="517"/>
                  <a:pt x="360" y="513"/>
                </a:cubicBezTo>
                <a:cubicBezTo>
                  <a:pt x="366" y="524"/>
                  <a:pt x="366" y="524"/>
                  <a:pt x="366" y="524"/>
                </a:cubicBezTo>
                <a:cubicBezTo>
                  <a:pt x="359" y="527"/>
                  <a:pt x="352" y="531"/>
                  <a:pt x="346" y="535"/>
                </a:cubicBezTo>
                <a:close/>
                <a:moveTo>
                  <a:pt x="385" y="513"/>
                </a:moveTo>
                <a:cubicBezTo>
                  <a:pt x="380" y="502"/>
                  <a:pt x="380" y="502"/>
                  <a:pt x="380" y="502"/>
                </a:cubicBezTo>
                <a:cubicBezTo>
                  <a:pt x="386" y="499"/>
                  <a:pt x="393" y="495"/>
                  <a:pt x="400" y="491"/>
                </a:cubicBezTo>
                <a:cubicBezTo>
                  <a:pt x="405" y="502"/>
                  <a:pt x="405" y="502"/>
                  <a:pt x="405" y="502"/>
                </a:cubicBezTo>
                <a:cubicBezTo>
                  <a:pt x="398" y="505"/>
                  <a:pt x="392" y="509"/>
                  <a:pt x="385" y="513"/>
                </a:cubicBezTo>
                <a:close/>
                <a:moveTo>
                  <a:pt x="425" y="491"/>
                </a:moveTo>
                <a:cubicBezTo>
                  <a:pt x="419" y="480"/>
                  <a:pt x="419" y="480"/>
                  <a:pt x="419" y="480"/>
                </a:cubicBezTo>
                <a:cubicBezTo>
                  <a:pt x="426" y="477"/>
                  <a:pt x="433" y="473"/>
                  <a:pt x="439" y="470"/>
                </a:cubicBezTo>
                <a:cubicBezTo>
                  <a:pt x="445" y="480"/>
                  <a:pt x="445" y="480"/>
                  <a:pt x="445" y="480"/>
                </a:cubicBezTo>
                <a:cubicBezTo>
                  <a:pt x="438" y="484"/>
                  <a:pt x="432" y="487"/>
                  <a:pt x="425" y="491"/>
                </a:cubicBezTo>
                <a:close/>
                <a:moveTo>
                  <a:pt x="465" y="470"/>
                </a:moveTo>
                <a:cubicBezTo>
                  <a:pt x="459" y="459"/>
                  <a:pt x="459" y="459"/>
                  <a:pt x="459" y="459"/>
                </a:cubicBezTo>
                <a:cubicBezTo>
                  <a:pt x="466" y="456"/>
                  <a:pt x="473" y="452"/>
                  <a:pt x="479" y="449"/>
                </a:cubicBezTo>
                <a:cubicBezTo>
                  <a:pt x="485" y="459"/>
                  <a:pt x="485" y="459"/>
                  <a:pt x="485" y="459"/>
                </a:cubicBezTo>
                <a:cubicBezTo>
                  <a:pt x="478" y="463"/>
                  <a:pt x="471" y="466"/>
                  <a:pt x="465" y="470"/>
                </a:cubicBezTo>
                <a:close/>
                <a:moveTo>
                  <a:pt x="505" y="449"/>
                </a:moveTo>
                <a:cubicBezTo>
                  <a:pt x="500" y="438"/>
                  <a:pt x="500" y="438"/>
                  <a:pt x="500" y="438"/>
                </a:cubicBezTo>
                <a:cubicBezTo>
                  <a:pt x="506" y="435"/>
                  <a:pt x="513" y="431"/>
                  <a:pt x="520" y="428"/>
                </a:cubicBezTo>
                <a:cubicBezTo>
                  <a:pt x="525" y="439"/>
                  <a:pt x="525" y="439"/>
                  <a:pt x="525" y="439"/>
                </a:cubicBezTo>
                <a:cubicBezTo>
                  <a:pt x="518" y="442"/>
                  <a:pt x="512" y="445"/>
                  <a:pt x="505" y="449"/>
                </a:cubicBezTo>
                <a:close/>
                <a:moveTo>
                  <a:pt x="545" y="428"/>
                </a:moveTo>
                <a:cubicBezTo>
                  <a:pt x="540" y="418"/>
                  <a:pt x="540" y="418"/>
                  <a:pt x="540" y="418"/>
                </a:cubicBezTo>
                <a:cubicBezTo>
                  <a:pt x="547" y="415"/>
                  <a:pt x="554" y="411"/>
                  <a:pt x="560" y="408"/>
                </a:cubicBezTo>
                <a:cubicBezTo>
                  <a:pt x="566" y="418"/>
                  <a:pt x="566" y="418"/>
                  <a:pt x="566" y="418"/>
                </a:cubicBezTo>
                <a:cubicBezTo>
                  <a:pt x="559" y="422"/>
                  <a:pt x="552" y="425"/>
                  <a:pt x="545" y="428"/>
                </a:cubicBezTo>
                <a:close/>
                <a:moveTo>
                  <a:pt x="586" y="409"/>
                </a:moveTo>
                <a:cubicBezTo>
                  <a:pt x="581" y="398"/>
                  <a:pt x="581" y="398"/>
                  <a:pt x="581" y="398"/>
                </a:cubicBezTo>
                <a:cubicBezTo>
                  <a:pt x="588" y="395"/>
                  <a:pt x="594" y="391"/>
                  <a:pt x="601" y="388"/>
                </a:cubicBezTo>
                <a:cubicBezTo>
                  <a:pt x="606" y="399"/>
                  <a:pt x="606" y="399"/>
                  <a:pt x="606" y="399"/>
                </a:cubicBezTo>
                <a:cubicBezTo>
                  <a:pt x="599" y="402"/>
                  <a:pt x="593" y="405"/>
                  <a:pt x="586" y="409"/>
                </a:cubicBezTo>
                <a:close/>
                <a:moveTo>
                  <a:pt x="627" y="389"/>
                </a:moveTo>
                <a:cubicBezTo>
                  <a:pt x="622" y="379"/>
                  <a:pt x="622" y="379"/>
                  <a:pt x="622" y="379"/>
                </a:cubicBezTo>
                <a:cubicBezTo>
                  <a:pt x="628" y="375"/>
                  <a:pt x="635" y="372"/>
                  <a:pt x="642" y="369"/>
                </a:cubicBezTo>
                <a:cubicBezTo>
                  <a:pt x="647" y="380"/>
                  <a:pt x="647" y="380"/>
                  <a:pt x="647" y="380"/>
                </a:cubicBezTo>
                <a:cubicBezTo>
                  <a:pt x="640" y="383"/>
                  <a:pt x="633" y="386"/>
                  <a:pt x="627" y="389"/>
                </a:cubicBezTo>
                <a:close/>
                <a:moveTo>
                  <a:pt x="668" y="370"/>
                </a:moveTo>
                <a:cubicBezTo>
                  <a:pt x="663" y="360"/>
                  <a:pt x="663" y="360"/>
                  <a:pt x="663" y="360"/>
                </a:cubicBezTo>
                <a:cubicBezTo>
                  <a:pt x="670" y="356"/>
                  <a:pt x="676" y="353"/>
                  <a:pt x="683" y="350"/>
                </a:cubicBezTo>
                <a:cubicBezTo>
                  <a:pt x="688" y="361"/>
                  <a:pt x="688" y="361"/>
                  <a:pt x="688" y="361"/>
                </a:cubicBezTo>
                <a:cubicBezTo>
                  <a:pt x="681" y="364"/>
                  <a:pt x="674" y="367"/>
                  <a:pt x="668" y="370"/>
                </a:cubicBezTo>
                <a:close/>
                <a:moveTo>
                  <a:pt x="709" y="352"/>
                </a:moveTo>
                <a:cubicBezTo>
                  <a:pt x="704" y="341"/>
                  <a:pt x="704" y="341"/>
                  <a:pt x="704" y="341"/>
                </a:cubicBezTo>
                <a:cubicBezTo>
                  <a:pt x="711" y="338"/>
                  <a:pt x="718" y="335"/>
                  <a:pt x="725" y="332"/>
                </a:cubicBezTo>
                <a:cubicBezTo>
                  <a:pt x="730" y="343"/>
                  <a:pt x="730" y="343"/>
                  <a:pt x="730" y="343"/>
                </a:cubicBezTo>
                <a:cubicBezTo>
                  <a:pt x="723" y="346"/>
                  <a:pt x="716" y="349"/>
                  <a:pt x="709" y="352"/>
                </a:cubicBezTo>
                <a:close/>
                <a:moveTo>
                  <a:pt x="750" y="334"/>
                </a:moveTo>
                <a:cubicBezTo>
                  <a:pt x="746" y="323"/>
                  <a:pt x="746" y="323"/>
                  <a:pt x="746" y="323"/>
                </a:cubicBezTo>
                <a:cubicBezTo>
                  <a:pt x="753" y="320"/>
                  <a:pt x="759" y="317"/>
                  <a:pt x="766" y="314"/>
                </a:cubicBezTo>
                <a:cubicBezTo>
                  <a:pt x="771" y="325"/>
                  <a:pt x="771" y="325"/>
                  <a:pt x="771" y="325"/>
                </a:cubicBezTo>
                <a:cubicBezTo>
                  <a:pt x="764" y="328"/>
                  <a:pt x="757" y="331"/>
                  <a:pt x="750" y="334"/>
                </a:cubicBezTo>
                <a:close/>
                <a:moveTo>
                  <a:pt x="792" y="316"/>
                </a:moveTo>
                <a:cubicBezTo>
                  <a:pt x="787" y="305"/>
                  <a:pt x="787" y="305"/>
                  <a:pt x="787" y="305"/>
                </a:cubicBezTo>
                <a:cubicBezTo>
                  <a:pt x="794" y="302"/>
                  <a:pt x="801" y="300"/>
                  <a:pt x="808" y="297"/>
                </a:cubicBezTo>
                <a:cubicBezTo>
                  <a:pt x="813" y="308"/>
                  <a:pt x="813" y="308"/>
                  <a:pt x="813" y="308"/>
                </a:cubicBezTo>
                <a:cubicBezTo>
                  <a:pt x="806" y="310"/>
                  <a:pt x="799" y="313"/>
                  <a:pt x="792" y="316"/>
                </a:cubicBezTo>
                <a:close/>
                <a:moveTo>
                  <a:pt x="834" y="299"/>
                </a:moveTo>
                <a:cubicBezTo>
                  <a:pt x="829" y="288"/>
                  <a:pt x="829" y="288"/>
                  <a:pt x="829" y="288"/>
                </a:cubicBezTo>
                <a:cubicBezTo>
                  <a:pt x="836" y="285"/>
                  <a:pt x="843" y="283"/>
                  <a:pt x="850" y="280"/>
                </a:cubicBezTo>
                <a:cubicBezTo>
                  <a:pt x="855" y="291"/>
                  <a:pt x="855" y="291"/>
                  <a:pt x="855" y="291"/>
                </a:cubicBezTo>
                <a:cubicBezTo>
                  <a:pt x="848" y="293"/>
                  <a:pt x="841" y="296"/>
                  <a:pt x="834" y="299"/>
                </a:cubicBezTo>
                <a:close/>
                <a:moveTo>
                  <a:pt x="876" y="282"/>
                </a:moveTo>
                <a:cubicBezTo>
                  <a:pt x="871" y="271"/>
                  <a:pt x="871" y="271"/>
                  <a:pt x="871" y="271"/>
                </a:cubicBezTo>
                <a:cubicBezTo>
                  <a:pt x="878" y="269"/>
                  <a:pt x="885" y="266"/>
                  <a:pt x="893" y="263"/>
                </a:cubicBezTo>
                <a:cubicBezTo>
                  <a:pt x="897" y="274"/>
                  <a:pt x="897" y="274"/>
                  <a:pt x="897" y="274"/>
                </a:cubicBezTo>
                <a:cubicBezTo>
                  <a:pt x="890" y="277"/>
                  <a:pt x="883" y="280"/>
                  <a:pt x="876" y="282"/>
                </a:cubicBezTo>
                <a:close/>
                <a:moveTo>
                  <a:pt x="918" y="266"/>
                </a:moveTo>
                <a:cubicBezTo>
                  <a:pt x="914" y="255"/>
                  <a:pt x="914" y="255"/>
                  <a:pt x="914" y="255"/>
                </a:cubicBezTo>
                <a:cubicBezTo>
                  <a:pt x="921" y="253"/>
                  <a:pt x="928" y="250"/>
                  <a:pt x="935" y="247"/>
                </a:cubicBezTo>
                <a:cubicBezTo>
                  <a:pt x="939" y="258"/>
                  <a:pt x="939" y="258"/>
                  <a:pt x="939" y="258"/>
                </a:cubicBezTo>
                <a:cubicBezTo>
                  <a:pt x="932" y="261"/>
                  <a:pt x="925" y="264"/>
                  <a:pt x="918" y="266"/>
                </a:cubicBezTo>
                <a:close/>
                <a:moveTo>
                  <a:pt x="960" y="250"/>
                </a:moveTo>
                <a:cubicBezTo>
                  <a:pt x="956" y="239"/>
                  <a:pt x="956" y="239"/>
                  <a:pt x="956" y="239"/>
                </a:cubicBezTo>
                <a:cubicBezTo>
                  <a:pt x="963" y="237"/>
                  <a:pt x="970" y="234"/>
                  <a:pt x="977" y="232"/>
                </a:cubicBezTo>
                <a:cubicBezTo>
                  <a:pt x="981" y="243"/>
                  <a:pt x="981" y="243"/>
                  <a:pt x="981" y="243"/>
                </a:cubicBezTo>
                <a:cubicBezTo>
                  <a:pt x="974" y="245"/>
                  <a:pt x="967" y="248"/>
                  <a:pt x="960" y="250"/>
                </a:cubicBezTo>
                <a:close/>
                <a:moveTo>
                  <a:pt x="1003" y="235"/>
                </a:moveTo>
                <a:cubicBezTo>
                  <a:pt x="999" y="224"/>
                  <a:pt x="999" y="224"/>
                  <a:pt x="999" y="224"/>
                </a:cubicBezTo>
                <a:cubicBezTo>
                  <a:pt x="1006" y="222"/>
                  <a:pt x="1013" y="219"/>
                  <a:pt x="1020" y="217"/>
                </a:cubicBezTo>
                <a:cubicBezTo>
                  <a:pt x="1024" y="228"/>
                  <a:pt x="1024" y="228"/>
                  <a:pt x="1024" y="228"/>
                </a:cubicBezTo>
                <a:cubicBezTo>
                  <a:pt x="1017" y="230"/>
                  <a:pt x="1010" y="233"/>
                  <a:pt x="1003" y="235"/>
                </a:cubicBezTo>
                <a:close/>
                <a:moveTo>
                  <a:pt x="1045" y="220"/>
                </a:moveTo>
                <a:cubicBezTo>
                  <a:pt x="1042" y="209"/>
                  <a:pt x="1042" y="209"/>
                  <a:pt x="1042" y="209"/>
                </a:cubicBezTo>
                <a:cubicBezTo>
                  <a:pt x="1049" y="207"/>
                  <a:pt x="1056" y="205"/>
                  <a:pt x="1063" y="202"/>
                </a:cubicBezTo>
                <a:cubicBezTo>
                  <a:pt x="1067" y="213"/>
                  <a:pt x="1067" y="213"/>
                  <a:pt x="1067" y="213"/>
                </a:cubicBezTo>
                <a:cubicBezTo>
                  <a:pt x="1060" y="216"/>
                  <a:pt x="1052" y="218"/>
                  <a:pt x="1045" y="220"/>
                </a:cubicBezTo>
                <a:close/>
                <a:moveTo>
                  <a:pt x="1088" y="206"/>
                </a:moveTo>
                <a:cubicBezTo>
                  <a:pt x="1085" y="195"/>
                  <a:pt x="1085" y="195"/>
                  <a:pt x="1085" y="195"/>
                </a:cubicBezTo>
                <a:cubicBezTo>
                  <a:pt x="1092" y="193"/>
                  <a:pt x="1099" y="190"/>
                  <a:pt x="1106" y="188"/>
                </a:cubicBezTo>
                <a:cubicBezTo>
                  <a:pt x="1110" y="199"/>
                  <a:pt x="1110" y="199"/>
                  <a:pt x="1110" y="199"/>
                </a:cubicBezTo>
                <a:cubicBezTo>
                  <a:pt x="1102" y="201"/>
                  <a:pt x="1095" y="204"/>
                  <a:pt x="1088" y="206"/>
                </a:cubicBezTo>
                <a:close/>
                <a:moveTo>
                  <a:pt x="1131" y="192"/>
                </a:moveTo>
                <a:cubicBezTo>
                  <a:pt x="1128" y="181"/>
                  <a:pt x="1128" y="181"/>
                  <a:pt x="1128" y="181"/>
                </a:cubicBezTo>
                <a:cubicBezTo>
                  <a:pt x="1135" y="179"/>
                  <a:pt x="1142" y="177"/>
                  <a:pt x="1149" y="174"/>
                </a:cubicBezTo>
                <a:cubicBezTo>
                  <a:pt x="1153" y="186"/>
                  <a:pt x="1153" y="186"/>
                  <a:pt x="1153" y="186"/>
                </a:cubicBezTo>
                <a:cubicBezTo>
                  <a:pt x="1146" y="188"/>
                  <a:pt x="1138" y="190"/>
                  <a:pt x="1131" y="192"/>
                </a:cubicBezTo>
                <a:close/>
                <a:moveTo>
                  <a:pt x="1174" y="179"/>
                </a:moveTo>
                <a:cubicBezTo>
                  <a:pt x="1171" y="168"/>
                  <a:pt x="1171" y="168"/>
                  <a:pt x="1171" y="168"/>
                </a:cubicBezTo>
                <a:cubicBezTo>
                  <a:pt x="1178" y="166"/>
                  <a:pt x="1185" y="163"/>
                  <a:pt x="1193" y="161"/>
                </a:cubicBezTo>
                <a:cubicBezTo>
                  <a:pt x="1196" y="172"/>
                  <a:pt x="1196" y="172"/>
                  <a:pt x="1196" y="172"/>
                </a:cubicBezTo>
                <a:cubicBezTo>
                  <a:pt x="1189" y="175"/>
                  <a:pt x="1181" y="177"/>
                  <a:pt x="1174" y="179"/>
                </a:cubicBezTo>
                <a:close/>
                <a:moveTo>
                  <a:pt x="1218" y="166"/>
                </a:moveTo>
                <a:cubicBezTo>
                  <a:pt x="1214" y="155"/>
                  <a:pt x="1214" y="155"/>
                  <a:pt x="1214" y="155"/>
                </a:cubicBezTo>
                <a:cubicBezTo>
                  <a:pt x="1222" y="153"/>
                  <a:pt x="1229" y="151"/>
                  <a:pt x="1236" y="149"/>
                </a:cubicBezTo>
                <a:cubicBezTo>
                  <a:pt x="1239" y="160"/>
                  <a:pt x="1239" y="160"/>
                  <a:pt x="1239" y="160"/>
                </a:cubicBezTo>
                <a:cubicBezTo>
                  <a:pt x="1232" y="162"/>
                  <a:pt x="1225" y="164"/>
                  <a:pt x="1218" y="166"/>
                </a:cubicBezTo>
                <a:close/>
                <a:moveTo>
                  <a:pt x="1261" y="154"/>
                </a:moveTo>
                <a:cubicBezTo>
                  <a:pt x="1258" y="142"/>
                  <a:pt x="1258" y="142"/>
                  <a:pt x="1258" y="142"/>
                </a:cubicBezTo>
                <a:cubicBezTo>
                  <a:pt x="1265" y="140"/>
                  <a:pt x="1272" y="138"/>
                  <a:pt x="1280" y="136"/>
                </a:cubicBezTo>
                <a:cubicBezTo>
                  <a:pt x="1283" y="148"/>
                  <a:pt x="1283" y="148"/>
                  <a:pt x="1283" y="148"/>
                </a:cubicBezTo>
                <a:cubicBezTo>
                  <a:pt x="1276" y="150"/>
                  <a:pt x="1268" y="152"/>
                  <a:pt x="1261" y="154"/>
                </a:cubicBezTo>
                <a:close/>
                <a:moveTo>
                  <a:pt x="1305" y="142"/>
                </a:moveTo>
                <a:cubicBezTo>
                  <a:pt x="1302" y="130"/>
                  <a:pt x="1302" y="130"/>
                  <a:pt x="1302" y="130"/>
                </a:cubicBezTo>
                <a:cubicBezTo>
                  <a:pt x="1309" y="128"/>
                  <a:pt x="1316" y="127"/>
                  <a:pt x="1323" y="125"/>
                </a:cubicBezTo>
                <a:cubicBezTo>
                  <a:pt x="1326" y="136"/>
                  <a:pt x="1326" y="136"/>
                  <a:pt x="1326" y="136"/>
                </a:cubicBezTo>
                <a:cubicBezTo>
                  <a:pt x="1319" y="138"/>
                  <a:pt x="1312" y="140"/>
                  <a:pt x="1305" y="142"/>
                </a:cubicBezTo>
                <a:close/>
                <a:moveTo>
                  <a:pt x="1348" y="130"/>
                </a:moveTo>
                <a:cubicBezTo>
                  <a:pt x="1345" y="119"/>
                  <a:pt x="1345" y="119"/>
                  <a:pt x="1345" y="119"/>
                </a:cubicBezTo>
                <a:cubicBezTo>
                  <a:pt x="1353" y="117"/>
                  <a:pt x="1360" y="115"/>
                  <a:pt x="1367" y="113"/>
                </a:cubicBezTo>
                <a:cubicBezTo>
                  <a:pt x="1370" y="125"/>
                  <a:pt x="1370" y="125"/>
                  <a:pt x="1370" y="125"/>
                </a:cubicBezTo>
                <a:cubicBezTo>
                  <a:pt x="1363" y="127"/>
                  <a:pt x="1356" y="128"/>
                  <a:pt x="1348" y="130"/>
                </a:cubicBezTo>
                <a:close/>
                <a:moveTo>
                  <a:pt x="1392" y="119"/>
                </a:moveTo>
                <a:cubicBezTo>
                  <a:pt x="1389" y="108"/>
                  <a:pt x="1389" y="108"/>
                  <a:pt x="1389" y="108"/>
                </a:cubicBezTo>
                <a:cubicBezTo>
                  <a:pt x="1397" y="106"/>
                  <a:pt x="1404" y="104"/>
                  <a:pt x="1411" y="103"/>
                </a:cubicBezTo>
                <a:cubicBezTo>
                  <a:pt x="1414" y="114"/>
                  <a:pt x="1414" y="114"/>
                  <a:pt x="1414" y="114"/>
                </a:cubicBezTo>
                <a:cubicBezTo>
                  <a:pt x="1407" y="116"/>
                  <a:pt x="1399" y="118"/>
                  <a:pt x="1392" y="119"/>
                </a:cubicBezTo>
                <a:close/>
                <a:moveTo>
                  <a:pt x="1436" y="109"/>
                </a:moveTo>
                <a:cubicBezTo>
                  <a:pt x="1433" y="98"/>
                  <a:pt x="1433" y="98"/>
                  <a:pt x="1433" y="98"/>
                </a:cubicBezTo>
                <a:cubicBezTo>
                  <a:pt x="1441" y="96"/>
                  <a:pt x="1448" y="94"/>
                  <a:pt x="1455" y="92"/>
                </a:cubicBezTo>
                <a:cubicBezTo>
                  <a:pt x="1458" y="104"/>
                  <a:pt x="1458" y="104"/>
                  <a:pt x="1458" y="104"/>
                </a:cubicBezTo>
                <a:cubicBezTo>
                  <a:pt x="1451" y="106"/>
                  <a:pt x="1443" y="107"/>
                  <a:pt x="1436" y="109"/>
                </a:cubicBezTo>
                <a:close/>
                <a:moveTo>
                  <a:pt x="1480" y="99"/>
                </a:moveTo>
                <a:cubicBezTo>
                  <a:pt x="1478" y="88"/>
                  <a:pt x="1478" y="88"/>
                  <a:pt x="1478" y="88"/>
                </a:cubicBezTo>
                <a:cubicBezTo>
                  <a:pt x="1485" y="86"/>
                  <a:pt x="1492" y="84"/>
                  <a:pt x="1500" y="83"/>
                </a:cubicBezTo>
                <a:cubicBezTo>
                  <a:pt x="1502" y="94"/>
                  <a:pt x="1502" y="94"/>
                  <a:pt x="1502" y="94"/>
                </a:cubicBezTo>
                <a:cubicBezTo>
                  <a:pt x="1495" y="96"/>
                  <a:pt x="1487" y="97"/>
                  <a:pt x="1480" y="99"/>
                </a:cubicBezTo>
                <a:close/>
                <a:moveTo>
                  <a:pt x="1524" y="89"/>
                </a:moveTo>
                <a:cubicBezTo>
                  <a:pt x="1522" y="78"/>
                  <a:pt x="1522" y="78"/>
                  <a:pt x="1522" y="78"/>
                </a:cubicBezTo>
                <a:cubicBezTo>
                  <a:pt x="1529" y="76"/>
                  <a:pt x="1537" y="75"/>
                  <a:pt x="1544" y="73"/>
                </a:cubicBezTo>
                <a:cubicBezTo>
                  <a:pt x="1546" y="85"/>
                  <a:pt x="1546" y="85"/>
                  <a:pt x="1546" y="85"/>
                </a:cubicBezTo>
                <a:cubicBezTo>
                  <a:pt x="1539" y="86"/>
                  <a:pt x="1532" y="88"/>
                  <a:pt x="1524" y="89"/>
                </a:cubicBezTo>
                <a:close/>
                <a:moveTo>
                  <a:pt x="1568" y="80"/>
                </a:moveTo>
                <a:cubicBezTo>
                  <a:pt x="1566" y="69"/>
                  <a:pt x="1566" y="69"/>
                  <a:pt x="1566" y="69"/>
                </a:cubicBezTo>
                <a:cubicBezTo>
                  <a:pt x="1574" y="68"/>
                  <a:pt x="1581" y="66"/>
                  <a:pt x="1588" y="65"/>
                </a:cubicBezTo>
                <a:cubicBezTo>
                  <a:pt x="1591" y="76"/>
                  <a:pt x="1591" y="76"/>
                  <a:pt x="1591" y="76"/>
                </a:cubicBezTo>
                <a:cubicBezTo>
                  <a:pt x="1583" y="78"/>
                  <a:pt x="1576" y="79"/>
                  <a:pt x="1568" y="80"/>
                </a:cubicBezTo>
                <a:close/>
                <a:moveTo>
                  <a:pt x="1613" y="72"/>
                </a:moveTo>
                <a:cubicBezTo>
                  <a:pt x="1611" y="61"/>
                  <a:pt x="1611" y="61"/>
                  <a:pt x="1611" y="61"/>
                </a:cubicBezTo>
                <a:cubicBezTo>
                  <a:pt x="1618" y="59"/>
                  <a:pt x="1626" y="58"/>
                  <a:pt x="1633" y="56"/>
                </a:cubicBezTo>
                <a:cubicBezTo>
                  <a:pt x="1635" y="68"/>
                  <a:pt x="1635" y="68"/>
                  <a:pt x="1635" y="68"/>
                </a:cubicBezTo>
                <a:cubicBezTo>
                  <a:pt x="1628" y="69"/>
                  <a:pt x="1620" y="71"/>
                  <a:pt x="1613" y="72"/>
                </a:cubicBezTo>
                <a:close/>
                <a:moveTo>
                  <a:pt x="1657" y="64"/>
                </a:moveTo>
                <a:cubicBezTo>
                  <a:pt x="1655" y="53"/>
                  <a:pt x="1655" y="53"/>
                  <a:pt x="1655" y="53"/>
                </a:cubicBezTo>
                <a:cubicBezTo>
                  <a:pt x="1663" y="51"/>
                  <a:pt x="1670" y="50"/>
                  <a:pt x="1678" y="49"/>
                </a:cubicBezTo>
                <a:cubicBezTo>
                  <a:pt x="1680" y="60"/>
                  <a:pt x="1680" y="60"/>
                  <a:pt x="1680" y="60"/>
                </a:cubicBezTo>
                <a:cubicBezTo>
                  <a:pt x="1672" y="61"/>
                  <a:pt x="1665" y="63"/>
                  <a:pt x="1657" y="64"/>
                </a:cubicBezTo>
                <a:close/>
                <a:moveTo>
                  <a:pt x="1702" y="57"/>
                </a:moveTo>
                <a:cubicBezTo>
                  <a:pt x="1700" y="45"/>
                  <a:pt x="1700" y="45"/>
                  <a:pt x="1700" y="45"/>
                </a:cubicBezTo>
                <a:cubicBezTo>
                  <a:pt x="1707" y="44"/>
                  <a:pt x="1715" y="43"/>
                  <a:pt x="1722" y="41"/>
                </a:cubicBezTo>
                <a:cubicBezTo>
                  <a:pt x="1724" y="53"/>
                  <a:pt x="1724" y="53"/>
                  <a:pt x="1724" y="53"/>
                </a:cubicBezTo>
                <a:cubicBezTo>
                  <a:pt x="1717" y="54"/>
                  <a:pt x="1709" y="55"/>
                  <a:pt x="1702" y="57"/>
                </a:cubicBezTo>
                <a:close/>
                <a:moveTo>
                  <a:pt x="1746" y="50"/>
                </a:moveTo>
                <a:cubicBezTo>
                  <a:pt x="1745" y="38"/>
                  <a:pt x="1745" y="38"/>
                  <a:pt x="1745" y="38"/>
                </a:cubicBezTo>
                <a:cubicBezTo>
                  <a:pt x="1752" y="37"/>
                  <a:pt x="1760" y="36"/>
                  <a:pt x="1767" y="35"/>
                </a:cubicBezTo>
                <a:cubicBezTo>
                  <a:pt x="1769" y="46"/>
                  <a:pt x="1769" y="46"/>
                  <a:pt x="1769" y="46"/>
                </a:cubicBezTo>
                <a:cubicBezTo>
                  <a:pt x="1761" y="47"/>
                  <a:pt x="1754" y="48"/>
                  <a:pt x="1746" y="50"/>
                </a:cubicBezTo>
                <a:close/>
                <a:moveTo>
                  <a:pt x="1791" y="43"/>
                </a:moveTo>
                <a:cubicBezTo>
                  <a:pt x="1790" y="32"/>
                  <a:pt x="1790" y="32"/>
                  <a:pt x="1790" y="32"/>
                </a:cubicBezTo>
                <a:cubicBezTo>
                  <a:pt x="1797" y="30"/>
                  <a:pt x="1804" y="29"/>
                  <a:pt x="1812" y="28"/>
                </a:cubicBezTo>
                <a:cubicBezTo>
                  <a:pt x="1814" y="40"/>
                  <a:pt x="1814" y="40"/>
                  <a:pt x="1814" y="40"/>
                </a:cubicBezTo>
                <a:cubicBezTo>
                  <a:pt x="1806" y="41"/>
                  <a:pt x="1799" y="42"/>
                  <a:pt x="1791" y="43"/>
                </a:cubicBezTo>
                <a:close/>
                <a:moveTo>
                  <a:pt x="1836" y="37"/>
                </a:moveTo>
                <a:cubicBezTo>
                  <a:pt x="1834" y="26"/>
                  <a:pt x="1834" y="26"/>
                  <a:pt x="1834" y="26"/>
                </a:cubicBezTo>
                <a:cubicBezTo>
                  <a:pt x="1842" y="25"/>
                  <a:pt x="1849" y="24"/>
                  <a:pt x="1857" y="23"/>
                </a:cubicBezTo>
                <a:cubicBezTo>
                  <a:pt x="1858" y="34"/>
                  <a:pt x="1858" y="34"/>
                  <a:pt x="1858" y="34"/>
                </a:cubicBezTo>
                <a:cubicBezTo>
                  <a:pt x="1851" y="35"/>
                  <a:pt x="1843" y="36"/>
                  <a:pt x="1836" y="37"/>
                </a:cubicBezTo>
                <a:close/>
                <a:moveTo>
                  <a:pt x="1881" y="32"/>
                </a:moveTo>
                <a:cubicBezTo>
                  <a:pt x="1879" y="20"/>
                  <a:pt x="1879" y="20"/>
                  <a:pt x="1879" y="20"/>
                </a:cubicBezTo>
                <a:cubicBezTo>
                  <a:pt x="1887" y="19"/>
                  <a:pt x="1894" y="18"/>
                  <a:pt x="1902" y="18"/>
                </a:cubicBezTo>
                <a:cubicBezTo>
                  <a:pt x="1903" y="29"/>
                  <a:pt x="1903" y="29"/>
                  <a:pt x="1903" y="29"/>
                </a:cubicBezTo>
                <a:cubicBezTo>
                  <a:pt x="1896" y="30"/>
                  <a:pt x="1888" y="31"/>
                  <a:pt x="1881" y="32"/>
                </a:cubicBezTo>
                <a:close/>
                <a:moveTo>
                  <a:pt x="1926" y="27"/>
                </a:moveTo>
                <a:cubicBezTo>
                  <a:pt x="1924" y="15"/>
                  <a:pt x="1924" y="15"/>
                  <a:pt x="1924" y="15"/>
                </a:cubicBezTo>
                <a:cubicBezTo>
                  <a:pt x="1932" y="14"/>
                  <a:pt x="1939" y="14"/>
                  <a:pt x="1947" y="13"/>
                </a:cubicBezTo>
                <a:cubicBezTo>
                  <a:pt x="1948" y="24"/>
                  <a:pt x="1948" y="24"/>
                  <a:pt x="1948" y="24"/>
                </a:cubicBezTo>
                <a:cubicBezTo>
                  <a:pt x="1941" y="25"/>
                  <a:pt x="1933" y="26"/>
                  <a:pt x="1926" y="27"/>
                </a:cubicBezTo>
                <a:close/>
                <a:moveTo>
                  <a:pt x="1971" y="22"/>
                </a:moveTo>
                <a:cubicBezTo>
                  <a:pt x="1969" y="11"/>
                  <a:pt x="1969" y="11"/>
                  <a:pt x="1969" y="11"/>
                </a:cubicBezTo>
                <a:cubicBezTo>
                  <a:pt x="1977" y="10"/>
                  <a:pt x="1984" y="9"/>
                  <a:pt x="1992" y="9"/>
                </a:cubicBezTo>
                <a:cubicBezTo>
                  <a:pt x="1993" y="20"/>
                  <a:pt x="1993" y="20"/>
                  <a:pt x="1993" y="20"/>
                </a:cubicBezTo>
                <a:cubicBezTo>
                  <a:pt x="1986" y="21"/>
                  <a:pt x="1978" y="22"/>
                  <a:pt x="1971" y="22"/>
                </a:cubicBezTo>
                <a:close/>
                <a:moveTo>
                  <a:pt x="2016" y="18"/>
                </a:moveTo>
                <a:cubicBezTo>
                  <a:pt x="2015" y="7"/>
                  <a:pt x="2015" y="7"/>
                  <a:pt x="2015" y="7"/>
                </a:cubicBezTo>
                <a:cubicBezTo>
                  <a:pt x="2022" y="6"/>
                  <a:pt x="2030" y="6"/>
                  <a:pt x="2037" y="5"/>
                </a:cubicBezTo>
                <a:cubicBezTo>
                  <a:pt x="2038" y="17"/>
                  <a:pt x="2038" y="17"/>
                  <a:pt x="2038" y="17"/>
                </a:cubicBezTo>
                <a:cubicBezTo>
                  <a:pt x="2031" y="17"/>
                  <a:pt x="2023" y="18"/>
                  <a:pt x="2016" y="18"/>
                </a:cubicBezTo>
                <a:close/>
                <a:moveTo>
                  <a:pt x="2061" y="15"/>
                </a:moveTo>
                <a:cubicBezTo>
                  <a:pt x="2060" y="3"/>
                  <a:pt x="2060" y="3"/>
                  <a:pt x="2060" y="3"/>
                </a:cubicBezTo>
                <a:cubicBezTo>
                  <a:pt x="2067" y="3"/>
                  <a:pt x="2075" y="2"/>
                  <a:pt x="2082" y="2"/>
                </a:cubicBezTo>
                <a:cubicBezTo>
                  <a:pt x="2083" y="13"/>
                  <a:pt x="2083" y="13"/>
                  <a:pt x="2083" y="13"/>
                </a:cubicBezTo>
                <a:cubicBezTo>
                  <a:pt x="2076" y="14"/>
                  <a:pt x="2068" y="14"/>
                  <a:pt x="2061" y="15"/>
                </a:cubicBezTo>
                <a:close/>
                <a:moveTo>
                  <a:pt x="2106" y="12"/>
                </a:moveTo>
                <a:cubicBezTo>
                  <a:pt x="2105" y="0"/>
                  <a:pt x="2105" y="0"/>
                  <a:pt x="2105" y="0"/>
                </a:cubicBezTo>
                <a:cubicBezTo>
                  <a:pt x="2106" y="0"/>
                  <a:pt x="2106" y="0"/>
                  <a:pt x="2106" y="0"/>
                </a:cubicBezTo>
                <a:cubicBezTo>
                  <a:pt x="2107" y="12"/>
                  <a:pt x="2107" y="12"/>
                  <a:pt x="2107" y="12"/>
                </a:cubicBezTo>
                <a:lnTo>
                  <a:pt x="2106" y="12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išľïḓê"/>
          <p:cNvSpPr/>
          <p:nvPr>
            <p:custDataLst>
              <p:tags r:id="rId101"/>
            </p:custDataLst>
          </p:nvPr>
        </p:nvSpPr>
        <p:spPr bwMode="auto">
          <a:xfrm>
            <a:off x="2463165" y="1990725"/>
            <a:ext cx="120015" cy="109855"/>
          </a:xfrm>
          <a:custGeom>
            <a:avLst/>
            <a:gdLst>
              <a:gd name="T0" fmla="*/ 142 w 142"/>
              <a:gd name="T1" fmla="*/ 52 h 130"/>
              <a:gd name="T2" fmla="*/ 12 w 142"/>
              <a:gd name="T3" fmla="*/ 130 h 130"/>
              <a:gd name="T4" fmla="*/ 42 w 142"/>
              <a:gd name="T5" fmla="*/ 61 h 130"/>
              <a:gd name="T6" fmla="*/ 0 w 142"/>
              <a:gd name="T7" fmla="*/ 0 h 130"/>
              <a:gd name="T8" fmla="*/ 142 w 142"/>
              <a:gd name="T9" fmla="*/ 5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130">
                <a:moveTo>
                  <a:pt x="142" y="52"/>
                </a:moveTo>
                <a:lnTo>
                  <a:pt x="12" y="130"/>
                </a:lnTo>
                <a:lnTo>
                  <a:pt x="42" y="61"/>
                </a:lnTo>
                <a:lnTo>
                  <a:pt x="0" y="0"/>
                </a:lnTo>
                <a:lnTo>
                  <a:pt x="142" y="52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iŝ1iḓê"/>
          <p:cNvSpPr/>
          <p:nvPr>
            <p:custDataLst>
              <p:tags r:id="rId102"/>
            </p:custDataLst>
          </p:nvPr>
        </p:nvSpPr>
        <p:spPr bwMode="auto">
          <a:xfrm>
            <a:off x="880110" y="1910715"/>
            <a:ext cx="115570" cy="281305"/>
          </a:xfrm>
          <a:custGeom>
            <a:avLst/>
            <a:gdLst>
              <a:gd name="T0" fmla="*/ 0 w 118"/>
              <a:gd name="T1" fmla="*/ 118 h 285"/>
              <a:gd name="T2" fmla="*/ 47 w 118"/>
              <a:gd name="T3" fmla="*/ 233 h 285"/>
              <a:gd name="T4" fmla="*/ 58 w 118"/>
              <a:gd name="T5" fmla="*/ 285 h 285"/>
              <a:gd name="T6" fmla="*/ 110 w 118"/>
              <a:gd name="T7" fmla="*/ 285 h 285"/>
              <a:gd name="T8" fmla="*/ 118 w 118"/>
              <a:gd name="T9" fmla="*/ 285 h 285"/>
              <a:gd name="T10" fmla="*/ 118 w 118"/>
              <a:gd name="T11" fmla="*/ 0 h 285"/>
              <a:gd name="T12" fmla="*/ 0 w 118"/>
              <a:gd name="T13" fmla="*/ 118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285">
                <a:moveTo>
                  <a:pt x="0" y="118"/>
                </a:moveTo>
                <a:cubicBezTo>
                  <a:pt x="0" y="122"/>
                  <a:pt x="3" y="176"/>
                  <a:pt x="47" y="233"/>
                </a:cubicBezTo>
                <a:cubicBezTo>
                  <a:pt x="60" y="251"/>
                  <a:pt x="58" y="285"/>
                  <a:pt x="58" y="285"/>
                </a:cubicBezTo>
                <a:cubicBezTo>
                  <a:pt x="76" y="285"/>
                  <a:pt x="91" y="285"/>
                  <a:pt x="110" y="285"/>
                </a:cubicBezTo>
                <a:cubicBezTo>
                  <a:pt x="112" y="285"/>
                  <a:pt x="115" y="285"/>
                  <a:pt x="118" y="285"/>
                </a:cubicBezTo>
                <a:cubicBezTo>
                  <a:pt x="118" y="0"/>
                  <a:pt x="118" y="0"/>
                  <a:pt x="118" y="0"/>
                </a:cubicBezTo>
                <a:cubicBezTo>
                  <a:pt x="53" y="0"/>
                  <a:pt x="0" y="52"/>
                  <a:pt x="0" y="118"/>
                </a:cubicBezTo>
                <a:close/>
              </a:path>
            </a:pathLst>
          </a:custGeom>
          <a:solidFill>
            <a:srgbClr val="FFA9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0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63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等腰三角形 63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57200" y="743585"/>
            <a:ext cx="365315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7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现场应急处置方案的基本要求</a:t>
            </a:r>
            <a:endParaRPr sz="17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3036570" y="1301115"/>
            <a:ext cx="107378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</a:t>
            </a:r>
            <a:endParaRPr lang="zh-CN" altLang="en-US" sz="16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3674745" y="1602105"/>
            <a:ext cx="434657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佩戴个人防护器具方面的注意事项；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使用抢险救援器材方面的注意事项；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采取救援对策或措施方面的注意事项；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现场自救和互救注意事项；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现场应急处置能力确认和人员安全防护等事项；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应急救援结束后的注意事项；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其他需要特别警示的事项。 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iSḻïḑê"/>
          <p:cNvSpPr/>
          <p:nvPr>
            <p:custDataLst>
              <p:tags r:id="rId7"/>
            </p:custDataLst>
          </p:nvPr>
        </p:nvSpPr>
        <p:spPr bwMode="auto">
          <a:xfrm>
            <a:off x="1264285" y="3488055"/>
            <a:ext cx="921385" cy="157480"/>
          </a:xfrm>
          <a:prstGeom prst="rect">
            <a:avLst/>
          </a:prstGeom>
          <a:solidFill>
            <a:srgbClr val="F864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íślïḑê"/>
          <p:cNvSpPr/>
          <p:nvPr>
            <p:custDataLst>
              <p:tags r:id="rId8"/>
            </p:custDataLst>
          </p:nvPr>
        </p:nvSpPr>
        <p:spPr bwMode="auto">
          <a:xfrm>
            <a:off x="1296670" y="3512185"/>
            <a:ext cx="889000" cy="1085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iṩḷïḓé"/>
          <p:cNvSpPr/>
          <p:nvPr>
            <p:custDataLst>
              <p:tags r:id="rId9"/>
            </p:custDataLst>
          </p:nvPr>
        </p:nvSpPr>
        <p:spPr bwMode="auto">
          <a:xfrm>
            <a:off x="1168400" y="3644900"/>
            <a:ext cx="921385" cy="156210"/>
          </a:xfrm>
          <a:prstGeom prst="rect">
            <a:avLst/>
          </a:prstGeom>
          <a:solidFill>
            <a:srgbClr val="FFB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iṡ1íḓe"/>
          <p:cNvSpPr/>
          <p:nvPr>
            <p:custDataLst>
              <p:tags r:id="rId10"/>
            </p:custDataLst>
          </p:nvPr>
        </p:nvSpPr>
        <p:spPr bwMode="auto">
          <a:xfrm>
            <a:off x="1192530" y="3671570"/>
            <a:ext cx="42545" cy="1028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ïsliḑê"/>
          <p:cNvSpPr/>
          <p:nvPr>
            <p:custDataLst>
              <p:tags r:id="rId11"/>
            </p:custDataLst>
          </p:nvPr>
        </p:nvSpPr>
        <p:spPr bwMode="auto">
          <a:xfrm>
            <a:off x="2014855" y="3671570"/>
            <a:ext cx="42545" cy="1028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íṥļiḋé"/>
          <p:cNvSpPr/>
          <p:nvPr>
            <p:custDataLst>
              <p:tags r:id="rId12"/>
            </p:custDataLst>
          </p:nvPr>
        </p:nvSpPr>
        <p:spPr bwMode="auto">
          <a:xfrm>
            <a:off x="1890395" y="3671570"/>
            <a:ext cx="42545" cy="1028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íŝļiḓê"/>
          <p:cNvSpPr/>
          <p:nvPr>
            <p:custDataLst>
              <p:tags r:id="rId13"/>
            </p:custDataLst>
          </p:nvPr>
        </p:nvSpPr>
        <p:spPr bwMode="auto">
          <a:xfrm>
            <a:off x="1270000" y="3671570"/>
            <a:ext cx="42545" cy="1028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îṩḷîďé"/>
          <p:cNvSpPr/>
          <p:nvPr>
            <p:custDataLst>
              <p:tags r:id="rId14"/>
            </p:custDataLst>
          </p:nvPr>
        </p:nvSpPr>
        <p:spPr bwMode="auto">
          <a:xfrm>
            <a:off x="1474470" y="3913505"/>
            <a:ext cx="921385" cy="156210"/>
          </a:xfrm>
          <a:prstGeom prst="rect">
            <a:avLst/>
          </a:prstGeom>
          <a:solidFill>
            <a:srgbClr val="FFB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ïŝ1ïḑè"/>
          <p:cNvSpPr/>
          <p:nvPr>
            <p:custDataLst>
              <p:tags r:id="rId15"/>
            </p:custDataLst>
          </p:nvPr>
        </p:nvSpPr>
        <p:spPr bwMode="auto">
          <a:xfrm>
            <a:off x="1497330" y="3940175"/>
            <a:ext cx="43815" cy="1028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îŝľïdé"/>
          <p:cNvSpPr/>
          <p:nvPr>
            <p:custDataLst>
              <p:tags r:id="rId16"/>
            </p:custDataLst>
          </p:nvPr>
        </p:nvSpPr>
        <p:spPr bwMode="auto">
          <a:xfrm>
            <a:off x="2319655" y="3940175"/>
            <a:ext cx="42545" cy="1028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îṡḷíḑe"/>
          <p:cNvSpPr/>
          <p:nvPr>
            <p:custDataLst>
              <p:tags r:id="rId17"/>
            </p:custDataLst>
          </p:nvPr>
        </p:nvSpPr>
        <p:spPr bwMode="auto">
          <a:xfrm>
            <a:off x="1656080" y="3940175"/>
            <a:ext cx="627380" cy="1028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íSliḑe"/>
          <p:cNvSpPr/>
          <p:nvPr>
            <p:custDataLst>
              <p:tags r:id="rId18"/>
            </p:custDataLst>
          </p:nvPr>
        </p:nvSpPr>
        <p:spPr bwMode="auto">
          <a:xfrm>
            <a:off x="1574800" y="3940175"/>
            <a:ext cx="43815" cy="1028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isļiḓe"/>
          <p:cNvSpPr/>
          <p:nvPr>
            <p:custDataLst>
              <p:tags r:id="rId19"/>
            </p:custDataLst>
          </p:nvPr>
        </p:nvSpPr>
        <p:spPr bwMode="auto">
          <a:xfrm>
            <a:off x="1474470" y="4509770"/>
            <a:ext cx="1186180" cy="156210"/>
          </a:xfrm>
          <a:prstGeom prst="rect">
            <a:avLst/>
          </a:prstGeom>
          <a:solidFill>
            <a:srgbClr val="FFB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íslîḋê"/>
          <p:cNvSpPr/>
          <p:nvPr>
            <p:custDataLst>
              <p:tags r:id="rId20"/>
            </p:custDataLst>
          </p:nvPr>
        </p:nvSpPr>
        <p:spPr bwMode="auto">
          <a:xfrm>
            <a:off x="1504950" y="4536440"/>
            <a:ext cx="54610" cy="1028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ïṩḻiḍé"/>
          <p:cNvSpPr/>
          <p:nvPr>
            <p:custDataLst>
              <p:tags r:id="rId21"/>
            </p:custDataLst>
          </p:nvPr>
        </p:nvSpPr>
        <p:spPr bwMode="auto">
          <a:xfrm>
            <a:off x="2562860" y="4536440"/>
            <a:ext cx="55880" cy="1028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íṣļiḍè"/>
          <p:cNvSpPr/>
          <p:nvPr>
            <p:custDataLst>
              <p:tags r:id="rId22"/>
            </p:custDataLst>
          </p:nvPr>
        </p:nvSpPr>
        <p:spPr bwMode="auto">
          <a:xfrm>
            <a:off x="1708150" y="4536440"/>
            <a:ext cx="806450" cy="1028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iṡḷïḍê"/>
          <p:cNvSpPr/>
          <p:nvPr>
            <p:custDataLst>
              <p:tags r:id="rId23"/>
            </p:custDataLst>
          </p:nvPr>
        </p:nvSpPr>
        <p:spPr bwMode="auto">
          <a:xfrm>
            <a:off x="1604010" y="4536440"/>
            <a:ext cx="54610" cy="1028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íŝ1iḓè"/>
          <p:cNvSpPr/>
          <p:nvPr>
            <p:custDataLst>
              <p:tags r:id="rId24"/>
            </p:custDataLst>
          </p:nvPr>
        </p:nvSpPr>
        <p:spPr bwMode="auto">
          <a:xfrm>
            <a:off x="1019810" y="4665980"/>
            <a:ext cx="1494790" cy="157480"/>
          </a:xfrm>
          <a:prstGeom prst="rect">
            <a:avLst/>
          </a:prstGeom>
          <a:solidFill>
            <a:srgbClr val="3555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ïṩḻiḍê"/>
          <p:cNvSpPr/>
          <p:nvPr>
            <p:custDataLst>
              <p:tags r:id="rId25"/>
            </p:custDataLst>
          </p:nvPr>
        </p:nvSpPr>
        <p:spPr bwMode="auto">
          <a:xfrm>
            <a:off x="1049020" y="4693285"/>
            <a:ext cx="55880" cy="101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íS1ïḍe"/>
          <p:cNvSpPr/>
          <p:nvPr>
            <p:custDataLst>
              <p:tags r:id="rId26"/>
            </p:custDataLst>
          </p:nvPr>
        </p:nvSpPr>
        <p:spPr bwMode="auto">
          <a:xfrm>
            <a:off x="1313815" y="4693285"/>
            <a:ext cx="1136650" cy="101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i$ļîḓê"/>
          <p:cNvSpPr/>
          <p:nvPr>
            <p:custDataLst>
              <p:tags r:id="rId27"/>
            </p:custDataLst>
          </p:nvPr>
        </p:nvSpPr>
        <p:spPr bwMode="auto">
          <a:xfrm>
            <a:off x="725805" y="4819015"/>
            <a:ext cx="1934845" cy="124460"/>
          </a:xfrm>
          <a:prstGeom prst="rect">
            <a:avLst/>
          </a:prstGeom>
          <a:solidFill>
            <a:srgbClr val="F864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íşḷíďè"/>
          <p:cNvSpPr/>
          <p:nvPr>
            <p:custDataLst>
              <p:tags r:id="rId28"/>
            </p:custDataLst>
          </p:nvPr>
        </p:nvSpPr>
        <p:spPr bwMode="auto">
          <a:xfrm>
            <a:off x="764540" y="4844415"/>
            <a:ext cx="36195" cy="819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íṥḷídé"/>
          <p:cNvSpPr/>
          <p:nvPr>
            <p:custDataLst>
              <p:tags r:id="rId29"/>
            </p:custDataLst>
          </p:nvPr>
        </p:nvSpPr>
        <p:spPr bwMode="auto">
          <a:xfrm>
            <a:off x="835025" y="4844415"/>
            <a:ext cx="36195" cy="819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îṧļîḋe"/>
          <p:cNvSpPr/>
          <p:nvPr>
            <p:custDataLst>
              <p:tags r:id="rId30"/>
            </p:custDataLst>
          </p:nvPr>
        </p:nvSpPr>
        <p:spPr bwMode="auto">
          <a:xfrm>
            <a:off x="904875" y="4844415"/>
            <a:ext cx="36195" cy="819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îś1ïḓè"/>
          <p:cNvSpPr/>
          <p:nvPr>
            <p:custDataLst>
              <p:tags r:id="rId31"/>
            </p:custDataLst>
          </p:nvPr>
        </p:nvSpPr>
        <p:spPr bwMode="auto">
          <a:xfrm>
            <a:off x="974090" y="4844415"/>
            <a:ext cx="36195" cy="819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iṡḻîḓe"/>
          <p:cNvSpPr/>
          <p:nvPr>
            <p:custDataLst>
              <p:tags r:id="rId32"/>
            </p:custDataLst>
          </p:nvPr>
        </p:nvSpPr>
        <p:spPr bwMode="auto">
          <a:xfrm>
            <a:off x="1043940" y="4844415"/>
            <a:ext cx="36195" cy="819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íṧ1iḑê"/>
          <p:cNvSpPr/>
          <p:nvPr>
            <p:custDataLst>
              <p:tags r:id="rId33"/>
            </p:custDataLst>
          </p:nvPr>
        </p:nvSpPr>
        <p:spPr bwMode="auto">
          <a:xfrm>
            <a:off x="1114425" y="4844415"/>
            <a:ext cx="36195" cy="819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îṥļîḓê"/>
          <p:cNvSpPr/>
          <p:nvPr>
            <p:custDataLst>
              <p:tags r:id="rId34"/>
            </p:custDataLst>
          </p:nvPr>
        </p:nvSpPr>
        <p:spPr bwMode="auto">
          <a:xfrm>
            <a:off x="1036955" y="4069715"/>
            <a:ext cx="921385" cy="107315"/>
          </a:xfrm>
          <a:prstGeom prst="rect">
            <a:avLst/>
          </a:prstGeom>
          <a:solidFill>
            <a:srgbClr val="F864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işḻîḋé"/>
          <p:cNvSpPr/>
          <p:nvPr>
            <p:custDataLst>
              <p:tags r:id="rId35"/>
            </p:custDataLst>
          </p:nvPr>
        </p:nvSpPr>
        <p:spPr bwMode="auto">
          <a:xfrm>
            <a:off x="1061085" y="4088765"/>
            <a:ext cx="42545" cy="69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íṥḻîdè"/>
          <p:cNvSpPr/>
          <p:nvPr>
            <p:custDataLst>
              <p:tags r:id="rId36"/>
            </p:custDataLst>
          </p:nvPr>
        </p:nvSpPr>
        <p:spPr bwMode="auto">
          <a:xfrm>
            <a:off x="1224280" y="4088765"/>
            <a:ext cx="701040" cy="69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ïṣlídé"/>
          <p:cNvSpPr/>
          <p:nvPr>
            <p:custDataLst>
              <p:tags r:id="rId37"/>
            </p:custDataLst>
          </p:nvPr>
        </p:nvSpPr>
        <p:spPr bwMode="auto">
          <a:xfrm>
            <a:off x="1138555" y="4088765"/>
            <a:ext cx="42545" cy="69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íŝḷîdè"/>
          <p:cNvSpPr/>
          <p:nvPr>
            <p:custDataLst>
              <p:tags r:id="rId38"/>
            </p:custDataLst>
          </p:nvPr>
        </p:nvSpPr>
        <p:spPr bwMode="auto">
          <a:xfrm>
            <a:off x="1248410" y="4404360"/>
            <a:ext cx="921385" cy="107315"/>
          </a:xfrm>
          <a:prstGeom prst="rect">
            <a:avLst/>
          </a:prstGeom>
          <a:solidFill>
            <a:srgbClr val="F864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îṥ1ïďê"/>
          <p:cNvSpPr/>
          <p:nvPr>
            <p:custDataLst>
              <p:tags r:id="rId39"/>
            </p:custDataLst>
          </p:nvPr>
        </p:nvSpPr>
        <p:spPr bwMode="auto">
          <a:xfrm>
            <a:off x="1272540" y="4424045"/>
            <a:ext cx="42545" cy="69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îşļiḓê"/>
          <p:cNvSpPr/>
          <p:nvPr>
            <p:custDataLst>
              <p:tags r:id="rId40"/>
            </p:custDataLst>
          </p:nvPr>
        </p:nvSpPr>
        <p:spPr bwMode="auto">
          <a:xfrm>
            <a:off x="1434465" y="4424045"/>
            <a:ext cx="702310" cy="69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íŝ1iḋe"/>
          <p:cNvSpPr/>
          <p:nvPr>
            <p:custDataLst>
              <p:tags r:id="rId41"/>
            </p:custDataLst>
          </p:nvPr>
        </p:nvSpPr>
        <p:spPr bwMode="auto">
          <a:xfrm>
            <a:off x="1350010" y="4424045"/>
            <a:ext cx="42545" cy="69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íṧḷîḋe"/>
          <p:cNvSpPr/>
          <p:nvPr>
            <p:custDataLst>
              <p:tags r:id="rId42"/>
            </p:custDataLst>
          </p:nvPr>
        </p:nvSpPr>
        <p:spPr bwMode="auto">
          <a:xfrm>
            <a:off x="1387475" y="3802380"/>
            <a:ext cx="858520" cy="111125"/>
          </a:xfrm>
          <a:prstGeom prst="rect">
            <a:avLst/>
          </a:prstGeom>
          <a:solidFill>
            <a:srgbClr val="0087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îṡľïdê"/>
          <p:cNvSpPr/>
          <p:nvPr>
            <p:custDataLst>
              <p:tags r:id="rId43"/>
            </p:custDataLst>
          </p:nvPr>
        </p:nvSpPr>
        <p:spPr bwMode="auto">
          <a:xfrm>
            <a:off x="1387475" y="3819525"/>
            <a:ext cx="858520" cy="774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iṩḻîdé"/>
          <p:cNvSpPr/>
          <p:nvPr>
            <p:custDataLst>
              <p:tags r:id="rId44"/>
            </p:custDataLst>
          </p:nvPr>
        </p:nvSpPr>
        <p:spPr bwMode="auto">
          <a:xfrm>
            <a:off x="1474470" y="4177030"/>
            <a:ext cx="921385" cy="227330"/>
          </a:xfrm>
          <a:prstGeom prst="rect">
            <a:avLst/>
          </a:prstGeom>
          <a:solidFill>
            <a:srgbClr val="0087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îŝḷide"/>
          <p:cNvSpPr/>
          <p:nvPr>
            <p:custDataLst>
              <p:tags r:id="rId45"/>
            </p:custDataLst>
          </p:nvPr>
        </p:nvSpPr>
        <p:spPr bwMode="auto">
          <a:xfrm>
            <a:off x="1644015" y="4211955"/>
            <a:ext cx="644525" cy="66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ïŝḻíďè"/>
          <p:cNvSpPr/>
          <p:nvPr>
            <p:custDataLst>
              <p:tags r:id="rId46"/>
            </p:custDataLst>
          </p:nvPr>
        </p:nvSpPr>
        <p:spPr bwMode="auto">
          <a:xfrm>
            <a:off x="1644015" y="4302760"/>
            <a:ext cx="644525" cy="66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íśļîḍè"/>
          <p:cNvSpPr/>
          <p:nvPr>
            <p:custDataLst>
              <p:tags r:id="rId47"/>
            </p:custDataLst>
          </p:nvPr>
        </p:nvSpPr>
        <p:spPr bwMode="auto">
          <a:xfrm>
            <a:off x="2254250" y="2393315"/>
            <a:ext cx="151130" cy="203200"/>
          </a:xfrm>
          <a:custGeom>
            <a:avLst/>
            <a:gdLst>
              <a:gd name="T0" fmla="*/ 122 w 127"/>
              <a:gd name="T1" fmla="*/ 28 h 171"/>
              <a:gd name="T2" fmla="*/ 60 w 127"/>
              <a:gd name="T3" fmla="*/ 8 h 171"/>
              <a:gd name="T4" fmla="*/ 15 w 127"/>
              <a:gd name="T5" fmla="*/ 66 h 171"/>
              <a:gd name="T6" fmla="*/ 10 w 127"/>
              <a:gd name="T7" fmla="*/ 110 h 171"/>
              <a:gd name="T8" fmla="*/ 0 w 127"/>
              <a:gd name="T9" fmla="*/ 138 h 171"/>
              <a:gd name="T10" fmla="*/ 49 w 127"/>
              <a:gd name="T11" fmla="*/ 171 h 171"/>
              <a:gd name="T12" fmla="*/ 67 w 127"/>
              <a:gd name="T13" fmla="*/ 138 h 171"/>
              <a:gd name="T14" fmla="*/ 122 w 127"/>
              <a:gd name="T15" fmla="*/ 28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7" h="171">
                <a:moveTo>
                  <a:pt x="122" y="28"/>
                </a:moveTo>
                <a:cubicBezTo>
                  <a:pt x="119" y="3"/>
                  <a:pt x="74" y="0"/>
                  <a:pt x="60" y="8"/>
                </a:cubicBezTo>
                <a:cubicBezTo>
                  <a:pt x="49" y="15"/>
                  <a:pt x="24" y="44"/>
                  <a:pt x="15" y="66"/>
                </a:cubicBezTo>
                <a:cubicBezTo>
                  <a:pt x="11" y="75"/>
                  <a:pt x="12" y="84"/>
                  <a:pt x="10" y="110"/>
                </a:cubicBezTo>
                <a:cubicBezTo>
                  <a:pt x="0" y="138"/>
                  <a:pt x="0" y="138"/>
                  <a:pt x="0" y="138"/>
                </a:cubicBezTo>
                <a:cubicBezTo>
                  <a:pt x="49" y="171"/>
                  <a:pt x="49" y="171"/>
                  <a:pt x="49" y="171"/>
                </a:cubicBezTo>
                <a:cubicBezTo>
                  <a:pt x="67" y="138"/>
                  <a:pt x="67" y="138"/>
                  <a:pt x="67" y="138"/>
                </a:cubicBezTo>
                <a:cubicBezTo>
                  <a:pt x="86" y="119"/>
                  <a:pt x="127" y="62"/>
                  <a:pt x="122" y="28"/>
                </a:cubicBezTo>
                <a:close/>
              </a:path>
            </a:pathLst>
          </a:custGeom>
          <a:solidFill>
            <a:srgbClr val="FFC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îşlidè"/>
          <p:cNvSpPr/>
          <p:nvPr>
            <p:custDataLst>
              <p:tags r:id="rId48"/>
            </p:custDataLst>
          </p:nvPr>
        </p:nvSpPr>
        <p:spPr bwMode="auto">
          <a:xfrm>
            <a:off x="1958340" y="2554605"/>
            <a:ext cx="368935" cy="438785"/>
          </a:xfrm>
          <a:custGeom>
            <a:avLst/>
            <a:gdLst>
              <a:gd name="T0" fmla="*/ 310 w 310"/>
              <a:gd name="T1" fmla="*/ 21 h 370"/>
              <a:gd name="T2" fmla="*/ 7 w 310"/>
              <a:gd name="T3" fmla="*/ 370 h 370"/>
              <a:gd name="T4" fmla="*/ 0 w 310"/>
              <a:gd name="T5" fmla="*/ 224 h 370"/>
              <a:gd name="T6" fmla="*/ 116 w 310"/>
              <a:gd name="T7" fmla="*/ 196 h 370"/>
              <a:gd name="T8" fmla="*/ 246 w 310"/>
              <a:gd name="T9" fmla="*/ 0 h 370"/>
              <a:gd name="T10" fmla="*/ 310 w 310"/>
              <a:gd name="T11" fmla="*/ 21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0" h="370">
                <a:moveTo>
                  <a:pt x="310" y="21"/>
                </a:moveTo>
                <a:cubicBezTo>
                  <a:pt x="310" y="21"/>
                  <a:pt x="205" y="318"/>
                  <a:pt x="7" y="370"/>
                </a:cubicBezTo>
                <a:cubicBezTo>
                  <a:pt x="4" y="310"/>
                  <a:pt x="1" y="251"/>
                  <a:pt x="0" y="224"/>
                </a:cubicBezTo>
                <a:cubicBezTo>
                  <a:pt x="18" y="232"/>
                  <a:pt x="64" y="245"/>
                  <a:pt x="116" y="196"/>
                </a:cubicBezTo>
                <a:cubicBezTo>
                  <a:pt x="183" y="132"/>
                  <a:pt x="246" y="0"/>
                  <a:pt x="246" y="0"/>
                </a:cubicBezTo>
                <a:cubicBezTo>
                  <a:pt x="246" y="0"/>
                  <a:pt x="283" y="16"/>
                  <a:pt x="310" y="21"/>
                </a:cubicBezTo>
                <a:close/>
              </a:path>
            </a:pathLst>
          </a:custGeom>
          <a:solidFill>
            <a:srgbClr val="3555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íṥḷîďe"/>
          <p:cNvSpPr/>
          <p:nvPr>
            <p:custDataLst>
              <p:tags r:id="rId49"/>
            </p:custDataLst>
          </p:nvPr>
        </p:nvSpPr>
        <p:spPr bwMode="auto">
          <a:xfrm>
            <a:off x="1839595" y="2350135"/>
            <a:ext cx="826135" cy="157480"/>
          </a:xfrm>
          <a:custGeom>
            <a:avLst/>
            <a:gdLst>
              <a:gd name="T0" fmla="*/ 6 w 683"/>
              <a:gd name="T1" fmla="*/ 92 h 130"/>
              <a:gd name="T2" fmla="*/ 683 w 683"/>
              <a:gd name="T3" fmla="*/ 130 h 130"/>
              <a:gd name="T4" fmla="*/ 674 w 683"/>
              <a:gd name="T5" fmla="*/ 0 h 130"/>
              <a:gd name="T6" fmla="*/ 0 w 683"/>
              <a:gd name="T7" fmla="*/ 50 h 130"/>
              <a:gd name="T8" fmla="*/ 6 w 683"/>
              <a:gd name="T9" fmla="*/ 9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3" h="130">
                <a:moveTo>
                  <a:pt x="6" y="92"/>
                </a:moveTo>
                <a:lnTo>
                  <a:pt x="683" y="130"/>
                </a:lnTo>
                <a:lnTo>
                  <a:pt x="674" y="0"/>
                </a:lnTo>
                <a:lnTo>
                  <a:pt x="0" y="50"/>
                </a:lnTo>
                <a:lnTo>
                  <a:pt x="6" y="92"/>
                </a:lnTo>
                <a:close/>
              </a:path>
            </a:pathLst>
          </a:custGeom>
          <a:solidFill>
            <a:srgbClr val="8A89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ïṧļîḑé"/>
          <p:cNvSpPr/>
          <p:nvPr>
            <p:custDataLst>
              <p:tags r:id="rId50"/>
            </p:custDataLst>
          </p:nvPr>
        </p:nvSpPr>
        <p:spPr bwMode="auto">
          <a:xfrm>
            <a:off x="2494915" y="2341245"/>
            <a:ext cx="80010" cy="181610"/>
          </a:xfrm>
          <a:custGeom>
            <a:avLst/>
            <a:gdLst>
              <a:gd name="T0" fmla="*/ 65 w 67"/>
              <a:gd name="T1" fmla="*/ 75 h 153"/>
              <a:gd name="T2" fmla="*/ 38 w 67"/>
              <a:gd name="T3" fmla="*/ 152 h 153"/>
              <a:gd name="T4" fmla="*/ 2 w 67"/>
              <a:gd name="T5" fmla="*/ 78 h 153"/>
              <a:gd name="T6" fmla="*/ 30 w 67"/>
              <a:gd name="T7" fmla="*/ 1 h 153"/>
              <a:gd name="T8" fmla="*/ 65 w 67"/>
              <a:gd name="T9" fmla="*/ 75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153">
                <a:moveTo>
                  <a:pt x="65" y="75"/>
                </a:moveTo>
                <a:cubicBezTo>
                  <a:pt x="67" y="116"/>
                  <a:pt x="55" y="151"/>
                  <a:pt x="38" y="152"/>
                </a:cubicBezTo>
                <a:cubicBezTo>
                  <a:pt x="20" y="153"/>
                  <a:pt x="4" y="120"/>
                  <a:pt x="2" y="78"/>
                </a:cubicBezTo>
                <a:cubicBezTo>
                  <a:pt x="0" y="36"/>
                  <a:pt x="12" y="2"/>
                  <a:pt x="30" y="1"/>
                </a:cubicBezTo>
                <a:cubicBezTo>
                  <a:pt x="47" y="0"/>
                  <a:pt x="63" y="33"/>
                  <a:pt x="65" y="75"/>
                </a:cubicBezTo>
                <a:close/>
              </a:path>
            </a:pathLst>
          </a:custGeom>
          <a:solidFill>
            <a:srgbClr val="949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í$ḷîḓé"/>
          <p:cNvSpPr/>
          <p:nvPr>
            <p:custDataLst>
              <p:tags r:id="rId51"/>
            </p:custDataLst>
          </p:nvPr>
        </p:nvSpPr>
        <p:spPr bwMode="auto">
          <a:xfrm>
            <a:off x="2531110" y="2332990"/>
            <a:ext cx="128270" cy="196850"/>
          </a:xfrm>
          <a:custGeom>
            <a:avLst/>
            <a:gdLst>
              <a:gd name="T0" fmla="*/ 0 w 106"/>
              <a:gd name="T1" fmla="*/ 8 h 163"/>
              <a:gd name="T2" fmla="*/ 97 w 106"/>
              <a:gd name="T3" fmla="*/ 0 h 163"/>
              <a:gd name="T4" fmla="*/ 106 w 106"/>
              <a:gd name="T5" fmla="*/ 163 h 163"/>
              <a:gd name="T6" fmla="*/ 4 w 106"/>
              <a:gd name="T7" fmla="*/ 155 h 163"/>
              <a:gd name="T8" fmla="*/ 0 w 106"/>
              <a:gd name="T9" fmla="*/ 8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63">
                <a:moveTo>
                  <a:pt x="0" y="8"/>
                </a:moveTo>
                <a:lnTo>
                  <a:pt x="97" y="0"/>
                </a:lnTo>
                <a:lnTo>
                  <a:pt x="106" y="163"/>
                </a:lnTo>
                <a:lnTo>
                  <a:pt x="4" y="155"/>
                </a:lnTo>
                <a:lnTo>
                  <a:pt x="0" y="8"/>
                </a:lnTo>
                <a:close/>
              </a:path>
            </a:pathLst>
          </a:custGeom>
          <a:solidFill>
            <a:srgbClr val="949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iśľiḍê"/>
          <p:cNvSpPr/>
          <p:nvPr>
            <p:custDataLst>
              <p:tags r:id="rId52"/>
            </p:custDataLst>
          </p:nvPr>
        </p:nvSpPr>
        <p:spPr bwMode="auto">
          <a:xfrm>
            <a:off x="2609850" y="2331720"/>
            <a:ext cx="88265" cy="199390"/>
          </a:xfrm>
          <a:custGeom>
            <a:avLst/>
            <a:gdLst>
              <a:gd name="T0" fmla="*/ 72 w 75"/>
              <a:gd name="T1" fmla="*/ 82 h 168"/>
              <a:gd name="T2" fmla="*/ 42 w 75"/>
              <a:gd name="T3" fmla="*/ 167 h 168"/>
              <a:gd name="T4" fmla="*/ 3 w 75"/>
              <a:gd name="T5" fmla="*/ 86 h 168"/>
              <a:gd name="T6" fmla="*/ 33 w 75"/>
              <a:gd name="T7" fmla="*/ 1 h 168"/>
              <a:gd name="T8" fmla="*/ 72 w 75"/>
              <a:gd name="T9" fmla="*/ 8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168">
                <a:moveTo>
                  <a:pt x="72" y="82"/>
                </a:moveTo>
                <a:cubicBezTo>
                  <a:pt x="75" y="128"/>
                  <a:pt x="61" y="166"/>
                  <a:pt x="42" y="167"/>
                </a:cubicBezTo>
                <a:cubicBezTo>
                  <a:pt x="23" y="168"/>
                  <a:pt x="5" y="132"/>
                  <a:pt x="3" y="86"/>
                </a:cubicBezTo>
                <a:cubicBezTo>
                  <a:pt x="0" y="40"/>
                  <a:pt x="14" y="2"/>
                  <a:pt x="33" y="1"/>
                </a:cubicBezTo>
                <a:cubicBezTo>
                  <a:pt x="52" y="0"/>
                  <a:pt x="70" y="36"/>
                  <a:pt x="72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íṥ1íde"/>
          <p:cNvSpPr/>
          <p:nvPr>
            <p:custDataLst>
              <p:tags r:id="rId53"/>
            </p:custDataLst>
          </p:nvPr>
        </p:nvSpPr>
        <p:spPr bwMode="auto">
          <a:xfrm>
            <a:off x="2152650" y="3688715"/>
            <a:ext cx="170815" cy="152400"/>
          </a:xfrm>
          <a:custGeom>
            <a:avLst/>
            <a:gdLst>
              <a:gd name="T0" fmla="*/ 50 w 144"/>
              <a:gd name="T1" fmla="*/ 12 h 128"/>
              <a:gd name="T2" fmla="*/ 47 w 144"/>
              <a:gd name="T3" fmla="*/ 23 h 128"/>
              <a:gd name="T4" fmla="*/ 90 w 144"/>
              <a:gd name="T5" fmla="*/ 44 h 128"/>
              <a:gd name="T6" fmla="*/ 134 w 144"/>
              <a:gd name="T7" fmla="*/ 113 h 128"/>
              <a:gd name="T8" fmla="*/ 54 w 144"/>
              <a:gd name="T9" fmla="*/ 97 h 128"/>
              <a:gd name="T10" fmla="*/ 29 w 144"/>
              <a:gd name="T11" fmla="*/ 76 h 128"/>
              <a:gd name="T12" fmla="*/ 22 w 144"/>
              <a:gd name="T13" fmla="*/ 82 h 128"/>
              <a:gd name="T14" fmla="*/ 0 w 144"/>
              <a:gd name="T15" fmla="*/ 67 h 128"/>
              <a:gd name="T16" fmla="*/ 14 w 144"/>
              <a:gd name="T17" fmla="*/ 0 h 128"/>
              <a:gd name="T18" fmla="*/ 50 w 144"/>
              <a:gd name="T19" fmla="*/ 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4" h="128">
                <a:moveTo>
                  <a:pt x="50" y="12"/>
                </a:moveTo>
                <a:cubicBezTo>
                  <a:pt x="50" y="12"/>
                  <a:pt x="44" y="13"/>
                  <a:pt x="47" y="23"/>
                </a:cubicBezTo>
                <a:cubicBezTo>
                  <a:pt x="61" y="27"/>
                  <a:pt x="76" y="34"/>
                  <a:pt x="90" y="44"/>
                </a:cubicBezTo>
                <a:cubicBezTo>
                  <a:pt x="125" y="67"/>
                  <a:pt x="144" y="98"/>
                  <a:pt x="134" y="113"/>
                </a:cubicBezTo>
                <a:cubicBezTo>
                  <a:pt x="124" y="128"/>
                  <a:pt x="88" y="120"/>
                  <a:pt x="54" y="97"/>
                </a:cubicBezTo>
                <a:cubicBezTo>
                  <a:pt x="45" y="91"/>
                  <a:pt x="36" y="84"/>
                  <a:pt x="29" y="76"/>
                </a:cubicBezTo>
                <a:cubicBezTo>
                  <a:pt x="22" y="82"/>
                  <a:pt x="22" y="82"/>
                  <a:pt x="22" y="8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7"/>
                  <a:pt x="1" y="7"/>
                  <a:pt x="14" y="0"/>
                </a:cubicBezTo>
                <a:lnTo>
                  <a:pt x="50" y="12"/>
                </a:lnTo>
                <a:close/>
              </a:path>
            </a:pathLst>
          </a:custGeom>
          <a:solidFill>
            <a:srgbClr val="1414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íṩļiḓè"/>
          <p:cNvSpPr/>
          <p:nvPr>
            <p:custDataLst>
              <p:tags r:id="rId54"/>
            </p:custDataLst>
          </p:nvPr>
        </p:nvSpPr>
        <p:spPr bwMode="auto">
          <a:xfrm>
            <a:off x="1957070" y="3742055"/>
            <a:ext cx="168275" cy="159385"/>
          </a:xfrm>
          <a:custGeom>
            <a:avLst/>
            <a:gdLst>
              <a:gd name="T0" fmla="*/ 53 w 142"/>
              <a:gd name="T1" fmla="*/ 15 h 134"/>
              <a:gd name="T2" fmla="*/ 50 w 142"/>
              <a:gd name="T3" fmla="*/ 25 h 134"/>
              <a:gd name="T4" fmla="*/ 92 w 142"/>
              <a:gd name="T5" fmla="*/ 49 h 134"/>
              <a:gd name="T6" fmla="*/ 131 w 142"/>
              <a:gd name="T7" fmla="*/ 120 h 134"/>
              <a:gd name="T8" fmla="*/ 52 w 142"/>
              <a:gd name="T9" fmla="*/ 100 h 134"/>
              <a:gd name="T10" fmla="*/ 29 w 142"/>
              <a:gd name="T11" fmla="*/ 77 h 134"/>
              <a:gd name="T12" fmla="*/ 21 w 142"/>
              <a:gd name="T13" fmla="*/ 82 h 134"/>
              <a:gd name="T14" fmla="*/ 0 w 142"/>
              <a:gd name="T15" fmla="*/ 66 h 134"/>
              <a:gd name="T16" fmla="*/ 18 w 142"/>
              <a:gd name="T17" fmla="*/ 0 h 134"/>
              <a:gd name="T18" fmla="*/ 53 w 142"/>
              <a:gd name="T19" fmla="*/ 15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2" h="134">
                <a:moveTo>
                  <a:pt x="53" y="15"/>
                </a:moveTo>
                <a:cubicBezTo>
                  <a:pt x="53" y="15"/>
                  <a:pt x="47" y="15"/>
                  <a:pt x="50" y="25"/>
                </a:cubicBezTo>
                <a:cubicBezTo>
                  <a:pt x="63" y="30"/>
                  <a:pt x="78" y="38"/>
                  <a:pt x="92" y="49"/>
                </a:cubicBezTo>
                <a:cubicBezTo>
                  <a:pt x="125" y="74"/>
                  <a:pt x="142" y="106"/>
                  <a:pt x="131" y="120"/>
                </a:cubicBezTo>
                <a:cubicBezTo>
                  <a:pt x="120" y="134"/>
                  <a:pt x="85" y="125"/>
                  <a:pt x="52" y="100"/>
                </a:cubicBezTo>
                <a:cubicBezTo>
                  <a:pt x="43" y="92"/>
                  <a:pt x="35" y="85"/>
                  <a:pt x="29" y="77"/>
                </a:cubicBezTo>
                <a:cubicBezTo>
                  <a:pt x="21" y="82"/>
                  <a:pt x="21" y="82"/>
                  <a:pt x="21" y="82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4" y="6"/>
                  <a:pt x="18" y="0"/>
                </a:cubicBezTo>
                <a:lnTo>
                  <a:pt x="53" y="15"/>
                </a:lnTo>
                <a:close/>
              </a:path>
            </a:pathLst>
          </a:custGeom>
          <a:solidFill>
            <a:srgbClr val="1414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íṡḷîḍe"/>
          <p:cNvSpPr/>
          <p:nvPr>
            <p:custDataLst>
              <p:tags r:id="rId55"/>
            </p:custDataLst>
          </p:nvPr>
        </p:nvSpPr>
        <p:spPr bwMode="auto">
          <a:xfrm>
            <a:off x="1557020" y="3341370"/>
            <a:ext cx="537210" cy="441325"/>
          </a:xfrm>
          <a:custGeom>
            <a:avLst/>
            <a:gdLst>
              <a:gd name="T0" fmla="*/ 453 w 453"/>
              <a:gd name="T1" fmla="*/ 82 h 372"/>
              <a:gd name="T2" fmla="*/ 397 w 453"/>
              <a:gd name="T3" fmla="*/ 356 h 372"/>
              <a:gd name="T4" fmla="*/ 395 w 453"/>
              <a:gd name="T5" fmla="*/ 363 h 372"/>
              <a:gd name="T6" fmla="*/ 330 w 453"/>
              <a:gd name="T7" fmla="*/ 372 h 372"/>
              <a:gd name="T8" fmla="*/ 353 w 453"/>
              <a:gd name="T9" fmla="*/ 122 h 372"/>
              <a:gd name="T10" fmla="*/ 93 w 453"/>
              <a:gd name="T11" fmla="*/ 122 h 372"/>
              <a:gd name="T12" fmla="*/ 0 w 453"/>
              <a:gd name="T13" fmla="*/ 15 h 372"/>
              <a:gd name="T14" fmla="*/ 34 w 453"/>
              <a:gd name="T15" fmla="*/ 24 h 372"/>
              <a:gd name="T16" fmla="*/ 220 w 453"/>
              <a:gd name="T17" fmla="*/ 0 h 372"/>
              <a:gd name="T18" fmla="*/ 450 w 453"/>
              <a:gd name="T19" fmla="*/ 58 h 372"/>
              <a:gd name="T20" fmla="*/ 453 w 453"/>
              <a:gd name="T21" fmla="*/ 8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3" h="372">
                <a:moveTo>
                  <a:pt x="453" y="82"/>
                </a:moveTo>
                <a:cubicBezTo>
                  <a:pt x="449" y="148"/>
                  <a:pt x="406" y="320"/>
                  <a:pt x="397" y="356"/>
                </a:cubicBezTo>
                <a:cubicBezTo>
                  <a:pt x="396" y="361"/>
                  <a:pt x="395" y="363"/>
                  <a:pt x="395" y="363"/>
                </a:cubicBezTo>
                <a:cubicBezTo>
                  <a:pt x="330" y="372"/>
                  <a:pt x="330" y="372"/>
                  <a:pt x="330" y="372"/>
                </a:cubicBezTo>
                <a:cubicBezTo>
                  <a:pt x="353" y="122"/>
                  <a:pt x="353" y="122"/>
                  <a:pt x="353" y="122"/>
                </a:cubicBezTo>
                <a:cubicBezTo>
                  <a:pt x="353" y="122"/>
                  <a:pt x="179" y="132"/>
                  <a:pt x="93" y="122"/>
                </a:cubicBezTo>
                <a:cubicBezTo>
                  <a:pt x="7" y="113"/>
                  <a:pt x="0" y="15"/>
                  <a:pt x="0" y="15"/>
                </a:cubicBezTo>
                <a:cubicBezTo>
                  <a:pt x="34" y="24"/>
                  <a:pt x="34" y="24"/>
                  <a:pt x="34" y="24"/>
                </a:cubicBezTo>
                <a:cubicBezTo>
                  <a:pt x="220" y="0"/>
                  <a:pt x="220" y="0"/>
                  <a:pt x="220" y="0"/>
                </a:cubicBezTo>
                <a:cubicBezTo>
                  <a:pt x="246" y="0"/>
                  <a:pt x="414" y="11"/>
                  <a:pt x="450" y="58"/>
                </a:cubicBezTo>
                <a:cubicBezTo>
                  <a:pt x="453" y="61"/>
                  <a:pt x="453" y="70"/>
                  <a:pt x="453" y="82"/>
                </a:cubicBezTo>
                <a:close/>
              </a:path>
            </a:pathLst>
          </a:custGeom>
          <a:solidFill>
            <a:srgbClr val="2C46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ïşļide"/>
          <p:cNvSpPr/>
          <p:nvPr>
            <p:custDataLst>
              <p:tags r:id="rId56"/>
            </p:custDataLst>
          </p:nvPr>
        </p:nvSpPr>
        <p:spPr bwMode="auto">
          <a:xfrm>
            <a:off x="1778000" y="3284855"/>
            <a:ext cx="524510" cy="446405"/>
          </a:xfrm>
          <a:custGeom>
            <a:avLst/>
            <a:gdLst>
              <a:gd name="T0" fmla="*/ 434 w 442"/>
              <a:gd name="T1" fmla="*/ 61 h 375"/>
              <a:gd name="T2" fmla="*/ 116 w 442"/>
              <a:gd name="T3" fmla="*/ 16 h 375"/>
              <a:gd name="T4" fmla="*/ 0 w 442"/>
              <a:gd name="T5" fmla="*/ 29 h 375"/>
              <a:gd name="T6" fmla="*/ 119 w 442"/>
              <a:gd name="T7" fmla="*/ 125 h 375"/>
              <a:gd name="T8" fmla="*/ 338 w 442"/>
              <a:gd name="T9" fmla="*/ 125 h 375"/>
              <a:gd name="T10" fmla="*/ 315 w 442"/>
              <a:gd name="T11" fmla="*/ 375 h 375"/>
              <a:gd name="T12" fmla="*/ 379 w 442"/>
              <a:gd name="T13" fmla="*/ 366 h 375"/>
              <a:gd name="T14" fmla="*/ 434 w 442"/>
              <a:gd name="T15" fmla="*/ 61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2" h="375">
                <a:moveTo>
                  <a:pt x="434" y="61"/>
                </a:moveTo>
                <a:cubicBezTo>
                  <a:pt x="412" y="15"/>
                  <a:pt x="190" y="0"/>
                  <a:pt x="116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33" y="116"/>
                  <a:pt x="119" y="125"/>
                </a:cubicBezTo>
                <a:cubicBezTo>
                  <a:pt x="205" y="135"/>
                  <a:pt x="338" y="125"/>
                  <a:pt x="338" y="125"/>
                </a:cubicBezTo>
                <a:cubicBezTo>
                  <a:pt x="315" y="375"/>
                  <a:pt x="315" y="375"/>
                  <a:pt x="315" y="375"/>
                </a:cubicBezTo>
                <a:cubicBezTo>
                  <a:pt x="379" y="366"/>
                  <a:pt x="379" y="366"/>
                  <a:pt x="379" y="366"/>
                </a:cubicBezTo>
                <a:cubicBezTo>
                  <a:pt x="379" y="366"/>
                  <a:pt x="442" y="77"/>
                  <a:pt x="434" y="61"/>
                </a:cubicBezTo>
                <a:close/>
              </a:path>
            </a:pathLst>
          </a:custGeom>
          <a:solidFill>
            <a:srgbClr val="2C46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îşlîdê"/>
          <p:cNvSpPr/>
          <p:nvPr>
            <p:custDataLst>
              <p:tags r:id="rId57"/>
            </p:custDataLst>
          </p:nvPr>
        </p:nvSpPr>
        <p:spPr bwMode="auto">
          <a:xfrm>
            <a:off x="1818005" y="3330575"/>
            <a:ext cx="287655" cy="107315"/>
          </a:xfrm>
          <a:custGeom>
            <a:avLst/>
            <a:gdLst>
              <a:gd name="T0" fmla="*/ 233 w 243"/>
              <a:gd name="T1" fmla="*/ 91 h 91"/>
              <a:gd name="T2" fmla="*/ 230 w 243"/>
              <a:gd name="T3" fmla="*/ 67 h 91"/>
              <a:gd name="T4" fmla="*/ 0 w 243"/>
              <a:gd name="T5" fmla="*/ 9 h 91"/>
              <a:gd name="T6" fmla="*/ 15 w 243"/>
              <a:gd name="T7" fmla="*/ 0 h 91"/>
              <a:gd name="T8" fmla="*/ 233 w 243"/>
              <a:gd name="T9" fmla="*/ 56 h 91"/>
              <a:gd name="T10" fmla="*/ 233 w 243"/>
              <a:gd name="T11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" h="91">
                <a:moveTo>
                  <a:pt x="233" y="91"/>
                </a:moveTo>
                <a:cubicBezTo>
                  <a:pt x="233" y="79"/>
                  <a:pt x="233" y="70"/>
                  <a:pt x="230" y="67"/>
                </a:cubicBezTo>
                <a:cubicBezTo>
                  <a:pt x="194" y="20"/>
                  <a:pt x="26" y="9"/>
                  <a:pt x="0" y="9"/>
                </a:cubicBezTo>
                <a:cubicBezTo>
                  <a:pt x="15" y="0"/>
                  <a:pt x="15" y="0"/>
                  <a:pt x="15" y="0"/>
                </a:cubicBezTo>
                <a:cubicBezTo>
                  <a:pt x="42" y="0"/>
                  <a:pt x="199" y="7"/>
                  <a:pt x="233" y="56"/>
                </a:cubicBezTo>
                <a:cubicBezTo>
                  <a:pt x="243" y="72"/>
                  <a:pt x="240" y="85"/>
                  <a:pt x="233" y="91"/>
                </a:cubicBezTo>
                <a:close/>
              </a:path>
            </a:pathLst>
          </a:custGeom>
          <a:solidFill>
            <a:srgbClr val="223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iṡ1ïdè"/>
          <p:cNvSpPr/>
          <p:nvPr>
            <p:custDataLst>
              <p:tags r:id="rId58"/>
            </p:custDataLst>
          </p:nvPr>
        </p:nvSpPr>
        <p:spPr bwMode="auto">
          <a:xfrm>
            <a:off x="1480820" y="2746375"/>
            <a:ext cx="532130" cy="680720"/>
          </a:xfrm>
          <a:custGeom>
            <a:avLst/>
            <a:gdLst>
              <a:gd name="T0" fmla="*/ 80 w 448"/>
              <a:gd name="T1" fmla="*/ 574 h 574"/>
              <a:gd name="T2" fmla="*/ 15 w 448"/>
              <a:gd name="T3" fmla="*/ 382 h 574"/>
              <a:gd name="T4" fmla="*/ 70 w 448"/>
              <a:gd name="T5" fmla="*/ 0 h 574"/>
              <a:gd name="T6" fmla="*/ 70 w 448"/>
              <a:gd name="T7" fmla="*/ 0 h 574"/>
              <a:gd name="T8" fmla="*/ 70 w 448"/>
              <a:gd name="T9" fmla="*/ 0 h 574"/>
              <a:gd name="T10" fmla="*/ 78 w 448"/>
              <a:gd name="T11" fmla="*/ 7 h 574"/>
              <a:gd name="T12" fmla="*/ 335 w 448"/>
              <a:gd name="T13" fmla="*/ 63 h 574"/>
              <a:gd name="T14" fmla="*/ 335 w 448"/>
              <a:gd name="T15" fmla="*/ 63 h 574"/>
              <a:gd name="T16" fmla="*/ 341 w 448"/>
              <a:gd name="T17" fmla="*/ 61 h 574"/>
              <a:gd name="T18" fmla="*/ 402 w 448"/>
              <a:gd name="T19" fmla="*/ 45 h 574"/>
              <a:gd name="T20" fmla="*/ 403 w 448"/>
              <a:gd name="T21" fmla="*/ 62 h 574"/>
              <a:gd name="T22" fmla="*/ 410 w 448"/>
              <a:gd name="T23" fmla="*/ 208 h 574"/>
              <a:gd name="T24" fmla="*/ 431 w 448"/>
              <a:gd name="T25" fmla="*/ 454 h 574"/>
              <a:gd name="T26" fmla="*/ 80 w 448"/>
              <a:gd name="T27" fmla="*/ 574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8" h="574">
                <a:moveTo>
                  <a:pt x="80" y="574"/>
                </a:moveTo>
                <a:cubicBezTo>
                  <a:pt x="80" y="574"/>
                  <a:pt x="28" y="520"/>
                  <a:pt x="15" y="382"/>
                </a:cubicBezTo>
                <a:cubicBezTo>
                  <a:pt x="0" y="224"/>
                  <a:pt x="44" y="72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4"/>
                  <a:pt x="75" y="6"/>
                  <a:pt x="78" y="7"/>
                </a:cubicBezTo>
                <a:cubicBezTo>
                  <a:pt x="117" y="23"/>
                  <a:pt x="242" y="90"/>
                  <a:pt x="335" y="63"/>
                </a:cubicBezTo>
                <a:cubicBezTo>
                  <a:pt x="335" y="63"/>
                  <a:pt x="335" y="63"/>
                  <a:pt x="335" y="63"/>
                </a:cubicBezTo>
                <a:cubicBezTo>
                  <a:pt x="337" y="62"/>
                  <a:pt x="339" y="62"/>
                  <a:pt x="341" y="61"/>
                </a:cubicBezTo>
                <a:cubicBezTo>
                  <a:pt x="378" y="55"/>
                  <a:pt x="402" y="45"/>
                  <a:pt x="402" y="45"/>
                </a:cubicBezTo>
                <a:cubicBezTo>
                  <a:pt x="402" y="45"/>
                  <a:pt x="402" y="51"/>
                  <a:pt x="403" y="62"/>
                </a:cubicBezTo>
                <a:cubicBezTo>
                  <a:pt x="404" y="89"/>
                  <a:pt x="407" y="148"/>
                  <a:pt x="410" y="208"/>
                </a:cubicBezTo>
                <a:cubicBezTo>
                  <a:pt x="413" y="265"/>
                  <a:pt x="407" y="413"/>
                  <a:pt x="431" y="454"/>
                </a:cubicBezTo>
                <a:cubicBezTo>
                  <a:pt x="448" y="482"/>
                  <a:pt x="80" y="574"/>
                  <a:pt x="80" y="574"/>
                </a:cubicBez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iṥḷîde"/>
          <p:cNvSpPr/>
          <p:nvPr>
            <p:custDataLst>
              <p:tags r:id="rId59"/>
            </p:custDataLst>
          </p:nvPr>
        </p:nvSpPr>
        <p:spPr bwMode="auto">
          <a:xfrm>
            <a:off x="1757680" y="2854325"/>
            <a:ext cx="191135" cy="222250"/>
          </a:xfrm>
          <a:custGeom>
            <a:avLst/>
            <a:gdLst>
              <a:gd name="T0" fmla="*/ 158 w 158"/>
              <a:gd name="T1" fmla="*/ 0 h 184"/>
              <a:gd name="T2" fmla="*/ 122 w 158"/>
              <a:gd name="T3" fmla="*/ 134 h 184"/>
              <a:gd name="T4" fmla="*/ 109 w 158"/>
              <a:gd name="T5" fmla="*/ 184 h 184"/>
              <a:gd name="T6" fmla="*/ 78 w 158"/>
              <a:gd name="T7" fmla="*/ 136 h 184"/>
              <a:gd name="T8" fmla="*/ 0 w 158"/>
              <a:gd name="T9" fmla="*/ 12 h 184"/>
              <a:gd name="T10" fmla="*/ 158 w 158"/>
              <a:gd name="T11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8" h="184">
                <a:moveTo>
                  <a:pt x="158" y="0"/>
                </a:moveTo>
                <a:lnTo>
                  <a:pt x="122" y="134"/>
                </a:lnTo>
                <a:lnTo>
                  <a:pt x="109" y="184"/>
                </a:lnTo>
                <a:lnTo>
                  <a:pt x="78" y="136"/>
                </a:lnTo>
                <a:lnTo>
                  <a:pt x="0" y="12"/>
                </a:lnTo>
                <a:lnTo>
                  <a:pt x="158" y="0"/>
                </a:lnTo>
                <a:close/>
              </a:path>
            </a:pathLst>
          </a:custGeom>
          <a:solidFill>
            <a:srgbClr val="FAF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ïśļíḍè"/>
          <p:cNvSpPr/>
          <p:nvPr>
            <p:custDataLst>
              <p:tags r:id="rId60"/>
            </p:custDataLst>
          </p:nvPr>
        </p:nvSpPr>
        <p:spPr bwMode="auto">
          <a:xfrm>
            <a:off x="1827530" y="2828925"/>
            <a:ext cx="83185" cy="247650"/>
          </a:xfrm>
          <a:custGeom>
            <a:avLst/>
            <a:gdLst>
              <a:gd name="T0" fmla="*/ 45 w 70"/>
              <a:gd name="T1" fmla="*/ 73 h 208"/>
              <a:gd name="T2" fmla="*/ 65 w 70"/>
              <a:gd name="T3" fmla="*/ 157 h 208"/>
              <a:gd name="T4" fmla="*/ 51 w 70"/>
              <a:gd name="T5" fmla="*/ 208 h 208"/>
              <a:gd name="T6" fmla="*/ 20 w 70"/>
              <a:gd name="T7" fmla="*/ 159 h 208"/>
              <a:gd name="T8" fmla="*/ 32 w 70"/>
              <a:gd name="T9" fmla="*/ 73 h 208"/>
              <a:gd name="T10" fmla="*/ 0 w 70"/>
              <a:gd name="T11" fmla="*/ 39 h 208"/>
              <a:gd name="T12" fmla="*/ 12 w 70"/>
              <a:gd name="T13" fmla="*/ 26 h 208"/>
              <a:gd name="T14" fmla="*/ 40 w 70"/>
              <a:gd name="T15" fmla="*/ 0 h 208"/>
              <a:gd name="T16" fmla="*/ 70 w 70"/>
              <a:gd name="T17" fmla="*/ 37 h 208"/>
              <a:gd name="T18" fmla="*/ 45 w 70"/>
              <a:gd name="T19" fmla="*/ 73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" h="208">
                <a:moveTo>
                  <a:pt x="45" y="73"/>
                </a:moveTo>
                <a:cubicBezTo>
                  <a:pt x="65" y="157"/>
                  <a:pt x="65" y="157"/>
                  <a:pt x="65" y="157"/>
                </a:cubicBezTo>
                <a:cubicBezTo>
                  <a:pt x="51" y="208"/>
                  <a:pt x="51" y="208"/>
                  <a:pt x="51" y="208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32" y="73"/>
                  <a:pt x="32" y="73"/>
                  <a:pt x="32" y="73"/>
                </a:cubicBezTo>
                <a:cubicBezTo>
                  <a:pt x="22" y="66"/>
                  <a:pt x="7" y="47"/>
                  <a:pt x="0" y="39"/>
                </a:cubicBezTo>
                <a:cubicBezTo>
                  <a:pt x="4" y="35"/>
                  <a:pt x="8" y="30"/>
                  <a:pt x="12" y="26"/>
                </a:cubicBezTo>
                <a:cubicBezTo>
                  <a:pt x="25" y="13"/>
                  <a:pt x="37" y="1"/>
                  <a:pt x="40" y="0"/>
                </a:cubicBezTo>
                <a:cubicBezTo>
                  <a:pt x="48" y="9"/>
                  <a:pt x="61" y="26"/>
                  <a:pt x="70" y="37"/>
                </a:cubicBezTo>
                <a:cubicBezTo>
                  <a:pt x="63" y="50"/>
                  <a:pt x="53" y="66"/>
                  <a:pt x="45" y="73"/>
                </a:cubicBezTo>
                <a:close/>
              </a:path>
            </a:pathLst>
          </a:custGeom>
          <a:solidFill>
            <a:srgbClr val="F864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ïśḻíḋé"/>
          <p:cNvSpPr/>
          <p:nvPr>
            <p:custDataLst>
              <p:tags r:id="rId61"/>
            </p:custDataLst>
          </p:nvPr>
        </p:nvSpPr>
        <p:spPr bwMode="auto">
          <a:xfrm>
            <a:off x="1537335" y="2746375"/>
            <a:ext cx="342265" cy="159385"/>
          </a:xfrm>
          <a:custGeom>
            <a:avLst/>
            <a:gdLst>
              <a:gd name="T0" fmla="*/ 288 w 288"/>
              <a:gd name="T1" fmla="*/ 64 h 135"/>
              <a:gd name="T2" fmla="*/ 268 w 288"/>
              <a:gd name="T3" fmla="*/ 96 h 135"/>
              <a:gd name="T4" fmla="*/ 260 w 288"/>
              <a:gd name="T5" fmla="*/ 112 h 135"/>
              <a:gd name="T6" fmla="*/ 250 w 288"/>
              <a:gd name="T7" fmla="*/ 128 h 135"/>
              <a:gd name="T8" fmla="*/ 3 w 288"/>
              <a:gd name="T9" fmla="*/ 45 h 135"/>
              <a:gd name="T10" fmla="*/ 22 w 288"/>
              <a:gd name="T11" fmla="*/ 0 h 135"/>
              <a:gd name="T12" fmla="*/ 22 w 288"/>
              <a:gd name="T13" fmla="*/ 0 h 135"/>
              <a:gd name="T14" fmla="*/ 30 w 288"/>
              <a:gd name="T15" fmla="*/ 7 h 135"/>
              <a:gd name="T16" fmla="*/ 287 w 288"/>
              <a:gd name="T17" fmla="*/ 63 h 135"/>
              <a:gd name="T18" fmla="*/ 287 w 288"/>
              <a:gd name="T19" fmla="*/ 63 h 135"/>
              <a:gd name="T20" fmla="*/ 287 w 288"/>
              <a:gd name="T21" fmla="*/ 63 h 135"/>
              <a:gd name="T22" fmla="*/ 288 w 288"/>
              <a:gd name="T23" fmla="*/ 64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8" h="135">
                <a:moveTo>
                  <a:pt x="288" y="64"/>
                </a:moveTo>
                <a:cubicBezTo>
                  <a:pt x="286" y="65"/>
                  <a:pt x="277" y="81"/>
                  <a:pt x="268" y="96"/>
                </a:cubicBezTo>
                <a:cubicBezTo>
                  <a:pt x="265" y="102"/>
                  <a:pt x="262" y="107"/>
                  <a:pt x="260" y="112"/>
                </a:cubicBezTo>
                <a:cubicBezTo>
                  <a:pt x="254" y="121"/>
                  <a:pt x="250" y="128"/>
                  <a:pt x="250" y="128"/>
                </a:cubicBezTo>
                <a:cubicBezTo>
                  <a:pt x="207" y="135"/>
                  <a:pt x="6" y="55"/>
                  <a:pt x="3" y="45"/>
                </a:cubicBezTo>
                <a:cubicBezTo>
                  <a:pt x="0" y="34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4"/>
                  <a:pt x="27" y="6"/>
                  <a:pt x="30" y="7"/>
                </a:cubicBezTo>
                <a:cubicBezTo>
                  <a:pt x="69" y="23"/>
                  <a:pt x="194" y="90"/>
                  <a:pt x="287" y="63"/>
                </a:cubicBezTo>
                <a:cubicBezTo>
                  <a:pt x="287" y="63"/>
                  <a:pt x="287" y="63"/>
                  <a:pt x="287" y="63"/>
                </a:cubicBezTo>
                <a:cubicBezTo>
                  <a:pt x="287" y="63"/>
                  <a:pt x="287" y="63"/>
                  <a:pt x="287" y="63"/>
                </a:cubicBezTo>
                <a:cubicBezTo>
                  <a:pt x="288" y="64"/>
                  <a:pt x="288" y="64"/>
                  <a:pt x="288" y="64"/>
                </a:cubicBezTo>
                <a:close/>
              </a:path>
            </a:pathLst>
          </a:custGeom>
          <a:solidFill>
            <a:srgbClr val="E1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" name="iṩľïďe"/>
          <p:cNvSpPr/>
          <p:nvPr>
            <p:custDataLst>
              <p:tags r:id="rId62"/>
            </p:custDataLst>
          </p:nvPr>
        </p:nvSpPr>
        <p:spPr bwMode="auto">
          <a:xfrm>
            <a:off x="1874520" y="2827655"/>
            <a:ext cx="1270" cy="127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E1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1" name="ïšľîdè"/>
          <p:cNvSpPr/>
          <p:nvPr>
            <p:custDataLst>
              <p:tags r:id="rId63"/>
            </p:custDataLst>
          </p:nvPr>
        </p:nvSpPr>
        <p:spPr bwMode="auto">
          <a:xfrm>
            <a:off x="1874520" y="2799715"/>
            <a:ext cx="83185" cy="88265"/>
          </a:xfrm>
          <a:custGeom>
            <a:avLst/>
            <a:gdLst>
              <a:gd name="T0" fmla="*/ 71 w 71"/>
              <a:gd name="T1" fmla="*/ 0 h 74"/>
              <a:gd name="T2" fmla="*/ 71 w 71"/>
              <a:gd name="T3" fmla="*/ 9 h 74"/>
              <a:gd name="T4" fmla="*/ 40 w 71"/>
              <a:gd name="T5" fmla="*/ 74 h 74"/>
              <a:gd name="T6" fmla="*/ 31 w 71"/>
              <a:gd name="T7" fmla="*/ 62 h 74"/>
              <a:gd name="T8" fmla="*/ 1 w 71"/>
              <a:gd name="T9" fmla="*/ 25 h 74"/>
              <a:gd name="T10" fmla="*/ 1 w 71"/>
              <a:gd name="T11" fmla="*/ 25 h 74"/>
              <a:gd name="T12" fmla="*/ 0 w 71"/>
              <a:gd name="T13" fmla="*/ 24 h 74"/>
              <a:gd name="T14" fmla="*/ 0 w 71"/>
              <a:gd name="T15" fmla="*/ 24 h 74"/>
              <a:gd name="T16" fmla="*/ 0 w 71"/>
              <a:gd name="T17" fmla="*/ 24 h 74"/>
              <a:gd name="T18" fmla="*/ 0 w 71"/>
              <a:gd name="T19" fmla="*/ 23 h 74"/>
              <a:gd name="T20" fmla="*/ 70 w 71"/>
              <a:gd name="T21" fmla="*/ 0 h 74"/>
              <a:gd name="T22" fmla="*/ 71 w 71"/>
              <a:gd name="T2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1" h="74">
                <a:moveTo>
                  <a:pt x="71" y="0"/>
                </a:moveTo>
                <a:cubicBezTo>
                  <a:pt x="71" y="9"/>
                  <a:pt x="71" y="9"/>
                  <a:pt x="71" y="9"/>
                </a:cubicBezTo>
                <a:cubicBezTo>
                  <a:pt x="71" y="20"/>
                  <a:pt x="64" y="63"/>
                  <a:pt x="40" y="74"/>
                </a:cubicBezTo>
                <a:cubicBezTo>
                  <a:pt x="40" y="74"/>
                  <a:pt x="36" y="69"/>
                  <a:pt x="31" y="62"/>
                </a:cubicBezTo>
                <a:cubicBezTo>
                  <a:pt x="22" y="51"/>
                  <a:pt x="9" y="34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3"/>
                </a:cubicBezTo>
                <a:cubicBezTo>
                  <a:pt x="24" y="23"/>
                  <a:pt x="48" y="16"/>
                  <a:pt x="70" y="0"/>
                </a:cubicBezTo>
                <a:cubicBezTo>
                  <a:pt x="70" y="0"/>
                  <a:pt x="70" y="0"/>
                  <a:pt x="71" y="0"/>
                </a:cubicBezTo>
                <a:close/>
              </a:path>
            </a:pathLst>
          </a:custGeom>
          <a:solidFill>
            <a:srgbClr val="E1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2" name="íślíḑê"/>
          <p:cNvSpPr/>
          <p:nvPr>
            <p:custDataLst>
              <p:tags r:id="rId64"/>
            </p:custDataLst>
          </p:nvPr>
        </p:nvSpPr>
        <p:spPr bwMode="auto">
          <a:xfrm>
            <a:off x="1874520" y="2827655"/>
            <a:ext cx="1270" cy="127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E1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3" name="íśḻîdê"/>
          <p:cNvSpPr/>
          <p:nvPr>
            <p:custDataLst>
              <p:tags r:id="rId65"/>
            </p:custDataLst>
          </p:nvPr>
        </p:nvSpPr>
        <p:spPr bwMode="auto">
          <a:xfrm>
            <a:off x="1514475" y="2178050"/>
            <a:ext cx="473710" cy="675005"/>
          </a:xfrm>
          <a:custGeom>
            <a:avLst/>
            <a:gdLst>
              <a:gd name="T0" fmla="*/ 334 w 399"/>
              <a:gd name="T1" fmla="*/ 370 h 568"/>
              <a:gd name="T2" fmla="*/ 369 w 399"/>
              <a:gd name="T3" fmla="*/ 500 h 568"/>
              <a:gd name="T4" fmla="*/ 368 w 399"/>
              <a:gd name="T5" fmla="*/ 500 h 568"/>
              <a:gd name="T6" fmla="*/ 312 w 399"/>
              <a:gd name="T7" fmla="*/ 539 h 568"/>
              <a:gd name="T8" fmla="*/ 306 w 399"/>
              <a:gd name="T9" fmla="*/ 541 h 568"/>
              <a:gd name="T10" fmla="*/ 306 w 399"/>
              <a:gd name="T11" fmla="*/ 541 h 568"/>
              <a:gd name="T12" fmla="*/ 49 w 399"/>
              <a:gd name="T13" fmla="*/ 485 h 568"/>
              <a:gd name="T14" fmla="*/ 41 w 399"/>
              <a:gd name="T15" fmla="*/ 478 h 568"/>
              <a:gd name="T16" fmla="*/ 41 w 399"/>
              <a:gd name="T17" fmla="*/ 478 h 568"/>
              <a:gd name="T18" fmla="*/ 41 w 399"/>
              <a:gd name="T19" fmla="*/ 478 h 568"/>
              <a:gd name="T20" fmla="*/ 2 w 399"/>
              <a:gd name="T21" fmla="*/ 42 h 568"/>
              <a:gd name="T22" fmla="*/ 235 w 399"/>
              <a:gd name="T23" fmla="*/ 20 h 568"/>
              <a:gd name="T24" fmla="*/ 290 w 399"/>
              <a:gd name="T25" fmla="*/ 169 h 568"/>
              <a:gd name="T26" fmla="*/ 387 w 399"/>
              <a:gd name="T27" fmla="*/ 279 h 568"/>
              <a:gd name="T28" fmla="*/ 334 w 399"/>
              <a:gd name="T29" fmla="*/ 37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9" h="568">
                <a:moveTo>
                  <a:pt x="334" y="370"/>
                </a:moveTo>
                <a:cubicBezTo>
                  <a:pt x="394" y="457"/>
                  <a:pt x="380" y="485"/>
                  <a:pt x="369" y="500"/>
                </a:cubicBezTo>
                <a:cubicBezTo>
                  <a:pt x="368" y="500"/>
                  <a:pt x="368" y="500"/>
                  <a:pt x="368" y="500"/>
                </a:cubicBezTo>
                <a:cubicBezTo>
                  <a:pt x="352" y="520"/>
                  <a:pt x="333" y="532"/>
                  <a:pt x="312" y="539"/>
                </a:cubicBezTo>
                <a:cubicBezTo>
                  <a:pt x="310" y="540"/>
                  <a:pt x="308" y="540"/>
                  <a:pt x="306" y="541"/>
                </a:cubicBezTo>
                <a:cubicBezTo>
                  <a:pt x="306" y="541"/>
                  <a:pt x="306" y="541"/>
                  <a:pt x="306" y="541"/>
                </a:cubicBezTo>
                <a:cubicBezTo>
                  <a:pt x="213" y="568"/>
                  <a:pt x="88" y="501"/>
                  <a:pt x="49" y="485"/>
                </a:cubicBezTo>
                <a:cubicBezTo>
                  <a:pt x="46" y="484"/>
                  <a:pt x="44" y="482"/>
                  <a:pt x="41" y="478"/>
                </a:cubicBezTo>
                <a:cubicBezTo>
                  <a:pt x="41" y="478"/>
                  <a:pt x="41" y="478"/>
                  <a:pt x="41" y="478"/>
                </a:cubicBezTo>
                <a:cubicBezTo>
                  <a:pt x="41" y="478"/>
                  <a:pt x="41" y="478"/>
                  <a:pt x="41" y="478"/>
                </a:cubicBezTo>
                <a:cubicBezTo>
                  <a:pt x="0" y="418"/>
                  <a:pt x="2" y="42"/>
                  <a:pt x="2" y="42"/>
                </a:cubicBezTo>
                <a:cubicBezTo>
                  <a:pt x="7" y="0"/>
                  <a:pt x="206" y="10"/>
                  <a:pt x="235" y="20"/>
                </a:cubicBezTo>
                <a:cubicBezTo>
                  <a:pt x="264" y="30"/>
                  <a:pt x="268" y="130"/>
                  <a:pt x="290" y="169"/>
                </a:cubicBezTo>
                <a:cubicBezTo>
                  <a:pt x="311" y="208"/>
                  <a:pt x="375" y="232"/>
                  <a:pt x="387" y="279"/>
                </a:cubicBezTo>
                <a:cubicBezTo>
                  <a:pt x="399" y="327"/>
                  <a:pt x="334" y="370"/>
                  <a:pt x="334" y="370"/>
                </a:cubicBezTo>
                <a:close/>
              </a:path>
            </a:pathLst>
          </a:custGeom>
          <a:solidFill>
            <a:srgbClr val="FFC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4" name="îṡļïḑé"/>
          <p:cNvSpPr/>
          <p:nvPr>
            <p:custDataLst>
              <p:tags r:id="rId66"/>
            </p:custDataLst>
          </p:nvPr>
        </p:nvSpPr>
        <p:spPr bwMode="auto">
          <a:xfrm>
            <a:off x="1379855" y="2057400"/>
            <a:ext cx="514985" cy="561340"/>
          </a:xfrm>
          <a:custGeom>
            <a:avLst/>
            <a:gdLst>
              <a:gd name="T0" fmla="*/ 198 w 434"/>
              <a:gd name="T1" fmla="*/ 352 h 472"/>
              <a:gd name="T2" fmla="*/ 177 w 434"/>
              <a:gd name="T3" fmla="*/ 358 h 472"/>
              <a:gd name="T4" fmla="*/ 145 w 434"/>
              <a:gd name="T5" fmla="*/ 337 h 472"/>
              <a:gd name="T6" fmla="*/ 157 w 434"/>
              <a:gd name="T7" fmla="*/ 428 h 472"/>
              <a:gd name="T8" fmla="*/ 128 w 434"/>
              <a:gd name="T9" fmla="*/ 461 h 472"/>
              <a:gd name="T10" fmla="*/ 65 w 434"/>
              <a:gd name="T11" fmla="*/ 144 h 472"/>
              <a:gd name="T12" fmla="*/ 423 w 434"/>
              <a:gd name="T13" fmla="*/ 100 h 472"/>
              <a:gd name="T14" fmla="*/ 288 w 434"/>
              <a:gd name="T15" fmla="*/ 196 h 472"/>
              <a:gd name="T16" fmla="*/ 186 w 434"/>
              <a:gd name="T17" fmla="*/ 167 h 472"/>
              <a:gd name="T18" fmla="*/ 198 w 434"/>
              <a:gd name="T19" fmla="*/ 35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4" h="472">
                <a:moveTo>
                  <a:pt x="198" y="352"/>
                </a:moveTo>
                <a:cubicBezTo>
                  <a:pt x="177" y="358"/>
                  <a:pt x="177" y="358"/>
                  <a:pt x="177" y="358"/>
                </a:cubicBezTo>
                <a:cubicBezTo>
                  <a:pt x="177" y="358"/>
                  <a:pt x="162" y="331"/>
                  <a:pt x="145" y="337"/>
                </a:cubicBezTo>
                <a:cubicBezTo>
                  <a:pt x="128" y="343"/>
                  <a:pt x="118" y="385"/>
                  <a:pt x="157" y="428"/>
                </a:cubicBezTo>
                <a:cubicBezTo>
                  <a:pt x="196" y="472"/>
                  <a:pt x="128" y="461"/>
                  <a:pt x="128" y="461"/>
                </a:cubicBezTo>
                <a:cubicBezTo>
                  <a:pt x="128" y="461"/>
                  <a:pt x="0" y="228"/>
                  <a:pt x="65" y="144"/>
                </a:cubicBezTo>
                <a:cubicBezTo>
                  <a:pt x="139" y="46"/>
                  <a:pt x="434" y="0"/>
                  <a:pt x="423" y="100"/>
                </a:cubicBezTo>
                <a:cubicBezTo>
                  <a:pt x="412" y="199"/>
                  <a:pt x="348" y="221"/>
                  <a:pt x="288" y="196"/>
                </a:cubicBezTo>
                <a:cubicBezTo>
                  <a:pt x="227" y="171"/>
                  <a:pt x="207" y="156"/>
                  <a:pt x="186" y="167"/>
                </a:cubicBezTo>
                <a:cubicBezTo>
                  <a:pt x="186" y="167"/>
                  <a:pt x="104" y="186"/>
                  <a:pt x="198" y="352"/>
                </a:cubicBezTo>
                <a:close/>
              </a:path>
            </a:pathLst>
          </a:custGeom>
          <a:solidFill>
            <a:srgbClr val="5E3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5" name="ïŝ1îḓé"/>
          <p:cNvSpPr/>
          <p:nvPr>
            <p:custDataLst>
              <p:tags r:id="rId67"/>
            </p:custDataLst>
          </p:nvPr>
        </p:nvSpPr>
        <p:spPr bwMode="auto">
          <a:xfrm>
            <a:off x="1694815" y="2614930"/>
            <a:ext cx="164465" cy="93345"/>
          </a:xfrm>
          <a:custGeom>
            <a:avLst/>
            <a:gdLst>
              <a:gd name="T0" fmla="*/ 6 w 138"/>
              <a:gd name="T1" fmla="*/ 0 h 79"/>
              <a:gd name="T2" fmla="*/ 48 w 138"/>
              <a:gd name="T3" fmla="*/ 61 h 79"/>
              <a:gd name="T4" fmla="*/ 138 w 138"/>
              <a:gd name="T5" fmla="*/ 32 h 79"/>
              <a:gd name="T6" fmla="*/ 6 w 138"/>
              <a:gd name="T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" h="79">
                <a:moveTo>
                  <a:pt x="6" y="0"/>
                </a:moveTo>
                <a:cubicBezTo>
                  <a:pt x="6" y="0"/>
                  <a:pt x="0" y="36"/>
                  <a:pt x="48" y="61"/>
                </a:cubicBezTo>
                <a:cubicBezTo>
                  <a:pt x="84" y="79"/>
                  <a:pt x="138" y="32"/>
                  <a:pt x="138" y="32"/>
                </a:cubicBezTo>
                <a:cubicBezTo>
                  <a:pt x="138" y="32"/>
                  <a:pt x="53" y="71"/>
                  <a:pt x="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6" name="iśļîḑe"/>
          <p:cNvSpPr/>
          <p:nvPr>
            <p:custDataLst>
              <p:tags r:id="rId68"/>
            </p:custDataLst>
          </p:nvPr>
        </p:nvSpPr>
        <p:spPr bwMode="auto">
          <a:xfrm>
            <a:off x="1681480" y="2379980"/>
            <a:ext cx="95250" cy="52070"/>
          </a:xfrm>
          <a:custGeom>
            <a:avLst/>
            <a:gdLst>
              <a:gd name="T0" fmla="*/ 0 w 81"/>
              <a:gd name="T1" fmla="*/ 43 h 43"/>
              <a:gd name="T2" fmla="*/ 0 w 81"/>
              <a:gd name="T3" fmla="*/ 39 h 43"/>
              <a:gd name="T4" fmla="*/ 2 w 81"/>
              <a:gd name="T5" fmla="*/ 34 h 43"/>
              <a:gd name="T6" fmla="*/ 4 w 81"/>
              <a:gd name="T7" fmla="*/ 28 h 43"/>
              <a:gd name="T8" fmla="*/ 6 w 81"/>
              <a:gd name="T9" fmla="*/ 24 h 43"/>
              <a:gd name="T10" fmla="*/ 8 w 81"/>
              <a:gd name="T11" fmla="*/ 21 h 43"/>
              <a:gd name="T12" fmla="*/ 14 w 81"/>
              <a:gd name="T13" fmla="*/ 14 h 43"/>
              <a:gd name="T14" fmla="*/ 22 w 81"/>
              <a:gd name="T15" fmla="*/ 8 h 43"/>
              <a:gd name="T16" fmla="*/ 26 w 81"/>
              <a:gd name="T17" fmla="*/ 5 h 43"/>
              <a:gd name="T18" fmla="*/ 31 w 81"/>
              <a:gd name="T19" fmla="*/ 3 h 43"/>
              <a:gd name="T20" fmla="*/ 41 w 81"/>
              <a:gd name="T21" fmla="*/ 0 h 43"/>
              <a:gd name="T22" fmla="*/ 50 w 81"/>
              <a:gd name="T23" fmla="*/ 0 h 43"/>
              <a:gd name="T24" fmla="*/ 59 w 81"/>
              <a:gd name="T25" fmla="*/ 1 h 43"/>
              <a:gd name="T26" fmla="*/ 67 w 81"/>
              <a:gd name="T27" fmla="*/ 3 h 43"/>
              <a:gd name="T28" fmla="*/ 70 w 81"/>
              <a:gd name="T29" fmla="*/ 4 h 43"/>
              <a:gd name="T30" fmla="*/ 73 w 81"/>
              <a:gd name="T31" fmla="*/ 5 h 43"/>
              <a:gd name="T32" fmla="*/ 77 w 81"/>
              <a:gd name="T33" fmla="*/ 8 h 43"/>
              <a:gd name="T34" fmla="*/ 81 w 81"/>
              <a:gd name="T35" fmla="*/ 10 h 43"/>
              <a:gd name="T36" fmla="*/ 77 w 81"/>
              <a:gd name="T37" fmla="*/ 10 h 43"/>
              <a:gd name="T38" fmla="*/ 72 w 81"/>
              <a:gd name="T39" fmla="*/ 10 h 43"/>
              <a:gd name="T40" fmla="*/ 66 w 81"/>
              <a:gd name="T41" fmla="*/ 10 h 43"/>
              <a:gd name="T42" fmla="*/ 59 w 81"/>
              <a:gd name="T43" fmla="*/ 10 h 43"/>
              <a:gd name="T44" fmla="*/ 51 w 81"/>
              <a:gd name="T45" fmla="*/ 10 h 43"/>
              <a:gd name="T46" fmla="*/ 43 w 81"/>
              <a:gd name="T47" fmla="*/ 12 h 43"/>
              <a:gd name="T48" fmla="*/ 39 w 81"/>
              <a:gd name="T49" fmla="*/ 13 h 43"/>
              <a:gd name="T50" fmla="*/ 35 w 81"/>
              <a:gd name="T51" fmla="*/ 14 h 43"/>
              <a:gd name="T52" fmla="*/ 28 w 81"/>
              <a:gd name="T53" fmla="*/ 18 h 43"/>
              <a:gd name="T54" fmla="*/ 21 w 81"/>
              <a:gd name="T55" fmla="*/ 22 h 43"/>
              <a:gd name="T56" fmla="*/ 15 w 81"/>
              <a:gd name="T57" fmla="*/ 27 h 43"/>
              <a:gd name="T58" fmla="*/ 10 w 81"/>
              <a:gd name="T59" fmla="*/ 32 h 43"/>
              <a:gd name="T60" fmla="*/ 6 w 81"/>
              <a:gd name="T61" fmla="*/ 36 h 43"/>
              <a:gd name="T62" fmla="*/ 2 w 81"/>
              <a:gd name="T63" fmla="*/ 40 h 43"/>
              <a:gd name="T64" fmla="*/ 0 w 81"/>
              <a:gd name="T6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" h="43">
                <a:moveTo>
                  <a:pt x="0" y="43"/>
                </a:moveTo>
                <a:cubicBezTo>
                  <a:pt x="0" y="43"/>
                  <a:pt x="0" y="42"/>
                  <a:pt x="0" y="39"/>
                </a:cubicBezTo>
                <a:cubicBezTo>
                  <a:pt x="0" y="37"/>
                  <a:pt x="1" y="36"/>
                  <a:pt x="2" y="34"/>
                </a:cubicBezTo>
                <a:cubicBezTo>
                  <a:pt x="2" y="32"/>
                  <a:pt x="3" y="30"/>
                  <a:pt x="4" y="28"/>
                </a:cubicBezTo>
                <a:cubicBezTo>
                  <a:pt x="5" y="27"/>
                  <a:pt x="5" y="26"/>
                  <a:pt x="6" y="24"/>
                </a:cubicBezTo>
                <a:cubicBezTo>
                  <a:pt x="7" y="23"/>
                  <a:pt x="7" y="22"/>
                  <a:pt x="8" y="21"/>
                </a:cubicBezTo>
                <a:cubicBezTo>
                  <a:pt x="10" y="19"/>
                  <a:pt x="12" y="16"/>
                  <a:pt x="14" y="14"/>
                </a:cubicBezTo>
                <a:cubicBezTo>
                  <a:pt x="16" y="12"/>
                  <a:pt x="19" y="10"/>
                  <a:pt x="22" y="8"/>
                </a:cubicBezTo>
                <a:cubicBezTo>
                  <a:pt x="23" y="7"/>
                  <a:pt x="24" y="6"/>
                  <a:pt x="26" y="5"/>
                </a:cubicBezTo>
                <a:cubicBezTo>
                  <a:pt x="31" y="3"/>
                  <a:pt x="31" y="3"/>
                  <a:pt x="31" y="3"/>
                </a:cubicBezTo>
                <a:cubicBezTo>
                  <a:pt x="34" y="2"/>
                  <a:pt x="37" y="1"/>
                  <a:pt x="41" y="0"/>
                </a:cubicBezTo>
                <a:cubicBezTo>
                  <a:pt x="44" y="0"/>
                  <a:pt x="47" y="0"/>
                  <a:pt x="50" y="0"/>
                </a:cubicBezTo>
                <a:cubicBezTo>
                  <a:pt x="53" y="0"/>
                  <a:pt x="56" y="0"/>
                  <a:pt x="59" y="1"/>
                </a:cubicBezTo>
                <a:cubicBezTo>
                  <a:pt x="62" y="1"/>
                  <a:pt x="65" y="2"/>
                  <a:pt x="67" y="3"/>
                </a:cubicBezTo>
                <a:cubicBezTo>
                  <a:pt x="68" y="3"/>
                  <a:pt x="69" y="4"/>
                  <a:pt x="70" y="4"/>
                </a:cubicBezTo>
                <a:cubicBezTo>
                  <a:pt x="71" y="4"/>
                  <a:pt x="72" y="5"/>
                  <a:pt x="73" y="5"/>
                </a:cubicBezTo>
                <a:cubicBezTo>
                  <a:pt x="75" y="6"/>
                  <a:pt x="76" y="7"/>
                  <a:pt x="77" y="8"/>
                </a:cubicBezTo>
                <a:cubicBezTo>
                  <a:pt x="80" y="9"/>
                  <a:pt x="81" y="10"/>
                  <a:pt x="81" y="10"/>
                </a:cubicBezTo>
                <a:cubicBezTo>
                  <a:pt x="81" y="10"/>
                  <a:pt x="79" y="10"/>
                  <a:pt x="77" y="10"/>
                </a:cubicBezTo>
                <a:cubicBezTo>
                  <a:pt x="75" y="10"/>
                  <a:pt x="74" y="10"/>
                  <a:pt x="72" y="10"/>
                </a:cubicBezTo>
                <a:cubicBezTo>
                  <a:pt x="70" y="10"/>
                  <a:pt x="68" y="10"/>
                  <a:pt x="66" y="10"/>
                </a:cubicBezTo>
                <a:cubicBezTo>
                  <a:pt x="63" y="10"/>
                  <a:pt x="61" y="10"/>
                  <a:pt x="59" y="10"/>
                </a:cubicBezTo>
                <a:cubicBezTo>
                  <a:pt x="56" y="10"/>
                  <a:pt x="53" y="10"/>
                  <a:pt x="51" y="10"/>
                </a:cubicBezTo>
                <a:cubicBezTo>
                  <a:pt x="48" y="11"/>
                  <a:pt x="46" y="11"/>
                  <a:pt x="43" y="12"/>
                </a:cubicBezTo>
                <a:cubicBezTo>
                  <a:pt x="42" y="12"/>
                  <a:pt x="40" y="13"/>
                  <a:pt x="39" y="13"/>
                </a:cubicBezTo>
                <a:cubicBezTo>
                  <a:pt x="38" y="13"/>
                  <a:pt x="36" y="14"/>
                  <a:pt x="35" y="14"/>
                </a:cubicBezTo>
                <a:cubicBezTo>
                  <a:pt x="33" y="15"/>
                  <a:pt x="30" y="16"/>
                  <a:pt x="28" y="18"/>
                </a:cubicBezTo>
                <a:cubicBezTo>
                  <a:pt x="25" y="19"/>
                  <a:pt x="23" y="21"/>
                  <a:pt x="21" y="22"/>
                </a:cubicBezTo>
                <a:cubicBezTo>
                  <a:pt x="19" y="24"/>
                  <a:pt x="17" y="25"/>
                  <a:pt x="15" y="27"/>
                </a:cubicBezTo>
                <a:cubicBezTo>
                  <a:pt x="13" y="29"/>
                  <a:pt x="11" y="30"/>
                  <a:pt x="10" y="32"/>
                </a:cubicBezTo>
                <a:cubicBezTo>
                  <a:pt x="8" y="33"/>
                  <a:pt x="7" y="35"/>
                  <a:pt x="6" y="36"/>
                </a:cubicBezTo>
                <a:cubicBezTo>
                  <a:pt x="4" y="38"/>
                  <a:pt x="3" y="39"/>
                  <a:pt x="2" y="40"/>
                </a:cubicBezTo>
                <a:cubicBezTo>
                  <a:pt x="1" y="42"/>
                  <a:pt x="0" y="43"/>
                  <a:pt x="0" y="43"/>
                </a:cubicBezTo>
                <a:close/>
              </a:path>
            </a:pathLst>
          </a:custGeom>
          <a:solidFill>
            <a:srgbClr val="5E3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" name="îś1iďe"/>
          <p:cNvSpPr/>
          <p:nvPr>
            <p:custDataLst>
              <p:tags r:id="rId69"/>
            </p:custDataLst>
          </p:nvPr>
        </p:nvSpPr>
        <p:spPr bwMode="auto">
          <a:xfrm>
            <a:off x="1710055" y="2439670"/>
            <a:ext cx="72390" cy="25400"/>
          </a:xfrm>
          <a:custGeom>
            <a:avLst/>
            <a:gdLst>
              <a:gd name="T0" fmla="*/ 0 w 61"/>
              <a:gd name="T1" fmla="*/ 7 h 21"/>
              <a:gd name="T2" fmla="*/ 1 w 61"/>
              <a:gd name="T3" fmla="*/ 9 h 21"/>
              <a:gd name="T4" fmla="*/ 4 w 61"/>
              <a:gd name="T5" fmla="*/ 12 h 21"/>
              <a:gd name="T6" fmla="*/ 8 w 61"/>
              <a:gd name="T7" fmla="*/ 15 h 21"/>
              <a:gd name="T8" fmla="*/ 10 w 61"/>
              <a:gd name="T9" fmla="*/ 16 h 21"/>
              <a:gd name="T10" fmla="*/ 12 w 61"/>
              <a:gd name="T11" fmla="*/ 18 h 21"/>
              <a:gd name="T12" fmla="*/ 18 w 61"/>
              <a:gd name="T13" fmla="*/ 20 h 21"/>
              <a:gd name="T14" fmla="*/ 25 w 61"/>
              <a:gd name="T15" fmla="*/ 21 h 21"/>
              <a:gd name="T16" fmla="*/ 29 w 61"/>
              <a:gd name="T17" fmla="*/ 21 h 21"/>
              <a:gd name="T18" fmla="*/ 32 w 61"/>
              <a:gd name="T19" fmla="*/ 21 h 21"/>
              <a:gd name="T20" fmla="*/ 39 w 61"/>
              <a:gd name="T21" fmla="*/ 19 h 21"/>
              <a:gd name="T22" fmla="*/ 45 w 61"/>
              <a:gd name="T23" fmla="*/ 17 h 21"/>
              <a:gd name="T24" fmla="*/ 51 w 61"/>
              <a:gd name="T25" fmla="*/ 13 h 21"/>
              <a:gd name="T26" fmla="*/ 55 w 61"/>
              <a:gd name="T27" fmla="*/ 9 h 21"/>
              <a:gd name="T28" fmla="*/ 56 w 61"/>
              <a:gd name="T29" fmla="*/ 7 h 21"/>
              <a:gd name="T30" fmla="*/ 57 w 61"/>
              <a:gd name="T31" fmla="*/ 6 h 21"/>
              <a:gd name="T32" fmla="*/ 59 w 61"/>
              <a:gd name="T33" fmla="*/ 3 h 21"/>
              <a:gd name="T34" fmla="*/ 61 w 61"/>
              <a:gd name="T35" fmla="*/ 0 h 21"/>
              <a:gd name="T36" fmla="*/ 58 w 61"/>
              <a:gd name="T37" fmla="*/ 1 h 21"/>
              <a:gd name="T38" fmla="*/ 55 w 61"/>
              <a:gd name="T39" fmla="*/ 3 h 21"/>
              <a:gd name="T40" fmla="*/ 52 w 61"/>
              <a:gd name="T41" fmla="*/ 5 h 21"/>
              <a:gd name="T42" fmla="*/ 47 w 61"/>
              <a:gd name="T43" fmla="*/ 8 h 21"/>
              <a:gd name="T44" fmla="*/ 42 w 61"/>
              <a:gd name="T45" fmla="*/ 10 h 21"/>
              <a:gd name="T46" fmla="*/ 37 w 61"/>
              <a:gd name="T47" fmla="*/ 12 h 21"/>
              <a:gd name="T48" fmla="*/ 34 w 61"/>
              <a:gd name="T49" fmla="*/ 12 h 21"/>
              <a:gd name="T50" fmla="*/ 31 w 61"/>
              <a:gd name="T51" fmla="*/ 13 h 21"/>
              <a:gd name="T52" fmla="*/ 25 w 61"/>
              <a:gd name="T53" fmla="*/ 13 h 21"/>
              <a:gd name="T54" fmla="*/ 20 w 61"/>
              <a:gd name="T55" fmla="*/ 13 h 21"/>
              <a:gd name="T56" fmla="*/ 14 w 61"/>
              <a:gd name="T57" fmla="*/ 12 h 21"/>
              <a:gd name="T58" fmla="*/ 10 w 61"/>
              <a:gd name="T59" fmla="*/ 10 h 21"/>
              <a:gd name="T60" fmla="*/ 6 w 61"/>
              <a:gd name="T61" fmla="*/ 9 h 21"/>
              <a:gd name="T62" fmla="*/ 2 w 61"/>
              <a:gd name="T63" fmla="*/ 8 h 21"/>
              <a:gd name="T64" fmla="*/ 0 w 61"/>
              <a:gd name="T65" fmla="*/ 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" h="21">
                <a:moveTo>
                  <a:pt x="0" y="7"/>
                </a:moveTo>
                <a:cubicBezTo>
                  <a:pt x="0" y="7"/>
                  <a:pt x="0" y="8"/>
                  <a:pt x="1" y="9"/>
                </a:cubicBezTo>
                <a:cubicBezTo>
                  <a:pt x="2" y="10"/>
                  <a:pt x="3" y="11"/>
                  <a:pt x="4" y="12"/>
                </a:cubicBezTo>
                <a:cubicBezTo>
                  <a:pt x="5" y="13"/>
                  <a:pt x="6" y="14"/>
                  <a:pt x="8" y="15"/>
                </a:cubicBezTo>
                <a:cubicBezTo>
                  <a:pt x="8" y="15"/>
                  <a:pt x="9" y="16"/>
                  <a:pt x="10" y="16"/>
                </a:cubicBezTo>
                <a:cubicBezTo>
                  <a:pt x="11" y="17"/>
                  <a:pt x="11" y="17"/>
                  <a:pt x="12" y="18"/>
                </a:cubicBezTo>
                <a:cubicBezTo>
                  <a:pt x="14" y="19"/>
                  <a:pt x="16" y="19"/>
                  <a:pt x="18" y="20"/>
                </a:cubicBezTo>
                <a:cubicBezTo>
                  <a:pt x="20" y="20"/>
                  <a:pt x="23" y="21"/>
                  <a:pt x="25" y="21"/>
                </a:cubicBezTo>
                <a:cubicBezTo>
                  <a:pt x="26" y="21"/>
                  <a:pt x="27" y="21"/>
                  <a:pt x="29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5" y="21"/>
                  <a:pt x="37" y="20"/>
                  <a:pt x="39" y="19"/>
                </a:cubicBezTo>
                <a:cubicBezTo>
                  <a:pt x="41" y="19"/>
                  <a:pt x="43" y="18"/>
                  <a:pt x="45" y="17"/>
                </a:cubicBezTo>
                <a:cubicBezTo>
                  <a:pt x="47" y="15"/>
                  <a:pt x="49" y="14"/>
                  <a:pt x="51" y="13"/>
                </a:cubicBezTo>
                <a:cubicBezTo>
                  <a:pt x="52" y="12"/>
                  <a:pt x="53" y="10"/>
                  <a:pt x="55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7" y="7"/>
                  <a:pt x="57" y="6"/>
                  <a:pt x="57" y="6"/>
                </a:cubicBezTo>
                <a:cubicBezTo>
                  <a:pt x="58" y="5"/>
                  <a:pt x="59" y="3"/>
                  <a:pt x="59" y="3"/>
                </a:cubicBezTo>
                <a:cubicBezTo>
                  <a:pt x="60" y="1"/>
                  <a:pt x="61" y="0"/>
                  <a:pt x="61" y="0"/>
                </a:cubicBezTo>
                <a:cubicBezTo>
                  <a:pt x="61" y="0"/>
                  <a:pt x="60" y="1"/>
                  <a:pt x="58" y="1"/>
                </a:cubicBezTo>
                <a:cubicBezTo>
                  <a:pt x="57" y="2"/>
                  <a:pt x="56" y="3"/>
                  <a:pt x="55" y="3"/>
                </a:cubicBezTo>
                <a:cubicBezTo>
                  <a:pt x="54" y="4"/>
                  <a:pt x="53" y="5"/>
                  <a:pt x="52" y="5"/>
                </a:cubicBezTo>
                <a:cubicBezTo>
                  <a:pt x="50" y="6"/>
                  <a:pt x="49" y="7"/>
                  <a:pt x="47" y="8"/>
                </a:cubicBezTo>
                <a:cubicBezTo>
                  <a:pt x="45" y="8"/>
                  <a:pt x="44" y="9"/>
                  <a:pt x="42" y="10"/>
                </a:cubicBezTo>
                <a:cubicBezTo>
                  <a:pt x="40" y="10"/>
                  <a:pt x="39" y="11"/>
                  <a:pt x="37" y="12"/>
                </a:cubicBezTo>
                <a:cubicBezTo>
                  <a:pt x="36" y="12"/>
                  <a:pt x="35" y="12"/>
                  <a:pt x="34" y="12"/>
                </a:cubicBezTo>
                <a:cubicBezTo>
                  <a:pt x="33" y="12"/>
                  <a:pt x="32" y="13"/>
                  <a:pt x="31" y="13"/>
                </a:cubicBezTo>
                <a:cubicBezTo>
                  <a:pt x="29" y="13"/>
                  <a:pt x="27" y="13"/>
                  <a:pt x="25" y="13"/>
                </a:cubicBezTo>
                <a:cubicBezTo>
                  <a:pt x="23" y="13"/>
                  <a:pt x="22" y="13"/>
                  <a:pt x="20" y="13"/>
                </a:cubicBezTo>
                <a:cubicBezTo>
                  <a:pt x="18" y="12"/>
                  <a:pt x="16" y="12"/>
                  <a:pt x="14" y="12"/>
                </a:cubicBezTo>
                <a:cubicBezTo>
                  <a:pt x="13" y="11"/>
                  <a:pt x="11" y="11"/>
                  <a:pt x="10" y="10"/>
                </a:cubicBezTo>
                <a:cubicBezTo>
                  <a:pt x="8" y="10"/>
                  <a:pt x="7" y="9"/>
                  <a:pt x="6" y="9"/>
                </a:cubicBezTo>
                <a:cubicBezTo>
                  <a:pt x="4" y="9"/>
                  <a:pt x="3" y="8"/>
                  <a:pt x="2" y="8"/>
                </a:cubicBezTo>
                <a:cubicBezTo>
                  <a:pt x="1" y="7"/>
                  <a:pt x="0" y="7"/>
                  <a:pt x="0" y="7"/>
                </a:cubicBezTo>
                <a:close/>
              </a:path>
            </a:pathLst>
          </a:custGeom>
          <a:solidFill>
            <a:srgbClr val="5E3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8" name="iṣḷidê"/>
          <p:cNvSpPr/>
          <p:nvPr>
            <p:custDataLst>
              <p:tags r:id="rId70"/>
            </p:custDataLst>
          </p:nvPr>
        </p:nvSpPr>
        <p:spPr bwMode="auto">
          <a:xfrm>
            <a:off x="2086610" y="2381250"/>
            <a:ext cx="148590" cy="201930"/>
          </a:xfrm>
          <a:custGeom>
            <a:avLst/>
            <a:gdLst>
              <a:gd name="T0" fmla="*/ 122 w 126"/>
              <a:gd name="T1" fmla="*/ 28 h 170"/>
              <a:gd name="T2" fmla="*/ 59 w 126"/>
              <a:gd name="T3" fmla="*/ 8 h 170"/>
              <a:gd name="T4" fmla="*/ 14 w 126"/>
              <a:gd name="T5" fmla="*/ 66 h 170"/>
              <a:gd name="T6" fmla="*/ 10 w 126"/>
              <a:gd name="T7" fmla="*/ 110 h 170"/>
              <a:gd name="T8" fmla="*/ 0 w 126"/>
              <a:gd name="T9" fmla="*/ 138 h 170"/>
              <a:gd name="T10" fmla="*/ 48 w 126"/>
              <a:gd name="T11" fmla="*/ 170 h 170"/>
              <a:gd name="T12" fmla="*/ 66 w 126"/>
              <a:gd name="T13" fmla="*/ 137 h 170"/>
              <a:gd name="T14" fmla="*/ 122 w 126"/>
              <a:gd name="T15" fmla="*/ 2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6" h="170">
                <a:moveTo>
                  <a:pt x="122" y="28"/>
                </a:moveTo>
                <a:cubicBezTo>
                  <a:pt x="118" y="3"/>
                  <a:pt x="73" y="0"/>
                  <a:pt x="59" y="8"/>
                </a:cubicBezTo>
                <a:cubicBezTo>
                  <a:pt x="48" y="14"/>
                  <a:pt x="23" y="44"/>
                  <a:pt x="14" y="66"/>
                </a:cubicBezTo>
                <a:cubicBezTo>
                  <a:pt x="10" y="75"/>
                  <a:pt x="12" y="84"/>
                  <a:pt x="10" y="110"/>
                </a:cubicBezTo>
                <a:cubicBezTo>
                  <a:pt x="0" y="138"/>
                  <a:pt x="0" y="138"/>
                  <a:pt x="0" y="138"/>
                </a:cubicBezTo>
                <a:cubicBezTo>
                  <a:pt x="48" y="170"/>
                  <a:pt x="48" y="170"/>
                  <a:pt x="48" y="170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86" y="119"/>
                  <a:pt x="126" y="61"/>
                  <a:pt x="122" y="28"/>
                </a:cubicBezTo>
                <a:close/>
              </a:path>
            </a:pathLst>
          </a:custGeom>
          <a:solidFill>
            <a:srgbClr val="FFC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9" name="îŝľîḋé"/>
          <p:cNvSpPr/>
          <p:nvPr>
            <p:custDataLst>
              <p:tags r:id="rId71"/>
            </p:custDataLst>
          </p:nvPr>
        </p:nvSpPr>
        <p:spPr bwMode="auto">
          <a:xfrm>
            <a:off x="1609725" y="2534920"/>
            <a:ext cx="552450" cy="480060"/>
          </a:xfrm>
          <a:custGeom>
            <a:avLst/>
            <a:gdLst>
              <a:gd name="T0" fmla="*/ 466 w 466"/>
              <a:gd name="T1" fmla="*/ 26 h 404"/>
              <a:gd name="T2" fmla="*/ 0 w 466"/>
              <a:gd name="T3" fmla="*/ 404 h 404"/>
              <a:gd name="T4" fmla="*/ 6 w 466"/>
              <a:gd name="T5" fmla="*/ 254 h 404"/>
              <a:gd name="T6" fmla="*/ 143 w 466"/>
              <a:gd name="T7" fmla="*/ 255 h 404"/>
              <a:gd name="T8" fmla="*/ 391 w 466"/>
              <a:gd name="T9" fmla="*/ 0 h 404"/>
              <a:gd name="T10" fmla="*/ 466 w 466"/>
              <a:gd name="T11" fmla="*/ 26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6" h="404">
                <a:moveTo>
                  <a:pt x="466" y="26"/>
                </a:moveTo>
                <a:cubicBezTo>
                  <a:pt x="466" y="26"/>
                  <a:pt x="273" y="398"/>
                  <a:pt x="0" y="404"/>
                </a:cubicBezTo>
                <a:cubicBezTo>
                  <a:pt x="9" y="344"/>
                  <a:pt x="2" y="281"/>
                  <a:pt x="6" y="254"/>
                </a:cubicBezTo>
                <a:cubicBezTo>
                  <a:pt x="31" y="265"/>
                  <a:pt x="76" y="284"/>
                  <a:pt x="143" y="255"/>
                </a:cubicBezTo>
                <a:cubicBezTo>
                  <a:pt x="331" y="172"/>
                  <a:pt x="391" y="0"/>
                  <a:pt x="391" y="0"/>
                </a:cubicBezTo>
                <a:cubicBezTo>
                  <a:pt x="391" y="0"/>
                  <a:pt x="440" y="16"/>
                  <a:pt x="466" y="26"/>
                </a:cubicBez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0" name="îşlîḓè"/>
          <p:cNvSpPr/>
          <p:nvPr>
            <p:custDataLst>
              <p:tags r:id="rId72"/>
            </p:custDataLst>
          </p:nvPr>
        </p:nvSpPr>
        <p:spPr bwMode="auto">
          <a:xfrm>
            <a:off x="804545" y="1617345"/>
            <a:ext cx="596265" cy="239395"/>
          </a:xfrm>
          <a:custGeom>
            <a:avLst/>
            <a:gdLst>
              <a:gd name="T0" fmla="*/ 455 w 502"/>
              <a:gd name="T1" fmla="*/ 139 h 202"/>
              <a:gd name="T2" fmla="*/ 459 w 502"/>
              <a:gd name="T3" fmla="*/ 79 h 202"/>
              <a:gd name="T4" fmla="*/ 396 w 502"/>
              <a:gd name="T5" fmla="*/ 92 h 202"/>
              <a:gd name="T6" fmla="*/ 381 w 502"/>
              <a:gd name="T7" fmla="*/ 38 h 202"/>
              <a:gd name="T8" fmla="*/ 320 w 502"/>
              <a:gd name="T9" fmla="*/ 58 h 202"/>
              <a:gd name="T10" fmla="*/ 245 w 502"/>
              <a:gd name="T11" fmla="*/ 0 h 202"/>
              <a:gd name="T12" fmla="*/ 170 w 502"/>
              <a:gd name="T13" fmla="*/ 58 h 202"/>
              <a:gd name="T14" fmla="*/ 116 w 502"/>
              <a:gd name="T15" fmla="*/ 31 h 202"/>
              <a:gd name="T16" fmla="*/ 98 w 502"/>
              <a:gd name="T17" fmla="*/ 99 h 202"/>
              <a:gd name="T18" fmla="*/ 50 w 502"/>
              <a:gd name="T19" fmla="*/ 96 h 202"/>
              <a:gd name="T20" fmla="*/ 43 w 502"/>
              <a:gd name="T21" fmla="*/ 144 h 202"/>
              <a:gd name="T22" fmla="*/ 0 w 502"/>
              <a:gd name="T23" fmla="*/ 165 h 202"/>
              <a:gd name="T24" fmla="*/ 252 w 502"/>
              <a:gd name="T25" fmla="*/ 200 h 202"/>
              <a:gd name="T26" fmla="*/ 501 w 502"/>
              <a:gd name="T27" fmla="*/ 160 h 202"/>
              <a:gd name="T28" fmla="*/ 455 w 502"/>
              <a:gd name="T29" fmla="*/ 139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2" h="202">
                <a:moveTo>
                  <a:pt x="455" y="139"/>
                </a:moveTo>
                <a:cubicBezTo>
                  <a:pt x="475" y="114"/>
                  <a:pt x="478" y="88"/>
                  <a:pt x="459" y="79"/>
                </a:cubicBezTo>
                <a:cubicBezTo>
                  <a:pt x="444" y="71"/>
                  <a:pt x="419" y="77"/>
                  <a:pt x="396" y="92"/>
                </a:cubicBezTo>
                <a:cubicBezTo>
                  <a:pt x="404" y="67"/>
                  <a:pt x="398" y="45"/>
                  <a:pt x="381" y="38"/>
                </a:cubicBezTo>
                <a:cubicBezTo>
                  <a:pt x="364" y="31"/>
                  <a:pt x="340" y="40"/>
                  <a:pt x="320" y="58"/>
                </a:cubicBezTo>
                <a:cubicBezTo>
                  <a:pt x="310" y="24"/>
                  <a:pt x="280" y="0"/>
                  <a:pt x="245" y="0"/>
                </a:cubicBezTo>
                <a:cubicBezTo>
                  <a:pt x="210" y="0"/>
                  <a:pt x="181" y="24"/>
                  <a:pt x="170" y="58"/>
                </a:cubicBezTo>
                <a:cubicBezTo>
                  <a:pt x="153" y="38"/>
                  <a:pt x="132" y="27"/>
                  <a:pt x="116" y="31"/>
                </a:cubicBezTo>
                <a:cubicBezTo>
                  <a:pt x="95" y="37"/>
                  <a:pt x="88" y="66"/>
                  <a:pt x="98" y="99"/>
                </a:cubicBezTo>
                <a:cubicBezTo>
                  <a:pt x="81" y="91"/>
                  <a:pt x="63" y="89"/>
                  <a:pt x="50" y="96"/>
                </a:cubicBezTo>
                <a:cubicBezTo>
                  <a:pt x="34" y="105"/>
                  <a:pt x="32" y="125"/>
                  <a:pt x="43" y="144"/>
                </a:cubicBezTo>
                <a:cubicBezTo>
                  <a:pt x="16" y="150"/>
                  <a:pt x="0" y="158"/>
                  <a:pt x="0" y="165"/>
                </a:cubicBezTo>
                <a:cubicBezTo>
                  <a:pt x="1" y="186"/>
                  <a:pt x="113" y="202"/>
                  <a:pt x="252" y="200"/>
                </a:cubicBezTo>
                <a:cubicBezTo>
                  <a:pt x="390" y="198"/>
                  <a:pt x="502" y="180"/>
                  <a:pt x="501" y="160"/>
                </a:cubicBezTo>
                <a:cubicBezTo>
                  <a:pt x="501" y="152"/>
                  <a:pt x="484" y="144"/>
                  <a:pt x="455" y="1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1" name="išļîḋè"/>
          <p:cNvSpPr/>
          <p:nvPr>
            <p:custDataLst>
              <p:tags r:id="rId73"/>
            </p:custDataLst>
          </p:nvPr>
        </p:nvSpPr>
        <p:spPr bwMode="auto">
          <a:xfrm>
            <a:off x="260350" y="2403475"/>
            <a:ext cx="726440" cy="292735"/>
          </a:xfrm>
          <a:custGeom>
            <a:avLst/>
            <a:gdLst>
              <a:gd name="T0" fmla="*/ 555 w 612"/>
              <a:gd name="T1" fmla="*/ 170 h 247"/>
              <a:gd name="T2" fmla="*/ 560 w 612"/>
              <a:gd name="T3" fmla="*/ 97 h 247"/>
              <a:gd name="T4" fmla="*/ 483 w 612"/>
              <a:gd name="T5" fmla="*/ 113 h 247"/>
              <a:gd name="T6" fmla="*/ 464 w 612"/>
              <a:gd name="T7" fmla="*/ 47 h 247"/>
              <a:gd name="T8" fmla="*/ 390 w 612"/>
              <a:gd name="T9" fmla="*/ 71 h 247"/>
              <a:gd name="T10" fmla="*/ 299 w 612"/>
              <a:gd name="T11" fmla="*/ 0 h 247"/>
              <a:gd name="T12" fmla="*/ 208 w 612"/>
              <a:gd name="T13" fmla="*/ 71 h 247"/>
              <a:gd name="T14" fmla="*/ 141 w 612"/>
              <a:gd name="T15" fmla="*/ 39 h 247"/>
              <a:gd name="T16" fmla="*/ 119 w 612"/>
              <a:gd name="T17" fmla="*/ 122 h 247"/>
              <a:gd name="T18" fmla="*/ 61 w 612"/>
              <a:gd name="T19" fmla="*/ 118 h 247"/>
              <a:gd name="T20" fmla="*/ 52 w 612"/>
              <a:gd name="T21" fmla="*/ 176 h 247"/>
              <a:gd name="T22" fmla="*/ 0 w 612"/>
              <a:gd name="T23" fmla="*/ 202 h 247"/>
              <a:gd name="T24" fmla="*/ 307 w 612"/>
              <a:gd name="T25" fmla="*/ 245 h 247"/>
              <a:gd name="T26" fmla="*/ 611 w 612"/>
              <a:gd name="T27" fmla="*/ 195 h 247"/>
              <a:gd name="T28" fmla="*/ 555 w 612"/>
              <a:gd name="T29" fmla="*/ 17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2" h="247">
                <a:moveTo>
                  <a:pt x="555" y="170"/>
                </a:moveTo>
                <a:cubicBezTo>
                  <a:pt x="580" y="140"/>
                  <a:pt x="583" y="109"/>
                  <a:pt x="560" y="97"/>
                </a:cubicBezTo>
                <a:cubicBezTo>
                  <a:pt x="541" y="88"/>
                  <a:pt x="511" y="95"/>
                  <a:pt x="483" y="113"/>
                </a:cubicBezTo>
                <a:cubicBezTo>
                  <a:pt x="492" y="82"/>
                  <a:pt x="486" y="55"/>
                  <a:pt x="464" y="47"/>
                </a:cubicBezTo>
                <a:cubicBezTo>
                  <a:pt x="444" y="39"/>
                  <a:pt x="415" y="49"/>
                  <a:pt x="390" y="71"/>
                </a:cubicBezTo>
                <a:cubicBezTo>
                  <a:pt x="377" y="30"/>
                  <a:pt x="341" y="0"/>
                  <a:pt x="299" y="0"/>
                </a:cubicBezTo>
                <a:cubicBezTo>
                  <a:pt x="256" y="0"/>
                  <a:pt x="220" y="30"/>
                  <a:pt x="208" y="71"/>
                </a:cubicBezTo>
                <a:cubicBezTo>
                  <a:pt x="187" y="47"/>
                  <a:pt x="161" y="33"/>
                  <a:pt x="141" y="39"/>
                </a:cubicBezTo>
                <a:cubicBezTo>
                  <a:pt x="115" y="46"/>
                  <a:pt x="107" y="81"/>
                  <a:pt x="119" y="122"/>
                </a:cubicBezTo>
                <a:cubicBezTo>
                  <a:pt x="99" y="111"/>
                  <a:pt x="77" y="109"/>
                  <a:pt x="61" y="118"/>
                </a:cubicBezTo>
                <a:cubicBezTo>
                  <a:pt x="41" y="129"/>
                  <a:pt x="38" y="153"/>
                  <a:pt x="52" y="176"/>
                </a:cubicBezTo>
                <a:cubicBezTo>
                  <a:pt x="19" y="184"/>
                  <a:pt x="0" y="193"/>
                  <a:pt x="0" y="202"/>
                </a:cubicBezTo>
                <a:cubicBezTo>
                  <a:pt x="1" y="228"/>
                  <a:pt x="138" y="247"/>
                  <a:pt x="307" y="245"/>
                </a:cubicBezTo>
                <a:cubicBezTo>
                  <a:pt x="475" y="243"/>
                  <a:pt x="612" y="221"/>
                  <a:pt x="611" y="195"/>
                </a:cubicBezTo>
                <a:cubicBezTo>
                  <a:pt x="611" y="186"/>
                  <a:pt x="590" y="177"/>
                  <a:pt x="555" y="1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2" name="iṣļîďê"/>
          <p:cNvSpPr/>
          <p:nvPr>
            <p:custDataLst>
              <p:tags r:id="rId74"/>
            </p:custDataLst>
          </p:nvPr>
        </p:nvSpPr>
        <p:spPr bwMode="auto">
          <a:xfrm>
            <a:off x="2376805" y="1710055"/>
            <a:ext cx="726440" cy="291465"/>
          </a:xfrm>
          <a:custGeom>
            <a:avLst/>
            <a:gdLst>
              <a:gd name="T0" fmla="*/ 555 w 612"/>
              <a:gd name="T1" fmla="*/ 169 h 246"/>
              <a:gd name="T2" fmla="*/ 560 w 612"/>
              <a:gd name="T3" fmla="*/ 97 h 246"/>
              <a:gd name="T4" fmla="*/ 483 w 612"/>
              <a:gd name="T5" fmla="*/ 113 h 246"/>
              <a:gd name="T6" fmla="*/ 464 w 612"/>
              <a:gd name="T7" fmla="*/ 46 h 246"/>
              <a:gd name="T8" fmla="*/ 390 w 612"/>
              <a:gd name="T9" fmla="*/ 71 h 246"/>
              <a:gd name="T10" fmla="*/ 299 w 612"/>
              <a:gd name="T11" fmla="*/ 0 h 246"/>
              <a:gd name="T12" fmla="*/ 208 w 612"/>
              <a:gd name="T13" fmla="*/ 71 h 246"/>
              <a:gd name="T14" fmla="*/ 141 w 612"/>
              <a:gd name="T15" fmla="*/ 38 h 246"/>
              <a:gd name="T16" fmla="*/ 119 w 612"/>
              <a:gd name="T17" fmla="*/ 121 h 246"/>
              <a:gd name="T18" fmla="*/ 61 w 612"/>
              <a:gd name="T19" fmla="*/ 117 h 246"/>
              <a:gd name="T20" fmla="*/ 52 w 612"/>
              <a:gd name="T21" fmla="*/ 176 h 246"/>
              <a:gd name="T22" fmla="*/ 1 w 612"/>
              <a:gd name="T23" fmla="*/ 202 h 246"/>
              <a:gd name="T24" fmla="*/ 307 w 612"/>
              <a:gd name="T25" fmla="*/ 244 h 246"/>
              <a:gd name="T26" fmla="*/ 612 w 612"/>
              <a:gd name="T27" fmla="*/ 195 h 246"/>
              <a:gd name="T28" fmla="*/ 555 w 612"/>
              <a:gd name="T29" fmla="*/ 16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2" h="246">
                <a:moveTo>
                  <a:pt x="555" y="169"/>
                </a:moveTo>
                <a:cubicBezTo>
                  <a:pt x="580" y="139"/>
                  <a:pt x="583" y="108"/>
                  <a:pt x="560" y="97"/>
                </a:cubicBezTo>
                <a:cubicBezTo>
                  <a:pt x="542" y="87"/>
                  <a:pt x="511" y="95"/>
                  <a:pt x="483" y="113"/>
                </a:cubicBezTo>
                <a:cubicBezTo>
                  <a:pt x="493" y="82"/>
                  <a:pt x="486" y="55"/>
                  <a:pt x="464" y="46"/>
                </a:cubicBezTo>
                <a:cubicBezTo>
                  <a:pt x="444" y="38"/>
                  <a:pt x="415" y="49"/>
                  <a:pt x="390" y="71"/>
                </a:cubicBezTo>
                <a:cubicBezTo>
                  <a:pt x="378" y="30"/>
                  <a:pt x="342" y="0"/>
                  <a:pt x="299" y="0"/>
                </a:cubicBezTo>
                <a:cubicBezTo>
                  <a:pt x="257" y="0"/>
                  <a:pt x="221" y="30"/>
                  <a:pt x="208" y="71"/>
                </a:cubicBezTo>
                <a:cubicBezTo>
                  <a:pt x="187" y="46"/>
                  <a:pt x="161" y="33"/>
                  <a:pt x="141" y="38"/>
                </a:cubicBezTo>
                <a:cubicBezTo>
                  <a:pt x="116" y="45"/>
                  <a:pt x="107" y="81"/>
                  <a:pt x="119" y="121"/>
                </a:cubicBezTo>
                <a:cubicBezTo>
                  <a:pt x="99" y="111"/>
                  <a:pt x="77" y="108"/>
                  <a:pt x="61" y="117"/>
                </a:cubicBezTo>
                <a:cubicBezTo>
                  <a:pt x="42" y="128"/>
                  <a:pt x="39" y="153"/>
                  <a:pt x="52" y="176"/>
                </a:cubicBezTo>
                <a:cubicBezTo>
                  <a:pt x="19" y="183"/>
                  <a:pt x="0" y="192"/>
                  <a:pt x="1" y="202"/>
                </a:cubicBezTo>
                <a:cubicBezTo>
                  <a:pt x="1" y="227"/>
                  <a:pt x="138" y="246"/>
                  <a:pt x="307" y="244"/>
                </a:cubicBezTo>
                <a:cubicBezTo>
                  <a:pt x="476" y="242"/>
                  <a:pt x="612" y="220"/>
                  <a:pt x="612" y="195"/>
                </a:cubicBezTo>
                <a:cubicBezTo>
                  <a:pt x="611" y="185"/>
                  <a:pt x="591" y="176"/>
                  <a:pt x="555" y="1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3" name="îṩľíḓê"/>
          <p:cNvSpPr/>
          <p:nvPr>
            <p:custDataLst>
              <p:tags r:id="rId75"/>
            </p:custDataLst>
          </p:nvPr>
        </p:nvSpPr>
        <p:spPr bwMode="auto">
          <a:xfrm>
            <a:off x="2762250" y="2835910"/>
            <a:ext cx="558800" cy="224790"/>
          </a:xfrm>
          <a:custGeom>
            <a:avLst/>
            <a:gdLst>
              <a:gd name="T0" fmla="*/ 426 w 470"/>
              <a:gd name="T1" fmla="*/ 130 h 189"/>
              <a:gd name="T2" fmla="*/ 430 w 470"/>
              <a:gd name="T3" fmla="*/ 75 h 189"/>
              <a:gd name="T4" fmla="*/ 371 w 470"/>
              <a:gd name="T5" fmla="*/ 87 h 189"/>
              <a:gd name="T6" fmla="*/ 356 w 470"/>
              <a:gd name="T7" fmla="*/ 36 h 189"/>
              <a:gd name="T8" fmla="*/ 300 w 470"/>
              <a:gd name="T9" fmla="*/ 55 h 189"/>
              <a:gd name="T10" fmla="*/ 230 w 470"/>
              <a:gd name="T11" fmla="*/ 0 h 189"/>
              <a:gd name="T12" fmla="*/ 159 w 470"/>
              <a:gd name="T13" fmla="*/ 55 h 189"/>
              <a:gd name="T14" fmla="*/ 108 w 470"/>
              <a:gd name="T15" fmla="*/ 30 h 189"/>
              <a:gd name="T16" fmla="*/ 91 w 470"/>
              <a:gd name="T17" fmla="*/ 93 h 189"/>
              <a:gd name="T18" fmla="*/ 47 w 470"/>
              <a:gd name="T19" fmla="*/ 90 h 189"/>
              <a:gd name="T20" fmla="*/ 40 w 470"/>
              <a:gd name="T21" fmla="*/ 135 h 189"/>
              <a:gd name="T22" fmla="*/ 0 w 470"/>
              <a:gd name="T23" fmla="*/ 155 h 189"/>
              <a:gd name="T24" fmla="*/ 235 w 470"/>
              <a:gd name="T25" fmla="*/ 188 h 189"/>
              <a:gd name="T26" fmla="*/ 469 w 470"/>
              <a:gd name="T27" fmla="*/ 150 h 189"/>
              <a:gd name="T28" fmla="*/ 426 w 470"/>
              <a:gd name="T29" fmla="*/ 13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0" h="189">
                <a:moveTo>
                  <a:pt x="426" y="130"/>
                </a:moveTo>
                <a:cubicBezTo>
                  <a:pt x="445" y="107"/>
                  <a:pt x="447" y="83"/>
                  <a:pt x="430" y="75"/>
                </a:cubicBezTo>
                <a:cubicBezTo>
                  <a:pt x="416" y="67"/>
                  <a:pt x="392" y="73"/>
                  <a:pt x="371" y="87"/>
                </a:cubicBezTo>
                <a:cubicBezTo>
                  <a:pt x="378" y="63"/>
                  <a:pt x="373" y="42"/>
                  <a:pt x="356" y="36"/>
                </a:cubicBezTo>
                <a:cubicBezTo>
                  <a:pt x="341" y="29"/>
                  <a:pt x="319" y="38"/>
                  <a:pt x="300" y="55"/>
                </a:cubicBezTo>
                <a:cubicBezTo>
                  <a:pt x="290" y="23"/>
                  <a:pt x="262" y="0"/>
                  <a:pt x="230" y="0"/>
                </a:cubicBezTo>
                <a:cubicBezTo>
                  <a:pt x="197" y="0"/>
                  <a:pt x="169" y="23"/>
                  <a:pt x="159" y="55"/>
                </a:cubicBezTo>
                <a:cubicBezTo>
                  <a:pt x="143" y="36"/>
                  <a:pt x="124" y="25"/>
                  <a:pt x="108" y="30"/>
                </a:cubicBezTo>
                <a:cubicBezTo>
                  <a:pt x="89" y="35"/>
                  <a:pt x="82" y="62"/>
                  <a:pt x="91" y="93"/>
                </a:cubicBezTo>
                <a:cubicBezTo>
                  <a:pt x="76" y="85"/>
                  <a:pt x="59" y="83"/>
                  <a:pt x="47" y="90"/>
                </a:cubicBezTo>
                <a:cubicBezTo>
                  <a:pt x="32" y="99"/>
                  <a:pt x="30" y="117"/>
                  <a:pt x="40" y="135"/>
                </a:cubicBezTo>
                <a:cubicBezTo>
                  <a:pt x="15" y="141"/>
                  <a:pt x="0" y="148"/>
                  <a:pt x="0" y="155"/>
                </a:cubicBezTo>
                <a:cubicBezTo>
                  <a:pt x="1" y="175"/>
                  <a:pt x="106" y="189"/>
                  <a:pt x="235" y="188"/>
                </a:cubicBezTo>
                <a:cubicBezTo>
                  <a:pt x="365" y="186"/>
                  <a:pt x="470" y="169"/>
                  <a:pt x="469" y="150"/>
                </a:cubicBezTo>
                <a:cubicBezTo>
                  <a:pt x="469" y="142"/>
                  <a:pt x="453" y="136"/>
                  <a:pt x="426" y="1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44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等腰三角形 44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57200" y="743585"/>
            <a:ext cx="365315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7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现场应急处置方案的基本要求</a:t>
            </a:r>
            <a:endParaRPr sz="17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3076575" y="1467485"/>
            <a:ext cx="210248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物资和通讯联络</a:t>
            </a:r>
            <a:endParaRPr lang="zh-CN" altLang="en-US" sz="16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3674745" y="2104390"/>
            <a:ext cx="434657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现场处置所需的重要物资装备的名录或清单及存放地点、维护负责人员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zh-CN" altLang="en-US" sz="14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有关应急部门、机构或人员的联系方式</a:t>
            </a:r>
            <a:endParaRPr lang="zh-CN" altLang="en-US" sz="14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ïṧļiḓe"/>
          <p:cNvSpPr/>
          <p:nvPr>
            <p:custDataLst>
              <p:tags r:id="rId7"/>
            </p:custDataLst>
          </p:nvPr>
        </p:nvSpPr>
        <p:spPr bwMode="auto">
          <a:xfrm flipH="1">
            <a:off x="286385" y="3522980"/>
            <a:ext cx="2808605" cy="1607820"/>
          </a:xfrm>
          <a:custGeom>
            <a:avLst/>
            <a:gdLst>
              <a:gd name="T0" fmla="*/ 510 w 2518"/>
              <a:gd name="T1" fmla="*/ 0 h 1441"/>
              <a:gd name="T2" fmla="*/ 2518 w 2518"/>
              <a:gd name="T3" fmla="*/ 1145 h 1441"/>
              <a:gd name="T4" fmla="*/ 2004 w 2518"/>
              <a:gd name="T5" fmla="*/ 1441 h 1441"/>
              <a:gd name="T6" fmla="*/ 0 w 2518"/>
              <a:gd name="T7" fmla="*/ 295 h 1441"/>
              <a:gd name="T8" fmla="*/ 510 w 2518"/>
              <a:gd name="T9" fmla="*/ 0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18" h="1441">
                <a:moveTo>
                  <a:pt x="510" y="0"/>
                </a:moveTo>
                <a:lnTo>
                  <a:pt x="2518" y="1145"/>
                </a:lnTo>
                <a:lnTo>
                  <a:pt x="2004" y="1441"/>
                </a:lnTo>
                <a:lnTo>
                  <a:pt x="0" y="295"/>
                </a:lnTo>
                <a:lnTo>
                  <a:pt x="510" y="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iṥ1idé"/>
          <p:cNvSpPr/>
          <p:nvPr>
            <p:custDataLst>
              <p:tags r:id="rId8"/>
            </p:custDataLst>
          </p:nvPr>
        </p:nvSpPr>
        <p:spPr bwMode="auto">
          <a:xfrm flipH="1">
            <a:off x="427990" y="4691380"/>
            <a:ext cx="257810" cy="137160"/>
          </a:xfrm>
          <a:custGeom>
            <a:avLst/>
            <a:gdLst>
              <a:gd name="T0" fmla="*/ 50 w 56"/>
              <a:gd name="T1" fmla="*/ 0 h 30"/>
              <a:gd name="T2" fmla="*/ 55 w 56"/>
              <a:gd name="T3" fmla="*/ 13 h 30"/>
              <a:gd name="T4" fmla="*/ 38 w 56"/>
              <a:gd name="T5" fmla="*/ 28 h 30"/>
              <a:gd name="T6" fmla="*/ 5 w 56"/>
              <a:gd name="T7" fmla="*/ 18 h 30"/>
              <a:gd name="T8" fmla="*/ 24 w 56"/>
              <a:gd name="T9" fmla="*/ 3 h 30"/>
              <a:gd name="T10" fmla="*/ 50 w 56"/>
              <a:gd name="T1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30">
                <a:moveTo>
                  <a:pt x="50" y="0"/>
                </a:moveTo>
                <a:cubicBezTo>
                  <a:pt x="50" y="0"/>
                  <a:pt x="56" y="4"/>
                  <a:pt x="55" y="13"/>
                </a:cubicBezTo>
                <a:cubicBezTo>
                  <a:pt x="54" y="21"/>
                  <a:pt x="45" y="27"/>
                  <a:pt x="38" y="28"/>
                </a:cubicBezTo>
                <a:cubicBezTo>
                  <a:pt x="31" y="30"/>
                  <a:pt x="10" y="24"/>
                  <a:pt x="5" y="18"/>
                </a:cubicBezTo>
                <a:cubicBezTo>
                  <a:pt x="0" y="12"/>
                  <a:pt x="13" y="5"/>
                  <a:pt x="24" y="3"/>
                </a:cubicBezTo>
                <a:cubicBezTo>
                  <a:pt x="35" y="1"/>
                  <a:pt x="50" y="0"/>
                  <a:pt x="50" y="0"/>
                </a:cubicBezTo>
                <a:close/>
              </a:path>
            </a:pathLst>
          </a:custGeom>
          <a:solidFill>
            <a:srgbClr val="1C1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ïşľîde"/>
          <p:cNvSpPr/>
          <p:nvPr>
            <p:custDataLst>
              <p:tags r:id="rId9"/>
            </p:custDataLst>
          </p:nvPr>
        </p:nvSpPr>
        <p:spPr bwMode="auto">
          <a:xfrm flipH="1">
            <a:off x="455930" y="3985260"/>
            <a:ext cx="675005" cy="774065"/>
          </a:xfrm>
          <a:custGeom>
            <a:avLst/>
            <a:gdLst>
              <a:gd name="T0" fmla="*/ 38 w 147"/>
              <a:gd name="T1" fmla="*/ 26 h 169"/>
              <a:gd name="T2" fmla="*/ 1 w 147"/>
              <a:gd name="T3" fmla="*/ 88 h 169"/>
              <a:gd name="T4" fmla="*/ 38 w 147"/>
              <a:gd name="T5" fmla="*/ 158 h 169"/>
              <a:gd name="T6" fmla="*/ 47 w 147"/>
              <a:gd name="T7" fmla="*/ 155 h 169"/>
              <a:gd name="T8" fmla="*/ 60 w 147"/>
              <a:gd name="T9" fmla="*/ 147 h 169"/>
              <a:gd name="T10" fmla="*/ 48 w 147"/>
              <a:gd name="T11" fmla="*/ 103 h 169"/>
              <a:gd name="T12" fmla="*/ 38 w 147"/>
              <a:gd name="T13" fmla="*/ 89 h 169"/>
              <a:gd name="T14" fmla="*/ 72 w 147"/>
              <a:gd name="T15" fmla="*/ 66 h 169"/>
              <a:gd name="T16" fmla="*/ 98 w 147"/>
              <a:gd name="T17" fmla="*/ 122 h 169"/>
              <a:gd name="T18" fmla="*/ 120 w 147"/>
              <a:gd name="T19" fmla="*/ 164 h 169"/>
              <a:gd name="T20" fmla="*/ 134 w 147"/>
              <a:gd name="T21" fmla="*/ 166 h 169"/>
              <a:gd name="T22" fmla="*/ 147 w 147"/>
              <a:gd name="T23" fmla="*/ 154 h 169"/>
              <a:gd name="T24" fmla="*/ 135 w 147"/>
              <a:gd name="T25" fmla="*/ 122 h 169"/>
              <a:gd name="T26" fmla="*/ 125 w 147"/>
              <a:gd name="T27" fmla="*/ 103 h 169"/>
              <a:gd name="T28" fmla="*/ 116 w 147"/>
              <a:gd name="T29" fmla="*/ 50 h 169"/>
              <a:gd name="T30" fmla="*/ 106 w 147"/>
              <a:gd name="T31" fmla="*/ 3 h 169"/>
              <a:gd name="T32" fmla="*/ 38 w 147"/>
              <a:gd name="T33" fmla="*/ 2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7" h="169">
                <a:moveTo>
                  <a:pt x="38" y="26"/>
                </a:moveTo>
                <a:cubicBezTo>
                  <a:pt x="38" y="26"/>
                  <a:pt x="0" y="70"/>
                  <a:pt x="1" y="88"/>
                </a:cubicBezTo>
                <a:cubicBezTo>
                  <a:pt x="2" y="106"/>
                  <a:pt x="38" y="158"/>
                  <a:pt x="38" y="158"/>
                </a:cubicBezTo>
                <a:cubicBezTo>
                  <a:pt x="38" y="158"/>
                  <a:pt x="39" y="158"/>
                  <a:pt x="47" y="155"/>
                </a:cubicBezTo>
                <a:cubicBezTo>
                  <a:pt x="55" y="152"/>
                  <a:pt x="60" y="147"/>
                  <a:pt x="60" y="147"/>
                </a:cubicBezTo>
                <a:cubicBezTo>
                  <a:pt x="60" y="147"/>
                  <a:pt x="52" y="110"/>
                  <a:pt x="48" y="103"/>
                </a:cubicBezTo>
                <a:cubicBezTo>
                  <a:pt x="44" y="96"/>
                  <a:pt x="38" y="89"/>
                  <a:pt x="38" y="89"/>
                </a:cubicBezTo>
                <a:cubicBezTo>
                  <a:pt x="72" y="66"/>
                  <a:pt x="72" y="66"/>
                  <a:pt x="72" y="66"/>
                </a:cubicBezTo>
                <a:cubicBezTo>
                  <a:pt x="72" y="66"/>
                  <a:pt x="87" y="101"/>
                  <a:pt x="98" y="122"/>
                </a:cubicBezTo>
                <a:cubicBezTo>
                  <a:pt x="109" y="142"/>
                  <a:pt x="120" y="164"/>
                  <a:pt x="120" y="164"/>
                </a:cubicBezTo>
                <a:cubicBezTo>
                  <a:pt x="120" y="164"/>
                  <a:pt x="126" y="169"/>
                  <a:pt x="134" y="166"/>
                </a:cubicBezTo>
                <a:cubicBezTo>
                  <a:pt x="142" y="162"/>
                  <a:pt x="147" y="154"/>
                  <a:pt x="147" y="154"/>
                </a:cubicBezTo>
                <a:cubicBezTo>
                  <a:pt x="147" y="154"/>
                  <a:pt x="140" y="135"/>
                  <a:pt x="135" y="122"/>
                </a:cubicBezTo>
                <a:cubicBezTo>
                  <a:pt x="129" y="109"/>
                  <a:pt x="125" y="103"/>
                  <a:pt x="125" y="103"/>
                </a:cubicBezTo>
                <a:cubicBezTo>
                  <a:pt x="125" y="103"/>
                  <a:pt x="117" y="74"/>
                  <a:pt x="116" y="50"/>
                </a:cubicBezTo>
                <a:cubicBezTo>
                  <a:pt x="114" y="26"/>
                  <a:pt x="108" y="5"/>
                  <a:pt x="106" y="3"/>
                </a:cubicBezTo>
                <a:cubicBezTo>
                  <a:pt x="104" y="0"/>
                  <a:pt x="38" y="26"/>
                  <a:pt x="38" y="26"/>
                </a:cubicBezTo>
                <a:close/>
              </a:path>
            </a:pathLst>
          </a:custGeom>
          <a:solidFill>
            <a:srgbClr val="2C2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íṡľíďè"/>
          <p:cNvSpPr/>
          <p:nvPr>
            <p:custDataLst>
              <p:tags r:id="rId10"/>
            </p:custDataLst>
          </p:nvPr>
        </p:nvSpPr>
        <p:spPr bwMode="auto">
          <a:xfrm flipH="1">
            <a:off x="1236980" y="1690370"/>
            <a:ext cx="2014220" cy="2620645"/>
          </a:xfrm>
          <a:custGeom>
            <a:avLst/>
            <a:gdLst>
              <a:gd name="T0" fmla="*/ 45 w 439"/>
              <a:gd name="T1" fmla="*/ 292 h 572"/>
              <a:gd name="T2" fmla="*/ 53 w 439"/>
              <a:gd name="T3" fmla="*/ 321 h 572"/>
              <a:gd name="T4" fmla="*/ 24 w 439"/>
              <a:gd name="T5" fmla="*/ 352 h 572"/>
              <a:gd name="T6" fmla="*/ 80 w 439"/>
              <a:gd name="T7" fmla="*/ 459 h 572"/>
              <a:gd name="T8" fmla="*/ 115 w 439"/>
              <a:gd name="T9" fmla="*/ 441 h 572"/>
              <a:gd name="T10" fmla="*/ 134 w 439"/>
              <a:gd name="T11" fmla="*/ 462 h 572"/>
              <a:gd name="T12" fmla="*/ 138 w 439"/>
              <a:gd name="T13" fmla="*/ 525 h 572"/>
              <a:gd name="T14" fmla="*/ 218 w 439"/>
              <a:gd name="T15" fmla="*/ 571 h 572"/>
              <a:gd name="T16" fmla="*/ 260 w 439"/>
              <a:gd name="T17" fmla="*/ 546 h 572"/>
              <a:gd name="T18" fmla="*/ 276 w 439"/>
              <a:gd name="T19" fmla="*/ 572 h 572"/>
              <a:gd name="T20" fmla="*/ 358 w 439"/>
              <a:gd name="T21" fmla="*/ 524 h 572"/>
              <a:gd name="T22" fmla="*/ 414 w 439"/>
              <a:gd name="T23" fmla="*/ 481 h 572"/>
              <a:gd name="T24" fmla="*/ 397 w 439"/>
              <a:gd name="T25" fmla="*/ 442 h 572"/>
              <a:gd name="T26" fmla="*/ 439 w 439"/>
              <a:gd name="T27" fmla="*/ 418 h 572"/>
              <a:gd name="T28" fmla="*/ 439 w 439"/>
              <a:gd name="T29" fmla="*/ 312 h 572"/>
              <a:gd name="T30" fmla="*/ 393 w 439"/>
              <a:gd name="T31" fmla="*/ 280 h 572"/>
              <a:gd name="T32" fmla="*/ 393 w 439"/>
              <a:gd name="T33" fmla="*/ 280 h 572"/>
              <a:gd name="T34" fmla="*/ 386 w 439"/>
              <a:gd name="T35" fmla="*/ 250 h 572"/>
              <a:gd name="T36" fmla="*/ 386 w 439"/>
              <a:gd name="T37" fmla="*/ 250 h 572"/>
              <a:gd name="T38" fmla="*/ 386 w 439"/>
              <a:gd name="T39" fmla="*/ 250 h 572"/>
              <a:gd name="T40" fmla="*/ 414 w 439"/>
              <a:gd name="T41" fmla="*/ 220 h 572"/>
              <a:gd name="T42" fmla="*/ 358 w 439"/>
              <a:gd name="T43" fmla="*/ 113 h 572"/>
              <a:gd name="T44" fmla="*/ 323 w 439"/>
              <a:gd name="T45" fmla="*/ 131 h 572"/>
              <a:gd name="T46" fmla="*/ 304 w 439"/>
              <a:gd name="T47" fmla="*/ 110 h 572"/>
              <a:gd name="T48" fmla="*/ 304 w 439"/>
              <a:gd name="T49" fmla="*/ 110 h 572"/>
              <a:gd name="T50" fmla="*/ 304 w 439"/>
              <a:gd name="T51" fmla="*/ 110 h 572"/>
              <a:gd name="T52" fmla="*/ 300 w 439"/>
              <a:gd name="T53" fmla="*/ 47 h 572"/>
              <a:gd name="T54" fmla="*/ 221 w 439"/>
              <a:gd name="T55" fmla="*/ 1 h 572"/>
              <a:gd name="T56" fmla="*/ 178 w 439"/>
              <a:gd name="T57" fmla="*/ 26 h 572"/>
              <a:gd name="T58" fmla="*/ 162 w 439"/>
              <a:gd name="T59" fmla="*/ 0 h 572"/>
              <a:gd name="T60" fmla="*/ 80 w 439"/>
              <a:gd name="T61" fmla="*/ 48 h 572"/>
              <a:gd name="T62" fmla="*/ 24 w 439"/>
              <a:gd name="T63" fmla="*/ 90 h 572"/>
              <a:gd name="T64" fmla="*/ 42 w 439"/>
              <a:gd name="T65" fmla="*/ 129 h 572"/>
              <a:gd name="T66" fmla="*/ 0 w 439"/>
              <a:gd name="T67" fmla="*/ 154 h 572"/>
              <a:gd name="T68" fmla="*/ 0 w 439"/>
              <a:gd name="T69" fmla="*/ 260 h 572"/>
              <a:gd name="T70" fmla="*/ 45 w 439"/>
              <a:gd name="T71" fmla="*/ 292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39" h="572">
                <a:moveTo>
                  <a:pt x="45" y="292"/>
                </a:moveTo>
                <a:cubicBezTo>
                  <a:pt x="47" y="302"/>
                  <a:pt x="50" y="312"/>
                  <a:pt x="53" y="321"/>
                </a:cubicBezTo>
                <a:cubicBezTo>
                  <a:pt x="24" y="352"/>
                  <a:pt x="24" y="352"/>
                  <a:pt x="24" y="352"/>
                </a:cubicBezTo>
                <a:cubicBezTo>
                  <a:pt x="80" y="459"/>
                  <a:pt x="80" y="459"/>
                  <a:pt x="80" y="459"/>
                </a:cubicBezTo>
                <a:cubicBezTo>
                  <a:pt x="115" y="441"/>
                  <a:pt x="115" y="441"/>
                  <a:pt x="115" y="441"/>
                </a:cubicBezTo>
                <a:cubicBezTo>
                  <a:pt x="121" y="448"/>
                  <a:pt x="127" y="455"/>
                  <a:pt x="134" y="462"/>
                </a:cubicBezTo>
                <a:cubicBezTo>
                  <a:pt x="138" y="525"/>
                  <a:pt x="138" y="525"/>
                  <a:pt x="138" y="525"/>
                </a:cubicBezTo>
                <a:cubicBezTo>
                  <a:pt x="218" y="571"/>
                  <a:pt x="218" y="571"/>
                  <a:pt x="218" y="571"/>
                </a:cubicBezTo>
                <a:cubicBezTo>
                  <a:pt x="260" y="546"/>
                  <a:pt x="260" y="546"/>
                  <a:pt x="260" y="546"/>
                </a:cubicBezTo>
                <a:cubicBezTo>
                  <a:pt x="276" y="572"/>
                  <a:pt x="276" y="572"/>
                  <a:pt x="276" y="572"/>
                </a:cubicBezTo>
                <a:cubicBezTo>
                  <a:pt x="358" y="524"/>
                  <a:pt x="358" y="524"/>
                  <a:pt x="358" y="524"/>
                </a:cubicBezTo>
                <a:cubicBezTo>
                  <a:pt x="414" y="481"/>
                  <a:pt x="414" y="481"/>
                  <a:pt x="414" y="481"/>
                </a:cubicBezTo>
                <a:cubicBezTo>
                  <a:pt x="397" y="442"/>
                  <a:pt x="397" y="442"/>
                  <a:pt x="397" y="442"/>
                </a:cubicBezTo>
                <a:cubicBezTo>
                  <a:pt x="439" y="418"/>
                  <a:pt x="439" y="418"/>
                  <a:pt x="439" y="418"/>
                </a:cubicBezTo>
                <a:cubicBezTo>
                  <a:pt x="439" y="312"/>
                  <a:pt x="439" y="312"/>
                  <a:pt x="439" y="312"/>
                </a:cubicBezTo>
                <a:cubicBezTo>
                  <a:pt x="393" y="280"/>
                  <a:pt x="393" y="280"/>
                  <a:pt x="393" y="280"/>
                </a:cubicBezTo>
                <a:cubicBezTo>
                  <a:pt x="393" y="280"/>
                  <a:pt x="393" y="280"/>
                  <a:pt x="393" y="280"/>
                </a:cubicBezTo>
                <a:cubicBezTo>
                  <a:pt x="391" y="270"/>
                  <a:pt x="389" y="260"/>
                  <a:pt x="386" y="250"/>
                </a:cubicBezTo>
                <a:cubicBezTo>
                  <a:pt x="386" y="250"/>
                  <a:pt x="386" y="250"/>
                  <a:pt x="386" y="250"/>
                </a:cubicBezTo>
                <a:cubicBezTo>
                  <a:pt x="386" y="250"/>
                  <a:pt x="386" y="250"/>
                  <a:pt x="386" y="250"/>
                </a:cubicBezTo>
                <a:cubicBezTo>
                  <a:pt x="414" y="220"/>
                  <a:pt x="414" y="220"/>
                  <a:pt x="414" y="220"/>
                </a:cubicBezTo>
                <a:cubicBezTo>
                  <a:pt x="358" y="113"/>
                  <a:pt x="358" y="113"/>
                  <a:pt x="358" y="113"/>
                </a:cubicBezTo>
                <a:cubicBezTo>
                  <a:pt x="323" y="131"/>
                  <a:pt x="323" y="131"/>
                  <a:pt x="323" y="131"/>
                </a:cubicBezTo>
                <a:cubicBezTo>
                  <a:pt x="317" y="123"/>
                  <a:pt x="311" y="116"/>
                  <a:pt x="304" y="110"/>
                </a:cubicBezTo>
                <a:cubicBezTo>
                  <a:pt x="304" y="110"/>
                  <a:pt x="304" y="110"/>
                  <a:pt x="304" y="110"/>
                </a:cubicBezTo>
                <a:cubicBezTo>
                  <a:pt x="304" y="110"/>
                  <a:pt x="304" y="110"/>
                  <a:pt x="304" y="110"/>
                </a:cubicBezTo>
                <a:cubicBezTo>
                  <a:pt x="300" y="47"/>
                  <a:pt x="300" y="47"/>
                  <a:pt x="300" y="47"/>
                </a:cubicBezTo>
                <a:cubicBezTo>
                  <a:pt x="221" y="1"/>
                  <a:pt x="221" y="1"/>
                  <a:pt x="221" y="1"/>
                </a:cubicBezTo>
                <a:cubicBezTo>
                  <a:pt x="178" y="26"/>
                  <a:pt x="178" y="26"/>
                  <a:pt x="178" y="26"/>
                </a:cubicBezTo>
                <a:cubicBezTo>
                  <a:pt x="162" y="0"/>
                  <a:pt x="162" y="0"/>
                  <a:pt x="162" y="0"/>
                </a:cubicBezTo>
                <a:cubicBezTo>
                  <a:pt x="80" y="48"/>
                  <a:pt x="80" y="48"/>
                  <a:pt x="80" y="48"/>
                </a:cubicBezTo>
                <a:cubicBezTo>
                  <a:pt x="24" y="90"/>
                  <a:pt x="24" y="90"/>
                  <a:pt x="24" y="90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260"/>
                  <a:pt x="0" y="260"/>
                  <a:pt x="0" y="260"/>
                </a:cubicBezTo>
                <a:lnTo>
                  <a:pt x="45" y="292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íSḻîḓê"/>
          <p:cNvSpPr/>
          <p:nvPr>
            <p:custDataLst>
              <p:tags r:id="rId11"/>
            </p:custDataLst>
          </p:nvPr>
        </p:nvSpPr>
        <p:spPr bwMode="auto">
          <a:xfrm flipH="1">
            <a:off x="2874010" y="2175510"/>
            <a:ext cx="377190" cy="706120"/>
          </a:xfrm>
          <a:custGeom>
            <a:avLst/>
            <a:gdLst>
              <a:gd name="T0" fmla="*/ 0 w 338"/>
              <a:gd name="T1" fmla="*/ 197 h 633"/>
              <a:gd name="T2" fmla="*/ 338 w 338"/>
              <a:gd name="T3" fmla="*/ 0 h 633"/>
              <a:gd name="T4" fmla="*/ 338 w 338"/>
              <a:gd name="T5" fmla="*/ 436 h 633"/>
              <a:gd name="T6" fmla="*/ 0 w 338"/>
              <a:gd name="T7" fmla="*/ 633 h 633"/>
              <a:gd name="T8" fmla="*/ 0 w 338"/>
              <a:gd name="T9" fmla="*/ 197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" h="633">
                <a:moveTo>
                  <a:pt x="0" y="197"/>
                </a:moveTo>
                <a:lnTo>
                  <a:pt x="338" y="0"/>
                </a:lnTo>
                <a:lnTo>
                  <a:pt x="338" y="436"/>
                </a:lnTo>
                <a:lnTo>
                  <a:pt x="0" y="633"/>
                </a:lnTo>
                <a:lnTo>
                  <a:pt x="0" y="197"/>
                </a:lnTo>
                <a:close/>
              </a:path>
            </a:pathLst>
          </a:custGeom>
          <a:solidFill>
            <a:srgbClr val="88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is1íḓe"/>
          <p:cNvSpPr/>
          <p:nvPr>
            <p:custDataLst>
              <p:tags r:id="rId12"/>
            </p:custDataLst>
          </p:nvPr>
        </p:nvSpPr>
        <p:spPr bwMode="auto">
          <a:xfrm flipH="1">
            <a:off x="1873885" y="3876040"/>
            <a:ext cx="744220" cy="430530"/>
          </a:xfrm>
          <a:custGeom>
            <a:avLst/>
            <a:gdLst>
              <a:gd name="T0" fmla="*/ 329 w 667"/>
              <a:gd name="T1" fmla="*/ 386 h 386"/>
              <a:gd name="T2" fmla="*/ 667 w 667"/>
              <a:gd name="T3" fmla="*/ 185 h 386"/>
              <a:gd name="T4" fmla="*/ 341 w 667"/>
              <a:gd name="T5" fmla="*/ 0 h 386"/>
              <a:gd name="T6" fmla="*/ 0 w 667"/>
              <a:gd name="T7" fmla="*/ 197 h 386"/>
              <a:gd name="T8" fmla="*/ 329 w 667"/>
              <a:gd name="T9" fmla="*/ 38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7" h="386">
                <a:moveTo>
                  <a:pt x="329" y="386"/>
                </a:moveTo>
                <a:lnTo>
                  <a:pt x="667" y="185"/>
                </a:lnTo>
                <a:lnTo>
                  <a:pt x="341" y="0"/>
                </a:lnTo>
                <a:lnTo>
                  <a:pt x="0" y="197"/>
                </a:lnTo>
                <a:lnTo>
                  <a:pt x="329" y="386"/>
                </a:lnTo>
                <a:close/>
              </a:path>
            </a:pathLst>
          </a:custGeom>
          <a:solidFill>
            <a:srgbClr val="88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ş1îḍé"/>
          <p:cNvSpPr/>
          <p:nvPr>
            <p:custDataLst>
              <p:tags r:id="rId13"/>
            </p:custDataLst>
          </p:nvPr>
        </p:nvSpPr>
        <p:spPr bwMode="auto">
          <a:xfrm flipH="1">
            <a:off x="2608580" y="2112010"/>
            <a:ext cx="114935" cy="104775"/>
          </a:xfrm>
          <a:custGeom>
            <a:avLst/>
            <a:gdLst>
              <a:gd name="T0" fmla="*/ 0 w 103"/>
              <a:gd name="T1" fmla="*/ 57 h 94"/>
              <a:gd name="T2" fmla="*/ 103 w 103"/>
              <a:gd name="T3" fmla="*/ 0 h 94"/>
              <a:gd name="T4" fmla="*/ 83 w 103"/>
              <a:gd name="T5" fmla="*/ 86 h 94"/>
              <a:gd name="T6" fmla="*/ 21 w 103"/>
              <a:gd name="T7" fmla="*/ 94 h 94"/>
              <a:gd name="T8" fmla="*/ 0 w 103"/>
              <a:gd name="T9" fmla="*/ 5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94">
                <a:moveTo>
                  <a:pt x="0" y="57"/>
                </a:moveTo>
                <a:lnTo>
                  <a:pt x="103" y="0"/>
                </a:lnTo>
                <a:lnTo>
                  <a:pt x="83" y="86"/>
                </a:lnTo>
                <a:lnTo>
                  <a:pt x="21" y="94"/>
                </a:lnTo>
                <a:lnTo>
                  <a:pt x="0" y="57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i$ļiḓê"/>
          <p:cNvSpPr/>
          <p:nvPr>
            <p:custDataLst>
              <p:tags r:id="rId14"/>
            </p:custDataLst>
          </p:nvPr>
        </p:nvSpPr>
        <p:spPr bwMode="auto">
          <a:xfrm flipH="1">
            <a:off x="1447800" y="2835910"/>
            <a:ext cx="454025" cy="370205"/>
          </a:xfrm>
          <a:custGeom>
            <a:avLst/>
            <a:gdLst>
              <a:gd name="T0" fmla="*/ 92 w 99"/>
              <a:gd name="T1" fmla="*/ 0 h 81"/>
              <a:gd name="T2" fmla="*/ 99 w 99"/>
              <a:gd name="T3" fmla="*/ 30 h 81"/>
              <a:gd name="T4" fmla="*/ 17 w 99"/>
              <a:gd name="T5" fmla="*/ 78 h 81"/>
              <a:gd name="T6" fmla="*/ 0 w 99"/>
              <a:gd name="T7" fmla="*/ 81 h 81"/>
              <a:gd name="T8" fmla="*/ 0 w 99"/>
              <a:gd name="T9" fmla="*/ 54 h 81"/>
              <a:gd name="T10" fmla="*/ 9 w 99"/>
              <a:gd name="T11" fmla="*/ 48 h 81"/>
              <a:gd name="T12" fmla="*/ 92 w 99"/>
              <a:gd name="T13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" h="81">
                <a:moveTo>
                  <a:pt x="92" y="0"/>
                </a:moveTo>
                <a:cubicBezTo>
                  <a:pt x="95" y="10"/>
                  <a:pt x="97" y="20"/>
                  <a:pt x="99" y="30"/>
                </a:cubicBezTo>
                <a:cubicBezTo>
                  <a:pt x="17" y="78"/>
                  <a:pt x="17" y="78"/>
                  <a:pt x="17" y="78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54"/>
                  <a:pt x="0" y="54"/>
                  <a:pt x="0" y="54"/>
                </a:cubicBezTo>
                <a:cubicBezTo>
                  <a:pt x="9" y="48"/>
                  <a:pt x="9" y="48"/>
                  <a:pt x="9" y="48"/>
                </a:cubicBezTo>
                <a:lnTo>
                  <a:pt x="92" y="0"/>
                </a:lnTo>
                <a:close/>
              </a:path>
            </a:pathLst>
          </a:custGeom>
          <a:solidFill>
            <a:srgbClr val="88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íSľídè"/>
          <p:cNvSpPr/>
          <p:nvPr>
            <p:custDataLst>
              <p:tags r:id="rId15"/>
            </p:custDataLst>
          </p:nvPr>
        </p:nvSpPr>
        <p:spPr bwMode="auto">
          <a:xfrm flipH="1">
            <a:off x="1350645" y="3605530"/>
            <a:ext cx="509905" cy="511810"/>
          </a:xfrm>
          <a:custGeom>
            <a:avLst/>
            <a:gdLst>
              <a:gd name="T0" fmla="*/ 119 w 457"/>
              <a:gd name="T1" fmla="*/ 459 h 459"/>
              <a:gd name="T2" fmla="*/ 457 w 457"/>
              <a:gd name="T3" fmla="*/ 258 h 459"/>
              <a:gd name="T4" fmla="*/ 341 w 457"/>
              <a:gd name="T5" fmla="*/ 0 h 459"/>
              <a:gd name="T6" fmla="*/ 0 w 457"/>
              <a:gd name="T7" fmla="*/ 197 h 459"/>
              <a:gd name="T8" fmla="*/ 119 w 457"/>
              <a:gd name="T9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" h="459">
                <a:moveTo>
                  <a:pt x="119" y="459"/>
                </a:moveTo>
                <a:lnTo>
                  <a:pt x="457" y="258"/>
                </a:lnTo>
                <a:lnTo>
                  <a:pt x="341" y="0"/>
                </a:lnTo>
                <a:lnTo>
                  <a:pt x="0" y="197"/>
                </a:lnTo>
                <a:lnTo>
                  <a:pt x="119" y="459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îṩḻíďê"/>
          <p:cNvSpPr/>
          <p:nvPr>
            <p:custDataLst>
              <p:tags r:id="rId16"/>
            </p:custDataLst>
          </p:nvPr>
        </p:nvSpPr>
        <p:spPr bwMode="auto">
          <a:xfrm flipH="1">
            <a:off x="1447800" y="3509010"/>
            <a:ext cx="436245" cy="316865"/>
          </a:xfrm>
          <a:custGeom>
            <a:avLst/>
            <a:gdLst>
              <a:gd name="T0" fmla="*/ 3 w 95"/>
              <a:gd name="T1" fmla="*/ 51 h 69"/>
              <a:gd name="T2" fmla="*/ 13 w 95"/>
              <a:gd name="T3" fmla="*/ 49 h 69"/>
              <a:gd name="T4" fmla="*/ 95 w 95"/>
              <a:gd name="T5" fmla="*/ 0 h 69"/>
              <a:gd name="T6" fmla="*/ 88 w 95"/>
              <a:gd name="T7" fmla="*/ 21 h 69"/>
              <a:gd name="T8" fmla="*/ 8 w 95"/>
              <a:gd name="T9" fmla="*/ 68 h 69"/>
              <a:gd name="T10" fmla="*/ 6 w 95"/>
              <a:gd name="T11" fmla="*/ 68 h 69"/>
              <a:gd name="T12" fmla="*/ 6 w 95"/>
              <a:gd name="T13" fmla="*/ 69 h 69"/>
              <a:gd name="T14" fmla="*/ 5 w 95"/>
              <a:gd name="T15" fmla="*/ 69 h 69"/>
              <a:gd name="T16" fmla="*/ 0 w 95"/>
              <a:gd name="T17" fmla="*/ 62 h 69"/>
              <a:gd name="T18" fmla="*/ 3 w 95"/>
              <a:gd name="T19" fmla="*/ 5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69">
                <a:moveTo>
                  <a:pt x="3" y="51"/>
                </a:moveTo>
                <a:cubicBezTo>
                  <a:pt x="13" y="49"/>
                  <a:pt x="13" y="49"/>
                  <a:pt x="13" y="49"/>
                </a:cubicBezTo>
                <a:cubicBezTo>
                  <a:pt x="95" y="0"/>
                  <a:pt x="95" y="0"/>
                  <a:pt x="95" y="0"/>
                </a:cubicBezTo>
                <a:cubicBezTo>
                  <a:pt x="93" y="8"/>
                  <a:pt x="91" y="15"/>
                  <a:pt x="88" y="21"/>
                </a:cubicBezTo>
                <a:cubicBezTo>
                  <a:pt x="8" y="68"/>
                  <a:pt x="8" y="68"/>
                  <a:pt x="8" y="68"/>
                </a:cubicBezTo>
                <a:cubicBezTo>
                  <a:pt x="7" y="68"/>
                  <a:pt x="7" y="68"/>
                  <a:pt x="6" y="68"/>
                </a:cubicBezTo>
                <a:cubicBezTo>
                  <a:pt x="6" y="69"/>
                  <a:pt x="6" y="69"/>
                  <a:pt x="6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0" y="62"/>
                  <a:pt x="0" y="62"/>
                  <a:pt x="0" y="62"/>
                </a:cubicBezTo>
                <a:lnTo>
                  <a:pt x="3" y="51"/>
                </a:lnTo>
                <a:close/>
              </a:path>
            </a:pathLst>
          </a:custGeom>
          <a:solidFill>
            <a:srgbClr val="88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iṥḷíďê"/>
          <p:cNvSpPr/>
          <p:nvPr>
            <p:custDataLst>
              <p:tags r:id="rId17"/>
            </p:custDataLst>
          </p:nvPr>
        </p:nvSpPr>
        <p:spPr bwMode="auto">
          <a:xfrm flipH="1">
            <a:off x="2346325" y="1690370"/>
            <a:ext cx="537845" cy="485140"/>
          </a:xfrm>
          <a:custGeom>
            <a:avLst/>
            <a:gdLst>
              <a:gd name="T0" fmla="*/ 0 w 482"/>
              <a:gd name="T1" fmla="*/ 197 h 435"/>
              <a:gd name="T2" fmla="*/ 338 w 482"/>
              <a:gd name="T3" fmla="*/ 0 h 435"/>
              <a:gd name="T4" fmla="*/ 482 w 482"/>
              <a:gd name="T5" fmla="*/ 238 h 435"/>
              <a:gd name="T6" fmla="*/ 144 w 482"/>
              <a:gd name="T7" fmla="*/ 435 h 435"/>
              <a:gd name="T8" fmla="*/ 0 w 482"/>
              <a:gd name="T9" fmla="*/ 197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2" h="435">
                <a:moveTo>
                  <a:pt x="0" y="197"/>
                </a:moveTo>
                <a:lnTo>
                  <a:pt x="338" y="0"/>
                </a:lnTo>
                <a:lnTo>
                  <a:pt x="482" y="238"/>
                </a:lnTo>
                <a:lnTo>
                  <a:pt x="144" y="435"/>
                </a:lnTo>
                <a:lnTo>
                  <a:pt x="0" y="197"/>
                </a:lnTo>
                <a:close/>
              </a:path>
            </a:pathLst>
          </a:custGeom>
          <a:solidFill>
            <a:srgbClr val="88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íṣlíďe"/>
          <p:cNvSpPr/>
          <p:nvPr>
            <p:custDataLst>
              <p:tags r:id="rId18"/>
            </p:custDataLst>
          </p:nvPr>
        </p:nvSpPr>
        <p:spPr bwMode="auto">
          <a:xfrm flipH="1">
            <a:off x="1873885" y="1694815"/>
            <a:ext cx="744220" cy="430530"/>
          </a:xfrm>
          <a:custGeom>
            <a:avLst/>
            <a:gdLst>
              <a:gd name="T0" fmla="*/ 0 w 667"/>
              <a:gd name="T1" fmla="*/ 197 h 386"/>
              <a:gd name="T2" fmla="*/ 341 w 667"/>
              <a:gd name="T3" fmla="*/ 0 h 386"/>
              <a:gd name="T4" fmla="*/ 667 w 667"/>
              <a:gd name="T5" fmla="*/ 189 h 386"/>
              <a:gd name="T6" fmla="*/ 329 w 667"/>
              <a:gd name="T7" fmla="*/ 386 h 386"/>
              <a:gd name="T8" fmla="*/ 0 w 667"/>
              <a:gd name="T9" fmla="*/ 19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7" h="386">
                <a:moveTo>
                  <a:pt x="0" y="197"/>
                </a:moveTo>
                <a:lnTo>
                  <a:pt x="341" y="0"/>
                </a:lnTo>
                <a:lnTo>
                  <a:pt x="667" y="189"/>
                </a:lnTo>
                <a:lnTo>
                  <a:pt x="329" y="386"/>
                </a:lnTo>
                <a:lnTo>
                  <a:pt x="0" y="197"/>
                </a:lnTo>
                <a:close/>
              </a:path>
            </a:pathLst>
          </a:custGeom>
          <a:solidFill>
            <a:srgbClr val="88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ïşḻïḋé"/>
          <p:cNvSpPr/>
          <p:nvPr>
            <p:custDataLst>
              <p:tags r:id="rId19"/>
            </p:custDataLst>
          </p:nvPr>
        </p:nvSpPr>
        <p:spPr bwMode="auto">
          <a:xfrm flipH="1">
            <a:off x="1768475" y="2194560"/>
            <a:ext cx="490855" cy="328930"/>
          </a:xfrm>
          <a:custGeom>
            <a:avLst/>
            <a:gdLst>
              <a:gd name="T0" fmla="*/ 25 w 107"/>
              <a:gd name="T1" fmla="*/ 69 h 72"/>
              <a:gd name="T2" fmla="*/ 18 w 107"/>
              <a:gd name="T3" fmla="*/ 72 h 72"/>
              <a:gd name="T4" fmla="*/ 0 w 107"/>
              <a:gd name="T5" fmla="*/ 51 h 72"/>
              <a:gd name="T6" fmla="*/ 6 w 107"/>
              <a:gd name="T7" fmla="*/ 48 h 72"/>
              <a:gd name="T8" fmla="*/ 88 w 107"/>
              <a:gd name="T9" fmla="*/ 0 h 72"/>
              <a:gd name="T10" fmla="*/ 107 w 107"/>
              <a:gd name="T11" fmla="*/ 21 h 72"/>
              <a:gd name="T12" fmla="*/ 25 w 107"/>
              <a:gd name="T13" fmla="*/ 6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72">
                <a:moveTo>
                  <a:pt x="25" y="69"/>
                </a:moveTo>
                <a:cubicBezTo>
                  <a:pt x="18" y="72"/>
                  <a:pt x="18" y="72"/>
                  <a:pt x="18" y="72"/>
                </a:cubicBezTo>
                <a:cubicBezTo>
                  <a:pt x="0" y="51"/>
                  <a:pt x="0" y="51"/>
                  <a:pt x="0" y="51"/>
                </a:cubicBezTo>
                <a:cubicBezTo>
                  <a:pt x="6" y="48"/>
                  <a:pt x="6" y="48"/>
                  <a:pt x="6" y="48"/>
                </a:cubicBezTo>
                <a:cubicBezTo>
                  <a:pt x="88" y="0"/>
                  <a:pt x="88" y="0"/>
                  <a:pt x="88" y="0"/>
                </a:cubicBezTo>
                <a:cubicBezTo>
                  <a:pt x="95" y="6"/>
                  <a:pt x="101" y="13"/>
                  <a:pt x="107" y="21"/>
                </a:cubicBezTo>
                <a:lnTo>
                  <a:pt x="25" y="69"/>
                </a:lnTo>
                <a:close/>
              </a:path>
            </a:pathLst>
          </a:custGeom>
          <a:solidFill>
            <a:srgbClr val="88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ïślïḍé"/>
          <p:cNvSpPr/>
          <p:nvPr>
            <p:custDataLst>
              <p:tags r:id="rId20"/>
            </p:custDataLst>
          </p:nvPr>
        </p:nvSpPr>
        <p:spPr bwMode="auto">
          <a:xfrm flipH="1">
            <a:off x="1608455" y="2207895"/>
            <a:ext cx="536575" cy="302260"/>
          </a:xfrm>
          <a:custGeom>
            <a:avLst/>
            <a:gdLst>
              <a:gd name="T0" fmla="*/ 0 w 481"/>
              <a:gd name="T1" fmla="*/ 271 h 271"/>
              <a:gd name="T2" fmla="*/ 144 w 481"/>
              <a:gd name="T3" fmla="*/ 197 h 271"/>
              <a:gd name="T4" fmla="*/ 481 w 481"/>
              <a:gd name="T5" fmla="*/ 0 h 271"/>
              <a:gd name="T6" fmla="*/ 337 w 481"/>
              <a:gd name="T7" fmla="*/ 74 h 271"/>
              <a:gd name="T8" fmla="*/ 0 w 481"/>
              <a:gd name="T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1" h="271">
                <a:moveTo>
                  <a:pt x="0" y="271"/>
                </a:moveTo>
                <a:lnTo>
                  <a:pt x="144" y="197"/>
                </a:lnTo>
                <a:lnTo>
                  <a:pt x="481" y="0"/>
                </a:lnTo>
                <a:lnTo>
                  <a:pt x="337" y="74"/>
                </a:lnTo>
                <a:lnTo>
                  <a:pt x="0" y="271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íŝ1îḓè"/>
          <p:cNvSpPr/>
          <p:nvPr>
            <p:custDataLst>
              <p:tags r:id="rId21"/>
            </p:custDataLst>
          </p:nvPr>
        </p:nvSpPr>
        <p:spPr bwMode="auto">
          <a:xfrm flipH="1">
            <a:off x="1350645" y="2207895"/>
            <a:ext cx="633730" cy="710565"/>
          </a:xfrm>
          <a:custGeom>
            <a:avLst/>
            <a:gdLst>
              <a:gd name="T0" fmla="*/ 0 w 568"/>
              <a:gd name="T1" fmla="*/ 197 h 637"/>
              <a:gd name="T2" fmla="*/ 337 w 568"/>
              <a:gd name="T3" fmla="*/ 0 h 637"/>
              <a:gd name="T4" fmla="*/ 568 w 568"/>
              <a:gd name="T5" fmla="*/ 439 h 637"/>
              <a:gd name="T6" fmla="*/ 230 w 568"/>
              <a:gd name="T7" fmla="*/ 637 h 637"/>
              <a:gd name="T8" fmla="*/ 0 w 568"/>
              <a:gd name="T9" fmla="*/ 197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8" h="637">
                <a:moveTo>
                  <a:pt x="0" y="197"/>
                </a:moveTo>
                <a:lnTo>
                  <a:pt x="337" y="0"/>
                </a:lnTo>
                <a:lnTo>
                  <a:pt x="568" y="439"/>
                </a:lnTo>
                <a:lnTo>
                  <a:pt x="230" y="637"/>
                </a:lnTo>
                <a:lnTo>
                  <a:pt x="0" y="197"/>
                </a:lnTo>
                <a:close/>
              </a:path>
            </a:pathLst>
          </a:custGeom>
          <a:solidFill>
            <a:srgbClr val="88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iṥ1íḋê"/>
          <p:cNvSpPr/>
          <p:nvPr>
            <p:custDataLst>
              <p:tags r:id="rId22"/>
            </p:custDataLst>
          </p:nvPr>
        </p:nvSpPr>
        <p:spPr bwMode="auto">
          <a:xfrm flipH="1">
            <a:off x="1791335" y="2047240"/>
            <a:ext cx="1285240" cy="2125980"/>
          </a:xfrm>
          <a:custGeom>
            <a:avLst/>
            <a:gdLst>
              <a:gd name="T0" fmla="*/ 0 w 280"/>
              <a:gd name="T1" fmla="*/ 151 h 464"/>
              <a:gd name="T2" fmla="*/ 140 w 280"/>
              <a:gd name="T3" fmla="*/ 419 h 464"/>
              <a:gd name="T4" fmla="*/ 280 w 280"/>
              <a:gd name="T5" fmla="*/ 313 h 464"/>
              <a:gd name="T6" fmla="*/ 140 w 280"/>
              <a:gd name="T7" fmla="*/ 45 h 464"/>
              <a:gd name="T8" fmla="*/ 0 w 280"/>
              <a:gd name="T9" fmla="*/ 151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0" h="464">
                <a:moveTo>
                  <a:pt x="0" y="151"/>
                </a:moveTo>
                <a:cubicBezTo>
                  <a:pt x="0" y="254"/>
                  <a:pt x="62" y="374"/>
                  <a:pt x="140" y="419"/>
                </a:cubicBezTo>
                <a:cubicBezTo>
                  <a:pt x="217" y="464"/>
                  <a:pt x="280" y="416"/>
                  <a:pt x="280" y="313"/>
                </a:cubicBezTo>
                <a:cubicBezTo>
                  <a:pt x="280" y="210"/>
                  <a:pt x="217" y="90"/>
                  <a:pt x="140" y="45"/>
                </a:cubicBezTo>
                <a:cubicBezTo>
                  <a:pt x="62" y="0"/>
                  <a:pt x="0" y="48"/>
                  <a:pt x="0" y="151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ïšlîḑe"/>
          <p:cNvSpPr/>
          <p:nvPr>
            <p:custDataLst>
              <p:tags r:id="rId23"/>
            </p:custDataLst>
          </p:nvPr>
        </p:nvSpPr>
        <p:spPr bwMode="auto">
          <a:xfrm flipH="1">
            <a:off x="2218055" y="1914525"/>
            <a:ext cx="431800" cy="695960"/>
          </a:xfrm>
          <a:custGeom>
            <a:avLst/>
            <a:gdLst>
              <a:gd name="T0" fmla="*/ 29 w 387"/>
              <a:gd name="T1" fmla="*/ 0 h 624"/>
              <a:gd name="T2" fmla="*/ 358 w 387"/>
              <a:gd name="T3" fmla="*/ 189 h 624"/>
              <a:gd name="T4" fmla="*/ 387 w 387"/>
              <a:gd name="T5" fmla="*/ 624 h 624"/>
              <a:gd name="T6" fmla="*/ 0 w 387"/>
              <a:gd name="T7" fmla="*/ 399 h 624"/>
              <a:gd name="T8" fmla="*/ 29 w 387"/>
              <a:gd name="T9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" h="624">
                <a:moveTo>
                  <a:pt x="29" y="0"/>
                </a:moveTo>
                <a:lnTo>
                  <a:pt x="358" y="189"/>
                </a:lnTo>
                <a:lnTo>
                  <a:pt x="387" y="624"/>
                </a:lnTo>
                <a:lnTo>
                  <a:pt x="0" y="399"/>
                </a:lnTo>
                <a:lnTo>
                  <a:pt x="29" y="0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îš1íḍe"/>
          <p:cNvSpPr/>
          <p:nvPr>
            <p:custDataLst>
              <p:tags r:id="rId24"/>
            </p:custDataLst>
          </p:nvPr>
        </p:nvSpPr>
        <p:spPr bwMode="auto">
          <a:xfrm flipH="1">
            <a:off x="1727835" y="2427605"/>
            <a:ext cx="527685" cy="723900"/>
          </a:xfrm>
          <a:custGeom>
            <a:avLst/>
            <a:gdLst>
              <a:gd name="T0" fmla="*/ 243 w 473"/>
              <a:gd name="T1" fmla="*/ 0 h 649"/>
              <a:gd name="T2" fmla="*/ 473 w 473"/>
              <a:gd name="T3" fmla="*/ 440 h 649"/>
              <a:gd name="T4" fmla="*/ 272 w 473"/>
              <a:gd name="T5" fmla="*/ 649 h 649"/>
              <a:gd name="T6" fmla="*/ 0 w 473"/>
              <a:gd name="T7" fmla="*/ 123 h 649"/>
              <a:gd name="T8" fmla="*/ 243 w 473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3" h="649">
                <a:moveTo>
                  <a:pt x="243" y="0"/>
                </a:moveTo>
                <a:lnTo>
                  <a:pt x="473" y="440"/>
                </a:lnTo>
                <a:lnTo>
                  <a:pt x="272" y="649"/>
                </a:lnTo>
                <a:lnTo>
                  <a:pt x="0" y="123"/>
                </a:lnTo>
                <a:lnTo>
                  <a:pt x="243" y="0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íŝ1iḍé"/>
          <p:cNvSpPr/>
          <p:nvPr>
            <p:custDataLst>
              <p:tags r:id="rId25"/>
            </p:custDataLst>
          </p:nvPr>
        </p:nvSpPr>
        <p:spPr bwMode="auto">
          <a:xfrm flipH="1">
            <a:off x="1617345" y="3092450"/>
            <a:ext cx="349250" cy="732790"/>
          </a:xfrm>
          <a:custGeom>
            <a:avLst/>
            <a:gdLst>
              <a:gd name="T0" fmla="*/ 313 w 313"/>
              <a:gd name="T1" fmla="*/ 221 h 657"/>
              <a:gd name="T2" fmla="*/ 313 w 313"/>
              <a:gd name="T3" fmla="*/ 657 h 657"/>
              <a:gd name="T4" fmla="*/ 0 w 313"/>
              <a:gd name="T5" fmla="*/ 517 h 657"/>
              <a:gd name="T6" fmla="*/ 0 w 313"/>
              <a:gd name="T7" fmla="*/ 0 h 657"/>
              <a:gd name="T8" fmla="*/ 313 w 313"/>
              <a:gd name="T9" fmla="*/ 221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657">
                <a:moveTo>
                  <a:pt x="313" y="221"/>
                </a:moveTo>
                <a:lnTo>
                  <a:pt x="313" y="657"/>
                </a:lnTo>
                <a:lnTo>
                  <a:pt x="0" y="517"/>
                </a:lnTo>
                <a:lnTo>
                  <a:pt x="0" y="0"/>
                </a:lnTo>
                <a:lnTo>
                  <a:pt x="313" y="221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îśliďe"/>
          <p:cNvSpPr/>
          <p:nvPr>
            <p:custDataLst>
              <p:tags r:id="rId26"/>
            </p:custDataLst>
          </p:nvPr>
        </p:nvSpPr>
        <p:spPr bwMode="auto">
          <a:xfrm flipH="1">
            <a:off x="1727835" y="3628390"/>
            <a:ext cx="527685" cy="682625"/>
          </a:xfrm>
          <a:custGeom>
            <a:avLst/>
            <a:gdLst>
              <a:gd name="T0" fmla="*/ 473 w 473"/>
              <a:gd name="T1" fmla="*/ 439 h 612"/>
              <a:gd name="T2" fmla="*/ 243 w 473"/>
              <a:gd name="T3" fmla="*/ 612 h 612"/>
              <a:gd name="T4" fmla="*/ 0 w 473"/>
              <a:gd name="T5" fmla="*/ 205 h 612"/>
              <a:gd name="T6" fmla="*/ 272 w 473"/>
              <a:gd name="T7" fmla="*/ 0 h 612"/>
              <a:gd name="T8" fmla="*/ 473 w 473"/>
              <a:gd name="T9" fmla="*/ 439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3" h="612">
                <a:moveTo>
                  <a:pt x="473" y="439"/>
                </a:moveTo>
                <a:lnTo>
                  <a:pt x="243" y="612"/>
                </a:lnTo>
                <a:lnTo>
                  <a:pt x="0" y="205"/>
                </a:lnTo>
                <a:lnTo>
                  <a:pt x="272" y="0"/>
                </a:lnTo>
                <a:lnTo>
                  <a:pt x="473" y="439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ïŝḷïḋè"/>
          <p:cNvSpPr/>
          <p:nvPr>
            <p:custDataLst>
              <p:tags r:id="rId27"/>
            </p:custDataLst>
          </p:nvPr>
        </p:nvSpPr>
        <p:spPr bwMode="auto">
          <a:xfrm flipH="1">
            <a:off x="2218055" y="3609975"/>
            <a:ext cx="431800" cy="695960"/>
          </a:xfrm>
          <a:custGeom>
            <a:avLst/>
            <a:gdLst>
              <a:gd name="T0" fmla="*/ 358 w 387"/>
              <a:gd name="T1" fmla="*/ 624 h 624"/>
              <a:gd name="T2" fmla="*/ 29 w 387"/>
              <a:gd name="T3" fmla="*/ 435 h 624"/>
              <a:gd name="T4" fmla="*/ 0 w 387"/>
              <a:gd name="T5" fmla="*/ 0 h 624"/>
              <a:gd name="T6" fmla="*/ 387 w 387"/>
              <a:gd name="T7" fmla="*/ 221 h 624"/>
              <a:gd name="T8" fmla="*/ 358 w 387"/>
              <a:gd name="T9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" h="624">
                <a:moveTo>
                  <a:pt x="358" y="624"/>
                </a:moveTo>
                <a:lnTo>
                  <a:pt x="29" y="435"/>
                </a:lnTo>
                <a:lnTo>
                  <a:pt x="0" y="0"/>
                </a:lnTo>
                <a:lnTo>
                  <a:pt x="387" y="221"/>
                </a:lnTo>
                <a:lnTo>
                  <a:pt x="358" y="624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iṣḷiďè"/>
          <p:cNvSpPr/>
          <p:nvPr>
            <p:custDataLst>
              <p:tags r:id="rId28"/>
            </p:custDataLst>
          </p:nvPr>
        </p:nvSpPr>
        <p:spPr bwMode="auto">
          <a:xfrm flipH="1">
            <a:off x="2613025" y="3068955"/>
            <a:ext cx="527685" cy="723900"/>
          </a:xfrm>
          <a:custGeom>
            <a:avLst/>
            <a:gdLst>
              <a:gd name="T0" fmla="*/ 230 w 473"/>
              <a:gd name="T1" fmla="*/ 649 h 649"/>
              <a:gd name="T2" fmla="*/ 0 w 473"/>
              <a:gd name="T3" fmla="*/ 210 h 649"/>
              <a:gd name="T4" fmla="*/ 197 w 473"/>
              <a:gd name="T5" fmla="*/ 0 h 649"/>
              <a:gd name="T6" fmla="*/ 473 w 473"/>
              <a:gd name="T7" fmla="*/ 522 h 649"/>
              <a:gd name="T8" fmla="*/ 230 w 473"/>
              <a:gd name="T9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3" h="649">
                <a:moveTo>
                  <a:pt x="230" y="649"/>
                </a:moveTo>
                <a:lnTo>
                  <a:pt x="0" y="210"/>
                </a:lnTo>
                <a:lnTo>
                  <a:pt x="197" y="0"/>
                </a:lnTo>
                <a:lnTo>
                  <a:pt x="473" y="522"/>
                </a:lnTo>
                <a:lnTo>
                  <a:pt x="230" y="649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í$ḷiḋé"/>
          <p:cNvSpPr/>
          <p:nvPr>
            <p:custDataLst>
              <p:tags r:id="rId29"/>
            </p:custDataLst>
          </p:nvPr>
        </p:nvSpPr>
        <p:spPr bwMode="auto">
          <a:xfrm flipH="1">
            <a:off x="2901950" y="2395220"/>
            <a:ext cx="349250" cy="734060"/>
          </a:xfrm>
          <a:custGeom>
            <a:avLst/>
            <a:gdLst>
              <a:gd name="T0" fmla="*/ 0 w 313"/>
              <a:gd name="T1" fmla="*/ 436 h 658"/>
              <a:gd name="T2" fmla="*/ 0 w 313"/>
              <a:gd name="T3" fmla="*/ 0 h 658"/>
              <a:gd name="T4" fmla="*/ 313 w 313"/>
              <a:gd name="T5" fmla="*/ 140 h 658"/>
              <a:gd name="T6" fmla="*/ 313 w 313"/>
              <a:gd name="T7" fmla="*/ 658 h 658"/>
              <a:gd name="T8" fmla="*/ 0 w 313"/>
              <a:gd name="T9" fmla="*/ 436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658">
                <a:moveTo>
                  <a:pt x="0" y="436"/>
                </a:moveTo>
                <a:lnTo>
                  <a:pt x="0" y="0"/>
                </a:lnTo>
                <a:lnTo>
                  <a:pt x="313" y="140"/>
                </a:lnTo>
                <a:lnTo>
                  <a:pt x="313" y="658"/>
                </a:lnTo>
                <a:lnTo>
                  <a:pt x="0" y="436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îSliḋe"/>
          <p:cNvSpPr/>
          <p:nvPr>
            <p:custDataLst>
              <p:tags r:id="rId30"/>
            </p:custDataLst>
          </p:nvPr>
        </p:nvSpPr>
        <p:spPr bwMode="auto">
          <a:xfrm flipH="1">
            <a:off x="2613025" y="1910080"/>
            <a:ext cx="527685" cy="682625"/>
          </a:xfrm>
          <a:custGeom>
            <a:avLst/>
            <a:gdLst>
              <a:gd name="T0" fmla="*/ 0 w 473"/>
              <a:gd name="T1" fmla="*/ 173 h 612"/>
              <a:gd name="T2" fmla="*/ 230 w 473"/>
              <a:gd name="T3" fmla="*/ 0 h 612"/>
              <a:gd name="T4" fmla="*/ 473 w 473"/>
              <a:gd name="T5" fmla="*/ 407 h 612"/>
              <a:gd name="T6" fmla="*/ 197 w 473"/>
              <a:gd name="T7" fmla="*/ 612 h 612"/>
              <a:gd name="T8" fmla="*/ 0 w 473"/>
              <a:gd name="T9" fmla="*/ 173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3" h="612">
                <a:moveTo>
                  <a:pt x="0" y="173"/>
                </a:moveTo>
                <a:lnTo>
                  <a:pt x="230" y="0"/>
                </a:lnTo>
                <a:lnTo>
                  <a:pt x="473" y="407"/>
                </a:lnTo>
                <a:lnTo>
                  <a:pt x="197" y="612"/>
                </a:lnTo>
                <a:lnTo>
                  <a:pt x="0" y="173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iS1íḓê"/>
          <p:cNvSpPr/>
          <p:nvPr>
            <p:custDataLst>
              <p:tags r:id="rId31"/>
            </p:custDataLst>
          </p:nvPr>
        </p:nvSpPr>
        <p:spPr bwMode="auto">
          <a:xfrm flipH="1">
            <a:off x="1929130" y="2277110"/>
            <a:ext cx="1009650" cy="1662430"/>
          </a:xfrm>
          <a:custGeom>
            <a:avLst/>
            <a:gdLst>
              <a:gd name="T0" fmla="*/ 0 w 220"/>
              <a:gd name="T1" fmla="*/ 118 h 363"/>
              <a:gd name="T2" fmla="*/ 110 w 220"/>
              <a:gd name="T3" fmla="*/ 328 h 363"/>
              <a:gd name="T4" fmla="*/ 220 w 220"/>
              <a:gd name="T5" fmla="*/ 245 h 363"/>
              <a:gd name="T6" fmla="*/ 110 w 220"/>
              <a:gd name="T7" fmla="*/ 35 h 363"/>
              <a:gd name="T8" fmla="*/ 0 w 220"/>
              <a:gd name="T9" fmla="*/ 118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" h="363">
                <a:moveTo>
                  <a:pt x="0" y="118"/>
                </a:moveTo>
                <a:cubicBezTo>
                  <a:pt x="0" y="199"/>
                  <a:pt x="49" y="293"/>
                  <a:pt x="110" y="328"/>
                </a:cubicBezTo>
                <a:cubicBezTo>
                  <a:pt x="171" y="363"/>
                  <a:pt x="220" y="326"/>
                  <a:pt x="220" y="245"/>
                </a:cubicBezTo>
                <a:cubicBezTo>
                  <a:pt x="220" y="164"/>
                  <a:pt x="171" y="70"/>
                  <a:pt x="110" y="35"/>
                </a:cubicBezTo>
                <a:cubicBezTo>
                  <a:pt x="49" y="0"/>
                  <a:pt x="0" y="38"/>
                  <a:pt x="0" y="118"/>
                </a:cubicBezTo>
                <a:close/>
              </a:path>
            </a:pathLst>
          </a:custGeom>
          <a:solidFill>
            <a:srgbClr val="88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îṧḻiḑê"/>
          <p:cNvSpPr/>
          <p:nvPr>
            <p:custDataLst>
              <p:tags r:id="rId32"/>
            </p:custDataLst>
          </p:nvPr>
        </p:nvSpPr>
        <p:spPr bwMode="auto">
          <a:xfrm flipH="1">
            <a:off x="2030095" y="2446655"/>
            <a:ext cx="808990" cy="1328420"/>
          </a:xfrm>
          <a:custGeom>
            <a:avLst/>
            <a:gdLst>
              <a:gd name="T0" fmla="*/ 0 w 176"/>
              <a:gd name="T1" fmla="*/ 94 h 290"/>
              <a:gd name="T2" fmla="*/ 88 w 176"/>
              <a:gd name="T3" fmla="*/ 262 h 290"/>
              <a:gd name="T4" fmla="*/ 176 w 176"/>
              <a:gd name="T5" fmla="*/ 196 h 290"/>
              <a:gd name="T6" fmla="*/ 88 w 176"/>
              <a:gd name="T7" fmla="*/ 28 h 290"/>
              <a:gd name="T8" fmla="*/ 0 w 176"/>
              <a:gd name="T9" fmla="*/ 94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290">
                <a:moveTo>
                  <a:pt x="0" y="94"/>
                </a:moveTo>
                <a:cubicBezTo>
                  <a:pt x="0" y="159"/>
                  <a:pt x="39" y="234"/>
                  <a:pt x="88" y="262"/>
                </a:cubicBezTo>
                <a:cubicBezTo>
                  <a:pt x="136" y="290"/>
                  <a:pt x="176" y="260"/>
                  <a:pt x="176" y="196"/>
                </a:cubicBezTo>
                <a:cubicBezTo>
                  <a:pt x="176" y="131"/>
                  <a:pt x="136" y="56"/>
                  <a:pt x="88" y="28"/>
                </a:cubicBezTo>
                <a:cubicBezTo>
                  <a:pt x="39" y="0"/>
                  <a:pt x="0" y="30"/>
                  <a:pt x="0" y="94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íŝļïḋê"/>
          <p:cNvSpPr/>
          <p:nvPr>
            <p:custDataLst>
              <p:tags r:id="rId33"/>
            </p:custDataLst>
          </p:nvPr>
        </p:nvSpPr>
        <p:spPr bwMode="auto">
          <a:xfrm flipH="1">
            <a:off x="2250440" y="2803525"/>
            <a:ext cx="371475" cy="613410"/>
          </a:xfrm>
          <a:custGeom>
            <a:avLst/>
            <a:gdLst>
              <a:gd name="T0" fmla="*/ 0 w 81"/>
              <a:gd name="T1" fmla="*/ 44 h 134"/>
              <a:gd name="T2" fmla="*/ 41 w 81"/>
              <a:gd name="T3" fmla="*/ 121 h 134"/>
              <a:gd name="T4" fmla="*/ 81 w 81"/>
              <a:gd name="T5" fmla="*/ 90 h 134"/>
              <a:gd name="T6" fmla="*/ 41 w 81"/>
              <a:gd name="T7" fmla="*/ 13 h 134"/>
              <a:gd name="T8" fmla="*/ 0 w 81"/>
              <a:gd name="T9" fmla="*/ 4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134">
                <a:moveTo>
                  <a:pt x="0" y="44"/>
                </a:moveTo>
                <a:cubicBezTo>
                  <a:pt x="0" y="73"/>
                  <a:pt x="19" y="108"/>
                  <a:pt x="41" y="121"/>
                </a:cubicBezTo>
                <a:cubicBezTo>
                  <a:pt x="63" y="134"/>
                  <a:pt x="81" y="120"/>
                  <a:pt x="81" y="90"/>
                </a:cubicBezTo>
                <a:cubicBezTo>
                  <a:pt x="81" y="60"/>
                  <a:pt x="63" y="26"/>
                  <a:pt x="41" y="13"/>
                </a:cubicBezTo>
                <a:cubicBezTo>
                  <a:pt x="19" y="0"/>
                  <a:pt x="0" y="14"/>
                  <a:pt x="0" y="44"/>
                </a:cubicBezTo>
                <a:close/>
              </a:path>
            </a:pathLst>
          </a:custGeom>
          <a:solidFill>
            <a:srgbClr val="88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íśḷîḓe"/>
          <p:cNvSpPr/>
          <p:nvPr>
            <p:custDataLst>
              <p:tags r:id="rId34"/>
            </p:custDataLst>
          </p:nvPr>
        </p:nvSpPr>
        <p:spPr bwMode="auto">
          <a:xfrm flipH="1">
            <a:off x="1236980" y="3119120"/>
            <a:ext cx="380365" cy="706120"/>
          </a:xfrm>
          <a:custGeom>
            <a:avLst/>
            <a:gdLst>
              <a:gd name="T0" fmla="*/ 0 w 341"/>
              <a:gd name="T1" fmla="*/ 197 h 633"/>
              <a:gd name="T2" fmla="*/ 341 w 341"/>
              <a:gd name="T3" fmla="*/ 0 h 633"/>
              <a:gd name="T4" fmla="*/ 341 w 341"/>
              <a:gd name="T5" fmla="*/ 436 h 633"/>
              <a:gd name="T6" fmla="*/ 0 w 341"/>
              <a:gd name="T7" fmla="*/ 633 h 633"/>
              <a:gd name="T8" fmla="*/ 0 w 341"/>
              <a:gd name="T9" fmla="*/ 197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633">
                <a:moveTo>
                  <a:pt x="0" y="197"/>
                </a:moveTo>
                <a:lnTo>
                  <a:pt x="341" y="0"/>
                </a:lnTo>
                <a:lnTo>
                  <a:pt x="341" y="436"/>
                </a:lnTo>
                <a:lnTo>
                  <a:pt x="0" y="633"/>
                </a:lnTo>
                <a:lnTo>
                  <a:pt x="0" y="197"/>
                </a:lnTo>
                <a:close/>
              </a:path>
            </a:pathLst>
          </a:custGeom>
          <a:solidFill>
            <a:srgbClr val="88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ïṥḻîḍê"/>
          <p:cNvSpPr/>
          <p:nvPr>
            <p:custDataLst>
              <p:tags r:id="rId35"/>
            </p:custDataLst>
          </p:nvPr>
        </p:nvSpPr>
        <p:spPr bwMode="auto">
          <a:xfrm flipH="1">
            <a:off x="1350645" y="3893820"/>
            <a:ext cx="633730" cy="417195"/>
          </a:xfrm>
          <a:custGeom>
            <a:avLst/>
            <a:gdLst>
              <a:gd name="T0" fmla="*/ 230 w 568"/>
              <a:gd name="T1" fmla="*/ 201 h 374"/>
              <a:gd name="T2" fmla="*/ 568 w 568"/>
              <a:gd name="T3" fmla="*/ 0 h 374"/>
              <a:gd name="T4" fmla="*/ 337 w 568"/>
              <a:gd name="T5" fmla="*/ 177 h 374"/>
              <a:gd name="T6" fmla="*/ 0 w 568"/>
              <a:gd name="T7" fmla="*/ 374 h 374"/>
              <a:gd name="T8" fmla="*/ 230 w 568"/>
              <a:gd name="T9" fmla="*/ 201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8" h="374">
                <a:moveTo>
                  <a:pt x="230" y="201"/>
                </a:moveTo>
                <a:lnTo>
                  <a:pt x="568" y="0"/>
                </a:lnTo>
                <a:lnTo>
                  <a:pt x="337" y="177"/>
                </a:lnTo>
                <a:lnTo>
                  <a:pt x="0" y="374"/>
                </a:lnTo>
                <a:lnTo>
                  <a:pt x="230" y="201"/>
                </a:lnTo>
                <a:close/>
              </a:path>
            </a:pathLst>
          </a:custGeom>
          <a:solidFill>
            <a:srgbClr val="88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ïšľîḓe"/>
          <p:cNvSpPr/>
          <p:nvPr>
            <p:custDataLst>
              <p:tags r:id="rId36"/>
            </p:custDataLst>
          </p:nvPr>
        </p:nvSpPr>
        <p:spPr bwMode="auto">
          <a:xfrm flipH="1">
            <a:off x="1378585" y="3307715"/>
            <a:ext cx="220980" cy="200660"/>
          </a:xfrm>
          <a:custGeom>
            <a:avLst/>
            <a:gdLst>
              <a:gd name="T0" fmla="*/ 48 w 48"/>
              <a:gd name="T1" fmla="*/ 26 h 44"/>
              <a:gd name="T2" fmla="*/ 37 w 48"/>
              <a:gd name="T3" fmla="*/ 1 h 44"/>
              <a:gd name="T4" fmla="*/ 37 w 48"/>
              <a:gd name="T5" fmla="*/ 13 h 44"/>
              <a:gd name="T6" fmla="*/ 9 w 48"/>
              <a:gd name="T7" fmla="*/ 5 h 44"/>
              <a:gd name="T8" fmla="*/ 13 w 48"/>
              <a:gd name="T9" fmla="*/ 33 h 44"/>
              <a:gd name="T10" fmla="*/ 44 w 48"/>
              <a:gd name="T11" fmla="*/ 44 h 44"/>
              <a:gd name="T12" fmla="*/ 48 w 48"/>
              <a:gd name="T13" fmla="*/ 2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4">
                <a:moveTo>
                  <a:pt x="48" y="26"/>
                </a:moveTo>
                <a:cubicBezTo>
                  <a:pt x="48" y="26"/>
                  <a:pt x="42" y="0"/>
                  <a:pt x="37" y="1"/>
                </a:cubicBezTo>
                <a:cubicBezTo>
                  <a:pt x="31" y="2"/>
                  <a:pt x="37" y="13"/>
                  <a:pt x="37" y="13"/>
                </a:cubicBezTo>
                <a:cubicBezTo>
                  <a:pt x="37" y="13"/>
                  <a:pt x="19" y="0"/>
                  <a:pt x="9" y="5"/>
                </a:cubicBezTo>
                <a:cubicBezTo>
                  <a:pt x="0" y="10"/>
                  <a:pt x="3" y="22"/>
                  <a:pt x="13" y="33"/>
                </a:cubicBezTo>
                <a:cubicBezTo>
                  <a:pt x="23" y="43"/>
                  <a:pt x="44" y="44"/>
                  <a:pt x="44" y="44"/>
                </a:cubicBezTo>
                <a:lnTo>
                  <a:pt x="48" y="26"/>
                </a:lnTo>
                <a:close/>
              </a:path>
            </a:pathLst>
          </a:custGeom>
          <a:solidFill>
            <a:srgbClr val="FFDA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íŝḻîḍe"/>
          <p:cNvSpPr/>
          <p:nvPr>
            <p:custDataLst>
              <p:tags r:id="rId37"/>
            </p:custDataLst>
          </p:nvPr>
        </p:nvSpPr>
        <p:spPr bwMode="auto">
          <a:xfrm flipH="1">
            <a:off x="1236980" y="3114675"/>
            <a:ext cx="169545" cy="206375"/>
          </a:xfrm>
          <a:custGeom>
            <a:avLst/>
            <a:gdLst>
              <a:gd name="T0" fmla="*/ 37 w 37"/>
              <a:gd name="T1" fmla="*/ 26 h 45"/>
              <a:gd name="T2" fmla="*/ 28 w 37"/>
              <a:gd name="T3" fmla="*/ 12 h 45"/>
              <a:gd name="T4" fmla="*/ 8 w 37"/>
              <a:gd name="T5" fmla="*/ 4 h 45"/>
              <a:gd name="T6" fmla="*/ 12 w 37"/>
              <a:gd name="T7" fmla="*/ 28 h 45"/>
              <a:gd name="T8" fmla="*/ 4 w 37"/>
              <a:gd name="T9" fmla="*/ 31 h 45"/>
              <a:gd name="T10" fmla="*/ 31 w 37"/>
              <a:gd name="T11" fmla="*/ 42 h 45"/>
              <a:gd name="T12" fmla="*/ 37 w 37"/>
              <a:gd name="T13" fmla="*/ 2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45">
                <a:moveTo>
                  <a:pt x="37" y="26"/>
                </a:moveTo>
                <a:cubicBezTo>
                  <a:pt x="37" y="26"/>
                  <a:pt x="34" y="21"/>
                  <a:pt x="28" y="12"/>
                </a:cubicBezTo>
                <a:cubicBezTo>
                  <a:pt x="22" y="3"/>
                  <a:pt x="13" y="0"/>
                  <a:pt x="8" y="4"/>
                </a:cubicBezTo>
                <a:cubicBezTo>
                  <a:pt x="0" y="11"/>
                  <a:pt x="12" y="28"/>
                  <a:pt x="12" y="28"/>
                </a:cubicBezTo>
                <a:cubicBezTo>
                  <a:pt x="12" y="28"/>
                  <a:pt x="4" y="24"/>
                  <a:pt x="4" y="31"/>
                </a:cubicBezTo>
                <a:cubicBezTo>
                  <a:pt x="4" y="37"/>
                  <a:pt x="26" y="45"/>
                  <a:pt x="31" y="42"/>
                </a:cubicBezTo>
                <a:cubicBezTo>
                  <a:pt x="37" y="39"/>
                  <a:pt x="37" y="26"/>
                  <a:pt x="37" y="26"/>
                </a:cubicBezTo>
                <a:close/>
              </a:path>
            </a:pathLst>
          </a:custGeom>
          <a:solidFill>
            <a:srgbClr val="FFDA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îṩļïḑé"/>
          <p:cNvSpPr/>
          <p:nvPr>
            <p:custDataLst>
              <p:tags r:id="rId38"/>
            </p:custDataLst>
          </p:nvPr>
        </p:nvSpPr>
        <p:spPr bwMode="auto">
          <a:xfrm flipH="1">
            <a:off x="905510" y="3225165"/>
            <a:ext cx="386080" cy="361315"/>
          </a:xfrm>
          <a:custGeom>
            <a:avLst/>
            <a:gdLst>
              <a:gd name="T0" fmla="*/ 75 w 84"/>
              <a:gd name="T1" fmla="*/ 38 h 79"/>
              <a:gd name="T2" fmla="*/ 12 w 84"/>
              <a:gd name="T3" fmla="*/ 2 h 79"/>
              <a:gd name="T4" fmla="*/ 3 w 84"/>
              <a:gd name="T5" fmla="*/ 5 h 79"/>
              <a:gd name="T6" fmla="*/ 3 w 84"/>
              <a:gd name="T7" fmla="*/ 20 h 79"/>
              <a:gd name="T8" fmla="*/ 49 w 84"/>
              <a:gd name="T9" fmla="*/ 51 h 79"/>
              <a:gd name="T10" fmla="*/ 84 w 84"/>
              <a:gd name="T11" fmla="*/ 79 h 79"/>
              <a:gd name="T12" fmla="*/ 75 w 84"/>
              <a:gd name="T13" fmla="*/ 3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79">
                <a:moveTo>
                  <a:pt x="75" y="38"/>
                </a:move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7" y="0"/>
                  <a:pt x="3" y="5"/>
                </a:cubicBezTo>
                <a:cubicBezTo>
                  <a:pt x="0" y="11"/>
                  <a:pt x="3" y="20"/>
                  <a:pt x="3" y="20"/>
                </a:cubicBezTo>
                <a:cubicBezTo>
                  <a:pt x="3" y="20"/>
                  <a:pt x="35" y="40"/>
                  <a:pt x="49" y="51"/>
                </a:cubicBezTo>
                <a:cubicBezTo>
                  <a:pt x="64" y="61"/>
                  <a:pt x="84" y="79"/>
                  <a:pt x="84" y="79"/>
                </a:cubicBezTo>
                <a:lnTo>
                  <a:pt x="75" y="38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ïšḷîḓê"/>
          <p:cNvSpPr/>
          <p:nvPr>
            <p:custDataLst>
              <p:tags r:id="rId39"/>
            </p:custDataLst>
          </p:nvPr>
        </p:nvSpPr>
        <p:spPr bwMode="auto">
          <a:xfrm flipH="1">
            <a:off x="629920" y="3403600"/>
            <a:ext cx="817880" cy="755015"/>
          </a:xfrm>
          <a:custGeom>
            <a:avLst/>
            <a:gdLst>
              <a:gd name="T0" fmla="*/ 112 w 178"/>
              <a:gd name="T1" fmla="*/ 35 h 165"/>
              <a:gd name="T2" fmla="*/ 82 w 178"/>
              <a:gd name="T3" fmla="*/ 32 h 165"/>
              <a:gd name="T4" fmla="*/ 15 w 178"/>
              <a:gd name="T5" fmla="*/ 1 h 165"/>
              <a:gd name="T6" fmla="*/ 4 w 178"/>
              <a:gd name="T7" fmla="*/ 12 h 165"/>
              <a:gd name="T8" fmla="*/ 12 w 178"/>
              <a:gd name="T9" fmla="*/ 29 h 165"/>
              <a:gd name="T10" fmla="*/ 67 w 178"/>
              <a:gd name="T11" fmla="*/ 63 h 165"/>
              <a:gd name="T12" fmla="*/ 95 w 178"/>
              <a:gd name="T13" fmla="*/ 80 h 165"/>
              <a:gd name="T14" fmla="*/ 100 w 178"/>
              <a:gd name="T15" fmla="*/ 128 h 165"/>
              <a:gd name="T16" fmla="*/ 108 w 178"/>
              <a:gd name="T17" fmla="*/ 161 h 165"/>
              <a:gd name="T18" fmla="*/ 154 w 178"/>
              <a:gd name="T19" fmla="*/ 153 h 165"/>
              <a:gd name="T20" fmla="*/ 176 w 178"/>
              <a:gd name="T21" fmla="*/ 133 h 165"/>
              <a:gd name="T22" fmla="*/ 173 w 178"/>
              <a:gd name="T23" fmla="*/ 107 h 165"/>
              <a:gd name="T24" fmla="*/ 168 w 178"/>
              <a:gd name="T25" fmla="*/ 45 h 165"/>
              <a:gd name="T26" fmla="*/ 148 w 178"/>
              <a:gd name="T27" fmla="*/ 15 h 165"/>
              <a:gd name="T28" fmla="*/ 112 w 178"/>
              <a:gd name="T29" fmla="*/ 3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8" h="165">
                <a:moveTo>
                  <a:pt x="112" y="35"/>
                </a:moveTo>
                <a:cubicBezTo>
                  <a:pt x="112" y="35"/>
                  <a:pt x="99" y="38"/>
                  <a:pt x="82" y="32"/>
                </a:cubicBezTo>
                <a:cubicBezTo>
                  <a:pt x="65" y="26"/>
                  <a:pt x="15" y="1"/>
                  <a:pt x="15" y="1"/>
                </a:cubicBezTo>
                <a:cubicBezTo>
                  <a:pt x="15" y="1"/>
                  <a:pt x="8" y="0"/>
                  <a:pt x="4" y="12"/>
                </a:cubicBezTo>
                <a:cubicBezTo>
                  <a:pt x="0" y="23"/>
                  <a:pt x="12" y="29"/>
                  <a:pt x="12" y="29"/>
                </a:cubicBezTo>
                <a:cubicBezTo>
                  <a:pt x="12" y="29"/>
                  <a:pt x="56" y="57"/>
                  <a:pt x="67" y="63"/>
                </a:cubicBezTo>
                <a:cubicBezTo>
                  <a:pt x="78" y="70"/>
                  <a:pt x="95" y="80"/>
                  <a:pt x="95" y="80"/>
                </a:cubicBezTo>
                <a:cubicBezTo>
                  <a:pt x="95" y="80"/>
                  <a:pt x="102" y="111"/>
                  <a:pt x="100" y="128"/>
                </a:cubicBezTo>
                <a:cubicBezTo>
                  <a:pt x="98" y="146"/>
                  <a:pt x="100" y="158"/>
                  <a:pt x="108" y="161"/>
                </a:cubicBezTo>
                <a:cubicBezTo>
                  <a:pt x="116" y="165"/>
                  <a:pt x="141" y="162"/>
                  <a:pt x="154" y="153"/>
                </a:cubicBezTo>
                <a:cubicBezTo>
                  <a:pt x="167" y="144"/>
                  <a:pt x="173" y="140"/>
                  <a:pt x="176" y="133"/>
                </a:cubicBezTo>
                <a:cubicBezTo>
                  <a:pt x="178" y="127"/>
                  <a:pt x="174" y="119"/>
                  <a:pt x="173" y="107"/>
                </a:cubicBezTo>
                <a:cubicBezTo>
                  <a:pt x="171" y="96"/>
                  <a:pt x="171" y="59"/>
                  <a:pt x="168" y="45"/>
                </a:cubicBezTo>
                <a:cubicBezTo>
                  <a:pt x="164" y="30"/>
                  <a:pt x="155" y="17"/>
                  <a:pt x="148" y="15"/>
                </a:cubicBezTo>
                <a:cubicBezTo>
                  <a:pt x="140" y="12"/>
                  <a:pt x="112" y="35"/>
                  <a:pt x="112" y="35"/>
                </a:cubicBez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íṩlïḑè"/>
          <p:cNvSpPr/>
          <p:nvPr>
            <p:custDataLst>
              <p:tags r:id="rId40"/>
            </p:custDataLst>
          </p:nvPr>
        </p:nvSpPr>
        <p:spPr bwMode="auto">
          <a:xfrm flipH="1">
            <a:off x="749300" y="3256915"/>
            <a:ext cx="275590" cy="312420"/>
          </a:xfrm>
          <a:custGeom>
            <a:avLst/>
            <a:gdLst>
              <a:gd name="T0" fmla="*/ 0 w 60"/>
              <a:gd name="T1" fmla="*/ 10 h 68"/>
              <a:gd name="T2" fmla="*/ 4 w 60"/>
              <a:gd name="T3" fmla="*/ 47 h 68"/>
              <a:gd name="T4" fmla="*/ 17 w 60"/>
              <a:gd name="T5" fmla="*/ 55 h 68"/>
              <a:gd name="T6" fmla="*/ 20 w 60"/>
              <a:gd name="T7" fmla="*/ 67 h 68"/>
              <a:gd name="T8" fmla="*/ 37 w 60"/>
              <a:gd name="T9" fmla="*/ 63 h 68"/>
              <a:gd name="T10" fmla="*/ 48 w 60"/>
              <a:gd name="T11" fmla="*/ 55 h 68"/>
              <a:gd name="T12" fmla="*/ 39 w 60"/>
              <a:gd name="T13" fmla="*/ 10 h 68"/>
              <a:gd name="T14" fmla="*/ 0 w 60"/>
              <a:gd name="T15" fmla="*/ 1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" h="68">
                <a:moveTo>
                  <a:pt x="0" y="10"/>
                </a:moveTo>
                <a:cubicBezTo>
                  <a:pt x="0" y="10"/>
                  <a:pt x="1" y="42"/>
                  <a:pt x="4" y="47"/>
                </a:cubicBezTo>
                <a:cubicBezTo>
                  <a:pt x="6" y="52"/>
                  <a:pt x="17" y="55"/>
                  <a:pt x="17" y="55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7"/>
                  <a:pt x="30" y="68"/>
                  <a:pt x="37" y="63"/>
                </a:cubicBezTo>
                <a:cubicBezTo>
                  <a:pt x="45" y="59"/>
                  <a:pt x="48" y="55"/>
                  <a:pt x="48" y="55"/>
                </a:cubicBezTo>
                <a:cubicBezTo>
                  <a:pt x="48" y="55"/>
                  <a:pt x="60" y="21"/>
                  <a:pt x="39" y="10"/>
                </a:cubicBezTo>
                <a:cubicBezTo>
                  <a:pt x="18" y="0"/>
                  <a:pt x="0" y="10"/>
                  <a:pt x="0" y="10"/>
                </a:cubicBezTo>
                <a:close/>
              </a:path>
            </a:pathLst>
          </a:custGeom>
          <a:solidFill>
            <a:srgbClr val="FFDA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iSľïḋé"/>
          <p:cNvSpPr/>
          <p:nvPr>
            <p:custDataLst>
              <p:tags r:id="rId41"/>
            </p:custDataLst>
          </p:nvPr>
        </p:nvSpPr>
        <p:spPr bwMode="auto">
          <a:xfrm flipH="1">
            <a:off x="735965" y="3151505"/>
            <a:ext cx="307975" cy="384810"/>
          </a:xfrm>
          <a:custGeom>
            <a:avLst/>
            <a:gdLst>
              <a:gd name="T0" fmla="*/ 4 w 67"/>
              <a:gd name="T1" fmla="*/ 33 h 84"/>
              <a:gd name="T2" fmla="*/ 0 w 67"/>
              <a:gd name="T3" fmla="*/ 14 h 84"/>
              <a:gd name="T4" fmla="*/ 8 w 67"/>
              <a:gd name="T5" fmla="*/ 4 h 84"/>
              <a:gd name="T6" fmla="*/ 11 w 67"/>
              <a:gd name="T7" fmla="*/ 6 h 84"/>
              <a:gd name="T8" fmla="*/ 18 w 67"/>
              <a:gd name="T9" fmla="*/ 1 h 84"/>
              <a:gd name="T10" fmla="*/ 22 w 67"/>
              <a:gd name="T11" fmla="*/ 5 h 84"/>
              <a:gd name="T12" fmla="*/ 28 w 67"/>
              <a:gd name="T13" fmla="*/ 1 h 84"/>
              <a:gd name="T14" fmla="*/ 31 w 67"/>
              <a:gd name="T15" fmla="*/ 5 h 84"/>
              <a:gd name="T16" fmla="*/ 55 w 67"/>
              <a:gd name="T17" fmla="*/ 13 h 84"/>
              <a:gd name="T18" fmla="*/ 65 w 67"/>
              <a:gd name="T19" fmla="*/ 56 h 84"/>
              <a:gd name="T20" fmla="*/ 57 w 67"/>
              <a:gd name="T21" fmla="*/ 78 h 84"/>
              <a:gd name="T22" fmla="*/ 32 w 67"/>
              <a:gd name="T23" fmla="*/ 78 h 84"/>
              <a:gd name="T24" fmla="*/ 26 w 67"/>
              <a:gd name="T25" fmla="*/ 64 h 84"/>
              <a:gd name="T26" fmla="*/ 26 w 67"/>
              <a:gd name="T27" fmla="*/ 49 h 84"/>
              <a:gd name="T28" fmla="*/ 16 w 67"/>
              <a:gd name="T29" fmla="*/ 49 h 84"/>
              <a:gd name="T30" fmla="*/ 16 w 67"/>
              <a:gd name="T31" fmla="*/ 57 h 84"/>
              <a:gd name="T32" fmla="*/ 13 w 67"/>
              <a:gd name="T33" fmla="*/ 55 h 84"/>
              <a:gd name="T34" fmla="*/ 12 w 67"/>
              <a:gd name="T35" fmla="*/ 38 h 84"/>
              <a:gd name="T36" fmla="*/ 4 w 67"/>
              <a:gd name="T37" fmla="*/ 3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" h="84">
                <a:moveTo>
                  <a:pt x="4" y="33"/>
                </a:moveTo>
                <a:cubicBezTo>
                  <a:pt x="4" y="33"/>
                  <a:pt x="0" y="21"/>
                  <a:pt x="0" y="14"/>
                </a:cubicBezTo>
                <a:cubicBezTo>
                  <a:pt x="1" y="7"/>
                  <a:pt x="5" y="3"/>
                  <a:pt x="8" y="4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4" y="1"/>
                  <a:pt x="18" y="1"/>
                </a:cubicBezTo>
                <a:cubicBezTo>
                  <a:pt x="22" y="1"/>
                  <a:pt x="22" y="5"/>
                  <a:pt x="22" y="5"/>
                </a:cubicBezTo>
                <a:cubicBezTo>
                  <a:pt x="22" y="5"/>
                  <a:pt x="25" y="0"/>
                  <a:pt x="28" y="1"/>
                </a:cubicBezTo>
                <a:cubicBezTo>
                  <a:pt x="30" y="2"/>
                  <a:pt x="31" y="5"/>
                  <a:pt x="31" y="5"/>
                </a:cubicBezTo>
                <a:cubicBezTo>
                  <a:pt x="31" y="5"/>
                  <a:pt x="43" y="3"/>
                  <a:pt x="55" y="13"/>
                </a:cubicBezTo>
                <a:cubicBezTo>
                  <a:pt x="67" y="24"/>
                  <a:pt x="66" y="47"/>
                  <a:pt x="65" y="56"/>
                </a:cubicBezTo>
                <a:cubicBezTo>
                  <a:pt x="65" y="65"/>
                  <a:pt x="63" y="73"/>
                  <a:pt x="57" y="78"/>
                </a:cubicBezTo>
                <a:cubicBezTo>
                  <a:pt x="51" y="84"/>
                  <a:pt x="37" y="82"/>
                  <a:pt x="32" y="78"/>
                </a:cubicBezTo>
                <a:cubicBezTo>
                  <a:pt x="26" y="75"/>
                  <a:pt x="26" y="64"/>
                  <a:pt x="26" y="64"/>
                </a:cubicBezTo>
                <a:cubicBezTo>
                  <a:pt x="26" y="64"/>
                  <a:pt x="29" y="53"/>
                  <a:pt x="26" y="49"/>
                </a:cubicBezTo>
                <a:cubicBezTo>
                  <a:pt x="22" y="46"/>
                  <a:pt x="17" y="44"/>
                  <a:pt x="16" y="49"/>
                </a:cubicBezTo>
                <a:cubicBezTo>
                  <a:pt x="16" y="54"/>
                  <a:pt x="16" y="57"/>
                  <a:pt x="16" y="57"/>
                </a:cubicBezTo>
                <a:cubicBezTo>
                  <a:pt x="16" y="57"/>
                  <a:pt x="13" y="57"/>
                  <a:pt x="13" y="55"/>
                </a:cubicBezTo>
                <a:cubicBezTo>
                  <a:pt x="12" y="52"/>
                  <a:pt x="13" y="41"/>
                  <a:pt x="12" y="38"/>
                </a:cubicBezTo>
                <a:cubicBezTo>
                  <a:pt x="11" y="35"/>
                  <a:pt x="6" y="37"/>
                  <a:pt x="4" y="33"/>
                </a:cubicBezTo>
                <a:close/>
              </a:path>
            </a:pathLst>
          </a:custGeom>
          <a:solidFill>
            <a:srgbClr val="2C2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íŝḻíḍé"/>
          <p:cNvSpPr/>
          <p:nvPr>
            <p:custDataLst>
              <p:tags r:id="rId42"/>
            </p:custDataLst>
          </p:nvPr>
        </p:nvSpPr>
        <p:spPr bwMode="auto">
          <a:xfrm flipH="1">
            <a:off x="833120" y="4658995"/>
            <a:ext cx="206375" cy="252095"/>
          </a:xfrm>
          <a:custGeom>
            <a:avLst/>
            <a:gdLst>
              <a:gd name="T0" fmla="*/ 40 w 45"/>
              <a:gd name="T1" fmla="*/ 0 h 55"/>
              <a:gd name="T2" fmla="*/ 45 w 45"/>
              <a:gd name="T3" fmla="*/ 14 h 55"/>
              <a:gd name="T4" fmla="*/ 7 w 45"/>
              <a:gd name="T5" fmla="*/ 51 h 55"/>
              <a:gd name="T6" fmla="*/ 7 w 45"/>
              <a:gd name="T7" fmla="*/ 27 h 55"/>
              <a:gd name="T8" fmla="*/ 18 w 45"/>
              <a:gd name="T9" fmla="*/ 11 h 55"/>
              <a:gd name="T10" fmla="*/ 40 w 45"/>
              <a:gd name="T11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" h="55">
                <a:moveTo>
                  <a:pt x="40" y="0"/>
                </a:moveTo>
                <a:cubicBezTo>
                  <a:pt x="40" y="0"/>
                  <a:pt x="45" y="7"/>
                  <a:pt x="45" y="14"/>
                </a:cubicBezTo>
                <a:cubicBezTo>
                  <a:pt x="44" y="20"/>
                  <a:pt x="13" y="55"/>
                  <a:pt x="7" y="51"/>
                </a:cubicBezTo>
                <a:cubicBezTo>
                  <a:pt x="0" y="47"/>
                  <a:pt x="2" y="35"/>
                  <a:pt x="7" y="27"/>
                </a:cubicBezTo>
                <a:cubicBezTo>
                  <a:pt x="11" y="19"/>
                  <a:pt x="18" y="11"/>
                  <a:pt x="18" y="11"/>
                </a:cubicBezTo>
                <a:lnTo>
                  <a:pt x="40" y="0"/>
                </a:lnTo>
                <a:close/>
              </a:path>
            </a:pathLst>
          </a:custGeom>
          <a:solidFill>
            <a:srgbClr val="1C1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三、企业应急管理能力提升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29895" y="634365"/>
          <a:ext cx="8362950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755"/>
                <a:gridCol w="1804670"/>
                <a:gridCol w="2157730"/>
                <a:gridCol w="1547495"/>
                <a:gridCol w="1638300"/>
              </a:tblGrid>
              <a:tr h="3721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  <a:endParaRPr lang="zh-CN" altLang="en-US" sz="14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18" marB="45718" anchor="ctr">
                    <a:solidFill>
                      <a:srgbClr val="2E6D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职责</a:t>
                      </a:r>
                      <a:endParaRPr lang="zh-CN" altLang="en-US" sz="14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18" marB="45718" anchor="ctr">
                    <a:solidFill>
                      <a:srgbClr val="2E6D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能力要求</a:t>
                      </a:r>
                      <a:endParaRPr lang="zh-CN" altLang="en-US" sz="14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18" marB="45718" anchor="ctr">
                    <a:solidFill>
                      <a:srgbClr val="2E6D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培训内容</a:t>
                      </a:r>
                      <a:endParaRPr lang="zh-CN" altLang="en-US" sz="14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18" marB="45718" anchor="ctr">
                    <a:solidFill>
                      <a:srgbClr val="2E6D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案例教训</a:t>
                      </a:r>
                      <a:endParaRPr lang="zh-CN" altLang="en-US" sz="14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18" marB="45718" anchor="ctr">
                    <a:solidFill>
                      <a:srgbClr val="2E6D7A"/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应急指挥</a:t>
                      </a:r>
                      <a:endParaRPr lang="zh-CN" alt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日常准备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指挥应急救援、恢复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熟悉应急状态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掌握监测、预警、处置措施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熟悉队伍、装备及救援方法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法律法规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处置措施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应急保障措施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重庆开县“</a:t>
                      </a:r>
                      <a:r>
                        <a:rPr lang="en-US" altLang="zh-CN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12.23</a:t>
                      </a: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”井喷事故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1439" marR="91439" marT="45718" marB="45718" anchor="ctr"/>
                </a:tc>
              </a:tr>
              <a:tr h="65151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应急管理人员</a:t>
                      </a:r>
                      <a:endParaRPr lang="zh-CN" alt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l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预案制修定、评审</a:t>
                      </a:r>
                      <a:endParaRPr lang="en-US" altLang="zh-CN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物资装备维护</a:t>
                      </a:r>
                      <a:endParaRPr lang="en-US" altLang="zh-CN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组织应急培训、演练</a:t>
                      </a:r>
                      <a:endParaRPr lang="zh-CN" altLang="en-US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熟悉企业应急类型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具备应急体系设计能力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具备预案编制评审能力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法律法规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预案体系要素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评审要点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吉林石化“</a:t>
                      </a:r>
                      <a:r>
                        <a:rPr lang="en-US" altLang="zh-CN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11.13</a:t>
                      </a: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”爆炸事故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1439" marR="91439" marT="45718" marB="45718" anchor="ctr"/>
                </a:tc>
              </a:tr>
              <a:tr h="65087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专业救援人员</a:t>
                      </a:r>
                      <a:endParaRPr lang="zh-CN" alt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日常训练，作战准备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按照分工实施救援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熟悉分工内应急操作程序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熟悉现场、物资装备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具备自我保护能力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处置方案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装备操作规程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物资装备配备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西安“</a:t>
                      </a:r>
                      <a:r>
                        <a:rPr lang="en-US" altLang="zh-CN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3.5</a:t>
                      </a: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”煤气大爆炸，</a:t>
                      </a:r>
                      <a:r>
                        <a:rPr lang="en-US" altLang="zh-CN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14</a:t>
                      </a: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名消防人员死亡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1439" marR="91439" marT="45718" marB="45718" anchor="ctr"/>
                </a:tc>
              </a:tr>
              <a:tr h="65151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参与救援人员</a:t>
                      </a:r>
                      <a:endParaRPr lang="zh-CN" alt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接收培训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参与救援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熟悉应急处置方案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熟悉现场、物资装备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具备自我保护能力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处置方案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物资装备配备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宿州生化“</a:t>
                      </a:r>
                      <a:r>
                        <a:rPr lang="en-US" altLang="zh-CN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8.10</a:t>
                      </a:r>
                      <a:r>
                        <a:rPr lang="zh-CN" altLang="en-US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”事故</a:t>
                      </a:r>
                      <a:endParaRPr lang="zh-CN" altLang="en-US" sz="1200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1439" marR="91439" marT="45718" marB="45718" anchor="ctr"/>
                </a:tc>
              </a:tr>
              <a:tr h="65151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被困人员</a:t>
                      </a:r>
                      <a:endParaRPr lang="zh-CN" alt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了解现场应急类型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自防自救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传递现场信息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熟悉现场、处置方案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具备自我保护能力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沉着冷静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应急类型分析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常见处置方案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汕头宾馆“</a:t>
                      </a:r>
                      <a:r>
                        <a:rPr lang="en-US" altLang="zh-CN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6.10</a:t>
                      </a:r>
                      <a:r>
                        <a:rPr lang="zh-CN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”火灾事故</a:t>
                      </a:r>
                      <a:endParaRPr lang="zh-CN" altLang="en-US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1439" marR="91439" marT="45718" marB="45718" anchor="ctr"/>
                </a:tc>
              </a:tr>
              <a:tr h="46101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周边人员</a:t>
                      </a:r>
                      <a:endParaRPr lang="zh-CN" alt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了解周边应急类型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自防自救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沉着冷静，听从指挥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具备基本应急判断能力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应急类型及疏散逃生措施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重庆开县“</a:t>
                      </a:r>
                      <a:r>
                        <a:rPr lang="en-US" altLang="zh-CN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12.23</a:t>
                      </a: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”井喷事故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1439" marR="91439" marT="45718" marB="45718" anchor="ctr"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三、企业应急管理能力提升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7200" y="743585"/>
            <a:ext cx="365315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2.风险监测与预警</a:t>
            </a:r>
            <a:endParaRPr kumimoji="0" sz="1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9760" y="1114425"/>
            <a:ext cx="7798435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根据应急类型设置预警指标，明确预警判定标准，实施风险监测，根据预警采取相应措施。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857885" y="1784350"/>
          <a:ext cx="7477125" cy="272667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214755"/>
                <a:gridCol w="3571875"/>
                <a:gridCol w="2690495"/>
              </a:tblGrid>
              <a:tr h="274320">
                <a:tc>
                  <a:txBody>
                    <a:bodyPr/>
                    <a:lstStyle/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u="none" strike="noStrike" cap="none" normalizeH="0" baseline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预警级别</a:t>
                      </a:r>
                      <a:endParaRPr lang="zh-CN" altLang="en-US" sz="1400" b="1" u="none" strike="noStrike" cap="none" normalizeH="0" baseline="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1" marB="45711" anchor="ctr" horzOverflow="overflow">
                    <a:solidFill>
                      <a:srgbClr val="317D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u="none" strike="noStrike" cap="none" normalizeH="0" baseline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描  述</a:t>
                      </a:r>
                      <a:endParaRPr lang="zh-CN" altLang="en-US" sz="1400" b="1" u="none" strike="noStrike" cap="none" normalizeH="0" baseline="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T="45711" marB="45711" anchor="ctr" horzOverflow="overflow">
                    <a:solidFill>
                      <a:srgbClr val="317D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u="none" strike="noStrike" cap="none" normalizeH="0" baseline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常见预警指标</a:t>
                      </a:r>
                      <a:endParaRPr lang="zh-CN" altLang="en-US" sz="1400" b="1" u="none" strike="noStrike" cap="none" normalizeH="0" baseline="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1" marB="45711" anchor="ctr" horzOverflow="overflow">
                    <a:solidFill>
                      <a:srgbClr val="317D8F"/>
                    </a:solidFill>
                  </a:tcPr>
                </a:tc>
              </a:tr>
              <a:tr h="783590">
                <a:tc>
                  <a:txBody>
                    <a:bodyPr/>
                    <a:lstStyle/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1" u="none" strike="noStrike" cap="none" normalizeH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I级别</a:t>
                      </a:r>
                      <a:endParaRPr lang="zh-CN" altLang="en-US" sz="1200" b="1" u="none" strike="noStrike" cap="none" normalizeH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1" u="none" strike="noStrike" cap="none" normalizeH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全面</a:t>
                      </a:r>
                      <a:endParaRPr lang="zh-CN" altLang="en-US" sz="1200" b="1" u="none" strike="noStrike" cap="none" normalizeH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1" u="none" strike="noStrike" cap="none" normalizeH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紧急情况</a:t>
                      </a:r>
                      <a:endParaRPr lang="zh-CN" altLang="en-US" sz="1200" b="1" u="none" strike="noStrike" cap="none" normalizeH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T="45711" marB="45711" anchor="ctr" horzOverflow="overflow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u="none" strike="noStrike" cap="none" normalizeH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大面积设备、3人以上等较大范围内受到事故威胁，可能造成生产停产、人员死亡事故</a:t>
                      </a:r>
                      <a:endParaRPr lang="zh-CN" altLang="en-US" sz="1200" u="none" strike="noStrike" cap="none" normalizeH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T="45711" marB="45711" anchor="ctr" horzOverflow="overflow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u="none" strike="noStrike" cap="none" normalizeH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温度、压力、浓度、声音、震动、天气、现场人数等超过限制，同类企业发生，特殊时段</a:t>
                      </a:r>
                      <a:endParaRPr lang="zh-CN" altLang="en-US" sz="1200" u="none" strike="noStrike" cap="none" normalizeH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1" marB="45711" anchor="ctr" horzOverflow="overflow">
                    <a:solidFill>
                      <a:srgbClr val="D2DEEF"/>
                    </a:solidFill>
                  </a:tcPr>
                </a:tc>
              </a:tr>
              <a:tr h="782955">
                <a:tc>
                  <a:txBody>
                    <a:bodyPr/>
                    <a:lstStyle/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1" u="none" strike="noStrike" cap="none" normalizeH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II级</a:t>
                      </a:r>
                      <a:endParaRPr lang="zh-CN" altLang="en-US" sz="1200" b="1" u="none" strike="noStrike" cap="none" normalizeH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1" u="none" strike="noStrike" cap="none" normalizeH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有限</a:t>
                      </a:r>
                      <a:endParaRPr lang="zh-CN" altLang="en-US" sz="1200" b="1" u="none" strike="noStrike" cap="none" normalizeH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1" u="none" strike="noStrike" cap="none" normalizeH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紧急情况</a:t>
                      </a:r>
                      <a:endParaRPr lang="zh-CN" altLang="en-US" sz="1200" b="1" u="none" strike="noStrike" cap="none" normalizeH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T="45711" marB="45711" anchor="ctr" horzOverflow="overflow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u="none" strike="noStrike" cap="none" normalizeH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多个设备、2-3人等一定范围内受到事故威胁，可能造成关键性设备停机、人员重伤或多个轻伤事故</a:t>
                      </a:r>
                      <a:endParaRPr lang="zh-CN" altLang="en-US" sz="1200" u="none" strike="noStrike" cap="none" normalizeH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T="45711" marB="45711" anchor="ctr" horzOverflow="overflow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u="none" strike="noStrike" cap="none" normalizeH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温度、压力、浓度、声音、震动、天气、现场人数等超过预警值，同类企业发生，特殊时段</a:t>
                      </a:r>
                      <a:endParaRPr lang="zh-CN" altLang="en-US" sz="1200" u="none" strike="noStrike" cap="none" normalizeH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1" marB="45711" anchor="ctr" horzOverflow="overflow">
                    <a:solidFill>
                      <a:srgbClr val="EAEFF7"/>
                    </a:solidFill>
                  </a:tcPr>
                </a:tc>
              </a:tr>
              <a:tr h="855345">
                <a:tc>
                  <a:txBody>
                    <a:bodyPr/>
                    <a:lstStyle/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1" u="none" strike="noStrike" cap="none" normalizeH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III级</a:t>
                      </a:r>
                      <a:endParaRPr lang="zh-CN" altLang="en-US" sz="1200" b="1" u="none" strike="noStrike" cap="none" normalizeH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1" u="none" strike="noStrike" cap="none" normalizeH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可能</a:t>
                      </a:r>
                      <a:endParaRPr lang="zh-CN" altLang="en-US" sz="1200" b="1" u="none" strike="noStrike" cap="none" normalizeH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1" u="none" strike="noStrike" cap="none" normalizeH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紧急情况</a:t>
                      </a:r>
                      <a:endParaRPr lang="zh-CN" altLang="en-US" sz="1200" b="1" u="none" strike="noStrike" cap="none" normalizeH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T="45711" marB="45711" anchor="ctr" horzOverflow="overflow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u="none" strike="noStrike" cap="none" normalizeH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单个设备、单个人员等较小范围内受到事故威胁，可能造成非关键性设备停机、人员轻伤事故</a:t>
                      </a:r>
                      <a:endParaRPr lang="zh-CN" altLang="en-US" sz="1200" u="none" strike="noStrike" cap="none" normalizeH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1" marB="45711" anchor="ctr" horzOverflow="overflow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u="none" strike="noStrike" cap="none" normalizeH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温度、压力、浓度、声音、震动、天气、现场人数等接近预警值，同类企业发生，特殊时段</a:t>
                      </a:r>
                      <a:endParaRPr lang="zh-CN" altLang="en-US" sz="1200" u="none" strike="noStrike" cap="none" normalizeH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1" marB="45711" anchor="ctr" horzOverflow="overflow"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三、企业应急管理能力提升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7200" y="743585"/>
            <a:ext cx="365315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3.专家支持和指导</a:t>
            </a:r>
            <a:endParaRPr kumimoji="0" sz="1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9760" y="1114425"/>
            <a:ext cx="7798435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充分发挥专家技术支持和应急管理决策支持作用，增强应急能力，提升管理的专业性。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1202055" y="2590800"/>
            <a:ext cx="1074420" cy="1081405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317D8F"/>
          </a:solidFill>
          <a:ln>
            <a:solidFill>
              <a:srgbClr val="FFFFFF"/>
            </a:solidFill>
          </a:ln>
        </p:spPr>
      </p:sp>
      <p:sp>
        <p:nvSpPr>
          <p:cNvPr id="6" name="Freeform 8"/>
          <p:cNvSpPr/>
          <p:nvPr/>
        </p:nvSpPr>
        <p:spPr bwMode="auto">
          <a:xfrm>
            <a:off x="1074420" y="2508250"/>
            <a:ext cx="432435" cy="496570"/>
          </a:xfrm>
          <a:custGeom>
            <a:avLst/>
            <a:gdLst>
              <a:gd name="T0" fmla="*/ 162 w 162"/>
              <a:gd name="T1" fmla="*/ 0 h 185"/>
              <a:gd name="T2" fmla="*/ 96 w 162"/>
              <a:gd name="T3" fmla="*/ 14 h 185"/>
              <a:gd name="T4" fmla="*/ 102 w 162"/>
              <a:gd name="T5" fmla="*/ 25 h 185"/>
              <a:gd name="T6" fmla="*/ 1 w 162"/>
              <a:gd name="T7" fmla="*/ 178 h 185"/>
              <a:gd name="T8" fmla="*/ 5 w 162"/>
              <a:gd name="T9" fmla="*/ 185 h 185"/>
              <a:gd name="T10" fmla="*/ 7 w 162"/>
              <a:gd name="T11" fmla="*/ 185 h 185"/>
              <a:gd name="T12" fmla="*/ 13 w 162"/>
              <a:gd name="T13" fmla="*/ 180 h 185"/>
              <a:gd name="T14" fmla="*/ 107 w 162"/>
              <a:gd name="T15" fmla="*/ 36 h 185"/>
              <a:gd name="T16" fmla="*/ 112 w 162"/>
              <a:gd name="T17" fmla="*/ 45 h 185"/>
              <a:gd name="T18" fmla="*/ 162 w 162"/>
              <a:gd name="T1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5">
                <a:moveTo>
                  <a:pt x="162" y="0"/>
                </a:moveTo>
                <a:cubicBezTo>
                  <a:pt x="96" y="14"/>
                  <a:pt x="96" y="14"/>
                  <a:pt x="96" y="14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51" y="62"/>
                  <a:pt x="14" y="117"/>
                  <a:pt x="1" y="178"/>
                </a:cubicBezTo>
                <a:cubicBezTo>
                  <a:pt x="0" y="181"/>
                  <a:pt x="2" y="184"/>
                  <a:pt x="5" y="185"/>
                </a:cubicBezTo>
                <a:cubicBezTo>
                  <a:pt x="6" y="185"/>
                  <a:pt x="6" y="185"/>
                  <a:pt x="7" y="185"/>
                </a:cubicBezTo>
                <a:cubicBezTo>
                  <a:pt x="10" y="185"/>
                  <a:pt x="12" y="183"/>
                  <a:pt x="13" y="180"/>
                </a:cubicBezTo>
                <a:cubicBezTo>
                  <a:pt x="25" y="123"/>
                  <a:pt x="59" y="71"/>
                  <a:pt x="107" y="36"/>
                </a:cubicBezTo>
                <a:cubicBezTo>
                  <a:pt x="112" y="45"/>
                  <a:pt x="112" y="45"/>
                  <a:pt x="112" y="45"/>
                </a:cubicBezTo>
                <a:lnTo>
                  <a:pt x="162" y="0"/>
                </a:lnTo>
                <a:close/>
              </a:path>
            </a:pathLst>
          </a:custGeom>
          <a:solidFill>
            <a:srgbClr val="317D8F"/>
          </a:solidFill>
          <a:ln w="6350">
            <a:solidFill>
              <a:srgbClr val="FFFFFF"/>
            </a:solidFill>
          </a:ln>
        </p:spPr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1416050" y="2806065"/>
            <a:ext cx="647065" cy="651510"/>
          </a:xfrm>
          <a:prstGeom prst="ellipse">
            <a:avLst/>
          </a:prstGeom>
          <a:solidFill>
            <a:srgbClr val="317D8F"/>
          </a:solidFill>
          <a:ln w="6350">
            <a:solidFill>
              <a:srgbClr val="FFFFFF"/>
            </a:solidFill>
          </a:ln>
        </p:spPr>
      </p:sp>
      <p:sp>
        <p:nvSpPr>
          <p:cNvPr id="28" name="Freeform 10"/>
          <p:cNvSpPr>
            <a:spLocks noEditPoints="1"/>
          </p:cNvSpPr>
          <p:nvPr/>
        </p:nvSpPr>
        <p:spPr bwMode="auto">
          <a:xfrm>
            <a:off x="6735445" y="2590800"/>
            <a:ext cx="1074420" cy="1081405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AEDAE4"/>
          </a:solidFill>
          <a:ln>
            <a:solidFill>
              <a:srgbClr val="FFFFFF"/>
            </a:solidFill>
          </a:ln>
        </p:spPr>
      </p:sp>
      <p:sp>
        <p:nvSpPr>
          <p:cNvPr id="30" name="Freeform 11"/>
          <p:cNvSpPr/>
          <p:nvPr/>
        </p:nvSpPr>
        <p:spPr bwMode="auto">
          <a:xfrm>
            <a:off x="7505700" y="3258820"/>
            <a:ext cx="432435" cy="496570"/>
          </a:xfrm>
          <a:custGeom>
            <a:avLst/>
            <a:gdLst>
              <a:gd name="T0" fmla="*/ 0 w 162"/>
              <a:gd name="T1" fmla="*/ 185 h 185"/>
              <a:gd name="T2" fmla="*/ 66 w 162"/>
              <a:gd name="T3" fmla="*/ 171 h 185"/>
              <a:gd name="T4" fmla="*/ 60 w 162"/>
              <a:gd name="T5" fmla="*/ 160 h 185"/>
              <a:gd name="T6" fmla="*/ 161 w 162"/>
              <a:gd name="T7" fmla="*/ 8 h 185"/>
              <a:gd name="T8" fmla="*/ 156 w 162"/>
              <a:gd name="T9" fmla="*/ 0 h 185"/>
              <a:gd name="T10" fmla="*/ 155 w 162"/>
              <a:gd name="T11" fmla="*/ 0 h 185"/>
              <a:gd name="T12" fmla="*/ 149 w 162"/>
              <a:gd name="T13" fmla="*/ 5 h 185"/>
              <a:gd name="T14" fmla="*/ 54 w 162"/>
              <a:gd name="T15" fmla="*/ 149 h 185"/>
              <a:gd name="T16" fmla="*/ 50 w 162"/>
              <a:gd name="T17" fmla="*/ 140 h 185"/>
              <a:gd name="T18" fmla="*/ 0 w 162"/>
              <a:gd name="T19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5">
                <a:moveTo>
                  <a:pt x="0" y="185"/>
                </a:moveTo>
                <a:cubicBezTo>
                  <a:pt x="66" y="171"/>
                  <a:pt x="66" y="171"/>
                  <a:pt x="66" y="171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111" y="124"/>
                  <a:pt x="147" y="69"/>
                  <a:pt x="161" y="8"/>
                </a:cubicBezTo>
                <a:cubicBezTo>
                  <a:pt x="162" y="4"/>
                  <a:pt x="159" y="1"/>
                  <a:pt x="156" y="0"/>
                </a:cubicBezTo>
                <a:cubicBezTo>
                  <a:pt x="156" y="0"/>
                  <a:pt x="155" y="0"/>
                  <a:pt x="155" y="0"/>
                </a:cubicBezTo>
                <a:cubicBezTo>
                  <a:pt x="152" y="0"/>
                  <a:pt x="150" y="2"/>
                  <a:pt x="149" y="5"/>
                </a:cubicBezTo>
                <a:cubicBezTo>
                  <a:pt x="136" y="63"/>
                  <a:pt x="102" y="114"/>
                  <a:pt x="54" y="149"/>
                </a:cubicBezTo>
                <a:cubicBezTo>
                  <a:pt x="50" y="140"/>
                  <a:pt x="50" y="140"/>
                  <a:pt x="50" y="140"/>
                </a:cubicBezTo>
                <a:lnTo>
                  <a:pt x="0" y="185"/>
                </a:lnTo>
                <a:close/>
              </a:path>
            </a:pathLst>
          </a:custGeom>
          <a:solidFill>
            <a:srgbClr val="317D8F"/>
          </a:solidFill>
          <a:ln w="6350">
            <a:solidFill>
              <a:srgbClr val="FFFFFF"/>
            </a:solidFill>
          </a:ln>
        </p:spPr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6948805" y="2806065"/>
            <a:ext cx="647065" cy="651510"/>
          </a:xfrm>
          <a:prstGeom prst="ellipse">
            <a:avLst/>
          </a:prstGeom>
          <a:solidFill>
            <a:srgbClr val="AEDAE4"/>
          </a:solidFill>
          <a:ln w="6350">
            <a:solidFill>
              <a:srgbClr val="FFFFFF"/>
            </a:solidFill>
          </a:ln>
        </p:spPr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2308860" y="2590800"/>
            <a:ext cx="1074420" cy="1081405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AEDAE4"/>
          </a:solidFill>
          <a:ln>
            <a:solidFill>
              <a:srgbClr val="FFFFFF"/>
            </a:solidFill>
          </a:ln>
        </p:spPr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2522220" y="2806065"/>
            <a:ext cx="647065" cy="651510"/>
          </a:xfrm>
          <a:prstGeom prst="ellipse">
            <a:avLst/>
          </a:prstGeom>
          <a:solidFill>
            <a:srgbClr val="AEDAE4"/>
          </a:solidFill>
          <a:ln w="6350">
            <a:solidFill>
              <a:srgbClr val="FFFFFF"/>
            </a:solidFill>
          </a:ln>
        </p:spPr>
      </p:sp>
      <p:sp>
        <p:nvSpPr>
          <p:cNvPr id="37" name="Freeform 15"/>
          <p:cNvSpPr>
            <a:spLocks noEditPoints="1"/>
          </p:cNvSpPr>
          <p:nvPr/>
        </p:nvSpPr>
        <p:spPr bwMode="auto">
          <a:xfrm>
            <a:off x="3415665" y="2590800"/>
            <a:ext cx="1074420" cy="1081405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317D8F"/>
          </a:solidFill>
          <a:ln>
            <a:solidFill>
              <a:srgbClr val="FFFFFF"/>
            </a:solidFill>
          </a:ln>
        </p:spPr>
      </p:sp>
      <p:sp>
        <p:nvSpPr>
          <p:cNvPr id="45" name="Oval 16"/>
          <p:cNvSpPr>
            <a:spLocks noChangeArrowheads="1"/>
          </p:cNvSpPr>
          <p:nvPr/>
        </p:nvSpPr>
        <p:spPr bwMode="auto">
          <a:xfrm>
            <a:off x="3629025" y="2806065"/>
            <a:ext cx="647065" cy="651510"/>
          </a:xfrm>
          <a:prstGeom prst="ellipse">
            <a:avLst/>
          </a:prstGeom>
          <a:solidFill>
            <a:srgbClr val="317D8F"/>
          </a:solidFill>
          <a:ln w="6350">
            <a:solidFill>
              <a:srgbClr val="FFFFFF"/>
            </a:solidFill>
          </a:ln>
        </p:spPr>
      </p:sp>
      <p:sp>
        <p:nvSpPr>
          <p:cNvPr id="52" name="Freeform 17"/>
          <p:cNvSpPr>
            <a:spLocks noEditPoints="1"/>
          </p:cNvSpPr>
          <p:nvPr/>
        </p:nvSpPr>
        <p:spPr bwMode="auto">
          <a:xfrm>
            <a:off x="4521835" y="2590800"/>
            <a:ext cx="1074420" cy="1081405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AEDAE4"/>
          </a:solidFill>
          <a:ln>
            <a:solidFill>
              <a:srgbClr val="FFFFFF"/>
            </a:solidFill>
          </a:ln>
        </p:spPr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4735830" y="2806065"/>
            <a:ext cx="647065" cy="651510"/>
          </a:xfrm>
          <a:prstGeom prst="ellipse">
            <a:avLst/>
          </a:prstGeom>
          <a:solidFill>
            <a:srgbClr val="AEDAE4"/>
          </a:solidFill>
          <a:ln w="6350">
            <a:solidFill>
              <a:srgbClr val="FFFFFF"/>
            </a:solidFill>
          </a:ln>
        </p:spPr>
      </p:sp>
      <p:sp>
        <p:nvSpPr>
          <p:cNvPr id="54" name="Freeform 19"/>
          <p:cNvSpPr>
            <a:spLocks noEditPoints="1"/>
          </p:cNvSpPr>
          <p:nvPr/>
        </p:nvSpPr>
        <p:spPr bwMode="auto">
          <a:xfrm>
            <a:off x="5628640" y="2590800"/>
            <a:ext cx="1074420" cy="1081405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317D8F"/>
          </a:solidFill>
          <a:ln>
            <a:solidFill>
              <a:srgbClr val="FFFFFF"/>
            </a:solidFill>
          </a:ln>
        </p:spPr>
      </p:sp>
      <p:sp>
        <p:nvSpPr>
          <p:cNvPr id="55" name="Oval 20"/>
          <p:cNvSpPr>
            <a:spLocks noChangeArrowheads="1"/>
          </p:cNvSpPr>
          <p:nvPr/>
        </p:nvSpPr>
        <p:spPr bwMode="auto">
          <a:xfrm>
            <a:off x="5842000" y="2806065"/>
            <a:ext cx="647065" cy="651510"/>
          </a:xfrm>
          <a:prstGeom prst="ellipse">
            <a:avLst/>
          </a:prstGeom>
          <a:solidFill>
            <a:srgbClr val="317D8F"/>
          </a:solidFill>
          <a:ln w="6350">
            <a:solidFill>
              <a:srgbClr val="FFFFFF"/>
            </a:solidFill>
          </a:ln>
        </p:spPr>
      </p:sp>
      <p:sp>
        <p:nvSpPr>
          <p:cNvPr id="56" name="Freeform 21"/>
          <p:cNvSpPr>
            <a:spLocks noEditPoints="1"/>
          </p:cNvSpPr>
          <p:nvPr/>
        </p:nvSpPr>
        <p:spPr bwMode="auto">
          <a:xfrm>
            <a:off x="7148830" y="3010535"/>
            <a:ext cx="240030" cy="245110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AEDAE4"/>
          </a:solidFill>
          <a:ln w="6350">
            <a:solidFill>
              <a:srgbClr val="FFFFFF"/>
            </a:solidFill>
          </a:ln>
        </p:spPr>
      </p:sp>
      <p:sp>
        <p:nvSpPr>
          <p:cNvPr id="57" name="Freeform 22"/>
          <p:cNvSpPr>
            <a:spLocks noEditPoints="1"/>
          </p:cNvSpPr>
          <p:nvPr/>
        </p:nvSpPr>
        <p:spPr bwMode="auto">
          <a:xfrm>
            <a:off x="1607820" y="3004820"/>
            <a:ext cx="262890" cy="253365"/>
          </a:xfrm>
          <a:custGeom>
            <a:avLst/>
            <a:gdLst>
              <a:gd name="T0" fmla="*/ 59 w 98"/>
              <a:gd name="T1" fmla="*/ 0 h 94"/>
              <a:gd name="T2" fmla="*/ 70 w 98"/>
              <a:gd name="T3" fmla="*/ 11 h 94"/>
              <a:gd name="T4" fmla="*/ 79 w 98"/>
              <a:gd name="T5" fmla="*/ 14 h 94"/>
              <a:gd name="T6" fmla="*/ 98 w 98"/>
              <a:gd name="T7" fmla="*/ 34 h 94"/>
              <a:gd name="T8" fmla="*/ 92 w 98"/>
              <a:gd name="T9" fmla="*/ 89 h 94"/>
              <a:gd name="T10" fmla="*/ 19 w 98"/>
              <a:gd name="T11" fmla="*/ 94 h 94"/>
              <a:gd name="T12" fmla="*/ 5 w 98"/>
              <a:gd name="T13" fmla="*/ 88 h 94"/>
              <a:gd name="T14" fmla="*/ 0 w 98"/>
              <a:gd name="T15" fmla="*/ 34 h 94"/>
              <a:gd name="T16" fmla="*/ 19 w 98"/>
              <a:gd name="T17" fmla="*/ 14 h 94"/>
              <a:gd name="T18" fmla="*/ 27 w 98"/>
              <a:gd name="T19" fmla="*/ 11 h 94"/>
              <a:gd name="T20" fmla="*/ 38 w 98"/>
              <a:gd name="T21" fmla="*/ 0 h 94"/>
              <a:gd name="T22" fmla="*/ 69 w 98"/>
              <a:gd name="T23" fmla="*/ 22 h 94"/>
              <a:gd name="T24" fmla="*/ 68 w 98"/>
              <a:gd name="T25" fmla="*/ 22 h 94"/>
              <a:gd name="T26" fmla="*/ 29 w 98"/>
              <a:gd name="T27" fmla="*/ 22 h 94"/>
              <a:gd name="T28" fmla="*/ 11 w 98"/>
              <a:gd name="T29" fmla="*/ 25 h 94"/>
              <a:gd name="T30" fmla="*/ 7 w 98"/>
              <a:gd name="T31" fmla="*/ 34 h 94"/>
              <a:gd name="T32" fmla="*/ 18 w 98"/>
              <a:gd name="T33" fmla="*/ 52 h 94"/>
              <a:gd name="T34" fmla="*/ 20 w 98"/>
              <a:gd name="T35" fmla="*/ 43 h 94"/>
              <a:gd name="T36" fmla="*/ 37 w 98"/>
              <a:gd name="T37" fmla="*/ 43 h 94"/>
              <a:gd name="T38" fmla="*/ 39 w 98"/>
              <a:gd name="T39" fmla="*/ 45 h 94"/>
              <a:gd name="T40" fmla="*/ 59 w 98"/>
              <a:gd name="T41" fmla="*/ 52 h 94"/>
              <a:gd name="T42" fmla="*/ 61 w 98"/>
              <a:gd name="T43" fmla="*/ 43 h 94"/>
              <a:gd name="T44" fmla="*/ 77 w 98"/>
              <a:gd name="T45" fmla="*/ 43 h 94"/>
              <a:gd name="T46" fmla="*/ 80 w 98"/>
              <a:gd name="T47" fmla="*/ 45 h 94"/>
              <a:gd name="T48" fmla="*/ 91 w 98"/>
              <a:gd name="T49" fmla="*/ 52 h 94"/>
              <a:gd name="T50" fmla="*/ 87 w 98"/>
              <a:gd name="T51" fmla="*/ 25 h 94"/>
              <a:gd name="T52" fmla="*/ 69 w 98"/>
              <a:gd name="T53" fmla="*/ 22 h 94"/>
              <a:gd name="T54" fmla="*/ 32 w 98"/>
              <a:gd name="T55" fmla="*/ 14 h 94"/>
              <a:gd name="T56" fmla="*/ 66 w 98"/>
              <a:gd name="T57" fmla="*/ 11 h 94"/>
              <a:gd name="T58" fmla="*/ 59 w 98"/>
              <a:gd name="T59" fmla="*/ 4 h 94"/>
              <a:gd name="T60" fmla="*/ 34 w 98"/>
              <a:gd name="T61" fmla="*/ 6 h 94"/>
              <a:gd name="T62" fmla="*/ 32 w 98"/>
              <a:gd name="T63" fmla="*/ 14 h 94"/>
              <a:gd name="T64" fmla="*/ 7 w 98"/>
              <a:gd name="T65" fmla="*/ 57 h 94"/>
              <a:gd name="T66" fmla="*/ 11 w 98"/>
              <a:gd name="T67" fmla="*/ 83 h 94"/>
              <a:gd name="T68" fmla="*/ 19 w 98"/>
              <a:gd name="T69" fmla="*/ 87 h 94"/>
              <a:gd name="T70" fmla="*/ 87 w 98"/>
              <a:gd name="T71" fmla="*/ 83 h 94"/>
              <a:gd name="T72" fmla="*/ 91 w 98"/>
              <a:gd name="T73" fmla="*/ 57 h 94"/>
              <a:gd name="T74" fmla="*/ 80 w 98"/>
              <a:gd name="T75" fmla="*/ 63 h 94"/>
              <a:gd name="T76" fmla="*/ 77 w 98"/>
              <a:gd name="T77" fmla="*/ 66 h 94"/>
              <a:gd name="T78" fmla="*/ 59 w 98"/>
              <a:gd name="T79" fmla="*/ 63 h 94"/>
              <a:gd name="T80" fmla="*/ 59 w 98"/>
              <a:gd name="T81" fmla="*/ 57 h 94"/>
              <a:gd name="T82" fmla="*/ 39 w 98"/>
              <a:gd name="T83" fmla="*/ 63 h 94"/>
              <a:gd name="T84" fmla="*/ 36 w 98"/>
              <a:gd name="T85" fmla="*/ 66 h 94"/>
              <a:gd name="T86" fmla="*/ 18 w 98"/>
              <a:gd name="T87" fmla="*/ 63 h 94"/>
              <a:gd name="T88" fmla="*/ 18 w 98"/>
              <a:gd name="T89" fmla="*/ 57 h 94"/>
              <a:gd name="T90" fmla="*/ 34 w 98"/>
              <a:gd name="T91" fmla="*/ 48 h 94"/>
              <a:gd name="T92" fmla="*/ 23 w 98"/>
              <a:gd name="T93" fmla="*/ 48 h 94"/>
              <a:gd name="T94" fmla="*/ 23 w 98"/>
              <a:gd name="T95" fmla="*/ 54 h 94"/>
              <a:gd name="T96" fmla="*/ 23 w 98"/>
              <a:gd name="T97" fmla="*/ 61 h 94"/>
              <a:gd name="T98" fmla="*/ 34 w 98"/>
              <a:gd name="T99" fmla="*/ 54 h 94"/>
              <a:gd name="T100" fmla="*/ 34 w 98"/>
              <a:gd name="T101" fmla="*/ 54 h 94"/>
              <a:gd name="T102" fmla="*/ 75 w 98"/>
              <a:gd name="T103" fmla="*/ 48 h 94"/>
              <a:gd name="T104" fmla="*/ 64 w 98"/>
              <a:gd name="T105" fmla="*/ 48 h 94"/>
              <a:gd name="T106" fmla="*/ 64 w 98"/>
              <a:gd name="T107" fmla="*/ 54 h 94"/>
              <a:gd name="T108" fmla="*/ 64 w 98"/>
              <a:gd name="T109" fmla="*/ 61 h 94"/>
              <a:gd name="T110" fmla="*/ 75 w 98"/>
              <a:gd name="T111" fmla="*/ 54 h 94"/>
              <a:gd name="T112" fmla="*/ 75 w 98"/>
              <a:gd name="T113" fmla="*/ 5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94">
                <a:moveTo>
                  <a:pt x="38" y="0"/>
                </a:moveTo>
                <a:cubicBezTo>
                  <a:pt x="59" y="0"/>
                  <a:pt x="59" y="0"/>
                  <a:pt x="59" y="0"/>
                </a:cubicBezTo>
                <a:cubicBezTo>
                  <a:pt x="62" y="0"/>
                  <a:pt x="65" y="1"/>
                  <a:pt x="67" y="3"/>
                </a:cubicBezTo>
                <a:cubicBezTo>
                  <a:pt x="69" y="5"/>
                  <a:pt x="70" y="8"/>
                  <a:pt x="70" y="11"/>
                </a:cubicBezTo>
                <a:cubicBezTo>
                  <a:pt x="70" y="14"/>
                  <a:pt x="70" y="14"/>
                  <a:pt x="7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84" y="14"/>
                  <a:pt x="89" y="16"/>
                  <a:pt x="92" y="20"/>
                </a:cubicBezTo>
                <a:cubicBezTo>
                  <a:pt x="96" y="24"/>
                  <a:pt x="98" y="28"/>
                  <a:pt x="98" y="34"/>
                </a:cubicBezTo>
                <a:cubicBezTo>
                  <a:pt x="98" y="75"/>
                  <a:pt x="98" y="75"/>
                  <a:pt x="98" y="75"/>
                </a:cubicBezTo>
                <a:cubicBezTo>
                  <a:pt x="98" y="80"/>
                  <a:pt x="96" y="85"/>
                  <a:pt x="92" y="89"/>
                </a:cubicBezTo>
                <a:cubicBezTo>
                  <a:pt x="89" y="92"/>
                  <a:pt x="84" y="94"/>
                  <a:pt x="79" y="94"/>
                </a:cubicBezTo>
                <a:cubicBezTo>
                  <a:pt x="19" y="94"/>
                  <a:pt x="19" y="94"/>
                  <a:pt x="19" y="94"/>
                </a:cubicBezTo>
                <a:cubicBezTo>
                  <a:pt x="14" y="94"/>
                  <a:pt x="9" y="92"/>
                  <a:pt x="5" y="89"/>
                </a:cubicBezTo>
                <a:cubicBezTo>
                  <a:pt x="5" y="88"/>
                  <a:pt x="5" y="88"/>
                  <a:pt x="5" y="88"/>
                </a:cubicBezTo>
                <a:cubicBezTo>
                  <a:pt x="2" y="85"/>
                  <a:pt x="0" y="80"/>
                  <a:pt x="0" y="7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8"/>
                  <a:pt x="2" y="24"/>
                  <a:pt x="5" y="20"/>
                </a:cubicBezTo>
                <a:cubicBezTo>
                  <a:pt x="9" y="16"/>
                  <a:pt x="14" y="14"/>
                  <a:pt x="19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8"/>
                  <a:pt x="29" y="5"/>
                  <a:pt x="31" y="3"/>
                </a:cubicBezTo>
                <a:cubicBezTo>
                  <a:pt x="33" y="1"/>
                  <a:pt x="35" y="0"/>
                  <a:pt x="38" y="0"/>
                </a:cubicBezTo>
                <a:close/>
                <a:moveTo>
                  <a:pt x="69" y="22"/>
                </a:moveTo>
                <a:cubicBezTo>
                  <a:pt x="69" y="22"/>
                  <a:pt x="69" y="22"/>
                  <a:pt x="69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6" y="22"/>
                  <a:pt x="13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9" y="28"/>
                  <a:pt x="7" y="31"/>
                  <a:pt x="7" y="34"/>
                </a:cubicBezTo>
                <a:cubicBezTo>
                  <a:pt x="7" y="52"/>
                  <a:pt x="7" y="52"/>
                  <a:pt x="7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4"/>
                  <a:pt x="19" y="43"/>
                  <a:pt x="20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38" y="43"/>
                  <a:pt x="39" y="44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52"/>
                  <a:pt x="39" y="52"/>
                  <a:pt x="3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4"/>
                  <a:pt x="60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9" y="43"/>
                  <a:pt x="80" y="44"/>
                  <a:pt x="80" y="45"/>
                </a:cubicBezTo>
                <a:cubicBezTo>
                  <a:pt x="80" y="45"/>
                  <a:pt x="80" y="45"/>
                  <a:pt x="80" y="45"/>
                </a:cubicBezTo>
                <a:cubicBezTo>
                  <a:pt x="80" y="52"/>
                  <a:pt x="80" y="52"/>
                  <a:pt x="8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34"/>
                  <a:pt x="91" y="34"/>
                  <a:pt x="91" y="34"/>
                </a:cubicBezTo>
                <a:cubicBezTo>
                  <a:pt x="91" y="31"/>
                  <a:pt x="89" y="28"/>
                  <a:pt x="87" y="25"/>
                </a:cubicBezTo>
                <a:cubicBezTo>
                  <a:pt x="85" y="23"/>
                  <a:pt x="82" y="22"/>
                  <a:pt x="79" y="22"/>
                </a:cubicBezTo>
                <a:cubicBezTo>
                  <a:pt x="69" y="22"/>
                  <a:pt x="69" y="22"/>
                  <a:pt x="69" y="22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9"/>
                  <a:pt x="65" y="7"/>
                  <a:pt x="64" y="6"/>
                </a:cubicBezTo>
                <a:cubicBezTo>
                  <a:pt x="63" y="5"/>
                  <a:pt x="61" y="4"/>
                  <a:pt x="5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5" y="5"/>
                  <a:pt x="34" y="6"/>
                </a:cubicBezTo>
                <a:cubicBezTo>
                  <a:pt x="33" y="7"/>
                  <a:pt x="32" y="9"/>
                  <a:pt x="32" y="11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7" y="57"/>
                </a:moveTo>
                <a:cubicBezTo>
                  <a:pt x="7" y="57"/>
                  <a:pt x="7" y="57"/>
                  <a:pt x="7" y="57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78"/>
                  <a:pt x="8" y="81"/>
                  <a:pt x="11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3" y="85"/>
                  <a:pt x="16" y="87"/>
                  <a:pt x="19" y="87"/>
                </a:cubicBezTo>
                <a:cubicBezTo>
                  <a:pt x="79" y="87"/>
                  <a:pt x="79" y="87"/>
                  <a:pt x="79" y="87"/>
                </a:cubicBezTo>
                <a:cubicBezTo>
                  <a:pt x="82" y="87"/>
                  <a:pt x="85" y="85"/>
                  <a:pt x="87" y="83"/>
                </a:cubicBezTo>
                <a:cubicBezTo>
                  <a:pt x="89" y="81"/>
                  <a:pt x="91" y="78"/>
                  <a:pt x="91" y="75"/>
                </a:cubicBezTo>
                <a:cubicBezTo>
                  <a:pt x="91" y="57"/>
                  <a:pt x="91" y="57"/>
                  <a:pt x="91" y="57"/>
                </a:cubicBezTo>
                <a:cubicBezTo>
                  <a:pt x="80" y="57"/>
                  <a:pt x="80" y="57"/>
                  <a:pt x="80" y="57"/>
                </a:cubicBezTo>
                <a:cubicBezTo>
                  <a:pt x="80" y="63"/>
                  <a:pt x="80" y="63"/>
                  <a:pt x="80" y="63"/>
                </a:cubicBezTo>
                <a:cubicBezTo>
                  <a:pt x="80" y="65"/>
                  <a:pt x="79" y="66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0" y="66"/>
                  <a:pt x="59" y="65"/>
                  <a:pt x="59" y="63"/>
                </a:cubicBezTo>
                <a:cubicBezTo>
                  <a:pt x="59" y="63"/>
                  <a:pt x="59" y="63"/>
                  <a:pt x="59" y="63"/>
                </a:cubicBezTo>
                <a:cubicBezTo>
                  <a:pt x="59" y="57"/>
                  <a:pt x="59" y="57"/>
                  <a:pt x="5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63"/>
                  <a:pt x="39" y="63"/>
                  <a:pt x="39" y="63"/>
                </a:cubicBezTo>
                <a:cubicBezTo>
                  <a:pt x="39" y="65"/>
                  <a:pt x="38" y="66"/>
                  <a:pt x="37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6"/>
                  <a:pt x="18" y="65"/>
                  <a:pt x="18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8" y="57"/>
                  <a:pt x="18" y="57"/>
                  <a:pt x="18" y="57"/>
                </a:cubicBezTo>
                <a:cubicBezTo>
                  <a:pt x="7" y="57"/>
                  <a:pt x="7" y="57"/>
                  <a:pt x="7" y="57"/>
                </a:cubicBezTo>
                <a:close/>
                <a:moveTo>
                  <a:pt x="34" y="48"/>
                </a:moveTo>
                <a:cubicBezTo>
                  <a:pt x="34" y="48"/>
                  <a:pt x="34" y="48"/>
                  <a:pt x="34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61"/>
                  <a:pt x="23" y="61"/>
                  <a:pt x="23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48"/>
                  <a:pt x="34" y="48"/>
                  <a:pt x="34" y="48"/>
                </a:cubicBezTo>
                <a:close/>
                <a:moveTo>
                  <a:pt x="75" y="48"/>
                </a:moveTo>
                <a:cubicBezTo>
                  <a:pt x="75" y="48"/>
                  <a:pt x="75" y="48"/>
                  <a:pt x="75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61"/>
                  <a:pt x="64" y="61"/>
                  <a:pt x="64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48"/>
                  <a:pt x="75" y="48"/>
                  <a:pt x="75" y="48"/>
                </a:cubicBezTo>
                <a:close/>
              </a:path>
            </a:pathLst>
          </a:custGeom>
          <a:solidFill>
            <a:srgbClr val="317D8F"/>
          </a:solidFill>
          <a:ln w="6350">
            <a:solidFill>
              <a:srgbClr val="FFFFFF"/>
            </a:solidFill>
          </a:ln>
        </p:spPr>
      </p:sp>
      <p:sp>
        <p:nvSpPr>
          <p:cNvPr id="58" name="Freeform 23"/>
          <p:cNvSpPr>
            <a:spLocks noEditPoints="1"/>
          </p:cNvSpPr>
          <p:nvPr/>
        </p:nvSpPr>
        <p:spPr bwMode="auto">
          <a:xfrm>
            <a:off x="6055995" y="3002280"/>
            <a:ext cx="215900" cy="258445"/>
          </a:xfrm>
          <a:custGeom>
            <a:avLst/>
            <a:gdLst>
              <a:gd name="T0" fmla="*/ 72 w 81"/>
              <a:gd name="T1" fmla="*/ 1 h 96"/>
              <a:gd name="T2" fmla="*/ 70 w 81"/>
              <a:gd name="T3" fmla="*/ 7 h 96"/>
              <a:gd name="T4" fmla="*/ 81 w 81"/>
              <a:gd name="T5" fmla="*/ 36 h 96"/>
              <a:gd name="T6" fmla="*/ 68 w 81"/>
              <a:gd name="T7" fmla="*/ 68 h 96"/>
              <a:gd name="T8" fmla="*/ 54 w 81"/>
              <a:gd name="T9" fmla="*/ 78 h 96"/>
              <a:gd name="T10" fmla="*/ 40 w 81"/>
              <a:gd name="T11" fmla="*/ 81 h 96"/>
              <a:gd name="T12" fmla="*/ 55 w 81"/>
              <a:gd name="T13" fmla="*/ 88 h 96"/>
              <a:gd name="T14" fmla="*/ 55 w 81"/>
              <a:gd name="T15" fmla="*/ 96 h 96"/>
              <a:gd name="T16" fmla="*/ 37 w 81"/>
              <a:gd name="T17" fmla="*/ 96 h 96"/>
              <a:gd name="T18" fmla="*/ 18 w 81"/>
              <a:gd name="T19" fmla="*/ 96 h 96"/>
              <a:gd name="T20" fmla="*/ 18 w 81"/>
              <a:gd name="T21" fmla="*/ 88 h 96"/>
              <a:gd name="T22" fmla="*/ 33 w 81"/>
              <a:gd name="T23" fmla="*/ 81 h 96"/>
              <a:gd name="T24" fmla="*/ 20 w 81"/>
              <a:gd name="T25" fmla="*/ 78 h 96"/>
              <a:gd name="T26" fmla="*/ 7 w 81"/>
              <a:gd name="T27" fmla="*/ 69 h 96"/>
              <a:gd name="T28" fmla="*/ 1 w 81"/>
              <a:gd name="T29" fmla="*/ 72 h 96"/>
              <a:gd name="T30" fmla="*/ 10 w 81"/>
              <a:gd name="T31" fmla="*/ 60 h 96"/>
              <a:gd name="T32" fmla="*/ 11 w 81"/>
              <a:gd name="T33" fmla="*/ 11 h 96"/>
              <a:gd name="T34" fmla="*/ 37 w 81"/>
              <a:gd name="T35" fmla="*/ 0 h 96"/>
              <a:gd name="T36" fmla="*/ 65 w 81"/>
              <a:gd name="T37" fmla="*/ 5 h 96"/>
              <a:gd name="T38" fmla="*/ 65 w 81"/>
              <a:gd name="T39" fmla="*/ 5 h 96"/>
              <a:gd name="T40" fmla="*/ 69 w 81"/>
              <a:gd name="T41" fmla="*/ 1 h 96"/>
              <a:gd name="T42" fmla="*/ 67 w 81"/>
              <a:gd name="T43" fmla="*/ 10 h 96"/>
              <a:gd name="T44" fmla="*/ 73 w 81"/>
              <a:gd name="T45" fmla="*/ 36 h 96"/>
              <a:gd name="T46" fmla="*/ 62 w 81"/>
              <a:gd name="T47" fmla="*/ 62 h 96"/>
              <a:gd name="T48" fmla="*/ 13 w 81"/>
              <a:gd name="T49" fmla="*/ 64 h 96"/>
              <a:gd name="T50" fmla="*/ 21 w 81"/>
              <a:gd name="T51" fmla="*/ 73 h 96"/>
              <a:gd name="T52" fmla="*/ 52 w 81"/>
              <a:gd name="T53" fmla="*/ 73 h 96"/>
              <a:gd name="T54" fmla="*/ 65 w 81"/>
              <a:gd name="T55" fmla="*/ 65 h 96"/>
              <a:gd name="T56" fmla="*/ 65 w 81"/>
              <a:gd name="T57" fmla="*/ 65 h 96"/>
              <a:gd name="T58" fmla="*/ 77 w 81"/>
              <a:gd name="T59" fmla="*/ 36 h 96"/>
              <a:gd name="T60" fmla="*/ 67 w 81"/>
              <a:gd name="T61" fmla="*/ 10 h 96"/>
              <a:gd name="T62" fmla="*/ 57 w 81"/>
              <a:gd name="T63" fmla="*/ 16 h 96"/>
              <a:gd name="T64" fmla="*/ 16 w 81"/>
              <a:gd name="T65" fmla="*/ 16 h 96"/>
              <a:gd name="T66" fmla="*/ 16 w 81"/>
              <a:gd name="T67" fmla="*/ 57 h 96"/>
              <a:gd name="T68" fmla="*/ 57 w 81"/>
              <a:gd name="T69" fmla="*/ 57 h 96"/>
              <a:gd name="T70" fmla="*/ 65 w 81"/>
              <a:gd name="T71" fmla="*/ 36 h 96"/>
              <a:gd name="T72" fmla="*/ 57 w 81"/>
              <a:gd name="T73" fmla="*/ 1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1" h="96">
                <a:moveTo>
                  <a:pt x="69" y="1"/>
                </a:moveTo>
                <a:cubicBezTo>
                  <a:pt x="70" y="0"/>
                  <a:pt x="71" y="0"/>
                  <a:pt x="72" y="1"/>
                </a:cubicBezTo>
                <a:cubicBezTo>
                  <a:pt x="73" y="2"/>
                  <a:pt x="73" y="3"/>
                  <a:pt x="72" y="4"/>
                </a:cubicBezTo>
                <a:cubicBezTo>
                  <a:pt x="70" y="7"/>
                  <a:pt x="70" y="7"/>
                  <a:pt x="70" y="7"/>
                </a:cubicBezTo>
                <a:cubicBezTo>
                  <a:pt x="73" y="10"/>
                  <a:pt x="76" y="15"/>
                  <a:pt x="78" y="19"/>
                </a:cubicBezTo>
                <a:cubicBezTo>
                  <a:pt x="80" y="25"/>
                  <a:pt x="81" y="30"/>
                  <a:pt x="81" y="36"/>
                </a:cubicBezTo>
                <a:cubicBezTo>
                  <a:pt x="81" y="42"/>
                  <a:pt x="80" y="48"/>
                  <a:pt x="78" y="53"/>
                </a:cubicBezTo>
                <a:cubicBezTo>
                  <a:pt x="76" y="59"/>
                  <a:pt x="72" y="64"/>
                  <a:pt x="68" y="68"/>
                </a:cubicBezTo>
                <a:cubicBezTo>
                  <a:pt x="64" y="72"/>
                  <a:pt x="59" y="75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49" y="79"/>
                  <a:pt x="45" y="80"/>
                  <a:pt x="40" y="81"/>
                </a:cubicBezTo>
                <a:cubicBezTo>
                  <a:pt x="40" y="81"/>
                  <a:pt x="40" y="81"/>
                  <a:pt x="40" y="81"/>
                </a:cubicBezTo>
                <a:cubicBezTo>
                  <a:pt x="40" y="88"/>
                  <a:pt x="40" y="88"/>
                  <a:pt x="40" y="88"/>
                </a:cubicBezTo>
                <a:cubicBezTo>
                  <a:pt x="55" y="88"/>
                  <a:pt x="55" y="88"/>
                  <a:pt x="55" y="88"/>
                </a:cubicBezTo>
                <a:cubicBezTo>
                  <a:pt x="57" y="88"/>
                  <a:pt x="59" y="90"/>
                  <a:pt x="59" y="92"/>
                </a:cubicBezTo>
                <a:cubicBezTo>
                  <a:pt x="59" y="94"/>
                  <a:pt x="57" y="96"/>
                  <a:pt x="55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16" y="96"/>
                  <a:pt x="15" y="94"/>
                  <a:pt x="15" y="92"/>
                </a:cubicBezTo>
                <a:cubicBezTo>
                  <a:pt x="15" y="90"/>
                  <a:pt x="16" y="88"/>
                  <a:pt x="18" y="88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81"/>
                  <a:pt x="33" y="81"/>
                  <a:pt x="33" y="81"/>
                </a:cubicBezTo>
                <a:cubicBezTo>
                  <a:pt x="33" y="81"/>
                  <a:pt x="33" y="81"/>
                  <a:pt x="33" y="81"/>
                </a:cubicBezTo>
                <a:cubicBezTo>
                  <a:pt x="28" y="80"/>
                  <a:pt x="24" y="79"/>
                  <a:pt x="20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15" y="76"/>
                  <a:pt x="11" y="73"/>
                  <a:pt x="7" y="69"/>
                </a:cubicBezTo>
                <a:cubicBezTo>
                  <a:pt x="5" y="72"/>
                  <a:pt x="5" y="72"/>
                  <a:pt x="5" y="72"/>
                </a:cubicBezTo>
                <a:cubicBezTo>
                  <a:pt x="4" y="73"/>
                  <a:pt x="2" y="73"/>
                  <a:pt x="1" y="72"/>
                </a:cubicBezTo>
                <a:cubicBezTo>
                  <a:pt x="0" y="71"/>
                  <a:pt x="0" y="69"/>
                  <a:pt x="1" y="69"/>
                </a:cubicBezTo>
                <a:cubicBezTo>
                  <a:pt x="10" y="60"/>
                  <a:pt x="10" y="60"/>
                  <a:pt x="10" y="60"/>
                </a:cubicBezTo>
                <a:cubicBezTo>
                  <a:pt x="4" y="54"/>
                  <a:pt x="1" y="46"/>
                  <a:pt x="1" y="36"/>
                </a:cubicBezTo>
                <a:cubicBezTo>
                  <a:pt x="1" y="26"/>
                  <a:pt x="5" y="17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8" y="4"/>
                  <a:pt x="27" y="0"/>
                  <a:pt x="37" y="0"/>
                </a:cubicBezTo>
                <a:cubicBezTo>
                  <a:pt x="46" y="0"/>
                  <a:pt x="54" y="4"/>
                  <a:pt x="61" y="9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9" y="1"/>
                  <a:pt x="69" y="1"/>
                  <a:pt x="69" y="1"/>
                </a:cubicBezTo>
                <a:close/>
                <a:moveTo>
                  <a:pt x="67" y="10"/>
                </a:moveTo>
                <a:cubicBezTo>
                  <a:pt x="67" y="10"/>
                  <a:pt x="67" y="10"/>
                  <a:pt x="67" y="10"/>
                </a:cubicBezTo>
                <a:cubicBezTo>
                  <a:pt x="64" y="12"/>
                  <a:pt x="64" y="12"/>
                  <a:pt x="64" y="12"/>
                </a:cubicBezTo>
                <a:cubicBezTo>
                  <a:pt x="69" y="19"/>
                  <a:pt x="73" y="27"/>
                  <a:pt x="73" y="36"/>
                </a:cubicBezTo>
                <a:cubicBezTo>
                  <a:pt x="73" y="46"/>
                  <a:pt x="69" y="55"/>
                  <a:pt x="62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56" y="69"/>
                  <a:pt x="47" y="73"/>
                  <a:pt x="37" y="73"/>
                </a:cubicBezTo>
                <a:cubicBezTo>
                  <a:pt x="28" y="73"/>
                  <a:pt x="19" y="69"/>
                  <a:pt x="13" y="64"/>
                </a:cubicBezTo>
                <a:cubicBezTo>
                  <a:pt x="10" y="66"/>
                  <a:pt x="10" y="66"/>
                  <a:pt x="10" y="66"/>
                </a:cubicBezTo>
                <a:cubicBezTo>
                  <a:pt x="13" y="69"/>
                  <a:pt x="17" y="72"/>
                  <a:pt x="21" y="73"/>
                </a:cubicBezTo>
                <a:cubicBezTo>
                  <a:pt x="26" y="75"/>
                  <a:pt x="31" y="76"/>
                  <a:pt x="37" y="76"/>
                </a:cubicBezTo>
                <a:cubicBezTo>
                  <a:pt x="42" y="76"/>
                  <a:pt x="47" y="75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7" y="71"/>
                  <a:pt x="61" y="68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9" y="61"/>
                  <a:pt x="72" y="57"/>
                  <a:pt x="74" y="52"/>
                </a:cubicBezTo>
                <a:cubicBezTo>
                  <a:pt x="76" y="47"/>
                  <a:pt x="77" y="42"/>
                  <a:pt x="77" y="36"/>
                </a:cubicBezTo>
                <a:cubicBezTo>
                  <a:pt x="77" y="31"/>
                  <a:pt x="76" y="26"/>
                  <a:pt x="74" y="21"/>
                </a:cubicBezTo>
                <a:cubicBezTo>
                  <a:pt x="72" y="17"/>
                  <a:pt x="69" y="13"/>
                  <a:pt x="67" y="10"/>
                </a:cubicBezTo>
                <a:close/>
                <a:moveTo>
                  <a:pt x="57" y="16"/>
                </a:moveTo>
                <a:cubicBezTo>
                  <a:pt x="57" y="16"/>
                  <a:pt x="57" y="16"/>
                  <a:pt x="57" y="16"/>
                </a:cubicBezTo>
                <a:cubicBezTo>
                  <a:pt x="52" y="11"/>
                  <a:pt x="45" y="8"/>
                  <a:pt x="37" y="8"/>
                </a:cubicBezTo>
                <a:cubicBezTo>
                  <a:pt x="29" y="8"/>
                  <a:pt x="22" y="11"/>
                  <a:pt x="16" y="16"/>
                </a:cubicBezTo>
                <a:cubicBezTo>
                  <a:pt x="11" y="21"/>
                  <a:pt x="8" y="28"/>
                  <a:pt x="8" y="36"/>
                </a:cubicBezTo>
                <a:cubicBezTo>
                  <a:pt x="8" y="44"/>
                  <a:pt x="11" y="51"/>
                  <a:pt x="16" y="57"/>
                </a:cubicBezTo>
                <a:cubicBezTo>
                  <a:pt x="22" y="62"/>
                  <a:pt x="29" y="65"/>
                  <a:pt x="37" y="65"/>
                </a:cubicBezTo>
                <a:cubicBezTo>
                  <a:pt x="44" y="65"/>
                  <a:pt x="52" y="62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62" y="51"/>
                  <a:pt x="65" y="44"/>
                  <a:pt x="65" y="36"/>
                </a:cubicBezTo>
                <a:cubicBezTo>
                  <a:pt x="65" y="28"/>
                  <a:pt x="62" y="21"/>
                  <a:pt x="57" y="16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6"/>
                  <a:pt x="57" y="16"/>
                  <a:pt x="57" y="16"/>
                </a:cubicBezTo>
                <a:close/>
              </a:path>
            </a:pathLst>
          </a:custGeom>
          <a:solidFill>
            <a:srgbClr val="317D8F"/>
          </a:solidFill>
          <a:ln w="6350">
            <a:solidFill>
              <a:srgbClr val="FFFFFF"/>
            </a:solidFill>
          </a:ln>
        </p:spPr>
      </p:sp>
      <p:sp>
        <p:nvSpPr>
          <p:cNvPr id="59" name="Freeform 24"/>
          <p:cNvSpPr>
            <a:spLocks noEditPoints="1"/>
          </p:cNvSpPr>
          <p:nvPr/>
        </p:nvSpPr>
        <p:spPr bwMode="auto">
          <a:xfrm>
            <a:off x="2714625" y="3007995"/>
            <a:ext cx="262890" cy="24828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AEDAE4"/>
          </a:solidFill>
          <a:ln w="6350">
            <a:solidFill>
              <a:srgbClr val="FFFFFF"/>
            </a:solidFill>
          </a:ln>
        </p:spPr>
      </p:sp>
      <p:sp>
        <p:nvSpPr>
          <p:cNvPr id="60" name="Freeform 25"/>
          <p:cNvSpPr>
            <a:spLocks noEditPoints="1"/>
          </p:cNvSpPr>
          <p:nvPr/>
        </p:nvSpPr>
        <p:spPr bwMode="auto">
          <a:xfrm>
            <a:off x="3821430" y="2999740"/>
            <a:ext cx="262890" cy="264160"/>
          </a:xfrm>
          <a:custGeom>
            <a:avLst/>
            <a:gdLst>
              <a:gd name="T0" fmla="*/ 62 w 98"/>
              <a:gd name="T1" fmla="*/ 39 h 98"/>
              <a:gd name="T2" fmla="*/ 51 w 98"/>
              <a:gd name="T3" fmla="*/ 43 h 98"/>
              <a:gd name="T4" fmla="*/ 58 w 98"/>
              <a:gd name="T5" fmla="*/ 41 h 98"/>
              <a:gd name="T6" fmla="*/ 56 w 98"/>
              <a:gd name="T7" fmla="*/ 44 h 98"/>
              <a:gd name="T8" fmla="*/ 40 w 98"/>
              <a:gd name="T9" fmla="*/ 50 h 98"/>
              <a:gd name="T10" fmla="*/ 40 w 98"/>
              <a:gd name="T11" fmla="*/ 37 h 98"/>
              <a:gd name="T12" fmla="*/ 39 w 98"/>
              <a:gd name="T13" fmla="*/ 42 h 98"/>
              <a:gd name="T14" fmla="*/ 41 w 98"/>
              <a:gd name="T15" fmla="*/ 44 h 98"/>
              <a:gd name="T16" fmla="*/ 94 w 98"/>
              <a:gd name="T17" fmla="*/ 0 h 98"/>
              <a:gd name="T18" fmla="*/ 3 w 98"/>
              <a:gd name="T19" fmla="*/ 98 h 98"/>
              <a:gd name="T20" fmla="*/ 91 w 98"/>
              <a:gd name="T21" fmla="*/ 91 h 98"/>
              <a:gd name="T22" fmla="*/ 91 w 98"/>
              <a:gd name="T23" fmla="*/ 91 h 98"/>
              <a:gd name="T24" fmla="*/ 15 w 98"/>
              <a:gd name="T25" fmla="*/ 7 h 98"/>
              <a:gd name="T26" fmla="*/ 35 w 98"/>
              <a:gd name="T27" fmla="*/ 7 h 98"/>
              <a:gd name="T28" fmla="*/ 55 w 98"/>
              <a:gd name="T29" fmla="*/ 7 h 98"/>
              <a:gd name="T30" fmla="*/ 76 w 98"/>
              <a:gd name="T31" fmla="*/ 7 h 98"/>
              <a:gd name="T32" fmla="*/ 91 w 98"/>
              <a:gd name="T33" fmla="*/ 7 h 98"/>
              <a:gd name="T34" fmla="*/ 80 w 98"/>
              <a:gd name="T35" fmla="*/ 48 h 98"/>
              <a:gd name="T36" fmla="*/ 71 w 98"/>
              <a:gd name="T37" fmla="*/ 39 h 98"/>
              <a:gd name="T38" fmla="*/ 75 w 98"/>
              <a:gd name="T39" fmla="*/ 41 h 98"/>
              <a:gd name="T40" fmla="*/ 74 w 98"/>
              <a:gd name="T41" fmla="*/ 44 h 98"/>
              <a:gd name="T42" fmla="*/ 75 w 98"/>
              <a:gd name="T43" fmla="*/ 67 h 98"/>
              <a:gd name="T44" fmla="*/ 80 w 98"/>
              <a:gd name="T45" fmla="*/ 56 h 98"/>
              <a:gd name="T46" fmla="*/ 71 w 98"/>
              <a:gd name="T47" fmla="*/ 65 h 98"/>
              <a:gd name="T48" fmla="*/ 77 w 98"/>
              <a:gd name="T49" fmla="*/ 60 h 98"/>
              <a:gd name="T50" fmla="*/ 74 w 98"/>
              <a:gd name="T51" fmla="*/ 59 h 98"/>
              <a:gd name="T52" fmla="*/ 45 w 98"/>
              <a:gd name="T53" fmla="*/ 82 h 98"/>
              <a:gd name="T54" fmla="*/ 36 w 98"/>
              <a:gd name="T55" fmla="*/ 73 h 98"/>
              <a:gd name="T56" fmla="*/ 39 w 98"/>
              <a:gd name="T57" fmla="*/ 76 h 98"/>
              <a:gd name="T58" fmla="*/ 41 w 98"/>
              <a:gd name="T59" fmla="*/ 79 h 98"/>
              <a:gd name="T60" fmla="*/ 39 w 98"/>
              <a:gd name="T61" fmla="*/ 76 h 98"/>
              <a:gd name="T62" fmla="*/ 27 w 98"/>
              <a:gd name="T63" fmla="*/ 65 h 98"/>
              <a:gd name="T64" fmla="*/ 18 w 98"/>
              <a:gd name="T65" fmla="*/ 56 h 98"/>
              <a:gd name="T66" fmla="*/ 21 w 98"/>
              <a:gd name="T67" fmla="*/ 59 h 98"/>
              <a:gd name="T68" fmla="*/ 24 w 98"/>
              <a:gd name="T69" fmla="*/ 62 h 98"/>
              <a:gd name="T70" fmla="*/ 21 w 98"/>
              <a:gd name="T71" fmla="*/ 59 h 98"/>
              <a:gd name="T72" fmla="*/ 27 w 98"/>
              <a:gd name="T73" fmla="*/ 82 h 98"/>
              <a:gd name="T74" fmla="*/ 18 w 98"/>
              <a:gd name="T75" fmla="*/ 73 h 98"/>
              <a:gd name="T76" fmla="*/ 21 w 98"/>
              <a:gd name="T77" fmla="*/ 76 h 98"/>
              <a:gd name="T78" fmla="*/ 24 w 98"/>
              <a:gd name="T79" fmla="*/ 79 h 98"/>
              <a:gd name="T80" fmla="*/ 21 w 98"/>
              <a:gd name="T81" fmla="*/ 76 h 98"/>
              <a:gd name="T82" fmla="*/ 62 w 98"/>
              <a:gd name="T83" fmla="*/ 65 h 98"/>
              <a:gd name="T84" fmla="*/ 53 w 98"/>
              <a:gd name="T85" fmla="*/ 56 h 98"/>
              <a:gd name="T86" fmla="*/ 56 w 98"/>
              <a:gd name="T87" fmla="*/ 59 h 98"/>
              <a:gd name="T88" fmla="*/ 59 w 98"/>
              <a:gd name="T89" fmla="*/ 62 h 98"/>
              <a:gd name="T90" fmla="*/ 53 w 98"/>
              <a:gd name="T91" fmla="*/ 82 h 98"/>
              <a:gd name="T92" fmla="*/ 64 w 98"/>
              <a:gd name="T93" fmla="*/ 77 h 98"/>
              <a:gd name="T94" fmla="*/ 53 w 98"/>
              <a:gd name="T95" fmla="*/ 73 h 98"/>
              <a:gd name="T96" fmla="*/ 56 w 98"/>
              <a:gd name="T97" fmla="*/ 76 h 98"/>
              <a:gd name="T98" fmla="*/ 58 w 98"/>
              <a:gd name="T99" fmla="*/ 79 h 98"/>
              <a:gd name="T100" fmla="*/ 36 w 98"/>
              <a:gd name="T101" fmla="*/ 65 h 98"/>
              <a:gd name="T102" fmla="*/ 45 w 98"/>
              <a:gd name="T103" fmla="*/ 56 h 98"/>
              <a:gd name="T104" fmla="*/ 36 w 98"/>
              <a:gd name="T105" fmla="*/ 65 h 98"/>
              <a:gd name="T106" fmla="*/ 41 w 98"/>
              <a:gd name="T107" fmla="*/ 59 h 98"/>
              <a:gd name="T108" fmla="*/ 40 w 98"/>
              <a:gd name="T109" fmla="*/ 6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8" h="98">
                <a:moveTo>
                  <a:pt x="53" y="48"/>
                </a:moveTo>
                <a:cubicBezTo>
                  <a:pt x="54" y="49"/>
                  <a:pt x="56" y="50"/>
                  <a:pt x="58" y="50"/>
                </a:cubicBezTo>
                <a:cubicBezTo>
                  <a:pt x="59" y="50"/>
                  <a:pt x="61" y="49"/>
                  <a:pt x="62" y="48"/>
                </a:cubicBezTo>
                <a:cubicBezTo>
                  <a:pt x="63" y="46"/>
                  <a:pt x="64" y="45"/>
                  <a:pt x="64" y="43"/>
                </a:cubicBezTo>
                <a:cubicBezTo>
                  <a:pt x="64" y="41"/>
                  <a:pt x="63" y="40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1" y="37"/>
                  <a:pt x="59" y="37"/>
                  <a:pt x="58" y="37"/>
                </a:cubicBezTo>
                <a:cubicBezTo>
                  <a:pt x="56" y="37"/>
                  <a:pt x="54" y="37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2" y="40"/>
                  <a:pt x="51" y="41"/>
                  <a:pt x="51" y="43"/>
                </a:cubicBezTo>
                <a:cubicBezTo>
                  <a:pt x="51" y="45"/>
                  <a:pt x="52" y="46"/>
                  <a:pt x="53" y="48"/>
                </a:cubicBezTo>
                <a:cubicBezTo>
                  <a:pt x="53" y="48"/>
                  <a:pt x="53" y="48"/>
                  <a:pt x="53" y="48"/>
                </a:cubicBezTo>
                <a:close/>
                <a:moveTo>
                  <a:pt x="56" y="42"/>
                </a:moveTo>
                <a:cubicBezTo>
                  <a:pt x="56" y="42"/>
                  <a:pt x="56" y="42"/>
                  <a:pt x="56" y="42"/>
                </a:cubicBezTo>
                <a:cubicBezTo>
                  <a:pt x="57" y="41"/>
                  <a:pt x="57" y="41"/>
                  <a:pt x="58" y="41"/>
                </a:cubicBezTo>
                <a:cubicBezTo>
                  <a:pt x="58" y="41"/>
                  <a:pt x="59" y="41"/>
                  <a:pt x="59" y="42"/>
                </a:cubicBezTo>
                <a:cubicBezTo>
                  <a:pt x="59" y="42"/>
                  <a:pt x="59" y="43"/>
                  <a:pt x="59" y="43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5"/>
                  <a:pt x="58" y="45"/>
                  <a:pt x="58" y="45"/>
                </a:cubicBezTo>
                <a:cubicBezTo>
                  <a:pt x="57" y="45"/>
                  <a:pt x="57" y="45"/>
                  <a:pt x="56" y="44"/>
                </a:cubicBezTo>
                <a:cubicBezTo>
                  <a:pt x="56" y="44"/>
                  <a:pt x="56" y="44"/>
                  <a:pt x="56" y="43"/>
                </a:cubicBezTo>
                <a:cubicBezTo>
                  <a:pt x="56" y="43"/>
                  <a:pt x="56" y="42"/>
                  <a:pt x="56" y="42"/>
                </a:cubicBezTo>
                <a:close/>
                <a:moveTo>
                  <a:pt x="36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7" y="49"/>
                  <a:pt x="38" y="50"/>
                  <a:pt x="40" y="50"/>
                </a:cubicBezTo>
                <a:cubicBezTo>
                  <a:pt x="42" y="50"/>
                  <a:pt x="43" y="49"/>
                  <a:pt x="45" y="48"/>
                </a:cubicBezTo>
                <a:cubicBezTo>
                  <a:pt x="46" y="46"/>
                  <a:pt x="47" y="45"/>
                  <a:pt x="47" y="43"/>
                </a:cubicBezTo>
                <a:cubicBezTo>
                  <a:pt x="47" y="41"/>
                  <a:pt x="46" y="40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3" y="37"/>
                  <a:pt x="42" y="37"/>
                  <a:pt x="40" y="37"/>
                </a:cubicBezTo>
                <a:cubicBezTo>
                  <a:pt x="38" y="37"/>
                  <a:pt x="37" y="37"/>
                  <a:pt x="36" y="39"/>
                </a:cubicBezTo>
                <a:cubicBezTo>
                  <a:pt x="34" y="40"/>
                  <a:pt x="34" y="41"/>
                  <a:pt x="34" y="43"/>
                </a:cubicBezTo>
                <a:cubicBezTo>
                  <a:pt x="34" y="45"/>
                  <a:pt x="34" y="46"/>
                  <a:pt x="36" y="48"/>
                </a:cubicBezTo>
                <a:close/>
                <a:moveTo>
                  <a:pt x="39" y="42"/>
                </a:moveTo>
                <a:cubicBezTo>
                  <a:pt x="39" y="42"/>
                  <a:pt x="39" y="42"/>
                  <a:pt x="39" y="42"/>
                </a:cubicBezTo>
                <a:cubicBezTo>
                  <a:pt x="39" y="41"/>
                  <a:pt x="40" y="41"/>
                  <a:pt x="40" y="41"/>
                </a:cubicBezTo>
                <a:cubicBezTo>
                  <a:pt x="41" y="41"/>
                  <a:pt x="41" y="41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2" y="43"/>
                  <a:pt x="42" y="43"/>
                </a:cubicBezTo>
                <a:cubicBezTo>
                  <a:pt x="42" y="44"/>
                  <a:pt x="42" y="44"/>
                  <a:pt x="41" y="44"/>
                </a:cubicBezTo>
                <a:cubicBezTo>
                  <a:pt x="41" y="45"/>
                  <a:pt x="41" y="45"/>
                  <a:pt x="40" y="45"/>
                </a:cubicBezTo>
                <a:cubicBezTo>
                  <a:pt x="40" y="45"/>
                  <a:pt x="39" y="45"/>
                  <a:pt x="39" y="44"/>
                </a:cubicBezTo>
                <a:cubicBezTo>
                  <a:pt x="38" y="44"/>
                  <a:pt x="38" y="44"/>
                  <a:pt x="38" y="43"/>
                </a:cubicBezTo>
                <a:cubicBezTo>
                  <a:pt x="38" y="43"/>
                  <a:pt x="38" y="42"/>
                  <a:pt x="39" y="42"/>
                </a:cubicBezTo>
                <a:close/>
                <a:moveTo>
                  <a:pt x="94" y="0"/>
                </a:moveTo>
                <a:cubicBezTo>
                  <a:pt x="94" y="0"/>
                  <a:pt x="94" y="0"/>
                  <a:pt x="9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7"/>
                  <a:pt x="1" y="98"/>
                  <a:pt x="3" y="98"/>
                </a:cubicBezTo>
                <a:cubicBezTo>
                  <a:pt x="94" y="98"/>
                  <a:pt x="94" y="98"/>
                  <a:pt x="94" y="98"/>
                </a:cubicBezTo>
                <a:cubicBezTo>
                  <a:pt x="96" y="98"/>
                  <a:pt x="98" y="97"/>
                  <a:pt x="98" y="94"/>
                </a:cubicBezTo>
                <a:cubicBezTo>
                  <a:pt x="98" y="4"/>
                  <a:pt x="98" y="4"/>
                  <a:pt x="98" y="4"/>
                </a:cubicBezTo>
                <a:cubicBezTo>
                  <a:pt x="98" y="1"/>
                  <a:pt x="96" y="0"/>
                  <a:pt x="94" y="0"/>
                </a:cubicBezTo>
                <a:close/>
                <a:moveTo>
                  <a:pt x="91" y="91"/>
                </a:moveTo>
                <a:cubicBezTo>
                  <a:pt x="91" y="91"/>
                  <a:pt x="91" y="91"/>
                  <a:pt x="91" y="91"/>
                </a:cubicBezTo>
                <a:cubicBezTo>
                  <a:pt x="7" y="91"/>
                  <a:pt x="7" y="91"/>
                  <a:pt x="7" y="91"/>
                </a:cubicBezTo>
                <a:cubicBezTo>
                  <a:pt x="7" y="29"/>
                  <a:pt x="7" y="29"/>
                  <a:pt x="7" y="29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91"/>
                  <a:pt x="91" y="91"/>
                  <a:pt x="91" y="91"/>
                </a:cubicBezTo>
                <a:close/>
                <a:moveTo>
                  <a:pt x="91" y="25"/>
                </a:moveTo>
                <a:cubicBezTo>
                  <a:pt x="91" y="25"/>
                  <a:pt x="91" y="25"/>
                  <a:pt x="91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7"/>
                  <a:pt x="7" y="7"/>
                  <a:pt x="7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5"/>
                  <a:pt x="16" y="17"/>
                  <a:pt x="18" y="17"/>
                </a:cubicBezTo>
                <a:cubicBezTo>
                  <a:pt x="20" y="17"/>
                  <a:pt x="22" y="15"/>
                  <a:pt x="22" y="13"/>
                </a:cubicBezTo>
                <a:cubicBezTo>
                  <a:pt x="22" y="7"/>
                  <a:pt x="22" y="7"/>
                  <a:pt x="22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5"/>
                  <a:pt x="37" y="17"/>
                  <a:pt x="39" y="17"/>
                </a:cubicBezTo>
                <a:cubicBezTo>
                  <a:pt x="41" y="17"/>
                  <a:pt x="42" y="15"/>
                  <a:pt x="42" y="13"/>
                </a:cubicBezTo>
                <a:cubicBezTo>
                  <a:pt x="42" y="7"/>
                  <a:pt x="42" y="7"/>
                  <a:pt x="42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5"/>
                  <a:pt x="57" y="17"/>
                  <a:pt x="59" y="17"/>
                </a:cubicBezTo>
                <a:cubicBezTo>
                  <a:pt x="61" y="17"/>
                  <a:pt x="63" y="15"/>
                  <a:pt x="63" y="13"/>
                </a:cubicBezTo>
                <a:cubicBezTo>
                  <a:pt x="63" y="7"/>
                  <a:pt x="63" y="7"/>
                  <a:pt x="63" y="7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13"/>
                  <a:pt x="76" y="13"/>
                  <a:pt x="76" y="13"/>
                </a:cubicBezTo>
                <a:cubicBezTo>
                  <a:pt x="76" y="15"/>
                  <a:pt x="77" y="17"/>
                  <a:pt x="79" y="17"/>
                </a:cubicBezTo>
                <a:cubicBezTo>
                  <a:pt x="81" y="17"/>
                  <a:pt x="83" y="15"/>
                  <a:pt x="83" y="13"/>
                </a:cubicBezTo>
                <a:cubicBezTo>
                  <a:pt x="83" y="7"/>
                  <a:pt x="83" y="7"/>
                  <a:pt x="83" y="7"/>
                </a:cubicBezTo>
                <a:cubicBezTo>
                  <a:pt x="91" y="7"/>
                  <a:pt x="91" y="7"/>
                  <a:pt x="91" y="7"/>
                </a:cubicBezTo>
                <a:cubicBezTo>
                  <a:pt x="91" y="25"/>
                  <a:pt x="91" y="25"/>
                  <a:pt x="91" y="25"/>
                </a:cubicBezTo>
                <a:close/>
                <a:moveTo>
                  <a:pt x="71" y="48"/>
                </a:moveTo>
                <a:cubicBezTo>
                  <a:pt x="71" y="48"/>
                  <a:pt x="71" y="48"/>
                  <a:pt x="71" y="48"/>
                </a:cubicBezTo>
                <a:cubicBezTo>
                  <a:pt x="72" y="49"/>
                  <a:pt x="73" y="50"/>
                  <a:pt x="75" y="50"/>
                </a:cubicBezTo>
                <a:cubicBezTo>
                  <a:pt x="77" y="50"/>
                  <a:pt x="78" y="49"/>
                  <a:pt x="80" y="48"/>
                </a:cubicBezTo>
                <a:cubicBezTo>
                  <a:pt x="81" y="46"/>
                  <a:pt x="82" y="45"/>
                  <a:pt x="82" y="43"/>
                </a:cubicBezTo>
                <a:cubicBezTo>
                  <a:pt x="82" y="41"/>
                  <a:pt x="81" y="40"/>
                  <a:pt x="80" y="39"/>
                </a:cubicBezTo>
                <a:cubicBezTo>
                  <a:pt x="80" y="39"/>
                  <a:pt x="80" y="39"/>
                  <a:pt x="80" y="39"/>
                </a:cubicBezTo>
                <a:cubicBezTo>
                  <a:pt x="78" y="37"/>
                  <a:pt x="77" y="37"/>
                  <a:pt x="75" y="37"/>
                </a:cubicBezTo>
                <a:cubicBezTo>
                  <a:pt x="73" y="37"/>
                  <a:pt x="72" y="37"/>
                  <a:pt x="71" y="39"/>
                </a:cubicBezTo>
                <a:cubicBezTo>
                  <a:pt x="69" y="40"/>
                  <a:pt x="69" y="41"/>
                  <a:pt x="69" y="43"/>
                </a:cubicBezTo>
                <a:cubicBezTo>
                  <a:pt x="69" y="45"/>
                  <a:pt x="69" y="46"/>
                  <a:pt x="71" y="48"/>
                </a:cubicBezTo>
                <a:close/>
                <a:moveTo>
                  <a:pt x="74" y="42"/>
                </a:moveTo>
                <a:cubicBezTo>
                  <a:pt x="74" y="42"/>
                  <a:pt x="74" y="42"/>
                  <a:pt x="74" y="42"/>
                </a:cubicBezTo>
                <a:cubicBezTo>
                  <a:pt x="74" y="41"/>
                  <a:pt x="75" y="41"/>
                  <a:pt x="75" y="41"/>
                </a:cubicBezTo>
                <a:cubicBezTo>
                  <a:pt x="76" y="41"/>
                  <a:pt x="76" y="41"/>
                  <a:pt x="76" y="42"/>
                </a:cubicBezTo>
                <a:cubicBezTo>
                  <a:pt x="77" y="42"/>
                  <a:pt x="77" y="43"/>
                  <a:pt x="77" y="43"/>
                </a:cubicBezTo>
                <a:cubicBezTo>
                  <a:pt x="77" y="44"/>
                  <a:pt x="77" y="44"/>
                  <a:pt x="76" y="44"/>
                </a:cubicBezTo>
                <a:cubicBezTo>
                  <a:pt x="76" y="45"/>
                  <a:pt x="76" y="45"/>
                  <a:pt x="75" y="45"/>
                </a:cubicBezTo>
                <a:cubicBezTo>
                  <a:pt x="75" y="45"/>
                  <a:pt x="74" y="45"/>
                  <a:pt x="74" y="44"/>
                </a:cubicBezTo>
                <a:cubicBezTo>
                  <a:pt x="73" y="44"/>
                  <a:pt x="73" y="44"/>
                  <a:pt x="73" y="43"/>
                </a:cubicBezTo>
                <a:cubicBezTo>
                  <a:pt x="73" y="43"/>
                  <a:pt x="73" y="42"/>
                  <a:pt x="74" y="42"/>
                </a:cubicBezTo>
                <a:close/>
                <a:moveTo>
                  <a:pt x="71" y="65"/>
                </a:moveTo>
                <a:cubicBezTo>
                  <a:pt x="71" y="65"/>
                  <a:pt x="71" y="65"/>
                  <a:pt x="71" y="65"/>
                </a:cubicBezTo>
                <a:cubicBezTo>
                  <a:pt x="72" y="66"/>
                  <a:pt x="73" y="67"/>
                  <a:pt x="75" y="67"/>
                </a:cubicBezTo>
                <a:cubicBezTo>
                  <a:pt x="77" y="67"/>
                  <a:pt x="78" y="66"/>
                  <a:pt x="80" y="65"/>
                </a:cubicBezTo>
                <a:cubicBezTo>
                  <a:pt x="80" y="65"/>
                  <a:pt x="80" y="65"/>
                  <a:pt x="80" y="65"/>
                </a:cubicBezTo>
                <a:cubicBezTo>
                  <a:pt x="81" y="64"/>
                  <a:pt x="82" y="62"/>
                  <a:pt x="82" y="60"/>
                </a:cubicBezTo>
                <a:cubicBezTo>
                  <a:pt x="82" y="59"/>
                  <a:pt x="81" y="57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78" y="54"/>
                  <a:pt x="77" y="54"/>
                  <a:pt x="75" y="54"/>
                </a:cubicBezTo>
                <a:cubicBezTo>
                  <a:pt x="73" y="54"/>
                  <a:pt x="72" y="54"/>
                  <a:pt x="71" y="56"/>
                </a:cubicBezTo>
                <a:cubicBezTo>
                  <a:pt x="69" y="57"/>
                  <a:pt x="69" y="59"/>
                  <a:pt x="69" y="60"/>
                </a:cubicBezTo>
                <a:cubicBezTo>
                  <a:pt x="69" y="62"/>
                  <a:pt x="69" y="64"/>
                  <a:pt x="71" y="65"/>
                </a:cubicBezTo>
                <a:cubicBezTo>
                  <a:pt x="71" y="65"/>
                  <a:pt x="71" y="65"/>
                  <a:pt x="71" y="65"/>
                </a:cubicBezTo>
                <a:close/>
                <a:moveTo>
                  <a:pt x="74" y="59"/>
                </a:move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5" y="58"/>
                  <a:pt x="75" y="58"/>
                </a:cubicBezTo>
                <a:cubicBezTo>
                  <a:pt x="76" y="58"/>
                  <a:pt x="76" y="59"/>
                  <a:pt x="76" y="59"/>
                </a:cubicBezTo>
                <a:cubicBezTo>
                  <a:pt x="77" y="59"/>
                  <a:pt x="77" y="60"/>
                  <a:pt x="77" y="60"/>
                </a:cubicBezTo>
                <a:cubicBezTo>
                  <a:pt x="77" y="61"/>
                  <a:pt x="77" y="61"/>
                  <a:pt x="76" y="62"/>
                </a:cubicBezTo>
                <a:cubicBezTo>
                  <a:pt x="76" y="62"/>
                  <a:pt x="76" y="62"/>
                  <a:pt x="75" y="62"/>
                </a:cubicBezTo>
                <a:cubicBezTo>
                  <a:pt x="75" y="62"/>
                  <a:pt x="74" y="62"/>
                  <a:pt x="74" y="62"/>
                </a:cubicBezTo>
                <a:cubicBezTo>
                  <a:pt x="73" y="61"/>
                  <a:pt x="73" y="61"/>
                  <a:pt x="73" y="60"/>
                </a:cubicBezTo>
                <a:cubicBezTo>
                  <a:pt x="73" y="60"/>
                  <a:pt x="73" y="59"/>
                  <a:pt x="74" y="59"/>
                </a:cubicBezTo>
                <a:close/>
                <a:moveTo>
                  <a:pt x="36" y="82"/>
                </a:moveTo>
                <a:cubicBezTo>
                  <a:pt x="36" y="82"/>
                  <a:pt x="36" y="82"/>
                  <a:pt x="36" y="82"/>
                </a:cubicBezTo>
                <a:cubicBezTo>
                  <a:pt x="37" y="83"/>
                  <a:pt x="38" y="84"/>
                  <a:pt x="40" y="84"/>
                </a:cubicBezTo>
                <a:cubicBezTo>
                  <a:pt x="42" y="84"/>
                  <a:pt x="43" y="83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6" y="81"/>
                  <a:pt x="47" y="79"/>
                  <a:pt x="47" y="77"/>
                </a:cubicBezTo>
                <a:cubicBezTo>
                  <a:pt x="47" y="76"/>
                  <a:pt x="46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2"/>
                  <a:pt x="42" y="71"/>
                  <a:pt x="40" y="71"/>
                </a:cubicBezTo>
                <a:cubicBezTo>
                  <a:pt x="38" y="71"/>
                  <a:pt x="37" y="72"/>
                  <a:pt x="36" y="73"/>
                </a:cubicBezTo>
                <a:cubicBezTo>
                  <a:pt x="36" y="73"/>
                  <a:pt x="36" y="73"/>
                  <a:pt x="36" y="73"/>
                </a:cubicBezTo>
                <a:cubicBezTo>
                  <a:pt x="34" y="74"/>
                  <a:pt x="34" y="76"/>
                  <a:pt x="34" y="77"/>
                </a:cubicBezTo>
                <a:cubicBezTo>
                  <a:pt x="34" y="79"/>
                  <a:pt x="34" y="81"/>
                  <a:pt x="36" y="8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39" y="76"/>
                  <a:pt x="40" y="75"/>
                  <a:pt x="40" y="75"/>
                </a:cubicBezTo>
                <a:cubicBezTo>
                  <a:pt x="41" y="75"/>
                  <a:pt x="41" y="76"/>
                  <a:pt x="41" y="76"/>
                </a:cubicBezTo>
                <a:cubicBezTo>
                  <a:pt x="41" y="76"/>
                  <a:pt x="41" y="76"/>
                  <a:pt x="41" y="76"/>
                </a:cubicBezTo>
                <a:cubicBezTo>
                  <a:pt x="42" y="76"/>
                  <a:pt x="42" y="77"/>
                  <a:pt x="42" y="77"/>
                </a:cubicBezTo>
                <a:cubicBezTo>
                  <a:pt x="42" y="78"/>
                  <a:pt x="42" y="78"/>
                  <a:pt x="41" y="79"/>
                </a:cubicBezTo>
                <a:cubicBezTo>
                  <a:pt x="41" y="79"/>
                  <a:pt x="41" y="79"/>
                  <a:pt x="41" y="79"/>
                </a:cubicBezTo>
                <a:cubicBezTo>
                  <a:pt x="41" y="79"/>
                  <a:pt x="41" y="79"/>
                  <a:pt x="40" y="79"/>
                </a:cubicBezTo>
                <a:cubicBezTo>
                  <a:pt x="40" y="79"/>
                  <a:pt x="39" y="79"/>
                  <a:pt x="39" y="79"/>
                </a:cubicBezTo>
                <a:cubicBezTo>
                  <a:pt x="38" y="78"/>
                  <a:pt x="38" y="78"/>
                  <a:pt x="38" y="77"/>
                </a:cubicBezTo>
                <a:cubicBezTo>
                  <a:pt x="38" y="77"/>
                  <a:pt x="38" y="76"/>
                  <a:pt x="39" y="76"/>
                </a:cubicBezTo>
                <a:close/>
                <a:moveTo>
                  <a:pt x="18" y="65"/>
                </a:moveTo>
                <a:cubicBezTo>
                  <a:pt x="18" y="65"/>
                  <a:pt x="18" y="65"/>
                  <a:pt x="18" y="65"/>
                </a:cubicBezTo>
                <a:cubicBezTo>
                  <a:pt x="19" y="66"/>
                  <a:pt x="21" y="67"/>
                  <a:pt x="23" y="67"/>
                </a:cubicBezTo>
                <a:cubicBezTo>
                  <a:pt x="24" y="67"/>
                  <a:pt x="26" y="66"/>
                  <a:pt x="27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8" y="64"/>
                  <a:pt x="29" y="62"/>
                  <a:pt x="29" y="60"/>
                </a:cubicBezTo>
                <a:cubicBezTo>
                  <a:pt x="29" y="59"/>
                  <a:pt x="28" y="57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6" y="54"/>
                  <a:pt x="24" y="54"/>
                  <a:pt x="23" y="54"/>
                </a:cubicBezTo>
                <a:cubicBezTo>
                  <a:pt x="21" y="54"/>
                  <a:pt x="19" y="54"/>
                  <a:pt x="18" y="56"/>
                </a:cubicBezTo>
                <a:cubicBezTo>
                  <a:pt x="17" y="57"/>
                  <a:pt x="16" y="59"/>
                  <a:pt x="16" y="60"/>
                </a:cubicBezTo>
                <a:cubicBezTo>
                  <a:pt x="16" y="62"/>
                  <a:pt x="17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22" y="59"/>
                  <a:pt x="22" y="58"/>
                  <a:pt x="23" y="58"/>
                </a:cubicBezTo>
                <a:cubicBezTo>
                  <a:pt x="23" y="58"/>
                  <a:pt x="24" y="59"/>
                  <a:pt x="24" y="59"/>
                </a:cubicBezTo>
                <a:cubicBezTo>
                  <a:pt x="24" y="59"/>
                  <a:pt x="25" y="60"/>
                  <a:pt x="25" y="60"/>
                </a:cubicBezTo>
                <a:cubicBezTo>
                  <a:pt x="25" y="61"/>
                  <a:pt x="24" y="61"/>
                  <a:pt x="24" y="62"/>
                </a:cubicBezTo>
                <a:cubicBezTo>
                  <a:pt x="24" y="62"/>
                  <a:pt x="23" y="62"/>
                  <a:pt x="23" y="62"/>
                </a:cubicBezTo>
                <a:cubicBezTo>
                  <a:pt x="22" y="62"/>
                  <a:pt x="22" y="62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1"/>
                  <a:pt x="21" y="61"/>
                  <a:pt x="21" y="60"/>
                </a:cubicBezTo>
                <a:cubicBezTo>
                  <a:pt x="21" y="60"/>
                  <a:pt x="21" y="59"/>
                  <a:pt x="21" y="59"/>
                </a:cubicBezTo>
                <a:close/>
                <a:moveTo>
                  <a:pt x="18" y="82"/>
                </a:moveTo>
                <a:cubicBezTo>
                  <a:pt x="18" y="82"/>
                  <a:pt x="18" y="82"/>
                  <a:pt x="18" y="82"/>
                </a:cubicBezTo>
                <a:cubicBezTo>
                  <a:pt x="19" y="83"/>
                  <a:pt x="21" y="84"/>
                  <a:pt x="23" y="84"/>
                </a:cubicBezTo>
                <a:cubicBezTo>
                  <a:pt x="24" y="84"/>
                  <a:pt x="26" y="83"/>
                  <a:pt x="27" y="82"/>
                </a:cubicBezTo>
                <a:cubicBezTo>
                  <a:pt x="27" y="82"/>
                  <a:pt x="27" y="82"/>
                  <a:pt x="27" y="82"/>
                </a:cubicBezTo>
                <a:cubicBezTo>
                  <a:pt x="28" y="81"/>
                  <a:pt x="29" y="79"/>
                  <a:pt x="29" y="77"/>
                </a:cubicBezTo>
                <a:cubicBezTo>
                  <a:pt x="29" y="76"/>
                  <a:pt x="28" y="74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6" y="72"/>
                  <a:pt x="24" y="71"/>
                  <a:pt x="23" y="71"/>
                </a:cubicBezTo>
                <a:cubicBezTo>
                  <a:pt x="21" y="71"/>
                  <a:pt x="19" y="72"/>
                  <a:pt x="18" y="73"/>
                </a:cubicBezTo>
                <a:cubicBezTo>
                  <a:pt x="18" y="73"/>
                  <a:pt x="18" y="73"/>
                  <a:pt x="18" y="73"/>
                </a:cubicBezTo>
                <a:cubicBezTo>
                  <a:pt x="17" y="74"/>
                  <a:pt x="16" y="76"/>
                  <a:pt x="16" y="77"/>
                </a:cubicBezTo>
                <a:cubicBezTo>
                  <a:pt x="16" y="79"/>
                  <a:pt x="17" y="81"/>
                  <a:pt x="18" y="82"/>
                </a:cubicBezTo>
                <a:close/>
                <a:moveTo>
                  <a:pt x="21" y="76"/>
                </a:moveTo>
                <a:cubicBezTo>
                  <a:pt x="21" y="76"/>
                  <a:pt x="21" y="76"/>
                  <a:pt x="21" y="76"/>
                </a:cubicBezTo>
                <a:cubicBezTo>
                  <a:pt x="21" y="76"/>
                  <a:pt x="21" y="76"/>
                  <a:pt x="21" y="76"/>
                </a:cubicBezTo>
                <a:cubicBezTo>
                  <a:pt x="22" y="76"/>
                  <a:pt x="22" y="75"/>
                  <a:pt x="23" y="75"/>
                </a:cubicBezTo>
                <a:cubicBezTo>
                  <a:pt x="23" y="75"/>
                  <a:pt x="24" y="76"/>
                  <a:pt x="24" y="76"/>
                </a:cubicBezTo>
                <a:cubicBezTo>
                  <a:pt x="24" y="76"/>
                  <a:pt x="25" y="77"/>
                  <a:pt x="25" y="77"/>
                </a:cubicBezTo>
                <a:cubicBezTo>
                  <a:pt x="25" y="78"/>
                  <a:pt x="24" y="78"/>
                  <a:pt x="24" y="79"/>
                </a:cubicBezTo>
                <a:cubicBezTo>
                  <a:pt x="24" y="79"/>
                  <a:pt x="23" y="79"/>
                  <a:pt x="23" y="79"/>
                </a:cubicBezTo>
                <a:cubicBezTo>
                  <a:pt x="22" y="79"/>
                  <a:pt x="22" y="79"/>
                  <a:pt x="21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78"/>
                  <a:pt x="21" y="78"/>
                  <a:pt x="21" y="77"/>
                </a:cubicBezTo>
                <a:cubicBezTo>
                  <a:pt x="21" y="77"/>
                  <a:pt x="21" y="76"/>
                  <a:pt x="21" y="76"/>
                </a:cubicBezTo>
                <a:close/>
                <a:moveTo>
                  <a:pt x="53" y="65"/>
                </a:moveTo>
                <a:cubicBezTo>
                  <a:pt x="53" y="65"/>
                  <a:pt x="53" y="65"/>
                  <a:pt x="53" y="65"/>
                </a:cubicBezTo>
                <a:cubicBezTo>
                  <a:pt x="54" y="66"/>
                  <a:pt x="56" y="67"/>
                  <a:pt x="58" y="67"/>
                </a:cubicBezTo>
                <a:cubicBezTo>
                  <a:pt x="59" y="67"/>
                  <a:pt x="61" y="66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3" y="64"/>
                  <a:pt x="64" y="62"/>
                  <a:pt x="64" y="60"/>
                </a:cubicBezTo>
                <a:cubicBezTo>
                  <a:pt x="64" y="59"/>
                  <a:pt x="63" y="57"/>
                  <a:pt x="62" y="56"/>
                </a:cubicBezTo>
                <a:cubicBezTo>
                  <a:pt x="62" y="56"/>
                  <a:pt x="62" y="56"/>
                  <a:pt x="62" y="56"/>
                </a:cubicBezTo>
                <a:cubicBezTo>
                  <a:pt x="61" y="54"/>
                  <a:pt x="59" y="54"/>
                  <a:pt x="58" y="54"/>
                </a:cubicBezTo>
                <a:cubicBezTo>
                  <a:pt x="56" y="54"/>
                  <a:pt x="54" y="54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2" y="57"/>
                  <a:pt x="51" y="59"/>
                  <a:pt x="51" y="60"/>
                </a:cubicBezTo>
                <a:cubicBezTo>
                  <a:pt x="51" y="62"/>
                  <a:pt x="52" y="64"/>
                  <a:pt x="53" y="65"/>
                </a:cubicBezTo>
                <a:cubicBezTo>
                  <a:pt x="53" y="65"/>
                  <a:pt x="53" y="65"/>
                  <a:pt x="53" y="65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7" y="59"/>
                  <a:pt x="57" y="58"/>
                  <a:pt x="58" y="58"/>
                </a:cubicBezTo>
                <a:cubicBezTo>
                  <a:pt x="58" y="58"/>
                  <a:pt x="59" y="59"/>
                  <a:pt x="59" y="59"/>
                </a:cubicBezTo>
                <a:cubicBezTo>
                  <a:pt x="59" y="59"/>
                  <a:pt x="59" y="60"/>
                  <a:pt x="59" y="60"/>
                </a:cubicBezTo>
                <a:cubicBezTo>
                  <a:pt x="59" y="61"/>
                  <a:pt x="59" y="61"/>
                  <a:pt x="59" y="62"/>
                </a:cubicBezTo>
                <a:cubicBezTo>
                  <a:pt x="59" y="62"/>
                  <a:pt x="58" y="62"/>
                  <a:pt x="58" y="62"/>
                </a:cubicBezTo>
                <a:cubicBezTo>
                  <a:pt x="57" y="62"/>
                  <a:pt x="57" y="62"/>
                  <a:pt x="56" y="62"/>
                </a:cubicBezTo>
                <a:cubicBezTo>
                  <a:pt x="56" y="61"/>
                  <a:pt x="56" y="61"/>
                  <a:pt x="56" y="60"/>
                </a:cubicBezTo>
                <a:cubicBezTo>
                  <a:pt x="56" y="60"/>
                  <a:pt x="56" y="59"/>
                  <a:pt x="56" y="59"/>
                </a:cubicBezTo>
                <a:close/>
                <a:moveTo>
                  <a:pt x="53" y="82"/>
                </a:moveTo>
                <a:cubicBezTo>
                  <a:pt x="53" y="82"/>
                  <a:pt x="53" y="82"/>
                  <a:pt x="53" y="82"/>
                </a:cubicBezTo>
                <a:cubicBezTo>
                  <a:pt x="54" y="83"/>
                  <a:pt x="56" y="84"/>
                  <a:pt x="58" y="84"/>
                </a:cubicBezTo>
                <a:cubicBezTo>
                  <a:pt x="59" y="84"/>
                  <a:pt x="61" y="83"/>
                  <a:pt x="62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3" y="81"/>
                  <a:pt x="64" y="79"/>
                  <a:pt x="64" y="77"/>
                </a:cubicBezTo>
                <a:cubicBezTo>
                  <a:pt x="64" y="76"/>
                  <a:pt x="63" y="74"/>
                  <a:pt x="62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61" y="72"/>
                  <a:pt x="59" y="71"/>
                  <a:pt x="58" y="71"/>
                </a:cubicBezTo>
                <a:cubicBezTo>
                  <a:pt x="56" y="71"/>
                  <a:pt x="54" y="72"/>
                  <a:pt x="53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52" y="74"/>
                  <a:pt x="51" y="76"/>
                  <a:pt x="51" y="77"/>
                </a:cubicBezTo>
                <a:cubicBezTo>
                  <a:pt x="51" y="79"/>
                  <a:pt x="52" y="81"/>
                  <a:pt x="53" y="82"/>
                </a:cubicBezTo>
                <a:cubicBezTo>
                  <a:pt x="53" y="82"/>
                  <a:pt x="53" y="82"/>
                  <a:pt x="53" y="82"/>
                </a:cubicBezTo>
                <a:close/>
                <a:moveTo>
                  <a:pt x="56" y="76"/>
                </a:move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7" y="75"/>
                  <a:pt x="58" y="75"/>
                </a:cubicBezTo>
                <a:cubicBezTo>
                  <a:pt x="58" y="75"/>
                  <a:pt x="59" y="76"/>
                  <a:pt x="59" y="76"/>
                </a:cubicBezTo>
                <a:cubicBezTo>
                  <a:pt x="59" y="76"/>
                  <a:pt x="59" y="77"/>
                  <a:pt x="59" y="77"/>
                </a:cubicBezTo>
                <a:cubicBezTo>
                  <a:pt x="59" y="78"/>
                  <a:pt x="59" y="78"/>
                  <a:pt x="59" y="79"/>
                </a:cubicBezTo>
                <a:cubicBezTo>
                  <a:pt x="59" y="79"/>
                  <a:pt x="58" y="79"/>
                  <a:pt x="58" y="79"/>
                </a:cubicBezTo>
                <a:cubicBezTo>
                  <a:pt x="57" y="79"/>
                  <a:pt x="57" y="79"/>
                  <a:pt x="56" y="79"/>
                </a:cubicBezTo>
                <a:cubicBezTo>
                  <a:pt x="56" y="78"/>
                  <a:pt x="56" y="78"/>
                  <a:pt x="56" y="77"/>
                </a:cubicBezTo>
                <a:cubicBezTo>
                  <a:pt x="56" y="77"/>
                  <a:pt x="56" y="76"/>
                  <a:pt x="56" y="76"/>
                </a:cubicBezTo>
                <a:close/>
                <a:moveTo>
                  <a:pt x="36" y="65"/>
                </a:moveTo>
                <a:cubicBezTo>
                  <a:pt x="36" y="65"/>
                  <a:pt x="36" y="65"/>
                  <a:pt x="36" y="65"/>
                </a:cubicBezTo>
                <a:cubicBezTo>
                  <a:pt x="37" y="66"/>
                  <a:pt x="38" y="67"/>
                  <a:pt x="40" y="67"/>
                </a:cubicBezTo>
                <a:cubicBezTo>
                  <a:pt x="42" y="67"/>
                  <a:pt x="43" y="66"/>
                  <a:pt x="45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6" y="64"/>
                  <a:pt x="47" y="62"/>
                  <a:pt x="47" y="60"/>
                </a:cubicBezTo>
                <a:cubicBezTo>
                  <a:pt x="47" y="59"/>
                  <a:pt x="46" y="57"/>
                  <a:pt x="45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3" y="54"/>
                  <a:pt x="42" y="54"/>
                  <a:pt x="40" y="54"/>
                </a:cubicBezTo>
                <a:cubicBezTo>
                  <a:pt x="38" y="54"/>
                  <a:pt x="37" y="54"/>
                  <a:pt x="36" y="56"/>
                </a:cubicBezTo>
                <a:cubicBezTo>
                  <a:pt x="34" y="57"/>
                  <a:pt x="34" y="59"/>
                  <a:pt x="34" y="60"/>
                </a:cubicBezTo>
                <a:cubicBezTo>
                  <a:pt x="34" y="62"/>
                  <a:pt x="34" y="64"/>
                  <a:pt x="36" y="65"/>
                </a:cubicBezTo>
                <a:cubicBezTo>
                  <a:pt x="36" y="65"/>
                  <a:pt x="36" y="65"/>
                  <a:pt x="36" y="65"/>
                </a:cubicBezTo>
                <a:close/>
                <a:moveTo>
                  <a:pt x="39" y="59"/>
                </a:move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40" y="58"/>
                  <a:pt x="40" y="58"/>
                </a:cubicBezTo>
                <a:cubicBezTo>
                  <a:pt x="41" y="58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42" y="59"/>
                  <a:pt x="42" y="60"/>
                  <a:pt x="42" y="60"/>
                </a:cubicBezTo>
                <a:cubicBezTo>
                  <a:pt x="42" y="61"/>
                  <a:pt x="42" y="61"/>
                  <a:pt x="41" y="62"/>
                </a:cubicBezTo>
                <a:cubicBezTo>
                  <a:pt x="41" y="62"/>
                  <a:pt x="41" y="62"/>
                  <a:pt x="41" y="62"/>
                </a:cubicBezTo>
                <a:cubicBezTo>
                  <a:pt x="41" y="62"/>
                  <a:pt x="41" y="62"/>
                  <a:pt x="40" y="62"/>
                </a:cubicBezTo>
                <a:cubicBezTo>
                  <a:pt x="40" y="62"/>
                  <a:pt x="39" y="62"/>
                  <a:pt x="39" y="62"/>
                </a:cubicBezTo>
                <a:cubicBezTo>
                  <a:pt x="38" y="61"/>
                  <a:pt x="38" y="61"/>
                  <a:pt x="38" y="60"/>
                </a:cubicBezTo>
                <a:cubicBezTo>
                  <a:pt x="38" y="60"/>
                  <a:pt x="38" y="59"/>
                  <a:pt x="39" y="59"/>
                </a:cubicBezTo>
                <a:close/>
              </a:path>
            </a:pathLst>
          </a:custGeom>
          <a:solidFill>
            <a:srgbClr val="317D8F"/>
          </a:solidFill>
          <a:ln w="6350">
            <a:solidFill>
              <a:srgbClr val="FFFFFF"/>
            </a:solidFill>
          </a:ln>
        </p:spPr>
      </p:sp>
      <p:sp>
        <p:nvSpPr>
          <p:cNvPr id="61" name="Freeform 26"/>
          <p:cNvSpPr>
            <a:spLocks noEditPoints="1"/>
          </p:cNvSpPr>
          <p:nvPr/>
        </p:nvSpPr>
        <p:spPr bwMode="auto">
          <a:xfrm>
            <a:off x="4917440" y="2988945"/>
            <a:ext cx="283845" cy="285750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AEDAE4"/>
          </a:solidFill>
          <a:ln w="6350">
            <a:solidFill>
              <a:srgbClr val="FFFFFF"/>
            </a:solidFill>
          </a:ln>
        </p:spPr>
      </p:sp>
      <p:cxnSp>
        <p:nvCxnSpPr>
          <p:cNvPr id="62" name="直接连接符 28"/>
          <p:cNvCxnSpPr/>
          <p:nvPr/>
        </p:nvCxnSpPr>
        <p:spPr>
          <a:xfrm flipV="1">
            <a:off x="1739265" y="3668395"/>
            <a:ext cx="0" cy="366395"/>
          </a:xfrm>
          <a:prstGeom prst="line">
            <a:avLst/>
          </a:prstGeom>
          <a:solidFill>
            <a:srgbClr val="317D8F"/>
          </a:solidFill>
          <a:ln w="6350">
            <a:solidFill>
              <a:srgbClr val="2E6D7A"/>
            </a:solidFill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rgbClr val="000000"/>
          </a:fontRef>
        </p:style>
      </p:cxnSp>
      <p:cxnSp>
        <p:nvCxnSpPr>
          <p:cNvPr id="63" name="直接连接符 33"/>
          <p:cNvCxnSpPr/>
          <p:nvPr/>
        </p:nvCxnSpPr>
        <p:spPr>
          <a:xfrm flipV="1">
            <a:off x="3952875" y="3668395"/>
            <a:ext cx="0" cy="366395"/>
          </a:xfrm>
          <a:prstGeom prst="line">
            <a:avLst/>
          </a:prstGeom>
          <a:solidFill>
            <a:srgbClr val="317D8F"/>
          </a:solidFill>
          <a:ln w="6350">
            <a:solidFill>
              <a:srgbClr val="2E6D7A"/>
            </a:solidFill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rgbClr val="000000"/>
          </a:fontRef>
        </p:style>
      </p:cxnSp>
      <p:cxnSp>
        <p:nvCxnSpPr>
          <p:cNvPr id="64" name="直接连接符 35"/>
          <p:cNvCxnSpPr/>
          <p:nvPr/>
        </p:nvCxnSpPr>
        <p:spPr>
          <a:xfrm flipV="1">
            <a:off x="6177280" y="3668395"/>
            <a:ext cx="0" cy="366395"/>
          </a:xfrm>
          <a:prstGeom prst="line">
            <a:avLst/>
          </a:prstGeom>
          <a:solidFill>
            <a:srgbClr val="317D8F"/>
          </a:solidFill>
          <a:ln w="6350">
            <a:solidFill>
              <a:srgbClr val="2E6D7A"/>
            </a:solidFill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rgbClr val="000000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5048250" y="2214880"/>
            <a:ext cx="0" cy="366395"/>
          </a:xfrm>
          <a:prstGeom prst="line">
            <a:avLst/>
          </a:prstGeom>
          <a:solidFill>
            <a:srgbClr val="317D8F"/>
          </a:solidFill>
          <a:ln w="6350">
            <a:solidFill>
              <a:srgbClr val="2E6D7A"/>
            </a:solidFill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rgbClr val="000000"/>
          </a:fontRef>
        </p:style>
      </p:cxnSp>
      <p:cxnSp>
        <p:nvCxnSpPr>
          <p:cNvPr id="66" name="直接连接符 40"/>
          <p:cNvCxnSpPr/>
          <p:nvPr/>
        </p:nvCxnSpPr>
        <p:spPr>
          <a:xfrm flipV="1">
            <a:off x="7265035" y="2214880"/>
            <a:ext cx="0" cy="366395"/>
          </a:xfrm>
          <a:prstGeom prst="line">
            <a:avLst/>
          </a:prstGeom>
          <a:solidFill>
            <a:srgbClr val="317D8F"/>
          </a:solidFill>
          <a:ln w="6350">
            <a:solidFill>
              <a:srgbClr val="2E6D7A"/>
            </a:solidFill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rgbClr val="000000"/>
          </a:fontRef>
        </p:style>
      </p:cxnSp>
      <p:cxnSp>
        <p:nvCxnSpPr>
          <p:cNvPr id="67" name="直接连接符 33"/>
          <p:cNvCxnSpPr/>
          <p:nvPr/>
        </p:nvCxnSpPr>
        <p:spPr>
          <a:xfrm flipV="1">
            <a:off x="2845435" y="2214880"/>
            <a:ext cx="0" cy="366395"/>
          </a:xfrm>
          <a:prstGeom prst="line">
            <a:avLst/>
          </a:prstGeom>
          <a:solidFill>
            <a:srgbClr val="317D8F"/>
          </a:solidFill>
          <a:ln w="6350">
            <a:solidFill>
              <a:srgbClr val="2E6D7A"/>
            </a:solidFill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rgbClr val="000000"/>
          </a:fontRef>
        </p:style>
      </p:cxnSp>
      <p:sp>
        <p:nvSpPr>
          <p:cNvPr id="69" name="文本框 68"/>
          <p:cNvSpPr txBox="1"/>
          <p:nvPr/>
        </p:nvSpPr>
        <p:spPr>
          <a:xfrm>
            <a:off x="1125855" y="4119880"/>
            <a:ext cx="11874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能力评估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228215" y="1793875"/>
            <a:ext cx="11874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应急培训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3302635" y="4119880"/>
            <a:ext cx="11874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预案评审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4441190" y="1793875"/>
            <a:ext cx="11874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现场辅导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628640" y="4119880"/>
            <a:ext cx="11874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应急演练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703060" y="1793875"/>
            <a:ext cx="11874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决策支持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三、企业应急管理能力提升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7200" y="743585"/>
            <a:ext cx="365315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4.应急互助与联动</a:t>
            </a:r>
            <a:endParaRPr kumimoji="0" sz="1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9760" y="1114425"/>
            <a:ext cx="779843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分析内外部应急类型，确定风险程度，建立事故预警、通报、互助机制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寻找外部应急资源以弥补企业应急保障能力不足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718310" y="1929765"/>
          <a:ext cx="5625465" cy="3048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865"/>
                <a:gridCol w="39116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外部资源类别</a:t>
                      </a:r>
                      <a:endParaRPr lang="zh-CN" altLang="en-US" sz="14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7" marB="45727">
                    <a:solidFill>
                      <a:srgbClr val="317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列举</a:t>
                      </a:r>
                      <a:endParaRPr lang="zh-CN" altLang="en-US" sz="14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7" marB="45727">
                    <a:solidFill>
                      <a:srgbClr val="317D8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医疗救护</a:t>
                      </a:r>
                      <a:endParaRPr lang="zh-CN" altLang="en-US" sz="12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医院、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120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、医务室、药品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1439" marR="91439" marT="45727" marB="45727"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消防</a:t>
                      </a:r>
                      <a:endParaRPr lang="zh-CN" altLang="en-US" sz="12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119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、消防车辆、消防设施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1439" marR="91439" marT="45727" marB="45727"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抢险搜救设备</a:t>
                      </a:r>
                      <a:endParaRPr lang="zh-CN" altLang="en-US" sz="12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挖掘机、破拆设备、起重设备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7" marB="45727"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通讯、照明设施</a:t>
                      </a:r>
                      <a:endParaRPr lang="zh-CN" altLang="en-US" sz="12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应急发电机、通讯车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7" marB="45727"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洗消</a:t>
                      </a:r>
                      <a:endParaRPr lang="zh-CN" altLang="en-US" sz="12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中和剂、清洗剂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7" marB="45727"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安全防护</a:t>
                      </a:r>
                      <a:endParaRPr lang="zh-CN" altLang="en-US" sz="12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呼吸器、防火服、防护服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7" marB="45727"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环保监测与处置</a:t>
                      </a:r>
                      <a:endParaRPr lang="zh-CN" altLang="en-US" sz="12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空气、水体监测、围堰、过滤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7" marB="45727"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运输</a:t>
                      </a:r>
                      <a:endParaRPr lang="zh-CN" altLang="en-US" sz="12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装载车、物资装备运输车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7" marB="45727"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后勤保障</a:t>
                      </a:r>
                      <a:endParaRPr lang="zh-CN" altLang="en-US" sz="12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食宿、人员安置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7" marB="45727"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  <a:endParaRPr lang="zh-CN" altLang="en-US" sz="12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企业缺失、需寻找外部支援的应急资源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7" marB="45727"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9" name="Round Same Side Corner Rectangle 4"/>
          <p:cNvSpPr/>
          <p:nvPr>
            <p:custDataLst>
              <p:tags r:id="rId4"/>
            </p:custDataLst>
          </p:nvPr>
        </p:nvSpPr>
        <p:spPr>
          <a:xfrm rot="16200000">
            <a:off x="1370330" y="2317115"/>
            <a:ext cx="187325" cy="112458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20000"/>
              </a:lnSpc>
            </a:pPr>
            <a:endParaRPr lang="en-GB" sz="105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Oval 13"/>
          <p:cNvSpPr/>
          <p:nvPr>
            <p:custDataLst>
              <p:tags r:id="rId5"/>
            </p:custDataLst>
          </p:nvPr>
        </p:nvSpPr>
        <p:spPr>
          <a:xfrm>
            <a:off x="1343660" y="2675890"/>
            <a:ext cx="240030" cy="2400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20000"/>
              </a:lnSpc>
            </a:pPr>
            <a:endParaRPr lang="en-GB" sz="105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Round Same Side Corner Rectangle 6"/>
          <p:cNvSpPr/>
          <p:nvPr>
            <p:custDataLst>
              <p:tags r:id="rId6"/>
            </p:custDataLst>
          </p:nvPr>
        </p:nvSpPr>
        <p:spPr>
          <a:xfrm rot="5400000" flipH="1">
            <a:off x="2546985" y="2317115"/>
            <a:ext cx="187325" cy="112458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20000"/>
              </a:lnSpc>
            </a:pPr>
            <a:endParaRPr lang="en-GB" sz="105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Oval 14"/>
          <p:cNvSpPr/>
          <p:nvPr>
            <p:custDataLst>
              <p:tags r:id="rId7"/>
            </p:custDataLst>
          </p:nvPr>
        </p:nvSpPr>
        <p:spPr>
          <a:xfrm>
            <a:off x="2520315" y="2834640"/>
            <a:ext cx="240030" cy="24003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20000"/>
              </a:lnSpc>
            </a:pPr>
            <a:endParaRPr lang="en-GB" sz="105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ound Same Side Corner Rectangle 7"/>
          <p:cNvSpPr/>
          <p:nvPr>
            <p:custDataLst>
              <p:tags r:id="rId8"/>
            </p:custDataLst>
          </p:nvPr>
        </p:nvSpPr>
        <p:spPr>
          <a:xfrm rot="5400000" flipH="1">
            <a:off x="3723005" y="2317115"/>
            <a:ext cx="187325" cy="112458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20000"/>
              </a:lnSpc>
            </a:pPr>
            <a:endParaRPr lang="en-GB" sz="105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Oval 15"/>
          <p:cNvSpPr/>
          <p:nvPr>
            <p:custDataLst>
              <p:tags r:id="rId9"/>
            </p:custDataLst>
          </p:nvPr>
        </p:nvSpPr>
        <p:spPr>
          <a:xfrm>
            <a:off x="3747770" y="2675890"/>
            <a:ext cx="240030" cy="24003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20000"/>
              </a:lnSpc>
            </a:pPr>
            <a:endParaRPr lang="en-GB" sz="105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ound Same Side Corner Rectangle 8"/>
          <p:cNvSpPr/>
          <p:nvPr>
            <p:custDataLst>
              <p:tags r:id="rId10"/>
            </p:custDataLst>
          </p:nvPr>
        </p:nvSpPr>
        <p:spPr>
          <a:xfrm rot="5400000" flipH="1">
            <a:off x="4899025" y="2317115"/>
            <a:ext cx="187325" cy="112458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20000"/>
              </a:lnSpc>
            </a:pPr>
            <a:endParaRPr lang="en-GB" sz="105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Oval 16"/>
          <p:cNvSpPr/>
          <p:nvPr>
            <p:custDataLst>
              <p:tags r:id="rId11"/>
            </p:custDataLst>
          </p:nvPr>
        </p:nvSpPr>
        <p:spPr>
          <a:xfrm>
            <a:off x="4872990" y="2834640"/>
            <a:ext cx="240030" cy="2400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20000"/>
              </a:lnSpc>
            </a:pPr>
            <a:endParaRPr lang="en-GB" sz="105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ound Same Side Corner Rectangle 5"/>
          <p:cNvSpPr/>
          <p:nvPr>
            <p:custDataLst>
              <p:tags r:id="rId12"/>
            </p:custDataLst>
          </p:nvPr>
        </p:nvSpPr>
        <p:spPr>
          <a:xfrm rot="5400000" flipH="1">
            <a:off x="7251700" y="2317115"/>
            <a:ext cx="187325" cy="112458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20000"/>
              </a:lnSpc>
            </a:pPr>
            <a:endParaRPr lang="en-GB" sz="105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Oval 17"/>
          <p:cNvSpPr/>
          <p:nvPr>
            <p:custDataLst>
              <p:tags r:id="rId13"/>
            </p:custDataLst>
          </p:nvPr>
        </p:nvSpPr>
        <p:spPr>
          <a:xfrm>
            <a:off x="7225665" y="2834640"/>
            <a:ext cx="240030" cy="2400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20000"/>
              </a:lnSpc>
            </a:pPr>
            <a:endParaRPr lang="en-GB" sz="105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ound Same Side Corner Rectangle 9"/>
          <p:cNvSpPr/>
          <p:nvPr>
            <p:custDataLst>
              <p:tags r:id="rId14"/>
            </p:custDataLst>
          </p:nvPr>
        </p:nvSpPr>
        <p:spPr>
          <a:xfrm rot="5400000" flipH="1">
            <a:off x="6075680" y="2317115"/>
            <a:ext cx="187325" cy="112458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20000"/>
              </a:lnSpc>
            </a:pPr>
            <a:endParaRPr lang="en-GB" sz="105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Oval 18"/>
          <p:cNvSpPr/>
          <p:nvPr>
            <p:custDataLst>
              <p:tags r:id="rId15"/>
            </p:custDataLst>
          </p:nvPr>
        </p:nvSpPr>
        <p:spPr>
          <a:xfrm>
            <a:off x="6100445" y="2675890"/>
            <a:ext cx="240030" cy="24003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20000"/>
              </a:lnSpc>
            </a:pPr>
            <a:endParaRPr lang="en-GB" sz="105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AutoShape 7"/>
          <p:cNvSpPr/>
          <p:nvPr>
            <p:custDataLst>
              <p:tags r:id="rId16"/>
            </p:custDataLst>
          </p:nvPr>
        </p:nvSpPr>
        <p:spPr bwMode="auto">
          <a:xfrm>
            <a:off x="7171690" y="3138805"/>
            <a:ext cx="347980" cy="348615"/>
          </a:xfrm>
          <a:custGeom>
            <a:avLst/>
            <a:gdLst>
              <a:gd name="T0" fmla="+- 0 10800 1271"/>
              <a:gd name="T1" fmla="*/ T0 w 19058"/>
              <a:gd name="T2" fmla="+- 0 10799 1270"/>
              <a:gd name="T3" fmla="*/ 10799 h 19059"/>
              <a:gd name="T4" fmla="+- 0 10800 1271"/>
              <a:gd name="T5" fmla="*/ T4 w 19058"/>
              <a:gd name="T6" fmla="+- 0 10799 1270"/>
              <a:gd name="T7" fmla="*/ 10799 h 19059"/>
              <a:gd name="T8" fmla="+- 0 10800 1271"/>
              <a:gd name="T9" fmla="*/ T8 w 19058"/>
              <a:gd name="T10" fmla="+- 0 10799 1270"/>
              <a:gd name="T11" fmla="*/ 10799 h 19059"/>
              <a:gd name="T12" fmla="+- 0 10800 1271"/>
              <a:gd name="T13" fmla="*/ T12 w 19058"/>
              <a:gd name="T14" fmla="+- 0 10799 1270"/>
              <a:gd name="T15" fmla="*/ 10799 h 190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8" h="19059">
                <a:moveTo>
                  <a:pt x="6430" y="17268"/>
                </a:moveTo>
                <a:cubicBezTo>
                  <a:pt x="2162" y="15559"/>
                  <a:pt x="82" y="10698"/>
                  <a:pt x="1790" y="6431"/>
                </a:cubicBezTo>
                <a:cubicBezTo>
                  <a:pt x="3499" y="2164"/>
                  <a:pt x="8360" y="81"/>
                  <a:pt x="12627" y="1791"/>
                </a:cubicBezTo>
                <a:cubicBezTo>
                  <a:pt x="16894" y="3499"/>
                  <a:pt x="18975" y="8361"/>
                  <a:pt x="17267" y="12628"/>
                </a:cubicBezTo>
                <a:cubicBezTo>
                  <a:pt x="15558" y="16895"/>
                  <a:pt x="10696" y="18976"/>
                  <a:pt x="6430" y="17268"/>
                </a:cubicBezTo>
                <a:moveTo>
                  <a:pt x="13070" y="685"/>
                </a:moveTo>
                <a:cubicBezTo>
                  <a:pt x="8186" y="-1270"/>
                  <a:pt x="2641" y="1103"/>
                  <a:pt x="685" y="5987"/>
                </a:cubicBezTo>
                <a:cubicBezTo>
                  <a:pt x="-1271" y="10872"/>
                  <a:pt x="1103" y="16418"/>
                  <a:pt x="5987" y="18373"/>
                </a:cubicBezTo>
                <a:cubicBezTo>
                  <a:pt x="10871" y="20330"/>
                  <a:pt x="16416" y="17955"/>
                  <a:pt x="18373" y="13071"/>
                </a:cubicBezTo>
                <a:cubicBezTo>
                  <a:pt x="20329" y="8186"/>
                  <a:pt x="17954" y="2641"/>
                  <a:pt x="13070" y="685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105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AutoShape 8"/>
          <p:cNvSpPr/>
          <p:nvPr>
            <p:custDataLst>
              <p:tags r:id="rId17"/>
            </p:custDataLst>
          </p:nvPr>
        </p:nvSpPr>
        <p:spPr bwMode="auto">
          <a:xfrm>
            <a:off x="7324090" y="3291205"/>
            <a:ext cx="43180" cy="43180"/>
          </a:xfrm>
          <a:custGeom>
            <a:avLst/>
            <a:gdLst>
              <a:gd name="T0" fmla="+- 0 10801 1272"/>
              <a:gd name="T1" fmla="*/ T0 w 19059"/>
              <a:gd name="T2" fmla="+- 0 10800 1272"/>
              <a:gd name="T3" fmla="*/ 10800 h 19056"/>
              <a:gd name="T4" fmla="+- 0 10801 1272"/>
              <a:gd name="T5" fmla="*/ T4 w 19059"/>
              <a:gd name="T6" fmla="+- 0 10800 1272"/>
              <a:gd name="T7" fmla="*/ 10800 h 19056"/>
              <a:gd name="T8" fmla="+- 0 10801 1272"/>
              <a:gd name="T9" fmla="*/ T8 w 19059"/>
              <a:gd name="T10" fmla="+- 0 10800 1272"/>
              <a:gd name="T11" fmla="*/ 10800 h 19056"/>
              <a:gd name="T12" fmla="+- 0 10801 1272"/>
              <a:gd name="T13" fmla="*/ T12 w 19059"/>
              <a:gd name="T14" fmla="+- 0 10800 1272"/>
              <a:gd name="T15" fmla="*/ 10800 h 190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9" h="19056">
                <a:moveTo>
                  <a:pt x="7753" y="13951"/>
                </a:moveTo>
                <a:cubicBezTo>
                  <a:pt x="5315" y="12969"/>
                  <a:pt x="4129" y="10197"/>
                  <a:pt x="5101" y="7755"/>
                </a:cubicBezTo>
                <a:cubicBezTo>
                  <a:pt x="6083" y="5323"/>
                  <a:pt x="8860" y="4132"/>
                  <a:pt x="11298" y="5104"/>
                </a:cubicBezTo>
                <a:cubicBezTo>
                  <a:pt x="13735" y="6081"/>
                  <a:pt x="14926" y="8858"/>
                  <a:pt x="13949" y="11300"/>
                </a:cubicBezTo>
                <a:cubicBezTo>
                  <a:pt x="12972" y="13737"/>
                  <a:pt x="10195" y="14923"/>
                  <a:pt x="7753" y="13951"/>
                </a:cubicBezTo>
                <a:moveTo>
                  <a:pt x="13070" y="686"/>
                </a:moveTo>
                <a:cubicBezTo>
                  <a:pt x="8190" y="-1272"/>
                  <a:pt x="2640" y="1104"/>
                  <a:pt x="686" y="5988"/>
                </a:cubicBezTo>
                <a:cubicBezTo>
                  <a:pt x="-1272" y="10872"/>
                  <a:pt x="1105" y="16416"/>
                  <a:pt x="5985" y="18369"/>
                </a:cubicBezTo>
                <a:cubicBezTo>
                  <a:pt x="10870" y="20328"/>
                  <a:pt x="16415" y="17951"/>
                  <a:pt x="18374" y="13072"/>
                </a:cubicBezTo>
                <a:cubicBezTo>
                  <a:pt x="20328" y="8188"/>
                  <a:pt x="17960" y="2644"/>
                  <a:pt x="13070" y="686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105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AutoShape 9"/>
          <p:cNvSpPr/>
          <p:nvPr>
            <p:custDataLst>
              <p:tags r:id="rId18"/>
            </p:custDataLst>
          </p:nvPr>
        </p:nvSpPr>
        <p:spPr bwMode="auto">
          <a:xfrm>
            <a:off x="7279640" y="3248025"/>
            <a:ext cx="130810" cy="130810"/>
          </a:xfrm>
          <a:custGeom>
            <a:avLst/>
            <a:gdLst>
              <a:gd name="T0" fmla="+- 0 10800 1271"/>
              <a:gd name="T1" fmla="*/ T0 w 19059"/>
              <a:gd name="T2" fmla="+- 0 10800 1271"/>
              <a:gd name="T3" fmla="*/ 10800 h 19058"/>
              <a:gd name="T4" fmla="+- 0 10800 1271"/>
              <a:gd name="T5" fmla="*/ T4 w 19059"/>
              <a:gd name="T6" fmla="+- 0 10800 1271"/>
              <a:gd name="T7" fmla="*/ 10800 h 19058"/>
              <a:gd name="T8" fmla="+- 0 10800 1271"/>
              <a:gd name="T9" fmla="*/ T8 w 19059"/>
              <a:gd name="T10" fmla="+- 0 10800 1271"/>
              <a:gd name="T11" fmla="*/ 10800 h 19058"/>
              <a:gd name="T12" fmla="+- 0 10800 1271"/>
              <a:gd name="T13" fmla="*/ T12 w 19059"/>
              <a:gd name="T14" fmla="+- 0 10800 1271"/>
              <a:gd name="T15" fmla="*/ 10800 h 190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9" h="19058">
                <a:moveTo>
                  <a:pt x="7169" y="15424"/>
                </a:moveTo>
                <a:cubicBezTo>
                  <a:pt x="3916" y="14123"/>
                  <a:pt x="2331" y="10417"/>
                  <a:pt x="3632" y="7167"/>
                </a:cubicBezTo>
                <a:cubicBezTo>
                  <a:pt x="4934" y="3917"/>
                  <a:pt x="8638" y="2331"/>
                  <a:pt x="11889" y="3632"/>
                </a:cubicBezTo>
                <a:cubicBezTo>
                  <a:pt x="15141" y="4934"/>
                  <a:pt x="16728" y="8640"/>
                  <a:pt x="15425" y="11890"/>
                </a:cubicBezTo>
                <a:cubicBezTo>
                  <a:pt x="14124" y="15140"/>
                  <a:pt x="10419" y="16728"/>
                  <a:pt x="7169" y="15424"/>
                </a:cubicBezTo>
                <a:moveTo>
                  <a:pt x="13071" y="685"/>
                </a:moveTo>
                <a:cubicBezTo>
                  <a:pt x="8186" y="-1271"/>
                  <a:pt x="2639" y="1104"/>
                  <a:pt x="686" y="5987"/>
                </a:cubicBezTo>
                <a:cubicBezTo>
                  <a:pt x="-1271" y="10871"/>
                  <a:pt x="1104" y="16416"/>
                  <a:pt x="5987" y="18372"/>
                </a:cubicBezTo>
                <a:cubicBezTo>
                  <a:pt x="10874" y="20329"/>
                  <a:pt x="16418" y="17955"/>
                  <a:pt x="18375" y="13070"/>
                </a:cubicBezTo>
                <a:cubicBezTo>
                  <a:pt x="20328" y="8186"/>
                  <a:pt x="17956" y="2641"/>
                  <a:pt x="13071" y="685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105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AutoShape 10"/>
          <p:cNvSpPr/>
          <p:nvPr>
            <p:custDataLst>
              <p:tags r:id="rId19"/>
            </p:custDataLst>
          </p:nvPr>
        </p:nvSpPr>
        <p:spPr bwMode="auto">
          <a:xfrm>
            <a:off x="7367270" y="3335020"/>
            <a:ext cx="53975" cy="55880"/>
          </a:xfrm>
          <a:custGeom>
            <a:avLst/>
            <a:gdLst>
              <a:gd name="T0" fmla="+- 0 10804 288"/>
              <a:gd name="T1" fmla="*/ T0 w 21033"/>
              <a:gd name="T2" fmla="+- 0 10798 277"/>
              <a:gd name="T3" fmla="*/ 10798 h 21043"/>
              <a:gd name="T4" fmla="+- 0 10804 288"/>
              <a:gd name="T5" fmla="*/ T4 w 21033"/>
              <a:gd name="T6" fmla="+- 0 10798 277"/>
              <a:gd name="T7" fmla="*/ 10798 h 21043"/>
              <a:gd name="T8" fmla="+- 0 10804 288"/>
              <a:gd name="T9" fmla="*/ T8 w 21033"/>
              <a:gd name="T10" fmla="+- 0 10798 277"/>
              <a:gd name="T11" fmla="*/ 10798 h 21043"/>
              <a:gd name="T12" fmla="+- 0 10804 288"/>
              <a:gd name="T13" fmla="*/ T12 w 21033"/>
              <a:gd name="T14" fmla="+- 0 10798 277"/>
              <a:gd name="T15" fmla="*/ 10798 h 210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033" h="21043">
                <a:moveTo>
                  <a:pt x="20881" y="2825"/>
                </a:moveTo>
                <a:cubicBezTo>
                  <a:pt x="21312" y="1771"/>
                  <a:pt x="20787" y="572"/>
                  <a:pt x="19713" y="149"/>
                </a:cubicBezTo>
                <a:cubicBezTo>
                  <a:pt x="18636" y="-277"/>
                  <a:pt x="17414" y="238"/>
                  <a:pt x="16984" y="1296"/>
                </a:cubicBezTo>
                <a:lnTo>
                  <a:pt x="16980" y="1292"/>
                </a:lnTo>
                <a:cubicBezTo>
                  <a:pt x="13964" y="8692"/>
                  <a:pt x="8182" y="14184"/>
                  <a:pt x="1269" y="17089"/>
                </a:cubicBezTo>
                <a:cubicBezTo>
                  <a:pt x="207" y="17536"/>
                  <a:pt x="-288" y="18747"/>
                  <a:pt x="170" y="19789"/>
                </a:cubicBezTo>
                <a:cubicBezTo>
                  <a:pt x="629" y="20840"/>
                  <a:pt x="1863" y="21323"/>
                  <a:pt x="2924" y="20876"/>
                </a:cubicBezTo>
                <a:cubicBezTo>
                  <a:pt x="2961" y="20860"/>
                  <a:pt x="2982" y="20828"/>
                  <a:pt x="3014" y="20815"/>
                </a:cubicBezTo>
                <a:cubicBezTo>
                  <a:pt x="10874" y="17480"/>
                  <a:pt x="17451" y="11227"/>
                  <a:pt x="20877" y="2825"/>
                </a:cubicBezTo>
                <a:cubicBezTo>
                  <a:pt x="20877" y="2825"/>
                  <a:pt x="20881" y="2825"/>
                  <a:pt x="20881" y="282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105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AutoShape 11"/>
          <p:cNvSpPr/>
          <p:nvPr>
            <p:custDataLst>
              <p:tags r:id="rId20"/>
            </p:custDataLst>
          </p:nvPr>
        </p:nvSpPr>
        <p:spPr bwMode="auto">
          <a:xfrm>
            <a:off x="7388860" y="3356610"/>
            <a:ext cx="78105" cy="80010"/>
          </a:xfrm>
          <a:custGeom>
            <a:avLst/>
            <a:gdLst>
              <a:gd name="T0" fmla="+- 0 10803 203"/>
              <a:gd name="T1" fmla="*/ T0 w 21201"/>
              <a:gd name="T2" fmla="+- 0 10798 194"/>
              <a:gd name="T3" fmla="*/ 10798 h 21209"/>
              <a:gd name="T4" fmla="+- 0 10803 203"/>
              <a:gd name="T5" fmla="*/ T4 w 21201"/>
              <a:gd name="T6" fmla="+- 0 10798 194"/>
              <a:gd name="T7" fmla="*/ 10798 h 21209"/>
              <a:gd name="T8" fmla="+- 0 10803 203"/>
              <a:gd name="T9" fmla="*/ T8 w 21201"/>
              <a:gd name="T10" fmla="+- 0 10798 194"/>
              <a:gd name="T11" fmla="*/ 10798 h 21209"/>
              <a:gd name="T12" fmla="+- 0 10803 203"/>
              <a:gd name="T13" fmla="*/ T12 w 21201"/>
              <a:gd name="T14" fmla="+- 0 10798 194"/>
              <a:gd name="T15" fmla="*/ 10798 h 2120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201" h="21209">
                <a:moveTo>
                  <a:pt x="20267" y="104"/>
                </a:moveTo>
                <a:cubicBezTo>
                  <a:pt x="19508" y="-194"/>
                  <a:pt x="18645" y="169"/>
                  <a:pt x="18339" y="912"/>
                </a:cubicBezTo>
                <a:cubicBezTo>
                  <a:pt x="14991" y="9110"/>
                  <a:pt x="8568" y="15198"/>
                  <a:pt x="894" y="18420"/>
                </a:cubicBezTo>
                <a:cubicBezTo>
                  <a:pt x="144" y="18735"/>
                  <a:pt x="-203" y="19589"/>
                  <a:pt x="121" y="20327"/>
                </a:cubicBezTo>
                <a:cubicBezTo>
                  <a:pt x="442" y="21068"/>
                  <a:pt x="1314" y="21406"/>
                  <a:pt x="2067" y="21090"/>
                </a:cubicBezTo>
                <a:cubicBezTo>
                  <a:pt x="2102" y="21073"/>
                  <a:pt x="2125" y="21042"/>
                  <a:pt x="2159" y="21025"/>
                </a:cubicBezTo>
                <a:cubicBezTo>
                  <a:pt x="10491" y="17500"/>
                  <a:pt x="17461" y="10881"/>
                  <a:pt x="21095" y="1994"/>
                </a:cubicBezTo>
                <a:cubicBezTo>
                  <a:pt x="21397" y="1250"/>
                  <a:pt x="21026" y="404"/>
                  <a:pt x="20267" y="104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105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AutoShape 12"/>
          <p:cNvSpPr/>
          <p:nvPr>
            <p:custDataLst>
              <p:tags r:id="rId21"/>
            </p:custDataLst>
          </p:nvPr>
        </p:nvSpPr>
        <p:spPr bwMode="auto">
          <a:xfrm>
            <a:off x="7378065" y="3345815"/>
            <a:ext cx="66040" cy="67310"/>
          </a:xfrm>
          <a:custGeom>
            <a:avLst/>
            <a:gdLst>
              <a:gd name="T0" fmla="+- 0 10802 238"/>
              <a:gd name="T1" fmla="*/ T0 w 21128"/>
              <a:gd name="T2" fmla="+- 0 10797 227"/>
              <a:gd name="T3" fmla="*/ 10797 h 21141"/>
              <a:gd name="T4" fmla="+- 0 10802 238"/>
              <a:gd name="T5" fmla="*/ T4 w 21128"/>
              <a:gd name="T6" fmla="+- 0 10797 227"/>
              <a:gd name="T7" fmla="*/ 10797 h 21141"/>
              <a:gd name="T8" fmla="+- 0 10802 238"/>
              <a:gd name="T9" fmla="*/ T8 w 21128"/>
              <a:gd name="T10" fmla="+- 0 10797 227"/>
              <a:gd name="T11" fmla="*/ 10797 h 21141"/>
              <a:gd name="T12" fmla="+- 0 10802 238"/>
              <a:gd name="T13" fmla="*/ T12 w 21128"/>
              <a:gd name="T14" fmla="+- 0 10797 227"/>
              <a:gd name="T15" fmla="*/ 10797 h 211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28" h="21141">
                <a:moveTo>
                  <a:pt x="20035" y="122"/>
                </a:moveTo>
                <a:cubicBezTo>
                  <a:pt x="19142" y="-227"/>
                  <a:pt x="18134" y="195"/>
                  <a:pt x="17778" y="1071"/>
                </a:cubicBezTo>
                <a:cubicBezTo>
                  <a:pt x="14571" y="8936"/>
                  <a:pt x="8412" y="14778"/>
                  <a:pt x="1051" y="17867"/>
                </a:cubicBezTo>
                <a:lnTo>
                  <a:pt x="1054" y="17867"/>
                </a:lnTo>
                <a:cubicBezTo>
                  <a:pt x="172" y="18240"/>
                  <a:pt x="-238" y="19242"/>
                  <a:pt x="142" y="20108"/>
                </a:cubicBezTo>
                <a:cubicBezTo>
                  <a:pt x="522" y="20973"/>
                  <a:pt x="1543" y="21372"/>
                  <a:pt x="2425" y="21003"/>
                </a:cubicBezTo>
                <a:cubicBezTo>
                  <a:pt x="2459" y="20986"/>
                  <a:pt x="2476" y="20956"/>
                  <a:pt x="2514" y="20936"/>
                </a:cubicBezTo>
                <a:cubicBezTo>
                  <a:pt x="10651" y="17491"/>
                  <a:pt x="17459" y="11027"/>
                  <a:pt x="21002" y="2339"/>
                </a:cubicBezTo>
                <a:cubicBezTo>
                  <a:pt x="21361" y="1463"/>
                  <a:pt x="20927" y="472"/>
                  <a:pt x="20035" y="122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105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AutoShape 13"/>
          <p:cNvSpPr/>
          <p:nvPr>
            <p:custDataLst>
              <p:tags r:id="rId22"/>
            </p:custDataLst>
          </p:nvPr>
        </p:nvSpPr>
        <p:spPr bwMode="auto">
          <a:xfrm>
            <a:off x="7268845" y="3237230"/>
            <a:ext cx="54610" cy="55245"/>
          </a:xfrm>
          <a:custGeom>
            <a:avLst/>
            <a:gdLst>
              <a:gd name="T0" fmla="+- 0 10797 278"/>
              <a:gd name="T1" fmla="*/ T0 w 21039"/>
              <a:gd name="T2" fmla="+- 0 10803 281"/>
              <a:gd name="T3" fmla="*/ 10803 h 21044"/>
              <a:gd name="T4" fmla="+- 0 10797 278"/>
              <a:gd name="T5" fmla="*/ T4 w 21039"/>
              <a:gd name="T6" fmla="+- 0 10803 281"/>
              <a:gd name="T7" fmla="*/ 10803 h 21044"/>
              <a:gd name="T8" fmla="+- 0 10797 278"/>
              <a:gd name="T9" fmla="*/ T8 w 21039"/>
              <a:gd name="T10" fmla="+- 0 10803 281"/>
              <a:gd name="T11" fmla="*/ 10803 h 21044"/>
              <a:gd name="T12" fmla="+- 0 10797 278"/>
              <a:gd name="T13" fmla="*/ T12 w 21039"/>
              <a:gd name="T14" fmla="+- 0 10803 281"/>
              <a:gd name="T15" fmla="*/ 10803 h 210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039" h="21044">
                <a:moveTo>
                  <a:pt x="20871" y="1248"/>
                </a:moveTo>
                <a:cubicBezTo>
                  <a:pt x="20411" y="197"/>
                  <a:pt x="19177" y="-281"/>
                  <a:pt x="18112" y="169"/>
                </a:cubicBezTo>
                <a:cubicBezTo>
                  <a:pt x="18075" y="181"/>
                  <a:pt x="18050" y="214"/>
                  <a:pt x="18021" y="226"/>
                </a:cubicBezTo>
                <a:cubicBezTo>
                  <a:pt x="10159" y="3562"/>
                  <a:pt x="3583" y="9820"/>
                  <a:pt x="152" y="18220"/>
                </a:cubicBezTo>
                <a:lnTo>
                  <a:pt x="148" y="18220"/>
                </a:lnTo>
                <a:cubicBezTo>
                  <a:pt x="-278" y="19278"/>
                  <a:pt x="242" y="20473"/>
                  <a:pt x="1320" y="20896"/>
                </a:cubicBezTo>
                <a:cubicBezTo>
                  <a:pt x="2398" y="21318"/>
                  <a:pt x="3620" y="20803"/>
                  <a:pt x="4046" y="19749"/>
                </a:cubicBezTo>
                <a:lnTo>
                  <a:pt x="4051" y="19749"/>
                </a:lnTo>
                <a:cubicBezTo>
                  <a:pt x="7068" y="12356"/>
                  <a:pt x="12856" y="6858"/>
                  <a:pt x="19764" y="3956"/>
                </a:cubicBezTo>
                <a:cubicBezTo>
                  <a:pt x="20830" y="3506"/>
                  <a:pt x="21322" y="2298"/>
                  <a:pt x="20871" y="1248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105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6" name="AutoShape 14"/>
          <p:cNvSpPr/>
          <p:nvPr>
            <p:custDataLst>
              <p:tags r:id="rId23"/>
            </p:custDataLst>
          </p:nvPr>
        </p:nvSpPr>
        <p:spPr bwMode="auto">
          <a:xfrm>
            <a:off x="7225665" y="3193415"/>
            <a:ext cx="78105" cy="79375"/>
          </a:xfrm>
          <a:custGeom>
            <a:avLst/>
            <a:gdLst>
              <a:gd name="T0" fmla="+- 0 10797 198"/>
              <a:gd name="T1" fmla="*/ T0 w 21199"/>
              <a:gd name="T2" fmla="+- 0 10802 198"/>
              <a:gd name="T3" fmla="*/ 10802 h 21208"/>
              <a:gd name="T4" fmla="+- 0 10797 198"/>
              <a:gd name="T5" fmla="*/ T4 w 21199"/>
              <a:gd name="T6" fmla="+- 0 10802 198"/>
              <a:gd name="T7" fmla="*/ 10802 h 21208"/>
              <a:gd name="T8" fmla="+- 0 10797 198"/>
              <a:gd name="T9" fmla="*/ T8 w 21199"/>
              <a:gd name="T10" fmla="+- 0 10802 198"/>
              <a:gd name="T11" fmla="*/ 10802 h 21208"/>
              <a:gd name="T12" fmla="+- 0 10797 198"/>
              <a:gd name="T13" fmla="*/ T12 w 21199"/>
              <a:gd name="T14" fmla="+- 0 10802 198"/>
              <a:gd name="T15" fmla="*/ 10802 h 212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99" h="21208">
                <a:moveTo>
                  <a:pt x="21077" y="880"/>
                </a:moveTo>
                <a:cubicBezTo>
                  <a:pt x="20753" y="142"/>
                  <a:pt x="19881" y="-198"/>
                  <a:pt x="19129" y="117"/>
                </a:cubicBezTo>
                <a:cubicBezTo>
                  <a:pt x="19097" y="131"/>
                  <a:pt x="19071" y="162"/>
                  <a:pt x="19039" y="179"/>
                </a:cubicBezTo>
                <a:cubicBezTo>
                  <a:pt x="10706" y="3707"/>
                  <a:pt x="3739" y="10322"/>
                  <a:pt x="106" y="19208"/>
                </a:cubicBezTo>
                <a:cubicBezTo>
                  <a:pt x="-198" y="19957"/>
                  <a:pt x="172" y="20803"/>
                  <a:pt x="934" y="21101"/>
                </a:cubicBezTo>
                <a:cubicBezTo>
                  <a:pt x="1689" y="21401"/>
                  <a:pt x="2552" y="21041"/>
                  <a:pt x="2859" y="20292"/>
                </a:cubicBezTo>
                <a:cubicBezTo>
                  <a:pt x="6206" y="12096"/>
                  <a:pt x="12625" y="6008"/>
                  <a:pt x="20301" y="2787"/>
                </a:cubicBezTo>
                <a:cubicBezTo>
                  <a:pt x="21051" y="2469"/>
                  <a:pt x="21402" y="1618"/>
                  <a:pt x="21077" y="880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105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7" name="AutoShape 15"/>
          <p:cNvSpPr/>
          <p:nvPr>
            <p:custDataLst>
              <p:tags r:id="rId24"/>
            </p:custDataLst>
          </p:nvPr>
        </p:nvSpPr>
        <p:spPr bwMode="auto">
          <a:xfrm>
            <a:off x="7247890" y="3215005"/>
            <a:ext cx="66040" cy="67945"/>
          </a:xfrm>
          <a:custGeom>
            <a:avLst/>
            <a:gdLst>
              <a:gd name="T0" fmla="+- 0 10796 232"/>
              <a:gd name="T1" fmla="*/ T0 w 21129"/>
              <a:gd name="T2" fmla="+- 0 10804 234"/>
              <a:gd name="T3" fmla="*/ 10804 h 21141"/>
              <a:gd name="T4" fmla="+- 0 10796 232"/>
              <a:gd name="T5" fmla="*/ T4 w 21129"/>
              <a:gd name="T6" fmla="+- 0 10804 234"/>
              <a:gd name="T7" fmla="*/ 10804 h 21141"/>
              <a:gd name="T8" fmla="+- 0 10796 232"/>
              <a:gd name="T9" fmla="*/ T8 w 21129"/>
              <a:gd name="T10" fmla="+- 0 10804 234"/>
              <a:gd name="T11" fmla="*/ 10804 h 21141"/>
              <a:gd name="T12" fmla="+- 0 10796 232"/>
              <a:gd name="T13" fmla="*/ T12 w 21129"/>
              <a:gd name="T14" fmla="+- 0 10804 234"/>
              <a:gd name="T15" fmla="*/ 10804 h 211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29" h="21141">
                <a:moveTo>
                  <a:pt x="20075" y="3267"/>
                </a:moveTo>
                <a:cubicBezTo>
                  <a:pt x="20953" y="2898"/>
                  <a:pt x="21368" y="1899"/>
                  <a:pt x="20987" y="1030"/>
                </a:cubicBezTo>
                <a:cubicBezTo>
                  <a:pt x="20611" y="168"/>
                  <a:pt x="19589" y="-234"/>
                  <a:pt x="18707" y="138"/>
                </a:cubicBezTo>
                <a:cubicBezTo>
                  <a:pt x="18670" y="152"/>
                  <a:pt x="18649" y="185"/>
                  <a:pt x="18615" y="198"/>
                </a:cubicBezTo>
                <a:cubicBezTo>
                  <a:pt x="10481" y="3647"/>
                  <a:pt x="3673" y="10118"/>
                  <a:pt x="124" y="18802"/>
                </a:cubicBezTo>
                <a:cubicBezTo>
                  <a:pt x="-232" y="19678"/>
                  <a:pt x="205" y="20666"/>
                  <a:pt x="1094" y="21019"/>
                </a:cubicBezTo>
                <a:cubicBezTo>
                  <a:pt x="1983" y="21366"/>
                  <a:pt x="2991" y="20946"/>
                  <a:pt x="3354" y="20071"/>
                </a:cubicBezTo>
                <a:cubicBezTo>
                  <a:pt x="6561" y="12205"/>
                  <a:pt x="12717" y="6360"/>
                  <a:pt x="20075" y="3274"/>
                </a:cubicBezTo>
                <a:cubicBezTo>
                  <a:pt x="20075" y="3274"/>
                  <a:pt x="20075" y="3267"/>
                  <a:pt x="20075" y="32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105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AutoShape 56"/>
          <p:cNvSpPr/>
          <p:nvPr>
            <p:custDataLst>
              <p:tags r:id="rId25"/>
            </p:custDataLst>
          </p:nvPr>
        </p:nvSpPr>
        <p:spPr bwMode="auto">
          <a:xfrm>
            <a:off x="6046470" y="2274570"/>
            <a:ext cx="109220" cy="3479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988" y="7316"/>
                </a:moveTo>
                <a:cubicBezTo>
                  <a:pt x="16954" y="7352"/>
                  <a:pt x="16923" y="7387"/>
                  <a:pt x="16883" y="7423"/>
                </a:cubicBezTo>
                <a:cubicBezTo>
                  <a:pt x="16677" y="7601"/>
                  <a:pt x="16414" y="7770"/>
                  <a:pt x="16066" y="7920"/>
                </a:cubicBezTo>
                <a:cubicBezTo>
                  <a:pt x="16057" y="7924"/>
                  <a:pt x="16044" y="7927"/>
                  <a:pt x="16038" y="7931"/>
                </a:cubicBezTo>
                <a:cubicBezTo>
                  <a:pt x="15662" y="8092"/>
                  <a:pt x="15214" y="8234"/>
                  <a:pt x="14705" y="8354"/>
                </a:cubicBezTo>
                <a:cubicBezTo>
                  <a:pt x="14697" y="8357"/>
                  <a:pt x="14692" y="8358"/>
                  <a:pt x="14686" y="8359"/>
                </a:cubicBezTo>
                <a:cubicBezTo>
                  <a:pt x="14163" y="8482"/>
                  <a:pt x="13584" y="8581"/>
                  <a:pt x="12960" y="8649"/>
                </a:cubicBezTo>
                <a:cubicBezTo>
                  <a:pt x="12279" y="8726"/>
                  <a:pt x="11560" y="8774"/>
                  <a:pt x="10800" y="8774"/>
                </a:cubicBezTo>
                <a:cubicBezTo>
                  <a:pt x="10037" y="8774"/>
                  <a:pt x="9318" y="8726"/>
                  <a:pt x="8640" y="8649"/>
                </a:cubicBezTo>
                <a:cubicBezTo>
                  <a:pt x="8016" y="8581"/>
                  <a:pt x="7435" y="8482"/>
                  <a:pt x="6914" y="8359"/>
                </a:cubicBezTo>
                <a:cubicBezTo>
                  <a:pt x="6908" y="8358"/>
                  <a:pt x="6901" y="8357"/>
                  <a:pt x="6893" y="8354"/>
                </a:cubicBezTo>
                <a:cubicBezTo>
                  <a:pt x="6385" y="8234"/>
                  <a:pt x="5937" y="8092"/>
                  <a:pt x="5562" y="7931"/>
                </a:cubicBezTo>
                <a:cubicBezTo>
                  <a:pt x="5553" y="7927"/>
                  <a:pt x="5541" y="7924"/>
                  <a:pt x="5531" y="7920"/>
                </a:cubicBezTo>
                <a:cubicBezTo>
                  <a:pt x="5184" y="7770"/>
                  <a:pt x="4921" y="7601"/>
                  <a:pt x="4715" y="7423"/>
                </a:cubicBezTo>
                <a:cubicBezTo>
                  <a:pt x="4676" y="7387"/>
                  <a:pt x="4644" y="7352"/>
                  <a:pt x="4612" y="7316"/>
                </a:cubicBezTo>
                <a:cubicBezTo>
                  <a:pt x="4437" y="7136"/>
                  <a:pt x="4320" y="6947"/>
                  <a:pt x="4320" y="6750"/>
                </a:cubicBezTo>
                <a:cubicBezTo>
                  <a:pt x="4320" y="6550"/>
                  <a:pt x="4437" y="6362"/>
                  <a:pt x="4612" y="6181"/>
                </a:cubicBezTo>
                <a:cubicBezTo>
                  <a:pt x="4644" y="6146"/>
                  <a:pt x="4676" y="6110"/>
                  <a:pt x="4715" y="6076"/>
                </a:cubicBezTo>
                <a:cubicBezTo>
                  <a:pt x="4921" y="5898"/>
                  <a:pt x="5184" y="5729"/>
                  <a:pt x="5531" y="5577"/>
                </a:cubicBezTo>
                <a:cubicBezTo>
                  <a:pt x="5541" y="5574"/>
                  <a:pt x="5553" y="5571"/>
                  <a:pt x="5562" y="5567"/>
                </a:cubicBezTo>
                <a:cubicBezTo>
                  <a:pt x="5937" y="5407"/>
                  <a:pt x="6385" y="5264"/>
                  <a:pt x="6893" y="5144"/>
                </a:cubicBezTo>
                <a:cubicBezTo>
                  <a:pt x="6901" y="5142"/>
                  <a:pt x="6908" y="5140"/>
                  <a:pt x="6914" y="5138"/>
                </a:cubicBezTo>
                <a:cubicBezTo>
                  <a:pt x="7435" y="5017"/>
                  <a:pt x="8016" y="4918"/>
                  <a:pt x="8640" y="4848"/>
                </a:cubicBezTo>
                <a:cubicBezTo>
                  <a:pt x="9318" y="4773"/>
                  <a:pt x="10037" y="4725"/>
                  <a:pt x="10800" y="4725"/>
                </a:cubicBezTo>
                <a:cubicBezTo>
                  <a:pt x="11560" y="4725"/>
                  <a:pt x="12279" y="4773"/>
                  <a:pt x="12960" y="4848"/>
                </a:cubicBezTo>
                <a:cubicBezTo>
                  <a:pt x="13584" y="4918"/>
                  <a:pt x="14163" y="5017"/>
                  <a:pt x="14686" y="5138"/>
                </a:cubicBezTo>
                <a:cubicBezTo>
                  <a:pt x="14692" y="5140"/>
                  <a:pt x="14697" y="5142"/>
                  <a:pt x="14705" y="5144"/>
                </a:cubicBezTo>
                <a:cubicBezTo>
                  <a:pt x="15214" y="5264"/>
                  <a:pt x="15662" y="5407"/>
                  <a:pt x="16038" y="5567"/>
                </a:cubicBezTo>
                <a:cubicBezTo>
                  <a:pt x="16044" y="5571"/>
                  <a:pt x="16057" y="5574"/>
                  <a:pt x="16066" y="5577"/>
                </a:cubicBezTo>
                <a:cubicBezTo>
                  <a:pt x="16414" y="5729"/>
                  <a:pt x="16677" y="5898"/>
                  <a:pt x="16883" y="6076"/>
                </a:cubicBezTo>
                <a:cubicBezTo>
                  <a:pt x="16923" y="6110"/>
                  <a:pt x="16954" y="6146"/>
                  <a:pt x="16988" y="6181"/>
                </a:cubicBezTo>
                <a:cubicBezTo>
                  <a:pt x="17161" y="6362"/>
                  <a:pt x="17280" y="6550"/>
                  <a:pt x="17280" y="6750"/>
                </a:cubicBezTo>
                <a:cubicBezTo>
                  <a:pt x="17280" y="6947"/>
                  <a:pt x="17161" y="7136"/>
                  <a:pt x="16988" y="7316"/>
                </a:cubicBezTo>
                <a:moveTo>
                  <a:pt x="12960" y="19575"/>
                </a:moveTo>
                <a:cubicBezTo>
                  <a:pt x="12960" y="19948"/>
                  <a:pt x="11992" y="20249"/>
                  <a:pt x="10800" y="20249"/>
                </a:cubicBezTo>
                <a:cubicBezTo>
                  <a:pt x="9606" y="20249"/>
                  <a:pt x="8640" y="19948"/>
                  <a:pt x="8640" y="19575"/>
                </a:cubicBezTo>
                <a:lnTo>
                  <a:pt x="8640" y="10056"/>
                </a:lnTo>
                <a:cubicBezTo>
                  <a:pt x="9338" y="10101"/>
                  <a:pt x="10059" y="10124"/>
                  <a:pt x="10800" y="10124"/>
                </a:cubicBezTo>
                <a:cubicBezTo>
                  <a:pt x="11541" y="10124"/>
                  <a:pt x="12262" y="10101"/>
                  <a:pt x="12960" y="10056"/>
                </a:cubicBezTo>
                <a:cubicBezTo>
                  <a:pt x="12960" y="10056"/>
                  <a:pt x="12960" y="19575"/>
                  <a:pt x="12960" y="19575"/>
                </a:cubicBezTo>
                <a:close/>
                <a:moveTo>
                  <a:pt x="8640" y="2025"/>
                </a:moveTo>
                <a:cubicBezTo>
                  <a:pt x="8640" y="1651"/>
                  <a:pt x="9606" y="1350"/>
                  <a:pt x="10800" y="1350"/>
                </a:cubicBezTo>
                <a:cubicBezTo>
                  <a:pt x="11992" y="1350"/>
                  <a:pt x="12960" y="1651"/>
                  <a:pt x="12960" y="2025"/>
                </a:cubicBezTo>
                <a:lnTo>
                  <a:pt x="12960" y="3442"/>
                </a:lnTo>
                <a:cubicBezTo>
                  <a:pt x="12262" y="3398"/>
                  <a:pt x="11541" y="3375"/>
                  <a:pt x="10800" y="3375"/>
                </a:cubicBezTo>
                <a:cubicBezTo>
                  <a:pt x="10059" y="3375"/>
                  <a:pt x="9338" y="3398"/>
                  <a:pt x="8640" y="3442"/>
                </a:cubicBezTo>
                <a:cubicBezTo>
                  <a:pt x="8640" y="3442"/>
                  <a:pt x="8640" y="2025"/>
                  <a:pt x="8640" y="2025"/>
                </a:cubicBezTo>
                <a:close/>
                <a:moveTo>
                  <a:pt x="17280" y="4064"/>
                </a:moveTo>
                <a:lnTo>
                  <a:pt x="17280" y="2025"/>
                </a:lnTo>
                <a:cubicBezTo>
                  <a:pt x="17280" y="908"/>
                  <a:pt x="14373" y="0"/>
                  <a:pt x="10800" y="0"/>
                </a:cubicBezTo>
                <a:cubicBezTo>
                  <a:pt x="7225" y="0"/>
                  <a:pt x="4320" y="908"/>
                  <a:pt x="4320" y="2025"/>
                </a:cubicBezTo>
                <a:lnTo>
                  <a:pt x="4320" y="4064"/>
                </a:lnTo>
                <a:cubicBezTo>
                  <a:pt x="1710" y="4681"/>
                  <a:pt x="0" y="5649"/>
                  <a:pt x="0" y="6750"/>
                </a:cubicBezTo>
                <a:cubicBezTo>
                  <a:pt x="0" y="7850"/>
                  <a:pt x="1710" y="8818"/>
                  <a:pt x="4320" y="9434"/>
                </a:cubicBezTo>
                <a:lnTo>
                  <a:pt x="4320" y="19575"/>
                </a:lnTo>
                <a:cubicBezTo>
                  <a:pt x="4320" y="20691"/>
                  <a:pt x="7225" y="21599"/>
                  <a:pt x="10800" y="21599"/>
                </a:cubicBezTo>
                <a:cubicBezTo>
                  <a:pt x="14373" y="21599"/>
                  <a:pt x="17280" y="20691"/>
                  <a:pt x="17280" y="19575"/>
                </a:cubicBezTo>
                <a:lnTo>
                  <a:pt x="17280" y="9434"/>
                </a:lnTo>
                <a:cubicBezTo>
                  <a:pt x="19889" y="8818"/>
                  <a:pt x="21600" y="7850"/>
                  <a:pt x="21600" y="6750"/>
                </a:cubicBezTo>
                <a:cubicBezTo>
                  <a:pt x="21600" y="5649"/>
                  <a:pt x="19889" y="4681"/>
                  <a:pt x="17280" y="4064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900" strike="noStrike" noProof="1">
              <a:solidFill>
                <a:schemeClr val="dk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AutoShape 57"/>
          <p:cNvSpPr/>
          <p:nvPr>
            <p:custDataLst>
              <p:tags r:id="rId26"/>
            </p:custDataLst>
          </p:nvPr>
        </p:nvSpPr>
        <p:spPr bwMode="auto">
          <a:xfrm>
            <a:off x="6285865" y="2274570"/>
            <a:ext cx="109220" cy="3479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988" y="7316"/>
                </a:moveTo>
                <a:cubicBezTo>
                  <a:pt x="16954" y="7352"/>
                  <a:pt x="16923" y="7387"/>
                  <a:pt x="16883" y="7423"/>
                </a:cubicBezTo>
                <a:cubicBezTo>
                  <a:pt x="16677" y="7601"/>
                  <a:pt x="16414" y="7770"/>
                  <a:pt x="16066" y="7920"/>
                </a:cubicBezTo>
                <a:cubicBezTo>
                  <a:pt x="16057" y="7924"/>
                  <a:pt x="16044" y="7927"/>
                  <a:pt x="16038" y="7931"/>
                </a:cubicBezTo>
                <a:cubicBezTo>
                  <a:pt x="15662" y="8092"/>
                  <a:pt x="15214" y="8234"/>
                  <a:pt x="14705" y="8354"/>
                </a:cubicBezTo>
                <a:cubicBezTo>
                  <a:pt x="14697" y="8357"/>
                  <a:pt x="14692" y="8358"/>
                  <a:pt x="14686" y="8359"/>
                </a:cubicBezTo>
                <a:cubicBezTo>
                  <a:pt x="14163" y="8482"/>
                  <a:pt x="13584" y="8581"/>
                  <a:pt x="12960" y="8649"/>
                </a:cubicBezTo>
                <a:cubicBezTo>
                  <a:pt x="12279" y="8726"/>
                  <a:pt x="11560" y="8774"/>
                  <a:pt x="10800" y="8774"/>
                </a:cubicBezTo>
                <a:cubicBezTo>
                  <a:pt x="10037" y="8774"/>
                  <a:pt x="9318" y="8726"/>
                  <a:pt x="8640" y="8649"/>
                </a:cubicBezTo>
                <a:cubicBezTo>
                  <a:pt x="8016" y="8581"/>
                  <a:pt x="7435" y="8482"/>
                  <a:pt x="6914" y="8359"/>
                </a:cubicBezTo>
                <a:cubicBezTo>
                  <a:pt x="6908" y="8358"/>
                  <a:pt x="6901" y="8357"/>
                  <a:pt x="6893" y="8354"/>
                </a:cubicBezTo>
                <a:cubicBezTo>
                  <a:pt x="6385" y="8234"/>
                  <a:pt x="5937" y="8092"/>
                  <a:pt x="5562" y="7931"/>
                </a:cubicBezTo>
                <a:cubicBezTo>
                  <a:pt x="5553" y="7927"/>
                  <a:pt x="5541" y="7924"/>
                  <a:pt x="5531" y="7920"/>
                </a:cubicBezTo>
                <a:cubicBezTo>
                  <a:pt x="5184" y="7770"/>
                  <a:pt x="4921" y="7601"/>
                  <a:pt x="4715" y="7423"/>
                </a:cubicBezTo>
                <a:cubicBezTo>
                  <a:pt x="4676" y="7387"/>
                  <a:pt x="4644" y="7352"/>
                  <a:pt x="4612" y="7316"/>
                </a:cubicBezTo>
                <a:cubicBezTo>
                  <a:pt x="4437" y="7136"/>
                  <a:pt x="4320" y="6947"/>
                  <a:pt x="4320" y="6750"/>
                </a:cubicBezTo>
                <a:cubicBezTo>
                  <a:pt x="4320" y="6550"/>
                  <a:pt x="4437" y="6362"/>
                  <a:pt x="4612" y="6181"/>
                </a:cubicBezTo>
                <a:cubicBezTo>
                  <a:pt x="4644" y="6146"/>
                  <a:pt x="4676" y="6110"/>
                  <a:pt x="4715" y="6076"/>
                </a:cubicBezTo>
                <a:cubicBezTo>
                  <a:pt x="4921" y="5898"/>
                  <a:pt x="5184" y="5729"/>
                  <a:pt x="5531" y="5577"/>
                </a:cubicBezTo>
                <a:cubicBezTo>
                  <a:pt x="5541" y="5574"/>
                  <a:pt x="5553" y="5571"/>
                  <a:pt x="5562" y="5567"/>
                </a:cubicBezTo>
                <a:cubicBezTo>
                  <a:pt x="5937" y="5407"/>
                  <a:pt x="6385" y="5264"/>
                  <a:pt x="6893" y="5144"/>
                </a:cubicBezTo>
                <a:cubicBezTo>
                  <a:pt x="6901" y="5142"/>
                  <a:pt x="6908" y="5140"/>
                  <a:pt x="6914" y="5138"/>
                </a:cubicBezTo>
                <a:cubicBezTo>
                  <a:pt x="7435" y="5017"/>
                  <a:pt x="8016" y="4918"/>
                  <a:pt x="8640" y="4848"/>
                </a:cubicBezTo>
                <a:cubicBezTo>
                  <a:pt x="9318" y="4773"/>
                  <a:pt x="10037" y="4725"/>
                  <a:pt x="10800" y="4725"/>
                </a:cubicBezTo>
                <a:cubicBezTo>
                  <a:pt x="11560" y="4725"/>
                  <a:pt x="12279" y="4773"/>
                  <a:pt x="12960" y="4848"/>
                </a:cubicBezTo>
                <a:cubicBezTo>
                  <a:pt x="13584" y="4918"/>
                  <a:pt x="14163" y="5017"/>
                  <a:pt x="14686" y="5138"/>
                </a:cubicBezTo>
                <a:cubicBezTo>
                  <a:pt x="14692" y="5140"/>
                  <a:pt x="14697" y="5142"/>
                  <a:pt x="14705" y="5144"/>
                </a:cubicBezTo>
                <a:cubicBezTo>
                  <a:pt x="15214" y="5264"/>
                  <a:pt x="15662" y="5407"/>
                  <a:pt x="16038" y="5567"/>
                </a:cubicBezTo>
                <a:cubicBezTo>
                  <a:pt x="16044" y="5571"/>
                  <a:pt x="16057" y="5574"/>
                  <a:pt x="16066" y="5577"/>
                </a:cubicBezTo>
                <a:cubicBezTo>
                  <a:pt x="16414" y="5729"/>
                  <a:pt x="16677" y="5898"/>
                  <a:pt x="16883" y="6076"/>
                </a:cubicBezTo>
                <a:cubicBezTo>
                  <a:pt x="16923" y="6110"/>
                  <a:pt x="16954" y="6146"/>
                  <a:pt x="16988" y="6181"/>
                </a:cubicBezTo>
                <a:cubicBezTo>
                  <a:pt x="17161" y="6362"/>
                  <a:pt x="17280" y="6550"/>
                  <a:pt x="17280" y="6750"/>
                </a:cubicBezTo>
                <a:cubicBezTo>
                  <a:pt x="17280" y="6947"/>
                  <a:pt x="17161" y="7136"/>
                  <a:pt x="16988" y="7316"/>
                </a:cubicBezTo>
                <a:moveTo>
                  <a:pt x="12960" y="19575"/>
                </a:moveTo>
                <a:cubicBezTo>
                  <a:pt x="12960" y="19948"/>
                  <a:pt x="11992" y="20249"/>
                  <a:pt x="10800" y="20249"/>
                </a:cubicBezTo>
                <a:cubicBezTo>
                  <a:pt x="9606" y="20249"/>
                  <a:pt x="8640" y="19948"/>
                  <a:pt x="8640" y="19575"/>
                </a:cubicBezTo>
                <a:lnTo>
                  <a:pt x="8640" y="10056"/>
                </a:lnTo>
                <a:cubicBezTo>
                  <a:pt x="9338" y="10101"/>
                  <a:pt x="10059" y="10124"/>
                  <a:pt x="10800" y="10124"/>
                </a:cubicBezTo>
                <a:cubicBezTo>
                  <a:pt x="11541" y="10124"/>
                  <a:pt x="12262" y="10101"/>
                  <a:pt x="12960" y="10056"/>
                </a:cubicBezTo>
                <a:cubicBezTo>
                  <a:pt x="12960" y="10056"/>
                  <a:pt x="12960" y="19575"/>
                  <a:pt x="12960" y="19575"/>
                </a:cubicBezTo>
                <a:close/>
                <a:moveTo>
                  <a:pt x="8640" y="2025"/>
                </a:moveTo>
                <a:cubicBezTo>
                  <a:pt x="8640" y="1651"/>
                  <a:pt x="9606" y="1350"/>
                  <a:pt x="10800" y="1350"/>
                </a:cubicBezTo>
                <a:cubicBezTo>
                  <a:pt x="11992" y="1350"/>
                  <a:pt x="12960" y="1651"/>
                  <a:pt x="12960" y="2025"/>
                </a:cubicBezTo>
                <a:lnTo>
                  <a:pt x="12960" y="3442"/>
                </a:lnTo>
                <a:cubicBezTo>
                  <a:pt x="12262" y="3398"/>
                  <a:pt x="11541" y="3375"/>
                  <a:pt x="10800" y="3375"/>
                </a:cubicBezTo>
                <a:cubicBezTo>
                  <a:pt x="10059" y="3375"/>
                  <a:pt x="9338" y="3398"/>
                  <a:pt x="8640" y="3442"/>
                </a:cubicBezTo>
                <a:cubicBezTo>
                  <a:pt x="8640" y="3442"/>
                  <a:pt x="8640" y="2025"/>
                  <a:pt x="8640" y="2025"/>
                </a:cubicBezTo>
                <a:close/>
                <a:moveTo>
                  <a:pt x="17280" y="4064"/>
                </a:moveTo>
                <a:lnTo>
                  <a:pt x="17280" y="2025"/>
                </a:lnTo>
                <a:cubicBezTo>
                  <a:pt x="17280" y="908"/>
                  <a:pt x="14373" y="0"/>
                  <a:pt x="10800" y="0"/>
                </a:cubicBezTo>
                <a:cubicBezTo>
                  <a:pt x="7225" y="0"/>
                  <a:pt x="4320" y="908"/>
                  <a:pt x="4320" y="2025"/>
                </a:cubicBezTo>
                <a:lnTo>
                  <a:pt x="4320" y="4064"/>
                </a:lnTo>
                <a:cubicBezTo>
                  <a:pt x="1710" y="4681"/>
                  <a:pt x="0" y="5649"/>
                  <a:pt x="0" y="6750"/>
                </a:cubicBezTo>
                <a:cubicBezTo>
                  <a:pt x="0" y="7850"/>
                  <a:pt x="1710" y="8818"/>
                  <a:pt x="4320" y="9434"/>
                </a:cubicBezTo>
                <a:lnTo>
                  <a:pt x="4320" y="19575"/>
                </a:lnTo>
                <a:cubicBezTo>
                  <a:pt x="4320" y="20691"/>
                  <a:pt x="7225" y="21599"/>
                  <a:pt x="10800" y="21599"/>
                </a:cubicBezTo>
                <a:cubicBezTo>
                  <a:pt x="14373" y="21599"/>
                  <a:pt x="17280" y="20691"/>
                  <a:pt x="17280" y="19575"/>
                </a:cubicBezTo>
                <a:lnTo>
                  <a:pt x="17280" y="9434"/>
                </a:lnTo>
                <a:cubicBezTo>
                  <a:pt x="19889" y="8818"/>
                  <a:pt x="21600" y="7850"/>
                  <a:pt x="21600" y="6750"/>
                </a:cubicBezTo>
                <a:cubicBezTo>
                  <a:pt x="21600" y="5649"/>
                  <a:pt x="19889" y="4681"/>
                  <a:pt x="17280" y="4064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900" strike="noStrike" noProof="1">
              <a:solidFill>
                <a:schemeClr val="dk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" name="AutoShape 58"/>
          <p:cNvSpPr/>
          <p:nvPr>
            <p:custDataLst>
              <p:tags r:id="rId27"/>
            </p:custDataLst>
          </p:nvPr>
        </p:nvSpPr>
        <p:spPr bwMode="auto">
          <a:xfrm>
            <a:off x="6166485" y="2274570"/>
            <a:ext cx="109220" cy="3479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988" y="15416"/>
                </a:moveTo>
                <a:cubicBezTo>
                  <a:pt x="16954" y="15452"/>
                  <a:pt x="16923" y="15487"/>
                  <a:pt x="16883" y="15523"/>
                </a:cubicBezTo>
                <a:cubicBezTo>
                  <a:pt x="16677" y="15701"/>
                  <a:pt x="16414" y="15870"/>
                  <a:pt x="16066" y="16020"/>
                </a:cubicBezTo>
                <a:cubicBezTo>
                  <a:pt x="16057" y="16024"/>
                  <a:pt x="16044" y="16027"/>
                  <a:pt x="16038" y="16031"/>
                </a:cubicBezTo>
                <a:cubicBezTo>
                  <a:pt x="15662" y="16192"/>
                  <a:pt x="15214" y="16334"/>
                  <a:pt x="14705" y="16454"/>
                </a:cubicBezTo>
                <a:cubicBezTo>
                  <a:pt x="14697" y="16457"/>
                  <a:pt x="14692" y="16458"/>
                  <a:pt x="14686" y="16459"/>
                </a:cubicBezTo>
                <a:cubicBezTo>
                  <a:pt x="14163" y="16582"/>
                  <a:pt x="13584" y="16681"/>
                  <a:pt x="12960" y="16749"/>
                </a:cubicBezTo>
                <a:cubicBezTo>
                  <a:pt x="12279" y="16826"/>
                  <a:pt x="11560" y="16875"/>
                  <a:pt x="10800" y="16875"/>
                </a:cubicBezTo>
                <a:cubicBezTo>
                  <a:pt x="10037" y="16875"/>
                  <a:pt x="9318" y="16826"/>
                  <a:pt x="8640" y="16749"/>
                </a:cubicBezTo>
                <a:cubicBezTo>
                  <a:pt x="8016" y="16681"/>
                  <a:pt x="7435" y="16582"/>
                  <a:pt x="6914" y="16459"/>
                </a:cubicBezTo>
                <a:cubicBezTo>
                  <a:pt x="6908" y="16458"/>
                  <a:pt x="6901" y="16457"/>
                  <a:pt x="6893" y="16454"/>
                </a:cubicBezTo>
                <a:cubicBezTo>
                  <a:pt x="6385" y="16334"/>
                  <a:pt x="5937" y="16192"/>
                  <a:pt x="5562" y="16031"/>
                </a:cubicBezTo>
                <a:cubicBezTo>
                  <a:pt x="5553" y="16027"/>
                  <a:pt x="5541" y="16024"/>
                  <a:pt x="5531" y="16020"/>
                </a:cubicBezTo>
                <a:cubicBezTo>
                  <a:pt x="5184" y="15870"/>
                  <a:pt x="4921" y="15701"/>
                  <a:pt x="4715" y="15523"/>
                </a:cubicBezTo>
                <a:cubicBezTo>
                  <a:pt x="4676" y="15487"/>
                  <a:pt x="4644" y="15452"/>
                  <a:pt x="4612" y="15416"/>
                </a:cubicBezTo>
                <a:cubicBezTo>
                  <a:pt x="4437" y="15236"/>
                  <a:pt x="4320" y="15047"/>
                  <a:pt x="4320" y="14850"/>
                </a:cubicBezTo>
                <a:cubicBezTo>
                  <a:pt x="4320" y="14650"/>
                  <a:pt x="4437" y="14462"/>
                  <a:pt x="4612" y="14281"/>
                </a:cubicBezTo>
                <a:cubicBezTo>
                  <a:pt x="4644" y="14246"/>
                  <a:pt x="4676" y="14210"/>
                  <a:pt x="4715" y="14176"/>
                </a:cubicBezTo>
                <a:cubicBezTo>
                  <a:pt x="4921" y="13998"/>
                  <a:pt x="5184" y="13829"/>
                  <a:pt x="5531" y="13677"/>
                </a:cubicBezTo>
                <a:cubicBezTo>
                  <a:pt x="5541" y="13674"/>
                  <a:pt x="5553" y="13671"/>
                  <a:pt x="5562" y="13667"/>
                </a:cubicBezTo>
                <a:cubicBezTo>
                  <a:pt x="5937" y="13507"/>
                  <a:pt x="6385" y="13364"/>
                  <a:pt x="6893" y="13244"/>
                </a:cubicBezTo>
                <a:cubicBezTo>
                  <a:pt x="6901" y="13242"/>
                  <a:pt x="6908" y="13240"/>
                  <a:pt x="6914" y="13238"/>
                </a:cubicBezTo>
                <a:cubicBezTo>
                  <a:pt x="7435" y="13117"/>
                  <a:pt x="8016" y="13018"/>
                  <a:pt x="8640" y="12948"/>
                </a:cubicBezTo>
                <a:cubicBezTo>
                  <a:pt x="9318" y="12873"/>
                  <a:pt x="10037" y="12825"/>
                  <a:pt x="10800" y="12825"/>
                </a:cubicBezTo>
                <a:cubicBezTo>
                  <a:pt x="11560" y="12825"/>
                  <a:pt x="12279" y="12873"/>
                  <a:pt x="12960" y="12948"/>
                </a:cubicBezTo>
                <a:cubicBezTo>
                  <a:pt x="13584" y="13018"/>
                  <a:pt x="14163" y="13117"/>
                  <a:pt x="14686" y="13238"/>
                </a:cubicBezTo>
                <a:cubicBezTo>
                  <a:pt x="14692" y="13240"/>
                  <a:pt x="14697" y="13242"/>
                  <a:pt x="14705" y="13244"/>
                </a:cubicBezTo>
                <a:cubicBezTo>
                  <a:pt x="15214" y="13364"/>
                  <a:pt x="15662" y="13507"/>
                  <a:pt x="16038" y="13667"/>
                </a:cubicBezTo>
                <a:cubicBezTo>
                  <a:pt x="16044" y="13671"/>
                  <a:pt x="16057" y="13674"/>
                  <a:pt x="16066" y="13677"/>
                </a:cubicBezTo>
                <a:cubicBezTo>
                  <a:pt x="16414" y="13829"/>
                  <a:pt x="16677" y="13998"/>
                  <a:pt x="16883" y="14176"/>
                </a:cubicBezTo>
                <a:cubicBezTo>
                  <a:pt x="16923" y="14210"/>
                  <a:pt x="16954" y="14246"/>
                  <a:pt x="16988" y="14281"/>
                </a:cubicBezTo>
                <a:cubicBezTo>
                  <a:pt x="17161" y="14462"/>
                  <a:pt x="17280" y="14650"/>
                  <a:pt x="17280" y="14850"/>
                </a:cubicBezTo>
                <a:cubicBezTo>
                  <a:pt x="17280" y="15047"/>
                  <a:pt x="17161" y="15236"/>
                  <a:pt x="16988" y="15416"/>
                </a:cubicBezTo>
                <a:moveTo>
                  <a:pt x="12960" y="19575"/>
                </a:moveTo>
                <a:cubicBezTo>
                  <a:pt x="12960" y="19948"/>
                  <a:pt x="11992" y="20249"/>
                  <a:pt x="10800" y="20249"/>
                </a:cubicBezTo>
                <a:cubicBezTo>
                  <a:pt x="9606" y="20249"/>
                  <a:pt x="8640" y="19948"/>
                  <a:pt x="8640" y="19575"/>
                </a:cubicBezTo>
                <a:lnTo>
                  <a:pt x="8640" y="18156"/>
                </a:lnTo>
                <a:cubicBezTo>
                  <a:pt x="9338" y="18201"/>
                  <a:pt x="10059" y="18225"/>
                  <a:pt x="10800" y="18225"/>
                </a:cubicBezTo>
                <a:cubicBezTo>
                  <a:pt x="11541" y="18225"/>
                  <a:pt x="12262" y="18201"/>
                  <a:pt x="12960" y="18156"/>
                </a:cubicBezTo>
                <a:cubicBezTo>
                  <a:pt x="12960" y="18156"/>
                  <a:pt x="12960" y="19575"/>
                  <a:pt x="12960" y="19575"/>
                </a:cubicBezTo>
                <a:close/>
                <a:moveTo>
                  <a:pt x="8640" y="2025"/>
                </a:moveTo>
                <a:cubicBezTo>
                  <a:pt x="8640" y="1651"/>
                  <a:pt x="9606" y="1350"/>
                  <a:pt x="10800" y="1350"/>
                </a:cubicBezTo>
                <a:cubicBezTo>
                  <a:pt x="11992" y="1350"/>
                  <a:pt x="12960" y="1651"/>
                  <a:pt x="12960" y="2025"/>
                </a:cubicBezTo>
                <a:lnTo>
                  <a:pt x="12960" y="11542"/>
                </a:lnTo>
                <a:cubicBezTo>
                  <a:pt x="12262" y="11498"/>
                  <a:pt x="11541" y="11475"/>
                  <a:pt x="10800" y="11475"/>
                </a:cubicBezTo>
                <a:cubicBezTo>
                  <a:pt x="10059" y="11475"/>
                  <a:pt x="9338" y="11498"/>
                  <a:pt x="8640" y="11542"/>
                </a:cubicBezTo>
                <a:cubicBezTo>
                  <a:pt x="8640" y="11542"/>
                  <a:pt x="8640" y="2025"/>
                  <a:pt x="8640" y="2025"/>
                </a:cubicBezTo>
                <a:close/>
                <a:moveTo>
                  <a:pt x="17280" y="12164"/>
                </a:moveTo>
                <a:lnTo>
                  <a:pt x="17280" y="2025"/>
                </a:lnTo>
                <a:cubicBezTo>
                  <a:pt x="17280" y="908"/>
                  <a:pt x="14373" y="0"/>
                  <a:pt x="10800" y="0"/>
                </a:cubicBezTo>
                <a:cubicBezTo>
                  <a:pt x="7225" y="0"/>
                  <a:pt x="4320" y="908"/>
                  <a:pt x="4320" y="2025"/>
                </a:cubicBezTo>
                <a:lnTo>
                  <a:pt x="4320" y="12164"/>
                </a:lnTo>
                <a:cubicBezTo>
                  <a:pt x="1710" y="12781"/>
                  <a:pt x="0" y="13749"/>
                  <a:pt x="0" y="14850"/>
                </a:cubicBezTo>
                <a:cubicBezTo>
                  <a:pt x="0" y="15950"/>
                  <a:pt x="1710" y="16918"/>
                  <a:pt x="4320" y="17534"/>
                </a:cubicBezTo>
                <a:lnTo>
                  <a:pt x="4320" y="19575"/>
                </a:lnTo>
                <a:cubicBezTo>
                  <a:pt x="4320" y="20691"/>
                  <a:pt x="7225" y="21599"/>
                  <a:pt x="10800" y="21599"/>
                </a:cubicBezTo>
                <a:cubicBezTo>
                  <a:pt x="14373" y="21599"/>
                  <a:pt x="17280" y="20691"/>
                  <a:pt x="17280" y="19575"/>
                </a:cubicBezTo>
                <a:lnTo>
                  <a:pt x="17280" y="17534"/>
                </a:lnTo>
                <a:cubicBezTo>
                  <a:pt x="19889" y="16918"/>
                  <a:pt x="21600" y="15950"/>
                  <a:pt x="21600" y="14850"/>
                </a:cubicBezTo>
                <a:cubicBezTo>
                  <a:pt x="21600" y="13749"/>
                  <a:pt x="19889" y="12781"/>
                  <a:pt x="17280" y="12164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900" strike="noStrike" noProof="1">
              <a:solidFill>
                <a:schemeClr val="dk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2" name="AutoShape 59"/>
          <p:cNvSpPr/>
          <p:nvPr>
            <p:custDataLst>
              <p:tags r:id="rId28"/>
            </p:custDataLst>
          </p:nvPr>
        </p:nvSpPr>
        <p:spPr bwMode="auto">
          <a:xfrm>
            <a:off x="2411307" y="3131679"/>
            <a:ext cx="348827" cy="348827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105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AutoShape 120"/>
          <p:cNvSpPr/>
          <p:nvPr>
            <p:custDataLst>
              <p:tags r:id="rId29"/>
            </p:custDataLst>
          </p:nvPr>
        </p:nvSpPr>
        <p:spPr bwMode="auto">
          <a:xfrm>
            <a:off x="3781425" y="2346325"/>
            <a:ext cx="173990" cy="1739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948" y="16070"/>
                </a:moveTo>
                <a:cubicBezTo>
                  <a:pt x="14037" y="19468"/>
                  <a:pt x="8925" y="19859"/>
                  <a:pt x="5529" y="16948"/>
                </a:cubicBezTo>
                <a:cubicBezTo>
                  <a:pt x="2130" y="14038"/>
                  <a:pt x="1740" y="8924"/>
                  <a:pt x="4651" y="5527"/>
                </a:cubicBezTo>
                <a:cubicBezTo>
                  <a:pt x="7559" y="2131"/>
                  <a:pt x="12674" y="1740"/>
                  <a:pt x="16070" y="4650"/>
                </a:cubicBezTo>
                <a:cubicBezTo>
                  <a:pt x="19466" y="7560"/>
                  <a:pt x="19859" y="12673"/>
                  <a:pt x="16948" y="16070"/>
                </a:cubicBezTo>
                <a:moveTo>
                  <a:pt x="10800" y="0"/>
                </a:moveTo>
                <a:cubicBezTo>
                  <a:pt x="4833" y="0"/>
                  <a:pt x="0" y="4834"/>
                  <a:pt x="0" y="10800"/>
                </a:cubicBezTo>
                <a:cubicBezTo>
                  <a:pt x="0" y="16765"/>
                  <a:pt x="4833" y="21599"/>
                  <a:pt x="10800" y="21599"/>
                </a:cubicBezTo>
                <a:cubicBezTo>
                  <a:pt x="16764" y="21599"/>
                  <a:pt x="21600" y="16765"/>
                  <a:pt x="21600" y="10800"/>
                </a:cubicBezTo>
                <a:cubicBezTo>
                  <a:pt x="21600" y="4834"/>
                  <a:pt x="16764" y="0"/>
                  <a:pt x="10800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900" strike="noStrike" noProof="1">
              <a:solidFill>
                <a:schemeClr val="dk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5" name="AutoShape 121"/>
          <p:cNvSpPr/>
          <p:nvPr>
            <p:custDataLst>
              <p:tags r:id="rId30"/>
            </p:custDataLst>
          </p:nvPr>
        </p:nvSpPr>
        <p:spPr bwMode="auto">
          <a:xfrm>
            <a:off x="3824605" y="2389505"/>
            <a:ext cx="48895" cy="488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200" y="0"/>
                </a:moveTo>
                <a:cubicBezTo>
                  <a:pt x="8596" y="0"/>
                  <a:pt x="0" y="8596"/>
                  <a:pt x="0" y="19195"/>
                </a:cubicBezTo>
                <a:lnTo>
                  <a:pt x="0" y="19199"/>
                </a:lnTo>
                <a:cubicBezTo>
                  <a:pt x="0" y="20524"/>
                  <a:pt x="1068" y="21599"/>
                  <a:pt x="2400" y="21599"/>
                </a:cubicBezTo>
                <a:cubicBezTo>
                  <a:pt x="3721" y="21599"/>
                  <a:pt x="4800" y="20524"/>
                  <a:pt x="4800" y="19199"/>
                </a:cubicBezTo>
                <a:lnTo>
                  <a:pt x="4800" y="19195"/>
                </a:lnTo>
                <a:cubicBezTo>
                  <a:pt x="4800" y="11247"/>
                  <a:pt x="11240" y="4799"/>
                  <a:pt x="19200" y="4799"/>
                </a:cubicBezTo>
                <a:cubicBezTo>
                  <a:pt x="20521" y="4799"/>
                  <a:pt x="21600" y="3724"/>
                  <a:pt x="21600" y="2399"/>
                </a:cubicBezTo>
                <a:cubicBezTo>
                  <a:pt x="21600" y="1075"/>
                  <a:pt x="20521" y="0"/>
                  <a:pt x="19200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900" strike="noStrike" noProof="1">
              <a:solidFill>
                <a:schemeClr val="dk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AutoShape 122"/>
          <p:cNvSpPr/>
          <p:nvPr>
            <p:custDataLst>
              <p:tags r:id="rId31"/>
            </p:custDataLst>
          </p:nvPr>
        </p:nvSpPr>
        <p:spPr bwMode="auto">
          <a:xfrm>
            <a:off x="3693795" y="2270125"/>
            <a:ext cx="348615" cy="2933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9199"/>
                </a:moveTo>
                <a:cubicBezTo>
                  <a:pt x="20249" y="19642"/>
                  <a:pt x="19948" y="19999"/>
                  <a:pt x="19575" y="19999"/>
                </a:cubicBezTo>
                <a:lnTo>
                  <a:pt x="2024" y="19999"/>
                </a:lnTo>
                <a:cubicBezTo>
                  <a:pt x="1651" y="19999"/>
                  <a:pt x="1349" y="19642"/>
                  <a:pt x="1349" y="19199"/>
                </a:cubicBezTo>
                <a:lnTo>
                  <a:pt x="1349" y="7200"/>
                </a:lnTo>
                <a:cubicBezTo>
                  <a:pt x="1349" y="6809"/>
                  <a:pt x="1588" y="6475"/>
                  <a:pt x="1914" y="6411"/>
                </a:cubicBezTo>
                <a:lnTo>
                  <a:pt x="5588" y="5684"/>
                </a:lnTo>
                <a:lnTo>
                  <a:pt x="6797" y="2103"/>
                </a:lnTo>
                <a:cubicBezTo>
                  <a:pt x="6900" y="1799"/>
                  <a:pt x="7148" y="1600"/>
                  <a:pt x="7424" y="1600"/>
                </a:cubicBezTo>
                <a:lnTo>
                  <a:pt x="14174" y="1600"/>
                </a:lnTo>
                <a:cubicBezTo>
                  <a:pt x="14450" y="1600"/>
                  <a:pt x="14698" y="1799"/>
                  <a:pt x="14801" y="2103"/>
                </a:cubicBezTo>
                <a:lnTo>
                  <a:pt x="16010" y="5684"/>
                </a:lnTo>
                <a:lnTo>
                  <a:pt x="19685" y="6411"/>
                </a:lnTo>
                <a:cubicBezTo>
                  <a:pt x="20011" y="6475"/>
                  <a:pt x="20249" y="6809"/>
                  <a:pt x="20249" y="7200"/>
                </a:cubicBezTo>
                <a:cubicBezTo>
                  <a:pt x="20249" y="7200"/>
                  <a:pt x="20249" y="19199"/>
                  <a:pt x="20249" y="19199"/>
                </a:cubicBezTo>
                <a:close/>
                <a:moveTo>
                  <a:pt x="19907" y="4832"/>
                </a:moveTo>
                <a:lnTo>
                  <a:pt x="16981" y="4254"/>
                </a:lnTo>
                <a:lnTo>
                  <a:pt x="16054" y="1507"/>
                </a:lnTo>
                <a:cubicBezTo>
                  <a:pt x="15745" y="591"/>
                  <a:pt x="15006" y="0"/>
                  <a:pt x="14174" y="0"/>
                </a:cubicBezTo>
                <a:lnTo>
                  <a:pt x="7424" y="0"/>
                </a:lnTo>
                <a:cubicBezTo>
                  <a:pt x="6593" y="0"/>
                  <a:pt x="5854" y="591"/>
                  <a:pt x="5543" y="1509"/>
                </a:cubicBezTo>
                <a:lnTo>
                  <a:pt x="4618" y="4254"/>
                </a:lnTo>
                <a:lnTo>
                  <a:pt x="1692" y="4832"/>
                </a:lnTo>
                <a:cubicBezTo>
                  <a:pt x="711" y="5025"/>
                  <a:pt x="0" y="6020"/>
                  <a:pt x="0" y="7200"/>
                </a:cubicBezTo>
                <a:lnTo>
                  <a:pt x="0" y="19199"/>
                </a:lnTo>
                <a:cubicBezTo>
                  <a:pt x="0" y="20523"/>
                  <a:pt x="908" y="21600"/>
                  <a:pt x="2024" y="21600"/>
                </a:cubicBezTo>
                <a:lnTo>
                  <a:pt x="19575" y="21600"/>
                </a:lnTo>
                <a:cubicBezTo>
                  <a:pt x="20691" y="21600"/>
                  <a:pt x="21600" y="20523"/>
                  <a:pt x="21600" y="19199"/>
                </a:cubicBezTo>
                <a:lnTo>
                  <a:pt x="21600" y="7200"/>
                </a:lnTo>
                <a:cubicBezTo>
                  <a:pt x="21600" y="6020"/>
                  <a:pt x="20888" y="5025"/>
                  <a:pt x="19907" y="48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900" strike="noStrike" noProof="1">
              <a:solidFill>
                <a:schemeClr val="dk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8" name="AutoShape 140"/>
          <p:cNvSpPr/>
          <p:nvPr>
            <p:custDataLst>
              <p:tags r:id="rId32"/>
            </p:custDataLst>
          </p:nvPr>
        </p:nvSpPr>
        <p:spPr bwMode="auto">
          <a:xfrm>
            <a:off x="1333500" y="2317750"/>
            <a:ext cx="217805" cy="176530"/>
          </a:xfrm>
          <a:custGeom>
            <a:avLst/>
            <a:gdLst>
              <a:gd name="T0" fmla="+- 0 10800 376"/>
              <a:gd name="T1" fmla="*/ T0 w 20848"/>
              <a:gd name="T2" fmla="*/ 10800 h 21600"/>
              <a:gd name="T3" fmla="+- 0 10800 376"/>
              <a:gd name="T4" fmla="*/ T3 w 20848"/>
              <a:gd name="T5" fmla="*/ 10800 h 21600"/>
              <a:gd name="T6" fmla="+- 0 10800 376"/>
              <a:gd name="T7" fmla="*/ T6 w 20848"/>
              <a:gd name="T8" fmla="*/ 10800 h 21600"/>
              <a:gd name="T9" fmla="+- 0 10800 376"/>
              <a:gd name="T10" fmla="*/ T9 w 208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848" h="21600">
                <a:moveTo>
                  <a:pt x="18728" y="19178"/>
                </a:moveTo>
                <a:cubicBezTo>
                  <a:pt x="13191" y="20631"/>
                  <a:pt x="7654" y="20631"/>
                  <a:pt x="2118" y="19178"/>
                </a:cubicBezTo>
                <a:cubicBezTo>
                  <a:pt x="678" y="13592"/>
                  <a:pt x="678" y="8008"/>
                  <a:pt x="2118" y="2421"/>
                </a:cubicBezTo>
                <a:cubicBezTo>
                  <a:pt x="7654" y="968"/>
                  <a:pt x="13191" y="968"/>
                  <a:pt x="18728" y="2421"/>
                </a:cubicBezTo>
                <a:cubicBezTo>
                  <a:pt x="20168" y="8008"/>
                  <a:pt x="20168" y="13592"/>
                  <a:pt x="18728" y="19178"/>
                </a:cubicBezTo>
                <a:moveTo>
                  <a:pt x="18938" y="1116"/>
                </a:moveTo>
                <a:cubicBezTo>
                  <a:pt x="16114" y="375"/>
                  <a:pt x="13249" y="0"/>
                  <a:pt x="10423" y="0"/>
                </a:cubicBezTo>
                <a:cubicBezTo>
                  <a:pt x="7597" y="0"/>
                  <a:pt x="4732" y="375"/>
                  <a:pt x="1908" y="1116"/>
                </a:cubicBezTo>
                <a:cubicBezTo>
                  <a:pt x="1543" y="1213"/>
                  <a:pt x="1244" y="1552"/>
                  <a:pt x="1127" y="2004"/>
                </a:cubicBezTo>
                <a:cubicBezTo>
                  <a:pt x="-376" y="7841"/>
                  <a:pt x="-376" y="13759"/>
                  <a:pt x="1127" y="19593"/>
                </a:cubicBezTo>
                <a:cubicBezTo>
                  <a:pt x="1244" y="20047"/>
                  <a:pt x="1543" y="20386"/>
                  <a:pt x="1908" y="20482"/>
                </a:cubicBezTo>
                <a:cubicBezTo>
                  <a:pt x="4732" y="21224"/>
                  <a:pt x="7597" y="21600"/>
                  <a:pt x="10423" y="21600"/>
                </a:cubicBezTo>
                <a:cubicBezTo>
                  <a:pt x="13249" y="21600"/>
                  <a:pt x="16114" y="21224"/>
                  <a:pt x="18938" y="20482"/>
                </a:cubicBezTo>
                <a:cubicBezTo>
                  <a:pt x="19303" y="20386"/>
                  <a:pt x="19602" y="20047"/>
                  <a:pt x="19719" y="19593"/>
                </a:cubicBezTo>
                <a:cubicBezTo>
                  <a:pt x="21223" y="13759"/>
                  <a:pt x="21223" y="7841"/>
                  <a:pt x="19719" y="2004"/>
                </a:cubicBezTo>
                <a:cubicBezTo>
                  <a:pt x="19602" y="1552"/>
                  <a:pt x="19303" y="1213"/>
                  <a:pt x="18938" y="111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900" strike="noStrike" noProof="1">
              <a:solidFill>
                <a:schemeClr val="dk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9" name="AutoShape 141"/>
          <p:cNvSpPr/>
          <p:nvPr>
            <p:custDataLst>
              <p:tags r:id="rId33"/>
            </p:custDataLst>
          </p:nvPr>
        </p:nvSpPr>
        <p:spPr bwMode="auto">
          <a:xfrm>
            <a:off x="1289685" y="2274570"/>
            <a:ext cx="347980" cy="271780"/>
          </a:xfrm>
          <a:custGeom>
            <a:avLst/>
            <a:gdLst>
              <a:gd name="T0" fmla="+- 0 10800 252"/>
              <a:gd name="T1" fmla="*/ T0 w 21096"/>
              <a:gd name="T2" fmla="*/ 10800 h 21600"/>
              <a:gd name="T3" fmla="+- 0 10800 252"/>
              <a:gd name="T4" fmla="*/ T3 w 21096"/>
              <a:gd name="T5" fmla="*/ 10800 h 21600"/>
              <a:gd name="T6" fmla="+- 0 10800 252"/>
              <a:gd name="T7" fmla="*/ T6 w 21096"/>
              <a:gd name="T8" fmla="*/ 10800 h 21600"/>
              <a:gd name="T9" fmla="+- 0 10800 252"/>
              <a:gd name="T10" fmla="*/ T9 w 210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096" h="21600">
                <a:moveTo>
                  <a:pt x="19056" y="18331"/>
                </a:moveTo>
                <a:cubicBezTo>
                  <a:pt x="13383" y="19233"/>
                  <a:pt x="7711" y="19233"/>
                  <a:pt x="2038" y="18331"/>
                </a:cubicBezTo>
                <a:cubicBezTo>
                  <a:pt x="1074" y="13022"/>
                  <a:pt x="1074" y="7713"/>
                  <a:pt x="2038" y="2404"/>
                </a:cubicBezTo>
                <a:cubicBezTo>
                  <a:pt x="7711" y="1502"/>
                  <a:pt x="13383" y="1502"/>
                  <a:pt x="19056" y="2404"/>
                </a:cubicBezTo>
                <a:cubicBezTo>
                  <a:pt x="20021" y="7713"/>
                  <a:pt x="20021" y="13022"/>
                  <a:pt x="19056" y="18331"/>
                </a:cubicBezTo>
                <a:moveTo>
                  <a:pt x="20338" y="2005"/>
                </a:moveTo>
                <a:cubicBezTo>
                  <a:pt x="20211" y="1301"/>
                  <a:pt x="19762" y="776"/>
                  <a:pt x="19215" y="689"/>
                </a:cubicBezTo>
                <a:cubicBezTo>
                  <a:pt x="16339" y="232"/>
                  <a:pt x="13423" y="0"/>
                  <a:pt x="10547" y="0"/>
                </a:cubicBezTo>
                <a:cubicBezTo>
                  <a:pt x="7671" y="0"/>
                  <a:pt x="4755" y="232"/>
                  <a:pt x="1879" y="689"/>
                </a:cubicBezTo>
                <a:cubicBezTo>
                  <a:pt x="1332" y="776"/>
                  <a:pt x="883" y="1301"/>
                  <a:pt x="756" y="2005"/>
                </a:cubicBezTo>
                <a:cubicBezTo>
                  <a:pt x="-252" y="7553"/>
                  <a:pt x="-252" y="13181"/>
                  <a:pt x="756" y="18731"/>
                </a:cubicBezTo>
                <a:cubicBezTo>
                  <a:pt x="883" y="19434"/>
                  <a:pt x="1332" y="19959"/>
                  <a:pt x="1879" y="20046"/>
                </a:cubicBezTo>
                <a:cubicBezTo>
                  <a:pt x="3265" y="20266"/>
                  <a:pt x="4660" y="20429"/>
                  <a:pt x="6055" y="20544"/>
                </a:cubicBezTo>
                <a:cubicBezTo>
                  <a:pt x="5979" y="20606"/>
                  <a:pt x="5931" y="20670"/>
                  <a:pt x="5931" y="20735"/>
                </a:cubicBezTo>
                <a:cubicBezTo>
                  <a:pt x="5931" y="21213"/>
                  <a:pt x="7997" y="21599"/>
                  <a:pt x="10547" y="21599"/>
                </a:cubicBezTo>
                <a:cubicBezTo>
                  <a:pt x="13097" y="21599"/>
                  <a:pt x="15164" y="21213"/>
                  <a:pt x="15164" y="20735"/>
                </a:cubicBezTo>
                <a:cubicBezTo>
                  <a:pt x="15164" y="20670"/>
                  <a:pt x="15115" y="20606"/>
                  <a:pt x="15040" y="20544"/>
                </a:cubicBezTo>
                <a:cubicBezTo>
                  <a:pt x="16434" y="20429"/>
                  <a:pt x="17830" y="20266"/>
                  <a:pt x="19215" y="20046"/>
                </a:cubicBezTo>
                <a:cubicBezTo>
                  <a:pt x="19762" y="19959"/>
                  <a:pt x="20211" y="19434"/>
                  <a:pt x="20338" y="18731"/>
                </a:cubicBezTo>
                <a:cubicBezTo>
                  <a:pt x="21347" y="13181"/>
                  <a:pt x="21347" y="7553"/>
                  <a:pt x="20338" y="2005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900" strike="noStrike" noProof="1">
              <a:solidFill>
                <a:schemeClr val="dk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0" name="AutoShape 142"/>
          <p:cNvSpPr/>
          <p:nvPr>
            <p:custDataLst>
              <p:tags r:id="rId34"/>
            </p:custDataLst>
          </p:nvPr>
        </p:nvSpPr>
        <p:spPr bwMode="auto">
          <a:xfrm>
            <a:off x="1562100" y="2329180"/>
            <a:ext cx="33020" cy="323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7200"/>
                </a:moveTo>
                <a:cubicBezTo>
                  <a:pt x="12779" y="7200"/>
                  <a:pt x="14399" y="8820"/>
                  <a:pt x="14399" y="10800"/>
                </a:cubicBezTo>
                <a:cubicBezTo>
                  <a:pt x="14399" y="12779"/>
                  <a:pt x="12779" y="14400"/>
                  <a:pt x="10800" y="14400"/>
                </a:cubicBezTo>
                <a:cubicBezTo>
                  <a:pt x="8820" y="14400"/>
                  <a:pt x="7199" y="12779"/>
                  <a:pt x="7199" y="10800"/>
                </a:cubicBezTo>
                <a:cubicBezTo>
                  <a:pt x="7199" y="8820"/>
                  <a:pt x="8820" y="7200"/>
                  <a:pt x="10800" y="7200"/>
                </a:cubicBezTo>
                <a:moveTo>
                  <a:pt x="10800" y="21599"/>
                </a:moveTo>
                <a:cubicBezTo>
                  <a:pt x="16762" y="21599"/>
                  <a:pt x="21600" y="16762"/>
                  <a:pt x="21600" y="10800"/>
                </a:cubicBezTo>
                <a:cubicBezTo>
                  <a:pt x="21600" y="4837"/>
                  <a:pt x="16762" y="0"/>
                  <a:pt x="10800" y="0"/>
                </a:cubicBezTo>
                <a:cubicBezTo>
                  <a:pt x="4837" y="0"/>
                  <a:pt x="0" y="4837"/>
                  <a:pt x="0" y="10800"/>
                </a:cubicBezTo>
                <a:cubicBezTo>
                  <a:pt x="0" y="16762"/>
                  <a:pt x="4837" y="21599"/>
                  <a:pt x="10800" y="2159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900" strike="noStrike" noProof="1">
              <a:solidFill>
                <a:schemeClr val="dk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1" name="AutoShape 143"/>
          <p:cNvSpPr/>
          <p:nvPr>
            <p:custDataLst>
              <p:tags r:id="rId35"/>
            </p:custDataLst>
          </p:nvPr>
        </p:nvSpPr>
        <p:spPr bwMode="auto">
          <a:xfrm>
            <a:off x="1551305" y="2470150"/>
            <a:ext cx="43180" cy="114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900" strike="noStrike" noProof="1">
              <a:solidFill>
                <a:schemeClr val="dk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2" name="AutoShape 144"/>
          <p:cNvSpPr/>
          <p:nvPr>
            <p:custDataLst>
              <p:tags r:id="rId36"/>
            </p:custDataLst>
          </p:nvPr>
        </p:nvSpPr>
        <p:spPr bwMode="auto">
          <a:xfrm>
            <a:off x="1562100" y="2437765"/>
            <a:ext cx="43815" cy="114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900" strike="noStrike" noProof="1">
              <a:solidFill>
                <a:schemeClr val="dk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3" name="AutoShape 145"/>
          <p:cNvSpPr/>
          <p:nvPr>
            <p:custDataLst>
              <p:tags r:id="rId37"/>
            </p:custDataLst>
          </p:nvPr>
        </p:nvSpPr>
        <p:spPr bwMode="auto">
          <a:xfrm>
            <a:off x="1562100" y="2405380"/>
            <a:ext cx="43815" cy="107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900" strike="noStrike" noProof="1">
              <a:solidFill>
                <a:schemeClr val="dk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4" name="AutoShape 146"/>
          <p:cNvSpPr/>
          <p:nvPr>
            <p:custDataLst>
              <p:tags r:id="rId38"/>
            </p:custDataLst>
          </p:nvPr>
        </p:nvSpPr>
        <p:spPr bwMode="auto">
          <a:xfrm>
            <a:off x="1377315" y="2361565"/>
            <a:ext cx="64770" cy="45720"/>
          </a:xfrm>
          <a:custGeom>
            <a:avLst/>
            <a:gdLst>
              <a:gd name="T0" fmla="+- 0 10822 44"/>
              <a:gd name="T1" fmla="*/ T0 w 21556"/>
              <a:gd name="T2" fmla="+- 0 10826 53"/>
              <a:gd name="T3" fmla="*/ 10826 h 21547"/>
              <a:gd name="T4" fmla="+- 0 10822 44"/>
              <a:gd name="T5" fmla="*/ T4 w 21556"/>
              <a:gd name="T6" fmla="+- 0 10826 53"/>
              <a:gd name="T7" fmla="*/ 10826 h 21547"/>
              <a:gd name="T8" fmla="+- 0 10822 44"/>
              <a:gd name="T9" fmla="*/ T8 w 21556"/>
              <a:gd name="T10" fmla="+- 0 10826 53"/>
              <a:gd name="T11" fmla="*/ 10826 h 21547"/>
              <a:gd name="T12" fmla="+- 0 10822 44"/>
              <a:gd name="T13" fmla="*/ T12 w 21556"/>
              <a:gd name="T14" fmla="+- 0 10826 53"/>
              <a:gd name="T15" fmla="*/ 10826 h 215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56" h="21547">
                <a:moveTo>
                  <a:pt x="19751" y="2"/>
                </a:moveTo>
                <a:lnTo>
                  <a:pt x="3200" y="1845"/>
                </a:lnTo>
                <a:cubicBezTo>
                  <a:pt x="2215" y="2010"/>
                  <a:pt x="1272" y="3284"/>
                  <a:pt x="1106" y="4676"/>
                </a:cubicBezTo>
                <a:lnTo>
                  <a:pt x="1" y="18986"/>
                </a:lnTo>
                <a:cubicBezTo>
                  <a:pt x="-44" y="20398"/>
                  <a:pt x="724" y="21547"/>
                  <a:pt x="1712" y="21547"/>
                </a:cubicBezTo>
                <a:cubicBezTo>
                  <a:pt x="2698" y="21547"/>
                  <a:pt x="3542" y="20398"/>
                  <a:pt x="3582" y="18978"/>
                </a:cubicBezTo>
                <a:lnTo>
                  <a:pt x="4185" y="9251"/>
                </a:lnTo>
                <a:cubicBezTo>
                  <a:pt x="4319" y="7849"/>
                  <a:pt x="5235" y="6592"/>
                  <a:pt x="6220" y="6447"/>
                </a:cubicBezTo>
                <a:lnTo>
                  <a:pt x="19751" y="5128"/>
                </a:lnTo>
                <a:cubicBezTo>
                  <a:pt x="20743" y="5078"/>
                  <a:pt x="21556" y="3884"/>
                  <a:pt x="21556" y="2467"/>
                </a:cubicBezTo>
                <a:cubicBezTo>
                  <a:pt x="21556" y="1055"/>
                  <a:pt x="20743" y="-53"/>
                  <a:pt x="19751" y="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900" strike="noStrike" noProof="1">
              <a:solidFill>
                <a:schemeClr val="dk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AutoShape 97"/>
          <p:cNvSpPr/>
          <p:nvPr>
            <p:custDataLst>
              <p:tags r:id="rId39"/>
            </p:custDataLst>
          </p:nvPr>
        </p:nvSpPr>
        <p:spPr bwMode="auto">
          <a:xfrm>
            <a:off x="4873625" y="3131820"/>
            <a:ext cx="239395" cy="3486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636" y="3374"/>
                </a:moveTo>
                <a:lnTo>
                  <a:pt x="1963" y="3375"/>
                </a:lnTo>
                <a:lnTo>
                  <a:pt x="1963" y="2025"/>
                </a:lnTo>
                <a:cubicBezTo>
                  <a:pt x="1963" y="1653"/>
                  <a:pt x="2402" y="1350"/>
                  <a:pt x="2945" y="1350"/>
                </a:cubicBezTo>
                <a:lnTo>
                  <a:pt x="18654" y="1349"/>
                </a:lnTo>
                <a:cubicBezTo>
                  <a:pt x="19195" y="1349"/>
                  <a:pt x="19636" y="1652"/>
                  <a:pt x="19636" y="2024"/>
                </a:cubicBezTo>
                <a:cubicBezTo>
                  <a:pt x="19636" y="2024"/>
                  <a:pt x="19636" y="3374"/>
                  <a:pt x="19636" y="3374"/>
                </a:cubicBezTo>
                <a:close/>
                <a:moveTo>
                  <a:pt x="19636" y="17546"/>
                </a:moveTo>
                <a:lnTo>
                  <a:pt x="1963" y="17547"/>
                </a:lnTo>
                <a:lnTo>
                  <a:pt x="1963" y="4050"/>
                </a:lnTo>
                <a:lnTo>
                  <a:pt x="19636" y="4049"/>
                </a:lnTo>
                <a:cubicBezTo>
                  <a:pt x="19636" y="4049"/>
                  <a:pt x="19636" y="17546"/>
                  <a:pt x="19636" y="17546"/>
                </a:cubicBezTo>
                <a:close/>
                <a:moveTo>
                  <a:pt x="19636" y="19574"/>
                </a:moveTo>
                <a:cubicBezTo>
                  <a:pt x="19636" y="19946"/>
                  <a:pt x="19195" y="20249"/>
                  <a:pt x="18654" y="20249"/>
                </a:cubicBezTo>
                <a:lnTo>
                  <a:pt x="2945" y="20250"/>
                </a:lnTo>
                <a:cubicBezTo>
                  <a:pt x="2402" y="20250"/>
                  <a:pt x="1963" y="19947"/>
                  <a:pt x="1963" y="19575"/>
                </a:cubicBezTo>
                <a:lnTo>
                  <a:pt x="1963" y="18222"/>
                </a:lnTo>
                <a:lnTo>
                  <a:pt x="19636" y="18221"/>
                </a:lnTo>
                <a:cubicBezTo>
                  <a:pt x="19636" y="18221"/>
                  <a:pt x="19636" y="19574"/>
                  <a:pt x="19636" y="19574"/>
                </a:cubicBezTo>
                <a:close/>
                <a:moveTo>
                  <a:pt x="18654" y="0"/>
                </a:moveTo>
                <a:lnTo>
                  <a:pt x="2945" y="0"/>
                </a:lnTo>
                <a:cubicBezTo>
                  <a:pt x="1317" y="0"/>
                  <a:pt x="0" y="907"/>
                  <a:pt x="0" y="2025"/>
                </a:cubicBezTo>
                <a:lnTo>
                  <a:pt x="0" y="19575"/>
                </a:lnTo>
                <a:cubicBezTo>
                  <a:pt x="0" y="20693"/>
                  <a:pt x="1317" y="21600"/>
                  <a:pt x="2945" y="21600"/>
                </a:cubicBezTo>
                <a:lnTo>
                  <a:pt x="18654" y="21599"/>
                </a:lnTo>
                <a:cubicBezTo>
                  <a:pt x="20280" y="21599"/>
                  <a:pt x="21600" y="20693"/>
                  <a:pt x="21600" y="19574"/>
                </a:cubicBezTo>
                <a:lnTo>
                  <a:pt x="21600" y="2024"/>
                </a:lnTo>
                <a:cubicBezTo>
                  <a:pt x="21600" y="906"/>
                  <a:pt x="20280" y="0"/>
                  <a:pt x="18654" y="0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900" strike="noStrike" noProof="1">
              <a:solidFill>
                <a:schemeClr val="dk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7" name="AutoShape 98"/>
          <p:cNvSpPr/>
          <p:nvPr>
            <p:custDataLst>
              <p:tags r:id="rId40"/>
            </p:custDataLst>
          </p:nvPr>
        </p:nvSpPr>
        <p:spPr bwMode="auto">
          <a:xfrm>
            <a:off x="4971415" y="3164840"/>
            <a:ext cx="43815" cy="107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58"/>
                  <a:pt x="20387" y="21599"/>
                  <a:pt x="18899" y="21599"/>
                </a:cubicBezTo>
                <a:lnTo>
                  <a:pt x="2699" y="21599"/>
                </a:lnTo>
                <a:cubicBezTo>
                  <a:pt x="1202" y="21599"/>
                  <a:pt x="0" y="16758"/>
                  <a:pt x="0" y="10800"/>
                </a:cubicBezTo>
                <a:cubicBezTo>
                  <a:pt x="0" y="4841"/>
                  <a:pt x="1202" y="0"/>
                  <a:pt x="2699" y="0"/>
                </a:cubicBezTo>
                <a:lnTo>
                  <a:pt x="18899" y="0"/>
                </a:lnTo>
                <a:cubicBezTo>
                  <a:pt x="20387" y="0"/>
                  <a:pt x="21600" y="4841"/>
                  <a:pt x="21600" y="10800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900" strike="noStrike" noProof="1">
              <a:solidFill>
                <a:schemeClr val="dk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AutoShape 99"/>
          <p:cNvSpPr/>
          <p:nvPr>
            <p:custDataLst>
              <p:tags r:id="rId41"/>
            </p:custDataLst>
          </p:nvPr>
        </p:nvSpPr>
        <p:spPr bwMode="auto">
          <a:xfrm>
            <a:off x="4982845" y="3437255"/>
            <a:ext cx="21590" cy="107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9"/>
                  <a:pt x="19174" y="21599"/>
                  <a:pt x="16199" y="21599"/>
                </a:cubicBezTo>
                <a:lnTo>
                  <a:pt x="5399" y="21599"/>
                </a:lnTo>
                <a:cubicBezTo>
                  <a:pt x="2404" y="21599"/>
                  <a:pt x="0" y="16769"/>
                  <a:pt x="0" y="10800"/>
                </a:cubicBezTo>
                <a:cubicBezTo>
                  <a:pt x="0" y="4830"/>
                  <a:pt x="2404" y="0"/>
                  <a:pt x="5399" y="0"/>
                </a:cubicBezTo>
                <a:lnTo>
                  <a:pt x="16199" y="0"/>
                </a:lnTo>
                <a:cubicBezTo>
                  <a:pt x="19174" y="0"/>
                  <a:pt x="21600" y="4830"/>
                  <a:pt x="21600" y="10800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6" tIns="14286" rIns="14286" bIns="14286" anchor="ctr"/>
          <a:lstStyle/>
          <a:p>
            <a:pPr algn="ctr" defTabSz="240665" fontAlgn="base" hangingPunct="0">
              <a:lnSpc>
                <a:spcPct val="120000"/>
              </a:lnSpc>
            </a:pPr>
            <a:endParaRPr lang="en-US" sz="900" strike="noStrike" noProof="1">
              <a:solidFill>
                <a:schemeClr val="dk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TextBox 23"/>
          <p:cNvSpPr txBox="1"/>
          <p:nvPr/>
        </p:nvSpPr>
        <p:spPr>
          <a:xfrm>
            <a:off x="6671945" y="1686560"/>
            <a:ext cx="2293620" cy="11233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加强公共安全科学研究和技术开发，采用先进的监测、预测、预警、预防和应急处置技术及设施，充分发挥专家队伍和专业人员的作用，提高应对突发公共事件的科技水平和指挥能力，避免发生次生、衍生事件；加强宣传和培训教育工作，提高公众自救、互救和应对各类突发公共事件的综合素质。</a:t>
            </a:r>
            <a:endParaRPr lang="en-US" altLang="zh-CN" sz="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6671733" y="1482373"/>
            <a:ext cx="143827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99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6.依靠科技，提高素质</a:t>
            </a:r>
            <a:endParaRPr lang="zh-CN" altLang="en-US" sz="99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1" name="TextBox 23"/>
          <p:cNvSpPr txBox="1"/>
          <p:nvPr/>
        </p:nvSpPr>
        <p:spPr>
          <a:xfrm>
            <a:off x="5567680" y="3714115"/>
            <a:ext cx="268160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加强以属地管理为主的应急处置队伍建设，建立联动协调制度，充分动员和发挥乡镇、社区、企事业单位、社会团体和志愿者队伍的作用，依靠公众力量，形成统一指挥、反应灵敏、功能齐全、协调有序、运转高效的应急管理机制。</a:t>
            </a:r>
            <a:endParaRPr lang="en-US" altLang="zh-CN" sz="1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5567680" y="3509857"/>
            <a:ext cx="143827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99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5.快速反应，协同应对</a:t>
            </a:r>
            <a:endParaRPr lang="zh-CN" altLang="en-US" sz="99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" name="TextBox 23"/>
          <p:cNvSpPr txBox="1"/>
          <p:nvPr/>
        </p:nvSpPr>
        <p:spPr>
          <a:xfrm>
            <a:off x="4234463" y="1686701"/>
            <a:ext cx="1678657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依据有关法律和行政法规，加强应急管理，维护公众的合法权益，使应对突发公共事件的工作规范化、制度化、法制化。</a:t>
            </a:r>
            <a:endParaRPr lang="en-US" altLang="zh-CN" sz="1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4234463" y="1482373"/>
            <a:ext cx="143827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99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4.依法规范，加强管理</a:t>
            </a:r>
            <a:endParaRPr lang="zh-CN" altLang="en-US" sz="99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5" name="TextBox 23"/>
          <p:cNvSpPr txBox="1"/>
          <p:nvPr/>
        </p:nvSpPr>
        <p:spPr>
          <a:xfrm>
            <a:off x="3268980" y="3714115"/>
            <a:ext cx="222631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在党中央、国务院的统一领导下，建立健全分类管理、分级负责，条块结合、属地管理为主的应急管理体制，在各级党委领导下，实行行政领导责任制，充分发挥专业应急指挥机构的作用。</a:t>
            </a:r>
            <a:endParaRPr lang="en-US" altLang="zh-CN" sz="1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3269262" y="3509857"/>
            <a:ext cx="143827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99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3.统一领导，分级负责</a:t>
            </a:r>
            <a:endParaRPr lang="zh-CN" altLang="en-US" sz="99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7" name="TextBox 23"/>
          <p:cNvSpPr txBox="1"/>
          <p:nvPr/>
        </p:nvSpPr>
        <p:spPr>
          <a:xfrm>
            <a:off x="1988185" y="1686560"/>
            <a:ext cx="18859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高度重视公共安全工作，常抓不懈，防患于未然。增强忧患意识，坚持预防与应急相结合，常态与非常态相结合，做好应对突发公共事件的各项准备工作。</a:t>
            </a:r>
            <a:endParaRPr lang="en-US" altLang="zh-CN" sz="1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1987974" y="1482373"/>
            <a:ext cx="143827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99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2.居安思危，预防为主</a:t>
            </a:r>
            <a:endParaRPr lang="zh-CN" altLang="en-US" sz="99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9" name="TextBox 23"/>
          <p:cNvSpPr txBox="1"/>
          <p:nvPr/>
        </p:nvSpPr>
        <p:spPr>
          <a:xfrm>
            <a:off x="917787" y="3714186"/>
            <a:ext cx="1678657" cy="1164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sz="97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切实履行政府的社会管理和公共服务职能，把保障公众健康和生命财产安全作为首要任务，最大程度地减少突发公共事件及其造成的人员伤亡和危害。</a:t>
            </a:r>
            <a:endParaRPr lang="en-US" altLang="zh-CN" sz="97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917787" y="3509857"/>
            <a:ext cx="143827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sz="99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1.以人为本，减少危害</a:t>
            </a:r>
            <a:endParaRPr lang="en-US" altLang="zh-CN" sz="99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4" name="文本框 63"/>
          <p:cNvSpPr txBox="1"/>
          <p:nvPr/>
        </p:nvSpPr>
        <p:spPr>
          <a:xfrm>
            <a:off x="278836" y="189794"/>
            <a:ext cx="1737360" cy="2628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 anchorCtr="0">
            <a:spAutoFit/>
          </a:bodyPr>
          <a:p>
            <a:pPr defTabSz="963930"/>
            <a:r>
              <a:rPr lang="zh-CN" altLang="en-US" sz="170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一、应急管理概述</a:t>
            </a:r>
            <a:endParaRPr lang="zh-CN" altLang="en-US" sz="170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17435" name="文本框 64"/>
          <p:cNvSpPr txBox="1"/>
          <p:nvPr/>
        </p:nvSpPr>
        <p:spPr>
          <a:xfrm>
            <a:off x="329636" y="791493"/>
            <a:ext cx="137160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 anchorCtr="0">
            <a:spAutoFit/>
          </a:bodyPr>
          <a:p>
            <a:pPr defTabSz="963930"/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charset="0"/>
              </a:rPr>
              <a:t>应急管理的基本原则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custDataLst>
              <p:tags r:id="rId42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5024" tIns="32512" rIns="65024" bIns="32512" numCol="1" rtlCol="0" anchor="ctr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E01EE5D-26FB-46D5-A381-ECFB35BF1D34}" type="slidenum">
              <a:rPr kumimoji="0" lang="zh-CN" altLang="en-US" sz="855" b="0" i="0" u="none" strike="noStrike" kern="1200" cap="none" spc="0" normalizeH="0" baseline="0" noProof="1" smtClean="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855" b="0" i="0" u="none" strike="noStrike" kern="1200" cap="none" spc="0" normalizeH="0" baseline="0" noProof="1" smtClean="0">
              <a:solidFill>
                <a:schemeClr val="dk1">
                  <a:tint val="75000"/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43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bldLvl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三、企业应急管理能力提升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7200" y="743585"/>
            <a:ext cx="365315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5.应急物资装备</a:t>
            </a:r>
            <a:endParaRPr kumimoji="0" sz="1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2" name="ïṧlïḓé"/>
          <p:cNvSpPr/>
          <p:nvPr>
            <p:custDataLst>
              <p:tags r:id="rId4"/>
            </p:custDataLst>
          </p:nvPr>
        </p:nvSpPr>
        <p:spPr bwMode="auto">
          <a:xfrm>
            <a:off x="5427345" y="3107690"/>
            <a:ext cx="90805" cy="1726565"/>
          </a:xfrm>
          <a:custGeom>
            <a:avLst/>
            <a:gdLst>
              <a:gd name="T0" fmla="*/ 20 w 40"/>
              <a:gd name="T1" fmla="*/ 860 h 860"/>
              <a:gd name="T2" fmla="*/ 0 w 40"/>
              <a:gd name="T3" fmla="*/ 840 h 860"/>
              <a:gd name="T4" fmla="*/ 0 w 40"/>
              <a:gd name="T5" fmla="*/ 20 h 860"/>
              <a:gd name="T6" fmla="*/ 20 w 40"/>
              <a:gd name="T7" fmla="*/ 0 h 860"/>
              <a:gd name="T8" fmla="*/ 40 w 40"/>
              <a:gd name="T9" fmla="*/ 20 h 860"/>
              <a:gd name="T10" fmla="*/ 40 w 40"/>
              <a:gd name="T11" fmla="*/ 840 h 860"/>
              <a:gd name="T12" fmla="*/ 20 w 40"/>
              <a:gd name="T13" fmla="*/ 86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860">
                <a:moveTo>
                  <a:pt x="20" y="860"/>
                </a:moveTo>
                <a:cubicBezTo>
                  <a:pt x="9" y="860"/>
                  <a:pt x="0" y="851"/>
                  <a:pt x="0" y="84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0" y="9"/>
                  <a:pt x="40" y="20"/>
                </a:cubicBezTo>
                <a:cubicBezTo>
                  <a:pt x="40" y="840"/>
                  <a:pt x="40" y="840"/>
                  <a:pt x="40" y="840"/>
                </a:cubicBezTo>
                <a:cubicBezTo>
                  <a:pt x="40" y="851"/>
                  <a:pt x="31" y="860"/>
                  <a:pt x="20" y="860"/>
                </a:cubicBezTo>
              </a:path>
            </a:pathLst>
          </a:custGeom>
          <a:solidFill>
            <a:schemeClr val="lt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3" name="ïṥḻide"/>
          <p:cNvSpPr/>
          <p:nvPr>
            <p:custDataLst>
              <p:tags r:id="rId5"/>
            </p:custDataLst>
          </p:nvPr>
        </p:nvSpPr>
        <p:spPr bwMode="auto">
          <a:xfrm>
            <a:off x="5840095" y="3140075"/>
            <a:ext cx="648970" cy="1662430"/>
          </a:xfrm>
          <a:custGeom>
            <a:avLst/>
            <a:gdLst>
              <a:gd name="T0" fmla="*/ 272 w 288"/>
              <a:gd name="T1" fmla="*/ 825 h 828"/>
              <a:gd name="T2" fmla="*/ 247 w 288"/>
              <a:gd name="T3" fmla="*/ 812 h 828"/>
              <a:gd name="T4" fmla="*/ 4 w 288"/>
              <a:gd name="T5" fmla="*/ 28 h 828"/>
              <a:gd name="T6" fmla="*/ 17 w 288"/>
              <a:gd name="T7" fmla="*/ 3 h 828"/>
              <a:gd name="T8" fmla="*/ 42 w 288"/>
              <a:gd name="T9" fmla="*/ 16 h 828"/>
              <a:gd name="T10" fmla="*/ 285 w 288"/>
              <a:gd name="T11" fmla="*/ 800 h 828"/>
              <a:gd name="T12" fmla="*/ 272 w 288"/>
              <a:gd name="T13" fmla="*/ 825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" h="828">
                <a:moveTo>
                  <a:pt x="272" y="825"/>
                </a:moveTo>
                <a:cubicBezTo>
                  <a:pt x="261" y="828"/>
                  <a:pt x="250" y="822"/>
                  <a:pt x="247" y="812"/>
                </a:cubicBezTo>
                <a:cubicBezTo>
                  <a:pt x="4" y="28"/>
                  <a:pt x="4" y="28"/>
                  <a:pt x="4" y="28"/>
                </a:cubicBezTo>
                <a:cubicBezTo>
                  <a:pt x="0" y="18"/>
                  <a:pt x="6" y="6"/>
                  <a:pt x="17" y="3"/>
                </a:cubicBezTo>
                <a:cubicBezTo>
                  <a:pt x="27" y="0"/>
                  <a:pt x="39" y="6"/>
                  <a:pt x="42" y="16"/>
                </a:cubicBezTo>
                <a:cubicBezTo>
                  <a:pt x="285" y="800"/>
                  <a:pt x="285" y="800"/>
                  <a:pt x="285" y="800"/>
                </a:cubicBezTo>
                <a:cubicBezTo>
                  <a:pt x="288" y="810"/>
                  <a:pt x="282" y="822"/>
                  <a:pt x="272" y="825"/>
                </a:cubicBezTo>
              </a:path>
            </a:pathLst>
          </a:custGeom>
          <a:solidFill>
            <a:schemeClr val="lt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4" name="išľiḍè"/>
          <p:cNvSpPr/>
          <p:nvPr>
            <p:custDataLst>
              <p:tags r:id="rId6"/>
            </p:custDataLst>
          </p:nvPr>
        </p:nvSpPr>
        <p:spPr bwMode="auto">
          <a:xfrm>
            <a:off x="4472940" y="3140075"/>
            <a:ext cx="648970" cy="1662430"/>
          </a:xfrm>
          <a:custGeom>
            <a:avLst/>
            <a:gdLst>
              <a:gd name="T0" fmla="*/ 16 w 288"/>
              <a:gd name="T1" fmla="*/ 825 h 828"/>
              <a:gd name="T2" fmla="*/ 42 w 288"/>
              <a:gd name="T3" fmla="*/ 812 h 828"/>
              <a:gd name="T4" fmla="*/ 285 w 288"/>
              <a:gd name="T5" fmla="*/ 28 h 828"/>
              <a:gd name="T6" fmla="*/ 271 w 288"/>
              <a:gd name="T7" fmla="*/ 3 h 828"/>
              <a:gd name="T8" fmla="*/ 246 w 288"/>
              <a:gd name="T9" fmla="*/ 16 h 828"/>
              <a:gd name="T10" fmla="*/ 3 w 288"/>
              <a:gd name="T11" fmla="*/ 800 h 828"/>
              <a:gd name="T12" fmla="*/ 16 w 288"/>
              <a:gd name="T13" fmla="*/ 825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" h="828">
                <a:moveTo>
                  <a:pt x="16" y="825"/>
                </a:moveTo>
                <a:cubicBezTo>
                  <a:pt x="27" y="828"/>
                  <a:pt x="38" y="822"/>
                  <a:pt x="42" y="812"/>
                </a:cubicBezTo>
                <a:cubicBezTo>
                  <a:pt x="285" y="28"/>
                  <a:pt x="285" y="28"/>
                  <a:pt x="285" y="28"/>
                </a:cubicBezTo>
                <a:cubicBezTo>
                  <a:pt x="288" y="18"/>
                  <a:pt x="282" y="6"/>
                  <a:pt x="271" y="3"/>
                </a:cubicBezTo>
                <a:cubicBezTo>
                  <a:pt x="261" y="0"/>
                  <a:pt x="250" y="6"/>
                  <a:pt x="246" y="16"/>
                </a:cubicBezTo>
                <a:cubicBezTo>
                  <a:pt x="3" y="800"/>
                  <a:pt x="3" y="800"/>
                  <a:pt x="3" y="800"/>
                </a:cubicBezTo>
                <a:cubicBezTo>
                  <a:pt x="0" y="810"/>
                  <a:pt x="6" y="822"/>
                  <a:pt x="16" y="825"/>
                </a:cubicBezTo>
              </a:path>
            </a:pathLst>
          </a:custGeom>
          <a:solidFill>
            <a:schemeClr val="lt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5" name="íŝļídê"/>
          <p:cNvSpPr/>
          <p:nvPr>
            <p:custDataLst>
              <p:tags r:id="rId7"/>
            </p:custDataLst>
          </p:nvPr>
        </p:nvSpPr>
        <p:spPr bwMode="auto">
          <a:xfrm>
            <a:off x="4015740" y="1764665"/>
            <a:ext cx="2914650" cy="1782445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3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6" name="îŝľíḑè"/>
          <p:cNvSpPr/>
          <p:nvPr>
            <p:custDataLst>
              <p:tags r:id="rId8"/>
            </p:custDataLst>
          </p:nvPr>
        </p:nvSpPr>
        <p:spPr bwMode="auto">
          <a:xfrm>
            <a:off x="3945255" y="1658620"/>
            <a:ext cx="3054350" cy="144145"/>
          </a:xfrm>
          <a:custGeom>
            <a:avLst/>
            <a:gdLst>
              <a:gd name="T0" fmla="*/ 1356 w 1356"/>
              <a:gd name="T1" fmla="*/ 36 h 72"/>
              <a:gd name="T2" fmla="*/ 1297 w 1356"/>
              <a:gd name="T3" fmla="*/ 72 h 72"/>
              <a:gd name="T4" fmla="*/ 59 w 1356"/>
              <a:gd name="T5" fmla="*/ 72 h 72"/>
              <a:gd name="T6" fmla="*/ 0 w 1356"/>
              <a:gd name="T7" fmla="*/ 36 h 72"/>
              <a:gd name="T8" fmla="*/ 59 w 1356"/>
              <a:gd name="T9" fmla="*/ 0 h 72"/>
              <a:gd name="T10" fmla="*/ 1297 w 1356"/>
              <a:gd name="T11" fmla="*/ 0 h 72"/>
              <a:gd name="T12" fmla="*/ 1356 w 1356"/>
              <a:gd name="T13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6" h="72">
                <a:moveTo>
                  <a:pt x="1356" y="36"/>
                </a:moveTo>
                <a:cubicBezTo>
                  <a:pt x="1356" y="56"/>
                  <a:pt x="1329" y="72"/>
                  <a:pt x="1297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26" y="72"/>
                  <a:pt x="0" y="56"/>
                  <a:pt x="0" y="36"/>
                </a:cubicBezTo>
                <a:cubicBezTo>
                  <a:pt x="0" y="16"/>
                  <a:pt x="26" y="0"/>
                  <a:pt x="59" y="0"/>
                </a:cubicBezTo>
                <a:cubicBezTo>
                  <a:pt x="1297" y="0"/>
                  <a:pt x="1297" y="0"/>
                  <a:pt x="1297" y="0"/>
                </a:cubicBezTo>
                <a:cubicBezTo>
                  <a:pt x="1329" y="0"/>
                  <a:pt x="1356" y="16"/>
                  <a:pt x="1356" y="36"/>
                </a:cubicBezTo>
                <a:close/>
              </a:path>
            </a:pathLst>
          </a:custGeom>
          <a:solidFill>
            <a:schemeClr val="lt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7" name="îṥlíḋè"/>
          <p:cNvSpPr/>
          <p:nvPr>
            <p:custDataLst>
              <p:tags r:id="rId9"/>
            </p:custDataLst>
          </p:nvPr>
        </p:nvSpPr>
        <p:spPr bwMode="auto">
          <a:xfrm>
            <a:off x="3945255" y="3496945"/>
            <a:ext cx="3054350" cy="167005"/>
          </a:xfrm>
          <a:custGeom>
            <a:avLst/>
            <a:gdLst>
              <a:gd name="T0" fmla="*/ 1356 w 1356"/>
              <a:gd name="T1" fmla="*/ 42 h 83"/>
              <a:gd name="T2" fmla="*/ 1297 w 1356"/>
              <a:gd name="T3" fmla="*/ 83 h 83"/>
              <a:gd name="T4" fmla="*/ 59 w 1356"/>
              <a:gd name="T5" fmla="*/ 83 h 83"/>
              <a:gd name="T6" fmla="*/ 0 w 1356"/>
              <a:gd name="T7" fmla="*/ 42 h 83"/>
              <a:gd name="T8" fmla="*/ 59 w 1356"/>
              <a:gd name="T9" fmla="*/ 0 h 83"/>
              <a:gd name="T10" fmla="*/ 1297 w 1356"/>
              <a:gd name="T11" fmla="*/ 0 h 83"/>
              <a:gd name="T12" fmla="*/ 1356 w 1356"/>
              <a:gd name="T13" fmla="*/ 4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6" h="83">
                <a:moveTo>
                  <a:pt x="1356" y="42"/>
                </a:moveTo>
                <a:cubicBezTo>
                  <a:pt x="1356" y="65"/>
                  <a:pt x="1329" y="83"/>
                  <a:pt x="1297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26" y="83"/>
                  <a:pt x="0" y="65"/>
                  <a:pt x="0" y="42"/>
                </a:cubicBezTo>
                <a:cubicBezTo>
                  <a:pt x="0" y="18"/>
                  <a:pt x="26" y="0"/>
                  <a:pt x="59" y="0"/>
                </a:cubicBezTo>
                <a:cubicBezTo>
                  <a:pt x="1297" y="0"/>
                  <a:pt x="1297" y="0"/>
                  <a:pt x="1297" y="0"/>
                </a:cubicBezTo>
                <a:cubicBezTo>
                  <a:pt x="1329" y="0"/>
                  <a:pt x="1356" y="18"/>
                  <a:pt x="1356" y="42"/>
                </a:cubicBezTo>
                <a:close/>
              </a:path>
            </a:pathLst>
          </a:custGeom>
          <a:solidFill>
            <a:schemeClr val="l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8" name="iṩlíḋê"/>
          <p:cNvSpPr/>
          <p:nvPr>
            <p:custDataLst>
              <p:tags r:id="rId10"/>
            </p:custDataLst>
          </p:nvPr>
        </p:nvSpPr>
        <p:spPr bwMode="auto">
          <a:xfrm>
            <a:off x="5395595" y="1583690"/>
            <a:ext cx="151130" cy="134620"/>
          </a:xfrm>
          <a:prstGeom prst="ellipse">
            <a:avLst/>
          </a:prstGeom>
          <a:solidFill>
            <a:schemeClr val="lt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9" name="îṡ1ïḑè"/>
          <p:cNvSpPr/>
          <p:nvPr>
            <p:custDataLst>
              <p:tags r:id="rId11"/>
            </p:custDataLst>
          </p:nvPr>
        </p:nvSpPr>
        <p:spPr bwMode="auto">
          <a:xfrm>
            <a:off x="5427345" y="4621530"/>
            <a:ext cx="90805" cy="212725"/>
          </a:xfrm>
          <a:custGeom>
            <a:avLst/>
            <a:gdLst>
              <a:gd name="T0" fmla="*/ 20 w 40"/>
              <a:gd name="T1" fmla="*/ 0 h 106"/>
              <a:gd name="T2" fmla="*/ 0 w 40"/>
              <a:gd name="T3" fmla="*/ 0 h 106"/>
              <a:gd name="T4" fmla="*/ 0 w 40"/>
              <a:gd name="T5" fmla="*/ 86 h 106"/>
              <a:gd name="T6" fmla="*/ 20 w 40"/>
              <a:gd name="T7" fmla="*/ 106 h 106"/>
              <a:gd name="T8" fmla="*/ 40 w 40"/>
              <a:gd name="T9" fmla="*/ 86 h 106"/>
              <a:gd name="T10" fmla="*/ 40 w 40"/>
              <a:gd name="T11" fmla="*/ 0 h 106"/>
              <a:gd name="T12" fmla="*/ 20 w 40"/>
              <a:gd name="T13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106">
                <a:moveTo>
                  <a:pt x="20" y="0"/>
                </a:moveTo>
                <a:cubicBezTo>
                  <a:pt x="13" y="0"/>
                  <a:pt x="6" y="0"/>
                  <a:pt x="0" y="0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7"/>
                  <a:pt x="9" y="106"/>
                  <a:pt x="20" y="106"/>
                </a:cubicBezTo>
                <a:cubicBezTo>
                  <a:pt x="31" y="106"/>
                  <a:pt x="40" y="97"/>
                  <a:pt x="40" y="86"/>
                </a:cubicBezTo>
                <a:cubicBezTo>
                  <a:pt x="40" y="0"/>
                  <a:pt x="40" y="0"/>
                  <a:pt x="40" y="0"/>
                </a:cubicBezTo>
                <a:cubicBezTo>
                  <a:pt x="33" y="0"/>
                  <a:pt x="27" y="0"/>
                  <a:pt x="20" y="0"/>
                </a:cubicBezTo>
              </a:path>
            </a:pathLst>
          </a:custGeom>
          <a:solidFill>
            <a:schemeClr val="l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0" name="íṥḷîďè"/>
          <p:cNvSpPr/>
          <p:nvPr>
            <p:custDataLst>
              <p:tags r:id="rId12"/>
            </p:custDataLst>
          </p:nvPr>
        </p:nvSpPr>
        <p:spPr bwMode="auto">
          <a:xfrm>
            <a:off x="6353175" y="4650105"/>
            <a:ext cx="135255" cy="148590"/>
          </a:xfrm>
          <a:custGeom>
            <a:avLst/>
            <a:gdLst>
              <a:gd name="T0" fmla="*/ 0 w 60"/>
              <a:gd name="T1" fmla="*/ 0 h 74"/>
              <a:gd name="T2" fmla="*/ 19 w 60"/>
              <a:gd name="T3" fmla="*/ 60 h 74"/>
              <a:gd name="T4" fmla="*/ 38 w 60"/>
              <a:gd name="T5" fmla="*/ 74 h 74"/>
              <a:gd name="T6" fmla="*/ 44 w 60"/>
              <a:gd name="T7" fmla="*/ 73 h 74"/>
              <a:gd name="T8" fmla="*/ 57 w 60"/>
              <a:gd name="T9" fmla="*/ 48 h 74"/>
              <a:gd name="T10" fmla="*/ 43 w 60"/>
              <a:gd name="T11" fmla="*/ 3 h 74"/>
              <a:gd name="T12" fmla="*/ 0 w 60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74">
                <a:moveTo>
                  <a:pt x="0" y="0"/>
                </a:moveTo>
                <a:cubicBezTo>
                  <a:pt x="19" y="60"/>
                  <a:pt x="19" y="60"/>
                  <a:pt x="19" y="60"/>
                </a:cubicBezTo>
                <a:cubicBezTo>
                  <a:pt x="21" y="68"/>
                  <a:pt x="29" y="74"/>
                  <a:pt x="38" y="74"/>
                </a:cubicBezTo>
                <a:cubicBezTo>
                  <a:pt x="40" y="74"/>
                  <a:pt x="42" y="74"/>
                  <a:pt x="44" y="73"/>
                </a:cubicBezTo>
                <a:cubicBezTo>
                  <a:pt x="54" y="70"/>
                  <a:pt x="60" y="58"/>
                  <a:pt x="57" y="48"/>
                </a:cubicBezTo>
                <a:cubicBezTo>
                  <a:pt x="43" y="3"/>
                  <a:pt x="43" y="3"/>
                  <a:pt x="43" y="3"/>
                </a:cubicBezTo>
                <a:cubicBezTo>
                  <a:pt x="29" y="2"/>
                  <a:pt x="15" y="1"/>
                  <a:pt x="0" y="0"/>
                </a:cubicBezTo>
              </a:path>
            </a:pathLst>
          </a:custGeom>
          <a:solidFill>
            <a:schemeClr val="l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1" name="îṣḷiďe"/>
          <p:cNvSpPr/>
          <p:nvPr>
            <p:custDataLst>
              <p:tags r:id="rId13"/>
            </p:custDataLst>
          </p:nvPr>
        </p:nvSpPr>
        <p:spPr bwMode="auto">
          <a:xfrm>
            <a:off x="4472940" y="4647565"/>
            <a:ext cx="135255" cy="151130"/>
          </a:xfrm>
          <a:custGeom>
            <a:avLst/>
            <a:gdLst>
              <a:gd name="T0" fmla="*/ 60 w 60"/>
              <a:gd name="T1" fmla="*/ 0 h 75"/>
              <a:gd name="T2" fmla="*/ 17 w 60"/>
              <a:gd name="T3" fmla="*/ 4 h 75"/>
              <a:gd name="T4" fmla="*/ 3 w 60"/>
              <a:gd name="T5" fmla="*/ 49 h 75"/>
              <a:gd name="T6" fmla="*/ 16 w 60"/>
              <a:gd name="T7" fmla="*/ 74 h 75"/>
              <a:gd name="T8" fmla="*/ 22 w 60"/>
              <a:gd name="T9" fmla="*/ 75 h 75"/>
              <a:gd name="T10" fmla="*/ 42 w 60"/>
              <a:gd name="T11" fmla="*/ 61 h 75"/>
              <a:gd name="T12" fmla="*/ 60 w 60"/>
              <a:gd name="T13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75">
                <a:moveTo>
                  <a:pt x="60" y="0"/>
                </a:moveTo>
                <a:cubicBezTo>
                  <a:pt x="46" y="1"/>
                  <a:pt x="31" y="2"/>
                  <a:pt x="17" y="4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59"/>
                  <a:pt x="6" y="71"/>
                  <a:pt x="16" y="74"/>
                </a:cubicBezTo>
                <a:cubicBezTo>
                  <a:pt x="18" y="75"/>
                  <a:pt x="20" y="75"/>
                  <a:pt x="22" y="75"/>
                </a:cubicBezTo>
                <a:cubicBezTo>
                  <a:pt x="31" y="75"/>
                  <a:pt x="39" y="69"/>
                  <a:pt x="42" y="61"/>
                </a:cubicBezTo>
                <a:cubicBezTo>
                  <a:pt x="60" y="0"/>
                  <a:pt x="60" y="0"/>
                  <a:pt x="60" y="0"/>
                </a:cubicBezTo>
              </a:path>
            </a:pathLst>
          </a:custGeom>
          <a:solidFill>
            <a:schemeClr val="l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2" name="iS1îḍê"/>
          <p:cNvSpPr/>
          <p:nvPr/>
        </p:nvSpPr>
        <p:spPr bwMode="auto">
          <a:xfrm>
            <a:off x="2729230" y="2561590"/>
            <a:ext cx="767080" cy="676275"/>
          </a:xfrm>
          <a:custGeom>
            <a:avLst/>
            <a:gdLst>
              <a:gd name="T0" fmla="*/ 57 w 382"/>
              <a:gd name="T1" fmla="*/ 0 h 337"/>
              <a:gd name="T2" fmla="*/ 201 w 382"/>
              <a:gd name="T3" fmla="*/ 227 h 337"/>
              <a:gd name="T4" fmla="*/ 308 w 382"/>
              <a:gd name="T5" fmla="*/ 11 h 337"/>
              <a:gd name="T6" fmla="*/ 382 w 382"/>
              <a:gd name="T7" fmla="*/ 48 h 337"/>
              <a:gd name="T8" fmla="*/ 249 w 382"/>
              <a:gd name="T9" fmla="*/ 314 h 337"/>
              <a:gd name="T10" fmla="*/ 220 w 382"/>
              <a:gd name="T11" fmla="*/ 336 h 337"/>
              <a:gd name="T12" fmla="*/ 212 w 382"/>
              <a:gd name="T13" fmla="*/ 337 h 337"/>
              <a:gd name="T14" fmla="*/ 186 w 382"/>
              <a:gd name="T15" fmla="*/ 328 h 337"/>
              <a:gd name="T16" fmla="*/ 0 w 382"/>
              <a:gd name="T17" fmla="*/ 120 h 337"/>
              <a:gd name="T18" fmla="*/ 57 w 382"/>
              <a:gd name="T19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2" h="337">
                <a:moveTo>
                  <a:pt x="57" y="0"/>
                </a:moveTo>
                <a:cubicBezTo>
                  <a:pt x="201" y="227"/>
                  <a:pt x="201" y="227"/>
                  <a:pt x="201" y="227"/>
                </a:cubicBezTo>
                <a:cubicBezTo>
                  <a:pt x="308" y="11"/>
                  <a:pt x="308" y="11"/>
                  <a:pt x="308" y="11"/>
                </a:cubicBezTo>
                <a:cubicBezTo>
                  <a:pt x="382" y="48"/>
                  <a:pt x="382" y="48"/>
                  <a:pt x="382" y="48"/>
                </a:cubicBezTo>
                <a:cubicBezTo>
                  <a:pt x="249" y="314"/>
                  <a:pt x="249" y="314"/>
                  <a:pt x="249" y="314"/>
                </a:cubicBezTo>
                <a:cubicBezTo>
                  <a:pt x="243" y="326"/>
                  <a:pt x="233" y="334"/>
                  <a:pt x="220" y="336"/>
                </a:cubicBezTo>
                <a:cubicBezTo>
                  <a:pt x="218" y="337"/>
                  <a:pt x="215" y="337"/>
                  <a:pt x="212" y="337"/>
                </a:cubicBezTo>
                <a:cubicBezTo>
                  <a:pt x="203" y="337"/>
                  <a:pt x="193" y="334"/>
                  <a:pt x="186" y="328"/>
                </a:cubicBezTo>
                <a:cubicBezTo>
                  <a:pt x="0" y="120"/>
                  <a:pt x="0" y="120"/>
                  <a:pt x="0" y="120"/>
                </a:cubicBezTo>
                <a:lnTo>
                  <a:pt x="57" y="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3" name="iS1ïḓê"/>
          <p:cNvSpPr/>
          <p:nvPr/>
        </p:nvSpPr>
        <p:spPr bwMode="auto">
          <a:xfrm>
            <a:off x="2150110" y="2404745"/>
            <a:ext cx="336550" cy="86360"/>
          </a:xfrm>
          <a:prstGeom prst="rect">
            <a:avLst/>
          </a:prstGeom>
          <a:solidFill>
            <a:srgbClr val="E0B4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4" name="îŝlïďè"/>
          <p:cNvSpPr/>
          <p:nvPr/>
        </p:nvSpPr>
        <p:spPr bwMode="auto">
          <a:xfrm>
            <a:off x="1829435" y="1631950"/>
            <a:ext cx="593725" cy="833120"/>
          </a:xfrm>
          <a:custGeom>
            <a:avLst/>
            <a:gdLst>
              <a:gd name="T0" fmla="*/ 280 w 296"/>
              <a:gd name="T1" fmla="*/ 287 h 415"/>
              <a:gd name="T2" fmla="*/ 256 w 296"/>
              <a:gd name="T3" fmla="*/ 275 h 415"/>
              <a:gd name="T4" fmla="*/ 256 w 296"/>
              <a:gd name="T5" fmla="*/ 30 h 415"/>
              <a:gd name="T6" fmla="*/ 296 w 296"/>
              <a:gd name="T7" fmla="*/ 0 h 415"/>
              <a:gd name="T8" fmla="*/ 241 w 296"/>
              <a:gd name="T9" fmla="*/ 0 h 415"/>
              <a:gd name="T10" fmla="*/ 59 w 296"/>
              <a:gd name="T11" fmla="*/ 0 h 415"/>
              <a:gd name="T12" fmla="*/ 52 w 296"/>
              <a:gd name="T13" fmla="*/ 158 h 415"/>
              <a:gd name="T14" fmla="*/ 51 w 296"/>
              <a:gd name="T15" fmla="*/ 160 h 415"/>
              <a:gd name="T16" fmla="*/ 0 w 296"/>
              <a:gd name="T17" fmla="*/ 208 h 415"/>
              <a:gd name="T18" fmla="*/ 51 w 296"/>
              <a:gd name="T19" fmla="*/ 255 h 415"/>
              <a:gd name="T20" fmla="*/ 54 w 296"/>
              <a:gd name="T21" fmla="*/ 255 h 415"/>
              <a:gd name="T22" fmla="*/ 54 w 296"/>
              <a:gd name="T23" fmla="*/ 256 h 415"/>
              <a:gd name="T24" fmla="*/ 54 w 296"/>
              <a:gd name="T25" fmla="*/ 256 h 415"/>
              <a:gd name="T26" fmla="*/ 195 w 296"/>
              <a:gd name="T27" fmla="*/ 413 h 415"/>
              <a:gd name="T28" fmla="*/ 195 w 296"/>
              <a:gd name="T29" fmla="*/ 413 h 415"/>
              <a:gd name="T30" fmla="*/ 241 w 296"/>
              <a:gd name="T31" fmla="*/ 413 h 415"/>
              <a:gd name="T32" fmla="*/ 256 w 296"/>
              <a:gd name="T33" fmla="*/ 414 h 415"/>
              <a:gd name="T34" fmla="*/ 256 w 296"/>
              <a:gd name="T35" fmla="*/ 302 h 415"/>
              <a:gd name="T36" fmla="*/ 280 w 296"/>
              <a:gd name="T37" fmla="*/ 287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6" h="415">
                <a:moveTo>
                  <a:pt x="280" y="287"/>
                </a:moveTo>
                <a:cubicBezTo>
                  <a:pt x="256" y="275"/>
                  <a:pt x="256" y="275"/>
                  <a:pt x="256" y="275"/>
                </a:cubicBezTo>
                <a:cubicBezTo>
                  <a:pt x="256" y="30"/>
                  <a:pt x="256" y="30"/>
                  <a:pt x="256" y="30"/>
                </a:cubicBezTo>
                <a:cubicBezTo>
                  <a:pt x="256" y="30"/>
                  <a:pt x="272" y="24"/>
                  <a:pt x="296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4" y="83"/>
                  <a:pt x="52" y="158"/>
                </a:cubicBezTo>
                <a:cubicBezTo>
                  <a:pt x="52" y="158"/>
                  <a:pt x="51" y="160"/>
                  <a:pt x="51" y="160"/>
                </a:cubicBezTo>
                <a:cubicBezTo>
                  <a:pt x="22" y="160"/>
                  <a:pt x="0" y="182"/>
                  <a:pt x="0" y="208"/>
                </a:cubicBezTo>
                <a:cubicBezTo>
                  <a:pt x="0" y="234"/>
                  <a:pt x="22" y="255"/>
                  <a:pt x="51" y="255"/>
                </a:cubicBezTo>
                <a:cubicBezTo>
                  <a:pt x="52" y="255"/>
                  <a:pt x="53" y="256"/>
                  <a:pt x="54" y="255"/>
                </a:cubicBezTo>
                <a:cubicBezTo>
                  <a:pt x="54" y="256"/>
                  <a:pt x="54" y="256"/>
                  <a:pt x="54" y="256"/>
                </a:cubicBezTo>
                <a:cubicBezTo>
                  <a:pt x="54" y="256"/>
                  <a:pt x="54" y="256"/>
                  <a:pt x="54" y="256"/>
                </a:cubicBezTo>
                <a:cubicBezTo>
                  <a:pt x="54" y="256"/>
                  <a:pt x="104" y="380"/>
                  <a:pt x="195" y="413"/>
                </a:cubicBezTo>
                <a:cubicBezTo>
                  <a:pt x="195" y="413"/>
                  <a:pt x="195" y="413"/>
                  <a:pt x="195" y="413"/>
                </a:cubicBezTo>
                <a:cubicBezTo>
                  <a:pt x="206" y="415"/>
                  <a:pt x="241" y="413"/>
                  <a:pt x="241" y="413"/>
                </a:cubicBezTo>
                <a:cubicBezTo>
                  <a:pt x="241" y="413"/>
                  <a:pt x="247" y="413"/>
                  <a:pt x="256" y="414"/>
                </a:cubicBezTo>
                <a:cubicBezTo>
                  <a:pt x="256" y="302"/>
                  <a:pt x="256" y="302"/>
                  <a:pt x="256" y="302"/>
                </a:cubicBezTo>
                <a:lnTo>
                  <a:pt x="280" y="287"/>
                </a:lnTo>
                <a:close/>
              </a:path>
            </a:pathLst>
          </a:custGeom>
          <a:solidFill>
            <a:srgbClr val="FDD0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5" name="íṩlíḍe"/>
          <p:cNvSpPr/>
          <p:nvPr/>
        </p:nvSpPr>
        <p:spPr bwMode="auto">
          <a:xfrm>
            <a:off x="2366010" y="2453005"/>
            <a:ext cx="58420" cy="10160"/>
          </a:xfrm>
          <a:custGeom>
            <a:avLst/>
            <a:gdLst>
              <a:gd name="T0" fmla="*/ 19 w 29"/>
              <a:gd name="T1" fmla="*/ 4 h 5"/>
              <a:gd name="T2" fmla="*/ 29 w 29"/>
              <a:gd name="T3" fmla="*/ 0 h 5"/>
              <a:gd name="T4" fmla="*/ 0 w 29"/>
              <a:gd name="T5" fmla="*/ 5 h 5"/>
              <a:gd name="T6" fmla="*/ 19 w 29"/>
              <a:gd name="T7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5">
                <a:moveTo>
                  <a:pt x="19" y="4"/>
                </a:moveTo>
                <a:cubicBezTo>
                  <a:pt x="22" y="3"/>
                  <a:pt x="25" y="1"/>
                  <a:pt x="29" y="0"/>
                </a:cubicBezTo>
                <a:cubicBezTo>
                  <a:pt x="17" y="2"/>
                  <a:pt x="7" y="4"/>
                  <a:pt x="0" y="5"/>
                </a:cubicBezTo>
                <a:cubicBezTo>
                  <a:pt x="7" y="5"/>
                  <a:pt x="15" y="5"/>
                  <a:pt x="19" y="4"/>
                </a:cubicBezTo>
                <a:close/>
              </a:path>
            </a:pathLst>
          </a:custGeom>
          <a:solidFill>
            <a:srgbClr val="FDD0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6" name="íślïďe"/>
          <p:cNvSpPr/>
          <p:nvPr/>
        </p:nvSpPr>
        <p:spPr bwMode="auto">
          <a:xfrm>
            <a:off x="2336800" y="1631950"/>
            <a:ext cx="459105" cy="831215"/>
          </a:xfrm>
          <a:custGeom>
            <a:avLst/>
            <a:gdLst>
              <a:gd name="T0" fmla="*/ 175 w 229"/>
              <a:gd name="T1" fmla="*/ 256 h 414"/>
              <a:gd name="T2" fmla="*/ 178 w 229"/>
              <a:gd name="T3" fmla="*/ 256 h 414"/>
              <a:gd name="T4" fmla="*/ 229 w 229"/>
              <a:gd name="T5" fmla="*/ 209 h 414"/>
              <a:gd name="T6" fmla="*/ 178 w 229"/>
              <a:gd name="T7" fmla="*/ 162 h 414"/>
              <a:gd name="T8" fmla="*/ 176 w 229"/>
              <a:gd name="T9" fmla="*/ 158 h 414"/>
              <a:gd name="T10" fmla="*/ 170 w 229"/>
              <a:gd name="T11" fmla="*/ 0 h 414"/>
              <a:gd name="T12" fmla="*/ 43 w 229"/>
              <a:gd name="T13" fmla="*/ 0 h 414"/>
              <a:gd name="T14" fmla="*/ 0 w 229"/>
              <a:gd name="T15" fmla="*/ 30 h 414"/>
              <a:gd name="T16" fmla="*/ 0 w 229"/>
              <a:gd name="T17" fmla="*/ 414 h 414"/>
              <a:gd name="T18" fmla="*/ 13 w 229"/>
              <a:gd name="T19" fmla="*/ 414 h 414"/>
              <a:gd name="T20" fmla="*/ 43 w 229"/>
              <a:gd name="T21" fmla="*/ 409 h 414"/>
              <a:gd name="T22" fmla="*/ 175 w 229"/>
              <a:gd name="T23" fmla="*/ 256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9" h="414">
                <a:moveTo>
                  <a:pt x="175" y="256"/>
                </a:moveTo>
                <a:cubicBezTo>
                  <a:pt x="176" y="256"/>
                  <a:pt x="177" y="256"/>
                  <a:pt x="178" y="256"/>
                </a:cubicBezTo>
                <a:cubicBezTo>
                  <a:pt x="206" y="256"/>
                  <a:pt x="229" y="235"/>
                  <a:pt x="229" y="209"/>
                </a:cubicBezTo>
                <a:cubicBezTo>
                  <a:pt x="229" y="183"/>
                  <a:pt x="206" y="162"/>
                  <a:pt x="178" y="162"/>
                </a:cubicBezTo>
                <a:cubicBezTo>
                  <a:pt x="177" y="162"/>
                  <a:pt x="177" y="158"/>
                  <a:pt x="176" y="158"/>
                </a:cubicBezTo>
                <a:cubicBezTo>
                  <a:pt x="175" y="83"/>
                  <a:pt x="170" y="0"/>
                  <a:pt x="17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24"/>
                  <a:pt x="0" y="30"/>
                  <a:pt x="0" y="30"/>
                </a:cubicBezTo>
                <a:cubicBezTo>
                  <a:pt x="0" y="414"/>
                  <a:pt x="0" y="414"/>
                  <a:pt x="0" y="414"/>
                </a:cubicBezTo>
                <a:cubicBezTo>
                  <a:pt x="4" y="414"/>
                  <a:pt x="9" y="414"/>
                  <a:pt x="13" y="414"/>
                </a:cubicBezTo>
                <a:cubicBezTo>
                  <a:pt x="21" y="413"/>
                  <a:pt x="32" y="411"/>
                  <a:pt x="43" y="409"/>
                </a:cubicBezTo>
                <a:cubicBezTo>
                  <a:pt x="128" y="371"/>
                  <a:pt x="175" y="256"/>
                  <a:pt x="175" y="256"/>
                </a:cubicBezTo>
                <a:close/>
              </a:path>
            </a:pathLst>
          </a:custGeom>
          <a:solidFill>
            <a:srgbClr val="FDD0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7" name="işḷíḓé"/>
          <p:cNvSpPr/>
          <p:nvPr/>
        </p:nvSpPr>
        <p:spPr bwMode="auto">
          <a:xfrm>
            <a:off x="2294255" y="3539490"/>
            <a:ext cx="307340" cy="1234440"/>
          </a:xfrm>
          <a:custGeom>
            <a:avLst/>
            <a:gdLst>
              <a:gd name="T0" fmla="*/ 102 w 362"/>
              <a:gd name="T1" fmla="*/ 1455 h 1455"/>
              <a:gd name="T2" fmla="*/ 312 w 362"/>
              <a:gd name="T3" fmla="*/ 1455 h 1455"/>
              <a:gd name="T4" fmla="*/ 362 w 362"/>
              <a:gd name="T5" fmla="*/ 0 h 1455"/>
              <a:gd name="T6" fmla="*/ 0 w 362"/>
              <a:gd name="T7" fmla="*/ 0 h 1455"/>
              <a:gd name="T8" fmla="*/ 102 w 362"/>
              <a:gd name="T9" fmla="*/ 1455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1455">
                <a:moveTo>
                  <a:pt x="102" y="1455"/>
                </a:moveTo>
                <a:lnTo>
                  <a:pt x="312" y="1455"/>
                </a:lnTo>
                <a:lnTo>
                  <a:pt x="362" y="0"/>
                </a:lnTo>
                <a:lnTo>
                  <a:pt x="0" y="0"/>
                </a:lnTo>
                <a:lnTo>
                  <a:pt x="102" y="1455"/>
                </a:lnTo>
                <a:close/>
              </a:path>
            </a:pathLst>
          </a:custGeom>
          <a:solidFill>
            <a:srgbClr val="373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8" name="íṧ1ïḓê"/>
          <p:cNvSpPr/>
          <p:nvPr/>
        </p:nvSpPr>
        <p:spPr bwMode="auto">
          <a:xfrm>
            <a:off x="2294255" y="3539490"/>
            <a:ext cx="307340" cy="1234440"/>
          </a:xfrm>
          <a:custGeom>
            <a:avLst/>
            <a:gdLst>
              <a:gd name="T0" fmla="*/ 102 w 362"/>
              <a:gd name="T1" fmla="*/ 1455 h 1455"/>
              <a:gd name="T2" fmla="*/ 312 w 362"/>
              <a:gd name="T3" fmla="*/ 1455 h 1455"/>
              <a:gd name="T4" fmla="*/ 362 w 362"/>
              <a:gd name="T5" fmla="*/ 0 h 1455"/>
              <a:gd name="T6" fmla="*/ 0 w 362"/>
              <a:gd name="T7" fmla="*/ 0 h 1455"/>
              <a:gd name="T8" fmla="*/ 102 w 362"/>
              <a:gd name="T9" fmla="*/ 1455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1455">
                <a:moveTo>
                  <a:pt x="102" y="1455"/>
                </a:moveTo>
                <a:lnTo>
                  <a:pt x="312" y="1455"/>
                </a:lnTo>
                <a:lnTo>
                  <a:pt x="362" y="0"/>
                </a:lnTo>
                <a:lnTo>
                  <a:pt x="0" y="0"/>
                </a:lnTo>
                <a:lnTo>
                  <a:pt x="102" y="14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9" name="íṧḻïḍe"/>
          <p:cNvSpPr/>
          <p:nvPr/>
        </p:nvSpPr>
        <p:spPr bwMode="auto">
          <a:xfrm>
            <a:off x="2035175" y="3539490"/>
            <a:ext cx="307340" cy="1234440"/>
          </a:xfrm>
          <a:custGeom>
            <a:avLst/>
            <a:gdLst>
              <a:gd name="T0" fmla="*/ 260 w 362"/>
              <a:gd name="T1" fmla="*/ 1455 h 1455"/>
              <a:gd name="T2" fmla="*/ 50 w 362"/>
              <a:gd name="T3" fmla="*/ 1455 h 1455"/>
              <a:gd name="T4" fmla="*/ 0 w 362"/>
              <a:gd name="T5" fmla="*/ 0 h 1455"/>
              <a:gd name="T6" fmla="*/ 362 w 362"/>
              <a:gd name="T7" fmla="*/ 0 h 1455"/>
              <a:gd name="T8" fmla="*/ 260 w 362"/>
              <a:gd name="T9" fmla="*/ 1455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1455">
                <a:moveTo>
                  <a:pt x="260" y="1455"/>
                </a:moveTo>
                <a:lnTo>
                  <a:pt x="50" y="1455"/>
                </a:lnTo>
                <a:lnTo>
                  <a:pt x="0" y="0"/>
                </a:lnTo>
                <a:lnTo>
                  <a:pt x="362" y="0"/>
                </a:lnTo>
                <a:lnTo>
                  <a:pt x="260" y="1455"/>
                </a:lnTo>
                <a:close/>
              </a:path>
            </a:pathLst>
          </a:custGeom>
          <a:solidFill>
            <a:srgbClr val="2D2E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0" name="ï$1iḋe"/>
          <p:cNvSpPr/>
          <p:nvPr/>
        </p:nvSpPr>
        <p:spPr bwMode="auto">
          <a:xfrm>
            <a:off x="2035175" y="3539490"/>
            <a:ext cx="307340" cy="1234440"/>
          </a:xfrm>
          <a:custGeom>
            <a:avLst/>
            <a:gdLst>
              <a:gd name="T0" fmla="*/ 260 w 362"/>
              <a:gd name="T1" fmla="*/ 1455 h 1455"/>
              <a:gd name="T2" fmla="*/ 50 w 362"/>
              <a:gd name="T3" fmla="*/ 1455 h 1455"/>
              <a:gd name="T4" fmla="*/ 0 w 362"/>
              <a:gd name="T5" fmla="*/ 0 h 1455"/>
              <a:gd name="T6" fmla="*/ 362 w 362"/>
              <a:gd name="T7" fmla="*/ 0 h 1455"/>
              <a:gd name="T8" fmla="*/ 260 w 362"/>
              <a:gd name="T9" fmla="*/ 1455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1455">
                <a:moveTo>
                  <a:pt x="260" y="1455"/>
                </a:moveTo>
                <a:lnTo>
                  <a:pt x="50" y="1455"/>
                </a:lnTo>
                <a:lnTo>
                  <a:pt x="0" y="0"/>
                </a:lnTo>
                <a:lnTo>
                  <a:pt x="362" y="0"/>
                </a:lnTo>
                <a:lnTo>
                  <a:pt x="260" y="14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1" name="íŝļiḋe"/>
          <p:cNvSpPr/>
          <p:nvPr/>
        </p:nvSpPr>
        <p:spPr bwMode="auto">
          <a:xfrm>
            <a:off x="2009775" y="2561590"/>
            <a:ext cx="607695" cy="593725"/>
          </a:xfrm>
          <a:prstGeom prst="rect">
            <a:avLst/>
          </a:prstGeom>
          <a:solidFill>
            <a:srgbClr val="E8E1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2" name="î$liḑê"/>
          <p:cNvSpPr/>
          <p:nvPr/>
        </p:nvSpPr>
        <p:spPr bwMode="auto">
          <a:xfrm>
            <a:off x="2236470" y="2491740"/>
            <a:ext cx="154305" cy="88265"/>
          </a:xfrm>
          <a:prstGeom prst="rect">
            <a:avLst/>
          </a:prstGeom>
          <a:solidFill>
            <a:srgbClr val="373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3" name="iśḻïḑe"/>
          <p:cNvSpPr/>
          <p:nvPr/>
        </p:nvSpPr>
        <p:spPr bwMode="auto">
          <a:xfrm>
            <a:off x="2220595" y="2561590"/>
            <a:ext cx="186690" cy="977265"/>
          </a:xfrm>
          <a:custGeom>
            <a:avLst/>
            <a:gdLst>
              <a:gd name="T0" fmla="*/ 0 w 220"/>
              <a:gd name="T1" fmla="*/ 1057 h 1152"/>
              <a:gd name="T2" fmla="*/ 111 w 220"/>
              <a:gd name="T3" fmla="*/ 1152 h 1152"/>
              <a:gd name="T4" fmla="*/ 220 w 220"/>
              <a:gd name="T5" fmla="*/ 1057 h 1152"/>
              <a:gd name="T6" fmla="*/ 142 w 220"/>
              <a:gd name="T7" fmla="*/ 0 h 1152"/>
              <a:gd name="T8" fmla="*/ 78 w 220"/>
              <a:gd name="T9" fmla="*/ 0 h 1152"/>
              <a:gd name="T10" fmla="*/ 0 w 220"/>
              <a:gd name="T11" fmla="*/ 1057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" h="1152">
                <a:moveTo>
                  <a:pt x="0" y="1057"/>
                </a:moveTo>
                <a:lnTo>
                  <a:pt x="111" y="1152"/>
                </a:lnTo>
                <a:lnTo>
                  <a:pt x="220" y="1057"/>
                </a:lnTo>
                <a:lnTo>
                  <a:pt x="142" y="0"/>
                </a:lnTo>
                <a:lnTo>
                  <a:pt x="78" y="0"/>
                </a:lnTo>
                <a:lnTo>
                  <a:pt x="0" y="1057"/>
                </a:lnTo>
                <a:close/>
              </a:path>
            </a:pathLst>
          </a:custGeom>
          <a:solidFill>
            <a:srgbClr val="373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5" name="íṥḷíďé"/>
          <p:cNvSpPr/>
          <p:nvPr/>
        </p:nvSpPr>
        <p:spPr bwMode="auto">
          <a:xfrm>
            <a:off x="2362835" y="2491740"/>
            <a:ext cx="173990" cy="120650"/>
          </a:xfrm>
          <a:custGeom>
            <a:avLst/>
            <a:gdLst>
              <a:gd name="T0" fmla="*/ 45 w 205"/>
              <a:gd name="T1" fmla="*/ 142 h 142"/>
              <a:gd name="T2" fmla="*/ 205 w 205"/>
              <a:gd name="T3" fmla="*/ 83 h 142"/>
              <a:gd name="T4" fmla="*/ 205 w 205"/>
              <a:gd name="T5" fmla="*/ 0 h 142"/>
              <a:gd name="T6" fmla="*/ 0 w 205"/>
              <a:gd name="T7" fmla="*/ 0 h 142"/>
              <a:gd name="T8" fmla="*/ 45 w 205"/>
              <a:gd name="T9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142">
                <a:moveTo>
                  <a:pt x="45" y="142"/>
                </a:moveTo>
                <a:lnTo>
                  <a:pt x="205" y="83"/>
                </a:lnTo>
                <a:lnTo>
                  <a:pt x="205" y="0"/>
                </a:lnTo>
                <a:lnTo>
                  <a:pt x="0" y="0"/>
                </a:lnTo>
                <a:lnTo>
                  <a:pt x="45" y="142"/>
                </a:lnTo>
                <a:close/>
              </a:path>
            </a:pathLst>
          </a:custGeom>
          <a:solidFill>
            <a:srgbClr val="FEF6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6" name="iṥḻiďé"/>
          <p:cNvSpPr/>
          <p:nvPr/>
        </p:nvSpPr>
        <p:spPr bwMode="auto">
          <a:xfrm>
            <a:off x="2089785" y="2491740"/>
            <a:ext cx="174625" cy="120650"/>
          </a:xfrm>
          <a:custGeom>
            <a:avLst/>
            <a:gdLst>
              <a:gd name="T0" fmla="*/ 161 w 206"/>
              <a:gd name="T1" fmla="*/ 142 h 142"/>
              <a:gd name="T2" fmla="*/ 0 w 206"/>
              <a:gd name="T3" fmla="*/ 83 h 142"/>
              <a:gd name="T4" fmla="*/ 0 w 206"/>
              <a:gd name="T5" fmla="*/ 0 h 142"/>
              <a:gd name="T6" fmla="*/ 206 w 206"/>
              <a:gd name="T7" fmla="*/ 0 h 142"/>
              <a:gd name="T8" fmla="*/ 161 w 206"/>
              <a:gd name="T9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142">
                <a:moveTo>
                  <a:pt x="161" y="142"/>
                </a:moveTo>
                <a:lnTo>
                  <a:pt x="0" y="83"/>
                </a:lnTo>
                <a:lnTo>
                  <a:pt x="0" y="0"/>
                </a:lnTo>
                <a:lnTo>
                  <a:pt x="206" y="0"/>
                </a:lnTo>
                <a:lnTo>
                  <a:pt x="161" y="142"/>
                </a:lnTo>
                <a:close/>
              </a:path>
            </a:pathLst>
          </a:custGeom>
          <a:solidFill>
            <a:srgbClr val="FEF6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7" name="išļîde"/>
          <p:cNvSpPr/>
          <p:nvPr/>
        </p:nvSpPr>
        <p:spPr bwMode="auto">
          <a:xfrm>
            <a:off x="1567815" y="2561590"/>
            <a:ext cx="367665" cy="1108075"/>
          </a:xfrm>
          <a:custGeom>
            <a:avLst/>
            <a:gdLst>
              <a:gd name="T0" fmla="*/ 116 w 183"/>
              <a:gd name="T1" fmla="*/ 545 h 552"/>
              <a:gd name="T2" fmla="*/ 37 w 183"/>
              <a:gd name="T3" fmla="*/ 552 h 552"/>
              <a:gd name="T4" fmla="*/ 108 w 183"/>
              <a:gd name="T5" fmla="*/ 0 h 552"/>
              <a:gd name="T6" fmla="*/ 183 w 183"/>
              <a:gd name="T7" fmla="*/ 20 h 552"/>
              <a:gd name="T8" fmla="*/ 116 w 183"/>
              <a:gd name="T9" fmla="*/ 545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" h="552">
                <a:moveTo>
                  <a:pt x="116" y="545"/>
                </a:moveTo>
                <a:cubicBezTo>
                  <a:pt x="90" y="547"/>
                  <a:pt x="63" y="550"/>
                  <a:pt x="37" y="552"/>
                </a:cubicBezTo>
                <a:cubicBezTo>
                  <a:pt x="0" y="366"/>
                  <a:pt x="24" y="177"/>
                  <a:pt x="108" y="0"/>
                </a:cubicBezTo>
                <a:cubicBezTo>
                  <a:pt x="133" y="7"/>
                  <a:pt x="158" y="13"/>
                  <a:pt x="183" y="20"/>
                </a:cubicBezTo>
                <a:cubicBezTo>
                  <a:pt x="104" y="188"/>
                  <a:pt x="81" y="368"/>
                  <a:pt x="116" y="545"/>
                </a:cubicBezTo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8" name="ï$ľïdé"/>
          <p:cNvSpPr/>
          <p:nvPr/>
        </p:nvSpPr>
        <p:spPr bwMode="auto">
          <a:xfrm>
            <a:off x="1644015" y="3655695"/>
            <a:ext cx="214630" cy="158750"/>
          </a:xfrm>
          <a:custGeom>
            <a:avLst/>
            <a:gdLst>
              <a:gd name="T0" fmla="*/ 89 w 107"/>
              <a:gd name="T1" fmla="*/ 9 h 79"/>
              <a:gd name="T2" fmla="*/ 79 w 107"/>
              <a:gd name="T3" fmla="*/ 5 h 79"/>
              <a:gd name="T4" fmla="*/ 77 w 107"/>
              <a:gd name="T5" fmla="*/ 0 h 79"/>
              <a:gd name="T6" fmla="*/ 1 w 107"/>
              <a:gd name="T7" fmla="*/ 7 h 79"/>
              <a:gd name="T8" fmla="*/ 1 w 107"/>
              <a:gd name="T9" fmla="*/ 27 h 79"/>
              <a:gd name="T10" fmla="*/ 49 w 107"/>
              <a:gd name="T11" fmla="*/ 77 h 79"/>
              <a:gd name="T12" fmla="*/ 84 w 107"/>
              <a:gd name="T13" fmla="*/ 30 h 79"/>
              <a:gd name="T14" fmla="*/ 103 w 107"/>
              <a:gd name="T15" fmla="*/ 29 h 79"/>
              <a:gd name="T16" fmla="*/ 89 w 107"/>
              <a:gd name="T17" fmla="*/ 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79">
                <a:moveTo>
                  <a:pt x="89" y="9"/>
                </a:moveTo>
                <a:cubicBezTo>
                  <a:pt x="86" y="7"/>
                  <a:pt x="82" y="6"/>
                  <a:pt x="79" y="5"/>
                </a:cubicBezTo>
                <a:cubicBezTo>
                  <a:pt x="78" y="3"/>
                  <a:pt x="78" y="1"/>
                  <a:pt x="77" y="0"/>
                </a:cubicBezTo>
                <a:cubicBezTo>
                  <a:pt x="1" y="7"/>
                  <a:pt x="1" y="7"/>
                  <a:pt x="1" y="7"/>
                </a:cubicBezTo>
                <a:cubicBezTo>
                  <a:pt x="0" y="14"/>
                  <a:pt x="0" y="20"/>
                  <a:pt x="1" y="27"/>
                </a:cubicBezTo>
                <a:cubicBezTo>
                  <a:pt x="5" y="57"/>
                  <a:pt x="26" y="79"/>
                  <a:pt x="49" y="77"/>
                </a:cubicBezTo>
                <a:cubicBezTo>
                  <a:pt x="70" y="75"/>
                  <a:pt x="84" y="55"/>
                  <a:pt x="84" y="30"/>
                </a:cubicBezTo>
                <a:cubicBezTo>
                  <a:pt x="92" y="32"/>
                  <a:pt x="100" y="32"/>
                  <a:pt x="103" y="29"/>
                </a:cubicBezTo>
                <a:cubicBezTo>
                  <a:pt x="107" y="24"/>
                  <a:pt x="101" y="15"/>
                  <a:pt x="89" y="9"/>
                </a:cubicBezTo>
              </a:path>
            </a:pathLst>
          </a:custGeom>
          <a:solidFill>
            <a:srgbClr val="FDD0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9" name="îś1iḑe"/>
          <p:cNvSpPr/>
          <p:nvPr/>
        </p:nvSpPr>
        <p:spPr bwMode="auto">
          <a:xfrm>
            <a:off x="2284095" y="2561590"/>
            <a:ext cx="560070" cy="1146175"/>
          </a:xfrm>
          <a:custGeom>
            <a:avLst/>
            <a:gdLst>
              <a:gd name="T0" fmla="*/ 50 w 279"/>
              <a:gd name="T1" fmla="*/ 571 h 571"/>
              <a:gd name="T2" fmla="*/ 50 w 279"/>
              <a:gd name="T3" fmla="*/ 571 h 571"/>
              <a:gd name="T4" fmla="*/ 48 w 279"/>
              <a:gd name="T5" fmla="*/ 571 h 571"/>
              <a:gd name="T6" fmla="*/ 1 w 279"/>
              <a:gd name="T7" fmla="*/ 536 h 571"/>
              <a:gd name="T8" fmla="*/ 0 w 279"/>
              <a:gd name="T9" fmla="*/ 536 h 571"/>
              <a:gd name="T10" fmla="*/ 0 w 279"/>
              <a:gd name="T11" fmla="*/ 281 h 571"/>
              <a:gd name="T12" fmla="*/ 124 w 279"/>
              <a:gd name="T13" fmla="*/ 0 h 571"/>
              <a:gd name="T14" fmla="*/ 279 w 279"/>
              <a:gd name="T15" fmla="*/ 0 h 571"/>
              <a:gd name="T16" fmla="*/ 218 w 279"/>
              <a:gd name="T17" fmla="*/ 281 h 571"/>
              <a:gd name="T18" fmla="*/ 218 w 279"/>
              <a:gd name="T19" fmla="*/ 571 h 571"/>
              <a:gd name="T20" fmla="*/ 50 w 279"/>
              <a:gd name="T21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9" h="571">
                <a:moveTo>
                  <a:pt x="50" y="571"/>
                </a:moveTo>
                <a:cubicBezTo>
                  <a:pt x="50" y="571"/>
                  <a:pt x="50" y="571"/>
                  <a:pt x="50" y="571"/>
                </a:cubicBezTo>
                <a:cubicBezTo>
                  <a:pt x="50" y="571"/>
                  <a:pt x="49" y="571"/>
                  <a:pt x="48" y="571"/>
                </a:cubicBezTo>
                <a:cubicBezTo>
                  <a:pt x="24" y="571"/>
                  <a:pt x="4" y="556"/>
                  <a:pt x="1" y="536"/>
                </a:cubicBezTo>
                <a:cubicBezTo>
                  <a:pt x="0" y="536"/>
                  <a:pt x="0" y="536"/>
                  <a:pt x="0" y="536"/>
                </a:cubicBezTo>
                <a:cubicBezTo>
                  <a:pt x="0" y="281"/>
                  <a:pt x="0" y="281"/>
                  <a:pt x="0" y="281"/>
                </a:cubicBezTo>
                <a:cubicBezTo>
                  <a:pt x="124" y="0"/>
                  <a:pt x="124" y="0"/>
                  <a:pt x="124" y="0"/>
                </a:cubicBezTo>
                <a:cubicBezTo>
                  <a:pt x="279" y="0"/>
                  <a:pt x="279" y="0"/>
                  <a:pt x="279" y="0"/>
                </a:cubicBezTo>
                <a:cubicBezTo>
                  <a:pt x="218" y="281"/>
                  <a:pt x="218" y="281"/>
                  <a:pt x="218" y="281"/>
                </a:cubicBezTo>
                <a:cubicBezTo>
                  <a:pt x="218" y="571"/>
                  <a:pt x="218" y="571"/>
                  <a:pt x="218" y="571"/>
                </a:cubicBezTo>
                <a:lnTo>
                  <a:pt x="50" y="571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0" name="iSļïďé"/>
          <p:cNvSpPr/>
          <p:nvPr/>
        </p:nvSpPr>
        <p:spPr bwMode="auto">
          <a:xfrm>
            <a:off x="2284095" y="2523490"/>
            <a:ext cx="387985" cy="602615"/>
          </a:xfrm>
          <a:custGeom>
            <a:avLst/>
            <a:gdLst>
              <a:gd name="T0" fmla="*/ 244 w 457"/>
              <a:gd name="T1" fmla="*/ 355 h 710"/>
              <a:gd name="T2" fmla="*/ 0 w 457"/>
              <a:gd name="T3" fmla="*/ 710 h 710"/>
              <a:gd name="T4" fmla="*/ 308 w 457"/>
              <a:gd name="T5" fmla="*/ 0 h 710"/>
              <a:gd name="T6" fmla="*/ 457 w 457"/>
              <a:gd name="T7" fmla="*/ 45 h 710"/>
              <a:gd name="T8" fmla="*/ 358 w 457"/>
              <a:gd name="T9" fmla="*/ 189 h 710"/>
              <a:gd name="T10" fmla="*/ 251 w 457"/>
              <a:gd name="T11" fmla="*/ 343 h 710"/>
              <a:gd name="T12" fmla="*/ 244 w 457"/>
              <a:gd name="T13" fmla="*/ 355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710">
                <a:moveTo>
                  <a:pt x="244" y="355"/>
                </a:moveTo>
                <a:lnTo>
                  <a:pt x="0" y="710"/>
                </a:lnTo>
                <a:lnTo>
                  <a:pt x="308" y="0"/>
                </a:lnTo>
                <a:lnTo>
                  <a:pt x="457" y="45"/>
                </a:lnTo>
                <a:lnTo>
                  <a:pt x="358" y="189"/>
                </a:lnTo>
                <a:lnTo>
                  <a:pt x="251" y="343"/>
                </a:lnTo>
                <a:lnTo>
                  <a:pt x="244" y="355"/>
                </a:lnTo>
                <a:close/>
              </a:path>
            </a:pathLst>
          </a:custGeom>
          <a:solidFill>
            <a:srgbClr val="043A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1" name="íşḷïdê"/>
          <p:cNvSpPr/>
          <p:nvPr/>
        </p:nvSpPr>
        <p:spPr bwMode="auto">
          <a:xfrm>
            <a:off x="1782445" y="2561590"/>
            <a:ext cx="560070" cy="1146175"/>
          </a:xfrm>
          <a:custGeom>
            <a:avLst/>
            <a:gdLst>
              <a:gd name="T0" fmla="*/ 228 w 279"/>
              <a:gd name="T1" fmla="*/ 571 h 571"/>
              <a:gd name="T2" fmla="*/ 229 w 279"/>
              <a:gd name="T3" fmla="*/ 571 h 571"/>
              <a:gd name="T4" fmla="*/ 231 w 279"/>
              <a:gd name="T5" fmla="*/ 571 h 571"/>
              <a:gd name="T6" fmla="*/ 278 w 279"/>
              <a:gd name="T7" fmla="*/ 536 h 571"/>
              <a:gd name="T8" fmla="*/ 279 w 279"/>
              <a:gd name="T9" fmla="*/ 536 h 571"/>
              <a:gd name="T10" fmla="*/ 279 w 279"/>
              <a:gd name="T11" fmla="*/ 281 h 571"/>
              <a:gd name="T12" fmla="*/ 155 w 279"/>
              <a:gd name="T13" fmla="*/ 0 h 571"/>
              <a:gd name="T14" fmla="*/ 0 w 279"/>
              <a:gd name="T15" fmla="*/ 0 h 571"/>
              <a:gd name="T16" fmla="*/ 61 w 279"/>
              <a:gd name="T17" fmla="*/ 281 h 571"/>
              <a:gd name="T18" fmla="*/ 61 w 279"/>
              <a:gd name="T19" fmla="*/ 571 h 571"/>
              <a:gd name="T20" fmla="*/ 228 w 279"/>
              <a:gd name="T21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9" h="571">
                <a:moveTo>
                  <a:pt x="228" y="571"/>
                </a:moveTo>
                <a:cubicBezTo>
                  <a:pt x="229" y="571"/>
                  <a:pt x="229" y="571"/>
                  <a:pt x="229" y="571"/>
                </a:cubicBezTo>
                <a:cubicBezTo>
                  <a:pt x="229" y="571"/>
                  <a:pt x="230" y="571"/>
                  <a:pt x="231" y="571"/>
                </a:cubicBezTo>
                <a:cubicBezTo>
                  <a:pt x="255" y="571"/>
                  <a:pt x="275" y="556"/>
                  <a:pt x="278" y="536"/>
                </a:cubicBezTo>
                <a:cubicBezTo>
                  <a:pt x="279" y="536"/>
                  <a:pt x="279" y="536"/>
                  <a:pt x="279" y="536"/>
                </a:cubicBezTo>
                <a:cubicBezTo>
                  <a:pt x="279" y="281"/>
                  <a:pt x="279" y="281"/>
                  <a:pt x="279" y="281"/>
                </a:cubicBezTo>
                <a:cubicBezTo>
                  <a:pt x="155" y="0"/>
                  <a:pt x="155" y="0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61" y="281"/>
                  <a:pt x="61" y="281"/>
                  <a:pt x="61" y="281"/>
                </a:cubicBezTo>
                <a:cubicBezTo>
                  <a:pt x="61" y="571"/>
                  <a:pt x="61" y="571"/>
                  <a:pt x="61" y="571"/>
                </a:cubicBezTo>
                <a:lnTo>
                  <a:pt x="228" y="571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2" name="íṩlîďê"/>
          <p:cNvSpPr/>
          <p:nvPr/>
        </p:nvSpPr>
        <p:spPr bwMode="auto">
          <a:xfrm>
            <a:off x="1955800" y="2523490"/>
            <a:ext cx="386715" cy="602615"/>
          </a:xfrm>
          <a:custGeom>
            <a:avLst/>
            <a:gdLst>
              <a:gd name="T0" fmla="*/ 0 w 456"/>
              <a:gd name="T1" fmla="*/ 45 h 710"/>
              <a:gd name="T2" fmla="*/ 149 w 456"/>
              <a:gd name="T3" fmla="*/ 0 h 710"/>
              <a:gd name="T4" fmla="*/ 456 w 456"/>
              <a:gd name="T5" fmla="*/ 710 h 710"/>
              <a:gd name="T6" fmla="*/ 99 w 456"/>
              <a:gd name="T7" fmla="*/ 189 h 710"/>
              <a:gd name="T8" fmla="*/ 0 w 456"/>
              <a:gd name="T9" fmla="*/ 45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710">
                <a:moveTo>
                  <a:pt x="0" y="45"/>
                </a:moveTo>
                <a:lnTo>
                  <a:pt x="149" y="0"/>
                </a:lnTo>
                <a:lnTo>
                  <a:pt x="456" y="710"/>
                </a:lnTo>
                <a:lnTo>
                  <a:pt x="99" y="189"/>
                </a:lnTo>
                <a:lnTo>
                  <a:pt x="0" y="45"/>
                </a:lnTo>
                <a:close/>
              </a:path>
            </a:pathLst>
          </a:custGeom>
          <a:solidFill>
            <a:srgbClr val="043A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3" name="iṣlïḓè"/>
          <p:cNvSpPr/>
          <p:nvPr/>
        </p:nvSpPr>
        <p:spPr bwMode="auto">
          <a:xfrm>
            <a:off x="1868805" y="2027555"/>
            <a:ext cx="58420" cy="58420"/>
          </a:xfrm>
          <a:custGeom>
            <a:avLst/>
            <a:gdLst>
              <a:gd name="T0" fmla="*/ 7 w 29"/>
              <a:gd name="T1" fmla="*/ 22 h 29"/>
              <a:gd name="T2" fmla="*/ 22 w 29"/>
              <a:gd name="T3" fmla="*/ 7 h 29"/>
              <a:gd name="T4" fmla="*/ 29 w 29"/>
              <a:gd name="T5" fmla="*/ 9 h 29"/>
              <a:gd name="T6" fmla="*/ 15 w 29"/>
              <a:gd name="T7" fmla="*/ 0 h 29"/>
              <a:gd name="T8" fmla="*/ 0 w 29"/>
              <a:gd name="T9" fmla="*/ 15 h 29"/>
              <a:gd name="T10" fmla="*/ 8 w 29"/>
              <a:gd name="T11" fmla="*/ 29 h 29"/>
              <a:gd name="T12" fmla="*/ 7 w 29"/>
              <a:gd name="T13" fmla="*/ 2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7" y="22"/>
                </a:moveTo>
                <a:cubicBezTo>
                  <a:pt x="7" y="14"/>
                  <a:pt x="13" y="7"/>
                  <a:pt x="22" y="7"/>
                </a:cubicBezTo>
                <a:cubicBezTo>
                  <a:pt x="24" y="7"/>
                  <a:pt x="27" y="7"/>
                  <a:pt x="29" y="9"/>
                </a:cubicBezTo>
                <a:cubicBezTo>
                  <a:pt x="26" y="4"/>
                  <a:pt x="21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1"/>
                  <a:pt x="3" y="26"/>
                  <a:pt x="8" y="29"/>
                </a:cubicBezTo>
                <a:cubicBezTo>
                  <a:pt x="7" y="27"/>
                  <a:pt x="7" y="25"/>
                  <a:pt x="7" y="22"/>
                </a:cubicBezTo>
              </a:path>
            </a:pathLst>
          </a:custGeom>
          <a:solidFill>
            <a:srgbClr val="D3AB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4" name="îṩľíḓé"/>
          <p:cNvSpPr/>
          <p:nvPr/>
        </p:nvSpPr>
        <p:spPr bwMode="auto">
          <a:xfrm>
            <a:off x="2698115" y="2027555"/>
            <a:ext cx="55880" cy="58420"/>
          </a:xfrm>
          <a:custGeom>
            <a:avLst/>
            <a:gdLst>
              <a:gd name="T0" fmla="*/ 22 w 28"/>
              <a:gd name="T1" fmla="*/ 22 h 29"/>
              <a:gd name="T2" fmla="*/ 7 w 28"/>
              <a:gd name="T3" fmla="*/ 7 h 29"/>
              <a:gd name="T4" fmla="*/ 0 w 28"/>
              <a:gd name="T5" fmla="*/ 9 h 29"/>
              <a:gd name="T6" fmla="*/ 13 w 28"/>
              <a:gd name="T7" fmla="*/ 0 h 29"/>
              <a:gd name="T8" fmla="*/ 28 w 28"/>
              <a:gd name="T9" fmla="*/ 15 h 29"/>
              <a:gd name="T10" fmla="*/ 20 w 28"/>
              <a:gd name="T11" fmla="*/ 29 h 29"/>
              <a:gd name="T12" fmla="*/ 22 w 28"/>
              <a:gd name="T13" fmla="*/ 2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29">
                <a:moveTo>
                  <a:pt x="22" y="22"/>
                </a:moveTo>
                <a:cubicBezTo>
                  <a:pt x="22" y="14"/>
                  <a:pt x="15" y="7"/>
                  <a:pt x="7" y="7"/>
                </a:cubicBezTo>
                <a:cubicBezTo>
                  <a:pt x="4" y="7"/>
                  <a:pt x="2" y="7"/>
                  <a:pt x="0" y="9"/>
                </a:cubicBezTo>
                <a:cubicBezTo>
                  <a:pt x="2" y="4"/>
                  <a:pt x="7" y="0"/>
                  <a:pt x="13" y="0"/>
                </a:cubicBezTo>
                <a:cubicBezTo>
                  <a:pt x="22" y="0"/>
                  <a:pt x="28" y="7"/>
                  <a:pt x="28" y="15"/>
                </a:cubicBezTo>
                <a:cubicBezTo>
                  <a:pt x="28" y="21"/>
                  <a:pt x="25" y="26"/>
                  <a:pt x="20" y="29"/>
                </a:cubicBezTo>
                <a:cubicBezTo>
                  <a:pt x="21" y="27"/>
                  <a:pt x="22" y="25"/>
                  <a:pt x="22" y="22"/>
                </a:cubicBezTo>
              </a:path>
            </a:pathLst>
          </a:custGeom>
          <a:solidFill>
            <a:srgbClr val="DDAA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5" name="îšḻïďê"/>
          <p:cNvSpPr/>
          <p:nvPr/>
        </p:nvSpPr>
        <p:spPr bwMode="auto">
          <a:xfrm>
            <a:off x="1863090" y="2027555"/>
            <a:ext cx="55880" cy="58420"/>
          </a:xfrm>
          <a:custGeom>
            <a:avLst/>
            <a:gdLst>
              <a:gd name="T0" fmla="*/ 6 w 28"/>
              <a:gd name="T1" fmla="*/ 22 h 29"/>
              <a:gd name="T2" fmla="*/ 21 w 28"/>
              <a:gd name="T3" fmla="*/ 7 h 29"/>
              <a:gd name="T4" fmla="*/ 28 w 28"/>
              <a:gd name="T5" fmla="*/ 9 h 29"/>
              <a:gd name="T6" fmla="*/ 15 w 28"/>
              <a:gd name="T7" fmla="*/ 0 h 29"/>
              <a:gd name="T8" fmla="*/ 0 w 28"/>
              <a:gd name="T9" fmla="*/ 15 h 29"/>
              <a:gd name="T10" fmla="*/ 8 w 28"/>
              <a:gd name="T11" fmla="*/ 29 h 29"/>
              <a:gd name="T12" fmla="*/ 6 w 28"/>
              <a:gd name="T13" fmla="*/ 2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29">
                <a:moveTo>
                  <a:pt x="6" y="22"/>
                </a:moveTo>
                <a:cubicBezTo>
                  <a:pt x="6" y="14"/>
                  <a:pt x="13" y="7"/>
                  <a:pt x="21" y="7"/>
                </a:cubicBezTo>
                <a:cubicBezTo>
                  <a:pt x="24" y="7"/>
                  <a:pt x="26" y="7"/>
                  <a:pt x="28" y="9"/>
                </a:cubicBezTo>
                <a:cubicBezTo>
                  <a:pt x="26" y="4"/>
                  <a:pt x="21" y="0"/>
                  <a:pt x="15" y="0"/>
                </a:cubicBezTo>
                <a:cubicBezTo>
                  <a:pt x="6" y="0"/>
                  <a:pt x="0" y="7"/>
                  <a:pt x="0" y="15"/>
                </a:cubicBezTo>
                <a:cubicBezTo>
                  <a:pt x="0" y="21"/>
                  <a:pt x="3" y="26"/>
                  <a:pt x="8" y="29"/>
                </a:cubicBezTo>
                <a:cubicBezTo>
                  <a:pt x="7" y="27"/>
                  <a:pt x="6" y="25"/>
                  <a:pt x="6" y="22"/>
                </a:cubicBezTo>
              </a:path>
            </a:pathLst>
          </a:custGeom>
          <a:solidFill>
            <a:srgbClr val="DDAA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6" name="i$ḻïḋe"/>
          <p:cNvSpPr/>
          <p:nvPr/>
        </p:nvSpPr>
        <p:spPr bwMode="auto">
          <a:xfrm>
            <a:off x="1880870" y="1389380"/>
            <a:ext cx="855345" cy="615950"/>
          </a:xfrm>
          <a:custGeom>
            <a:avLst/>
            <a:gdLst>
              <a:gd name="T0" fmla="*/ 421 w 426"/>
              <a:gd name="T1" fmla="*/ 130 h 307"/>
              <a:gd name="T2" fmla="*/ 109 w 426"/>
              <a:gd name="T3" fmla="*/ 21 h 307"/>
              <a:gd name="T4" fmla="*/ 122 w 426"/>
              <a:gd name="T5" fmla="*/ 2 h 307"/>
              <a:gd name="T6" fmla="*/ 59 w 426"/>
              <a:gd name="T7" fmla="*/ 42 h 307"/>
              <a:gd name="T8" fmla="*/ 49 w 426"/>
              <a:gd name="T9" fmla="*/ 50 h 307"/>
              <a:gd name="T10" fmla="*/ 48 w 426"/>
              <a:gd name="T11" fmla="*/ 51 h 307"/>
              <a:gd name="T12" fmla="*/ 49 w 426"/>
              <a:gd name="T13" fmla="*/ 51 h 307"/>
              <a:gd name="T14" fmla="*/ 33 w 426"/>
              <a:gd name="T15" fmla="*/ 105 h 307"/>
              <a:gd name="T16" fmla="*/ 28 w 426"/>
              <a:gd name="T17" fmla="*/ 290 h 307"/>
              <a:gd name="T18" fmla="*/ 28 w 426"/>
              <a:gd name="T19" fmla="*/ 291 h 307"/>
              <a:gd name="T20" fmla="*/ 31 w 426"/>
              <a:gd name="T21" fmla="*/ 299 h 307"/>
              <a:gd name="T22" fmla="*/ 37 w 426"/>
              <a:gd name="T23" fmla="*/ 288 h 307"/>
              <a:gd name="T24" fmla="*/ 44 w 426"/>
              <a:gd name="T25" fmla="*/ 244 h 307"/>
              <a:gd name="T26" fmla="*/ 64 w 426"/>
              <a:gd name="T27" fmla="*/ 159 h 307"/>
              <a:gd name="T28" fmla="*/ 70 w 426"/>
              <a:gd name="T29" fmla="*/ 160 h 307"/>
              <a:gd name="T30" fmla="*/ 313 w 426"/>
              <a:gd name="T31" fmla="*/ 202 h 307"/>
              <a:gd name="T32" fmla="*/ 303 w 426"/>
              <a:gd name="T33" fmla="*/ 193 h 307"/>
              <a:gd name="T34" fmla="*/ 352 w 426"/>
              <a:gd name="T35" fmla="*/ 179 h 307"/>
              <a:gd name="T36" fmla="*/ 370 w 426"/>
              <a:gd name="T37" fmla="*/ 176 h 307"/>
              <a:gd name="T38" fmla="*/ 379 w 426"/>
              <a:gd name="T39" fmla="*/ 189 h 307"/>
              <a:gd name="T40" fmla="*/ 387 w 426"/>
              <a:gd name="T41" fmla="*/ 227 h 307"/>
              <a:gd name="T42" fmla="*/ 399 w 426"/>
              <a:gd name="T43" fmla="*/ 307 h 307"/>
              <a:gd name="T44" fmla="*/ 407 w 426"/>
              <a:gd name="T45" fmla="*/ 299 h 307"/>
              <a:gd name="T46" fmla="*/ 419 w 426"/>
              <a:gd name="T47" fmla="*/ 197 h 307"/>
              <a:gd name="T48" fmla="*/ 421 w 426"/>
              <a:gd name="T49" fmla="*/ 13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26" h="307">
                <a:moveTo>
                  <a:pt x="421" y="130"/>
                </a:moveTo>
                <a:cubicBezTo>
                  <a:pt x="388" y="0"/>
                  <a:pt x="187" y="9"/>
                  <a:pt x="109" y="21"/>
                </a:cubicBezTo>
                <a:cubicBezTo>
                  <a:pt x="108" y="14"/>
                  <a:pt x="122" y="2"/>
                  <a:pt x="122" y="2"/>
                </a:cubicBezTo>
                <a:cubicBezTo>
                  <a:pt x="92" y="15"/>
                  <a:pt x="70" y="32"/>
                  <a:pt x="59" y="42"/>
                </a:cubicBezTo>
                <a:cubicBezTo>
                  <a:pt x="55" y="45"/>
                  <a:pt x="52" y="47"/>
                  <a:pt x="49" y="50"/>
                </a:cubicBezTo>
                <a:cubicBezTo>
                  <a:pt x="49" y="51"/>
                  <a:pt x="48" y="51"/>
                  <a:pt x="48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32" y="69"/>
                  <a:pt x="30" y="88"/>
                  <a:pt x="33" y="105"/>
                </a:cubicBezTo>
                <a:cubicBezTo>
                  <a:pt x="12" y="146"/>
                  <a:pt x="0" y="206"/>
                  <a:pt x="28" y="290"/>
                </a:cubicBezTo>
                <a:cubicBezTo>
                  <a:pt x="28" y="291"/>
                  <a:pt x="28" y="291"/>
                  <a:pt x="28" y="291"/>
                </a:cubicBezTo>
                <a:cubicBezTo>
                  <a:pt x="29" y="294"/>
                  <a:pt x="30" y="296"/>
                  <a:pt x="31" y="299"/>
                </a:cubicBezTo>
                <a:cubicBezTo>
                  <a:pt x="37" y="288"/>
                  <a:pt x="37" y="288"/>
                  <a:pt x="37" y="288"/>
                </a:cubicBezTo>
                <a:cubicBezTo>
                  <a:pt x="37" y="288"/>
                  <a:pt x="40" y="268"/>
                  <a:pt x="44" y="244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64" y="159"/>
                  <a:pt x="66" y="159"/>
                  <a:pt x="70" y="160"/>
                </a:cubicBezTo>
                <a:cubicBezTo>
                  <a:pt x="118" y="178"/>
                  <a:pt x="207" y="203"/>
                  <a:pt x="313" y="202"/>
                </a:cubicBezTo>
                <a:cubicBezTo>
                  <a:pt x="303" y="193"/>
                  <a:pt x="303" y="193"/>
                  <a:pt x="303" y="193"/>
                </a:cubicBezTo>
                <a:cubicBezTo>
                  <a:pt x="303" y="193"/>
                  <a:pt x="325" y="188"/>
                  <a:pt x="352" y="179"/>
                </a:cubicBezTo>
                <a:cubicBezTo>
                  <a:pt x="358" y="178"/>
                  <a:pt x="364" y="177"/>
                  <a:pt x="370" y="176"/>
                </a:cubicBezTo>
                <a:cubicBezTo>
                  <a:pt x="379" y="189"/>
                  <a:pt x="379" y="189"/>
                  <a:pt x="379" y="189"/>
                </a:cubicBezTo>
                <a:cubicBezTo>
                  <a:pt x="379" y="189"/>
                  <a:pt x="384" y="215"/>
                  <a:pt x="387" y="227"/>
                </a:cubicBezTo>
                <a:cubicBezTo>
                  <a:pt x="389" y="238"/>
                  <a:pt x="399" y="307"/>
                  <a:pt x="399" y="307"/>
                </a:cubicBezTo>
                <a:cubicBezTo>
                  <a:pt x="407" y="299"/>
                  <a:pt x="407" y="299"/>
                  <a:pt x="407" y="299"/>
                </a:cubicBezTo>
                <a:cubicBezTo>
                  <a:pt x="407" y="299"/>
                  <a:pt x="418" y="216"/>
                  <a:pt x="419" y="197"/>
                </a:cubicBezTo>
                <a:cubicBezTo>
                  <a:pt x="419" y="180"/>
                  <a:pt x="426" y="142"/>
                  <a:pt x="421" y="130"/>
                </a:cubicBezTo>
              </a:path>
            </a:pathLst>
          </a:custGeom>
          <a:solidFill>
            <a:srgbClr val="753C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7" name="íS1îḑé"/>
          <p:cNvSpPr/>
          <p:nvPr/>
        </p:nvSpPr>
        <p:spPr bwMode="auto">
          <a:xfrm>
            <a:off x="1920875" y="4739640"/>
            <a:ext cx="335280" cy="120650"/>
          </a:xfrm>
          <a:custGeom>
            <a:avLst/>
            <a:gdLst>
              <a:gd name="T0" fmla="*/ 87 w 167"/>
              <a:gd name="T1" fmla="*/ 1 h 60"/>
              <a:gd name="T2" fmla="*/ 84 w 167"/>
              <a:gd name="T3" fmla="*/ 0 h 60"/>
              <a:gd name="T4" fmla="*/ 80 w 167"/>
              <a:gd name="T5" fmla="*/ 1 h 60"/>
              <a:gd name="T6" fmla="*/ 78 w 167"/>
              <a:gd name="T7" fmla="*/ 1 h 60"/>
              <a:gd name="T8" fmla="*/ 78 w 167"/>
              <a:gd name="T9" fmla="*/ 1 h 60"/>
              <a:gd name="T10" fmla="*/ 0 w 167"/>
              <a:gd name="T11" fmla="*/ 60 h 60"/>
              <a:gd name="T12" fmla="*/ 167 w 167"/>
              <a:gd name="T13" fmla="*/ 60 h 60"/>
              <a:gd name="T14" fmla="*/ 167 w 167"/>
              <a:gd name="T15" fmla="*/ 1 h 60"/>
              <a:gd name="T16" fmla="*/ 87 w 167"/>
              <a:gd name="T17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" h="60">
                <a:moveTo>
                  <a:pt x="87" y="1"/>
                </a:moveTo>
                <a:cubicBezTo>
                  <a:pt x="86" y="0"/>
                  <a:pt x="85" y="0"/>
                  <a:pt x="84" y="0"/>
                </a:cubicBezTo>
                <a:cubicBezTo>
                  <a:pt x="82" y="0"/>
                  <a:pt x="81" y="0"/>
                  <a:pt x="80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35" y="3"/>
                  <a:pt x="0" y="28"/>
                  <a:pt x="0" y="60"/>
                </a:cubicBezTo>
                <a:cubicBezTo>
                  <a:pt x="167" y="60"/>
                  <a:pt x="167" y="60"/>
                  <a:pt x="167" y="60"/>
                </a:cubicBezTo>
                <a:cubicBezTo>
                  <a:pt x="167" y="1"/>
                  <a:pt x="167" y="1"/>
                  <a:pt x="167" y="1"/>
                </a:cubicBezTo>
                <a:cubicBezTo>
                  <a:pt x="87" y="1"/>
                  <a:pt x="87" y="1"/>
                  <a:pt x="87" y="1"/>
                </a:cubicBezTo>
              </a:path>
            </a:pathLst>
          </a:custGeom>
          <a:solidFill>
            <a:srgbClr val="373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8" name="íşlíďê"/>
          <p:cNvSpPr/>
          <p:nvPr/>
        </p:nvSpPr>
        <p:spPr bwMode="auto">
          <a:xfrm>
            <a:off x="2380615" y="4739640"/>
            <a:ext cx="335280" cy="120650"/>
          </a:xfrm>
          <a:custGeom>
            <a:avLst/>
            <a:gdLst>
              <a:gd name="T0" fmla="*/ 80 w 167"/>
              <a:gd name="T1" fmla="*/ 1 h 60"/>
              <a:gd name="T2" fmla="*/ 84 w 167"/>
              <a:gd name="T3" fmla="*/ 0 h 60"/>
              <a:gd name="T4" fmla="*/ 87 w 167"/>
              <a:gd name="T5" fmla="*/ 1 h 60"/>
              <a:gd name="T6" fmla="*/ 89 w 167"/>
              <a:gd name="T7" fmla="*/ 1 h 60"/>
              <a:gd name="T8" fmla="*/ 89 w 167"/>
              <a:gd name="T9" fmla="*/ 1 h 60"/>
              <a:gd name="T10" fmla="*/ 167 w 167"/>
              <a:gd name="T11" fmla="*/ 60 h 60"/>
              <a:gd name="T12" fmla="*/ 0 w 167"/>
              <a:gd name="T13" fmla="*/ 60 h 60"/>
              <a:gd name="T14" fmla="*/ 0 w 167"/>
              <a:gd name="T15" fmla="*/ 1 h 60"/>
              <a:gd name="T16" fmla="*/ 80 w 167"/>
              <a:gd name="T17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" h="60">
                <a:moveTo>
                  <a:pt x="80" y="1"/>
                </a:moveTo>
                <a:cubicBezTo>
                  <a:pt x="81" y="0"/>
                  <a:pt x="83" y="0"/>
                  <a:pt x="84" y="0"/>
                </a:cubicBezTo>
                <a:cubicBezTo>
                  <a:pt x="85" y="0"/>
                  <a:pt x="86" y="0"/>
                  <a:pt x="87" y="1"/>
                </a:cubicBezTo>
                <a:cubicBezTo>
                  <a:pt x="89" y="1"/>
                  <a:pt x="89" y="1"/>
                  <a:pt x="89" y="1"/>
                </a:cubicBezTo>
                <a:cubicBezTo>
                  <a:pt x="89" y="1"/>
                  <a:pt x="89" y="1"/>
                  <a:pt x="89" y="1"/>
                </a:cubicBezTo>
                <a:cubicBezTo>
                  <a:pt x="133" y="3"/>
                  <a:pt x="167" y="28"/>
                  <a:pt x="167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"/>
                  <a:pt x="0" y="1"/>
                  <a:pt x="0" y="1"/>
                </a:cubicBezTo>
                <a:cubicBezTo>
                  <a:pt x="80" y="1"/>
                  <a:pt x="80" y="1"/>
                  <a:pt x="80" y="1"/>
                </a:cubicBezTo>
              </a:path>
            </a:pathLst>
          </a:custGeom>
          <a:solidFill>
            <a:srgbClr val="2D2E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9" name="ïṡlidè"/>
          <p:cNvSpPr/>
          <p:nvPr/>
        </p:nvSpPr>
        <p:spPr bwMode="auto">
          <a:xfrm>
            <a:off x="2410460" y="3362960"/>
            <a:ext cx="305435" cy="72390"/>
          </a:xfrm>
          <a:custGeom>
            <a:avLst/>
            <a:gdLst>
              <a:gd name="T0" fmla="*/ 9 w 152"/>
              <a:gd name="T1" fmla="*/ 36 h 36"/>
              <a:gd name="T2" fmla="*/ 143 w 152"/>
              <a:gd name="T3" fmla="*/ 36 h 36"/>
              <a:gd name="T4" fmla="*/ 152 w 152"/>
              <a:gd name="T5" fmla="*/ 27 h 36"/>
              <a:gd name="T6" fmla="*/ 152 w 152"/>
              <a:gd name="T7" fmla="*/ 9 h 36"/>
              <a:gd name="T8" fmla="*/ 143 w 152"/>
              <a:gd name="T9" fmla="*/ 0 h 36"/>
              <a:gd name="T10" fmla="*/ 9 w 152"/>
              <a:gd name="T11" fmla="*/ 0 h 36"/>
              <a:gd name="T12" fmla="*/ 0 w 152"/>
              <a:gd name="T13" fmla="*/ 9 h 36"/>
              <a:gd name="T14" fmla="*/ 0 w 152"/>
              <a:gd name="T15" fmla="*/ 27 h 36"/>
              <a:gd name="T16" fmla="*/ 9 w 152"/>
              <a:gd name="T1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36">
                <a:moveTo>
                  <a:pt x="9" y="36"/>
                </a:moveTo>
                <a:cubicBezTo>
                  <a:pt x="143" y="36"/>
                  <a:pt x="143" y="36"/>
                  <a:pt x="143" y="36"/>
                </a:cubicBezTo>
                <a:cubicBezTo>
                  <a:pt x="148" y="36"/>
                  <a:pt x="152" y="32"/>
                  <a:pt x="152" y="27"/>
                </a:cubicBezTo>
                <a:cubicBezTo>
                  <a:pt x="152" y="9"/>
                  <a:pt x="152" y="9"/>
                  <a:pt x="152" y="9"/>
                </a:cubicBezTo>
                <a:cubicBezTo>
                  <a:pt x="152" y="4"/>
                  <a:pt x="148" y="0"/>
                  <a:pt x="143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2"/>
                  <a:pt x="4" y="36"/>
                  <a:pt x="9" y="36"/>
                </a:cubicBezTo>
              </a:path>
            </a:pathLst>
          </a:custGeom>
          <a:solidFill>
            <a:srgbClr val="043A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0" name="ís1iḍe"/>
          <p:cNvSpPr/>
          <p:nvPr/>
        </p:nvSpPr>
        <p:spPr bwMode="auto">
          <a:xfrm>
            <a:off x="1911350" y="3362960"/>
            <a:ext cx="304800" cy="72390"/>
          </a:xfrm>
          <a:custGeom>
            <a:avLst/>
            <a:gdLst>
              <a:gd name="T0" fmla="*/ 9 w 152"/>
              <a:gd name="T1" fmla="*/ 36 h 36"/>
              <a:gd name="T2" fmla="*/ 143 w 152"/>
              <a:gd name="T3" fmla="*/ 36 h 36"/>
              <a:gd name="T4" fmla="*/ 152 w 152"/>
              <a:gd name="T5" fmla="*/ 27 h 36"/>
              <a:gd name="T6" fmla="*/ 152 w 152"/>
              <a:gd name="T7" fmla="*/ 9 h 36"/>
              <a:gd name="T8" fmla="*/ 143 w 152"/>
              <a:gd name="T9" fmla="*/ 0 h 36"/>
              <a:gd name="T10" fmla="*/ 9 w 152"/>
              <a:gd name="T11" fmla="*/ 0 h 36"/>
              <a:gd name="T12" fmla="*/ 0 w 152"/>
              <a:gd name="T13" fmla="*/ 9 h 36"/>
              <a:gd name="T14" fmla="*/ 0 w 152"/>
              <a:gd name="T15" fmla="*/ 27 h 36"/>
              <a:gd name="T16" fmla="*/ 9 w 152"/>
              <a:gd name="T1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36">
                <a:moveTo>
                  <a:pt x="9" y="36"/>
                </a:moveTo>
                <a:cubicBezTo>
                  <a:pt x="143" y="36"/>
                  <a:pt x="143" y="36"/>
                  <a:pt x="143" y="36"/>
                </a:cubicBezTo>
                <a:cubicBezTo>
                  <a:pt x="148" y="36"/>
                  <a:pt x="152" y="32"/>
                  <a:pt x="152" y="27"/>
                </a:cubicBezTo>
                <a:cubicBezTo>
                  <a:pt x="152" y="9"/>
                  <a:pt x="152" y="9"/>
                  <a:pt x="152" y="9"/>
                </a:cubicBezTo>
                <a:cubicBezTo>
                  <a:pt x="152" y="4"/>
                  <a:pt x="148" y="0"/>
                  <a:pt x="143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2"/>
                  <a:pt x="4" y="36"/>
                  <a:pt x="9" y="36"/>
                </a:cubicBezTo>
              </a:path>
            </a:pathLst>
          </a:custGeom>
          <a:solidFill>
            <a:srgbClr val="043A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1" name="ïṥľíḑê"/>
          <p:cNvSpPr/>
          <p:nvPr/>
        </p:nvSpPr>
        <p:spPr bwMode="auto">
          <a:xfrm>
            <a:off x="3359785" y="2503170"/>
            <a:ext cx="549910" cy="149860"/>
          </a:xfrm>
          <a:custGeom>
            <a:avLst/>
            <a:gdLst>
              <a:gd name="T0" fmla="*/ 236 w 274"/>
              <a:gd name="T1" fmla="*/ 14 h 75"/>
              <a:gd name="T2" fmla="*/ 124 w 274"/>
              <a:gd name="T3" fmla="*/ 12 h 75"/>
              <a:gd name="T4" fmla="*/ 122 w 274"/>
              <a:gd name="T5" fmla="*/ 2 h 75"/>
              <a:gd name="T6" fmla="*/ 72 w 274"/>
              <a:gd name="T7" fmla="*/ 13 h 75"/>
              <a:gd name="T8" fmla="*/ 46 w 274"/>
              <a:gd name="T9" fmla="*/ 14 h 75"/>
              <a:gd name="T10" fmla="*/ 0 w 274"/>
              <a:gd name="T11" fmla="*/ 45 h 75"/>
              <a:gd name="T12" fmla="*/ 58 w 274"/>
              <a:gd name="T13" fmla="*/ 75 h 75"/>
              <a:gd name="T14" fmla="*/ 186 w 274"/>
              <a:gd name="T15" fmla="*/ 45 h 75"/>
              <a:gd name="T16" fmla="*/ 236 w 274"/>
              <a:gd name="T17" fmla="*/ 1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4" h="75">
                <a:moveTo>
                  <a:pt x="236" y="14"/>
                </a:moveTo>
                <a:cubicBezTo>
                  <a:pt x="236" y="14"/>
                  <a:pt x="178" y="12"/>
                  <a:pt x="124" y="12"/>
                </a:cubicBezTo>
                <a:cubicBezTo>
                  <a:pt x="129" y="8"/>
                  <a:pt x="133" y="3"/>
                  <a:pt x="122" y="2"/>
                </a:cubicBezTo>
                <a:cubicBezTo>
                  <a:pt x="109" y="0"/>
                  <a:pt x="88" y="7"/>
                  <a:pt x="72" y="13"/>
                </a:cubicBezTo>
                <a:cubicBezTo>
                  <a:pt x="62" y="13"/>
                  <a:pt x="53" y="13"/>
                  <a:pt x="46" y="14"/>
                </a:cubicBezTo>
                <a:cubicBezTo>
                  <a:pt x="0" y="18"/>
                  <a:pt x="0" y="45"/>
                  <a:pt x="0" y="45"/>
                </a:cubicBezTo>
                <a:cubicBezTo>
                  <a:pt x="58" y="75"/>
                  <a:pt x="58" y="75"/>
                  <a:pt x="58" y="75"/>
                </a:cubicBezTo>
                <a:cubicBezTo>
                  <a:pt x="58" y="75"/>
                  <a:pt x="98" y="55"/>
                  <a:pt x="186" y="45"/>
                </a:cubicBezTo>
                <a:cubicBezTo>
                  <a:pt x="274" y="36"/>
                  <a:pt x="236" y="14"/>
                  <a:pt x="236" y="14"/>
                </a:cubicBezTo>
              </a:path>
            </a:pathLst>
          </a:custGeom>
          <a:solidFill>
            <a:srgbClr val="FDD0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2" name="ïśľiḑê"/>
          <p:cNvSpPr/>
          <p:nvPr/>
        </p:nvSpPr>
        <p:spPr bwMode="auto">
          <a:xfrm>
            <a:off x="2230755" y="2118360"/>
            <a:ext cx="104140" cy="95885"/>
          </a:xfrm>
          <a:custGeom>
            <a:avLst/>
            <a:gdLst>
              <a:gd name="T0" fmla="*/ 52 w 52"/>
              <a:gd name="T1" fmla="*/ 4 h 48"/>
              <a:gd name="T2" fmla="*/ 5 w 52"/>
              <a:gd name="T3" fmla="*/ 24 h 48"/>
              <a:gd name="T4" fmla="*/ 40 w 52"/>
              <a:gd name="T5" fmla="*/ 48 h 48"/>
              <a:gd name="T6" fmla="*/ 52 w 52"/>
              <a:gd name="T7" fmla="*/ 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48">
                <a:moveTo>
                  <a:pt x="52" y="4"/>
                </a:moveTo>
                <a:cubicBezTo>
                  <a:pt x="29" y="0"/>
                  <a:pt x="10" y="8"/>
                  <a:pt x="5" y="24"/>
                </a:cubicBezTo>
                <a:cubicBezTo>
                  <a:pt x="0" y="40"/>
                  <a:pt x="21" y="46"/>
                  <a:pt x="40" y="48"/>
                </a:cubicBezTo>
                <a:cubicBezTo>
                  <a:pt x="4" y="38"/>
                  <a:pt x="26" y="2"/>
                  <a:pt x="52" y="4"/>
                </a:cubicBezTo>
                <a:close/>
              </a:path>
            </a:pathLst>
          </a:custGeom>
          <a:solidFill>
            <a:srgbClr val="FFAB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3" name="íSḻîďê"/>
          <p:cNvSpPr/>
          <p:nvPr/>
        </p:nvSpPr>
        <p:spPr bwMode="auto">
          <a:xfrm>
            <a:off x="2035175" y="1866900"/>
            <a:ext cx="151130" cy="36195"/>
          </a:xfrm>
          <a:custGeom>
            <a:avLst/>
            <a:gdLst>
              <a:gd name="T0" fmla="*/ 6 w 75"/>
              <a:gd name="T1" fmla="*/ 18 h 18"/>
              <a:gd name="T2" fmla="*/ 1 w 75"/>
              <a:gd name="T3" fmla="*/ 15 h 18"/>
              <a:gd name="T4" fmla="*/ 3 w 75"/>
              <a:gd name="T5" fmla="*/ 8 h 18"/>
              <a:gd name="T6" fmla="*/ 71 w 75"/>
              <a:gd name="T7" fmla="*/ 7 h 18"/>
              <a:gd name="T8" fmla="*/ 73 w 75"/>
              <a:gd name="T9" fmla="*/ 14 h 18"/>
              <a:gd name="T10" fmla="*/ 67 w 75"/>
              <a:gd name="T11" fmla="*/ 16 h 18"/>
              <a:gd name="T12" fmla="*/ 8 w 75"/>
              <a:gd name="T13" fmla="*/ 18 h 18"/>
              <a:gd name="T14" fmla="*/ 6 w 75"/>
              <a:gd name="T15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" h="18">
                <a:moveTo>
                  <a:pt x="6" y="18"/>
                </a:moveTo>
                <a:cubicBezTo>
                  <a:pt x="4" y="18"/>
                  <a:pt x="2" y="17"/>
                  <a:pt x="1" y="15"/>
                </a:cubicBezTo>
                <a:cubicBezTo>
                  <a:pt x="0" y="12"/>
                  <a:pt x="1" y="9"/>
                  <a:pt x="3" y="8"/>
                </a:cubicBezTo>
                <a:cubicBezTo>
                  <a:pt x="18" y="1"/>
                  <a:pt x="57" y="0"/>
                  <a:pt x="71" y="7"/>
                </a:cubicBezTo>
                <a:cubicBezTo>
                  <a:pt x="73" y="8"/>
                  <a:pt x="75" y="11"/>
                  <a:pt x="73" y="14"/>
                </a:cubicBezTo>
                <a:cubicBezTo>
                  <a:pt x="72" y="16"/>
                  <a:pt x="69" y="17"/>
                  <a:pt x="67" y="16"/>
                </a:cubicBezTo>
                <a:cubicBezTo>
                  <a:pt x="56" y="12"/>
                  <a:pt x="21" y="12"/>
                  <a:pt x="8" y="18"/>
                </a:cubicBezTo>
                <a:cubicBezTo>
                  <a:pt x="7" y="18"/>
                  <a:pt x="6" y="18"/>
                  <a:pt x="6" y="18"/>
                </a:cubicBezTo>
                <a:close/>
              </a:path>
            </a:pathLst>
          </a:custGeom>
          <a:solidFill>
            <a:srgbClr val="753C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4" name="í$ḻiďé"/>
          <p:cNvSpPr/>
          <p:nvPr/>
        </p:nvSpPr>
        <p:spPr bwMode="auto">
          <a:xfrm>
            <a:off x="2047240" y="1959610"/>
            <a:ext cx="144780" cy="1460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5" name="îš1îḑe"/>
          <p:cNvSpPr/>
          <p:nvPr/>
        </p:nvSpPr>
        <p:spPr bwMode="auto">
          <a:xfrm>
            <a:off x="2439035" y="1866900"/>
            <a:ext cx="150495" cy="36195"/>
          </a:xfrm>
          <a:custGeom>
            <a:avLst/>
            <a:gdLst>
              <a:gd name="T0" fmla="*/ 69 w 75"/>
              <a:gd name="T1" fmla="*/ 18 h 18"/>
              <a:gd name="T2" fmla="*/ 74 w 75"/>
              <a:gd name="T3" fmla="*/ 15 h 18"/>
              <a:gd name="T4" fmla="*/ 71 w 75"/>
              <a:gd name="T5" fmla="*/ 8 h 18"/>
              <a:gd name="T6" fmla="*/ 4 w 75"/>
              <a:gd name="T7" fmla="*/ 7 h 18"/>
              <a:gd name="T8" fmla="*/ 1 w 75"/>
              <a:gd name="T9" fmla="*/ 14 h 18"/>
              <a:gd name="T10" fmla="*/ 8 w 75"/>
              <a:gd name="T11" fmla="*/ 16 h 18"/>
              <a:gd name="T12" fmla="*/ 67 w 75"/>
              <a:gd name="T13" fmla="*/ 18 h 18"/>
              <a:gd name="T14" fmla="*/ 69 w 75"/>
              <a:gd name="T15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" h="18">
                <a:moveTo>
                  <a:pt x="69" y="18"/>
                </a:moveTo>
                <a:cubicBezTo>
                  <a:pt x="71" y="18"/>
                  <a:pt x="73" y="17"/>
                  <a:pt x="74" y="15"/>
                </a:cubicBezTo>
                <a:cubicBezTo>
                  <a:pt x="75" y="12"/>
                  <a:pt x="74" y="9"/>
                  <a:pt x="71" y="8"/>
                </a:cubicBezTo>
                <a:cubicBezTo>
                  <a:pt x="56" y="1"/>
                  <a:pt x="18" y="0"/>
                  <a:pt x="4" y="7"/>
                </a:cubicBezTo>
                <a:cubicBezTo>
                  <a:pt x="1" y="8"/>
                  <a:pt x="0" y="11"/>
                  <a:pt x="1" y="14"/>
                </a:cubicBezTo>
                <a:cubicBezTo>
                  <a:pt x="2" y="16"/>
                  <a:pt x="5" y="17"/>
                  <a:pt x="8" y="16"/>
                </a:cubicBezTo>
                <a:cubicBezTo>
                  <a:pt x="18" y="12"/>
                  <a:pt x="54" y="12"/>
                  <a:pt x="67" y="18"/>
                </a:cubicBezTo>
                <a:cubicBezTo>
                  <a:pt x="67" y="18"/>
                  <a:pt x="68" y="18"/>
                  <a:pt x="69" y="18"/>
                </a:cubicBezTo>
                <a:close/>
              </a:path>
            </a:pathLst>
          </a:custGeom>
          <a:solidFill>
            <a:srgbClr val="753C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6" name="ïśļïḓe"/>
          <p:cNvSpPr/>
          <p:nvPr/>
        </p:nvSpPr>
        <p:spPr bwMode="auto">
          <a:xfrm>
            <a:off x="2432685" y="1959610"/>
            <a:ext cx="144780" cy="1460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7" name="işľîḑé"/>
          <p:cNvSpPr/>
          <p:nvPr/>
        </p:nvSpPr>
        <p:spPr bwMode="auto">
          <a:xfrm>
            <a:off x="1923415" y="1912620"/>
            <a:ext cx="780415" cy="243205"/>
          </a:xfrm>
          <a:custGeom>
            <a:avLst/>
            <a:gdLst>
              <a:gd name="T0" fmla="*/ 385 w 389"/>
              <a:gd name="T1" fmla="*/ 7 h 121"/>
              <a:gd name="T2" fmla="*/ 354 w 389"/>
              <a:gd name="T3" fmla="*/ 7 h 121"/>
              <a:gd name="T4" fmla="*/ 243 w 389"/>
              <a:gd name="T5" fmla="*/ 14 h 121"/>
              <a:gd name="T6" fmla="*/ 194 w 389"/>
              <a:gd name="T7" fmla="*/ 18 h 121"/>
              <a:gd name="T8" fmla="*/ 146 w 389"/>
              <a:gd name="T9" fmla="*/ 14 h 121"/>
              <a:gd name="T10" fmla="*/ 35 w 389"/>
              <a:gd name="T11" fmla="*/ 7 h 121"/>
              <a:gd name="T12" fmla="*/ 4 w 389"/>
              <a:gd name="T13" fmla="*/ 7 h 121"/>
              <a:gd name="T14" fmla="*/ 4 w 389"/>
              <a:gd name="T15" fmla="*/ 34 h 121"/>
              <a:gd name="T16" fmla="*/ 13 w 389"/>
              <a:gd name="T17" fmla="*/ 40 h 121"/>
              <a:gd name="T18" fmla="*/ 23 w 389"/>
              <a:gd name="T19" fmla="*/ 81 h 121"/>
              <a:gd name="T20" fmla="*/ 38 w 389"/>
              <a:gd name="T21" fmla="*/ 105 h 121"/>
              <a:gd name="T22" fmla="*/ 61 w 389"/>
              <a:gd name="T23" fmla="*/ 117 h 121"/>
              <a:gd name="T24" fmla="*/ 128 w 389"/>
              <a:gd name="T25" fmla="*/ 111 h 121"/>
              <a:gd name="T26" fmla="*/ 167 w 389"/>
              <a:gd name="T27" fmla="*/ 58 h 121"/>
              <a:gd name="T28" fmla="*/ 191 w 389"/>
              <a:gd name="T29" fmla="*/ 35 h 121"/>
              <a:gd name="T30" fmla="*/ 193 w 389"/>
              <a:gd name="T31" fmla="*/ 35 h 121"/>
              <a:gd name="T32" fmla="*/ 198 w 389"/>
              <a:gd name="T33" fmla="*/ 35 h 121"/>
              <a:gd name="T34" fmla="*/ 222 w 389"/>
              <a:gd name="T35" fmla="*/ 58 h 121"/>
              <a:gd name="T36" fmla="*/ 261 w 389"/>
              <a:gd name="T37" fmla="*/ 111 h 121"/>
              <a:gd name="T38" fmla="*/ 328 w 389"/>
              <a:gd name="T39" fmla="*/ 117 h 121"/>
              <a:gd name="T40" fmla="*/ 350 w 389"/>
              <a:gd name="T41" fmla="*/ 105 h 121"/>
              <a:gd name="T42" fmla="*/ 366 w 389"/>
              <a:gd name="T43" fmla="*/ 81 h 121"/>
              <a:gd name="T44" fmla="*/ 376 w 389"/>
              <a:gd name="T45" fmla="*/ 40 h 121"/>
              <a:gd name="T46" fmla="*/ 385 w 389"/>
              <a:gd name="T47" fmla="*/ 34 h 121"/>
              <a:gd name="T48" fmla="*/ 385 w 389"/>
              <a:gd name="T49" fmla="*/ 7 h 121"/>
              <a:gd name="T50" fmla="*/ 156 w 389"/>
              <a:gd name="T51" fmla="*/ 58 h 121"/>
              <a:gd name="T52" fmla="*/ 121 w 389"/>
              <a:gd name="T53" fmla="*/ 106 h 121"/>
              <a:gd name="T54" fmla="*/ 56 w 389"/>
              <a:gd name="T55" fmla="*/ 108 h 121"/>
              <a:gd name="T56" fmla="*/ 25 w 389"/>
              <a:gd name="T57" fmla="*/ 27 h 121"/>
              <a:gd name="T58" fmla="*/ 85 w 389"/>
              <a:gd name="T59" fmla="*/ 15 h 121"/>
              <a:gd name="T60" fmla="*/ 142 w 389"/>
              <a:gd name="T61" fmla="*/ 21 h 121"/>
              <a:gd name="T62" fmla="*/ 156 w 389"/>
              <a:gd name="T63" fmla="*/ 58 h 121"/>
              <a:gd name="T64" fmla="*/ 333 w 389"/>
              <a:gd name="T65" fmla="*/ 108 h 121"/>
              <a:gd name="T66" fmla="*/ 268 w 389"/>
              <a:gd name="T67" fmla="*/ 106 h 121"/>
              <a:gd name="T68" fmla="*/ 233 w 389"/>
              <a:gd name="T69" fmla="*/ 58 h 121"/>
              <a:gd name="T70" fmla="*/ 246 w 389"/>
              <a:gd name="T71" fmla="*/ 21 h 121"/>
              <a:gd name="T72" fmla="*/ 304 w 389"/>
              <a:gd name="T73" fmla="*/ 15 h 121"/>
              <a:gd name="T74" fmla="*/ 364 w 389"/>
              <a:gd name="T75" fmla="*/ 27 h 121"/>
              <a:gd name="T76" fmla="*/ 333 w 389"/>
              <a:gd name="T77" fmla="*/ 10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89" h="121">
                <a:moveTo>
                  <a:pt x="385" y="7"/>
                </a:moveTo>
                <a:cubicBezTo>
                  <a:pt x="385" y="7"/>
                  <a:pt x="362" y="7"/>
                  <a:pt x="354" y="7"/>
                </a:cubicBezTo>
                <a:cubicBezTo>
                  <a:pt x="346" y="8"/>
                  <a:pt x="310" y="0"/>
                  <a:pt x="243" y="14"/>
                </a:cubicBezTo>
                <a:cubicBezTo>
                  <a:pt x="243" y="14"/>
                  <a:pt x="222" y="18"/>
                  <a:pt x="194" y="18"/>
                </a:cubicBezTo>
                <a:cubicBezTo>
                  <a:pt x="167" y="18"/>
                  <a:pt x="146" y="14"/>
                  <a:pt x="146" y="14"/>
                </a:cubicBezTo>
                <a:cubicBezTo>
                  <a:pt x="79" y="0"/>
                  <a:pt x="43" y="8"/>
                  <a:pt x="35" y="7"/>
                </a:cubicBezTo>
                <a:cubicBezTo>
                  <a:pt x="26" y="7"/>
                  <a:pt x="4" y="7"/>
                  <a:pt x="4" y="7"/>
                </a:cubicBezTo>
                <a:cubicBezTo>
                  <a:pt x="0" y="21"/>
                  <a:pt x="3" y="33"/>
                  <a:pt x="4" y="34"/>
                </a:cubicBezTo>
                <a:cubicBezTo>
                  <a:pt x="5" y="34"/>
                  <a:pt x="9" y="34"/>
                  <a:pt x="13" y="40"/>
                </a:cubicBezTo>
                <a:cubicBezTo>
                  <a:pt x="17" y="46"/>
                  <a:pt x="17" y="62"/>
                  <a:pt x="23" y="81"/>
                </a:cubicBezTo>
                <a:cubicBezTo>
                  <a:pt x="26" y="90"/>
                  <a:pt x="32" y="99"/>
                  <a:pt x="38" y="105"/>
                </a:cubicBezTo>
                <a:cubicBezTo>
                  <a:pt x="46" y="112"/>
                  <a:pt x="55" y="115"/>
                  <a:pt x="61" y="117"/>
                </a:cubicBezTo>
                <a:cubicBezTo>
                  <a:pt x="72" y="119"/>
                  <a:pt x="106" y="121"/>
                  <a:pt x="128" y="111"/>
                </a:cubicBezTo>
                <a:cubicBezTo>
                  <a:pt x="149" y="101"/>
                  <a:pt x="159" y="80"/>
                  <a:pt x="167" y="58"/>
                </a:cubicBezTo>
                <a:cubicBezTo>
                  <a:pt x="175" y="36"/>
                  <a:pt x="191" y="35"/>
                  <a:pt x="191" y="35"/>
                </a:cubicBezTo>
                <a:cubicBezTo>
                  <a:pt x="191" y="35"/>
                  <a:pt x="191" y="35"/>
                  <a:pt x="193" y="35"/>
                </a:cubicBezTo>
                <a:cubicBezTo>
                  <a:pt x="196" y="35"/>
                  <a:pt x="198" y="35"/>
                  <a:pt x="198" y="35"/>
                </a:cubicBezTo>
                <a:cubicBezTo>
                  <a:pt x="198" y="35"/>
                  <a:pt x="214" y="36"/>
                  <a:pt x="222" y="58"/>
                </a:cubicBezTo>
                <a:cubicBezTo>
                  <a:pt x="230" y="80"/>
                  <a:pt x="240" y="101"/>
                  <a:pt x="261" y="111"/>
                </a:cubicBezTo>
                <a:cubicBezTo>
                  <a:pt x="282" y="121"/>
                  <a:pt x="317" y="119"/>
                  <a:pt x="328" y="117"/>
                </a:cubicBezTo>
                <a:cubicBezTo>
                  <a:pt x="334" y="115"/>
                  <a:pt x="343" y="112"/>
                  <a:pt x="350" y="105"/>
                </a:cubicBezTo>
                <a:cubicBezTo>
                  <a:pt x="357" y="99"/>
                  <a:pt x="363" y="90"/>
                  <a:pt x="366" y="81"/>
                </a:cubicBezTo>
                <a:cubicBezTo>
                  <a:pt x="371" y="62"/>
                  <a:pt x="372" y="46"/>
                  <a:pt x="376" y="40"/>
                </a:cubicBezTo>
                <a:cubicBezTo>
                  <a:pt x="379" y="34"/>
                  <a:pt x="384" y="34"/>
                  <a:pt x="385" y="34"/>
                </a:cubicBezTo>
                <a:cubicBezTo>
                  <a:pt x="386" y="33"/>
                  <a:pt x="389" y="21"/>
                  <a:pt x="385" y="7"/>
                </a:cubicBezTo>
                <a:moveTo>
                  <a:pt x="156" y="58"/>
                </a:moveTo>
                <a:cubicBezTo>
                  <a:pt x="154" y="70"/>
                  <a:pt x="145" y="98"/>
                  <a:pt x="121" y="106"/>
                </a:cubicBezTo>
                <a:cubicBezTo>
                  <a:pt x="84" y="119"/>
                  <a:pt x="56" y="108"/>
                  <a:pt x="56" y="108"/>
                </a:cubicBezTo>
                <a:cubicBezTo>
                  <a:pt x="27" y="100"/>
                  <a:pt x="19" y="40"/>
                  <a:pt x="25" y="27"/>
                </a:cubicBezTo>
                <a:cubicBezTo>
                  <a:pt x="31" y="15"/>
                  <a:pt x="49" y="15"/>
                  <a:pt x="85" y="15"/>
                </a:cubicBezTo>
                <a:cubicBezTo>
                  <a:pt x="121" y="15"/>
                  <a:pt x="142" y="21"/>
                  <a:pt x="142" y="21"/>
                </a:cubicBezTo>
                <a:cubicBezTo>
                  <a:pt x="161" y="27"/>
                  <a:pt x="158" y="46"/>
                  <a:pt x="156" y="58"/>
                </a:cubicBezTo>
                <a:moveTo>
                  <a:pt x="333" y="108"/>
                </a:moveTo>
                <a:cubicBezTo>
                  <a:pt x="333" y="108"/>
                  <a:pt x="305" y="119"/>
                  <a:pt x="268" y="106"/>
                </a:cubicBezTo>
                <a:cubicBezTo>
                  <a:pt x="244" y="98"/>
                  <a:pt x="235" y="70"/>
                  <a:pt x="233" y="58"/>
                </a:cubicBezTo>
                <a:cubicBezTo>
                  <a:pt x="231" y="46"/>
                  <a:pt x="228" y="27"/>
                  <a:pt x="246" y="21"/>
                </a:cubicBezTo>
                <a:cubicBezTo>
                  <a:pt x="246" y="21"/>
                  <a:pt x="268" y="15"/>
                  <a:pt x="304" y="15"/>
                </a:cubicBezTo>
                <a:cubicBezTo>
                  <a:pt x="340" y="15"/>
                  <a:pt x="358" y="15"/>
                  <a:pt x="364" y="27"/>
                </a:cubicBezTo>
                <a:cubicBezTo>
                  <a:pt x="370" y="40"/>
                  <a:pt x="361" y="100"/>
                  <a:pt x="333" y="108"/>
                </a:cubicBezTo>
              </a:path>
            </a:pathLst>
          </a:custGeom>
          <a:solidFill>
            <a:srgbClr val="043A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8" name="íṣḻíḓe"/>
          <p:cNvSpPr/>
          <p:nvPr/>
        </p:nvSpPr>
        <p:spPr bwMode="auto">
          <a:xfrm>
            <a:off x="2378710" y="4738370"/>
            <a:ext cx="158115" cy="35560"/>
          </a:xfrm>
          <a:custGeom>
            <a:avLst/>
            <a:gdLst>
              <a:gd name="T0" fmla="*/ 0 w 79"/>
              <a:gd name="T1" fmla="*/ 0 h 18"/>
              <a:gd name="T2" fmla="*/ 1 w 79"/>
              <a:gd name="T3" fmla="*/ 18 h 18"/>
              <a:gd name="T4" fmla="*/ 1 w 79"/>
              <a:gd name="T5" fmla="*/ 2 h 18"/>
              <a:gd name="T6" fmla="*/ 79 w 79"/>
              <a:gd name="T7" fmla="*/ 2 h 18"/>
              <a:gd name="T8" fmla="*/ 0 w 79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18">
                <a:moveTo>
                  <a:pt x="0" y="0"/>
                </a:moveTo>
                <a:cubicBezTo>
                  <a:pt x="1" y="18"/>
                  <a:pt x="1" y="18"/>
                  <a:pt x="1" y="18"/>
                </a:cubicBezTo>
                <a:cubicBezTo>
                  <a:pt x="1" y="2"/>
                  <a:pt x="1" y="2"/>
                  <a:pt x="1" y="2"/>
                </a:cubicBezTo>
                <a:cubicBezTo>
                  <a:pt x="79" y="2"/>
                  <a:pt x="79" y="2"/>
                  <a:pt x="79" y="2"/>
                </a:cubicBezTo>
                <a:cubicBezTo>
                  <a:pt x="53" y="1"/>
                  <a:pt x="27" y="1"/>
                  <a:pt x="0" y="0"/>
                </a:cubicBezTo>
              </a:path>
            </a:pathLst>
          </a:custGeom>
          <a:solidFill>
            <a:srgbClr val="3233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9" name="îṥ1íḓe"/>
          <p:cNvSpPr/>
          <p:nvPr/>
        </p:nvSpPr>
        <p:spPr bwMode="auto">
          <a:xfrm>
            <a:off x="2192020" y="4739640"/>
            <a:ext cx="66040" cy="33655"/>
          </a:xfrm>
          <a:custGeom>
            <a:avLst/>
            <a:gdLst>
              <a:gd name="T0" fmla="*/ 33 w 33"/>
              <a:gd name="T1" fmla="*/ 0 h 17"/>
              <a:gd name="T2" fmla="*/ 0 w 33"/>
              <a:gd name="T3" fmla="*/ 1 h 17"/>
              <a:gd name="T4" fmla="*/ 32 w 33"/>
              <a:gd name="T5" fmla="*/ 1 h 17"/>
              <a:gd name="T6" fmla="*/ 32 w 33"/>
              <a:gd name="T7" fmla="*/ 17 h 17"/>
              <a:gd name="T8" fmla="*/ 33 w 33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7">
                <a:moveTo>
                  <a:pt x="33" y="0"/>
                </a:moveTo>
                <a:cubicBezTo>
                  <a:pt x="22" y="0"/>
                  <a:pt x="11" y="0"/>
                  <a:pt x="0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0"/>
                  <a:pt x="33" y="0"/>
                  <a:pt x="33" y="0"/>
                </a:cubicBezTo>
              </a:path>
            </a:pathLst>
          </a:custGeom>
          <a:solidFill>
            <a:srgbClr val="292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0" name="íṧļïḑé"/>
          <p:cNvSpPr/>
          <p:nvPr/>
        </p:nvSpPr>
        <p:spPr bwMode="auto">
          <a:xfrm>
            <a:off x="1920875" y="4741545"/>
            <a:ext cx="335280" cy="118745"/>
          </a:xfrm>
          <a:custGeom>
            <a:avLst/>
            <a:gdLst>
              <a:gd name="T0" fmla="*/ 167 w 167"/>
              <a:gd name="T1" fmla="*/ 0 h 59"/>
              <a:gd name="T2" fmla="*/ 135 w 167"/>
              <a:gd name="T3" fmla="*/ 0 h 59"/>
              <a:gd name="T4" fmla="*/ 57 w 167"/>
              <a:gd name="T5" fmla="*/ 3 h 59"/>
              <a:gd name="T6" fmla="*/ 0 w 167"/>
              <a:gd name="T7" fmla="*/ 59 h 59"/>
              <a:gd name="T8" fmla="*/ 167 w 167"/>
              <a:gd name="T9" fmla="*/ 59 h 59"/>
              <a:gd name="T10" fmla="*/ 167 w 167"/>
              <a:gd name="T11" fmla="*/ 16 h 59"/>
              <a:gd name="T12" fmla="*/ 167 w 167"/>
              <a:gd name="T1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7" h="59">
                <a:moveTo>
                  <a:pt x="167" y="0"/>
                </a:moveTo>
                <a:cubicBezTo>
                  <a:pt x="135" y="0"/>
                  <a:pt x="135" y="0"/>
                  <a:pt x="135" y="0"/>
                </a:cubicBezTo>
                <a:cubicBezTo>
                  <a:pt x="108" y="0"/>
                  <a:pt x="82" y="1"/>
                  <a:pt x="57" y="3"/>
                </a:cubicBezTo>
                <a:cubicBezTo>
                  <a:pt x="24" y="11"/>
                  <a:pt x="0" y="33"/>
                  <a:pt x="0" y="59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67" y="16"/>
                  <a:pt x="167" y="16"/>
                  <a:pt x="167" y="16"/>
                </a:cubicBezTo>
                <a:cubicBezTo>
                  <a:pt x="167" y="0"/>
                  <a:pt x="167" y="0"/>
                  <a:pt x="167" y="0"/>
                </a:cubicBezTo>
              </a:path>
            </a:pathLst>
          </a:custGeom>
          <a:solidFill>
            <a:srgbClr val="3233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1" name="îśḷíḋe"/>
          <p:cNvSpPr/>
          <p:nvPr/>
        </p:nvSpPr>
        <p:spPr bwMode="auto">
          <a:xfrm>
            <a:off x="2380615" y="4741545"/>
            <a:ext cx="335280" cy="118745"/>
          </a:xfrm>
          <a:custGeom>
            <a:avLst/>
            <a:gdLst>
              <a:gd name="T0" fmla="*/ 78 w 167"/>
              <a:gd name="T1" fmla="*/ 0 h 59"/>
              <a:gd name="T2" fmla="*/ 0 w 167"/>
              <a:gd name="T3" fmla="*/ 0 h 59"/>
              <a:gd name="T4" fmla="*/ 0 w 167"/>
              <a:gd name="T5" fmla="*/ 16 h 59"/>
              <a:gd name="T6" fmla="*/ 0 w 167"/>
              <a:gd name="T7" fmla="*/ 59 h 59"/>
              <a:gd name="T8" fmla="*/ 167 w 167"/>
              <a:gd name="T9" fmla="*/ 59 h 59"/>
              <a:gd name="T10" fmla="*/ 95 w 167"/>
              <a:gd name="T11" fmla="*/ 0 h 59"/>
              <a:gd name="T12" fmla="*/ 78 w 167"/>
              <a:gd name="T1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7" h="59">
                <a:moveTo>
                  <a:pt x="7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59"/>
                  <a:pt x="0" y="59"/>
                  <a:pt x="0" y="59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67" y="29"/>
                  <a:pt x="136" y="4"/>
                  <a:pt x="95" y="0"/>
                </a:cubicBezTo>
                <a:cubicBezTo>
                  <a:pt x="89" y="0"/>
                  <a:pt x="84" y="0"/>
                  <a:pt x="78" y="0"/>
                </a:cubicBezTo>
              </a:path>
            </a:pathLst>
          </a:custGeom>
          <a:solidFill>
            <a:srgbClr val="292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2" name="iṩlïḑê"/>
          <p:cNvSpPr/>
          <p:nvPr/>
        </p:nvSpPr>
        <p:spPr>
          <a:xfrm>
            <a:off x="2451100" y="1981835"/>
            <a:ext cx="101600" cy="101600"/>
          </a:xfrm>
          <a:prstGeom prst="ellipse">
            <a:avLst/>
          </a:prstGeom>
          <a:solidFill>
            <a:srgbClr val="664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3" name="íṧḷíḑè"/>
          <p:cNvSpPr/>
          <p:nvPr/>
        </p:nvSpPr>
        <p:spPr>
          <a:xfrm>
            <a:off x="2067560" y="1981835"/>
            <a:ext cx="102870" cy="101600"/>
          </a:xfrm>
          <a:prstGeom prst="ellipse">
            <a:avLst/>
          </a:prstGeom>
          <a:solidFill>
            <a:srgbClr val="664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4" name="ïs1iďê"/>
          <p:cNvSpPr/>
          <p:nvPr/>
        </p:nvSpPr>
        <p:spPr bwMode="auto">
          <a:xfrm>
            <a:off x="2122170" y="1997710"/>
            <a:ext cx="17780" cy="1968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5" name="ïṥļîḑê"/>
          <p:cNvSpPr/>
          <p:nvPr/>
        </p:nvSpPr>
        <p:spPr bwMode="auto">
          <a:xfrm>
            <a:off x="2483485" y="1997710"/>
            <a:ext cx="19685" cy="1968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06850" y="1887855"/>
            <a:ext cx="277749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根据企业应急类型及严重等级，确定应急物资装备配备标准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安排专人负责维护应急物质装备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三、企业应急管理能力提升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1495425" y="842645"/>
          <a:ext cx="6281420" cy="38404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09600"/>
                <a:gridCol w="1171575"/>
                <a:gridCol w="4500245"/>
              </a:tblGrid>
              <a:tr h="27432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基本装备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317D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通讯</a:t>
                      </a:r>
                      <a:endParaRPr kumimoji="0" lang="zh-CN" altLang="en-US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 horzOverflow="overflow">
                    <a:solidFill>
                      <a:srgbClr val="317D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手机、电话、对讲机等</a:t>
                      </a:r>
                      <a:endParaRPr kumimoji="0" lang="zh-CN" altLang="en-US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 horzOverflow="overflow">
                    <a:solidFill>
                      <a:srgbClr val="317D8F"/>
                    </a:solidFill>
                  </a:tcPr>
                </a:tc>
              </a:tr>
              <a:tr h="27432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交通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317D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汽车、直升机、铁路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317D8F"/>
                    </a:solidFill>
                  </a:tcPr>
                </a:tc>
              </a:tr>
              <a:tr h="27432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照明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317D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应急灯、防爆电筒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317D8F"/>
                    </a:solidFill>
                  </a:tcPr>
                </a:tc>
              </a:tr>
              <a:tr h="27432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防护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317D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防毒面罩、防护服等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317D8F"/>
                    </a:solidFill>
                  </a:tcPr>
                </a:tc>
              </a:tr>
              <a:tr h="27432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专用装备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4DA9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消防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4DA9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输水装置、软管、喷头、灭火器、呼吸器等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4DA9BB"/>
                    </a:solidFill>
                  </a:tcPr>
                </a:tc>
              </a:tr>
              <a:tr h="27432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侦检、控制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4DA9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探测、封堵、泄漏控制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4DA9BB"/>
                    </a:solidFill>
                  </a:tcPr>
                </a:tc>
              </a:tr>
              <a:tr h="27432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医疗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4DA9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救护车、担架、氧气、急救箱等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4DA9BB"/>
                    </a:solidFill>
                  </a:tcPr>
                </a:tc>
              </a:tr>
              <a:tr h="27432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应急电力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4DA9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备用发电机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4DA9BB"/>
                    </a:solidFill>
                  </a:tcPr>
                </a:tc>
              </a:tr>
              <a:tr h="27432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重型设备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4DA9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起重机、叉车、破拆设备、翻卸车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4DA9BB"/>
                    </a:solidFill>
                  </a:tcPr>
                </a:tc>
              </a:tr>
              <a:tr h="27432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地图图表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AEDA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材料贮存区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AEDA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储罐、仓库、路线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AEDAE4"/>
                    </a:solidFill>
                  </a:tcPr>
                </a:tc>
              </a:tr>
              <a:tr h="27432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工艺区域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AEDA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设备、建筑物、控制室、实验室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AEDAE4"/>
                    </a:solidFill>
                  </a:tcPr>
                </a:tc>
              </a:tr>
              <a:tr h="27432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功能区域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AEDA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办公室、实验室、动力室、紧急修理厂、诊所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AEDAE4"/>
                    </a:solidFill>
                  </a:tcPr>
                </a:tc>
              </a:tr>
              <a:tr h="27432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路径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AEDA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现场路线、出入口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AEDAE4"/>
                    </a:solidFill>
                  </a:tcPr>
                </a:tc>
              </a:tr>
              <a:tr h="27432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场外特征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AEDA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学校、居民区、公路、桥梁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AEDAE4"/>
                    </a:solidFill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三、企业应急管理能力提升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6725" y="762000"/>
            <a:ext cx="365315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kumimoji="0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应急演练</a:t>
            </a:r>
            <a:endParaRPr kumimoji="0" sz="1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9760" y="1114425"/>
            <a:ext cx="7798435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根据企业应急类型严重等级及发生频率，确定应急演练方式及频次。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805180" y="1697990"/>
          <a:ext cx="7600950" cy="3078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20"/>
                <a:gridCol w="1471930"/>
                <a:gridCol w="1581150"/>
                <a:gridCol w="947420"/>
                <a:gridCol w="1671955"/>
                <a:gridCol w="1133475"/>
              </a:tblGrid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  <a:endParaRPr lang="zh-CN" altLang="en-US" sz="1300" b="1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>
                    <a:solidFill>
                      <a:srgbClr val="2E6D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300" b="1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>
                    <a:solidFill>
                      <a:srgbClr val="2E6D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形式</a:t>
                      </a:r>
                      <a:endParaRPr lang="zh-CN" altLang="en-US" sz="1300" b="1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>
                    <a:solidFill>
                      <a:srgbClr val="2E6D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最小频次</a:t>
                      </a:r>
                      <a:endParaRPr lang="zh-CN" altLang="en-US" sz="1300" b="1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>
                    <a:solidFill>
                      <a:srgbClr val="2E6D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特点</a:t>
                      </a:r>
                      <a:endParaRPr lang="zh-CN" altLang="en-US" sz="1300" b="1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>
                    <a:solidFill>
                      <a:srgbClr val="2E6D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不足</a:t>
                      </a:r>
                      <a:endParaRPr lang="zh-CN" altLang="en-US" sz="1300" b="1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>
                    <a:solidFill>
                      <a:srgbClr val="2E6D7A"/>
                    </a:solidFill>
                  </a:tcPr>
                </a:tc>
              </a:tr>
              <a:tr h="1096010">
                <a:tc>
                  <a:txBody>
                    <a:bodyPr/>
                    <a:lstStyle/>
                    <a:p>
                      <a:r>
                        <a:rPr lang="zh-CN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桌面演练</a:t>
                      </a:r>
                      <a:endParaRPr lang="zh-CN" altLang="en-US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lnSpc>
                          <a:spcPct val="110000"/>
                        </a:lnSpc>
                        <a:buFontTx/>
                        <a:buChar char="•"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梳理处置流程</a:t>
                      </a:r>
                      <a:endParaRPr lang="en-US" altLang="zh-CN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lvl="1" algn="l" defTabSz="914400" rtl="0" eaLnBrk="1" latinLnBrk="0" hangingPunct="1">
                        <a:lnSpc>
                          <a:spcPct val="110000"/>
                        </a:lnSpc>
                        <a:buFontTx/>
                        <a:buChar char="•"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协作和分配任务</a:t>
                      </a:r>
                      <a:endParaRPr lang="zh-CN" altLang="en-US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03" marB="45703" anchor="ctr"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lnSpc>
                          <a:spcPct val="110000"/>
                        </a:lnSpc>
                        <a:buFontTx/>
                        <a:buChar char="•"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会议室</a:t>
                      </a:r>
                      <a:r>
                        <a:rPr lang="zh-CN" alt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开展</a:t>
                      </a:r>
                      <a:endParaRPr lang="zh-CN" alt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lvl="1" algn="l" defTabSz="914400" rtl="0" eaLnBrk="1" latinLnBrk="0" hangingPunct="1">
                        <a:lnSpc>
                          <a:spcPct val="110000"/>
                        </a:lnSpc>
                        <a:buFontTx/>
                        <a:buChar char="•"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应答式或研讨式</a:t>
                      </a:r>
                      <a:endParaRPr lang="zh-CN" altLang="en-US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03" marB="45703" anchor="ctr"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每月</a:t>
                      </a:r>
                      <a:r>
                        <a:rPr lang="en-US" altLang="zh-CN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次</a:t>
                      </a:r>
                      <a:endParaRPr lang="zh-CN" altLang="en-US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1439" marR="91439" marT="45703" marB="45703" anchor="ctr"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lnSpc>
                          <a:spcPct val="110000"/>
                        </a:lnSpc>
                        <a:buFontTx/>
                        <a:buChar char="•"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成本低、工作量小</a:t>
                      </a:r>
                      <a:endParaRPr lang="en-US" altLang="zh-CN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lvl="1" algn="l" defTabSz="914400" rtl="0" eaLnBrk="1" latinLnBrk="0" hangingPunct="1">
                        <a:lnSpc>
                          <a:spcPct val="110000"/>
                        </a:lnSpc>
                        <a:buFontTx/>
                        <a:buChar char="•"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随时可开展</a:t>
                      </a:r>
                      <a:endParaRPr lang="zh-CN" altLang="en-US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03" marB="45703" anchor="ctr"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lnSpc>
                          <a:spcPct val="110000"/>
                        </a:lnSpc>
                        <a:buFontTx/>
                        <a:buChar char="•"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限于口头交流</a:t>
                      </a:r>
                      <a:endParaRPr lang="zh-CN" altLang="en-US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lvl="1" algn="l" defTabSz="914400" rtl="0" eaLnBrk="1" latinLnBrk="0" hangingPunct="1">
                        <a:lnSpc>
                          <a:spcPct val="110000"/>
                        </a:lnSpc>
                        <a:buFontTx/>
                        <a:buChar char="•"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实操无法检验</a:t>
                      </a:r>
                      <a:endParaRPr lang="zh-CN" altLang="en-US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lvl="1" algn="l" defTabSz="914400" rtl="0" eaLnBrk="1" latinLnBrk="0" hangingPunct="1">
                        <a:lnSpc>
                          <a:spcPct val="110000"/>
                        </a:lnSpc>
                        <a:buFontTx/>
                        <a:buChar char="•"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参与人员少</a:t>
                      </a:r>
                      <a:endParaRPr lang="zh-CN" altLang="en-US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03" marB="45703" anchor="ctr"/>
                </a:tc>
              </a:tr>
              <a:tr h="693420">
                <a:tc>
                  <a:txBody>
                    <a:bodyPr/>
                    <a:lstStyle/>
                    <a:p>
                      <a:r>
                        <a:rPr lang="zh-CN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功能演练</a:t>
                      </a:r>
                      <a:endParaRPr lang="zh-CN" altLang="en-US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检验预案、人员和响应能力部分功能</a:t>
                      </a:r>
                      <a:endParaRPr lang="zh-CN" altLang="en-US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03" marB="45703" anchor="ctr"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lnSpc>
                          <a:spcPct val="110000"/>
                        </a:lnSpc>
                        <a:buFontTx/>
                        <a:buChar char="•"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有限利用现场</a:t>
                      </a:r>
                      <a:endParaRPr lang="en-US" altLang="zh-CN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lvl="1" algn="l" defTabSz="914400" rtl="0" eaLnBrk="1" latinLnBrk="0" hangingPunct="1">
                        <a:lnSpc>
                          <a:spcPct val="110000"/>
                        </a:lnSpc>
                        <a:buFontTx/>
                        <a:buChar char="•"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测试部分功能</a:t>
                      </a:r>
                      <a:endParaRPr lang="en-US" altLang="zh-CN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lvl="1" algn="l" defTabSz="914400" rtl="0" eaLnBrk="1" latinLnBrk="0" hangingPunct="1">
                        <a:lnSpc>
                          <a:spcPct val="110000"/>
                        </a:lnSpc>
                        <a:buFontTx/>
                        <a:buChar char="•"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决策人员参与多</a:t>
                      </a:r>
                      <a:endParaRPr lang="zh-CN" altLang="en-US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03" marB="45703" anchor="ctr"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每季</a:t>
                      </a:r>
                      <a:r>
                        <a:rPr lang="en-US" altLang="zh-CN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次</a:t>
                      </a:r>
                      <a:endParaRPr lang="zh-CN" altLang="en-US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1439" marR="91439" marT="45703" marB="45703" anchor="ctr"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lnSpc>
                          <a:spcPct val="110000"/>
                        </a:lnSpc>
                        <a:buFontTx/>
                        <a:buChar char="•"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简单易行</a:t>
                      </a:r>
                      <a:endParaRPr lang="en-US" altLang="zh-CN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lvl="1" algn="l" defTabSz="914400" rtl="0" eaLnBrk="1" latinLnBrk="0" hangingPunct="1">
                        <a:lnSpc>
                          <a:spcPct val="110000"/>
                        </a:lnSpc>
                        <a:buFontTx/>
                        <a:buChar char="•"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实战检验</a:t>
                      </a:r>
                      <a:endParaRPr lang="zh-CN" altLang="en-US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03" marB="45703" anchor="ctr"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lnSpc>
                          <a:spcPct val="110000"/>
                        </a:lnSpc>
                        <a:buFontTx/>
                        <a:buChar char="•"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功能较少，未考虑系统联动性</a:t>
                      </a:r>
                      <a:endParaRPr lang="zh-CN" altLang="en-US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03" marB="45703" anchor="ctr"/>
                </a:tc>
              </a:tr>
              <a:tr h="894080">
                <a:tc>
                  <a:txBody>
                    <a:bodyPr/>
                    <a:lstStyle/>
                    <a:p>
                      <a:r>
                        <a:rPr lang="zh-CN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全面演练</a:t>
                      </a:r>
                      <a:endParaRPr lang="zh-CN" altLang="en-US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系统检验应急协调与响应能力</a:t>
                      </a:r>
                      <a:endParaRPr lang="zh-CN" altLang="en-US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03" marB="45703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模拟实战</a:t>
                      </a:r>
                      <a:endParaRPr lang="en-US" altLang="zh-CN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真实度高</a:t>
                      </a:r>
                      <a:endParaRPr lang="zh-CN" altLang="en-US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参与人数多</a:t>
                      </a:r>
                      <a:endParaRPr lang="zh-CN" altLang="en-US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03" marB="45703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每年</a:t>
                      </a:r>
                      <a:r>
                        <a:rPr lang="en-US" altLang="zh-CN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次</a:t>
                      </a:r>
                      <a:endParaRPr lang="zh-CN" altLang="en-US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1439" marR="91439" marT="45703" marB="45703" anchor="ctr"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系统检验应急能力</a:t>
                      </a:r>
                      <a:endParaRPr lang="zh-CN" altLang="en-US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03" marB="45703" anchor="ctr"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lnSpc>
                          <a:spcPct val="110000"/>
                        </a:lnSpc>
                        <a:buFontTx/>
                        <a:buChar char="•"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人力、资源投入大</a:t>
                      </a:r>
                      <a:endParaRPr lang="en-US" altLang="zh-CN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lvl="1" algn="l" defTabSz="914400" rtl="0" eaLnBrk="1" latinLnBrk="0" hangingPunct="1">
                        <a:lnSpc>
                          <a:spcPct val="110000"/>
                        </a:lnSpc>
                        <a:buFontTx/>
                        <a:buChar char="•"/>
                      </a:pPr>
                      <a:r>
                        <a:rPr lang="zh-CN" alt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筹备工作量大</a:t>
                      </a:r>
                      <a:endParaRPr lang="zh-CN" altLang="en-US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03" marB="45703" anchor="ctr"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三、企业应急管理能力提升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6725" y="762000"/>
            <a:ext cx="365315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应急演练</a:t>
            </a:r>
            <a:endParaRPr kumimoji="0" sz="1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9760" y="1114425"/>
            <a:ext cx="7798435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参与人员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86130" y="1642110"/>
          <a:ext cx="7715250" cy="30268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4755"/>
                <a:gridCol w="2143125"/>
                <a:gridCol w="4357370"/>
              </a:tblGrid>
              <a:tr h="3092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  <a:endParaRPr lang="zh-CN" altLang="en-US" sz="14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>
                    <a:solidFill>
                      <a:srgbClr val="2E6D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职责</a:t>
                      </a:r>
                      <a:endParaRPr lang="zh-CN" altLang="en-US" sz="14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>
                    <a:solidFill>
                      <a:srgbClr val="2E6D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能力要求</a:t>
                      </a:r>
                      <a:endParaRPr lang="zh-CN" altLang="en-US" sz="14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>
                    <a:solidFill>
                      <a:srgbClr val="2E6D7A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策划人员</a:t>
                      </a:r>
                      <a:endParaRPr lang="zh-CN" alt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buClr>
                          <a:srgbClr val="2F7889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策划方案，编制脚本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03" marB="45703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熟悉演练模拟场景和应急流程</a:t>
                      </a:r>
                      <a:endParaRPr lang="zh-CN" altLang="en-US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>
                    <a:solidFill>
                      <a:srgbClr val="D2DEEF"/>
                    </a:solidFill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控制人员</a:t>
                      </a:r>
                      <a:endParaRPr lang="zh-CN" alt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buClr>
                          <a:srgbClr val="2F7889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引导场景按脚本进行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buClr>
                          <a:srgbClr val="2F7889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保证实现所有演习预期目标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buClr>
                          <a:srgbClr val="2F7889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控制节奏与情景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buClr>
                          <a:srgbClr val="2F7889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监视行动人员的安全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03" marB="45703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具备现场指挥能力和应变能力，熟悉演练方案、脚本及参与人员职责</a:t>
                      </a:r>
                      <a:endParaRPr lang="zh-CN" altLang="en-US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>
                    <a:solidFill>
                      <a:srgbClr val="EAEFF7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行动人员</a:t>
                      </a:r>
                      <a:endParaRPr lang="zh-CN" alt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2F7889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按脚本和方案实施救援</a:t>
                      </a:r>
                      <a:endParaRPr lang="en-US" altLang="zh-CN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buClr>
                          <a:srgbClr val="2F7889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确保自身安全</a:t>
                      </a:r>
                      <a:endParaRPr lang="zh-CN" altLang="en-US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熟悉演练方案、脚本及本岗位职责，熟练应急程序及装备</a:t>
                      </a:r>
                      <a:endParaRPr lang="zh-CN" altLang="en-US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>
                    <a:solidFill>
                      <a:srgbClr val="D2DEE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评价人员</a:t>
                      </a:r>
                      <a:endParaRPr lang="zh-CN" alt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>
                          <a:srgbClr val="2F7889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观察演练及记录演练过程</a:t>
                      </a:r>
                      <a:endParaRPr lang="en-US" altLang="zh-CN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Clr>
                          <a:srgbClr val="2F7889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不干涉演习人员执行任务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Clr>
                          <a:srgbClr val="2F7889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评估演练成效及问题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03" marB="45703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熟悉演练方案、脚本及参与人员职责，具备应急演练评估能力</a:t>
                      </a:r>
                      <a:endParaRPr lang="zh-CN" altLang="en-US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>
                    <a:solidFill>
                      <a:srgbClr val="EAEFF7"/>
                    </a:solidFill>
                  </a:tcPr>
                </a:tc>
              </a:tr>
              <a:tr h="4019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观摩人员</a:t>
                      </a:r>
                      <a:endParaRPr lang="zh-CN" alt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70000"/>
                        </a:lnSpc>
                        <a:buClr>
                          <a:srgbClr val="2F7889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观摩演练</a:t>
                      </a:r>
                      <a:endParaRPr lang="zh-CN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marT="45703" marB="45703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熟悉紧急情况下处置预案</a:t>
                      </a:r>
                      <a:endParaRPr lang="zh-CN" altLang="en-US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03" marB="45703" anchor="ctr"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10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3256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三、企业应急管理能力提升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6725" y="762000"/>
            <a:ext cx="365315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应急演练</a:t>
            </a:r>
            <a:endParaRPr kumimoji="0" sz="1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27195" y="911225"/>
            <a:ext cx="13589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演练内容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ísļïďe"/>
          <p:cNvSpPr/>
          <p:nvPr/>
        </p:nvSpPr>
        <p:spPr bwMode="auto">
          <a:xfrm>
            <a:off x="2124075" y="1475740"/>
            <a:ext cx="5564505" cy="335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ïṩlïḋé"/>
          <p:cNvSpPr/>
          <p:nvPr/>
        </p:nvSpPr>
        <p:spPr bwMode="auto">
          <a:xfrm>
            <a:off x="2124075" y="1480185"/>
            <a:ext cx="2779395" cy="3352165"/>
          </a:xfrm>
          <a:custGeom>
            <a:avLst/>
            <a:gdLst>
              <a:gd name="T0" fmla="*/ 628 w 628"/>
              <a:gd name="T1" fmla="*/ 756 h 756"/>
              <a:gd name="T2" fmla="*/ 43 w 628"/>
              <a:gd name="T3" fmla="*/ 756 h 756"/>
              <a:gd name="T4" fmla="*/ 0 w 628"/>
              <a:gd name="T5" fmla="*/ 713 h 756"/>
              <a:gd name="T6" fmla="*/ 0 w 628"/>
              <a:gd name="T7" fmla="*/ 43 h 756"/>
              <a:gd name="T8" fmla="*/ 43 w 628"/>
              <a:gd name="T9" fmla="*/ 0 h 756"/>
              <a:gd name="T10" fmla="*/ 628 w 628"/>
              <a:gd name="T11" fmla="*/ 0 h 756"/>
              <a:gd name="T12" fmla="*/ 628 w 628"/>
              <a:gd name="T13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8" h="756">
                <a:moveTo>
                  <a:pt x="628" y="756"/>
                </a:moveTo>
                <a:cubicBezTo>
                  <a:pt x="43" y="756"/>
                  <a:pt x="43" y="756"/>
                  <a:pt x="43" y="756"/>
                </a:cubicBezTo>
                <a:cubicBezTo>
                  <a:pt x="19" y="756"/>
                  <a:pt x="0" y="737"/>
                  <a:pt x="0" y="71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628" y="0"/>
                  <a:pt x="628" y="0"/>
                  <a:pt x="628" y="0"/>
                </a:cubicBezTo>
                <a:lnTo>
                  <a:pt x="628" y="756"/>
                </a:lnTo>
                <a:close/>
              </a:path>
            </a:pathLst>
          </a:custGeom>
          <a:solidFill>
            <a:srgbClr val="4E5D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í$ḷiďé"/>
          <p:cNvSpPr/>
          <p:nvPr/>
        </p:nvSpPr>
        <p:spPr bwMode="auto">
          <a:xfrm>
            <a:off x="4903470" y="1480185"/>
            <a:ext cx="2780665" cy="3352165"/>
          </a:xfrm>
          <a:custGeom>
            <a:avLst/>
            <a:gdLst>
              <a:gd name="T0" fmla="*/ 0 w 628"/>
              <a:gd name="T1" fmla="*/ 0 h 756"/>
              <a:gd name="T2" fmla="*/ 585 w 628"/>
              <a:gd name="T3" fmla="*/ 0 h 756"/>
              <a:gd name="T4" fmla="*/ 628 w 628"/>
              <a:gd name="T5" fmla="*/ 43 h 756"/>
              <a:gd name="T6" fmla="*/ 628 w 628"/>
              <a:gd name="T7" fmla="*/ 713 h 756"/>
              <a:gd name="T8" fmla="*/ 585 w 628"/>
              <a:gd name="T9" fmla="*/ 756 h 756"/>
              <a:gd name="T10" fmla="*/ 0 w 628"/>
              <a:gd name="T11" fmla="*/ 756 h 756"/>
              <a:gd name="T12" fmla="*/ 0 w 628"/>
              <a:gd name="T13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8" h="756">
                <a:moveTo>
                  <a:pt x="0" y="0"/>
                </a:moveTo>
                <a:cubicBezTo>
                  <a:pt x="585" y="0"/>
                  <a:pt x="585" y="0"/>
                  <a:pt x="585" y="0"/>
                </a:cubicBezTo>
                <a:cubicBezTo>
                  <a:pt x="609" y="0"/>
                  <a:pt x="628" y="19"/>
                  <a:pt x="628" y="43"/>
                </a:cubicBezTo>
                <a:cubicBezTo>
                  <a:pt x="628" y="713"/>
                  <a:pt x="628" y="713"/>
                  <a:pt x="628" y="713"/>
                </a:cubicBezTo>
                <a:cubicBezTo>
                  <a:pt x="628" y="737"/>
                  <a:pt x="609" y="756"/>
                  <a:pt x="585" y="756"/>
                </a:cubicBezTo>
                <a:cubicBezTo>
                  <a:pt x="0" y="756"/>
                  <a:pt x="0" y="756"/>
                  <a:pt x="0" y="756"/>
                </a:cubicBezTo>
                <a:lnTo>
                  <a:pt x="0" y="0"/>
                </a:lnTo>
                <a:close/>
              </a:path>
            </a:pathLst>
          </a:custGeom>
          <a:solidFill>
            <a:srgbClr val="566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ïşḷidè"/>
          <p:cNvSpPr/>
          <p:nvPr/>
        </p:nvSpPr>
        <p:spPr bwMode="auto">
          <a:xfrm>
            <a:off x="7242175" y="1656715"/>
            <a:ext cx="269875" cy="998855"/>
          </a:xfrm>
          <a:custGeom>
            <a:avLst/>
            <a:gdLst>
              <a:gd name="T0" fmla="*/ 35 w 61"/>
              <a:gd name="T1" fmla="*/ 225 h 225"/>
              <a:gd name="T2" fmla="*/ 0 w 61"/>
              <a:gd name="T3" fmla="*/ 225 h 225"/>
              <a:gd name="T4" fmla="*/ 0 w 61"/>
              <a:gd name="T5" fmla="*/ 0 h 225"/>
              <a:gd name="T6" fmla="*/ 35 w 61"/>
              <a:gd name="T7" fmla="*/ 0 h 225"/>
              <a:gd name="T8" fmla="*/ 61 w 61"/>
              <a:gd name="T9" fmla="*/ 25 h 225"/>
              <a:gd name="T10" fmla="*/ 61 w 61"/>
              <a:gd name="T11" fmla="*/ 200 h 225"/>
              <a:gd name="T12" fmla="*/ 35 w 61"/>
              <a:gd name="T13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225">
                <a:moveTo>
                  <a:pt x="35" y="225"/>
                </a:moveTo>
                <a:cubicBezTo>
                  <a:pt x="0" y="225"/>
                  <a:pt x="0" y="225"/>
                  <a:pt x="0" y="225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9" y="0"/>
                  <a:pt x="61" y="11"/>
                  <a:pt x="61" y="25"/>
                </a:cubicBezTo>
                <a:cubicBezTo>
                  <a:pt x="61" y="200"/>
                  <a:pt x="61" y="200"/>
                  <a:pt x="61" y="200"/>
                </a:cubicBezTo>
                <a:cubicBezTo>
                  <a:pt x="61" y="214"/>
                  <a:pt x="49" y="225"/>
                  <a:pt x="35" y="2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îṣlîḑè"/>
          <p:cNvSpPr/>
          <p:nvPr/>
        </p:nvSpPr>
        <p:spPr bwMode="auto">
          <a:xfrm>
            <a:off x="7242175" y="2655570"/>
            <a:ext cx="269875" cy="1001395"/>
          </a:xfrm>
          <a:custGeom>
            <a:avLst/>
            <a:gdLst>
              <a:gd name="T0" fmla="*/ 35 w 61"/>
              <a:gd name="T1" fmla="*/ 226 h 226"/>
              <a:gd name="T2" fmla="*/ 0 w 61"/>
              <a:gd name="T3" fmla="*/ 226 h 226"/>
              <a:gd name="T4" fmla="*/ 0 w 61"/>
              <a:gd name="T5" fmla="*/ 0 h 226"/>
              <a:gd name="T6" fmla="*/ 35 w 61"/>
              <a:gd name="T7" fmla="*/ 0 h 226"/>
              <a:gd name="T8" fmla="*/ 61 w 61"/>
              <a:gd name="T9" fmla="*/ 26 h 226"/>
              <a:gd name="T10" fmla="*/ 61 w 61"/>
              <a:gd name="T11" fmla="*/ 200 h 226"/>
              <a:gd name="T12" fmla="*/ 35 w 61"/>
              <a:gd name="T13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226">
                <a:moveTo>
                  <a:pt x="35" y="226"/>
                </a:moveTo>
                <a:cubicBezTo>
                  <a:pt x="0" y="226"/>
                  <a:pt x="0" y="226"/>
                  <a:pt x="0" y="226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9" y="0"/>
                  <a:pt x="61" y="12"/>
                  <a:pt x="61" y="26"/>
                </a:cubicBezTo>
                <a:cubicBezTo>
                  <a:pt x="61" y="200"/>
                  <a:pt x="61" y="200"/>
                  <a:pt x="61" y="200"/>
                </a:cubicBezTo>
                <a:cubicBezTo>
                  <a:pt x="61" y="214"/>
                  <a:pt x="49" y="226"/>
                  <a:pt x="35" y="226"/>
                </a:cubicBez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íṣḷiḍê"/>
          <p:cNvSpPr/>
          <p:nvPr/>
        </p:nvSpPr>
        <p:spPr bwMode="auto">
          <a:xfrm>
            <a:off x="7242175" y="3656965"/>
            <a:ext cx="269875" cy="998855"/>
          </a:xfrm>
          <a:custGeom>
            <a:avLst/>
            <a:gdLst>
              <a:gd name="T0" fmla="*/ 35 w 61"/>
              <a:gd name="T1" fmla="*/ 225 h 225"/>
              <a:gd name="T2" fmla="*/ 0 w 61"/>
              <a:gd name="T3" fmla="*/ 225 h 225"/>
              <a:gd name="T4" fmla="*/ 0 w 61"/>
              <a:gd name="T5" fmla="*/ 0 h 225"/>
              <a:gd name="T6" fmla="*/ 35 w 61"/>
              <a:gd name="T7" fmla="*/ 0 h 225"/>
              <a:gd name="T8" fmla="*/ 61 w 61"/>
              <a:gd name="T9" fmla="*/ 25 h 225"/>
              <a:gd name="T10" fmla="*/ 61 w 61"/>
              <a:gd name="T11" fmla="*/ 200 h 225"/>
              <a:gd name="T12" fmla="*/ 35 w 61"/>
              <a:gd name="T13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225">
                <a:moveTo>
                  <a:pt x="35" y="225"/>
                </a:moveTo>
                <a:cubicBezTo>
                  <a:pt x="0" y="225"/>
                  <a:pt x="0" y="225"/>
                  <a:pt x="0" y="225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9" y="0"/>
                  <a:pt x="61" y="11"/>
                  <a:pt x="61" y="25"/>
                </a:cubicBezTo>
                <a:cubicBezTo>
                  <a:pt x="61" y="200"/>
                  <a:pt x="61" y="200"/>
                  <a:pt x="61" y="200"/>
                </a:cubicBezTo>
                <a:cubicBezTo>
                  <a:pt x="61" y="214"/>
                  <a:pt x="49" y="225"/>
                  <a:pt x="35" y="225"/>
                </a:cubicBezTo>
                <a:close/>
              </a:path>
            </a:pathLst>
          </a:custGeom>
          <a:solidFill>
            <a:srgbClr val="4DA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îṧ1ïḍé"/>
          <p:cNvSpPr/>
          <p:nvPr/>
        </p:nvSpPr>
        <p:spPr bwMode="auto">
          <a:xfrm>
            <a:off x="4979670" y="1656715"/>
            <a:ext cx="2262505" cy="2998470"/>
          </a:xfrm>
          <a:custGeom>
            <a:avLst/>
            <a:gdLst>
              <a:gd name="T0" fmla="*/ 25 w 511"/>
              <a:gd name="T1" fmla="*/ 0 h 676"/>
              <a:gd name="T2" fmla="*/ 0 w 511"/>
              <a:gd name="T3" fmla="*/ 25 h 676"/>
              <a:gd name="T4" fmla="*/ 0 w 511"/>
              <a:gd name="T5" fmla="*/ 651 h 676"/>
              <a:gd name="T6" fmla="*/ 25 w 511"/>
              <a:gd name="T7" fmla="*/ 676 h 676"/>
              <a:gd name="T8" fmla="*/ 511 w 511"/>
              <a:gd name="T9" fmla="*/ 676 h 676"/>
              <a:gd name="T10" fmla="*/ 511 w 511"/>
              <a:gd name="T11" fmla="*/ 0 h 676"/>
              <a:gd name="T12" fmla="*/ 25 w 511"/>
              <a:gd name="T13" fmla="*/ 0 h 676"/>
              <a:gd name="T14" fmla="*/ 38 w 511"/>
              <a:gd name="T15" fmla="*/ 643 h 676"/>
              <a:gd name="T16" fmla="*/ 19 w 511"/>
              <a:gd name="T17" fmla="*/ 624 h 676"/>
              <a:gd name="T18" fmla="*/ 38 w 511"/>
              <a:gd name="T19" fmla="*/ 605 h 676"/>
              <a:gd name="T20" fmla="*/ 57 w 511"/>
              <a:gd name="T21" fmla="*/ 624 h 676"/>
              <a:gd name="T22" fmla="*/ 38 w 511"/>
              <a:gd name="T23" fmla="*/ 643 h 676"/>
              <a:gd name="T24" fmla="*/ 38 w 511"/>
              <a:gd name="T25" fmla="*/ 547 h 676"/>
              <a:gd name="T26" fmla="*/ 19 w 511"/>
              <a:gd name="T27" fmla="*/ 529 h 676"/>
              <a:gd name="T28" fmla="*/ 38 w 511"/>
              <a:gd name="T29" fmla="*/ 510 h 676"/>
              <a:gd name="T30" fmla="*/ 57 w 511"/>
              <a:gd name="T31" fmla="*/ 529 h 676"/>
              <a:gd name="T32" fmla="*/ 38 w 511"/>
              <a:gd name="T33" fmla="*/ 547 h 676"/>
              <a:gd name="T34" fmla="*/ 38 w 511"/>
              <a:gd name="T35" fmla="*/ 452 h 676"/>
              <a:gd name="T36" fmla="*/ 19 w 511"/>
              <a:gd name="T37" fmla="*/ 433 h 676"/>
              <a:gd name="T38" fmla="*/ 38 w 511"/>
              <a:gd name="T39" fmla="*/ 415 h 676"/>
              <a:gd name="T40" fmla="*/ 57 w 511"/>
              <a:gd name="T41" fmla="*/ 433 h 676"/>
              <a:gd name="T42" fmla="*/ 38 w 511"/>
              <a:gd name="T43" fmla="*/ 452 h 676"/>
              <a:gd name="T44" fmla="*/ 38 w 511"/>
              <a:gd name="T45" fmla="*/ 357 h 676"/>
              <a:gd name="T46" fmla="*/ 19 w 511"/>
              <a:gd name="T47" fmla="*/ 338 h 676"/>
              <a:gd name="T48" fmla="*/ 38 w 511"/>
              <a:gd name="T49" fmla="*/ 319 h 676"/>
              <a:gd name="T50" fmla="*/ 57 w 511"/>
              <a:gd name="T51" fmla="*/ 338 h 676"/>
              <a:gd name="T52" fmla="*/ 38 w 511"/>
              <a:gd name="T53" fmla="*/ 357 h 676"/>
              <a:gd name="T54" fmla="*/ 38 w 511"/>
              <a:gd name="T55" fmla="*/ 261 h 676"/>
              <a:gd name="T56" fmla="*/ 19 w 511"/>
              <a:gd name="T57" fmla="*/ 243 h 676"/>
              <a:gd name="T58" fmla="*/ 38 w 511"/>
              <a:gd name="T59" fmla="*/ 224 h 676"/>
              <a:gd name="T60" fmla="*/ 57 w 511"/>
              <a:gd name="T61" fmla="*/ 243 h 676"/>
              <a:gd name="T62" fmla="*/ 38 w 511"/>
              <a:gd name="T63" fmla="*/ 261 h 676"/>
              <a:gd name="T64" fmla="*/ 38 w 511"/>
              <a:gd name="T65" fmla="*/ 166 h 676"/>
              <a:gd name="T66" fmla="*/ 19 w 511"/>
              <a:gd name="T67" fmla="*/ 147 h 676"/>
              <a:gd name="T68" fmla="*/ 38 w 511"/>
              <a:gd name="T69" fmla="*/ 129 h 676"/>
              <a:gd name="T70" fmla="*/ 57 w 511"/>
              <a:gd name="T71" fmla="*/ 147 h 676"/>
              <a:gd name="T72" fmla="*/ 38 w 511"/>
              <a:gd name="T73" fmla="*/ 166 h 676"/>
              <a:gd name="T74" fmla="*/ 38 w 511"/>
              <a:gd name="T75" fmla="*/ 71 h 676"/>
              <a:gd name="T76" fmla="*/ 19 w 511"/>
              <a:gd name="T77" fmla="*/ 52 h 676"/>
              <a:gd name="T78" fmla="*/ 38 w 511"/>
              <a:gd name="T79" fmla="*/ 33 h 676"/>
              <a:gd name="T80" fmla="*/ 57 w 511"/>
              <a:gd name="T81" fmla="*/ 52 h 676"/>
              <a:gd name="T82" fmla="*/ 38 w 511"/>
              <a:gd name="T83" fmla="*/ 71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1" h="676">
                <a:moveTo>
                  <a:pt x="25" y="0"/>
                </a:moveTo>
                <a:cubicBezTo>
                  <a:pt x="11" y="0"/>
                  <a:pt x="0" y="11"/>
                  <a:pt x="0" y="25"/>
                </a:cubicBezTo>
                <a:cubicBezTo>
                  <a:pt x="0" y="651"/>
                  <a:pt x="0" y="651"/>
                  <a:pt x="0" y="651"/>
                </a:cubicBezTo>
                <a:cubicBezTo>
                  <a:pt x="0" y="665"/>
                  <a:pt x="11" y="676"/>
                  <a:pt x="25" y="676"/>
                </a:cubicBezTo>
                <a:cubicBezTo>
                  <a:pt x="511" y="676"/>
                  <a:pt x="511" y="676"/>
                  <a:pt x="511" y="676"/>
                </a:cubicBezTo>
                <a:cubicBezTo>
                  <a:pt x="511" y="0"/>
                  <a:pt x="511" y="0"/>
                  <a:pt x="511" y="0"/>
                </a:cubicBezTo>
                <a:lnTo>
                  <a:pt x="25" y="0"/>
                </a:lnTo>
                <a:close/>
                <a:moveTo>
                  <a:pt x="38" y="643"/>
                </a:moveTo>
                <a:cubicBezTo>
                  <a:pt x="28" y="643"/>
                  <a:pt x="19" y="634"/>
                  <a:pt x="19" y="624"/>
                </a:cubicBezTo>
                <a:cubicBezTo>
                  <a:pt x="19" y="614"/>
                  <a:pt x="28" y="605"/>
                  <a:pt x="38" y="605"/>
                </a:cubicBezTo>
                <a:cubicBezTo>
                  <a:pt x="48" y="605"/>
                  <a:pt x="57" y="614"/>
                  <a:pt x="57" y="624"/>
                </a:cubicBezTo>
                <a:cubicBezTo>
                  <a:pt x="57" y="634"/>
                  <a:pt x="48" y="643"/>
                  <a:pt x="38" y="643"/>
                </a:cubicBezTo>
                <a:close/>
                <a:moveTo>
                  <a:pt x="38" y="547"/>
                </a:moveTo>
                <a:cubicBezTo>
                  <a:pt x="28" y="547"/>
                  <a:pt x="19" y="539"/>
                  <a:pt x="19" y="529"/>
                </a:cubicBezTo>
                <a:cubicBezTo>
                  <a:pt x="19" y="519"/>
                  <a:pt x="28" y="510"/>
                  <a:pt x="38" y="510"/>
                </a:cubicBezTo>
                <a:cubicBezTo>
                  <a:pt x="48" y="510"/>
                  <a:pt x="57" y="519"/>
                  <a:pt x="57" y="529"/>
                </a:cubicBezTo>
                <a:cubicBezTo>
                  <a:pt x="57" y="539"/>
                  <a:pt x="48" y="547"/>
                  <a:pt x="38" y="547"/>
                </a:cubicBezTo>
                <a:close/>
                <a:moveTo>
                  <a:pt x="38" y="452"/>
                </a:moveTo>
                <a:cubicBezTo>
                  <a:pt x="28" y="452"/>
                  <a:pt x="19" y="444"/>
                  <a:pt x="19" y="433"/>
                </a:cubicBezTo>
                <a:cubicBezTo>
                  <a:pt x="19" y="423"/>
                  <a:pt x="28" y="415"/>
                  <a:pt x="38" y="415"/>
                </a:cubicBezTo>
                <a:cubicBezTo>
                  <a:pt x="48" y="415"/>
                  <a:pt x="57" y="423"/>
                  <a:pt x="57" y="433"/>
                </a:cubicBezTo>
                <a:cubicBezTo>
                  <a:pt x="57" y="444"/>
                  <a:pt x="48" y="452"/>
                  <a:pt x="38" y="452"/>
                </a:cubicBezTo>
                <a:close/>
                <a:moveTo>
                  <a:pt x="38" y="357"/>
                </a:moveTo>
                <a:cubicBezTo>
                  <a:pt x="28" y="357"/>
                  <a:pt x="19" y="348"/>
                  <a:pt x="19" y="338"/>
                </a:cubicBezTo>
                <a:cubicBezTo>
                  <a:pt x="19" y="328"/>
                  <a:pt x="28" y="319"/>
                  <a:pt x="38" y="319"/>
                </a:cubicBezTo>
                <a:cubicBezTo>
                  <a:pt x="48" y="319"/>
                  <a:pt x="57" y="328"/>
                  <a:pt x="57" y="338"/>
                </a:cubicBezTo>
                <a:cubicBezTo>
                  <a:pt x="57" y="348"/>
                  <a:pt x="48" y="357"/>
                  <a:pt x="38" y="357"/>
                </a:cubicBezTo>
                <a:close/>
                <a:moveTo>
                  <a:pt x="38" y="261"/>
                </a:moveTo>
                <a:cubicBezTo>
                  <a:pt x="28" y="261"/>
                  <a:pt x="19" y="253"/>
                  <a:pt x="19" y="243"/>
                </a:cubicBezTo>
                <a:cubicBezTo>
                  <a:pt x="19" y="233"/>
                  <a:pt x="28" y="224"/>
                  <a:pt x="38" y="224"/>
                </a:cubicBezTo>
                <a:cubicBezTo>
                  <a:pt x="48" y="224"/>
                  <a:pt x="57" y="233"/>
                  <a:pt x="57" y="243"/>
                </a:cubicBezTo>
                <a:cubicBezTo>
                  <a:pt x="57" y="253"/>
                  <a:pt x="48" y="261"/>
                  <a:pt x="38" y="261"/>
                </a:cubicBezTo>
                <a:close/>
                <a:moveTo>
                  <a:pt x="38" y="166"/>
                </a:moveTo>
                <a:cubicBezTo>
                  <a:pt x="28" y="166"/>
                  <a:pt x="19" y="158"/>
                  <a:pt x="19" y="147"/>
                </a:cubicBezTo>
                <a:cubicBezTo>
                  <a:pt x="19" y="137"/>
                  <a:pt x="28" y="129"/>
                  <a:pt x="38" y="129"/>
                </a:cubicBezTo>
                <a:cubicBezTo>
                  <a:pt x="48" y="129"/>
                  <a:pt x="57" y="137"/>
                  <a:pt x="57" y="147"/>
                </a:cubicBezTo>
                <a:cubicBezTo>
                  <a:pt x="57" y="158"/>
                  <a:pt x="48" y="166"/>
                  <a:pt x="38" y="166"/>
                </a:cubicBezTo>
                <a:close/>
                <a:moveTo>
                  <a:pt x="38" y="71"/>
                </a:moveTo>
                <a:cubicBezTo>
                  <a:pt x="28" y="71"/>
                  <a:pt x="19" y="62"/>
                  <a:pt x="19" y="52"/>
                </a:cubicBezTo>
                <a:cubicBezTo>
                  <a:pt x="19" y="42"/>
                  <a:pt x="28" y="33"/>
                  <a:pt x="38" y="33"/>
                </a:cubicBezTo>
                <a:cubicBezTo>
                  <a:pt x="48" y="33"/>
                  <a:pt x="57" y="42"/>
                  <a:pt x="57" y="52"/>
                </a:cubicBezTo>
                <a:cubicBezTo>
                  <a:pt x="57" y="62"/>
                  <a:pt x="48" y="71"/>
                  <a:pt x="38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íSḷíḍé"/>
          <p:cNvSpPr/>
          <p:nvPr/>
        </p:nvSpPr>
        <p:spPr bwMode="auto">
          <a:xfrm>
            <a:off x="2301240" y="1656715"/>
            <a:ext cx="2531745" cy="2998470"/>
          </a:xfrm>
          <a:custGeom>
            <a:avLst/>
            <a:gdLst>
              <a:gd name="T0" fmla="*/ 547 w 572"/>
              <a:gd name="T1" fmla="*/ 0 h 676"/>
              <a:gd name="T2" fmla="*/ 25 w 572"/>
              <a:gd name="T3" fmla="*/ 0 h 676"/>
              <a:gd name="T4" fmla="*/ 0 w 572"/>
              <a:gd name="T5" fmla="*/ 25 h 676"/>
              <a:gd name="T6" fmla="*/ 0 w 572"/>
              <a:gd name="T7" fmla="*/ 651 h 676"/>
              <a:gd name="T8" fmla="*/ 25 w 572"/>
              <a:gd name="T9" fmla="*/ 676 h 676"/>
              <a:gd name="T10" fmla="*/ 547 w 572"/>
              <a:gd name="T11" fmla="*/ 676 h 676"/>
              <a:gd name="T12" fmla="*/ 572 w 572"/>
              <a:gd name="T13" fmla="*/ 651 h 676"/>
              <a:gd name="T14" fmla="*/ 572 w 572"/>
              <a:gd name="T15" fmla="*/ 25 h 676"/>
              <a:gd name="T16" fmla="*/ 547 w 572"/>
              <a:gd name="T17" fmla="*/ 0 h 676"/>
              <a:gd name="T18" fmla="*/ 533 w 572"/>
              <a:gd name="T19" fmla="*/ 643 h 676"/>
              <a:gd name="T20" fmla="*/ 514 w 572"/>
              <a:gd name="T21" fmla="*/ 624 h 676"/>
              <a:gd name="T22" fmla="*/ 533 w 572"/>
              <a:gd name="T23" fmla="*/ 605 h 676"/>
              <a:gd name="T24" fmla="*/ 552 w 572"/>
              <a:gd name="T25" fmla="*/ 624 h 676"/>
              <a:gd name="T26" fmla="*/ 533 w 572"/>
              <a:gd name="T27" fmla="*/ 643 h 676"/>
              <a:gd name="T28" fmla="*/ 533 w 572"/>
              <a:gd name="T29" fmla="*/ 547 h 676"/>
              <a:gd name="T30" fmla="*/ 514 w 572"/>
              <a:gd name="T31" fmla="*/ 529 h 676"/>
              <a:gd name="T32" fmla="*/ 533 w 572"/>
              <a:gd name="T33" fmla="*/ 510 h 676"/>
              <a:gd name="T34" fmla="*/ 552 w 572"/>
              <a:gd name="T35" fmla="*/ 529 h 676"/>
              <a:gd name="T36" fmla="*/ 533 w 572"/>
              <a:gd name="T37" fmla="*/ 547 h 676"/>
              <a:gd name="T38" fmla="*/ 533 w 572"/>
              <a:gd name="T39" fmla="*/ 452 h 676"/>
              <a:gd name="T40" fmla="*/ 514 w 572"/>
              <a:gd name="T41" fmla="*/ 433 h 676"/>
              <a:gd name="T42" fmla="*/ 533 w 572"/>
              <a:gd name="T43" fmla="*/ 415 h 676"/>
              <a:gd name="T44" fmla="*/ 552 w 572"/>
              <a:gd name="T45" fmla="*/ 433 h 676"/>
              <a:gd name="T46" fmla="*/ 533 w 572"/>
              <a:gd name="T47" fmla="*/ 452 h 676"/>
              <a:gd name="T48" fmla="*/ 533 w 572"/>
              <a:gd name="T49" fmla="*/ 357 h 676"/>
              <a:gd name="T50" fmla="*/ 514 w 572"/>
              <a:gd name="T51" fmla="*/ 338 h 676"/>
              <a:gd name="T52" fmla="*/ 533 w 572"/>
              <a:gd name="T53" fmla="*/ 319 h 676"/>
              <a:gd name="T54" fmla="*/ 552 w 572"/>
              <a:gd name="T55" fmla="*/ 338 h 676"/>
              <a:gd name="T56" fmla="*/ 533 w 572"/>
              <a:gd name="T57" fmla="*/ 357 h 676"/>
              <a:gd name="T58" fmla="*/ 533 w 572"/>
              <a:gd name="T59" fmla="*/ 261 h 676"/>
              <a:gd name="T60" fmla="*/ 514 w 572"/>
              <a:gd name="T61" fmla="*/ 243 h 676"/>
              <a:gd name="T62" fmla="*/ 533 w 572"/>
              <a:gd name="T63" fmla="*/ 224 h 676"/>
              <a:gd name="T64" fmla="*/ 552 w 572"/>
              <a:gd name="T65" fmla="*/ 243 h 676"/>
              <a:gd name="T66" fmla="*/ 533 w 572"/>
              <a:gd name="T67" fmla="*/ 261 h 676"/>
              <a:gd name="T68" fmla="*/ 533 w 572"/>
              <a:gd name="T69" fmla="*/ 166 h 676"/>
              <a:gd name="T70" fmla="*/ 514 w 572"/>
              <a:gd name="T71" fmla="*/ 147 h 676"/>
              <a:gd name="T72" fmla="*/ 533 w 572"/>
              <a:gd name="T73" fmla="*/ 129 h 676"/>
              <a:gd name="T74" fmla="*/ 552 w 572"/>
              <a:gd name="T75" fmla="*/ 147 h 676"/>
              <a:gd name="T76" fmla="*/ 533 w 572"/>
              <a:gd name="T77" fmla="*/ 166 h 676"/>
              <a:gd name="T78" fmla="*/ 533 w 572"/>
              <a:gd name="T79" fmla="*/ 71 h 676"/>
              <a:gd name="T80" fmla="*/ 514 w 572"/>
              <a:gd name="T81" fmla="*/ 52 h 676"/>
              <a:gd name="T82" fmla="*/ 533 w 572"/>
              <a:gd name="T83" fmla="*/ 33 h 676"/>
              <a:gd name="T84" fmla="*/ 552 w 572"/>
              <a:gd name="T85" fmla="*/ 52 h 676"/>
              <a:gd name="T86" fmla="*/ 533 w 572"/>
              <a:gd name="T87" fmla="*/ 71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2" h="676">
                <a:moveTo>
                  <a:pt x="547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651"/>
                  <a:pt x="0" y="651"/>
                  <a:pt x="0" y="651"/>
                </a:cubicBezTo>
                <a:cubicBezTo>
                  <a:pt x="0" y="665"/>
                  <a:pt x="11" y="676"/>
                  <a:pt x="25" y="676"/>
                </a:cubicBezTo>
                <a:cubicBezTo>
                  <a:pt x="547" y="676"/>
                  <a:pt x="547" y="676"/>
                  <a:pt x="547" y="676"/>
                </a:cubicBezTo>
                <a:cubicBezTo>
                  <a:pt x="561" y="676"/>
                  <a:pt x="572" y="665"/>
                  <a:pt x="572" y="651"/>
                </a:cubicBezTo>
                <a:cubicBezTo>
                  <a:pt x="572" y="25"/>
                  <a:pt x="572" y="25"/>
                  <a:pt x="572" y="25"/>
                </a:cubicBezTo>
                <a:cubicBezTo>
                  <a:pt x="572" y="11"/>
                  <a:pt x="561" y="0"/>
                  <a:pt x="547" y="0"/>
                </a:cubicBezTo>
                <a:close/>
                <a:moveTo>
                  <a:pt x="533" y="643"/>
                </a:moveTo>
                <a:cubicBezTo>
                  <a:pt x="523" y="643"/>
                  <a:pt x="514" y="634"/>
                  <a:pt x="514" y="624"/>
                </a:cubicBezTo>
                <a:cubicBezTo>
                  <a:pt x="514" y="614"/>
                  <a:pt x="523" y="605"/>
                  <a:pt x="533" y="605"/>
                </a:cubicBezTo>
                <a:cubicBezTo>
                  <a:pt x="543" y="605"/>
                  <a:pt x="552" y="614"/>
                  <a:pt x="552" y="624"/>
                </a:cubicBezTo>
                <a:cubicBezTo>
                  <a:pt x="552" y="634"/>
                  <a:pt x="543" y="643"/>
                  <a:pt x="533" y="643"/>
                </a:cubicBezTo>
                <a:close/>
                <a:moveTo>
                  <a:pt x="533" y="547"/>
                </a:moveTo>
                <a:cubicBezTo>
                  <a:pt x="523" y="547"/>
                  <a:pt x="514" y="539"/>
                  <a:pt x="514" y="529"/>
                </a:cubicBezTo>
                <a:cubicBezTo>
                  <a:pt x="514" y="519"/>
                  <a:pt x="523" y="510"/>
                  <a:pt x="533" y="510"/>
                </a:cubicBezTo>
                <a:cubicBezTo>
                  <a:pt x="543" y="510"/>
                  <a:pt x="552" y="519"/>
                  <a:pt x="552" y="529"/>
                </a:cubicBezTo>
                <a:cubicBezTo>
                  <a:pt x="552" y="539"/>
                  <a:pt x="543" y="547"/>
                  <a:pt x="533" y="547"/>
                </a:cubicBezTo>
                <a:close/>
                <a:moveTo>
                  <a:pt x="533" y="452"/>
                </a:moveTo>
                <a:cubicBezTo>
                  <a:pt x="523" y="452"/>
                  <a:pt x="514" y="444"/>
                  <a:pt x="514" y="433"/>
                </a:cubicBezTo>
                <a:cubicBezTo>
                  <a:pt x="514" y="423"/>
                  <a:pt x="523" y="415"/>
                  <a:pt x="533" y="415"/>
                </a:cubicBezTo>
                <a:cubicBezTo>
                  <a:pt x="543" y="415"/>
                  <a:pt x="552" y="423"/>
                  <a:pt x="552" y="433"/>
                </a:cubicBezTo>
                <a:cubicBezTo>
                  <a:pt x="552" y="444"/>
                  <a:pt x="543" y="452"/>
                  <a:pt x="533" y="452"/>
                </a:cubicBezTo>
                <a:close/>
                <a:moveTo>
                  <a:pt x="533" y="357"/>
                </a:moveTo>
                <a:cubicBezTo>
                  <a:pt x="523" y="357"/>
                  <a:pt x="514" y="348"/>
                  <a:pt x="514" y="338"/>
                </a:cubicBezTo>
                <a:cubicBezTo>
                  <a:pt x="514" y="328"/>
                  <a:pt x="523" y="319"/>
                  <a:pt x="533" y="319"/>
                </a:cubicBezTo>
                <a:cubicBezTo>
                  <a:pt x="543" y="319"/>
                  <a:pt x="552" y="328"/>
                  <a:pt x="552" y="338"/>
                </a:cubicBezTo>
                <a:cubicBezTo>
                  <a:pt x="552" y="348"/>
                  <a:pt x="543" y="357"/>
                  <a:pt x="533" y="357"/>
                </a:cubicBezTo>
                <a:close/>
                <a:moveTo>
                  <a:pt x="533" y="261"/>
                </a:moveTo>
                <a:cubicBezTo>
                  <a:pt x="523" y="261"/>
                  <a:pt x="514" y="253"/>
                  <a:pt x="514" y="243"/>
                </a:cubicBezTo>
                <a:cubicBezTo>
                  <a:pt x="514" y="233"/>
                  <a:pt x="523" y="224"/>
                  <a:pt x="533" y="224"/>
                </a:cubicBezTo>
                <a:cubicBezTo>
                  <a:pt x="543" y="224"/>
                  <a:pt x="552" y="233"/>
                  <a:pt x="552" y="243"/>
                </a:cubicBezTo>
                <a:cubicBezTo>
                  <a:pt x="552" y="253"/>
                  <a:pt x="543" y="261"/>
                  <a:pt x="533" y="261"/>
                </a:cubicBezTo>
                <a:close/>
                <a:moveTo>
                  <a:pt x="533" y="166"/>
                </a:moveTo>
                <a:cubicBezTo>
                  <a:pt x="523" y="166"/>
                  <a:pt x="514" y="158"/>
                  <a:pt x="514" y="147"/>
                </a:cubicBezTo>
                <a:cubicBezTo>
                  <a:pt x="514" y="137"/>
                  <a:pt x="523" y="129"/>
                  <a:pt x="533" y="129"/>
                </a:cubicBezTo>
                <a:cubicBezTo>
                  <a:pt x="543" y="129"/>
                  <a:pt x="552" y="137"/>
                  <a:pt x="552" y="147"/>
                </a:cubicBezTo>
                <a:cubicBezTo>
                  <a:pt x="552" y="158"/>
                  <a:pt x="543" y="166"/>
                  <a:pt x="533" y="166"/>
                </a:cubicBezTo>
                <a:close/>
                <a:moveTo>
                  <a:pt x="533" y="71"/>
                </a:moveTo>
                <a:cubicBezTo>
                  <a:pt x="523" y="71"/>
                  <a:pt x="514" y="62"/>
                  <a:pt x="514" y="52"/>
                </a:cubicBezTo>
                <a:cubicBezTo>
                  <a:pt x="514" y="42"/>
                  <a:pt x="523" y="33"/>
                  <a:pt x="533" y="33"/>
                </a:cubicBezTo>
                <a:cubicBezTo>
                  <a:pt x="543" y="33"/>
                  <a:pt x="552" y="42"/>
                  <a:pt x="552" y="52"/>
                </a:cubicBezTo>
                <a:cubicBezTo>
                  <a:pt x="552" y="62"/>
                  <a:pt x="543" y="71"/>
                  <a:pt x="533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ïṧľîḓé"/>
          <p:cNvSpPr/>
          <p:nvPr/>
        </p:nvSpPr>
        <p:spPr bwMode="auto">
          <a:xfrm>
            <a:off x="4660265" y="1723390"/>
            <a:ext cx="487045" cy="164465"/>
          </a:xfrm>
          <a:custGeom>
            <a:avLst/>
            <a:gdLst>
              <a:gd name="T0" fmla="*/ 0 w 110"/>
              <a:gd name="T1" fmla="*/ 37 h 37"/>
              <a:gd name="T2" fmla="*/ 55 w 110"/>
              <a:gd name="T3" fmla="*/ 0 h 37"/>
              <a:gd name="T4" fmla="*/ 110 w 110"/>
              <a:gd name="T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" h="37">
                <a:moveTo>
                  <a:pt x="0" y="37"/>
                </a:moveTo>
                <a:cubicBezTo>
                  <a:pt x="0" y="37"/>
                  <a:pt x="7" y="0"/>
                  <a:pt x="55" y="0"/>
                </a:cubicBezTo>
                <a:cubicBezTo>
                  <a:pt x="103" y="0"/>
                  <a:pt x="110" y="37"/>
                  <a:pt x="110" y="37"/>
                </a:cubicBezTo>
              </a:path>
            </a:pathLst>
          </a:custGeom>
          <a:noFill/>
          <a:ln w="101600" cap="rnd">
            <a:solidFill>
              <a:srgbClr val="242D3C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işlïďe"/>
          <p:cNvSpPr/>
          <p:nvPr/>
        </p:nvSpPr>
        <p:spPr bwMode="auto">
          <a:xfrm>
            <a:off x="4660265" y="2159000"/>
            <a:ext cx="487045" cy="163195"/>
          </a:xfrm>
          <a:custGeom>
            <a:avLst/>
            <a:gdLst>
              <a:gd name="T0" fmla="*/ 0 w 110"/>
              <a:gd name="T1" fmla="*/ 37 h 37"/>
              <a:gd name="T2" fmla="*/ 55 w 110"/>
              <a:gd name="T3" fmla="*/ 0 h 37"/>
              <a:gd name="T4" fmla="*/ 110 w 110"/>
              <a:gd name="T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" h="37">
                <a:moveTo>
                  <a:pt x="0" y="37"/>
                </a:moveTo>
                <a:cubicBezTo>
                  <a:pt x="0" y="37"/>
                  <a:pt x="7" y="0"/>
                  <a:pt x="55" y="0"/>
                </a:cubicBezTo>
                <a:cubicBezTo>
                  <a:pt x="103" y="0"/>
                  <a:pt x="110" y="37"/>
                  <a:pt x="110" y="37"/>
                </a:cubicBezTo>
              </a:path>
            </a:pathLst>
          </a:custGeom>
          <a:noFill/>
          <a:ln w="101600" cap="rnd">
            <a:solidFill>
              <a:srgbClr val="242D3C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îšľïḑé"/>
          <p:cNvSpPr/>
          <p:nvPr/>
        </p:nvSpPr>
        <p:spPr bwMode="auto">
          <a:xfrm>
            <a:off x="4660265" y="2588895"/>
            <a:ext cx="487045" cy="163195"/>
          </a:xfrm>
          <a:custGeom>
            <a:avLst/>
            <a:gdLst>
              <a:gd name="T0" fmla="*/ 0 w 110"/>
              <a:gd name="T1" fmla="*/ 37 h 37"/>
              <a:gd name="T2" fmla="*/ 55 w 110"/>
              <a:gd name="T3" fmla="*/ 0 h 37"/>
              <a:gd name="T4" fmla="*/ 110 w 110"/>
              <a:gd name="T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" h="37">
                <a:moveTo>
                  <a:pt x="0" y="37"/>
                </a:moveTo>
                <a:cubicBezTo>
                  <a:pt x="0" y="37"/>
                  <a:pt x="7" y="0"/>
                  <a:pt x="55" y="0"/>
                </a:cubicBezTo>
                <a:cubicBezTo>
                  <a:pt x="103" y="0"/>
                  <a:pt x="110" y="37"/>
                  <a:pt x="110" y="37"/>
                </a:cubicBezTo>
              </a:path>
            </a:pathLst>
          </a:custGeom>
          <a:noFill/>
          <a:ln w="101600" cap="rnd">
            <a:solidFill>
              <a:srgbClr val="242D3C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ïŝḷiḑê"/>
          <p:cNvSpPr/>
          <p:nvPr/>
        </p:nvSpPr>
        <p:spPr bwMode="auto">
          <a:xfrm>
            <a:off x="4660265" y="3023235"/>
            <a:ext cx="487045" cy="158750"/>
          </a:xfrm>
          <a:custGeom>
            <a:avLst/>
            <a:gdLst>
              <a:gd name="T0" fmla="*/ 0 w 110"/>
              <a:gd name="T1" fmla="*/ 36 h 36"/>
              <a:gd name="T2" fmla="*/ 55 w 110"/>
              <a:gd name="T3" fmla="*/ 0 h 36"/>
              <a:gd name="T4" fmla="*/ 110 w 110"/>
              <a:gd name="T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" h="36">
                <a:moveTo>
                  <a:pt x="0" y="36"/>
                </a:moveTo>
                <a:cubicBezTo>
                  <a:pt x="0" y="36"/>
                  <a:pt x="7" y="0"/>
                  <a:pt x="55" y="0"/>
                </a:cubicBezTo>
                <a:cubicBezTo>
                  <a:pt x="103" y="0"/>
                  <a:pt x="110" y="36"/>
                  <a:pt x="110" y="36"/>
                </a:cubicBezTo>
              </a:path>
            </a:pathLst>
          </a:custGeom>
          <a:noFill/>
          <a:ln w="101600" cap="rnd">
            <a:solidFill>
              <a:srgbClr val="242D3C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iṩ1iďê"/>
          <p:cNvSpPr/>
          <p:nvPr/>
        </p:nvSpPr>
        <p:spPr bwMode="auto">
          <a:xfrm>
            <a:off x="4660265" y="3453765"/>
            <a:ext cx="487045" cy="163195"/>
          </a:xfrm>
          <a:custGeom>
            <a:avLst/>
            <a:gdLst>
              <a:gd name="T0" fmla="*/ 0 w 110"/>
              <a:gd name="T1" fmla="*/ 37 h 37"/>
              <a:gd name="T2" fmla="*/ 55 w 110"/>
              <a:gd name="T3" fmla="*/ 0 h 37"/>
              <a:gd name="T4" fmla="*/ 110 w 110"/>
              <a:gd name="T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" h="37">
                <a:moveTo>
                  <a:pt x="0" y="37"/>
                </a:moveTo>
                <a:cubicBezTo>
                  <a:pt x="0" y="37"/>
                  <a:pt x="7" y="0"/>
                  <a:pt x="55" y="0"/>
                </a:cubicBezTo>
                <a:cubicBezTo>
                  <a:pt x="103" y="0"/>
                  <a:pt x="110" y="37"/>
                  <a:pt x="110" y="37"/>
                </a:cubicBezTo>
              </a:path>
            </a:pathLst>
          </a:custGeom>
          <a:noFill/>
          <a:ln w="101600" cap="rnd">
            <a:solidFill>
              <a:srgbClr val="242D3C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ï$ľidé"/>
          <p:cNvSpPr/>
          <p:nvPr/>
        </p:nvSpPr>
        <p:spPr bwMode="auto">
          <a:xfrm>
            <a:off x="4660265" y="3883660"/>
            <a:ext cx="487045" cy="164465"/>
          </a:xfrm>
          <a:custGeom>
            <a:avLst/>
            <a:gdLst>
              <a:gd name="T0" fmla="*/ 0 w 110"/>
              <a:gd name="T1" fmla="*/ 37 h 37"/>
              <a:gd name="T2" fmla="*/ 55 w 110"/>
              <a:gd name="T3" fmla="*/ 0 h 37"/>
              <a:gd name="T4" fmla="*/ 110 w 110"/>
              <a:gd name="T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" h="37">
                <a:moveTo>
                  <a:pt x="0" y="37"/>
                </a:moveTo>
                <a:cubicBezTo>
                  <a:pt x="0" y="37"/>
                  <a:pt x="7" y="0"/>
                  <a:pt x="55" y="0"/>
                </a:cubicBezTo>
                <a:cubicBezTo>
                  <a:pt x="103" y="0"/>
                  <a:pt x="110" y="37"/>
                  <a:pt x="110" y="37"/>
                </a:cubicBezTo>
              </a:path>
            </a:pathLst>
          </a:custGeom>
          <a:noFill/>
          <a:ln w="101600" cap="rnd">
            <a:solidFill>
              <a:srgbClr val="242D3C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îṣ1íḍè"/>
          <p:cNvSpPr/>
          <p:nvPr/>
        </p:nvSpPr>
        <p:spPr bwMode="auto">
          <a:xfrm>
            <a:off x="4660265" y="4318000"/>
            <a:ext cx="487045" cy="160655"/>
          </a:xfrm>
          <a:custGeom>
            <a:avLst/>
            <a:gdLst>
              <a:gd name="T0" fmla="*/ 0 w 110"/>
              <a:gd name="T1" fmla="*/ 36 h 36"/>
              <a:gd name="T2" fmla="*/ 55 w 110"/>
              <a:gd name="T3" fmla="*/ 0 h 36"/>
              <a:gd name="T4" fmla="*/ 110 w 110"/>
              <a:gd name="T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" h="36">
                <a:moveTo>
                  <a:pt x="0" y="36"/>
                </a:moveTo>
                <a:cubicBezTo>
                  <a:pt x="0" y="36"/>
                  <a:pt x="7" y="0"/>
                  <a:pt x="55" y="0"/>
                </a:cubicBezTo>
                <a:cubicBezTo>
                  <a:pt x="103" y="0"/>
                  <a:pt x="110" y="36"/>
                  <a:pt x="110" y="36"/>
                </a:cubicBezTo>
              </a:path>
            </a:pathLst>
          </a:custGeom>
          <a:noFill/>
          <a:ln w="101600" cap="rnd">
            <a:solidFill>
              <a:srgbClr val="242D3C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99360" y="1722120"/>
            <a:ext cx="201676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初始报告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二次报告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现场指挥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现场应急处置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现场评价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现场指挥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互助合作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交通管制与线路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285740" y="1722120"/>
            <a:ext cx="181800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现场医疗救助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装备使用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洗消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对外通报、报告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技术支持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专家参与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救援安全保障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应急恢复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三、企业应急管理能力提升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6725" y="762000"/>
            <a:ext cx="365315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应急演练</a:t>
            </a:r>
            <a:endParaRPr kumimoji="0" sz="1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41165" y="1248410"/>
            <a:ext cx="1061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演练程序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6" name="任意多边形 85"/>
          <p:cNvSpPr/>
          <p:nvPr/>
        </p:nvSpPr>
        <p:spPr bwMode="auto">
          <a:xfrm>
            <a:off x="-3175" y="3542665"/>
            <a:ext cx="2004060" cy="1633855"/>
          </a:xfrm>
          <a:custGeom>
            <a:avLst/>
            <a:gdLst>
              <a:gd name="connsiteX0" fmla="*/ 3293629 w 3293629"/>
              <a:gd name="connsiteY0" fmla="*/ 0 h 2684599"/>
              <a:gd name="connsiteX1" fmla="*/ 3249525 w 3293629"/>
              <a:gd name="connsiteY1" fmla="*/ 94510 h 2684599"/>
              <a:gd name="connsiteX2" fmla="*/ 3148715 w 3293629"/>
              <a:gd name="connsiteY2" fmla="*/ 306631 h 2684599"/>
              <a:gd name="connsiteX3" fmla="*/ 3089909 w 3293629"/>
              <a:gd name="connsiteY3" fmla="*/ 426343 h 2684599"/>
              <a:gd name="connsiteX4" fmla="*/ 3035303 w 3293629"/>
              <a:gd name="connsiteY4" fmla="*/ 535554 h 2684599"/>
              <a:gd name="connsiteX5" fmla="*/ 2986999 w 3293629"/>
              <a:gd name="connsiteY5" fmla="*/ 625863 h 2684599"/>
              <a:gd name="connsiteX6" fmla="*/ 2968097 w 3293629"/>
              <a:gd name="connsiteY6" fmla="*/ 657366 h 2684599"/>
              <a:gd name="connsiteX7" fmla="*/ 2953395 w 3293629"/>
              <a:gd name="connsiteY7" fmla="*/ 680468 h 2684599"/>
              <a:gd name="connsiteX8" fmla="*/ 2913491 w 3293629"/>
              <a:gd name="connsiteY8" fmla="*/ 735073 h 2684599"/>
              <a:gd name="connsiteX9" fmla="*/ 2842084 w 3293629"/>
              <a:gd name="connsiteY9" fmla="*/ 823282 h 2684599"/>
              <a:gd name="connsiteX10" fmla="*/ 2655166 w 3293629"/>
              <a:gd name="connsiteY10" fmla="*/ 1060606 h 2684599"/>
              <a:gd name="connsiteX11" fmla="*/ 2558556 w 3293629"/>
              <a:gd name="connsiteY11" fmla="*/ 1188719 h 2684599"/>
              <a:gd name="connsiteX12" fmla="*/ 2470347 w 3293629"/>
              <a:gd name="connsiteY12" fmla="*/ 1308430 h 2684599"/>
              <a:gd name="connsiteX13" fmla="*/ 2432544 w 3293629"/>
              <a:gd name="connsiteY13" fmla="*/ 1363036 h 2684599"/>
              <a:gd name="connsiteX14" fmla="*/ 2401040 w 3293629"/>
              <a:gd name="connsiteY14" fmla="*/ 1409241 h 2684599"/>
              <a:gd name="connsiteX15" fmla="*/ 2377938 w 3293629"/>
              <a:gd name="connsiteY15" fmla="*/ 1449145 h 2684599"/>
              <a:gd name="connsiteX16" fmla="*/ 2363237 w 3293629"/>
              <a:gd name="connsiteY16" fmla="*/ 1480648 h 2684599"/>
              <a:gd name="connsiteX17" fmla="*/ 2350635 w 3293629"/>
              <a:gd name="connsiteY17" fmla="*/ 1518451 h 2684599"/>
              <a:gd name="connsiteX18" fmla="*/ 2333834 w 3293629"/>
              <a:gd name="connsiteY18" fmla="*/ 1573057 h 2684599"/>
              <a:gd name="connsiteX19" fmla="*/ 2289729 w 3293629"/>
              <a:gd name="connsiteY19" fmla="*/ 1730573 h 2684599"/>
              <a:gd name="connsiteX20" fmla="*/ 2237224 w 3293629"/>
              <a:gd name="connsiteY20" fmla="*/ 1927992 h 2684599"/>
              <a:gd name="connsiteX21" fmla="*/ 2182619 w 3293629"/>
              <a:gd name="connsiteY21" fmla="*/ 2142213 h 2684599"/>
              <a:gd name="connsiteX22" fmla="*/ 2086009 w 3293629"/>
              <a:gd name="connsiteY22" fmla="*/ 2526552 h 2684599"/>
              <a:gd name="connsiteX23" fmla="*/ 2046985 w 3293629"/>
              <a:gd name="connsiteY23" fmla="*/ 2684599 h 2684599"/>
              <a:gd name="connsiteX24" fmla="*/ 0 w 3293629"/>
              <a:gd name="connsiteY24" fmla="*/ 2684599 h 2684599"/>
              <a:gd name="connsiteX25" fmla="*/ 0 w 3293629"/>
              <a:gd name="connsiteY25" fmla="*/ 1057650 h 2684599"/>
              <a:gd name="connsiteX26" fmla="*/ 777579 w 3293629"/>
              <a:gd name="connsiteY26" fmla="*/ 837984 h 2684599"/>
              <a:gd name="connsiteX27" fmla="*/ 1357237 w 3293629"/>
              <a:gd name="connsiteY27" fmla="*/ 674167 h 2684599"/>
              <a:gd name="connsiteX28" fmla="*/ 1550456 w 3293629"/>
              <a:gd name="connsiteY28" fmla="*/ 615362 h 2684599"/>
              <a:gd name="connsiteX29" fmla="*/ 1607161 w 3293629"/>
              <a:gd name="connsiteY29" fmla="*/ 598560 h 2684599"/>
              <a:gd name="connsiteX30" fmla="*/ 1628164 w 3293629"/>
              <a:gd name="connsiteY30" fmla="*/ 590159 h 2684599"/>
              <a:gd name="connsiteX31" fmla="*/ 1642865 w 3293629"/>
              <a:gd name="connsiteY31" fmla="*/ 581758 h 2684599"/>
              <a:gd name="connsiteX32" fmla="*/ 1676468 w 3293629"/>
              <a:gd name="connsiteY32" fmla="*/ 567057 h 2684599"/>
              <a:gd name="connsiteX33" fmla="*/ 1791980 w 3293629"/>
              <a:gd name="connsiteY33" fmla="*/ 514551 h 2684599"/>
              <a:gd name="connsiteX34" fmla="*/ 1955796 w 3293629"/>
              <a:gd name="connsiteY34" fmla="*/ 445245 h 2684599"/>
              <a:gd name="connsiteX35" fmla="*/ 2144815 w 3293629"/>
              <a:gd name="connsiteY35" fmla="*/ 365437 h 2684599"/>
              <a:gd name="connsiteX36" fmla="*/ 2335934 w 3293629"/>
              <a:gd name="connsiteY36" fmla="*/ 287729 h 2684599"/>
              <a:gd name="connsiteX37" fmla="*/ 2508151 w 3293629"/>
              <a:gd name="connsiteY37" fmla="*/ 218422 h 2684599"/>
              <a:gd name="connsiteX38" fmla="*/ 2579558 w 3293629"/>
              <a:gd name="connsiteY38" fmla="*/ 191119 h 2684599"/>
              <a:gd name="connsiteX39" fmla="*/ 2638364 w 3293629"/>
              <a:gd name="connsiteY39" fmla="*/ 170117 h 2684599"/>
              <a:gd name="connsiteX40" fmla="*/ 2682468 w 3293629"/>
              <a:gd name="connsiteY40" fmla="*/ 157516 h 2684599"/>
              <a:gd name="connsiteX41" fmla="*/ 2697170 w 3293629"/>
              <a:gd name="connsiteY41" fmla="*/ 153316 h 2684599"/>
              <a:gd name="connsiteX42" fmla="*/ 2705571 w 3293629"/>
              <a:gd name="connsiteY42" fmla="*/ 151215 h 2684599"/>
              <a:gd name="connsiteX43" fmla="*/ 2724473 w 3293629"/>
              <a:gd name="connsiteY43" fmla="*/ 151215 h 2684599"/>
              <a:gd name="connsiteX44" fmla="*/ 2751775 w 3293629"/>
              <a:gd name="connsiteY44" fmla="*/ 144915 h 2684599"/>
              <a:gd name="connsiteX45" fmla="*/ 2829483 w 3293629"/>
              <a:gd name="connsiteY45" fmla="*/ 128113 h 2684599"/>
              <a:gd name="connsiteX46" fmla="*/ 2923992 w 3293629"/>
              <a:gd name="connsiteY46" fmla="*/ 102910 h 2684599"/>
              <a:gd name="connsiteX47" fmla="*/ 3026903 w 3293629"/>
              <a:gd name="connsiteY47" fmla="*/ 75608 h 2684599"/>
              <a:gd name="connsiteX48" fmla="*/ 3211721 w 3293629"/>
              <a:gd name="connsiteY48" fmla="*/ 25203 h 268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93629" h="2684599">
                <a:moveTo>
                  <a:pt x="3293629" y="0"/>
                </a:moveTo>
                <a:lnTo>
                  <a:pt x="3249525" y="94510"/>
                </a:lnTo>
                <a:lnTo>
                  <a:pt x="3148715" y="306631"/>
                </a:lnTo>
                <a:lnTo>
                  <a:pt x="3089909" y="426343"/>
                </a:lnTo>
                <a:lnTo>
                  <a:pt x="3035303" y="535554"/>
                </a:lnTo>
                <a:lnTo>
                  <a:pt x="2986999" y="625863"/>
                </a:lnTo>
                <a:lnTo>
                  <a:pt x="2968097" y="657366"/>
                </a:lnTo>
                <a:lnTo>
                  <a:pt x="2953395" y="680468"/>
                </a:lnTo>
                <a:lnTo>
                  <a:pt x="2913491" y="735073"/>
                </a:lnTo>
                <a:lnTo>
                  <a:pt x="2842084" y="823282"/>
                </a:lnTo>
                <a:lnTo>
                  <a:pt x="2655166" y="1060606"/>
                </a:lnTo>
                <a:lnTo>
                  <a:pt x="2558556" y="1188719"/>
                </a:lnTo>
                <a:lnTo>
                  <a:pt x="2470347" y="1308430"/>
                </a:lnTo>
                <a:lnTo>
                  <a:pt x="2432544" y="1363036"/>
                </a:lnTo>
                <a:lnTo>
                  <a:pt x="2401040" y="1409241"/>
                </a:lnTo>
                <a:lnTo>
                  <a:pt x="2377938" y="1449145"/>
                </a:lnTo>
                <a:lnTo>
                  <a:pt x="2363237" y="1480648"/>
                </a:lnTo>
                <a:lnTo>
                  <a:pt x="2350635" y="1518451"/>
                </a:lnTo>
                <a:lnTo>
                  <a:pt x="2333834" y="1573057"/>
                </a:lnTo>
                <a:lnTo>
                  <a:pt x="2289729" y="1730573"/>
                </a:lnTo>
                <a:lnTo>
                  <a:pt x="2237224" y="1927992"/>
                </a:lnTo>
                <a:lnTo>
                  <a:pt x="2182619" y="2142213"/>
                </a:lnTo>
                <a:lnTo>
                  <a:pt x="2086009" y="2526552"/>
                </a:lnTo>
                <a:lnTo>
                  <a:pt x="2046985" y="2684599"/>
                </a:lnTo>
                <a:lnTo>
                  <a:pt x="0" y="2684599"/>
                </a:lnTo>
                <a:lnTo>
                  <a:pt x="0" y="1057650"/>
                </a:lnTo>
                <a:lnTo>
                  <a:pt x="777579" y="837984"/>
                </a:lnTo>
                <a:lnTo>
                  <a:pt x="1357237" y="674167"/>
                </a:lnTo>
                <a:lnTo>
                  <a:pt x="1550456" y="615362"/>
                </a:lnTo>
                <a:lnTo>
                  <a:pt x="1607161" y="598560"/>
                </a:lnTo>
                <a:lnTo>
                  <a:pt x="1628164" y="590159"/>
                </a:lnTo>
                <a:lnTo>
                  <a:pt x="1642865" y="581758"/>
                </a:lnTo>
                <a:lnTo>
                  <a:pt x="1676468" y="567057"/>
                </a:lnTo>
                <a:lnTo>
                  <a:pt x="1791980" y="514551"/>
                </a:lnTo>
                <a:lnTo>
                  <a:pt x="1955796" y="445245"/>
                </a:lnTo>
                <a:lnTo>
                  <a:pt x="2144815" y="365437"/>
                </a:lnTo>
                <a:lnTo>
                  <a:pt x="2335934" y="287729"/>
                </a:lnTo>
                <a:lnTo>
                  <a:pt x="2508151" y="218422"/>
                </a:lnTo>
                <a:lnTo>
                  <a:pt x="2579558" y="191119"/>
                </a:lnTo>
                <a:lnTo>
                  <a:pt x="2638364" y="170117"/>
                </a:lnTo>
                <a:lnTo>
                  <a:pt x="2682468" y="157516"/>
                </a:lnTo>
                <a:lnTo>
                  <a:pt x="2697170" y="153316"/>
                </a:lnTo>
                <a:lnTo>
                  <a:pt x="2705571" y="151215"/>
                </a:lnTo>
                <a:lnTo>
                  <a:pt x="2724473" y="151215"/>
                </a:lnTo>
                <a:lnTo>
                  <a:pt x="2751775" y="144915"/>
                </a:lnTo>
                <a:lnTo>
                  <a:pt x="2829483" y="128113"/>
                </a:lnTo>
                <a:lnTo>
                  <a:pt x="2923992" y="102910"/>
                </a:lnTo>
                <a:lnTo>
                  <a:pt x="3026903" y="75608"/>
                </a:lnTo>
                <a:lnTo>
                  <a:pt x="3211721" y="25203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</p:sp>
      <p:sp>
        <p:nvSpPr>
          <p:cNvPr id="89" name="Freeform 6"/>
          <p:cNvSpPr/>
          <p:nvPr>
            <p:custDataLst>
              <p:tags r:id="rId4"/>
            </p:custDataLst>
          </p:nvPr>
        </p:nvSpPr>
        <p:spPr bwMode="auto">
          <a:xfrm>
            <a:off x="851535" y="3895725"/>
            <a:ext cx="445770" cy="1091565"/>
          </a:xfrm>
          <a:custGeom>
            <a:avLst/>
            <a:gdLst>
              <a:gd name="T0" fmla="*/ 698 w 698"/>
              <a:gd name="T1" fmla="*/ 0 h 1708"/>
              <a:gd name="T2" fmla="*/ 698 w 698"/>
              <a:gd name="T3" fmla="*/ 0 h 1708"/>
              <a:gd name="T4" fmla="*/ 550 w 698"/>
              <a:gd name="T5" fmla="*/ 438 h 1708"/>
              <a:gd name="T6" fmla="*/ 442 w 698"/>
              <a:gd name="T7" fmla="*/ 760 h 1708"/>
              <a:gd name="T8" fmla="*/ 376 w 698"/>
              <a:gd name="T9" fmla="*/ 948 h 1708"/>
              <a:gd name="T10" fmla="*/ 376 w 698"/>
              <a:gd name="T11" fmla="*/ 948 h 1708"/>
              <a:gd name="T12" fmla="*/ 350 w 698"/>
              <a:gd name="T13" fmla="*/ 1010 h 1708"/>
              <a:gd name="T14" fmla="*/ 302 w 698"/>
              <a:gd name="T15" fmla="*/ 1108 h 1708"/>
              <a:gd name="T16" fmla="*/ 176 w 698"/>
              <a:gd name="T17" fmla="*/ 1364 h 1708"/>
              <a:gd name="T18" fmla="*/ 0 w 698"/>
              <a:gd name="T19" fmla="*/ 1708 h 1708"/>
              <a:gd name="T20" fmla="*/ 0 w 698"/>
              <a:gd name="T21" fmla="*/ 1708 h 1708"/>
              <a:gd name="T22" fmla="*/ 188 w 698"/>
              <a:gd name="T23" fmla="*/ 1372 h 1708"/>
              <a:gd name="T24" fmla="*/ 328 w 698"/>
              <a:gd name="T25" fmla="*/ 1120 h 1708"/>
              <a:gd name="T26" fmla="*/ 382 w 698"/>
              <a:gd name="T27" fmla="*/ 1020 h 1708"/>
              <a:gd name="T28" fmla="*/ 414 w 698"/>
              <a:gd name="T29" fmla="*/ 960 h 1708"/>
              <a:gd name="T30" fmla="*/ 414 w 698"/>
              <a:gd name="T31" fmla="*/ 960 h 1708"/>
              <a:gd name="T32" fmla="*/ 424 w 698"/>
              <a:gd name="T33" fmla="*/ 932 h 1708"/>
              <a:gd name="T34" fmla="*/ 440 w 698"/>
              <a:gd name="T35" fmla="*/ 890 h 1708"/>
              <a:gd name="T36" fmla="*/ 480 w 698"/>
              <a:gd name="T37" fmla="*/ 766 h 1708"/>
              <a:gd name="T38" fmla="*/ 526 w 698"/>
              <a:gd name="T39" fmla="*/ 612 h 1708"/>
              <a:gd name="T40" fmla="*/ 574 w 698"/>
              <a:gd name="T41" fmla="*/ 442 h 1708"/>
              <a:gd name="T42" fmla="*/ 662 w 698"/>
              <a:gd name="T43" fmla="*/ 136 h 1708"/>
              <a:gd name="T44" fmla="*/ 698 w 698"/>
              <a:gd name="T45" fmla="*/ 0 h 1708"/>
              <a:gd name="T46" fmla="*/ 698 w 698"/>
              <a:gd name="T47" fmla="*/ 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98" h="1708">
                <a:moveTo>
                  <a:pt x="698" y="0"/>
                </a:moveTo>
                <a:lnTo>
                  <a:pt x="698" y="0"/>
                </a:lnTo>
                <a:lnTo>
                  <a:pt x="550" y="438"/>
                </a:lnTo>
                <a:lnTo>
                  <a:pt x="442" y="760"/>
                </a:lnTo>
                <a:lnTo>
                  <a:pt x="376" y="948"/>
                </a:lnTo>
                <a:lnTo>
                  <a:pt x="376" y="948"/>
                </a:lnTo>
                <a:lnTo>
                  <a:pt x="350" y="1010"/>
                </a:lnTo>
                <a:lnTo>
                  <a:pt x="302" y="1108"/>
                </a:lnTo>
                <a:lnTo>
                  <a:pt x="176" y="1364"/>
                </a:lnTo>
                <a:lnTo>
                  <a:pt x="0" y="1708"/>
                </a:lnTo>
                <a:lnTo>
                  <a:pt x="0" y="1708"/>
                </a:lnTo>
                <a:lnTo>
                  <a:pt x="188" y="1372"/>
                </a:lnTo>
                <a:lnTo>
                  <a:pt x="328" y="1120"/>
                </a:lnTo>
                <a:lnTo>
                  <a:pt x="382" y="1020"/>
                </a:lnTo>
                <a:lnTo>
                  <a:pt x="414" y="960"/>
                </a:lnTo>
                <a:lnTo>
                  <a:pt x="414" y="960"/>
                </a:lnTo>
                <a:lnTo>
                  <a:pt x="424" y="932"/>
                </a:lnTo>
                <a:lnTo>
                  <a:pt x="440" y="890"/>
                </a:lnTo>
                <a:lnTo>
                  <a:pt x="480" y="766"/>
                </a:lnTo>
                <a:lnTo>
                  <a:pt x="526" y="612"/>
                </a:lnTo>
                <a:lnTo>
                  <a:pt x="574" y="442"/>
                </a:lnTo>
                <a:lnTo>
                  <a:pt x="662" y="136"/>
                </a:lnTo>
                <a:lnTo>
                  <a:pt x="698" y="0"/>
                </a:lnTo>
                <a:lnTo>
                  <a:pt x="6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sp>
      <p:sp>
        <p:nvSpPr>
          <p:cNvPr id="90" name="Freeform 7"/>
          <p:cNvSpPr/>
          <p:nvPr>
            <p:custDataLst>
              <p:tags r:id="rId5"/>
            </p:custDataLst>
          </p:nvPr>
        </p:nvSpPr>
        <p:spPr bwMode="auto">
          <a:xfrm>
            <a:off x="1448435" y="3743325"/>
            <a:ext cx="184150" cy="451485"/>
          </a:xfrm>
          <a:custGeom>
            <a:avLst/>
            <a:gdLst>
              <a:gd name="T0" fmla="*/ 288 w 288"/>
              <a:gd name="T1" fmla="*/ 0 h 706"/>
              <a:gd name="T2" fmla="*/ 288 w 288"/>
              <a:gd name="T3" fmla="*/ 0 h 706"/>
              <a:gd name="T4" fmla="*/ 250 w 288"/>
              <a:gd name="T5" fmla="*/ 98 h 706"/>
              <a:gd name="T6" fmla="*/ 164 w 288"/>
              <a:gd name="T7" fmla="*/ 320 h 706"/>
              <a:gd name="T8" fmla="*/ 114 w 288"/>
              <a:gd name="T9" fmla="*/ 444 h 706"/>
              <a:gd name="T10" fmla="*/ 66 w 288"/>
              <a:gd name="T11" fmla="*/ 558 h 706"/>
              <a:gd name="T12" fmla="*/ 28 w 288"/>
              <a:gd name="T13" fmla="*/ 650 h 706"/>
              <a:gd name="T14" fmla="*/ 12 w 288"/>
              <a:gd name="T15" fmla="*/ 684 h 706"/>
              <a:gd name="T16" fmla="*/ 0 w 288"/>
              <a:gd name="T17" fmla="*/ 706 h 706"/>
              <a:gd name="T18" fmla="*/ 0 w 288"/>
              <a:gd name="T19" fmla="*/ 706 h 706"/>
              <a:gd name="T20" fmla="*/ 40 w 288"/>
              <a:gd name="T21" fmla="*/ 630 h 706"/>
              <a:gd name="T22" fmla="*/ 80 w 288"/>
              <a:gd name="T23" fmla="*/ 548 h 706"/>
              <a:gd name="T24" fmla="*/ 130 w 288"/>
              <a:gd name="T25" fmla="*/ 444 h 706"/>
              <a:gd name="T26" fmla="*/ 180 w 288"/>
              <a:gd name="T27" fmla="*/ 330 h 706"/>
              <a:gd name="T28" fmla="*/ 204 w 288"/>
              <a:gd name="T29" fmla="*/ 272 h 706"/>
              <a:gd name="T30" fmla="*/ 226 w 288"/>
              <a:gd name="T31" fmla="*/ 214 h 706"/>
              <a:gd name="T32" fmla="*/ 246 w 288"/>
              <a:gd name="T33" fmla="*/ 156 h 706"/>
              <a:gd name="T34" fmla="*/ 264 w 288"/>
              <a:gd name="T35" fmla="*/ 100 h 706"/>
              <a:gd name="T36" fmla="*/ 278 w 288"/>
              <a:gd name="T37" fmla="*/ 48 h 706"/>
              <a:gd name="T38" fmla="*/ 288 w 288"/>
              <a:gd name="T39" fmla="*/ 0 h 706"/>
              <a:gd name="T40" fmla="*/ 288 w 288"/>
              <a:gd name="T41" fmla="*/ 0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8" h="706">
                <a:moveTo>
                  <a:pt x="288" y="0"/>
                </a:moveTo>
                <a:lnTo>
                  <a:pt x="288" y="0"/>
                </a:lnTo>
                <a:lnTo>
                  <a:pt x="250" y="98"/>
                </a:lnTo>
                <a:lnTo>
                  <a:pt x="164" y="320"/>
                </a:lnTo>
                <a:lnTo>
                  <a:pt x="114" y="444"/>
                </a:lnTo>
                <a:lnTo>
                  <a:pt x="66" y="558"/>
                </a:lnTo>
                <a:lnTo>
                  <a:pt x="28" y="650"/>
                </a:lnTo>
                <a:lnTo>
                  <a:pt x="12" y="684"/>
                </a:lnTo>
                <a:lnTo>
                  <a:pt x="0" y="706"/>
                </a:lnTo>
                <a:lnTo>
                  <a:pt x="0" y="706"/>
                </a:lnTo>
                <a:lnTo>
                  <a:pt x="40" y="630"/>
                </a:lnTo>
                <a:lnTo>
                  <a:pt x="80" y="548"/>
                </a:lnTo>
                <a:lnTo>
                  <a:pt x="130" y="444"/>
                </a:lnTo>
                <a:lnTo>
                  <a:pt x="180" y="330"/>
                </a:lnTo>
                <a:lnTo>
                  <a:pt x="204" y="272"/>
                </a:lnTo>
                <a:lnTo>
                  <a:pt x="226" y="214"/>
                </a:lnTo>
                <a:lnTo>
                  <a:pt x="246" y="156"/>
                </a:lnTo>
                <a:lnTo>
                  <a:pt x="264" y="100"/>
                </a:lnTo>
                <a:lnTo>
                  <a:pt x="278" y="48"/>
                </a:lnTo>
                <a:lnTo>
                  <a:pt x="288" y="0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sp>
      <p:sp>
        <p:nvSpPr>
          <p:cNvPr id="91" name="任意多边形 90"/>
          <p:cNvSpPr/>
          <p:nvPr/>
        </p:nvSpPr>
        <p:spPr bwMode="auto">
          <a:xfrm>
            <a:off x="-3175" y="3427730"/>
            <a:ext cx="2004060" cy="864235"/>
          </a:xfrm>
          <a:custGeom>
            <a:avLst/>
            <a:gdLst>
              <a:gd name="connsiteX0" fmla="*/ 3016402 w 3293629"/>
              <a:gd name="connsiteY0" fmla="*/ 0 h 1419741"/>
              <a:gd name="connsiteX1" fmla="*/ 3058406 w 3293629"/>
              <a:gd name="connsiteY1" fmla="*/ 27303 h 1419741"/>
              <a:gd name="connsiteX2" fmla="*/ 3150815 w 3293629"/>
              <a:gd name="connsiteY2" fmla="*/ 86109 h 1419741"/>
              <a:gd name="connsiteX3" fmla="*/ 3245324 w 3293629"/>
              <a:gd name="connsiteY3" fmla="*/ 149115 h 1419741"/>
              <a:gd name="connsiteX4" fmla="*/ 3276827 w 3293629"/>
              <a:gd name="connsiteY4" fmla="*/ 174317 h 1419741"/>
              <a:gd name="connsiteX5" fmla="*/ 3287328 w 3293629"/>
              <a:gd name="connsiteY5" fmla="*/ 182718 h 1419741"/>
              <a:gd name="connsiteX6" fmla="*/ 3293629 w 3293629"/>
              <a:gd name="connsiteY6" fmla="*/ 189019 h 1419741"/>
              <a:gd name="connsiteX7" fmla="*/ 3291529 w 3293629"/>
              <a:gd name="connsiteY7" fmla="*/ 193219 h 1419741"/>
              <a:gd name="connsiteX8" fmla="*/ 3283128 w 3293629"/>
              <a:gd name="connsiteY8" fmla="*/ 199520 h 1419741"/>
              <a:gd name="connsiteX9" fmla="*/ 3249525 w 3293629"/>
              <a:gd name="connsiteY9" fmla="*/ 218422 h 1419741"/>
              <a:gd name="connsiteX10" fmla="*/ 3197020 w 3293629"/>
              <a:gd name="connsiteY10" fmla="*/ 245725 h 1419741"/>
              <a:gd name="connsiteX11" fmla="*/ 3127713 w 3293629"/>
              <a:gd name="connsiteY11" fmla="*/ 279328 h 1419741"/>
              <a:gd name="connsiteX12" fmla="*/ 2953395 w 3293629"/>
              <a:gd name="connsiteY12" fmla="*/ 363336 h 1419741"/>
              <a:gd name="connsiteX13" fmla="*/ 2749675 w 3293629"/>
              <a:gd name="connsiteY13" fmla="*/ 459946 h 1419741"/>
              <a:gd name="connsiteX14" fmla="*/ 2541754 w 3293629"/>
              <a:gd name="connsiteY14" fmla="*/ 558656 h 1419741"/>
              <a:gd name="connsiteX15" fmla="*/ 2354836 w 3293629"/>
              <a:gd name="connsiteY15" fmla="*/ 651065 h 1419741"/>
              <a:gd name="connsiteX16" fmla="*/ 2275028 w 3293629"/>
              <a:gd name="connsiteY16" fmla="*/ 688869 h 1419741"/>
              <a:gd name="connsiteX17" fmla="*/ 2212022 w 3293629"/>
              <a:gd name="connsiteY17" fmla="*/ 722472 h 1419741"/>
              <a:gd name="connsiteX18" fmla="*/ 2165817 w 3293629"/>
              <a:gd name="connsiteY18" fmla="*/ 749775 h 1419741"/>
              <a:gd name="connsiteX19" fmla="*/ 2149015 w 3293629"/>
              <a:gd name="connsiteY19" fmla="*/ 760276 h 1419741"/>
              <a:gd name="connsiteX20" fmla="*/ 2138514 w 3293629"/>
              <a:gd name="connsiteY20" fmla="*/ 768677 h 1419741"/>
              <a:gd name="connsiteX21" fmla="*/ 2010402 w 3293629"/>
              <a:gd name="connsiteY21" fmla="*/ 894689 h 1419741"/>
              <a:gd name="connsiteX22" fmla="*/ 1800381 w 3293629"/>
              <a:gd name="connsiteY22" fmla="*/ 1104710 h 1419741"/>
              <a:gd name="connsiteX23" fmla="*/ 1691170 w 3293629"/>
              <a:gd name="connsiteY23" fmla="*/ 1211821 h 1419741"/>
              <a:gd name="connsiteX24" fmla="*/ 1594560 w 3293629"/>
              <a:gd name="connsiteY24" fmla="*/ 1306330 h 1419741"/>
              <a:gd name="connsiteX25" fmla="*/ 1518953 w 3293629"/>
              <a:gd name="connsiteY25" fmla="*/ 1373537 h 1419741"/>
              <a:gd name="connsiteX26" fmla="*/ 1493750 w 3293629"/>
              <a:gd name="connsiteY26" fmla="*/ 1396639 h 1419741"/>
              <a:gd name="connsiteX27" fmla="*/ 1476949 w 3293629"/>
              <a:gd name="connsiteY27" fmla="*/ 1407140 h 1419741"/>
              <a:gd name="connsiteX28" fmla="*/ 1466448 w 3293629"/>
              <a:gd name="connsiteY28" fmla="*/ 1409240 h 1419741"/>
              <a:gd name="connsiteX29" fmla="*/ 1451746 w 3293629"/>
              <a:gd name="connsiteY29" fmla="*/ 1411340 h 1419741"/>
              <a:gd name="connsiteX30" fmla="*/ 1399241 w 3293629"/>
              <a:gd name="connsiteY30" fmla="*/ 1415541 h 1419741"/>
              <a:gd name="connsiteX31" fmla="*/ 1325734 w 3293629"/>
              <a:gd name="connsiteY31" fmla="*/ 1417641 h 1419741"/>
              <a:gd name="connsiteX32" fmla="*/ 1233324 w 3293629"/>
              <a:gd name="connsiteY32" fmla="*/ 1419741 h 1419741"/>
              <a:gd name="connsiteX33" fmla="*/ 1006502 w 3293629"/>
              <a:gd name="connsiteY33" fmla="*/ 1419741 h 1419741"/>
              <a:gd name="connsiteX34" fmla="*/ 750276 w 3293629"/>
              <a:gd name="connsiteY34" fmla="*/ 1419741 h 1419741"/>
              <a:gd name="connsiteX35" fmla="*/ 489850 w 3293629"/>
              <a:gd name="connsiteY35" fmla="*/ 1415541 h 1419741"/>
              <a:gd name="connsiteX36" fmla="*/ 260928 w 3293629"/>
              <a:gd name="connsiteY36" fmla="*/ 1413441 h 1419741"/>
              <a:gd name="connsiteX37" fmla="*/ 86610 w 3293629"/>
              <a:gd name="connsiteY37" fmla="*/ 1409240 h 1419741"/>
              <a:gd name="connsiteX38" fmla="*/ 502 w 3293629"/>
              <a:gd name="connsiteY38" fmla="*/ 1407140 h 1419741"/>
              <a:gd name="connsiteX39" fmla="*/ 0 w 3293629"/>
              <a:gd name="connsiteY39" fmla="*/ 1406889 h 1419741"/>
              <a:gd name="connsiteX40" fmla="*/ 0 w 3293629"/>
              <a:gd name="connsiteY40" fmla="*/ 328518 h 1419741"/>
              <a:gd name="connsiteX41" fmla="*/ 605362 w 3293629"/>
              <a:gd name="connsiteY41" fmla="*/ 346535 h 1419741"/>
              <a:gd name="connsiteX42" fmla="*/ 1124113 w 3293629"/>
              <a:gd name="connsiteY42" fmla="*/ 363336 h 1419741"/>
              <a:gd name="connsiteX43" fmla="*/ 1319433 w 3293629"/>
              <a:gd name="connsiteY43" fmla="*/ 371737 h 1419741"/>
              <a:gd name="connsiteX44" fmla="*/ 1430744 w 3293629"/>
              <a:gd name="connsiteY44" fmla="*/ 378038 h 1419741"/>
              <a:gd name="connsiteX45" fmla="*/ 1447546 w 3293629"/>
              <a:gd name="connsiteY45" fmla="*/ 378038 h 1419741"/>
              <a:gd name="connsiteX46" fmla="*/ 1466448 w 3293629"/>
              <a:gd name="connsiteY46" fmla="*/ 378038 h 1419741"/>
              <a:gd name="connsiteX47" fmla="*/ 1514752 w 3293629"/>
              <a:gd name="connsiteY47" fmla="*/ 369637 h 1419741"/>
              <a:gd name="connsiteX48" fmla="*/ 1571458 w 3293629"/>
              <a:gd name="connsiteY48" fmla="*/ 354935 h 1419741"/>
              <a:gd name="connsiteX49" fmla="*/ 1636564 w 3293629"/>
              <a:gd name="connsiteY49" fmla="*/ 333933 h 1419741"/>
              <a:gd name="connsiteX50" fmla="*/ 1705871 w 3293629"/>
              <a:gd name="connsiteY50" fmla="*/ 310831 h 1419741"/>
              <a:gd name="connsiteX51" fmla="*/ 1781479 w 3293629"/>
              <a:gd name="connsiteY51" fmla="*/ 283528 h 1419741"/>
              <a:gd name="connsiteX52" fmla="*/ 1938994 w 3293629"/>
              <a:gd name="connsiteY52" fmla="*/ 224723 h 1419741"/>
              <a:gd name="connsiteX53" fmla="*/ 2233024 w 3293629"/>
              <a:gd name="connsiteY53" fmla="*/ 107111 h 1419741"/>
              <a:gd name="connsiteX54" fmla="*/ 2342235 w 3293629"/>
              <a:gd name="connsiteY54" fmla="*/ 65107 h 1419741"/>
              <a:gd name="connsiteX55" fmla="*/ 2382139 w 3293629"/>
              <a:gd name="connsiteY55" fmla="*/ 52505 h 1419741"/>
              <a:gd name="connsiteX56" fmla="*/ 2407341 w 3293629"/>
              <a:gd name="connsiteY56" fmla="*/ 46205 h 1419741"/>
              <a:gd name="connsiteX57" fmla="*/ 2464047 w 3293629"/>
              <a:gd name="connsiteY57" fmla="*/ 39904 h 1419741"/>
              <a:gd name="connsiteX58" fmla="*/ 2548055 w 3293629"/>
              <a:gd name="connsiteY58" fmla="*/ 31503 h 1419741"/>
              <a:gd name="connsiteX59" fmla="*/ 2751775 w 3293629"/>
              <a:gd name="connsiteY59" fmla="*/ 16802 h 141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93629" h="1419741">
                <a:moveTo>
                  <a:pt x="3016402" y="0"/>
                </a:moveTo>
                <a:lnTo>
                  <a:pt x="3058406" y="27303"/>
                </a:lnTo>
                <a:lnTo>
                  <a:pt x="3150815" y="86109"/>
                </a:lnTo>
                <a:lnTo>
                  <a:pt x="3245324" y="149115"/>
                </a:lnTo>
                <a:lnTo>
                  <a:pt x="3276827" y="174317"/>
                </a:lnTo>
                <a:lnTo>
                  <a:pt x="3287328" y="182718"/>
                </a:lnTo>
                <a:lnTo>
                  <a:pt x="3293629" y="189019"/>
                </a:lnTo>
                <a:lnTo>
                  <a:pt x="3291529" y="193219"/>
                </a:lnTo>
                <a:lnTo>
                  <a:pt x="3283128" y="199520"/>
                </a:lnTo>
                <a:lnTo>
                  <a:pt x="3249525" y="218422"/>
                </a:lnTo>
                <a:lnTo>
                  <a:pt x="3197020" y="245725"/>
                </a:lnTo>
                <a:lnTo>
                  <a:pt x="3127713" y="279328"/>
                </a:lnTo>
                <a:lnTo>
                  <a:pt x="2953395" y="363336"/>
                </a:lnTo>
                <a:lnTo>
                  <a:pt x="2749675" y="459946"/>
                </a:lnTo>
                <a:lnTo>
                  <a:pt x="2541754" y="558656"/>
                </a:lnTo>
                <a:lnTo>
                  <a:pt x="2354836" y="651065"/>
                </a:lnTo>
                <a:lnTo>
                  <a:pt x="2275028" y="688869"/>
                </a:lnTo>
                <a:lnTo>
                  <a:pt x="2212022" y="722472"/>
                </a:lnTo>
                <a:lnTo>
                  <a:pt x="2165817" y="749775"/>
                </a:lnTo>
                <a:lnTo>
                  <a:pt x="2149015" y="760276"/>
                </a:lnTo>
                <a:lnTo>
                  <a:pt x="2138514" y="768677"/>
                </a:lnTo>
                <a:lnTo>
                  <a:pt x="2010402" y="894689"/>
                </a:lnTo>
                <a:lnTo>
                  <a:pt x="1800381" y="1104710"/>
                </a:lnTo>
                <a:lnTo>
                  <a:pt x="1691170" y="1211821"/>
                </a:lnTo>
                <a:lnTo>
                  <a:pt x="1594560" y="1306330"/>
                </a:lnTo>
                <a:lnTo>
                  <a:pt x="1518953" y="1373537"/>
                </a:lnTo>
                <a:lnTo>
                  <a:pt x="1493750" y="1396639"/>
                </a:lnTo>
                <a:lnTo>
                  <a:pt x="1476949" y="1407140"/>
                </a:lnTo>
                <a:lnTo>
                  <a:pt x="1466448" y="1409240"/>
                </a:lnTo>
                <a:lnTo>
                  <a:pt x="1451746" y="1411340"/>
                </a:lnTo>
                <a:lnTo>
                  <a:pt x="1399241" y="1415541"/>
                </a:lnTo>
                <a:lnTo>
                  <a:pt x="1325734" y="1417641"/>
                </a:lnTo>
                <a:lnTo>
                  <a:pt x="1233324" y="1419741"/>
                </a:lnTo>
                <a:lnTo>
                  <a:pt x="1006502" y="1419741"/>
                </a:lnTo>
                <a:lnTo>
                  <a:pt x="750276" y="1419741"/>
                </a:lnTo>
                <a:lnTo>
                  <a:pt x="489850" y="1415541"/>
                </a:lnTo>
                <a:lnTo>
                  <a:pt x="260928" y="1413441"/>
                </a:lnTo>
                <a:lnTo>
                  <a:pt x="86610" y="1409240"/>
                </a:lnTo>
                <a:lnTo>
                  <a:pt x="502" y="1407140"/>
                </a:lnTo>
                <a:lnTo>
                  <a:pt x="0" y="1406889"/>
                </a:lnTo>
                <a:lnTo>
                  <a:pt x="0" y="328518"/>
                </a:lnTo>
                <a:lnTo>
                  <a:pt x="605362" y="346535"/>
                </a:lnTo>
                <a:lnTo>
                  <a:pt x="1124113" y="363336"/>
                </a:lnTo>
                <a:lnTo>
                  <a:pt x="1319433" y="371737"/>
                </a:lnTo>
                <a:lnTo>
                  <a:pt x="1430744" y="378038"/>
                </a:lnTo>
                <a:lnTo>
                  <a:pt x="1447546" y="378038"/>
                </a:lnTo>
                <a:lnTo>
                  <a:pt x="1466448" y="378038"/>
                </a:lnTo>
                <a:lnTo>
                  <a:pt x="1514752" y="369637"/>
                </a:lnTo>
                <a:lnTo>
                  <a:pt x="1571458" y="354935"/>
                </a:lnTo>
                <a:lnTo>
                  <a:pt x="1636564" y="333933"/>
                </a:lnTo>
                <a:lnTo>
                  <a:pt x="1705871" y="310831"/>
                </a:lnTo>
                <a:lnTo>
                  <a:pt x="1781479" y="283528"/>
                </a:lnTo>
                <a:lnTo>
                  <a:pt x="1938994" y="224723"/>
                </a:lnTo>
                <a:lnTo>
                  <a:pt x="2233024" y="107111"/>
                </a:lnTo>
                <a:lnTo>
                  <a:pt x="2342235" y="65107"/>
                </a:lnTo>
                <a:lnTo>
                  <a:pt x="2382139" y="52505"/>
                </a:lnTo>
                <a:lnTo>
                  <a:pt x="2407341" y="46205"/>
                </a:lnTo>
                <a:lnTo>
                  <a:pt x="2464047" y="39904"/>
                </a:lnTo>
                <a:lnTo>
                  <a:pt x="2548055" y="31503"/>
                </a:lnTo>
                <a:lnTo>
                  <a:pt x="2751775" y="16802"/>
                </a:lnTo>
                <a:close/>
              </a:path>
            </a:pathLst>
          </a:custGeom>
          <a:solidFill>
            <a:srgbClr val="4DA9BB"/>
          </a:solidFill>
          <a:ln>
            <a:noFill/>
          </a:ln>
        </p:spPr>
      </p:sp>
      <p:sp>
        <p:nvSpPr>
          <p:cNvPr id="92" name="Freeform 9"/>
          <p:cNvSpPr/>
          <p:nvPr/>
        </p:nvSpPr>
        <p:spPr bwMode="auto">
          <a:xfrm>
            <a:off x="331470" y="3455670"/>
            <a:ext cx="1574165" cy="485775"/>
          </a:xfrm>
          <a:custGeom>
            <a:avLst/>
            <a:gdLst>
              <a:gd name="T0" fmla="*/ 2162 w 2464"/>
              <a:gd name="T1" fmla="*/ 10 h 760"/>
              <a:gd name="T2" fmla="*/ 2116 w 2464"/>
              <a:gd name="T3" fmla="*/ 16 h 760"/>
              <a:gd name="T4" fmla="*/ 1994 w 2464"/>
              <a:gd name="T5" fmla="*/ 48 h 760"/>
              <a:gd name="T6" fmla="*/ 1846 w 2464"/>
              <a:gd name="T7" fmla="*/ 96 h 760"/>
              <a:gd name="T8" fmla="*/ 1600 w 2464"/>
              <a:gd name="T9" fmla="*/ 186 h 760"/>
              <a:gd name="T10" fmla="*/ 1286 w 2464"/>
              <a:gd name="T11" fmla="*/ 300 h 760"/>
              <a:gd name="T12" fmla="*/ 1160 w 2464"/>
              <a:gd name="T13" fmla="*/ 340 h 760"/>
              <a:gd name="T14" fmla="*/ 1086 w 2464"/>
              <a:gd name="T15" fmla="*/ 356 h 760"/>
              <a:gd name="T16" fmla="*/ 1068 w 2464"/>
              <a:gd name="T17" fmla="*/ 358 h 760"/>
              <a:gd name="T18" fmla="*/ 838 w 2464"/>
              <a:gd name="T19" fmla="*/ 364 h 760"/>
              <a:gd name="T20" fmla="*/ 512 w 2464"/>
              <a:gd name="T21" fmla="*/ 372 h 760"/>
              <a:gd name="T22" fmla="*/ 348 w 2464"/>
              <a:gd name="T23" fmla="*/ 382 h 760"/>
              <a:gd name="T24" fmla="*/ 202 w 2464"/>
              <a:gd name="T25" fmla="*/ 398 h 760"/>
              <a:gd name="T26" fmla="*/ 90 w 2464"/>
              <a:gd name="T27" fmla="*/ 420 h 760"/>
              <a:gd name="T28" fmla="*/ 48 w 2464"/>
              <a:gd name="T29" fmla="*/ 434 h 760"/>
              <a:gd name="T30" fmla="*/ 22 w 2464"/>
              <a:gd name="T31" fmla="*/ 450 h 760"/>
              <a:gd name="T32" fmla="*/ 14 w 2464"/>
              <a:gd name="T33" fmla="*/ 460 h 760"/>
              <a:gd name="T34" fmla="*/ 2 w 2464"/>
              <a:gd name="T35" fmla="*/ 482 h 760"/>
              <a:gd name="T36" fmla="*/ 0 w 2464"/>
              <a:gd name="T37" fmla="*/ 506 h 760"/>
              <a:gd name="T38" fmla="*/ 6 w 2464"/>
              <a:gd name="T39" fmla="*/ 532 h 760"/>
              <a:gd name="T40" fmla="*/ 20 w 2464"/>
              <a:gd name="T41" fmla="*/ 558 h 760"/>
              <a:gd name="T42" fmla="*/ 40 w 2464"/>
              <a:gd name="T43" fmla="*/ 588 h 760"/>
              <a:gd name="T44" fmla="*/ 68 w 2464"/>
              <a:gd name="T45" fmla="*/ 616 h 760"/>
              <a:gd name="T46" fmla="*/ 122 w 2464"/>
              <a:gd name="T47" fmla="*/ 656 h 760"/>
              <a:gd name="T48" fmla="*/ 212 w 2464"/>
              <a:gd name="T49" fmla="*/ 704 h 760"/>
              <a:gd name="T50" fmla="*/ 266 w 2464"/>
              <a:gd name="T51" fmla="*/ 724 h 760"/>
              <a:gd name="T52" fmla="*/ 322 w 2464"/>
              <a:gd name="T53" fmla="*/ 740 h 760"/>
              <a:gd name="T54" fmla="*/ 384 w 2464"/>
              <a:gd name="T55" fmla="*/ 752 h 760"/>
              <a:gd name="T56" fmla="*/ 450 w 2464"/>
              <a:gd name="T57" fmla="*/ 758 h 760"/>
              <a:gd name="T58" fmla="*/ 520 w 2464"/>
              <a:gd name="T59" fmla="*/ 760 h 760"/>
              <a:gd name="T60" fmla="*/ 592 w 2464"/>
              <a:gd name="T61" fmla="*/ 754 h 760"/>
              <a:gd name="T62" fmla="*/ 666 w 2464"/>
              <a:gd name="T63" fmla="*/ 744 h 760"/>
              <a:gd name="T64" fmla="*/ 822 w 2464"/>
              <a:gd name="T65" fmla="*/ 712 h 760"/>
              <a:gd name="T66" fmla="*/ 980 w 2464"/>
              <a:gd name="T67" fmla="*/ 670 h 760"/>
              <a:gd name="T68" fmla="*/ 1212 w 2464"/>
              <a:gd name="T69" fmla="*/ 600 h 760"/>
              <a:gd name="T70" fmla="*/ 1478 w 2464"/>
              <a:gd name="T71" fmla="*/ 508 h 760"/>
              <a:gd name="T72" fmla="*/ 1648 w 2464"/>
              <a:gd name="T73" fmla="*/ 450 h 760"/>
              <a:gd name="T74" fmla="*/ 1728 w 2464"/>
              <a:gd name="T75" fmla="*/ 430 h 760"/>
              <a:gd name="T76" fmla="*/ 1994 w 2464"/>
              <a:gd name="T77" fmla="*/ 368 h 760"/>
              <a:gd name="T78" fmla="*/ 2144 w 2464"/>
              <a:gd name="T79" fmla="*/ 326 h 760"/>
              <a:gd name="T80" fmla="*/ 2284 w 2464"/>
              <a:gd name="T81" fmla="*/ 278 h 760"/>
              <a:gd name="T82" fmla="*/ 2370 w 2464"/>
              <a:gd name="T83" fmla="*/ 242 h 760"/>
              <a:gd name="T84" fmla="*/ 2414 w 2464"/>
              <a:gd name="T85" fmla="*/ 214 h 760"/>
              <a:gd name="T86" fmla="*/ 2446 w 2464"/>
              <a:gd name="T87" fmla="*/ 188 h 760"/>
              <a:gd name="T88" fmla="*/ 2462 w 2464"/>
              <a:gd name="T89" fmla="*/ 160 h 760"/>
              <a:gd name="T90" fmla="*/ 2462 w 2464"/>
              <a:gd name="T91" fmla="*/ 132 h 760"/>
              <a:gd name="T92" fmla="*/ 2454 w 2464"/>
              <a:gd name="T93" fmla="*/ 118 h 760"/>
              <a:gd name="T94" fmla="*/ 2416 w 2464"/>
              <a:gd name="T95" fmla="*/ 70 h 760"/>
              <a:gd name="T96" fmla="*/ 2382 w 2464"/>
              <a:gd name="T97" fmla="*/ 36 h 760"/>
              <a:gd name="T98" fmla="*/ 2348 w 2464"/>
              <a:gd name="T99" fmla="*/ 16 h 760"/>
              <a:gd name="T100" fmla="*/ 2316 w 2464"/>
              <a:gd name="T101" fmla="*/ 4 h 760"/>
              <a:gd name="T102" fmla="*/ 2282 w 2464"/>
              <a:gd name="T103" fmla="*/ 0 h 760"/>
              <a:gd name="T104" fmla="*/ 2162 w 2464"/>
              <a:gd name="T105" fmla="*/ 1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464" h="760">
                <a:moveTo>
                  <a:pt x="2162" y="10"/>
                </a:moveTo>
                <a:lnTo>
                  <a:pt x="2162" y="10"/>
                </a:lnTo>
                <a:lnTo>
                  <a:pt x="2140" y="12"/>
                </a:lnTo>
                <a:lnTo>
                  <a:pt x="2116" y="16"/>
                </a:lnTo>
                <a:lnTo>
                  <a:pt x="2058" y="30"/>
                </a:lnTo>
                <a:lnTo>
                  <a:pt x="1994" y="48"/>
                </a:lnTo>
                <a:lnTo>
                  <a:pt x="1922" y="70"/>
                </a:lnTo>
                <a:lnTo>
                  <a:pt x="1846" y="96"/>
                </a:lnTo>
                <a:lnTo>
                  <a:pt x="1766" y="124"/>
                </a:lnTo>
                <a:lnTo>
                  <a:pt x="1600" y="186"/>
                </a:lnTo>
                <a:lnTo>
                  <a:pt x="1436" y="246"/>
                </a:lnTo>
                <a:lnTo>
                  <a:pt x="1286" y="300"/>
                </a:lnTo>
                <a:lnTo>
                  <a:pt x="1218" y="322"/>
                </a:lnTo>
                <a:lnTo>
                  <a:pt x="1160" y="340"/>
                </a:lnTo>
                <a:lnTo>
                  <a:pt x="1108" y="352"/>
                </a:lnTo>
                <a:lnTo>
                  <a:pt x="1086" y="356"/>
                </a:lnTo>
                <a:lnTo>
                  <a:pt x="1068" y="358"/>
                </a:lnTo>
                <a:lnTo>
                  <a:pt x="1068" y="358"/>
                </a:lnTo>
                <a:lnTo>
                  <a:pt x="972" y="362"/>
                </a:lnTo>
                <a:lnTo>
                  <a:pt x="838" y="364"/>
                </a:lnTo>
                <a:lnTo>
                  <a:pt x="680" y="368"/>
                </a:lnTo>
                <a:lnTo>
                  <a:pt x="512" y="372"/>
                </a:lnTo>
                <a:lnTo>
                  <a:pt x="430" y="376"/>
                </a:lnTo>
                <a:lnTo>
                  <a:pt x="348" y="382"/>
                </a:lnTo>
                <a:lnTo>
                  <a:pt x="272" y="388"/>
                </a:lnTo>
                <a:lnTo>
                  <a:pt x="202" y="398"/>
                </a:lnTo>
                <a:lnTo>
                  <a:pt x="140" y="408"/>
                </a:lnTo>
                <a:lnTo>
                  <a:pt x="90" y="420"/>
                </a:lnTo>
                <a:lnTo>
                  <a:pt x="68" y="426"/>
                </a:lnTo>
                <a:lnTo>
                  <a:pt x="48" y="434"/>
                </a:lnTo>
                <a:lnTo>
                  <a:pt x="34" y="442"/>
                </a:lnTo>
                <a:lnTo>
                  <a:pt x="22" y="450"/>
                </a:lnTo>
                <a:lnTo>
                  <a:pt x="22" y="450"/>
                </a:lnTo>
                <a:lnTo>
                  <a:pt x="14" y="460"/>
                </a:lnTo>
                <a:lnTo>
                  <a:pt x="6" y="470"/>
                </a:lnTo>
                <a:lnTo>
                  <a:pt x="2" y="482"/>
                </a:lnTo>
                <a:lnTo>
                  <a:pt x="0" y="492"/>
                </a:lnTo>
                <a:lnTo>
                  <a:pt x="0" y="506"/>
                </a:lnTo>
                <a:lnTo>
                  <a:pt x="2" y="518"/>
                </a:lnTo>
                <a:lnTo>
                  <a:pt x="6" y="532"/>
                </a:lnTo>
                <a:lnTo>
                  <a:pt x="12" y="544"/>
                </a:lnTo>
                <a:lnTo>
                  <a:pt x="20" y="558"/>
                </a:lnTo>
                <a:lnTo>
                  <a:pt x="30" y="572"/>
                </a:lnTo>
                <a:lnTo>
                  <a:pt x="40" y="588"/>
                </a:lnTo>
                <a:lnTo>
                  <a:pt x="54" y="602"/>
                </a:lnTo>
                <a:lnTo>
                  <a:pt x="68" y="616"/>
                </a:lnTo>
                <a:lnTo>
                  <a:pt x="84" y="630"/>
                </a:lnTo>
                <a:lnTo>
                  <a:pt x="122" y="656"/>
                </a:lnTo>
                <a:lnTo>
                  <a:pt x="164" y="682"/>
                </a:lnTo>
                <a:lnTo>
                  <a:pt x="212" y="704"/>
                </a:lnTo>
                <a:lnTo>
                  <a:pt x="238" y="714"/>
                </a:lnTo>
                <a:lnTo>
                  <a:pt x="266" y="724"/>
                </a:lnTo>
                <a:lnTo>
                  <a:pt x="294" y="732"/>
                </a:lnTo>
                <a:lnTo>
                  <a:pt x="322" y="740"/>
                </a:lnTo>
                <a:lnTo>
                  <a:pt x="354" y="746"/>
                </a:lnTo>
                <a:lnTo>
                  <a:pt x="384" y="752"/>
                </a:lnTo>
                <a:lnTo>
                  <a:pt x="418" y="756"/>
                </a:lnTo>
                <a:lnTo>
                  <a:pt x="450" y="758"/>
                </a:lnTo>
                <a:lnTo>
                  <a:pt x="484" y="760"/>
                </a:lnTo>
                <a:lnTo>
                  <a:pt x="520" y="760"/>
                </a:lnTo>
                <a:lnTo>
                  <a:pt x="556" y="758"/>
                </a:lnTo>
                <a:lnTo>
                  <a:pt x="592" y="754"/>
                </a:lnTo>
                <a:lnTo>
                  <a:pt x="592" y="754"/>
                </a:lnTo>
                <a:lnTo>
                  <a:pt x="666" y="744"/>
                </a:lnTo>
                <a:lnTo>
                  <a:pt x="744" y="730"/>
                </a:lnTo>
                <a:lnTo>
                  <a:pt x="822" y="712"/>
                </a:lnTo>
                <a:lnTo>
                  <a:pt x="902" y="692"/>
                </a:lnTo>
                <a:lnTo>
                  <a:pt x="980" y="670"/>
                </a:lnTo>
                <a:lnTo>
                  <a:pt x="1060" y="648"/>
                </a:lnTo>
                <a:lnTo>
                  <a:pt x="1212" y="600"/>
                </a:lnTo>
                <a:lnTo>
                  <a:pt x="1354" y="552"/>
                </a:lnTo>
                <a:lnTo>
                  <a:pt x="1478" y="508"/>
                </a:lnTo>
                <a:lnTo>
                  <a:pt x="1578" y="472"/>
                </a:lnTo>
                <a:lnTo>
                  <a:pt x="1648" y="450"/>
                </a:lnTo>
                <a:lnTo>
                  <a:pt x="1648" y="450"/>
                </a:lnTo>
                <a:lnTo>
                  <a:pt x="1728" y="430"/>
                </a:lnTo>
                <a:lnTo>
                  <a:pt x="1848" y="402"/>
                </a:lnTo>
                <a:lnTo>
                  <a:pt x="1994" y="368"/>
                </a:lnTo>
                <a:lnTo>
                  <a:pt x="2070" y="348"/>
                </a:lnTo>
                <a:lnTo>
                  <a:pt x="2144" y="326"/>
                </a:lnTo>
                <a:lnTo>
                  <a:pt x="2216" y="302"/>
                </a:lnTo>
                <a:lnTo>
                  <a:pt x="2284" y="278"/>
                </a:lnTo>
                <a:lnTo>
                  <a:pt x="2342" y="254"/>
                </a:lnTo>
                <a:lnTo>
                  <a:pt x="2370" y="242"/>
                </a:lnTo>
                <a:lnTo>
                  <a:pt x="2392" y="228"/>
                </a:lnTo>
                <a:lnTo>
                  <a:pt x="2414" y="214"/>
                </a:lnTo>
                <a:lnTo>
                  <a:pt x="2432" y="202"/>
                </a:lnTo>
                <a:lnTo>
                  <a:pt x="2446" y="188"/>
                </a:lnTo>
                <a:lnTo>
                  <a:pt x="2456" y="174"/>
                </a:lnTo>
                <a:lnTo>
                  <a:pt x="2462" y="160"/>
                </a:lnTo>
                <a:lnTo>
                  <a:pt x="2464" y="146"/>
                </a:lnTo>
                <a:lnTo>
                  <a:pt x="2462" y="132"/>
                </a:lnTo>
                <a:lnTo>
                  <a:pt x="2454" y="118"/>
                </a:lnTo>
                <a:lnTo>
                  <a:pt x="2454" y="118"/>
                </a:lnTo>
                <a:lnTo>
                  <a:pt x="2434" y="92"/>
                </a:lnTo>
                <a:lnTo>
                  <a:pt x="2416" y="70"/>
                </a:lnTo>
                <a:lnTo>
                  <a:pt x="2398" y="52"/>
                </a:lnTo>
                <a:lnTo>
                  <a:pt x="2382" y="36"/>
                </a:lnTo>
                <a:lnTo>
                  <a:pt x="2364" y="24"/>
                </a:lnTo>
                <a:lnTo>
                  <a:pt x="2348" y="16"/>
                </a:lnTo>
                <a:lnTo>
                  <a:pt x="2332" y="8"/>
                </a:lnTo>
                <a:lnTo>
                  <a:pt x="2316" y="4"/>
                </a:lnTo>
                <a:lnTo>
                  <a:pt x="2300" y="2"/>
                </a:lnTo>
                <a:lnTo>
                  <a:pt x="2282" y="0"/>
                </a:lnTo>
                <a:lnTo>
                  <a:pt x="2246" y="2"/>
                </a:lnTo>
                <a:lnTo>
                  <a:pt x="2162" y="10"/>
                </a:lnTo>
                <a:lnTo>
                  <a:pt x="2162" y="10"/>
                </a:lnTo>
                <a:close/>
              </a:path>
            </a:pathLst>
          </a:custGeom>
          <a:solidFill>
            <a:srgbClr val="D2DEEF"/>
          </a:solidFill>
          <a:ln>
            <a:noFill/>
          </a:ln>
        </p:spPr>
      </p:sp>
      <p:sp>
        <p:nvSpPr>
          <p:cNvPr id="94" name="Freeform 26"/>
          <p:cNvSpPr/>
          <p:nvPr/>
        </p:nvSpPr>
        <p:spPr bwMode="auto">
          <a:xfrm>
            <a:off x="798830" y="2298065"/>
            <a:ext cx="1071880" cy="220980"/>
          </a:xfrm>
          <a:custGeom>
            <a:avLst/>
            <a:gdLst>
              <a:gd name="T0" fmla="*/ 1334 w 1358"/>
              <a:gd name="T1" fmla="*/ 0 h 280"/>
              <a:gd name="T2" fmla="*/ 1334 w 1358"/>
              <a:gd name="T3" fmla="*/ 0 h 280"/>
              <a:gd name="T4" fmla="*/ 1196 w 1358"/>
              <a:gd name="T5" fmla="*/ 28 h 280"/>
              <a:gd name="T6" fmla="*/ 1046 w 1358"/>
              <a:gd name="T7" fmla="*/ 54 h 280"/>
              <a:gd name="T8" fmla="*/ 866 w 1358"/>
              <a:gd name="T9" fmla="*/ 84 h 280"/>
              <a:gd name="T10" fmla="*/ 670 w 1358"/>
              <a:gd name="T11" fmla="*/ 112 h 280"/>
              <a:gd name="T12" fmla="*/ 570 w 1358"/>
              <a:gd name="T13" fmla="*/ 124 h 280"/>
              <a:gd name="T14" fmla="*/ 474 w 1358"/>
              <a:gd name="T15" fmla="*/ 136 h 280"/>
              <a:gd name="T16" fmla="*/ 382 w 1358"/>
              <a:gd name="T17" fmla="*/ 144 h 280"/>
              <a:gd name="T18" fmla="*/ 296 w 1358"/>
              <a:gd name="T19" fmla="*/ 148 h 280"/>
              <a:gd name="T20" fmla="*/ 220 w 1358"/>
              <a:gd name="T21" fmla="*/ 150 h 280"/>
              <a:gd name="T22" fmla="*/ 152 w 1358"/>
              <a:gd name="T23" fmla="*/ 148 h 280"/>
              <a:gd name="T24" fmla="*/ 152 w 1358"/>
              <a:gd name="T25" fmla="*/ 148 h 280"/>
              <a:gd name="T26" fmla="*/ 98 w 1358"/>
              <a:gd name="T27" fmla="*/ 146 h 280"/>
              <a:gd name="T28" fmla="*/ 56 w 1358"/>
              <a:gd name="T29" fmla="*/ 148 h 280"/>
              <a:gd name="T30" fmla="*/ 28 w 1358"/>
              <a:gd name="T31" fmla="*/ 152 h 280"/>
              <a:gd name="T32" fmla="*/ 18 w 1358"/>
              <a:gd name="T33" fmla="*/ 156 h 280"/>
              <a:gd name="T34" fmla="*/ 10 w 1358"/>
              <a:gd name="T35" fmla="*/ 160 h 280"/>
              <a:gd name="T36" fmla="*/ 4 w 1358"/>
              <a:gd name="T37" fmla="*/ 164 h 280"/>
              <a:gd name="T38" fmla="*/ 0 w 1358"/>
              <a:gd name="T39" fmla="*/ 170 h 280"/>
              <a:gd name="T40" fmla="*/ 0 w 1358"/>
              <a:gd name="T41" fmla="*/ 176 h 280"/>
              <a:gd name="T42" fmla="*/ 0 w 1358"/>
              <a:gd name="T43" fmla="*/ 180 h 280"/>
              <a:gd name="T44" fmla="*/ 2 w 1358"/>
              <a:gd name="T45" fmla="*/ 186 h 280"/>
              <a:gd name="T46" fmla="*/ 6 w 1358"/>
              <a:gd name="T47" fmla="*/ 194 h 280"/>
              <a:gd name="T48" fmla="*/ 18 w 1358"/>
              <a:gd name="T49" fmla="*/ 206 h 280"/>
              <a:gd name="T50" fmla="*/ 34 w 1358"/>
              <a:gd name="T51" fmla="*/ 220 h 280"/>
              <a:gd name="T52" fmla="*/ 54 w 1358"/>
              <a:gd name="T53" fmla="*/ 234 h 280"/>
              <a:gd name="T54" fmla="*/ 76 w 1358"/>
              <a:gd name="T55" fmla="*/ 246 h 280"/>
              <a:gd name="T56" fmla="*/ 100 w 1358"/>
              <a:gd name="T57" fmla="*/ 258 h 280"/>
              <a:gd name="T58" fmla="*/ 122 w 1358"/>
              <a:gd name="T59" fmla="*/ 266 h 280"/>
              <a:gd name="T60" fmla="*/ 142 w 1358"/>
              <a:gd name="T61" fmla="*/ 274 h 280"/>
              <a:gd name="T62" fmla="*/ 160 w 1358"/>
              <a:gd name="T63" fmla="*/ 280 h 280"/>
              <a:gd name="T64" fmla="*/ 174 w 1358"/>
              <a:gd name="T65" fmla="*/ 280 h 280"/>
              <a:gd name="T66" fmla="*/ 174 w 1358"/>
              <a:gd name="T67" fmla="*/ 280 h 280"/>
              <a:gd name="T68" fmla="*/ 232 w 1358"/>
              <a:gd name="T69" fmla="*/ 276 h 280"/>
              <a:gd name="T70" fmla="*/ 346 w 1358"/>
              <a:gd name="T71" fmla="*/ 268 h 280"/>
              <a:gd name="T72" fmla="*/ 686 w 1358"/>
              <a:gd name="T73" fmla="*/ 234 h 280"/>
              <a:gd name="T74" fmla="*/ 878 w 1358"/>
              <a:gd name="T75" fmla="*/ 214 h 280"/>
              <a:gd name="T76" fmla="*/ 1066 w 1358"/>
              <a:gd name="T77" fmla="*/ 192 h 280"/>
              <a:gd name="T78" fmla="*/ 1230 w 1358"/>
              <a:gd name="T79" fmla="*/ 170 h 280"/>
              <a:gd name="T80" fmla="*/ 1300 w 1358"/>
              <a:gd name="T81" fmla="*/ 158 h 280"/>
              <a:gd name="T82" fmla="*/ 1358 w 1358"/>
              <a:gd name="T83" fmla="*/ 148 h 280"/>
              <a:gd name="T84" fmla="*/ 1358 w 1358"/>
              <a:gd name="T85" fmla="*/ 148 h 280"/>
              <a:gd name="T86" fmla="*/ 1358 w 1358"/>
              <a:gd name="T87" fmla="*/ 122 h 280"/>
              <a:gd name="T88" fmla="*/ 1354 w 1358"/>
              <a:gd name="T89" fmla="*/ 94 h 280"/>
              <a:gd name="T90" fmla="*/ 1352 w 1358"/>
              <a:gd name="T91" fmla="*/ 70 h 280"/>
              <a:gd name="T92" fmla="*/ 1346 w 1358"/>
              <a:gd name="T93" fmla="*/ 46 h 280"/>
              <a:gd name="T94" fmla="*/ 1338 w 1358"/>
              <a:gd name="T95" fmla="*/ 14 h 280"/>
              <a:gd name="T96" fmla="*/ 1334 w 1358"/>
              <a:gd name="T97" fmla="*/ 0 h 280"/>
              <a:gd name="T98" fmla="*/ 1334 w 1358"/>
              <a:gd name="T99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58" h="280">
                <a:moveTo>
                  <a:pt x="1334" y="0"/>
                </a:moveTo>
                <a:lnTo>
                  <a:pt x="1334" y="0"/>
                </a:lnTo>
                <a:lnTo>
                  <a:pt x="1196" y="28"/>
                </a:lnTo>
                <a:lnTo>
                  <a:pt x="1046" y="54"/>
                </a:lnTo>
                <a:lnTo>
                  <a:pt x="866" y="84"/>
                </a:lnTo>
                <a:lnTo>
                  <a:pt x="670" y="112"/>
                </a:lnTo>
                <a:lnTo>
                  <a:pt x="570" y="124"/>
                </a:lnTo>
                <a:lnTo>
                  <a:pt x="474" y="136"/>
                </a:lnTo>
                <a:lnTo>
                  <a:pt x="382" y="144"/>
                </a:lnTo>
                <a:lnTo>
                  <a:pt x="296" y="148"/>
                </a:lnTo>
                <a:lnTo>
                  <a:pt x="220" y="150"/>
                </a:lnTo>
                <a:lnTo>
                  <a:pt x="152" y="148"/>
                </a:lnTo>
                <a:lnTo>
                  <a:pt x="152" y="148"/>
                </a:lnTo>
                <a:lnTo>
                  <a:pt x="98" y="146"/>
                </a:lnTo>
                <a:lnTo>
                  <a:pt x="56" y="148"/>
                </a:lnTo>
                <a:lnTo>
                  <a:pt x="28" y="152"/>
                </a:lnTo>
                <a:lnTo>
                  <a:pt x="18" y="156"/>
                </a:lnTo>
                <a:lnTo>
                  <a:pt x="10" y="160"/>
                </a:lnTo>
                <a:lnTo>
                  <a:pt x="4" y="164"/>
                </a:lnTo>
                <a:lnTo>
                  <a:pt x="0" y="170"/>
                </a:lnTo>
                <a:lnTo>
                  <a:pt x="0" y="176"/>
                </a:lnTo>
                <a:lnTo>
                  <a:pt x="0" y="180"/>
                </a:lnTo>
                <a:lnTo>
                  <a:pt x="2" y="186"/>
                </a:lnTo>
                <a:lnTo>
                  <a:pt x="6" y="194"/>
                </a:lnTo>
                <a:lnTo>
                  <a:pt x="18" y="206"/>
                </a:lnTo>
                <a:lnTo>
                  <a:pt x="34" y="220"/>
                </a:lnTo>
                <a:lnTo>
                  <a:pt x="54" y="234"/>
                </a:lnTo>
                <a:lnTo>
                  <a:pt x="76" y="246"/>
                </a:lnTo>
                <a:lnTo>
                  <a:pt x="100" y="258"/>
                </a:lnTo>
                <a:lnTo>
                  <a:pt x="122" y="266"/>
                </a:lnTo>
                <a:lnTo>
                  <a:pt x="142" y="274"/>
                </a:lnTo>
                <a:lnTo>
                  <a:pt x="160" y="280"/>
                </a:lnTo>
                <a:lnTo>
                  <a:pt x="174" y="280"/>
                </a:lnTo>
                <a:lnTo>
                  <a:pt x="174" y="280"/>
                </a:lnTo>
                <a:lnTo>
                  <a:pt x="232" y="276"/>
                </a:lnTo>
                <a:lnTo>
                  <a:pt x="346" y="268"/>
                </a:lnTo>
                <a:lnTo>
                  <a:pt x="686" y="234"/>
                </a:lnTo>
                <a:lnTo>
                  <a:pt x="878" y="214"/>
                </a:lnTo>
                <a:lnTo>
                  <a:pt x="1066" y="192"/>
                </a:lnTo>
                <a:lnTo>
                  <a:pt x="1230" y="170"/>
                </a:lnTo>
                <a:lnTo>
                  <a:pt x="1300" y="158"/>
                </a:lnTo>
                <a:lnTo>
                  <a:pt x="1358" y="148"/>
                </a:lnTo>
                <a:lnTo>
                  <a:pt x="1358" y="148"/>
                </a:lnTo>
                <a:lnTo>
                  <a:pt x="1358" y="122"/>
                </a:lnTo>
                <a:lnTo>
                  <a:pt x="1354" y="94"/>
                </a:lnTo>
                <a:lnTo>
                  <a:pt x="1352" y="70"/>
                </a:lnTo>
                <a:lnTo>
                  <a:pt x="1346" y="46"/>
                </a:lnTo>
                <a:lnTo>
                  <a:pt x="1338" y="14"/>
                </a:lnTo>
                <a:lnTo>
                  <a:pt x="1334" y="0"/>
                </a:lnTo>
                <a:lnTo>
                  <a:pt x="1334" y="0"/>
                </a:lnTo>
                <a:close/>
              </a:path>
            </a:pathLst>
          </a:custGeom>
          <a:solidFill>
            <a:srgbClr val="464B4C"/>
          </a:solidFill>
          <a:ln>
            <a:noFill/>
          </a:ln>
        </p:spPr>
      </p:sp>
      <p:sp>
        <p:nvSpPr>
          <p:cNvPr id="95" name="Freeform 27"/>
          <p:cNvSpPr/>
          <p:nvPr>
            <p:custDataLst>
              <p:tags r:id="rId6"/>
            </p:custDataLst>
          </p:nvPr>
        </p:nvSpPr>
        <p:spPr bwMode="auto">
          <a:xfrm>
            <a:off x="1850390" y="2165350"/>
            <a:ext cx="167005" cy="273050"/>
          </a:xfrm>
          <a:custGeom>
            <a:avLst/>
            <a:gdLst>
              <a:gd name="T0" fmla="*/ 26 w 212"/>
              <a:gd name="T1" fmla="*/ 316 h 346"/>
              <a:gd name="T2" fmla="*/ 26 w 212"/>
              <a:gd name="T3" fmla="*/ 316 h 346"/>
              <a:gd name="T4" fmla="*/ 22 w 212"/>
              <a:gd name="T5" fmla="*/ 298 h 346"/>
              <a:gd name="T6" fmla="*/ 10 w 212"/>
              <a:gd name="T7" fmla="*/ 252 h 346"/>
              <a:gd name="T8" fmla="*/ 6 w 212"/>
              <a:gd name="T9" fmla="*/ 226 h 346"/>
              <a:gd name="T10" fmla="*/ 2 w 212"/>
              <a:gd name="T11" fmla="*/ 202 h 346"/>
              <a:gd name="T12" fmla="*/ 0 w 212"/>
              <a:gd name="T13" fmla="*/ 182 h 346"/>
              <a:gd name="T14" fmla="*/ 2 w 212"/>
              <a:gd name="T15" fmla="*/ 174 h 346"/>
              <a:gd name="T16" fmla="*/ 2 w 212"/>
              <a:gd name="T17" fmla="*/ 168 h 346"/>
              <a:gd name="T18" fmla="*/ 2 w 212"/>
              <a:gd name="T19" fmla="*/ 168 h 346"/>
              <a:gd name="T20" fmla="*/ 10 w 212"/>
              <a:gd name="T21" fmla="*/ 150 h 346"/>
              <a:gd name="T22" fmla="*/ 28 w 212"/>
              <a:gd name="T23" fmla="*/ 104 h 346"/>
              <a:gd name="T24" fmla="*/ 36 w 212"/>
              <a:gd name="T25" fmla="*/ 76 h 346"/>
              <a:gd name="T26" fmla="*/ 42 w 212"/>
              <a:gd name="T27" fmla="*/ 50 h 346"/>
              <a:gd name="T28" fmla="*/ 46 w 212"/>
              <a:gd name="T29" fmla="*/ 26 h 346"/>
              <a:gd name="T30" fmla="*/ 46 w 212"/>
              <a:gd name="T31" fmla="*/ 16 h 346"/>
              <a:gd name="T32" fmla="*/ 46 w 212"/>
              <a:gd name="T33" fmla="*/ 8 h 346"/>
              <a:gd name="T34" fmla="*/ 46 w 212"/>
              <a:gd name="T35" fmla="*/ 8 h 346"/>
              <a:gd name="T36" fmla="*/ 50 w 212"/>
              <a:gd name="T37" fmla="*/ 4 h 346"/>
              <a:gd name="T38" fmla="*/ 56 w 212"/>
              <a:gd name="T39" fmla="*/ 2 h 346"/>
              <a:gd name="T40" fmla="*/ 64 w 212"/>
              <a:gd name="T41" fmla="*/ 0 h 346"/>
              <a:gd name="T42" fmla="*/ 72 w 212"/>
              <a:gd name="T43" fmla="*/ 0 h 346"/>
              <a:gd name="T44" fmla="*/ 80 w 212"/>
              <a:gd name="T45" fmla="*/ 4 h 346"/>
              <a:gd name="T46" fmla="*/ 86 w 212"/>
              <a:gd name="T47" fmla="*/ 10 h 346"/>
              <a:gd name="T48" fmla="*/ 94 w 212"/>
              <a:gd name="T49" fmla="*/ 20 h 346"/>
              <a:gd name="T50" fmla="*/ 94 w 212"/>
              <a:gd name="T51" fmla="*/ 20 h 346"/>
              <a:gd name="T52" fmla="*/ 98 w 212"/>
              <a:gd name="T53" fmla="*/ 32 h 346"/>
              <a:gd name="T54" fmla="*/ 100 w 212"/>
              <a:gd name="T55" fmla="*/ 48 h 346"/>
              <a:gd name="T56" fmla="*/ 104 w 212"/>
              <a:gd name="T57" fmla="*/ 82 h 346"/>
              <a:gd name="T58" fmla="*/ 104 w 212"/>
              <a:gd name="T59" fmla="*/ 124 h 346"/>
              <a:gd name="T60" fmla="*/ 104 w 212"/>
              <a:gd name="T61" fmla="*/ 124 h 346"/>
              <a:gd name="T62" fmla="*/ 120 w 212"/>
              <a:gd name="T63" fmla="*/ 126 h 346"/>
              <a:gd name="T64" fmla="*/ 154 w 212"/>
              <a:gd name="T65" fmla="*/ 136 h 346"/>
              <a:gd name="T66" fmla="*/ 172 w 212"/>
              <a:gd name="T67" fmla="*/ 142 h 346"/>
              <a:gd name="T68" fmla="*/ 190 w 212"/>
              <a:gd name="T69" fmla="*/ 148 h 346"/>
              <a:gd name="T70" fmla="*/ 204 w 212"/>
              <a:gd name="T71" fmla="*/ 158 h 346"/>
              <a:gd name="T72" fmla="*/ 208 w 212"/>
              <a:gd name="T73" fmla="*/ 162 h 346"/>
              <a:gd name="T74" fmla="*/ 210 w 212"/>
              <a:gd name="T75" fmla="*/ 166 h 346"/>
              <a:gd name="T76" fmla="*/ 210 w 212"/>
              <a:gd name="T77" fmla="*/ 166 h 346"/>
              <a:gd name="T78" fmla="*/ 212 w 212"/>
              <a:gd name="T79" fmla="*/ 172 h 346"/>
              <a:gd name="T80" fmla="*/ 212 w 212"/>
              <a:gd name="T81" fmla="*/ 180 h 346"/>
              <a:gd name="T82" fmla="*/ 210 w 212"/>
              <a:gd name="T83" fmla="*/ 204 h 346"/>
              <a:gd name="T84" fmla="*/ 206 w 212"/>
              <a:gd name="T85" fmla="*/ 232 h 346"/>
              <a:gd name="T86" fmla="*/ 198 w 212"/>
              <a:gd name="T87" fmla="*/ 262 h 346"/>
              <a:gd name="T88" fmla="*/ 190 w 212"/>
              <a:gd name="T89" fmla="*/ 290 h 346"/>
              <a:gd name="T90" fmla="*/ 180 w 212"/>
              <a:gd name="T91" fmla="*/ 316 h 346"/>
              <a:gd name="T92" fmla="*/ 172 w 212"/>
              <a:gd name="T93" fmla="*/ 334 h 346"/>
              <a:gd name="T94" fmla="*/ 168 w 212"/>
              <a:gd name="T95" fmla="*/ 340 h 346"/>
              <a:gd name="T96" fmla="*/ 162 w 212"/>
              <a:gd name="T97" fmla="*/ 344 h 346"/>
              <a:gd name="T98" fmla="*/ 162 w 212"/>
              <a:gd name="T99" fmla="*/ 344 h 346"/>
              <a:gd name="T100" fmla="*/ 152 w 212"/>
              <a:gd name="T101" fmla="*/ 346 h 346"/>
              <a:gd name="T102" fmla="*/ 136 w 212"/>
              <a:gd name="T103" fmla="*/ 346 h 346"/>
              <a:gd name="T104" fmla="*/ 118 w 212"/>
              <a:gd name="T105" fmla="*/ 346 h 346"/>
              <a:gd name="T106" fmla="*/ 96 w 212"/>
              <a:gd name="T107" fmla="*/ 344 h 346"/>
              <a:gd name="T108" fmla="*/ 76 w 212"/>
              <a:gd name="T109" fmla="*/ 340 h 346"/>
              <a:gd name="T110" fmla="*/ 56 w 212"/>
              <a:gd name="T111" fmla="*/ 334 h 346"/>
              <a:gd name="T112" fmla="*/ 38 w 212"/>
              <a:gd name="T113" fmla="*/ 326 h 346"/>
              <a:gd name="T114" fmla="*/ 32 w 212"/>
              <a:gd name="T115" fmla="*/ 322 h 346"/>
              <a:gd name="T116" fmla="*/ 26 w 212"/>
              <a:gd name="T117" fmla="*/ 316 h 346"/>
              <a:gd name="T118" fmla="*/ 26 w 212"/>
              <a:gd name="T119" fmla="*/ 31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2" h="346">
                <a:moveTo>
                  <a:pt x="26" y="316"/>
                </a:moveTo>
                <a:lnTo>
                  <a:pt x="26" y="316"/>
                </a:lnTo>
                <a:lnTo>
                  <a:pt x="22" y="298"/>
                </a:lnTo>
                <a:lnTo>
                  <a:pt x="10" y="252"/>
                </a:lnTo>
                <a:lnTo>
                  <a:pt x="6" y="226"/>
                </a:lnTo>
                <a:lnTo>
                  <a:pt x="2" y="202"/>
                </a:lnTo>
                <a:lnTo>
                  <a:pt x="0" y="182"/>
                </a:lnTo>
                <a:lnTo>
                  <a:pt x="2" y="174"/>
                </a:lnTo>
                <a:lnTo>
                  <a:pt x="2" y="168"/>
                </a:lnTo>
                <a:lnTo>
                  <a:pt x="2" y="168"/>
                </a:lnTo>
                <a:lnTo>
                  <a:pt x="10" y="150"/>
                </a:lnTo>
                <a:lnTo>
                  <a:pt x="28" y="104"/>
                </a:lnTo>
                <a:lnTo>
                  <a:pt x="36" y="76"/>
                </a:lnTo>
                <a:lnTo>
                  <a:pt x="42" y="50"/>
                </a:lnTo>
                <a:lnTo>
                  <a:pt x="46" y="26"/>
                </a:lnTo>
                <a:lnTo>
                  <a:pt x="46" y="16"/>
                </a:lnTo>
                <a:lnTo>
                  <a:pt x="46" y="8"/>
                </a:lnTo>
                <a:lnTo>
                  <a:pt x="46" y="8"/>
                </a:lnTo>
                <a:lnTo>
                  <a:pt x="50" y="4"/>
                </a:lnTo>
                <a:lnTo>
                  <a:pt x="56" y="2"/>
                </a:lnTo>
                <a:lnTo>
                  <a:pt x="64" y="0"/>
                </a:lnTo>
                <a:lnTo>
                  <a:pt x="72" y="0"/>
                </a:lnTo>
                <a:lnTo>
                  <a:pt x="80" y="4"/>
                </a:lnTo>
                <a:lnTo>
                  <a:pt x="86" y="10"/>
                </a:lnTo>
                <a:lnTo>
                  <a:pt x="94" y="20"/>
                </a:lnTo>
                <a:lnTo>
                  <a:pt x="94" y="20"/>
                </a:lnTo>
                <a:lnTo>
                  <a:pt x="98" y="32"/>
                </a:lnTo>
                <a:lnTo>
                  <a:pt x="100" y="48"/>
                </a:lnTo>
                <a:lnTo>
                  <a:pt x="104" y="82"/>
                </a:lnTo>
                <a:lnTo>
                  <a:pt x="104" y="124"/>
                </a:lnTo>
                <a:lnTo>
                  <a:pt x="104" y="124"/>
                </a:lnTo>
                <a:lnTo>
                  <a:pt x="120" y="126"/>
                </a:lnTo>
                <a:lnTo>
                  <a:pt x="154" y="136"/>
                </a:lnTo>
                <a:lnTo>
                  <a:pt x="172" y="142"/>
                </a:lnTo>
                <a:lnTo>
                  <a:pt x="190" y="148"/>
                </a:lnTo>
                <a:lnTo>
                  <a:pt x="204" y="158"/>
                </a:lnTo>
                <a:lnTo>
                  <a:pt x="208" y="162"/>
                </a:lnTo>
                <a:lnTo>
                  <a:pt x="210" y="166"/>
                </a:lnTo>
                <a:lnTo>
                  <a:pt x="210" y="166"/>
                </a:lnTo>
                <a:lnTo>
                  <a:pt x="212" y="172"/>
                </a:lnTo>
                <a:lnTo>
                  <a:pt x="212" y="180"/>
                </a:lnTo>
                <a:lnTo>
                  <a:pt x="210" y="204"/>
                </a:lnTo>
                <a:lnTo>
                  <a:pt x="206" y="232"/>
                </a:lnTo>
                <a:lnTo>
                  <a:pt x="198" y="262"/>
                </a:lnTo>
                <a:lnTo>
                  <a:pt x="190" y="290"/>
                </a:lnTo>
                <a:lnTo>
                  <a:pt x="180" y="316"/>
                </a:lnTo>
                <a:lnTo>
                  <a:pt x="172" y="334"/>
                </a:lnTo>
                <a:lnTo>
                  <a:pt x="168" y="340"/>
                </a:lnTo>
                <a:lnTo>
                  <a:pt x="162" y="344"/>
                </a:lnTo>
                <a:lnTo>
                  <a:pt x="162" y="344"/>
                </a:lnTo>
                <a:lnTo>
                  <a:pt x="152" y="346"/>
                </a:lnTo>
                <a:lnTo>
                  <a:pt x="136" y="346"/>
                </a:lnTo>
                <a:lnTo>
                  <a:pt x="118" y="346"/>
                </a:lnTo>
                <a:lnTo>
                  <a:pt x="96" y="344"/>
                </a:lnTo>
                <a:lnTo>
                  <a:pt x="76" y="340"/>
                </a:lnTo>
                <a:lnTo>
                  <a:pt x="56" y="334"/>
                </a:lnTo>
                <a:lnTo>
                  <a:pt x="38" y="326"/>
                </a:lnTo>
                <a:lnTo>
                  <a:pt x="32" y="322"/>
                </a:lnTo>
                <a:lnTo>
                  <a:pt x="26" y="316"/>
                </a:lnTo>
                <a:lnTo>
                  <a:pt x="26" y="3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sp>
      <p:sp>
        <p:nvSpPr>
          <p:cNvPr id="100" name="Freeform 28"/>
          <p:cNvSpPr/>
          <p:nvPr/>
        </p:nvSpPr>
        <p:spPr bwMode="auto">
          <a:xfrm>
            <a:off x="158115" y="2418080"/>
            <a:ext cx="610870" cy="132715"/>
          </a:xfrm>
          <a:custGeom>
            <a:avLst/>
            <a:gdLst>
              <a:gd name="T0" fmla="*/ 710 w 774"/>
              <a:gd name="T1" fmla="*/ 0 h 168"/>
              <a:gd name="T2" fmla="*/ 710 w 774"/>
              <a:gd name="T3" fmla="*/ 0 h 168"/>
              <a:gd name="T4" fmla="*/ 382 w 774"/>
              <a:gd name="T5" fmla="*/ 6 h 168"/>
              <a:gd name="T6" fmla="*/ 146 w 774"/>
              <a:gd name="T7" fmla="*/ 12 h 168"/>
              <a:gd name="T8" fmla="*/ 62 w 774"/>
              <a:gd name="T9" fmla="*/ 14 h 168"/>
              <a:gd name="T10" fmla="*/ 20 w 774"/>
              <a:gd name="T11" fmla="*/ 16 h 168"/>
              <a:gd name="T12" fmla="*/ 20 w 774"/>
              <a:gd name="T13" fmla="*/ 16 h 168"/>
              <a:gd name="T14" fmla="*/ 12 w 774"/>
              <a:gd name="T15" fmla="*/ 18 h 168"/>
              <a:gd name="T16" fmla="*/ 8 w 774"/>
              <a:gd name="T17" fmla="*/ 24 h 168"/>
              <a:gd name="T18" fmla="*/ 4 w 774"/>
              <a:gd name="T19" fmla="*/ 30 h 168"/>
              <a:gd name="T20" fmla="*/ 2 w 774"/>
              <a:gd name="T21" fmla="*/ 40 h 168"/>
              <a:gd name="T22" fmla="*/ 0 w 774"/>
              <a:gd name="T23" fmla="*/ 50 h 168"/>
              <a:gd name="T24" fmla="*/ 0 w 774"/>
              <a:gd name="T25" fmla="*/ 62 h 168"/>
              <a:gd name="T26" fmla="*/ 4 w 774"/>
              <a:gd name="T27" fmla="*/ 86 h 168"/>
              <a:gd name="T28" fmla="*/ 8 w 774"/>
              <a:gd name="T29" fmla="*/ 110 h 168"/>
              <a:gd name="T30" fmla="*/ 14 w 774"/>
              <a:gd name="T31" fmla="*/ 132 h 168"/>
              <a:gd name="T32" fmla="*/ 20 w 774"/>
              <a:gd name="T33" fmla="*/ 152 h 168"/>
              <a:gd name="T34" fmla="*/ 20 w 774"/>
              <a:gd name="T35" fmla="*/ 152 h 168"/>
              <a:gd name="T36" fmla="*/ 118 w 774"/>
              <a:gd name="T37" fmla="*/ 158 h 168"/>
              <a:gd name="T38" fmla="*/ 220 w 774"/>
              <a:gd name="T39" fmla="*/ 162 h 168"/>
              <a:gd name="T40" fmla="*/ 338 w 774"/>
              <a:gd name="T41" fmla="*/ 166 h 168"/>
              <a:gd name="T42" fmla="*/ 460 w 774"/>
              <a:gd name="T43" fmla="*/ 168 h 168"/>
              <a:gd name="T44" fmla="*/ 518 w 774"/>
              <a:gd name="T45" fmla="*/ 168 h 168"/>
              <a:gd name="T46" fmla="*/ 572 w 774"/>
              <a:gd name="T47" fmla="*/ 166 h 168"/>
              <a:gd name="T48" fmla="*/ 620 w 774"/>
              <a:gd name="T49" fmla="*/ 162 h 168"/>
              <a:gd name="T50" fmla="*/ 660 w 774"/>
              <a:gd name="T51" fmla="*/ 158 h 168"/>
              <a:gd name="T52" fmla="*/ 690 w 774"/>
              <a:gd name="T53" fmla="*/ 152 h 168"/>
              <a:gd name="T54" fmla="*/ 702 w 774"/>
              <a:gd name="T55" fmla="*/ 148 h 168"/>
              <a:gd name="T56" fmla="*/ 710 w 774"/>
              <a:gd name="T57" fmla="*/ 144 h 168"/>
              <a:gd name="T58" fmla="*/ 710 w 774"/>
              <a:gd name="T59" fmla="*/ 144 h 168"/>
              <a:gd name="T60" fmla="*/ 722 w 774"/>
              <a:gd name="T61" fmla="*/ 134 h 168"/>
              <a:gd name="T62" fmla="*/ 734 w 774"/>
              <a:gd name="T63" fmla="*/ 124 h 168"/>
              <a:gd name="T64" fmla="*/ 744 w 774"/>
              <a:gd name="T65" fmla="*/ 114 h 168"/>
              <a:gd name="T66" fmla="*/ 754 w 774"/>
              <a:gd name="T67" fmla="*/ 102 h 168"/>
              <a:gd name="T68" fmla="*/ 762 w 774"/>
              <a:gd name="T69" fmla="*/ 92 h 168"/>
              <a:gd name="T70" fmla="*/ 768 w 774"/>
              <a:gd name="T71" fmla="*/ 80 h 168"/>
              <a:gd name="T72" fmla="*/ 772 w 774"/>
              <a:gd name="T73" fmla="*/ 70 h 168"/>
              <a:gd name="T74" fmla="*/ 774 w 774"/>
              <a:gd name="T75" fmla="*/ 58 h 168"/>
              <a:gd name="T76" fmla="*/ 774 w 774"/>
              <a:gd name="T77" fmla="*/ 48 h 168"/>
              <a:gd name="T78" fmla="*/ 772 w 774"/>
              <a:gd name="T79" fmla="*/ 38 h 168"/>
              <a:gd name="T80" fmla="*/ 768 w 774"/>
              <a:gd name="T81" fmla="*/ 28 h 168"/>
              <a:gd name="T82" fmla="*/ 762 w 774"/>
              <a:gd name="T83" fmla="*/ 20 h 168"/>
              <a:gd name="T84" fmla="*/ 754 w 774"/>
              <a:gd name="T85" fmla="*/ 14 h 168"/>
              <a:gd name="T86" fmla="*/ 742 w 774"/>
              <a:gd name="T87" fmla="*/ 8 h 168"/>
              <a:gd name="T88" fmla="*/ 728 w 774"/>
              <a:gd name="T89" fmla="*/ 2 h 168"/>
              <a:gd name="T90" fmla="*/ 710 w 774"/>
              <a:gd name="T91" fmla="*/ 0 h 168"/>
              <a:gd name="T92" fmla="*/ 710 w 774"/>
              <a:gd name="T93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4" h="168">
                <a:moveTo>
                  <a:pt x="710" y="0"/>
                </a:moveTo>
                <a:lnTo>
                  <a:pt x="710" y="0"/>
                </a:lnTo>
                <a:lnTo>
                  <a:pt x="382" y="6"/>
                </a:lnTo>
                <a:lnTo>
                  <a:pt x="146" y="12"/>
                </a:lnTo>
                <a:lnTo>
                  <a:pt x="62" y="14"/>
                </a:lnTo>
                <a:lnTo>
                  <a:pt x="20" y="16"/>
                </a:lnTo>
                <a:lnTo>
                  <a:pt x="20" y="16"/>
                </a:lnTo>
                <a:lnTo>
                  <a:pt x="12" y="18"/>
                </a:lnTo>
                <a:lnTo>
                  <a:pt x="8" y="24"/>
                </a:lnTo>
                <a:lnTo>
                  <a:pt x="4" y="30"/>
                </a:lnTo>
                <a:lnTo>
                  <a:pt x="2" y="40"/>
                </a:lnTo>
                <a:lnTo>
                  <a:pt x="0" y="50"/>
                </a:lnTo>
                <a:lnTo>
                  <a:pt x="0" y="62"/>
                </a:lnTo>
                <a:lnTo>
                  <a:pt x="4" y="86"/>
                </a:lnTo>
                <a:lnTo>
                  <a:pt x="8" y="110"/>
                </a:lnTo>
                <a:lnTo>
                  <a:pt x="14" y="132"/>
                </a:lnTo>
                <a:lnTo>
                  <a:pt x="20" y="152"/>
                </a:lnTo>
                <a:lnTo>
                  <a:pt x="20" y="152"/>
                </a:lnTo>
                <a:lnTo>
                  <a:pt x="118" y="158"/>
                </a:lnTo>
                <a:lnTo>
                  <a:pt x="220" y="162"/>
                </a:lnTo>
                <a:lnTo>
                  <a:pt x="338" y="166"/>
                </a:lnTo>
                <a:lnTo>
                  <a:pt x="460" y="168"/>
                </a:lnTo>
                <a:lnTo>
                  <a:pt x="518" y="168"/>
                </a:lnTo>
                <a:lnTo>
                  <a:pt x="572" y="166"/>
                </a:lnTo>
                <a:lnTo>
                  <a:pt x="620" y="162"/>
                </a:lnTo>
                <a:lnTo>
                  <a:pt x="660" y="158"/>
                </a:lnTo>
                <a:lnTo>
                  <a:pt x="690" y="152"/>
                </a:lnTo>
                <a:lnTo>
                  <a:pt x="702" y="148"/>
                </a:lnTo>
                <a:lnTo>
                  <a:pt x="710" y="144"/>
                </a:lnTo>
                <a:lnTo>
                  <a:pt x="710" y="144"/>
                </a:lnTo>
                <a:lnTo>
                  <a:pt x="722" y="134"/>
                </a:lnTo>
                <a:lnTo>
                  <a:pt x="734" y="124"/>
                </a:lnTo>
                <a:lnTo>
                  <a:pt x="744" y="114"/>
                </a:lnTo>
                <a:lnTo>
                  <a:pt x="754" y="102"/>
                </a:lnTo>
                <a:lnTo>
                  <a:pt x="762" y="92"/>
                </a:lnTo>
                <a:lnTo>
                  <a:pt x="768" y="80"/>
                </a:lnTo>
                <a:lnTo>
                  <a:pt x="772" y="70"/>
                </a:lnTo>
                <a:lnTo>
                  <a:pt x="774" y="58"/>
                </a:lnTo>
                <a:lnTo>
                  <a:pt x="774" y="48"/>
                </a:lnTo>
                <a:lnTo>
                  <a:pt x="772" y="38"/>
                </a:lnTo>
                <a:lnTo>
                  <a:pt x="768" y="28"/>
                </a:lnTo>
                <a:lnTo>
                  <a:pt x="762" y="20"/>
                </a:lnTo>
                <a:lnTo>
                  <a:pt x="754" y="14"/>
                </a:lnTo>
                <a:lnTo>
                  <a:pt x="742" y="8"/>
                </a:lnTo>
                <a:lnTo>
                  <a:pt x="728" y="2"/>
                </a:lnTo>
                <a:lnTo>
                  <a:pt x="710" y="0"/>
                </a:lnTo>
                <a:lnTo>
                  <a:pt x="710" y="0"/>
                </a:lnTo>
                <a:close/>
              </a:path>
            </a:pathLst>
          </a:custGeom>
          <a:solidFill>
            <a:srgbClr val="464B4C"/>
          </a:solidFill>
          <a:ln>
            <a:noFill/>
          </a:ln>
        </p:spPr>
      </p:sp>
      <p:sp>
        <p:nvSpPr>
          <p:cNvPr id="101" name="Freeform 29"/>
          <p:cNvSpPr/>
          <p:nvPr>
            <p:custDataLst>
              <p:tags r:id="rId7"/>
            </p:custDataLst>
          </p:nvPr>
        </p:nvSpPr>
        <p:spPr bwMode="auto">
          <a:xfrm>
            <a:off x="196215" y="3472815"/>
            <a:ext cx="304800" cy="413385"/>
          </a:xfrm>
          <a:custGeom>
            <a:avLst/>
            <a:gdLst>
              <a:gd name="T0" fmla="*/ 242 w 386"/>
              <a:gd name="T1" fmla="*/ 208 h 524"/>
              <a:gd name="T2" fmla="*/ 204 w 386"/>
              <a:gd name="T3" fmla="*/ 270 h 524"/>
              <a:gd name="T4" fmla="*/ 178 w 386"/>
              <a:gd name="T5" fmla="*/ 320 h 524"/>
              <a:gd name="T6" fmla="*/ 168 w 386"/>
              <a:gd name="T7" fmla="*/ 354 h 524"/>
              <a:gd name="T8" fmla="*/ 166 w 386"/>
              <a:gd name="T9" fmla="*/ 364 h 524"/>
              <a:gd name="T10" fmla="*/ 174 w 386"/>
              <a:gd name="T11" fmla="*/ 378 h 524"/>
              <a:gd name="T12" fmla="*/ 194 w 386"/>
              <a:gd name="T13" fmla="*/ 388 h 524"/>
              <a:gd name="T14" fmla="*/ 260 w 386"/>
              <a:gd name="T15" fmla="*/ 402 h 524"/>
              <a:gd name="T16" fmla="*/ 356 w 386"/>
              <a:gd name="T17" fmla="*/ 412 h 524"/>
              <a:gd name="T18" fmla="*/ 374 w 386"/>
              <a:gd name="T19" fmla="*/ 416 h 524"/>
              <a:gd name="T20" fmla="*/ 382 w 386"/>
              <a:gd name="T21" fmla="*/ 424 h 524"/>
              <a:gd name="T22" fmla="*/ 386 w 386"/>
              <a:gd name="T23" fmla="*/ 434 h 524"/>
              <a:gd name="T24" fmla="*/ 384 w 386"/>
              <a:gd name="T25" fmla="*/ 464 h 524"/>
              <a:gd name="T26" fmla="*/ 374 w 386"/>
              <a:gd name="T27" fmla="*/ 504 h 524"/>
              <a:gd name="T28" fmla="*/ 334 w 386"/>
              <a:gd name="T29" fmla="*/ 510 h 524"/>
              <a:gd name="T30" fmla="*/ 240 w 386"/>
              <a:gd name="T31" fmla="*/ 520 h 524"/>
              <a:gd name="T32" fmla="*/ 136 w 386"/>
              <a:gd name="T33" fmla="*/ 522 h 524"/>
              <a:gd name="T34" fmla="*/ 94 w 386"/>
              <a:gd name="T35" fmla="*/ 516 h 524"/>
              <a:gd name="T36" fmla="*/ 66 w 386"/>
              <a:gd name="T37" fmla="*/ 504 h 524"/>
              <a:gd name="T38" fmla="*/ 58 w 386"/>
              <a:gd name="T39" fmla="*/ 494 h 524"/>
              <a:gd name="T40" fmla="*/ 40 w 386"/>
              <a:gd name="T41" fmla="*/ 468 h 524"/>
              <a:gd name="T42" fmla="*/ 22 w 386"/>
              <a:gd name="T43" fmla="*/ 420 h 524"/>
              <a:gd name="T44" fmla="*/ 6 w 386"/>
              <a:gd name="T45" fmla="*/ 348 h 524"/>
              <a:gd name="T46" fmla="*/ 0 w 386"/>
              <a:gd name="T47" fmla="*/ 294 h 524"/>
              <a:gd name="T48" fmla="*/ 2 w 386"/>
              <a:gd name="T49" fmla="*/ 282 h 524"/>
              <a:gd name="T50" fmla="*/ 18 w 386"/>
              <a:gd name="T51" fmla="*/ 270 h 524"/>
              <a:gd name="T52" fmla="*/ 46 w 386"/>
              <a:gd name="T53" fmla="*/ 258 h 524"/>
              <a:gd name="T54" fmla="*/ 82 w 386"/>
              <a:gd name="T55" fmla="*/ 248 h 524"/>
              <a:gd name="T56" fmla="*/ 42 w 386"/>
              <a:gd name="T57" fmla="*/ 208 h 524"/>
              <a:gd name="T58" fmla="*/ 76 w 386"/>
              <a:gd name="T59" fmla="*/ 120 h 524"/>
              <a:gd name="T60" fmla="*/ 108 w 386"/>
              <a:gd name="T61" fmla="*/ 54 h 524"/>
              <a:gd name="T62" fmla="*/ 132 w 386"/>
              <a:gd name="T63" fmla="*/ 18 h 524"/>
              <a:gd name="T64" fmla="*/ 138 w 386"/>
              <a:gd name="T65" fmla="*/ 12 h 524"/>
              <a:gd name="T66" fmla="*/ 154 w 386"/>
              <a:gd name="T67" fmla="*/ 4 h 524"/>
              <a:gd name="T68" fmla="*/ 194 w 386"/>
              <a:gd name="T69" fmla="*/ 0 h 524"/>
              <a:gd name="T70" fmla="*/ 234 w 386"/>
              <a:gd name="T71" fmla="*/ 12 h 524"/>
              <a:gd name="T72" fmla="*/ 258 w 386"/>
              <a:gd name="T73" fmla="*/ 28 h 524"/>
              <a:gd name="T74" fmla="*/ 268 w 386"/>
              <a:gd name="T75" fmla="*/ 40 h 524"/>
              <a:gd name="T76" fmla="*/ 270 w 386"/>
              <a:gd name="T77" fmla="*/ 48 h 524"/>
              <a:gd name="T78" fmla="*/ 286 w 386"/>
              <a:gd name="T79" fmla="*/ 102 h 524"/>
              <a:gd name="T80" fmla="*/ 288 w 386"/>
              <a:gd name="T81" fmla="*/ 134 h 524"/>
              <a:gd name="T82" fmla="*/ 284 w 386"/>
              <a:gd name="T83" fmla="*/ 156 h 524"/>
              <a:gd name="T84" fmla="*/ 272 w 386"/>
              <a:gd name="T85" fmla="*/ 178 h 524"/>
              <a:gd name="T86" fmla="*/ 254 w 386"/>
              <a:gd name="T87" fmla="*/ 198 h 524"/>
              <a:gd name="T88" fmla="*/ 242 w 386"/>
              <a:gd name="T89" fmla="*/ 208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86" h="524">
                <a:moveTo>
                  <a:pt x="242" y="208"/>
                </a:moveTo>
                <a:lnTo>
                  <a:pt x="242" y="208"/>
                </a:lnTo>
                <a:lnTo>
                  <a:pt x="230" y="226"/>
                </a:lnTo>
                <a:lnTo>
                  <a:pt x="204" y="270"/>
                </a:lnTo>
                <a:lnTo>
                  <a:pt x="190" y="294"/>
                </a:lnTo>
                <a:lnTo>
                  <a:pt x="178" y="320"/>
                </a:lnTo>
                <a:lnTo>
                  <a:pt x="170" y="344"/>
                </a:lnTo>
                <a:lnTo>
                  <a:pt x="168" y="354"/>
                </a:lnTo>
                <a:lnTo>
                  <a:pt x="166" y="364"/>
                </a:lnTo>
                <a:lnTo>
                  <a:pt x="166" y="364"/>
                </a:lnTo>
                <a:lnTo>
                  <a:pt x="168" y="372"/>
                </a:lnTo>
                <a:lnTo>
                  <a:pt x="174" y="378"/>
                </a:lnTo>
                <a:lnTo>
                  <a:pt x="184" y="384"/>
                </a:lnTo>
                <a:lnTo>
                  <a:pt x="194" y="388"/>
                </a:lnTo>
                <a:lnTo>
                  <a:pt x="224" y="396"/>
                </a:lnTo>
                <a:lnTo>
                  <a:pt x="260" y="402"/>
                </a:lnTo>
                <a:lnTo>
                  <a:pt x="330" y="408"/>
                </a:lnTo>
                <a:lnTo>
                  <a:pt x="356" y="412"/>
                </a:lnTo>
                <a:lnTo>
                  <a:pt x="374" y="416"/>
                </a:lnTo>
                <a:lnTo>
                  <a:pt x="374" y="416"/>
                </a:lnTo>
                <a:lnTo>
                  <a:pt x="378" y="420"/>
                </a:lnTo>
                <a:lnTo>
                  <a:pt x="382" y="424"/>
                </a:lnTo>
                <a:lnTo>
                  <a:pt x="384" y="428"/>
                </a:lnTo>
                <a:lnTo>
                  <a:pt x="386" y="434"/>
                </a:lnTo>
                <a:lnTo>
                  <a:pt x="386" y="450"/>
                </a:lnTo>
                <a:lnTo>
                  <a:pt x="384" y="464"/>
                </a:lnTo>
                <a:lnTo>
                  <a:pt x="378" y="492"/>
                </a:lnTo>
                <a:lnTo>
                  <a:pt x="374" y="504"/>
                </a:lnTo>
                <a:lnTo>
                  <a:pt x="374" y="504"/>
                </a:lnTo>
                <a:lnTo>
                  <a:pt x="334" y="510"/>
                </a:lnTo>
                <a:lnTo>
                  <a:pt x="290" y="516"/>
                </a:lnTo>
                <a:lnTo>
                  <a:pt x="240" y="520"/>
                </a:lnTo>
                <a:lnTo>
                  <a:pt x="186" y="524"/>
                </a:lnTo>
                <a:lnTo>
                  <a:pt x="136" y="522"/>
                </a:lnTo>
                <a:lnTo>
                  <a:pt x="114" y="520"/>
                </a:lnTo>
                <a:lnTo>
                  <a:pt x="94" y="516"/>
                </a:lnTo>
                <a:lnTo>
                  <a:pt x="78" y="512"/>
                </a:lnTo>
                <a:lnTo>
                  <a:pt x="66" y="504"/>
                </a:lnTo>
                <a:lnTo>
                  <a:pt x="66" y="504"/>
                </a:lnTo>
                <a:lnTo>
                  <a:pt x="58" y="494"/>
                </a:lnTo>
                <a:lnTo>
                  <a:pt x="48" y="482"/>
                </a:lnTo>
                <a:lnTo>
                  <a:pt x="40" y="468"/>
                </a:lnTo>
                <a:lnTo>
                  <a:pt x="34" y="454"/>
                </a:lnTo>
                <a:lnTo>
                  <a:pt x="22" y="420"/>
                </a:lnTo>
                <a:lnTo>
                  <a:pt x="12" y="384"/>
                </a:lnTo>
                <a:lnTo>
                  <a:pt x="6" y="348"/>
                </a:lnTo>
                <a:lnTo>
                  <a:pt x="2" y="318"/>
                </a:lnTo>
                <a:lnTo>
                  <a:pt x="0" y="294"/>
                </a:lnTo>
                <a:lnTo>
                  <a:pt x="2" y="282"/>
                </a:lnTo>
                <a:lnTo>
                  <a:pt x="2" y="282"/>
                </a:lnTo>
                <a:lnTo>
                  <a:pt x="8" y="276"/>
                </a:lnTo>
                <a:lnTo>
                  <a:pt x="18" y="270"/>
                </a:lnTo>
                <a:lnTo>
                  <a:pt x="32" y="264"/>
                </a:lnTo>
                <a:lnTo>
                  <a:pt x="46" y="258"/>
                </a:lnTo>
                <a:lnTo>
                  <a:pt x="72" y="250"/>
                </a:lnTo>
                <a:lnTo>
                  <a:pt x="82" y="248"/>
                </a:lnTo>
                <a:lnTo>
                  <a:pt x="42" y="208"/>
                </a:lnTo>
                <a:lnTo>
                  <a:pt x="42" y="208"/>
                </a:lnTo>
                <a:lnTo>
                  <a:pt x="52" y="182"/>
                </a:lnTo>
                <a:lnTo>
                  <a:pt x="76" y="120"/>
                </a:lnTo>
                <a:lnTo>
                  <a:pt x="92" y="86"/>
                </a:lnTo>
                <a:lnTo>
                  <a:pt x="108" y="54"/>
                </a:lnTo>
                <a:lnTo>
                  <a:pt x="124" y="28"/>
                </a:lnTo>
                <a:lnTo>
                  <a:pt x="132" y="18"/>
                </a:lnTo>
                <a:lnTo>
                  <a:pt x="138" y="12"/>
                </a:lnTo>
                <a:lnTo>
                  <a:pt x="138" y="12"/>
                </a:lnTo>
                <a:lnTo>
                  <a:pt x="146" y="8"/>
                </a:lnTo>
                <a:lnTo>
                  <a:pt x="154" y="4"/>
                </a:lnTo>
                <a:lnTo>
                  <a:pt x="172" y="0"/>
                </a:lnTo>
                <a:lnTo>
                  <a:pt x="194" y="0"/>
                </a:lnTo>
                <a:lnTo>
                  <a:pt x="214" y="4"/>
                </a:lnTo>
                <a:lnTo>
                  <a:pt x="234" y="12"/>
                </a:lnTo>
                <a:lnTo>
                  <a:pt x="252" y="22"/>
                </a:lnTo>
                <a:lnTo>
                  <a:pt x="258" y="28"/>
                </a:lnTo>
                <a:lnTo>
                  <a:pt x="264" y="34"/>
                </a:lnTo>
                <a:lnTo>
                  <a:pt x="268" y="40"/>
                </a:lnTo>
                <a:lnTo>
                  <a:pt x="270" y="48"/>
                </a:lnTo>
                <a:lnTo>
                  <a:pt x="270" y="48"/>
                </a:lnTo>
                <a:lnTo>
                  <a:pt x="280" y="82"/>
                </a:lnTo>
                <a:lnTo>
                  <a:pt x="286" y="102"/>
                </a:lnTo>
                <a:lnTo>
                  <a:pt x="288" y="124"/>
                </a:lnTo>
                <a:lnTo>
                  <a:pt x="288" y="134"/>
                </a:lnTo>
                <a:lnTo>
                  <a:pt x="286" y="146"/>
                </a:lnTo>
                <a:lnTo>
                  <a:pt x="284" y="156"/>
                </a:lnTo>
                <a:lnTo>
                  <a:pt x="278" y="166"/>
                </a:lnTo>
                <a:lnTo>
                  <a:pt x="272" y="178"/>
                </a:lnTo>
                <a:lnTo>
                  <a:pt x="264" y="188"/>
                </a:lnTo>
                <a:lnTo>
                  <a:pt x="254" y="198"/>
                </a:lnTo>
                <a:lnTo>
                  <a:pt x="242" y="208"/>
                </a:lnTo>
                <a:lnTo>
                  <a:pt x="242" y="20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</p:sp>
      <p:sp>
        <p:nvSpPr>
          <p:cNvPr id="102" name="Freeform 30"/>
          <p:cNvSpPr/>
          <p:nvPr>
            <p:custDataLst>
              <p:tags r:id="rId8"/>
            </p:custDataLst>
          </p:nvPr>
        </p:nvSpPr>
        <p:spPr bwMode="auto">
          <a:xfrm>
            <a:off x="1450975" y="3458210"/>
            <a:ext cx="422910" cy="173355"/>
          </a:xfrm>
          <a:custGeom>
            <a:avLst/>
            <a:gdLst>
              <a:gd name="T0" fmla="*/ 128 w 536"/>
              <a:gd name="T1" fmla="*/ 30 h 220"/>
              <a:gd name="T2" fmla="*/ 128 w 536"/>
              <a:gd name="T3" fmla="*/ 30 h 220"/>
              <a:gd name="T4" fmla="*/ 210 w 536"/>
              <a:gd name="T5" fmla="*/ 48 h 220"/>
              <a:gd name="T6" fmla="*/ 274 w 536"/>
              <a:gd name="T7" fmla="*/ 60 h 220"/>
              <a:gd name="T8" fmla="*/ 300 w 536"/>
              <a:gd name="T9" fmla="*/ 62 h 220"/>
              <a:gd name="T10" fmla="*/ 320 w 536"/>
              <a:gd name="T11" fmla="*/ 62 h 220"/>
              <a:gd name="T12" fmla="*/ 320 w 536"/>
              <a:gd name="T13" fmla="*/ 62 h 220"/>
              <a:gd name="T14" fmla="*/ 340 w 536"/>
              <a:gd name="T15" fmla="*/ 58 h 220"/>
              <a:gd name="T16" fmla="*/ 366 w 536"/>
              <a:gd name="T17" fmla="*/ 50 h 220"/>
              <a:gd name="T18" fmla="*/ 426 w 536"/>
              <a:gd name="T19" fmla="*/ 26 h 220"/>
              <a:gd name="T20" fmla="*/ 456 w 536"/>
              <a:gd name="T21" fmla="*/ 14 h 220"/>
              <a:gd name="T22" fmla="*/ 480 w 536"/>
              <a:gd name="T23" fmla="*/ 4 h 220"/>
              <a:gd name="T24" fmla="*/ 498 w 536"/>
              <a:gd name="T25" fmla="*/ 0 h 220"/>
              <a:gd name="T26" fmla="*/ 504 w 536"/>
              <a:gd name="T27" fmla="*/ 0 h 220"/>
              <a:gd name="T28" fmla="*/ 506 w 536"/>
              <a:gd name="T29" fmla="*/ 2 h 220"/>
              <a:gd name="T30" fmla="*/ 506 w 536"/>
              <a:gd name="T31" fmla="*/ 2 h 220"/>
              <a:gd name="T32" fmla="*/ 514 w 536"/>
              <a:gd name="T33" fmla="*/ 28 h 220"/>
              <a:gd name="T34" fmla="*/ 524 w 536"/>
              <a:gd name="T35" fmla="*/ 70 h 220"/>
              <a:gd name="T36" fmla="*/ 534 w 536"/>
              <a:gd name="T37" fmla="*/ 114 h 220"/>
              <a:gd name="T38" fmla="*/ 536 w 536"/>
              <a:gd name="T39" fmla="*/ 128 h 220"/>
              <a:gd name="T40" fmla="*/ 536 w 536"/>
              <a:gd name="T41" fmla="*/ 138 h 220"/>
              <a:gd name="T42" fmla="*/ 536 w 536"/>
              <a:gd name="T43" fmla="*/ 138 h 220"/>
              <a:gd name="T44" fmla="*/ 534 w 536"/>
              <a:gd name="T45" fmla="*/ 142 h 220"/>
              <a:gd name="T46" fmla="*/ 528 w 536"/>
              <a:gd name="T47" fmla="*/ 148 h 220"/>
              <a:gd name="T48" fmla="*/ 506 w 536"/>
              <a:gd name="T49" fmla="*/ 162 h 220"/>
              <a:gd name="T50" fmla="*/ 474 w 536"/>
              <a:gd name="T51" fmla="*/ 178 h 220"/>
              <a:gd name="T52" fmla="*/ 434 w 536"/>
              <a:gd name="T53" fmla="*/ 194 h 220"/>
              <a:gd name="T54" fmla="*/ 388 w 536"/>
              <a:gd name="T55" fmla="*/ 208 h 220"/>
              <a:gd name="T56" fmla="*/ 362 w 536"/>
              <a:gd name="T57" fmla="*/ 212 h 220"/>
              <a:gd name="T58" fmla="*/ 338 w 536"/>
              <a:gd name="T59" fmla="*/ 216 h 220"/>
              <a:gd name="T60" fmla="*/ 314 w 536"/>
              <a:gd name="T61" fmla="*/ 220 h 220"/>
              <a:gd name="T62" fmla="*/ 288 w 536"/>
              <a:gd name="T63" fmla="*/ 220 h 220"/>
              <a:gd name="T64" fmla="*/ 264 w 536"/>
              <a:gd name="T65" fmla="*/ 218 h 220"/>
              <a:gd name="T66" fmla="*/ 240 w 536"/>
              <a:gd name="T67" fmla="*/ 214 h 220"/>
              <a:gd name="T68" fmla="*/ 196 w 536"/>
              <a:gd name="T69" fmla="*/ 170 h 220"/>
              <a:gd name="T70" fmla="*/ 172 w 536"/>
              <a:gd name="T71" fmla="*/ 220 h 220"/>
              <a:gd name="T72" fmla="*/ 172 w 536"/>
              <a:gd name="T73" fmla="*/ 220 h 220"/>
              <a:gd name="T74" fmla="*/ 152 w 536"/>
              <a:gd name="T75" fmla="*/ 220 h 220"/>
              <a:gd name="T76" fmla="*/ 130 w 536"/>
              <a:gd name="T77" fmla="*/ 220 h 220"/>
              <a:gd name="T78" fmla="*/ 104 w 536"/>
              <a:gd name="T79" fmla="*/ 218 h 220"/>
              <a:gd name="T80" fmla="*/ 76 w 536"/>
              <a:gd name="T81" fmla="*/ 214 h 220"/>
              <a:gd name="T82" fmla="*/ 48 w 536"/>
              <a:gd name="T83" fmla="*/ 208 h 220"/>
              <a:gd name="T84" fmla="*/ 22 w 536"/>
              <a:gd name="T85" fmla="*/ 200 h 220"/>
              <a:gd name="T86" fmla="*/ 10 w 536"/>
              <a:gd name="T87" fmla="*/ 194 h 220"/>
              <a:gd name="T88" fmla="*/ 0 w 536"/>
              <a:gd name="T89" fmla="*/ 186 h 220"/>
              <a:gd name="T90" fmla="*/ 0 w 536"/>
              <a:gd name="T91" fmla="*/ 186 h 220"/>
              <a:gd name="T92" fmla="*/ 2 w 536"/>
              <a:gd name="T93" fmla="*/ 172 h 220"/>
              <a:gd name="T94" fmla="*/ 10 w 536"/>
              <a:gd name="T95" fmla="*/ 134 h 220"/>
              <a:gd name="T96" fmla="*/ 22 w 536"/>
              <a:gd name="T97" fmla="*/ 90 h 220"/>
              <a:gd name="T98" fmla="*/ 28 w 536"/>
              <a:gd name="T99" fmla="*/ 70 h 220"/>
              <a:gd name="T100" fmla="*/ 36 w 536"/>
              <a:gd name="T101" fmla="*/ 54 h 220"/>
              <a:gd name="T102" fmla="*/ 36 w 536"/>
              <a:gd name="T103" fmla="*/ 54 h 220"/>
              <a:gd name="T104" fmla="*/ 40 w 536"/>
              <a:gd name="T105" fmla="*/ 48 h 220"/>
              <a:gd name="T106" fmla="*/ 46 w 536"/>
              <a:gd name="T107" fmla="*/ 44 h 220"/>
              <a:gd name="T108" fmla="*/ 58 w 536"/>
              <a:gd name="T109" fmla="*/ 36 h 220"/>
              <a:gd name="T110" fmla="*/ 74 w 536"/>
              <a:gd name="T111" fmla="*/ 32 h 220"/>
              <a:gd name="T112" fmla="*/ 90 w 536"/>
              <a:gd name="T113" fmla="*/ 30 h 220"/>
              <a:gd name="T114" fmla="*/ 104 w 536"/>
              <a:gd name="T115" fmla="*/ 28 h 220"/>
              <a:gd name="T116" fmla="*/ 116 w 536"/>
              <a:gd name="T117" fmla="*/ 30 h 220"/>
              <a:gd name="T118" fmla="*/ 128 w 536"/>
              <a:gd name="T119" fmla="*/ 30 h 220"/>
              <a:gd name="T120" fmla="*/ 128 w 536"/>
              <a:gd name="T121" fmla="*/ 3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36" h="220">
                <a:moveTo>
                  <a:pt x="128" y="30"/>
                </a:moveTo>
                <a:lnTo>
                  <a:pt x="128" y="30"/>
                </a:lnTo>
                <a:lnTo>
                  <a:pt x="210" y="48"/>
                </a:lnTo>
                <a:lnTo>
                  <a:pt x="274" y="60"/>
                </a:lnTo>
                <a:lnTo>
                  <a:pt x="300" y="62"/>
                </a:lnTo>
                <a:lnTo>
                  <a:pt x="320" y="62"/>
                </a:lnTo>
                <a:lnTo>
                  <a:pt x="320" y="62"/>
                </a:lnTo>
                <a:lnTo>
                  <a:pt x="340" y="58"/>
                </a:lnTo>
                <a:lnTo>
                  <a:pt x="366" y="50"/>
                </a:lnTo>
                <a:lnTo>
                  <a:pt x="426" y="26"/>
                </a:lnTo>
                <a:lnTo>
                  <a:pt x="456" y="14"/>
                </a:lnTo>
                <a:lnTo>
                  <a:pt x="480" y="4"/>
                </a:lnTo>
                <a:lnTo>
                  <a:pt x="498" y="0"/>
                </a:lnTo>
                <a:lnTo>
                  <a:pt x="504" y="0"/>
                </a:lnTo>
                <a:lnTo>
                  <a:pt x="506" y="2"/>
                </a:lnTo>
                <a:lnTo>
                  <a:pt x="506" y="2"/>
                </a:lnTo>
                <a:lnTo>
                  <a:pt x="514" y="28"/>
                </a:lnTo>
                <a:lnTo>
                  <a:pt x="524" y="70"/>
                </a:lnTo>
                <a:lnTo>
                  <a:pt x="534" y="114"/>
                </a:lnTo>
                <a:lnTo>
                  <a:pt x="536" y="128"/>
                </a:lnTo>
                <a:lnTo>
                  <a:pt x="536" y="138"/>
                </a:lnTo>
                <a:lnTo>
                  <a:pt x="536" y="138"/>
                </a:lnTo>
                <a:lnTo>
                  <a:pt x="534" y="142"/>
                </a:lnTo>
                <a:lnTo>
                  <a:pt x="528" y="148"/>
                </a:lnTo>
                <a:lnTo>
                  <a:pt x="506" y="162"/>
                </a:lnTo>
                <a:lnTo>
                  <a:pt x="474" y="178"/>
                </a:lnTo>
                <a:lnTo>
                  <a:pt x="434" y="194"/>
                </a:lnTo>
                <a:lnTo>
                  <a:pt x="388" y="208"/>
                </a:lnTo>
                <a:lnTo>
                  <a:pt x="362" y="212"/>
                </a:lnTo>
                <a:lnTo>
                  <a:pt x="338" y="216"/>
                </a:lnTo>
                <a:lnTo>
                  <a:pt x="314" y="220"/>
                </a:lnTo>
                <a:lnTo>
                  <a:pt x="288" y="220"/>
                </a:lnTo>
                <a:lnTo>
                  <a:pt x="264" y="218"/>
                </a:lnTo>
                <a:lnTo>
                  <a:pt x="240" y="214"/>
                </a:lnTo>
                <a:lnTo>
                  <a:pt x="196" y="170"/>
                </a:lnTo>
                <a:lnTo>
                  <a:pt x="172" y="220"/>
                </a:lnTo>
                <a:lnTo>
                  <a:pt x="172" y="220"/>
                </a:lnTo>
                <a:lnTo>
                  <a:pt x="152" y="220"/>
                </a:lnTo>
                <a:lnTo>
                  <a:pt x="130" y="220"/>
                </a:lnTo>
                <a:lnTo>
                  <a:pt x="104" y="218"/>
                </a:lnTo>
                <a:lnTo>
                  <a:pt x="76" y="214"/>
                </a:lnTo>
                <a:lnTo>
                  <a:pt x="48" y="208"/>
                </a:lnTo>
                <a:lnTo>
                  <a:pt x="22" y="200"/>
                </a:lnTo>
                <a:lnTo>
                  <a:pt x="10" y="194"/>
                </a:lnTo>
                <a:lnTo>
                  <a:pt x="0" y="186"/>
                </a:lnTo>
                <a:lnTo>
                  <a:pt x="0" y="186"/>
                </a:lnTo>
                <a:lnTo>
                  <a:pt x="2" y="172"/>
                </a:lnTo>
                <a:lnTo>
                  <a:pt x="10" y="134"/>
                </a:lnTo>
                <a:lnTo>
                  <a:pt x="22" y="90"/>
                </a:lnTo>
                <a:lnTo>
                  <a:pt x="28" y="70"/>
                </a:lnTo>
                <a:lnTo>
                  <a:pt x="36" y="54"/>
                </a:lnTo>
                <a:lnTo>
                  <a:pt x="36" y="54"/>
                </a:lnTo>
                <a:lnTo>
                  <a:pt x="40" y="48"/>
                </a:lnTo>
                <a:lnTo>
                  <a:pt x="46" y="44"/>
                </a:lnTo>
                <a:lnTo>
                  <a:pt x="58" y="36"/>
                </a:lnTo>
                <a:lnTo>
                  <a:pt x="74" y="32"/>
                </a:lnTo>
                <a:lnTo>
                  <a:pt x="90" y="30"/>
                </a:lnTo>
                <a:lnTo>
                  <a:pt x="104" y="28"/>
                </a:lnTo>
                <a:lnTo>
                  <a:pt x="116" y="30"/>
                </a:lnTo>
                <a:lnTo>
                  <a:pt x="128" y="30"/>
                </a:lnTo>
                <a:lnTo>
                  <a:pt x="128" y="3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</p:sp>
      <p:sp>
        <p:nvSpPr>
          <p:cNvPr id="103" name="Freeform 31"/>
          <p:cNvSpPr/>
          <p:nvPr/>
        </p:nvSpPr>
        <p:spPr bwMode="auto">
          <a:xfrm>
            <a:off x="374650" y="2893060"/>
            <a:ext cx="1299210" cy="858520"/>
          </a:xfrm>
          <a:custGeom>
            <a:avLst/>
            <a:gdLst>
              <a:gd name="T0" fmla="*/ 1064 w 1646"/>
              <a:gd name="T1" fmla="*/ 28 h 1088"/>
              <a:gd name="T2" fmla="*/ 1414 w 1646"/>
              <a:gd name="T3" fmla="*/ 2 h 1088"/>
              <a:gd name="T4" fmla="*/ 1568 w 1646"/>
              <a:gd name="T5" fmla="*/ 0 h 1088"/>
              <a:gd name="T6" fmla="*/ 1628 w 1646"/>
              <a:gd name="T7" fmla="*/ 8 h 1088"/>
              <a:gd name="T8" fmla="*/ 1640 w 1646"/>
              <a:gd name="T9" fmla="*/ 16 h 1088"/>
              <a:gd name="T10" fmla="*/ 1644 w 1646"/>
              <a:gd name="T11" fmla="*/ 90 h 1088"/>
              <a:gd name="T12" fmla="*/ 1622 w 1646"/>
              <a:gd name="T13" fmla="*/ 354 h 1088"/>
              <a:gd name="T14" fmla="*/ 1576 w 1646"/>
              <a:gd name="T15" fmla="*/ 652 h 1088"/>
              <a:gd name="T16" fmla="*/ 1544 w 1646"/>
              <a:gd name="T17" fmla="*/ 780 h 1088"/>
              <a:gd name="T18" fmla="*/ 1520 w 1646"/>
              <a:gd name="T19" fmla="*/ 792 h 1088"/>
              <a:gd name="T20" fmla="*/ 1466 w 1646"/>
              <a:gd name="T21" fmla="*/ 802 h 1088"/>
              <a:gd name="T22" fmla="*/ 1418 w 1646"/>
              <a:gd name="T23" fmla="*/ 794 h 1088"/>
              <a:gd name="T24" fmla="*/ 1380 w 1646"/>
              <a:gd name="T25" fmla="*/ 780 h 1088"/>
              <a:gd name="T26" fmla="*/ 1444 w 1646"/>
              <a:gd name="T27" fmla="*/ 516 h 1088"/>
              <a:gd name="T28" fmla="*/ 1490 w 1646"/>
              <a:gd name="T29" fmla="*/ 282 h 1088"/>
              <a:gd name="T30" fmla="*/ 1492 w 1646"/>
              <a:gd name="T31" fmla="*/ 214 h 1088"/>
              <a:gd name="T32" fmla="*/ 1488 w 1646"/>
              <a:gd name="T33" fmla="*/ 202 h 1088"/>
              <a:gd name="T34" fmla="*/ 1450 w 1646"/>
              <a:gd name="T35" fmla="*/ 186 h 1088"/>
              <a:gd name="T36" fmla="*/ 1368 w 1646"/>
              <a:gd name="T37" fmla="*/ 180 h 1088"/>
              <a:gd name="T38" fmla="*/ 1168 w 1646"/>
              <a:gd name="T39" fmla="*/ 198 h 1088"/>
              <a:gd name="T40" fmla="*/ 1072 w 1646"/>
              <a:gd name="T41" fmla="*/ 220 h 1088"/>
              <a:gd name="T42" fmla="*/ 1008 w 1646"/>
              <a:gd name="T43" fmla="*/ 256 h 1088"/>
              <a:gd name="T44" fmla="*/ 910 w 1646"/>
              <a:gd name="T45" fmla="*/ 334 h 1088"/>
              <a:gd name="T46" fmla="*/ 854 w 1646"/>
              <a:gd name="T47" fmla="*/ 398 h 1088"/>
              <a:gd name="T48" fmla="*/ 842 w 1646"/>
              <a:gd name="T49" fmla="*/ 434 h 1088"/>
              <a:gd name="T50" fmla="*/ 760 w 1646"/>
              <a:gd name="T51" fmla="*/ 848 h 1088"/>
              <a:gd name="T52" fmla="*/ 722 w 1646"/>
              <a:gd name="T53" fmla="*/ 998 h 1088"/>
              <a:gd name="T54" fmla="*/ 690 w 1646"/>
              <a:gd name="T55" fmla="*/ 1070 h 1088"/>
              <a:gd name="T56" fmla="*/ 676 w 1646"/>
              <a:gd name="T57" fmla="*/ 1080 h 1088"/>
              <a:gd name="T58" fmla="*/ 640 w 1646"/>
              <a:gd name="T59" fmla="*/ 1088 h 1088"/>
              <a:gd name="T60" fmla="*/ 520 w 1646"/>
              <a:gd name="T61" fmla="*/ 1080 h 1088"/>
              <a:gd name="T62" fmla="*/ 362 w 1646"/>
              <a:gd name="T63" fmla="*/ 1050 h 1088"/>
              <a:gd name="T64" fmla="*/ 106 w 1646"/>
              <a:gd name="T65" fmla="*/ 980 h 1088"/>
              <a:gd name="T66" fmla="*/ 16 w 1646"/>
              <a:gd name="T67" fmla="*/ 942 h 1088"/>
              <a:gd name="T68" fmla="*/ 4 w 1646"/>
              <a:gd name="T69" fmla="*/ 908 h 1088"/>
              <a:gd name="T70" fmla="*/ 2 w 1646"/>
              <a:gd name="T71" fmla="*/ 860 h 1088"/>
              <a:gd name="T72" fmla="*/ 14 w 1646"/>
              <a:gd name="T73" fmla="*/ 820 h 1088"/>
              <a:gd name="T74" fmla="*/ 44 w 1646"/>
              <a:gd name="T75" fmla="*/ 782 h 1088"/>
              <a:gd name="T76" fmla="*/ 194 w 1646"/>
              <a:gd name="T77" fmla="*/ 828 h 1088"/>
              <a:gd name="T78" fmla="*/ 470 w 1646"/>
              <a:gd name="T79" fmla="*/ 896 h 1088"/>
              <a:gd name="T80" fmla="*/ 574 w 1646"/>
              <a:gd name="T81" fmla="*/ 906 h 1088"/>
              <a:gd name="T82" fmla="*/ 608 w 1646"/>
              <a:gd name="T83" fmla="*/ 836 h 1088"/>
              <a:gd name="T84" fmla="*/ 652 w 1646"/>
              <a:gd name="T85" fmla="*/ 512 h 1088"/>
              <a:gd name="T86" fmla="*/ 658 w 1646"/>
              <a:gd name="T87" fmla="*/ 408 h 1088"/>
              <a:gd name="T88" fmla="*/ 646 w 1646"/>
              <a:gd name="T89" fmla="*/ 336 h 1088"/>
              <a:gd name="T90" fmla="*/ 642 w 1646"/>
              <a:gd name="T91" fmla="*/ 264 h 1088"/>
              <a:gd name="T92" fmla="*/ 656 w 1646"/>
              <a:gd name="T93" fmla="*/ 220 h 1088"/>
              <a:gd name="T94" fmla="*/ 694 w 1646"/>
              <a:gd name="T95" fmla="*/ 182 h 1088"/>
              <a:gd name="T96" fmla="*/ 820 w 1646"/>
              <a:gd name="T97" fmla="*/ 108 h 1088"/>
              <a:gd name="T98" fmla="*/ 962 w 1646"/>
              <a:gd name="T99" fmla="*/ 38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46" h="1088">
                <a:moveTo>
                  <a:pt x="962" y="38"/>
                </a:moveTo>
                <a:lnTo>
                  <a:pt x="962" y="38"/>
                </a:lnTo>
                <a:lnTo>
                  <a:pt x="1064" y="28"/>
                </a:lnTo>
                <a:lnTo>
                  <a:pt x="1170" y="18"/>
                </a:lnTo>
                <a:lnTo>
                  <a:pt x="1292" y="10"/>
                </a:lnTo>
                <a:lnTo>
                  <a:pt x="1414" y="2"/>
                </a:lnTo>
                <a:lnTo>
                  <a:pt x="1472" y="0"/>
                </a:lnTo>
                <a:lnTo>
                  <a:pt x="1524" y="0"/>
                </a:lnTo>
                <a:lnTo>
                  <a:pt x="1568" y="0"/>
                </a:lnTo>
                <a:lnTo>
                  <a:pt x="1604" y="4"/>
                </a:lnTo>
                <a:lnTo>
                  <a:pt x="1618" y="6"/>
                </a:lnTo>
                <a:lnTo>
                  <a:pt x="1628" y="8"/>
                </a:lnTo>
                <a:lnTo>
                  <a:pt x="1636" y="12"/>
                </a:lnTo>
                <a:lnTo>
                  <a:pt x="1640" y="16"/>
                </a:lnTo>
                <a:lnTo>
                  <a:pt x="1640" y="16"/>
                </a:lnTo>
                <a:lnTo>
                  <a:pt x="1644" y="30"/>
                </a:lnTo>
                <a:lnTo>
                  <a:pt x="1646" y="56"/>
                </a:lnTo>
                <a:lnTo>
                  <a:pt x="1644" y="90"/>
                </a:lnTo>
                <a:lnTo>
                  <a:pt x="1644" y="132"/>
                </a:lnTo>
                <a:lnTo>
                  <a:pt x="1634" y="234"/>
                </a:lnTo>
                <a:lnTo>
                  <a:pt x="1622" y="354"/>
                </a:lnTo>
                <a:lnTo>
                  <a:pt x="1606" y="478"/>
                </a:lnTo>
                <a:lnTo>
                  <a:pt x="1586" y="596"/>
                </a:lnTo>
                <a:lnTo>
                  <a:pt x="1576" y="652"/>
                </a:lnTo>
                <a:lnTo>
                  <a:pt x="1566" y="702"/>
                </a:lnTo>
                <a:lnTo>
                  <a:pt x="1554" y="744"/>
                </a:lnTo>
                <a:lnTo>
                  <a:pt x="1544" y="780"/>
                </a:lnTo>
                <a:lnTo>
                  <a:pt x="1544" y="780"/>
                </a:lnTo>
                <a:lnTo>
                  <a:pt x="1534" y="786"/>
                </a:lnTo>
                <a:lnTo>
                  <a:pt x="1520" y="792"/>
                </a:lnTo>
                <a:lnTo>
                  <a:pt x="1502" y="798"/>
                </a:lnTo>
                <a:lnTo>
                  <a:pt x="1480" y="802"/>
                </a:lnTo>
                <a:lnTo>
                  <a:pt x="1466" y="802"/>
                </a:lnTo>
                <a:lnTo>
                  <a:pt x="1452" y="800"/>
                </a:lnTo>
                <a:lnTo>
                  <a:pt x="1436" y="798"/>
                </a:lnTo>
                <a:lnTo>
                  <a:pt x="1418" y="794"/>
                </a:lnTo>
                <a:lnTo>
                  <a:pt x="1400" y="788"/>
                </a:lnTo>
                <a:lnTo>
                  <a:pt x="1380" y="780"/>
                </a:lnTo>
                <a:lnTo>
                  <a:pt x="1380" y="780"/>
                </a:lnTo>
                <a:lnTo>
                  <a:pt x="1400" y="698"/>
                </a:lnTo>
                <a:lnTo>
                  <a:pt x="1422" y="614"/>
                </a:lnTo>
                <a:lnTo>
                  <a:pt x="1444" y="516"/>
                </a:lnTo>
                <a:lnTo>
                  <a:pt x="1466" y="414"/>
                </a:lnTo>
                <a:lnTo>
                  <a:pt x="1484" y="322"/>
                </a:lnTo>
                <a:lnTo>
                  <a:pt x="1490" y="282"/>
                </a:lnTo>
                <a:lnTo>
                  <a:pt x="1494" y="248"/>
                </a:lnTo>
                <a:lnTo>
                  <a:pt x="1494" y="224"/>
                </a:lnTo>
                <a:lnTo>
                  <a:pt x="1492" y="214"/>
                </a:lnTo>
                <a:lnTo>
                  <a:pt x="1490" y="208"/>
                </a:lnTo>
                <a:lnTo>
                  <a:pt x="1490" y="208"/>
                </a:lnTo>
                <a:lnTo>
                  <a:pt x="1488" y="202"/>
                </a:lnTo>
                <a:lnTo>
                  <a:pt x="1482" y="198"/>
                </a:lnTo>
                <a:lnTo>
                  <a:pt x="1470" y="192"/>
                </a:lnTo>
                <a:lnTo>
                  <a:pt x="1450" y="186"/>
                </a:lnTo>
                <a:lnTo>
                  <a:pt x="1426" y="182"/>
                </a:lnTo>
                <a:lnTo>
                  <a:pt x="1398" y="180"/>
                </a:lnTo>
                <a:lnTo>
                  <a:pt x="1368" y="180"/>
                </a:lnTo>
                <a:lnTo>
                  <a:pt x="1302" y="182"/>
                </a:lnTo>
                <a:lnTo>
                  <a:pt x="1234" y="190"/>
                </a:lnTo>
                <a:lnTo>
                  <a:pt x="1168" y="198"/>
                </a:lnTo>
                <a:lnTo>
                  <a:pt x="1112" y="210"/>
                </a:lnTo>
                <a:lnTo>
                  <a:pt x="1072" y="220"/>
                </a:lnTo>
                <a:lnTo>
                  <a:pt x="1072" y="220"/>
                </a:lnTo>
                <a:lnTo>
                  <a:pt x="1056" y="226"/>
                </a:lnTo>
                <a:lnTo>
                  <a:pt x="1040" y="234"/>
                </a:lnTo>
                <a:lnTo>
                  <a:pt x="1008" y="256"/>
                </a:lnTo>
                <a:lnTo>
                  <a:pt x="974" y="280"/>
                </a:lnTo>
                <a:lnTo>
                  <a:pt x="940" y="306"/>
                </a:lnTo>
                <a:lnTo>
                  <a:pt x="910" y="334"/>
                </a:lnTo>
                <a:lnTo>
                  <a:pt x="886" y="360"/>
                </a:lnTo>
                <a:lnTo>
                  <a:pt x="866" y="382"/>
                </a:lnTo>
                <a:lnTo>
                  <a:pt x="854" y="398"/>
                </a:lnTo>
                <a:lnTo>
                  <a:pt x="854" y="398"/>
                </a:lnTo>
                <a:lnTo>
                  <a:pt x="848" y="410"/>
                </a:lnTo>
                <a:lnTo>
                  <a:pt x="842" y="434"/>
                </a:lnTo>
                <a:lnTo>
                  <a:pt x="826" y="512"/>
                </a:lnTo>
                <a:lnTo>
                  <a:pt x="784" y="730"/>
                </a:lnTo>
                <a:lnTo>
                  <a:pt x="760" y="848"/>
                </a:lnTo>
                <a:lnTo>
                  <a:pt x="746" y="902"/>
                </a:lnTo>
                <a:lnTo>
                  <a:pt x="734" y="954"/>
                </a:lnTo>
                <a:lnTo>
                  <a:pt x="722" y="998"/>
                </a:lnTo>
                <a:lnTo>
                  <a:pt x="708" y="1034"/>
                </a:lnTo>
                <a:lnTo>
                  <a:pt x="696" y="1060"/>
                </a:lnTo>
                <a:lnTo>
                  <a:pt x="690" y="1070"/>
                </a:lnTo>
                <a:lnTo>
                  <a:pt x="684" y="1076"/>
                </a:lnTo>
                <a:lnTo>
                  <a:pt x="684" y="1076"/>
                </a:lnTo>
                <a:lnTo>
                  <a:pt x="676" y="1080"/>
                </a:lnTo>
                <a:lnTo>
                  <a:pt x="666" y="1084"/>
                </a:lnTo>
                <a:lnTo>
                  <a:pt x="654" y="1086"/>
                </a:lnTo>
                <a:lnTo>
                  <a:pt x="640" y="1088"/>
                </a:lnTo>
                <a:lnTo>
                  <a:pt x="606" y="1088"/>
                </a:lnTo>
                <a:lnTo>
                  <a:pt x="566" y="1086"/>
                </a:lnTo>
                <a:lnTo>
                  <a:pt x="520" y="1080"/>
                </a:lnTo>
                <a:lnTo>
                  <a:pt x="470" y="1072"/>
                </a:lnTo>
                <a:lnTo>
                  <a:pt x="416" y="1062"/>
                </a:lnTo>
                <a:lnTo>
                  <a:pt x="362" y="1050"/>
                </a:lnTo>
                <a:lnTo>
                  <a:pt x="252" y="1022"/>
                </a:lnTo>
                <a:lnTo>
                  <a:pt x="150" y="994"/>
                </a:lnTo>
                <a:lnTo>
                  <a:pt x="106" y="980"/>
                </a:lnTo>
                <a:lnTo>
                  <a:pt x="68" y="966"/>
                </a:lnTo>
                <a:lnTo>
                  <a:pt x="38" y="954"/>
                </a:lnTo>
                <a:lnTo>
                  <a:pt x="16" y="942"/>
                </a:lnTo>
                <a:lnTo>
                  <a:pt x="16" y="942"/>
                </a:lnTo>
                <a:lnTo>
                  <a:pt x="10" y="926"/>
                </a:lnTo>
                <a:lnTo>
                  <a:pt x="4" y="908"/>
                </a:lnTo>
                <a:lnTo>
                  <a:pt x="2" y="886"/>
                </a:lnTo>
                <a:lnTo>
                  <a:pt x="0" y="872"/>
                </a:lnTo>
                <a:lnTo>
                  <a:pt x="2" y="860"/>
                </a:lnTo>
                <a:lnTo>
                  <a:pt x="4" y="846"/>
                </a:lnTo>
                <a:lnTo>
                  <a:pt x="8" y="834"/>
                </a:lnTo>
                <a:lnTo>
                  <a:pt x="14" y="820"/>
                </a:lnTo>
                <a:lnTo>
                  <a:pt x="22" y="806"/>
                </a:lnTo>
                <a:lnTo>
                  <a:pt x="32" y="794"/>
                </a:lnTo>
                <a:lnTo>
                  <a:pt x="44" y="782"/>
                </a:lnTo>
                <a:lnTo>
                  <a:pt x="44" y="782"/>
                </a:lnTo>
                <a:lnTo>
                  <a:pt x="118" y="804"/>
                </a:lnTo>
                <a:lnTo>
                  <a:pt x="194" y="828"/>
                </a:lnTo>
                <a:lnTo>
                  <a:pt x="284" y="852"/>
                </a:lnTo>
                <a:lnTo>
                  <a:pt x="380" y="876"/>
                </a:lnTo>
                <a:lnTo>
                  <a:pt x="470" y="896"/>
                </a:lnTo>
                <a:lnTo>
                  <a:pt x="510" y="902"/>
                </a:lnTo>
                <a:lnTo>
                  <a:pt x="546" y="906"/>
                </a:lnTo>
                <a:lnTo>
                  <a:pt x="574" y="906"/>
                </a:lnTo>
                <a:lnTo>
                  <a:pt x="596" y="904"/>
                </a:lnTo>
                <a:lnTo>
                  <a:pt x="596" y="904"/>
                </a:lnTo>
                <a:lnTo>
                  <a:pt x="608" y="836"/>
                </a:lnTo>
                <a:lnTo>
                  <a:pt x="632" y="680"/>
                </a:lnTo>
                <a:lnTo>
                  <a:pt x="644" y="592"/>
                </a:lnTo>
                <a:lnTo>
                  <a:pt x="652" y="512"/>
                </a:lnTo>
                <a:lnTo>
                  <a:pt x="658" y="448"/>
                </a:lnTo>
                <a:lnTo>
                  <a:pt x="660" y="424"/>
                </a:lnTo>
                <a:lnTo>
                  <a:pt x="658" y="408"/>
                </a:lnTo>
                <a:lnTo>
                  <a:pt x="658" y="408"/>
                </a:lnTo>
                <a:lnTo>
                  <a:pt x="650" y="360"/>
                </a:lnTo>
                <a:lnTo>
                  <a:pt x="646" y="336"/>
                </a:lnTo>
                <a:lnTo>
                  <a:pt x="642" y="312"/>
                </a:lnTo>
                <a:lnTo>
                  <a:pt x="642" y="288"/>
                </a:lnTo>
                <a:lnTo>
                  <a:pt x="642" y="264"/>
                </a:lnTo>
                <a:lnTo>
                  <a:pt x="648" y="242"/>
                </a:lnTo>
                <a:lnTo>
                  <a:pt x="656" y="220"/>
                </a:lnTo>
                <a:lnTo>
                  <a:pt x="656" y="220"/>
                </a:lnTo>
                <a:lnTo>
                  <a:pt x="664" y="208"/>
                </a:lnTo>
                <a:lnTo>
                  <a:pt x="678" y="196"/>
                </a:lnTo>
                <a:lnTo>
                  <a:pt x="694" y="182"/>
                </a:lnTo>
                <a:lnTo>
                  <a:pt x="716" y="168"/>
                </a:lnTo>
                <a:lnTo>
                  <a:pt x="766" y="138"/>
                </a:lnTo>
                <a:lnTo>
                  <a:pt x="820" y="108"/>
                </a:lnTo>
                <a:lnTo>
                  <a:pt x="872" y="82"/>
                </a:lnTo>
                <a:lnTo>
                  <a:pt x="918" y="58"/>
                </a:lnTo>
                <a:lnTo>
                  <a:pt x="962" y="38"/>
                </a:lnTo>
                <a:lnTo>
                  <a:pt x="962" y="38"/>
                </a:lnTo>
                <a:close/>
              </a:path>
            </a:pathLst>
          </a:custGeom>
          <a:solidFill>
            <a:srgbClr val="464B4C"/>
          </a:solidFill>
          <a:ln>
            <a:noFill/>
          </a:ln>
        </p:spPr>
      </p:sp>
      <p:sp>
        <p:nvSpPr>
          <p:cNvPr id="105" name="Freeform 32"/>
          <p:cNvSpPr/>
          <p:nvPr/>
        </p:nvSpPr>
        <p:spPr bwMode="auto">
          <a:xfrm>
            <a:off x="663575" y="2405380"/>
            <a:ext cx="608965" cy="740410"/>
          </a:xfrm>
          <a:custGeom>
            <a:avLst/>
            <a:gdLst>
              <a:gd name="T0" fmla="*/ 334 w 772"/>
              <a:gd name="T1" fmla="*/ 16 h 938"/>
              <a:gd name="T2" fmla="*/ 350 w 772"/>
              <a:gd name="T3" fmla="*/ 20 h 938"/>
              <a:gd name="T4" fmla="*/ 356 w 772"/>
              <a:gd name="T5" fmla="*/ 26 h 938"/>
              <a:gd name="T6" fmla="*/ 366 w 772"/>
              <a:gd name="T7" fmla="*/ 50 h 938"/>
              <a:gd name="T8" fmla="*/ 432 w 772"/>
              <a:gd name="T9" fmla="*/ 196 h 938"/>
              <a:gd name="T10" fmla="*/ 484 w 772"/>
              <a:gd name="T11" fmla="*/ 296 h 938"/>
              <a:gd name="T12" fmla="*/ 544 w 772"/>
              <a:gd name="T13" fmla="*/ 400 h 938"/>
              <a:gd name="T14" fmla="*/ 614 w 772"/>
              <a:gd name="T15" fmla="*/ 500 h 938"/>
              <a:gd name="T16" fmla="*/ 672 w 772"/>
              <a:gd name="T17" fmla="*/ 564 h 938"/>
              <a:gd name="T18" fmla="*/ 710 w 772"/>
              <a:gd name="T19" fmla="*/ 600 h 938"/>
              <a:gd name="T20" fmla="*/ 752 w 772"/>
              <a:gd name="T21" fmla="*/ 630 h 938"/>
              <a:gd name="T22" fmla="*/ 772 w 772"/>
              <a:gd name="T23" fmla="*/ 642 h 938"/>
              <a:gd name="T24" fmla="*/ 692 w 772"/>
              <a:gd name="T25" fmla="*/ 738 h 938"/>
              <a:gd name="T26" fmla="*/ 676 w 772"/>
              <a:gd name="T27" fmla="*/ 764 h 938"/>
              <a:gd name="T28" fmla="*/ 642 w 772"/>
              <a:gd name="T29" fmla="*/ 780 h 938"/>
              <a:gd name="T30" fmla="*/ 610 w 772"/>
              <a:gd name="T31" fmla="*/ 792 h 938"/>
              <a:gd name="T32" fmla="*/ 466 w 772"/>
              <a:gd name="T33" fmla="*/ 846 h 938"/>
              <a:gd name="T34" fmla="*/ 330 w 772"/>
              <a:gd name="T35" fmla="*/ 904 h 938"/>
              <a:gd name="T36" fmla="*/ 258 w 772"/>
              <a:gd name="T37" fmla="*/ 938 h 938"/>
              <a:gd name="T38" fmla="*/ 126 w 772"/>
              <a:gd name="T39" fmla="*/ 546 h 938"/>
              <a:gd name="T40" fmla="*/ 88 w 772"/>
              <a:gd name="T41" fmla="*/ 436 h 938"/>
              <a:gd name="T42" fmla="*/ 54 w 772"/>
              <a:gd name="T43" fmla="*/ 344 h 938"/>
              <a:gd name="T44" fmla="*/ 16 w 772"/>
              <a:gd name="T45" fmla="*/ 210 h 938"/>
              <a:gd name="T46" fmla="*/ 4 w 772"/>
              <a:gd name="T47" fmla="*/ 144 h 938"/>
              <a:gd name="T48" fmla="*/ 0 w 772"/>
              <a:gd name="T49" fmla="*/ 84 h 938"/>
              <a:gd name="T50" fmla="*/ 4 w 772"/>
              <a:gd name="T51" fmla="*/ 50 h 938"/>
              <a:gd name="T52" fmla="*/ 12 w 772"/>
              <a:gd name="T53" fmla="*/ 32 h 938"/>
              <a:gd name="T54" fmla="*/ 24 w 772"/>
              <a:gd name="T55" fmla="*/ 20 h 938"/>
              <a:gd name="T56" fmla="*/ 32 w 772"/>
              <a:gd name="T57" fmla="*/ 16 h 938"/>
              <a:gd name="T58" fmla="*/ 70 w 772"/>
              <a:gd name="T59" fmla="*/ 6 h 938"/>
              <a:gd name="T60" fmla="*/ 116 w 772"/>
              <a:gd name="T61" fmla="*/ 2 h 938"/>
              <a:gd name="T62" fmla="*/ 216 w 772"/>
              <a:gd name="T63" fmla="*/ 2 h 938"/>
              <a:gd name="T64" fmla="*/ 300 w 772"/>
              <a:gd name="T65" fmla="*/ 10 h 938"/>
              <a:gd name="T66" fmla="*/ 334 w 772"/>
              <a:gd name="T67" fmla="*/ 16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72" h="938">
                <a:moveTo>
                  <a:pt x="334" y="16"/>
                </a:moveTo>
                <a:lnTo>
                  <a:pt x="334" y="16"/>
                </a:lnTo>
                <a:lnTo>
                  <a:pt x="344" y="18"/>
                </a:lnTo>
                <a:lnTo>
                  <a:pt x="350" y="20"/>
                </a:lnTo>
                <a:lnTo>
                  <a:pt x="354" y="22"/>
                </a:lnTo>
                <a:lnTo>
                  <a:pt x="356" y="26"/>
                </a:lnTo>
                <a:lnTo>
                  <a:pt x="356" y="26"/>
                </a:lnTo>
                <a:lnTo>
                  <a:pt x="366" y="50"/>
                </a:lnTo>
                <a:lnTo>
                  <a:pt x="392" y="110"/>
                </a:lnTo>
                <a:lnTo>
                  <a:pt x="432" y="196"/>
                </a:lnTo>
                <a:lnTo>
                  <a:pt x="456" y="244"/>
                </a:lnTo>
                <a:lnTo>
                  <a:pt x="484" y="296"/>
                </a:lnTo>
                <a:lnTo>
                  <a:pt x="512" y="348"/>
                </a:lnTo>
                <a:lnTo>
                  <a:pt x="544" y="400"/>
                </a:lnTo>
                <a:lnTo>
                  <a:pt x="578" y="450"/>
                </a:lnTo>
                <a:lnTo>
                  <a:pt x="614" y="500"/>
                </a:lnTo>
                <a:lnTo>
                  <a:pt x="652" y="544"/>
                </a:lnTo>
                <a:lnTo>
                  <a:pt x="672" y="564"/>
                </a:lnTo>
                <a:lnTo>
                  <a:pt x="692" y="584"/>
                </a:lnTo>
                <a:lnTo>
                  <a:pt x="710" y="600"/>
                </a:lnTo>
                <a:lnTo>
                  <a:pt x="732" y="616"/>
                </a:lnTo>
                <a:lnTo>
                  <a:pt x="752" y="630"/>
                </a:lnTo>
                <a:lnTo>
                  <a:pt x="772" y="642"/>
                </a:lnTo>
                <a:lnTo>
                  <a:pt x="772" y="642"/>
                </a:lnTo>
                <a:lnTo>
                  <a:pt x="726" y="696"/>
                </a:lnTo>
                <a:lnTo>
                  <a:pt x="692" y="738"/>
                </a:lnTo>
                <a:lnTo>
                  <a:pt x="682" y="754"/>
                </a:lnTo>
                <a:lnTo>
                  <a:pt x="676" y="764"/>
                </a:lnTo>
                <a:lnTo>
                  <a:pt x="616" y="708"/>
                </a:lnTo>
                <a:lnTo>
                  <a:pt x="642" y="780"/>
                </a:lnTo>
                <a:lnTo>
                  <a:pt x="642" y="780"/>
                </a:lnTo>
                <a:lnTo>
                  <a:pt x="610" y="792"/>
                </a:lnTo>
                <a:lnTo>
                  <a:pt x="524" y="822"/>
                </a:lnTo>
                <a:lnTo>
                  <a:pt x="466" y="846"/>
                </a:lnTo>
                <a:lnTo>
                  <a:pt x="400" y="872"/>
                </a:lnTo>
                <a:lnTo>
                  <a:pt x="330" y="904"/>
                </a:lnTo>
                <a:lnTo>
                  <a:pt x="258" y="938"/>
                </a:lnTo>
                <a:lnTo>
                  <a:pt x="258" y="938"/>
                </a:lnTo>
                <a:lnTo>
                  <a:pt x="184" y="714"/>
                </a:lnTo>
                <a:lnTo>
                  <a:pt x="126" y="546"/>
                </a:lnTo>
                <a:lnTo>
                  <a:pt x="88" y="436"/>
                </a:lnTo>
                <a:lnTo>
                  <a:pt x="88" y="436"/>
                </a:lnTo>
                <a:lnTo>
                  <a:pt x="74" y="398"/>
                </a:lnTo>
                <a:lnTo>
                  <a:pt x="54" y="344"/>
                </a:lnTo>
                <a:lnTo>
                  <a:pt x="34" y="278"/>
                </a:lnTo>
                <a:lnTo>
                  <a:pt x="16" y="210"/>
                </a:lnTo>
                <a:lnTo>
                  <a:pt x="10" y="176"/>
                </a:lnTo>
                <a:lnTo>
                  <a:pt x="4" y="144"/>
                </a:lnTo>
                <a:lnTo>
                  <a:pt x="0" y="112"/>
                </a:lnTo>
                <a:lnTo>
                  <a:pt x="0" y="84"/>
                </a:lnTo>
                <a:lnTo>
                  <a:pt x="2" y="60"/>
                </a:lnTo>
                <a:lnTo>
                  <a:pt x="4" y="50"/>
                </a:lnTo>
                <a:lnTo>
                  <a:pt x="8" y="40"/>
                </a:lnTo>
                <a:lnTo>
                  <a:pt x="12" y="32"/>
                </a:lnTo>
                <a:lnTo>
                  <a:pt x="18" y="26"/>
                </a:lnTo>
                <a:lnTo>
                  <a:pt x="24" y="20"/>
                </a:lnTo>
                <a:lnTo>
                  <a:pt x="32" y="16"/>
                </a:lnTo>
                <a:lnTo>
                  <a:pt x="32" y="16"/>
                </a:lnTo>
                <a:lnTo>
                  <a:pt x="50" y="10"/>
                </a:lnTo>
                <a:lnTo>
                  <a:pt x="70" y="6"/>
                </a:lnTo>
                <a:lnTo>
                  <a:pt x="92" y="4"/>
                </a:lnTo>
                <a:lnTo>
                  <a:pt x="116" y="2"/>
                </a:lnTo>
                <a:lnTo>
                  <a:pt x="166" y="0"/>
                </a:lnTo>
                <a:lnTo>
                  <a:pt x="216" y="2"/>
                </a:lnTo>
                <a:lnTo>
                  <a:pt x="262" y="6"/>
                </a:lnTo>
                <a:lnTo>
                  <a:pt x="300" y="10"/>
                </a:lnTo>
                <a:lnTo>
                  <a:pt x="334" y="16"/>
                </a:lnTo>
                <a:lnTo>
                  <a:pt x="334" y="16"/>
                </a:lnTo>
                <a:close/>
              </a:path>
            </a:pathLst>
          </a:custGeom>
          <a:solidFill>
            <a:srgbClr val="464B4C"/>
          </a:solidFill>
          <a:ln>
            <a:noFill/>
          </a:ln>
        </p:spPr>
      </p:sp>
      <p:sp>
        <p:nvSpPr>
          <p:cNvPr id="107" name="Freeform 33"/>
          <p:cNvSpPr/>
          <p:nvPr/>
        </p:nvSpPr>
        <p:spPr bwMode="auto">
          <a:xfrm>
            <a:off x="866775" y="2381885"/>
            <a:ext cx="59690" cy="61595"/>
          </a:xfrm>
          <a:custGeom>
            <a:avLst/>
            <a:gdLst>
              <a:gd name="T0" fmla="*/ 0 w 76"/>
              <a:gd name="T1" fmla="*/ 0 h 78"/>
              <a:gd name="T2" fmla="*/ 0 w 76"/>
              <a:gd name="T3" fmla="*/ 0 h 78"/>
              <a:gd name="T4" fmla="*/ 76 w 76"/>
              <a:gd name="T5" fmla="*/ 12 h 78"/>
              <a:gd name="T6" fmla="*/ 72 w 76"/>
              <a:gd name="T7" fmla="*/ 78 h 78"/>
              <a:gd name="T8" fmla="*/ 4 w 76"/>
              <a:gd name="T9" fmla="*/ 70 h 78"/>
              <a:gd name="T10" fmla="*/ 0 w 76"/>
              <a:gd name="T11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" h="78">
                <a:moveTo>
                  <a:pt x="0" y="0"/>
                </a:moveTo>
                <a:lnTo>
                  <a:pt x="0" y="0"/>
                </a:lnTo>
                <a:lnTo>
                  <a:pt x="76" y="12"/>
                </a:lnTo>
                <a:lnTo>
                  <a:pt x="72" y="78"/>
                </a:lnTo>
                <a:lnTo>
                  <a:pt x="4" y="70"/>
                </a:ln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</p:sp>
      <p:sp>
        <p:nvSpPr>
          <p:cNvPr id="108" name="Freeform 34"/>
          <p:cNvSpPr/>
          <p:nvPr/>
        </p:nvSpPr>
        <p:spPr bwMode="auto">
          <a:xfrm>
            <a:off x="732790" y="2397760"/>
            <a:ext cx="318770" cy="377190"/>
          </a:xfrm>
          <a:custGeom>
            <a:avLst/>
            <a:gdLst>
              <a:gd name="T0" fmla="*/ 0 w 404"/>
              <a:gd name="T1" fmla="*/ 26 h 478"/>
              <a:gd name="T2" fmla="*/ 0 w 404"/>
              <a:gd name="T3" fmla="*/ 26 h 478"/>
              <a:gd name="T4" fmla="*/ 48 w 404"/>
              <a:gd name="T5" fmla="*/ 84 h 478"/>
              <a:gd name="T6" fmla="*/ 162 w 404"/>
              <a:gd name="T7" fmla="*/ 222 h 478"/>
              <a:gd name="T8" fmla="*/ 230 w 404"/>
              <a:gd name="T9" fmla="*/ 300 h 478"/>
              <a:gd name="T10" fmla="*/ 296 w 404"/>
              <a:gd name="T11" fmla="*/ 374 h 478"/>
              <a:gd name="T12" fmla="*/ 356 w 404"/>
              <a:gd name="T13" fmla="*/ 436 h 478"/>
              <a:gd name="T14" fmla="*/ 382 w 404"/>
              <a:gd name="T15" fmla="*/ 460 h 478"/>
              <a:gd name="T16" fmla="*/ 404 w 404"/>
              <a:gd name="T17" fmla="*/ 478 h 478"/>
              <a:gd name="T18" fmla="*/ 404 w 404"/>
              <a:gd name="T19" fmla="*/ 478 h 478"/>
              <a:gd name="T20" fmla="*/ 378 w 404"/>
              <a:gd name="T21" fmla="*/ 420 h 478"/>
              <a:gd name="T22" fmla="*/ 318 w 404"/>
              <a:gd name="T23" fmla="*/ 290 h 478"/>
              <a:gd name="T24" fmla="*/ 286 w 404"/>
              <a:gd name="T25" fmla="*/ 218 h 478"/>
              <a:gd name="T26" fmla="*/ 258 w 404"/>
              <a:gd name="T27" fmla="*/ 152 h 478"/>
              <a:gd name="T28" fmla="*/ 238 w 404"/>
              <a:gd name="T29" fmla="*/ 98 h 478"/>
              <a:gd name="T30" fmla="*/ 232 w 404"/>
              <a:gd name="T31" fmla="*/ 80 h 478"/>
              <a:gd name="T32" fmla="*/ 230 w 404"/>
              <a:gd name="T33" fmla="*/ 70 h 478"/>
              <a:gd name="T34" fmla="*/ 208 w 404"/>
              <a:gd name="T35" fmla="*/ 42 h 478"/>
              <a:gd name="T36" fmla="*/ 208 w 404"/>
              <a:gd name="T37" fmla="*/ 0 h 478"/>
              <a:gd name="T38" fmla="*/ 0 w 404"/>
              <a:gd name="T39" fmla="*/ 26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4" h="478">
                <a:moveTo>
                  <a:pt x="0" y="26"/>
                </a:moveTo>
                <a:lnTo>
                  <a:pt x="0" y="26"/>
                </a:lnTo>
                <a:lnTo>
                  <a:pt x="48" y="84"/>
                </a:lnTo>
                <a:lnTo>
                  <a:pt x="162" y="222"/>
                </a:lnTo>
                <a:lnTo>
                  <a:pt x="230" y="300"/>
                </a:lnTo>
                <a:lnTo>
                  <a:pt x="296" y="374"/>
                </a:lnTo>
                <a:lnTo>
                  <a:pt x="356" y="436"/>
                </a:lnTo>
                <a:lnTo>
                  <a:pt x="382" y="460"/>
                </a:lnTo>
                <a:lnTo>
                  <a:pt x="404" y="478"/>
                </a:lnTo>
                <a:lnTo>
                  <a:pt x="404" y="478"/>
                </a:lnTo>
                <a:lnTo>
                  <a:pt x="378" y="420"/>
                </a:lnTo>
                <a:lnTo>
                  <a:pt x="318" y="290"/>
                </a:lnTo>
                <a:lnTo>
                  <a:pt x="286" y="218"/>
                </a:lnTo>
                <a:lnTo>
                  <a:pt x="258" y="152"/>
                </a:lnTo>
                <a:lnTo>
                  <a:pt x="238" y="98"/>
                </a:lnTo>
                <a:lnTo>
                  <a:pt x="232" y="80"/>
                </a:lnTo>
                <a:lnTo>
                  <a:pt x="230" y="70"/>
                </a:lnTo>
                <a:lnTo>
                  <a:pt x="208" y="42"/>
                </a:lnTo>
                <a:lnTo>
                  <a:pt x="208" y="0"/>
                </a:lnTo>
                <a:lnTo>
                  <a:pt x="0" y="26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</p:sp>
      <p:sp>
        <p:nvSpPr>
          <p:cNvPr id="122" name="Freeform 35"/>
          <p:cNvSpPr/>
          <p:nvPr/>
        </p:nvSpPr>
        <p:spPr bwMode="auto">
          <a:xfrm>
            <a:off x="892175" y="2454275"/>
            <a:ext cx="39370" cy="47625"/>
          </a:xfrm>
          <a:custGeom>
            <a:avLst/>
            <a:gdLst>
              <a:gd name="T0" fmla="*/ 6 w 50"/>
              <a:gd name="T1" fmla="*/ 58 h 60"/>
              <a:gd name="T2" fmla="*/ 6 w 50"/>
              <a:gd name="T3" fmla="*/ 58 h 60"/>
              <a:gd name="T4" fmla="*/ 2 w 50"/>
              <a:gd name="T5" fmla="*/ 44 h 60"/>
              <a:gd name="T6" fmla="*/ 0 w 50"/>
              <a:gd name="T7" fmla="*/ 28 h 60"/>
              <a:gd name="T8" fmla="*/ 0 w 50"/>
              <a:gd name="T9" fmla="*/ 6 h 60"/>
              <a:gd name="T10" fmla="*/ 22 w 50"/>
              <a:gd name="T11" fmla="*/ 0 h 60"/>
              <a:gd name="T12" fmla="*/ 22 w 50"/>
              <a:gd name="T13" fmla="*/ 0 h 60"/>
              <a:gd name="T14" fmla="*/ 36 w 50"/>
              <a:gd name="T15" fmla="*/ 22 h 60"/>
              <a:gd name="T16" fmla="*/ 46 w 50"/>
              <a:gd name="T17" fmla="*/ 40 h 60"/>
              <a:gd name="T18" fmla="*/ 48 w 50"/>
              <a:gd name="T19" fmla="*/ 50 h 60"/>
              <a:gd name="T20" fmla="*/ 50 w 50"/>
              <a:gd name="T21" fmla="*/ 58 h 60"/>
              <a:gd name="T22" fmla="*/ 50 w 50"/>
              <a:gd name="T23" fmla="*/ 58 h 60"/>
              <a:gd name="T24" fmla="*/ 48 w 50"/>
              <a:gd name="T25" fmla="*/ 58 h 60"/>
              <a:gd name="T26" fmla="*/ 44 w 50"/>
              <a:gd name="T27" fmla="*/ 60 h 60"/>
              <a:gd name="T28" fmla="*/ 28 w 50"/>
              <a:gd name="T29" fmla="*/ 60 h 60"/>
              <a:gd name="T30" fmla="*/ 6 w 50"/>
              <a:gd name="T31" fmla="*/ 58 h 60"/>
              <a:gd name="T32" fmla="*/ 6 w 50"/>
              <a:gd name="T33" fmla="*/ 5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0" h="60">
                <a:moveTo>
                  <a:pt x="6" y="58"/>
                </a:moveTo>
                <a:lnTo>
                  <a:pt x="6" y="58"/>
                </a:lnTo>
                <a:lnTo>
                  <a:pt x="2" y="44"/>
                </a:lnTo>
                <a:lnTo>
                  <a:pt x="0" y="28"/>
                </a:lnTo>
                <a:lnTo>
                  <a:pt x="0" y="6"/>
                </a:lnTo>
                <a:lnTo>
                  <a:pt x="22" y="0"/>
                </a:lnTo>
                <a:lnTo>
                  <a:pt x="22" y="0"/>
                </a:lnTo>
                <a:lnTo>
                  <a:pt x="36" y="22"/>
                </a:lnTo>
                <a:lnTo>
                  <a:pt x="46" y="40"/>
                </a:lnTo>
                <a:lnTo>
                  <a:pt x="48" y="50"/>
                </a:lnTo>
                <a:lnTo>
                  <a:pt x="50" y="58"/>
                </a:lnTo>
                <a:lnTo>
                  <a:pt x="50" y="58"/>
                </a:lnTo>
                <a:lnTo>
                  <a:pt x="48" y="58"/>
                </a:lnTo>
                <a:lnTo>
                  <a:pt x="44" y="60"/>
                </a:lnTo>
                <a:lnTo>
                  <a:pt x="28" y="60"/>
                </a:lnTo>
                <a:lnTo>
                  <a:pt x="6" y="58"/>
                </a:lnTo>
                <a:lnTo>
                  <a:pt x="6" y="58"/>
                </a:lnTo>
                <a:close/>
              </a:path>
            </a:pathLst>
          </a:custGeom>
          <a:solidFill>
            <a:srgbClr val="141414"/>
          </a:solidFill>
          <a:ln>
            <a:noFill/>
          </a:ln>
        </p:spPr>
      </p:sp>
      <p:sp>
        <p:nvSpPr>
          <p:cNvPr id="123" name="Freeform 36"/>
          <p:cNvSpPr/>
          <p:nvPr/>
        </p:nvSpPr>
        <p:spPr bwMode="auto">
          <a:xfrm>
            <a:off x="879475" y="2489200"/>
            <a:ext cx="172085" cy="285750"/>
          </a:xfrm>
          <a:custGeom>
            <a:avLst/>
            <a:gdLst>
              <a:gd name="T0" fmla="*/ 42 w 218"/>
              <a:gd name="T1" fmla="*/ 182 h 362"/>
              <a:gd name="T2" fmla="*/ 42 w 218"/>
              <a:gd name="T3" fmla="*/ 182 h 362"/>
              <a:gd name="T4" fmla="*/ 38 w 218"/>
              <a:gd name="T5" fmla="*/ 170 h 362"/>
              <a:gd name="T6" fmla="*/ 30 w 218"/>
              <a:gd name="T7" fmla="*/ 148 h 362"/>
              <a:gd name="T8" fmla="*/ 16 w 218"/>
              <a:gd name="T9" fmla="*/ 86 h 362"/>
              <a:gd name="T10" fmla="*/ 0 w 218"/>
              <a:gd name="T11" fmla="*/ 0 h 362"/>
              <a:gd name="T12" fmla="*/ 32 w 218"/>
              <a:gd name="T13" fmla="*/ 0 h 362"/>
              <a:gd name="T14" fmla="*/ 150 w 218"/>
              <a:gd name="T15" fmla="*/ 202 h 362"/>
              <a:gd name="T16" fmla="*/ 218 w 218"/>
              <a:gd name="T17" fmla="*/ 362 h 362"/>
              <a:gd name="T18" fmla="*/ 42 w 218"/>
              <a:gd name="T19" fmla="*/ 18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8" h="362">
                <a:moveTo>
                  <a:pt x="42" y="182"/>
                </a:moveTo>
                <a:lnTo>
                  <a:pt x="42" y="182"/>
                </a:lnTo>
                <a:lnTo>
                  <a:pt x="38" y="170"/>
                </a:lnTo>
                <a:lnTo>
                  <a:pt x="30" y="148"/>
                </a:lnTo>
                <a:lnTo>
                  <a:pt x="16" y="86"/>
                </a:lnTo>
                <a:lnTo>
                  <a:pt x="0" y="0"/>
                </a:lnTo>
                <a:lnTo>
                  <a:pt x="32" y="0"/>
                </a:lnTo>
                <a:lnTo>
                  <a:pt x="150" y="202"/>
                </a:lnTo>
                <a:lnTo>
                  <a:pt x="218" y="362"/>
                </a:lnTo>
                <a:lnTo>
                  <a:pt x="42" y="182"/>
                </a:lnTo>
                <a:close/>
              </a:path>
            </a:pathLst>
          </a:custGeom>
          <a:solidFill>
            <a:srgbClr val="141414"/>
          </a:solidFill>
          <a:ln>
            <a:noFill/>
          </a:ln>
        </p:spPr>
      </p:sp>
      <p:sp>
        <p:nvSpPr>
          <p:cNvPr id="124" name="Freeform 37"/>
          <p:cNvSpPr/>
          <p:nvPr>
            <p:custDataLst>
              <p:tags r:id="rId9"/>
            </p:custDataLst>
          </p:nvPr>
        </p:nvSpPr>
        <p:spPr bwMode="auto">
          <a:xfrm>
            <a:off x="770890" y="2226945"/>
            <a:ext cx="126365" cy="191135"/>
          </a:xfrm>
          <a:custGeom>
            <a:avLst/>
            <a:gdLst>
              <a:gd name="T0" fmla="*/ 160 w 160"/>
              <a:gd name="T1" fmla="*/ 116 h 242"/>
              <a:gd name="T2" fmla="*/ 160 w 160"/>
              <a:gd name="T3" fmla="*/ 116 h 242"/>
              <a:gd name="T4" fmla="*/ 150 w 160"/>
              <a:gd name="T5" fmla="*/ 154 h 242"/>
              <a:gd name="T6" fmla="*/ 146 w 160"/>
              <a:gd name="T7" fmla="*/ 186 h 242"/>
              <a:gd name="T8" fmla="*/ 144 w 160"/>
              <a:gd name="T9" fmla="*/ 200 h 242"/>
              <a:gd name="T10" fmla="*/ 144 w 160"/>
              <a:gd name="T11" fmla="*/ 214 h 242"/>
              <a:gd name="T12" fmla="*/ 144 w 160"/>
              <a:gd name="T13" fmla="*/ 214 h 242"/>
              <a:gd name="T14" fmla="*/ 144 w 160"/>
              <a:gd name="T15" fmla="*/ 220 h 242"/>
              <a:gd name="T16" fmla="*/ 140 w 160"/>
              <a:gd name="T17" fmla="*/ 224 h 242"/>
              <a:gd name="T18" fmla="*/ 134 w 160"/>
              <a:gd name="T19" fmla="*/ 228 h 242"/>
              <a:gd name="T20" fmla="*/ 126 w 160"/>
              <a:gd name="T21" fmla="*/ 232 h 242"/>
              <a:gd name="T22" fmla="*/ 104 w 160"/>
              <a:gd name="T23" fmla="*/ 236 h 242"/>
              <a:gd name="T24" fmla="*/ 78 w 160"/>
              <a:gd name="T25" fmla="*/ 240 h 242"/>
              <a:gd name="T26" fmla="*/ 52 w 160"/>
              <a:gd name="T27" fmla="*/ 242 h 242"/>
              <a:gd name="T28" fmla="*/ 28 w 160"/>
              <a:gd name="T29" fmla="*/ 242 h 242"/>
              <a:gd name="T30" fmla="*/ 10 w 160"/>
              <a:gd name="T31" fmla="*/ 238 h 242"/>
              <a:gd name="T32" fmla="*/ 6 w 160"/>
              <a:gd name="T33" fmla="*/ 238 h 242"/>
              <a:gd name="T34" fmla="*/ 2 w 160"/>
              <a:gd name="T35" fmla="*/ 236 h 242"/>
              <a:gd name="T36" fmla="*/ 2 w 160"/>
              <a:gd name="T37" fmla="*/ 236 h 242"/>
              <a:gd name="T38" fmla="*/ 0 w 160"/>
              <a:gd name="T39" fmla="*/ 228 h 242"/>
              <a:gd name="T40" fmla="*/ 0 w 160"/>
              <a:gd name="T41" fmla="*/ 214 h 242"/>
              <a:gd name="T42" fmla="*/ 4 w 160"/>
              <a:gd name="T43" fmla="*/ 176 h 242"/>
              <a:gd name="T44" fmla="*/ 8 w 160"/>
              <a:gd name="T45" fmla="*/ 130 h 242"/>
              <a:gd name="T46" fmla="*/ 8 w 160"/>
              <a:gd name="T47" fmla="*/ 110 h 242"/>
              <a:gd name="T48" fmla="*/ 8 w 160"/>
              <a:gd name="T49" fmla="*/ 92 h 242"/>
              <a:gd name="T50" fmla="*/ 8 w 160"/>
              <a:gd name="T51" fmla="*/ 92 h 242"/>
              <a:gd name="T52" fmla="*/ 8 w 160"/>
              <a:gd name="T53" fmla="*/ 76 h 242"/>
              <a:gd name="T54" fmla="*/ 12 w 160"/>
              <a:gd name="T55" fmla="*/ 62 h 242"/>
              <a:gd name="T56" fmla="*/ 20 w 160"/>
              <a:gd name="T57" fmla="*/ 46 h 242"/>
              <a:gd name="T58" fmla="*/ 32 w 160"/>
              <a:gd name="T59" fmla="*/ 34 h 242"/>
              <a:gd name="T60" fmla="*/ 44 w 160"/>
              <a:gd name="T61" fmla="*/ 22 h 242"/>
              <a:gd name="T62" fmla="*/ 56 w 160"/>
              <a:gd name="T63" fmla="*/ 12 h 242"/>
              <a:gd name="T64" fmla="*/ 70 w 160"/>
              <a:gd name="T65" fmla="*/ 4 h 242"/>
              <a:gd name="T66" fmla="*/ 82 w 160"/>
              <a:gd name="T67" fmla="*/ 0 h 242"/>
              <a:gd name="T68" fmla="*/ 82 w 160"/>
              <a:gd name="T69" fmla="*/ 0 h 242"/>
              <a:gd name="T70" fmla="*/ 90 w 160"/>
              <a:gd name="T71" fmla="*/ 0 h 242"/>
              <a:gd name="T72" fmla="*/ 96 w 160"/>
              <a:gd name="T73" fmla="*/ 0 h 242"/>
              <a:gd name="T74" fmla="*/ 102 w 160"/>
              <a:gd name="T75" fmla="*/ 2 h 242"/>
              <a:gd name="T76" fmla="*/ 108 w 160"/>
              <a:gd name="T77" fmla="*/ 6 h 242"/>
              <a:gd name="T78" fmla="*/ 120 w 160"/>
              <a:gd name="T79" fmla="*/ 18 h 242"/>
              <a:gd name="T80" fmla="*/ 132 w 160"/>
              <a:gd name="T81" fmla="*/ 32 h 242"/>
              <a:gd name="T82" fmla="*/ 142 w 160"/>
              <a:gd name="T83" fmla="*/ 50 h 242"/>
              <a:gd name="T84" fmla="*/ 150 w 160"/>
              <a:gd name="T85" fmla="*/ 72 h 242"/>
              <a:gd name="T86" fmla="*/ 156 w 160"/>
              <a:gd name="T87" fmla="*/ 94 h 242"/>
              <a:gd name="T88" fmla="*/ 160 w 160"/>
              <a:gd name="T89" fmla="*/ 116 h 242"/>
              <a:gd name="T90" fmla="*/ 160 w 160"/>
              <a:gd name="T91" fmla="*/ 1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0" h="242">
                <a:moveTo>
                  <a:pt x="160" y="116"/>
                </a:moveTo>
                <a:lnTo>
                  <a:pt x="160" y="116"/>
                </a:lnTo>
                <a:lnTo>
                  <a:pt x="150" y="154"/>
                </a:lnTo>
                <a:lnTo>
                  <a:pt x="146" y="186"/>
                </a:lnTo>
                <a:lnTo>
                  <a:pt x="144" y="200"/>
                </a:lnTo>
                <a:lnTo>
                  <a:pt x="144" y="214"/>
                </a:lnTo>
                <a:lnTo>
                  <a:pt x="144" y="214"/>
                </a:lnTo>
                <a:lnTo>
                  <a:pt x="144" y="220"/>
                </a:lnTo>
                <a:lnTo>
                  <a:pt x="140" y="224"/>
                </a:lnTo>
                <a:lnTo>
                  <a:pt x="134" y="228"/>
                </a:lnTo>
                <a:lnTo>
                  <a:pt x="126" y="232"/>
                </a:lnTo>
                <a:lnTo>
                  <a:pt x="104" y="236"/>
                </a:lnTo>
                <a:lnTo>
                  <a:pt x="78" y="240"/>
                </a:lnTo>
                <a:lnTo>
                  <a:pt x="52" y="242"/>
                </a:lnTo>
                <a:lnTo>
                  <a:pt x="28" y="242"/>
                </a:lnTo>
                <a:lnTo>
                  <a:pt x="10" y="238"/>
                </a:lnTo>
                <a:lnTo>
                  <a:pt x="6" y="238"/>
                </a:lnTo>
                <a:lnTo>
                  <a:pt x="2" y="236"/>
                </a:lnTo>
                <a:lnTo>
                  <a:pt x="2" y="236"/>
                </a:lnTo>
                <a:lnTo>
                  <a:pt x="0" y="228"/>
                </a:lnTo>
                <a:lnTo>
                  <a:pt x="0" y="214"/>
                </a:lnTo>
                <a:lnTo>
                  <a:pt x="4" y="176"/>
                </a:lnTo>
                <a:lnTo>
                  <a:pt x="8" y="130"/>
                </a:lnTo>
                <a:lnTo>
                  <a:pt x="8" y="110"/>
                </a:lnTo>
                <a:lnTo>
                  <a:pt x="8" y="92"/>
                </a:lnTo>
                <a:lnTo>
                  <a:pt x="8" y="92"/>
                </a:lnTo>
                <a:lnTo>
                  <a:pt x="8" y="76"/>
                </a:lnTo>
                <a:lnTo>
                  <a:pt x="12" y="62"/>
                </a:lnTo>
                <a:lnTo>
                  <a:pt x="20" y="46"/>
                </a:lnTo>
                <a:lnTo>
                  <a:pt x="32" y="34"/>
                </a:lnTo>
                <a:lnTo>
                  <a:pt x="44" y="22"/>
                </a:lnTo>
                <a:lnTo>
                  <a:pt x="56" y="12"/>
                </a:lnTo>
                <a:lnTo>
                  <a:pt x="70" y="4"/>
                </a:lnTo>
                <a:lnTo>
                  <a:pt x="82" y="0"/>
                </a:lnTo>
                <a:lnTo>
                  <a:pt x="82" y="0"/>
                </a:lnTo>
                <a:lnTo>
                  <a:pt x="90" y="0"/>
                </a:lnTo>
                <a:lnTo>
                  <a:pt x="96" y="0"/>
                </a:lnTo>
                <a:lnTo>
                  <a:pt x="102" y="2"/>
                </a:lnTo>
                <a:lnTo>
                  <a:pt x="108" y="6"/>
                </a:lnTo>
                <a:lnTo>
                  <a:pt x="120" y="18"/>
                </a:lnTo>
                <a:lnTo>
                  <a:pt x="132" y="32"/>
                </a:lnTo>
                <a:lnTo>
                  <a:pt x="142" y="50"/>
                </a:lnTo>
                <a:lnTo>
                  <a:pt x="150" y="72"/>
                </a:lnTo>
                <a:lnTo>
                  <a:pt x="156" y="94"/>
                </a:lnTo>
                <a:lnTo>
                  <a:pt x="160" y="116"/>
                </a:lnTo>
                <a:lnTo>
                  <a:pt x="160" y="11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sp>
      <p:sp>
        <p:nvSpPr>
          <p:cNvPr id="125" name="Freeform 38"/>
          <p:cNvSpPr/>
          <p:nvPr/>
        </p:nvSpPr>
        <p:spPr bwMode="auto">
          <a:xfrm>
            <a:off x="660400" y="2425700"/>
            <a:ext cx="419735" cy="397510"/>
          </a:xfrm>
          <a:custGeom>
            <a:avLst/>
            <a:gdLst>
              <a:gd name="T0" fmla="*/ 106 w 532"/>
              <a:gd name="T1" fmla="*/ 0 h 504"/>
              <a:gd name="T2" fmla="*/ 106 w 532"/>
              <a:gd name="T3" fmla="*/ 0 h 504"/>
              <a:gd name="T4" fmla="*/ 140 w 532"/>
              <a:gd name="T5" fmla="*/ 30 h 504"/>
              <a:gd name="T6" fmla="*/ 178 w 532"/>
              <a:gd name="T7" fmla="*/ 68 h 504"/>
              <a:gd name="T8" fmla="*/ 228 w 532"/>
              <a:gd name="T9" fmla="*/ 118 h 504"/>
              <a:gd name="T10" fmla="*/ 286 w 532"/>
              <a:gd name="T11" fmla="*/ 182 h 504"/>
              <a:gd name="T12" fmla="*/ 352 w 532"/>
              <a:gd name="T13" fmla="*/ 258 h 504"/>
              <a:gd name="T14" fmla="*/ 424 w 532"/>
              <a:gd name="T15" fmla="*/ 344 h 504"/>
              <a:gd name="T16" fmla="*/ 460 w 532"/>
              <a:gd name="T17" fmla="*/ 392 h 504"/>
              <a:gd name="T18" fmla="*/ 496 w 532"/>
              <a:gd name="T19" fmla="*/ 442 h 504"/>
              <a:gd name="T20" fmla="*/ 532 w 532"/>
              <a:gd name="T21" fmla="*/ 504 h 504"/>
              <a:gd name="T22" fmla="*/ 532 w 532"/>
              <a:gd name="T23" fmla="*/ 504 h 504"/>
              <a:gd name="T24" fmla="*/ 418 w 532"/>
              <a:gd name="T25" fmla="*/ 448 h 504"/>
              <a:gd name="T26" fmla="*/ 324 w 532"/>
              <a:gd name="T27" fmla="*/ 402 h 504"/>
              <a:gd name="T28" fmla="*/ 244 w 532"/>
              <a:gd name="T29" fmla="*/ 364 h 504"/>
              <a:gd name="T30" fmla="*/ 228 w 532"/>
              <a:gd name="T31" fmla="*/ 206 h 504"/>
              <a:gd name="T32" fmla="*/ 228 w 532"/>
              <a:gd name="T33" fmla="*/ 206 h 504"/>
              <a:gd name="T34" fmla="*/ 128 w 532"/>
              <a:gd name="T35" fmla="*/ 168 h 504"/>
              <a:gd name="T36" fmla="*/ 0 w 532"/>
              <a:gd name="T37" fmla="*/ 118 h 504"/>
              <a:gd name="T38" fmla="*/ 106 w 532"/>
              <a:gd name="T39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2" h="504">
                <a:moveTo>
                  <a:pt x="106" y="0"/>
                </a:moveTo>
                <a:lnTo>
                  <a:pt x="106" y="0"/>
                </a:lnTo>
                <a:lnTo>
                  <a:pt x="140" y="30"/>
                </a:lnTo>
                <a:lnTo>
                  <a:pt x="178" y="68"/>
                </a:lnTo>
                <a:lnTo>
                  <a:pt x="228" y="118"/>
                </a:lnTo>
                <a:lnTo>
                  <a:pt x="286" y="182"/>
                </a:lnTo>
                <a:lnTo>
                  <a:pt x="352" y="258"/>
                </a:lnTo>
                <a:lnTo>
                  <a:pt x="424" y="344"/>
                </a:lnTo>
                <a:lnTo>
                  <a:pt x="460" y="392"/>
                </a:lnTo>
                <a:lnTo>
                  <a:pt x="496" y="442"/>
                </a:lnTo>
                <a:lnTo>
                  <a:pt x="532" y="504"/>
                </a:lnTo>
                <a:lnTo>
                  <a:pt x="532" y="504"/>
                </a:lnTo>
                <a:lnTo>
                  <a:pt x="418" y="448"/>
                </a:lnTo>
                <a:lnTo>
                  <a:pt x="324" y="402"/>
                </a:lnTo>
                <a:lnTo>
                  <a:pt x="244" y="364"/>
                </a:lnTo>
                <a:lnTo>
                  <a:pt x="228" y="206"/>
                </a:lnTo>
                <a:lnTo>
                  <a:pt x="228" y="206"/>
                </a:lnTo>
                <a:lnTo>
                  <a:pt x="128" y="168"/>
                </a:lnTo>
                <a:lnTo>
                  <a:pt x="0" y="118"/>
                </a:lnTo>
                <a:lnTo>
                  <a:pt x="106" y="0"/>
                </a:lnTo>
                <a:close/>
              </a:path>
            </a:pathLst>
          </a:custGeom>
          <a:solidFill>
            <a:srgbClr val="676B6B"/>
          </a:solidFill>
          <a:ln>
            <a:noFill/>
          </a:ln>
        </p:spPr>
      </p:sp>
      <p:sp>
        <p:nvSpPr>
          <p:cNvPr id="126" name="Freeform 39"/>
          <p:cNvSpPr/>
          <p:nvPr/>
        </p:nvSpPr>
        <p:spPr bwMode="auto">
          <a:xfrm>
            <a:off x="911225" y="2437130"/>
            <a:ext cx="168910" cy="386715"/>
          </a:xfrm>
          <a:custGeom>
            <a:avLst/>
            <a:gdLst>
              <a:gd name="T0" fmla="*/ 0 w 214"/>
              <a:gd name="T1" fmla="*/ 0 h 490"/>
              <a:gd name="T2" fmla="*/ 0 w 214"/>
              <a:gd name="T3" fmla="*/ 0 h 490"/>
              <a:gd name="T4" fmla="*/ 106 w 214"/>
              <a:gd name="T5" fmla="*/ 82 h 490"/>
              <a:gd name="T6" fmla="*/ 72 w 214"/>
              <a:gd name="T7" fmla="*/ 140 h 490"/>
              <a:gd name="T8" fmla="*/ 72 w 214"/>
              <a:gd name="T9" fmla="*/ 140 h 490"/>
              <a:gd name="T10" fmla="*/ 120 w 214"/>
              <a:gd name="T11" fmla="*/ 180 h 490"/>
              <a:gd name="T12" fmla="*/ 156 w 214"/>
              <a:gd name="T13" fmla="*/ 214 h 490"/>
              <a:gd name="T14" fmla="*/ 170 w 214"/>
              <a:gd name="T15" fmla="*/ 228 h 490"/>
              <a:gd name="T16" fmla="*/ 178 w 214"/>
              <a:gd name="T17" fmla="*/ 238 h 490"/>
              <a:gd name="T18" fmla="*/ 214 w 214"/>
              <a:gd name="T19" fmla="*/ 490 h 490"/>
              <a:gd name="T20" fmla="*/ 214 w 214"/>
              <a:gd name="T21" fmla="*/ 490 h 490"/>
              <a:gd name="T22" fmla="*/ 198 w 214"/>
              <a:gd name="T23" fmla="*/ 462 h 490"/>
              <a:gd name="T24" fmla="*/ 174 w 214"/>
              <a:gd name="T25" fmla="*/ 416 h 490"/>
              <a:gd name="T26" fmla="*/ 174 w 214"/>
              <a:gd name="T27" fmla="*/ 416 h 490"/>
              <a:gd name="T28" fmla="*/ 142 w 214"/>
              <a:gd name="T29" fmla="*/ 352 h 490"/>
              <a:gd name="T30" fmla="*/ 86 w 214"/>
              <a:gd name="T31" fmla="*/ 230 h 490"/>
              <a:gd name="T32" fmla="*/ 56 w 214"/>
              <a:gd name="T33" fmla="*/ 160 h 490"/>
              <a:gd name="T34" fmla="*/ 30 w 214"/>
              <a:gd name="T35" fmla="*/ 96 h 490"/>
              <a:gd name="T36" fmla="*/ 10 w 214"/>
              <a:gd name="T37" fmla="*/ 40 h 490"/>
              <a:gd name="T38" fmla="*/ 4 w 214"/>
              <a:gd name="T39" fmla="*/ 18 h 490"/>
              <a:gd name="T40" fmla="*/ 0 w 214"/>
              <a:gd name="T41" fmla="*/ 0 h 490"/>
              <a:gd name="T42" fmla="*/ 0 w 214"/>
              <a:gd name="T43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4" h="490">
                <a:moveTo>
                  <a:pt x="0" y="0"/>
                </a:moveTo>
                <a:lnTo>
                  <a:pt x="0" y="0"/>
                </a:lnTo>
                <a:lnTo>
                  <a:pt x="106" y="82"/>
                </a:lnTo>
                <a:lnTo>
                  <a:pt x="72" y="140"/>
                </a:lnTo>
                <a:lnTo>
                  <a:pt x="72" y="140"/>
                </a:lnTo>
                <a:lnTo>
                  <a:pt x="120" y="180"/>
                </a:lnTo>
                <a:lnTo>
                  <a:pt x="156" y="214"/>
                </a:lnTo>
                <a:lnTo>
                  <a:pt x="170" y="228"/>
                </a:lnTo>
                <a:lnTo>
                  <a:pt x="178" y="238"/>
                </a:lnTo>
                <a:lnTo>
                  <a:pt x="214" y="490"/>
                </a:lnTo>
                <a:lnTo>
                  <a:pt x="214" y="490"/>
                </a:lnTo>
                <a:lnTo>
                  <a:pt x="198" y="462"/>
                </a:lnTo>
                <a:lnTo>
                  <a:pt x="174" y="416"/>
                </a:lnTo>
                <a:lnTo>
                  <a:pt x="174" y="416"/>
                </a:lnTo>
                <a:lnTo>
                  <a:pt x="142" y="352"/>
                </a:lnTo>
                <a:lnTo>
                  <a:pt x="86" y="230"/>
                </a:lnTo>
                <a:lnTo>
                  <a:pt x="56" y="160"/>
                </a:lnTo>
                <a:lnTo>
                  <a:pt x="30" y="96"/>
                </a:lnTo>
                <a:lnTo>
                  <a:pt x="10" y="40"/>
                </a:lnTo>
                <a:lnTo>
                  <a:pt x="4" y="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76B6B"/>
          </a:solidFill>
          <a:ln>
            <a:noFill/>
          </a:ln>
        </p:spPr>
      </p:sp>
      <p:sp>
        <p:nvSpPr>
          <p:cNvPr id="127" name="Freeform 40"/>
          <p:cNvSpPr/>
          <p:nvPr/>
        </p:nvSpPr>
        <p:spPr bwMode="auto">
          <a:xfrm>
            <a:off x="709295" y="2364105"/>
            <a:ext cx="187960" cy="100965"/>
          </a:xfrm>
          <a:custGeom>
            <a:avLst/>
            <a:gdLst>
              <a:gd name="T0" fmla="*/ 0 w 238"/>
              <a:gd name="T1" fmla="*/ 64 h 128"/>
              <a:gd name="T2" fmla="*/ 38 w 238"/>
              <a:gd name="T3" fmla="*/ 0 h 128"/>
              <a:gd name="T4" fmla="*/ 38 w 238"/>
              <a:gd name="T5" fmla="*/ 0 h 128"/>
              <a:gd name="T6" fmla="*/ 130 w 238"/>
              <a:gd name="T7" fmla="*/ 20 h 128"/>
              <a:gd name="T8" fmla="*/ 198 w 238"/>
              <a:gd name="T9" fmla="*/ 34 h 128"/>
              <a:gd name="T10" fmla="*/ 238 w 238"/>
              <a:gd name="T11" fmla="*/ 42 h 128"/>
              <a:gd name="T12" fmla="*/ 194 w 238"/>
              <a:gd name="T13" fmla="*/ 128 h 128"/>
              <a:gd name="T14" fmla="*/ 194 w 238"/>
              <a:gd name="T15" fmla="*/ 128 h 128"/>
              <a:gd name="T16" fmla="*/ 172 w 238"/>
              <a:gd name="T17" fmla="*/ 124 h 128"/>
              <a:gd name="T18" fmla="*/ 116 w 238"/>
              <a:gd name="T19" fmla="*/ 112 h 128"/>
              <a:gd name="T20" fmla="*/ 84 w 238"/>
              <a:gd name="T21" fmla="*/ 104 h 128"/>
              <a:gd name="T22" fmla="*/ 52 w 238"/>
              <a:gd name="T23" fmla="*/ 92 h 128"/>
              <a:gd name="T24" fmla="*/ 22 w 238"/>
              <a:gd name="T25" fmla="*/ 80 h 128"/>
              <a:gd name="T26" fmla="*/ 10 w 238"/>
              <a:gd name="T27" fmla="*/ 72 h 128"/>
              <a:gd name="T28" fmla="*/ 0 w 238"/>
              <a:gd name="T29" fmla="*/ 64 h 128"/>
              <a:gd name="T30" fmla="*/ 0 w 238"/>
              <a:gd name="T31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8" h="128">
                <a:moveTo>
                  <a:pt x="0" y="64"/>
                </a:moveTo>
                <a:lnTo>
                  <a:pt x="38" y="0"/>
                </a:lnTo>
                <a:lnTo>
                  <a:pt x="38" y="0"/>
                </a:lnTo>
                <a:lnTo>
                  <a:pt x="130" y="20"/>
                </a:lnTo>
                <a:lnTo>
                  <a:pt x="198" y="34"/>
                </a:lnTo>
                <a:lnTo>
                  <a:pt x="238" y="42"/>
                </a:lnTo>
                <a:lnTo>
                  <a:pt x="194" y="128"/>
                </a:lnTo>
                <a:lnTo>
                  <a:pt x="194" y="128"/>
                </a:lnTo>
                <a:lnTo>
                  <a:pt x="172" y="124"/>
                </a:lnTo>
                <a:lnTo>
                  <a:pt x="116" y="112"/>
                </a:lnTo>
                <a:lnTo>
                  <a:pt x="84" y="104"/>
                </a:lnTo>
                <a:lnTo>
                  <a:pt x="52" y="92"/>
                </a:lnTo>
                <a:lnTo>
                  <a:pt x="22" y="80"/>
                </a:lnTo>
                <a:lnTo>
                  <a:pt x="10" y="72"/>
                </a:lnTo>
                <a:lnTo>
                  <a:pt x="0" y="64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8" name="Freeform 41"/>
          <p:cNvSpPr/>
          <p:nvPr/>
        </p:nvSpPr>
        <p:spPr bwMode="auto">
          <a:xfrm>
            <a:off x="1080135" y="2834640"/>
            <a:ext cx="39370" cy="72390"/>
          </a:xfrm>
          <a:custGeom>
            <a:avLst/>
            <a:gdLst>
              <a:gd name="T0" fmla="*/ 0 w 50"/>
              <a:gd name="T1" fmla="*/ 0 h 92"/>
              <a:gd name="T2" fmla="*/ 0 w 50"/>
              <a:gd name="T3" fmla="*/ 0 h 92"/>
              <a:gd name="T4" fmla="*/ 18 w 50"/>
              <a:gd name="T5" fmla="*/ 38 h 92"/>
              <a:gd name="T6" fmla="*/ 34 w 50"/>
              <a:gd name="T7" fmla="*/ 70 h 92"/>
              <a:gd name="T8" fmla="*/ 42 w 50"/>
              <a:gd name="T9" fmla="*/ 82 h 92"/>
              <a:gd name="T10" fmla="*/ 50 w 50"/>
              <a:gd name="T11" fmla="*/ 92 h 92"/>
              <a:gd name="T12" fmla="*/ 50 w 50"/>
              <a:gd name="T13" fmla="*/ 92 h 92"/>
              <a:gd name="T14" fmla="*/ 46 w 50"/>
              <a:gd name="T15" fmla="*/ 80 h 92"/>
              <a:gd name="T16" fmla="*/ 36 w 50"/>
              <a:gd name="T17" fmla="*/ 54 h 92"/>
              <a:gd name="T18" fmla="*/ 28 w 50"/>
              <a:gd name="T19" fmla="*/ 38 h 92"/>
              <a:gd name="T20" fmla="*/ 20 w 50"/>
              <a:gd name="T21" fmla="*/ 22 h 92"/>
              <a:gd name="T22" fmla="*/ 10 w 50"/>
              <a:gd name="T23" fmla="*/ 10 h 92"/>
              <a:gd name="T24" fmla="*/ 0 w 50"/>
              <a:gd name="T25" fmla="*/ 0 h 92"/>
              <a:gd name="T26" fmla="*/ 0 w 50"/>
              <a:gd name="T2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92">
                <a:moveTo>
                  <a:pt x="0" y="0"/>
                </a:moveTo>
                <a:lnTo>
                  <a:pt x="0" y="0"/>
                </a:lnTo>
                <a:lnTo>
                  <a:pt x="18" y="38"/>
                </a:lnTo>
                <a:lnTo>
                  <a:pt x="34" y="70"/>
                </a:lnTo>
                <a:lnTo>
                  <a:pt x="42" y="82"/>
                </a:lnTo>
                <a:lnTo>
                  <a:pt x="50" y="92"/>
                </a:lnTo>
                <a:lnTo>
                  <a:pt x="50" y="92"/>
                </a:lnTo>
                <a:lnTo>
                  <a:pt x="46" y="80"/>
                </a:lnTo>
                <a:lnTo>
                  <a:pt x="36" y="54"/>
                </a:lnTo>
                <a:lnTo>
                  <a:pt x="28" y="38"/>
                </a:lnTo>
                <a:lnTo>
                  <a:pt x="20" y="22"/>
                </a:lnTo>
                <a:lnTo>
                  <a:pt x="10" y="1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E3030"/>
          </a:solidFill>
          <a:ln>
            <a:noFill/>
          </a:ln>
        </p:spPr>
      </p:sp>
      <p:sp>
        <p:nvSpPr>
          <p:cNvPr id="129" name="Freeform 42"/>
          <p:cNvSpPr/>
          <p:nvPr/>
        </p:nvSpPr>
        <p:spPr bwMode="auto">
          <a:xfrm>
            <a:off x="1035685" y="2847340"/>
            <a:ext cx="31750" cy="33020"/>
          </a:xfrm>
          <a:custGeom>
            <a:avLst/>
            <a:gdLst>
              <a:gd name="T0" fmla="*/ 36 w 40"/>
              <a:gd name="T1" fmla="*/ 12 h 42"/>
              <a:gd name="T2" fmla="*/ 36 w 40"/>
              <a:gd name="T3" fmla="*/ 12 h 42"/>
              <a:gd name="T4" fmla="*/ 38 w 40"/>
              <a:gd name="T5" fmla="*/ 20 h 42"/>
              <a:gd name="T6" fmla="*/ 40 w 40"/>
              <a:gd name="T7" fmla="*/ 28 h 42"/>
              <a:gd name="T8" fmla="*/ 38 w 40"/>
              <a:gd name="T9" fmla="*/ 36 h 42"/>
              <a:gd name="T10" fmla="*/ 32 w 40"/>
              <a:gd name="T11" fmla="*/ 40 h 42"/>
              <a:gd name="T12" fmla="*/ 32 w 40"/>
              <a:gd name="T13" fmla="*/ 40 h 42"/>
              <a:gd name="T14" fmla="*/ 26 w 40"/>
              <a:gd name="T15" fmla="*/ 42 h 42"/>
              <a:gd name="T16" fmla="*/ 18 w 40"/>
              <a:gd name="T17" fmla="*/ 42 h 42"/>
              <a:gd name="T18" fmla="*/ 10 w 40"/>
              <a:gd name="T19" fmla="*/ 38 h 42"/>
              <a:gd name="T20" fmla="*/ 4 w 40"/>
              <a:gd name="T21" fmla="*/ 30 h 42"/>
              <a:gd name="T22" fmla="*/ 4 w 40"/>
              <a:gd name="T23" fmla="*/ 30 h 42"/>
              <a:gd name="T24" fmla="*/ 2 w 40"/>
              <a:gd name="T25" fmla="*/ 22 h 42"/>
              <a:gd name="T26" fmla="*/ 0 w 40"/>
              <a:gd name="T27" fmla="*/ 14 h 42"/>
              <a:gd name="T28" fmla="*/ 2 w 40"/>
              <a:gd name="T29" fmla="*/ 8 h 42"/>
              <a:gd name="T30" fmla="*/ 8 w 40"/>
              <a:gd name="T31" fmla="*/ 2 h 42"/>
              <a:gd name="T32" fmla="*/ 8 w 40"/>
              <a:gd name="T33" fmla="*/ 2 h 42"/>
              <a:gd name="T34" fmla="*/ 14 w 40"/>
              <a:gd name="T35" fmla="*/ 0 h 42"/>
              <a:gd name="T36" fmla="*/ 22 w 40"/>
              <a:gd name="T37" fmla="*/ 0 h 42"/>
              <a:gd name="T38" fmla="*/ 30 w 40"/>
              <a:gd name="T39" fmla="*/ 4 h 42"/>
              <a:gd name="T40" fmla="*/ 36 w 40"/>
              <a:gd name="T41" fmla="*/ 12 h 42"/>
              <a:gd name="T42" fmla="*/ 36 w 40"/>
              <a:gd name="T43" fmla="*/ 1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" h="42">
                <a:moveTo>
                  <a:pt x="36" y="12"/>
                </a:moveTo>
                <a:lnTo>
                  <a:pt x="36" y="12"/>
                </a:lnTo>
                <a:lnTo>
                  <a:pt x="38" y="20"/>
                </a:lnTo>
                <a:lnTo>
                  <a:pt x="40" y="28"/>
                </a:lnTo>
                <a:lnTo>
                  <a:pt x="38" y="36"/>
                </a:lnTo>
                <a:lnTo>
                  <a:pt x="32" y="40"/>
                </a:lnTo>
                <a:lnTo>
                  <a:pt x="32" y="40"/>
                </a:lnTo>
                <a:lnTo>
                  <a:pt x="26" y="42"/>
                </a:lnTo>
                <a:lnTo>
                  <a:pt x="18" y="42"/>
                </a:lnTo>
                <a:lnTo>
                  <a:pt x="10" y="38"/>
                </a:lnTo>
                <a:lnTo>
                  <a:pt x="4" y="30"/>
                </a:lnTo>
                <a:lnTo>
                  <a:pt x="4" y="30"/>
                </a:lnTo>
                <a:lnTo>
                  <a:pt x="2" y="22"/>
                </a:lnTo>
                <a:lnTo>
                  <a:pt x="0" y="14"/>
                </a:lnTo>
                <a:lnTo>
                  <a:pt x="2" y="8"/>
                </a:lnTo>
                <a:lnTo>
                  <a:pt x="8" y="2"/>
                </a:lnTo>
                <a:lnTo>
                  <a:pt x="8" y="2"/>
                </a:lnTo>
                <a:lnTo>
                  <a:pt x="14" y="0"/>
                </a:lnTo>
                <a:lnTo>
                  <a:pt x="22" y="0"/>
                </a:lnTo>
                <a:lnTo>
                  <a:pt x="30" y="4"/>
                </a:lnTo>
                <a:lnTo>
                  <a:pt x="36" y="12"/>
                </a:lnTo>
                <a:lnTo>
                  <a:pt x="36" y="12"/>
                </a:lnTo>
                <a:close/>
              </a:path>
            </a:pathLst>
          </a:custGeom>
          <a:solidFill>
            <a:srgbClr val="2E3030"/>
          </a:solidFill>
          <a:ln>
            <a:noFill/>
          </a:ln>
        </p:spPr>
      </p:sp>
      <p:sp>
        <p:nvSpPr>
          <p:cNvPr id="130" name="Freeform 43"/>
          <p:cNvSpPr/>
          <p:nvPr/>
        </p:nvSpPr>
        <p:spPr bwMode="auto">
          <a:xfrm>
            <a:off x="1073785" y="2907665"/>
            <a:ext cx="31750" cy="34925"/>
          </a:xfrm>
          <a:custGeom>
            <a:avLst/>
            <a:gdLst>
              <a:gd name="T0" fmla="*/ 36 w 40"/>
              <a:gd name="T1" fmla="*/ 12 h 44"/>
              <a:gd name="T2" fmla="*/ 36 w 40"/>
              <a:gd name="T3" fmla="*/ 12 h 44"/>
              <a:gd name="T4" fmla="*/ 38 w 40"/>
              <a:gd name="T5" fmla="*/ 20 h 44"/>
              <a:gd name="T6" fmla="*/ 40 w 40"/>
              <a:gd name="T7" fmla="*/ 28 h 44"/>
              <a:gd name="T8" fmla="*/ 38 w 40"/>
              <a:gd name="T9" fmla="*/ 36 h 44"/>
              <a:gd name="T10" fmla="*/ 32 w 40"/>
              <a:gd name="T11" fmla="*/ 42 h 44"/>
              <a:gd name="T12" fmla="*/ 32 w 40"/>
              <a:gd name="T13" fmla="*/ 42 h 44"/>
              <a:gd name="T14" fmla="*/ 26 w 40"/>
              <a:gd name="T15" fmla="*/ 44 h 44"/>
              <a:gd name="T16" fmla="*/ 18 w 40"/>
              <a:gd name="T17" fmla="*/ 42 h 44"/>
              <a:gd name="T18" fmla="*/ 10 w 40"/>
              <a:gd name="T19" fmla="*/ 38 h 44"/>
              <a:gd name="T20" fmla="*/ 4 w 40"/>
              <a:gd name="T21" fmla="*/ 32 h 44"/>
              <a:gd name="T22" fmla="*/ 4 w 40"/>
              <a:gd name="T23" fmla="*/ 32 h 44"/>
              <a:gd name="T24" fmla="*/ 2 w 40"/>
              <a:gd name="T25" fmla="*/ 24 h 44"/>
              <a:gd name="T26" fmla="*/ 0 w 40"/>
              <a:gd name="T27" fmla="*/ 14 h 44"/>
              <a:gd name="T28" fmla="*/ 2 w 40"/>
              <a:gd name="T29" fmla="*/ 8 h 44"/>
              <a:gd name="T30" fmla="*/ 8 w 40"/>
              <a:gd name="T31" fmla="*/ 2 h 44"/>
              <a:gd name="T32" fmla="*/ 8 w 40"/>
              <a:gd name="T33" fmla="*/ 2 h 44"/>
              <a:gd name="T34" fmla="*/ 14 w 40"/>
              <a:gd name="T35" fmla="*/ 0 h 44"/>
              <a:gd name="T36" fmla="*/ 22 w 40"/>
              <a:gd name="T37" fmla="*/ 2 h 44"/>
              <a:gd name="T38" fmla="*/ 30 w 40"/>
              <a:gd name="T39" fmla="*/ 6 h 44"/>
              <a:gd name="T40" fmla="*/ 36 w 40"/>
              <a:gd name="T41" fmla="*/ 12 h 44"/>
              <a:gd name="T42" fmla="*/ 36 w 40"/>
              <a:gd name="T43" fmla="*/ 1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" h="44">
                <a:moveTo>
                  <a:pt x="36" y="12"/>
                </a:moveTo>
                <a:lnTo>
                  <a:pt x="36" y="12"/>
                </a:lnTo>
                <a:lnTo>
                  <a:pt x="38" y="20"/>
                </a:lnTo>
                <a:lnTo>
                  <a:pt x="40" y="28"/>
                </a:lnTo>
                <a:lnTo>
                  <a:pt x="38" y="36"/>
                </a:lnTo>
                <a:lnTo>
                  <a:pt x="32" y="42"/>
                </a:lnTo>
                <a:lnTo>
                  <a:pt x="32" y="42"/>
                </a:lnTo>
                <a:lnTo>
                  <a:pt x="26" y="44"/>
                </a:lnTo>
                <a:lnTo>
                  <a:pt x="18" y="42"/>
                </a:lnTo>
                <a:lnTo>
                  <a:pt x="10" y="38"/>
                </a:lnTo>
                <a:lnTo>
                  <a:pt x="4" y="32"/>
                </a:lnTo>
                <a:lnTo>
                  <a:pt x="4" y="32"/>
                </a:lnTo>
                <a:lnTo>
                  <a:pt x="2" y="24"/>
                </a:lnTo>
                <a:lnTo>
                  <a:pt x="0" y="14"/>
                </a:lnTo>
                <a:lnTo>
                  <a:pt x="2" y="8"/>
                </a:lnTo>
                <a:lnTo>
                  <a:pt x="8" y="2"/>
                </a:lnTo>
                <a:lnTo>
                  <a:pt x="8" y="2"/>
                </a:lnTo>
                <a:lnTo>
                  <a:pt x="14" y="0"/>
                </a:lnTo>
                <a:lnTo>
                  <a:pt x="22" y="2"/>
                </a:lnTo>
                <a:lnTo>
                  <a:pt x="30" y="6"/>
                </a:lnTo>
                <a:lnTo>
                  <a:pt x="36" y="12"/>
                </a:lnTo>
                <a:lnTo>
                  <a:pt x="36" y="12"/>
                </a:lnTo>
                <a:close/>
              </a:path>
            </a:pathLst>
          </a:custGeom>
          <a:solidFill>
            <a:srgbClr val="2E3030"/>
          </a:solidFill>
          <a:ln>
            <a:noFill/>
          </a:ln>
        </p:spPr>
      </p:sp>
      <p:sp>
        <p:nvSpPr>
          <p:cNvPr id="131" name="Freeform 44"/>
          <p:cNvSpPr/>
          <p:nvPr/>
        </p:nvSpPr>
        <p:spPr bwMode="auto">
          <a:xfrm>
            <a:off x="882650" y="2910840"/>
            <a:ext cx="386715" cy="220980"/>
          </a:xfrm>
          <a:custGeom>
            <a:avLst/>
            <a:gdLst>
              <a:gd name="T0" fmla="*/ 0 w 490"/>
              <a:gd name="T1" fmla="*/ 280 h 280"/>
              <a:gd name="T2" fmla="*/ 0 w 490"/>
              <a:gd name="T3" fmla="*/ 280 h 280"/>
              <a:gd name="T4" fmla="*/ 122 w 490"/>
              <a:gd name="T5" fmla="*/ 224 h 280"/>
              <a:gd name="T6" fmla="*/ 352 w 490"/>
              <a:gd name="T7" fmla="*/ 124 h 280"/>
              <a:gd name="T8" fmla="*/ 340 w 490"/>
              <a:gd name="T9" fmla="*/ 54 h 280"/>
              <a:gd name="T10" fmla="*/ 400 w 490"/>
              <a:gd name="T11" fmla="*/ 98 h 280"/>
              <a:gd name="T12" fmla="*/ 400 w 490"/>
              <a:gd name="T13" fmla="*/ 98 h 280"/>
              <a:gd name="T14" fmla="*/ 408 w 490"/>
              <a:gd name="T15" fmla="*/ 88 h 280"/>
              <a:gd name="T16" fmla="*/ 426 w 490"/>
              <a:gd name="T17" fmla="*/ 64 h 280"/>
              <a:gd name="T18" fmla="*/ 438 w 490"/>
              <a:gd name="T19" fmla="*/ 48 h 280"/>
              <a:gd name="T20" fmla="*/ 454 w 490"/>
              <a:gd name="T21" fmla="*/ 32 h 280"/>
              <a:gd name="T22" fmla="*/ 472 w 490"/>
              <a:gd name="T23" fmla="*/ 16 h 280"/>
              <a:gd name="T24" fmla="*/ 490 w 490"/>
              <a:gd name="T25" fmla="*/ 0 h 280"/>
              <a:gd name="T26" fmla="*/ 490 w 490"/>
              <a:gd name="T27" fmla="*/ 0 h 280"/>
              <a:gd name="T28" fmla="*/ 452 w 490"/>
              <a:gd name="T29" fmla="*/ 56 h 280"/>
              <a:gd name="T30" fmla="*/ 420 w 490"/>
              <a:gd name="T31" fmla="*/ 96 h 280"/>
              <a:gd name="T32" fmla="*/ 408 w 490"/>
              <a:gd name="T33" fmla="*/ 114 h 280"/>
              <a:gd name="T34" fmla="*/ 398 w 490"/>
              <a:gd name="T35" fmla="*/ 124 h 280"/>
              <a:gd name="T36" fmla="*/ 362 w 490"/>
              <a:gd name="T37" fmla="*/ 84 h 280"/>
              <a:gd name="T38" fmla="*/ 362 w 490"/>
              <a:gd name="T39" fmla="*/ 84 h 280"/>
              <a:gd name="T40" fmla="*/ 364 w 490"/>
              <a:gd name="T41" fmla="*/ 110 h 280"/>
              <a:gd name="T42" fmla="*/ 364 w 490"/>
              <a:gd name="T43" fmla="*/ 140 h 280"/>
              <a:gd name="T44" fmla="*/ 364 w 490"/>
              <a:gd name="T45" fmla="*/ 140 h 280"/>
              <a:gd name="T46" fmla="*/ 354 w 490"/>
              <a:gd name="T47" fmla="*/ 146 h 280"/>
              <a:gd name="T48" fmla="*/ 324 w 490"/>
              <a:gd name="T49" fmla="*/ 158 h 280"/>
              <a:gd name="T50" fmla="*/ 226 w 490"/>
              <a:gd name="T51" fmla="*/ 192 h 280"/>
              <a:gd name="T52" fmla="*/ 108 w 490"/>
              <a:gd name="T53" fmla="*/ 236 h 280"/>
              <a:gd name="T54" fmla="*/ 50 w 490"/>
              <a:gd name="T55" fmla="*/ 258 h 280"/>
              <a:gd name="T56" fmla="*/ 0 w 490"/>
              <a:gd name="T57" fmla="*/ 280 h 280"/>
              <a:gd name="T58" fmla="*/ 0 w 490"/>
              <a:gd name="T59" fmla="*/ 28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0" h="280">
                <a:moveTo>
                  <a:pt x="0" y="280"/>
                </a:moveTo>
                <a:lnTo>
                  <a:pt x="0" y="280"/>
                </a:lnTo>
                <a:lnTo>
                  <a:pt x="122" y="224"/>
                </a:lnTo>
                <a:lnTo>
                  <a:pt x="352" y="124"/>
                </a:lnTo>
                <a:lnTo>
                  <a:pt x="340" y="54"/>
                </a:lnTo>
                <a:lnTo>
                  <a:pt x="400" y="98"/>
                </a:lnTo>
                <a:lnTo>
                  <a:pt x="400" y="98"/>
                </a:lnTo>
                <a:lnTo>
                  <a:pt x="408" y="88"/>
                </a:lnTo>
                <a:lnTo>
                  <a:pt x="426" y="64"/>
                </a:lnTo>
                <a:lnTo>
                  <a:pt x="438" y="48"/>
                </a:lnTo>
                <a:lnTo>
                  <a:pt x="454" y="32"/>
                </a:lnTo>
                <a:lnTo>
                  <a:pt x="472" y="16"/>
                </a:lnTo>
                <a:lnTo>
                  <a:pt x="490" y="0"/>
                </a:lnTo>
                <a:lnTo>
                  <a:pt x="490" y="0"/>
                </a:lnTo>
                <a:lnTo>
                  <a:pt x="452" y="56"/>
                </a:lnTo>
                <a:lnTo>
                  <a:pt x="420" y="96"/>
                </a:lnTo>
                <a:lnTo>
                  <a:pt x="408" y="114"/>
                </a:lnTo>
                <a:lnTo>
                  <a:pt x="398" y="124"/>
                </a:lnTo>
                <a:lnTo>
                  <a:pt x="362" y="84"/>
                </a:lnTo>
                <a:lnTo>
                  <a:pt x="362" y="84"/>
                </a:lnTo>
                <a:lnTo>
                  <a:pt x="364" y="110"/>
                </a:lnTo>
                <a:lnTo>
                  <a:pt x="364" y="140"/>
                </a:lnTo>
                <a:lnTo>
                  <a:pt x="364" y="140"/>
                </a:lnTo>
                <a:lnTo>
                  <a:pt x="354" y="146"/>
                </a:lnTo>
                <a:lnTo>
                  <a:pt x="324" y="158"/>
                </a:lnTo>
                <a:lnTo>
                  <a:pt x="226" y="192"/>
                </a:lnTo>
                <a:lnTo>
                  <a:pt x="108" y="236"/>
                </a:lnTo>
                <a:lnTo>
                  <a:pt x="50" y="258"/>
                </a:lnTo>
                <a:lnTo>
                  <a:pt x="0" y="280"/>
                </a:lnTo>
                <a:lnTo>
                  <a:pt x="0" y="280"/>
                </a:lnTo>
                <a:close/>
              </a:path>
            </a:pathLst>
          </a:custGeom>
          <a:solidFill>
            <a:srgbClr val="2E3030"/>
          </a:solidFill>
          <a:ln>
            <a:noFill/>
          </a:ln>
        </p:spPr>
      </p:sp>
      <p:sp>
        <p:nvSpPr>
          <p:cNvPr id="132" name="Freeform 45"/>
          <p:cNvSpPr/>
          <p:nvPr>
            <p:custDataLst>
              <p:tags r:id="rId10"/>
            </p:custDataLst>
          </p:nvPr>
        </p:nvSpPr>
        <p:spPr bwMode="auto">
          <a:xfrm>
            <a:off x="748665" y="1823085"/>
            <a:ext cx="331470" cy="517525"/>
          </a:xfrm>
          <a:custGeom>
            <a:avLst/>
            <a:gdLst>
              <a:gd name="T0" fmla="*/ 238 w 420"/>
              <a:gd name="T1" fmla="*/ 18 h 656"/>
              <a:gd name="T2" fmla="*/ 314 w 420"/>
              <a:gd name="T3" fmla="*/ 280 h 656"/>
              <a:gd name="T4" fmla="*/ 370 w 420"/>
              <a:gd name="T5" fmla="*/ 276 h 656"/>
              <a:gd name="T6" fmla="*/ 392 w 420"/>
              <a:gd name="T7" fmla="*/ 270 h 656"/>
              <a:gd name="T8" fmla="*/ 396 w 420"/>
              <a:gd name="T9" fmla="*/ 268 h 656"/>
              <a:gd name="T10" fmla="*/ 404 w 420"/>
              <a:gd name="T11" fmla="*/ 270 h 656"/>
              <a:gd name="T12" fmla="*/ 412 w 420"/>
              <a:gd name="T13" fmla="*/ 284 h 656"/>
              <a:gd name="T14" fmla="*/ 420 w 420"/>
              <a:gd name="T15" fmla="*/ 310 h 656"/>
              <a:gd name="T16" fmla="*/ 418 w 420"/>
              <a:gd name="T17" fmla="*/ 336 h 656"/>
              <a:gd name="T18" fmla="*/ 414 w 420"/>
              <a:gd name="T19" fmla="*/ 346 h 656"/>
              <a:gd name="T20" fmla="*/ 398 w 420"/>
              <a:gd name="T21" fmla="*/ 356 h 656"/>
              <a:gd name="T22" fmla="*/ 378 w 420"/>
              <a:gd name="T23" fmla="*/ 362 h 656"/>
              <a:gd name="T24" fmla="*/ 354 w 420"/>
              <a:gd name="T25" fmla="*/ 364 h 656"/>
              <a:gd name="T26" fmla="*/ 360 w 420"/>
              <a:gd name="T27" fmla="*/ 404 h 656"/>
              <a:gd name="T28" fmla="*/ 382 w 420"/>
              <a:gd name="T29" fmla="*/ 542 h 656"/>
              <a:gd name="T30" fmla="*/ 388 w 420"/>
              <a:gd name="T31" fmla="*/ 620 h 656"/>
              <a:gd name="T32" fmla="*/ 386 w 420"/>
              <a:gd name="T33" fmla="*/ 638 h 656"/>
              <a:gd name="T34" fmla="*/ 382 w 420"/>
              <a:gd name="T35" fmla="*/ 642 h 656"/>
              <a:gd name="T36" fmla="*/ 348 w 420"/>
              <a:gd name="T37" fmla="*/ 652 h 656"/>
              <a:gd name="T38" fmla="*/ 280 w 420"/>
              <a:gd name="T39" fmla="*/ 656 h 656"/>
              <a:gd name="T40" fmla="*/ 206 w 420"/>
              <a:gd name="T41" fmla="*/ 650 h 656"/>
              <a:gd name="T42" fmla="*/ 176 w 420"/>
              <a:gd name="T43" fmla="*/ 642 h 656"/>
              <a:gd name="T44" fmla="*/ 154 w 420"/>
              <a:gd name="T45" fmla="*/ 628 h 656"/>
              <a:gd name="T46" fmla="*/ 148 w 420"/>
              <a:gd name="T47" fmla="*/ 618 h 656"/>
              <a:gd name="T48" fmla="*/ 124 w 420"/>
              <a:gd name="T49" fmla="*/ 576 h 656"/>
              <a:gd name="T50" fmla="*/ 94 w 420"/>
              <a:gd name="T51" fmla="*/ 494 h 656"/>
              <a:gd name="T52" fmla="*/ 42 w 420"/>
              <a:gd name="T53" fmla="*/ 332 h 656"/>
              <a:gd name="T54" fmla="*/ 22 w 420"/>
              <a:gd name="T55" fmla="*/ 260 h 656"/>
              <a:gd name="T56" fmla="*/ 4 w 420"/>
              <a:gd name="T57" fmla="*/ 180 h 656"/>
              <a:gd name="T58" fmla="*/ 0 w 420"/>
              <a:gd name="T59" fmla="*/ 122 h 656"/>
              <a:gd name="T60" fmla="*/ 2 w 420"/>
              <a:gd name="T61" fmla="*/ 88 h 656"/>
              <a:gd name="T62" fmla="*/ 12 w 420"/>
              <a:gd name="T63" fmla="*/ 62 h 656"/>
              <a:gd name="T64" fmla="*/ 20 w 420"/>
              <a:gd name="T65" fmla="*/ 52 h 656"/>
              <a:gd name="T66" fmla="*/ 42 w 420"/>
              <a:gd name="T67" fmla="*/ 34 h 656"/>
              <a:gd name="T68" fmla="*/ 70 w 420"/>
              <a:gd name="T69" fmla="*/ 20 h 656"/>
              <a:gd name="T70" fmla="*/ 136 w 420"/>
              <a:gd name="T71" fmla="*/ 2 h 656"/>
              <a:gd name="T72" fmla="*/ 198 w 420"/>
              <a:gd name="T73" fmla="*/ 2 h 656"/>
              <a:gd name="T74" fmla="*/ 222 w 420"/>
              <a:gd name="T75" fmla="*/ 8 h 656"/>
              <a:gd name="T76" fmla="*/ 238 w 420"/>
              <a:gd name="T77" fmla="*/ 18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0" h="656">
                <a:moveTo>
                  <a:pt x="238" y="18"/>
                </a:moveTo>
                <a:lnTo>
                  <a:pt x="238" y="18"/>
                </a:lnTo>
                <a:lnTo>
                  <a:pt x="314" y="280"/>
                </a:lnTo>
                <a:lnTo>
                  <a:pt x="314" y="280"/>
                </a:lnTo>
                <a:lnTo>
                  <a:pt x="344" y="280"/>
                </a:lnTo>
                <a:lnTo>
                  <a:pt x="370" y="276"/>
                </a:lnTo>
                <a:lnTo>
                  <a:pt x="382" y="274"/>
                </a:lnTo>
                <a:lnTo>
                  <a:pt x="392" y="270"/>
                </a:lnTo>
                <a:lnTo>
                  <a:pt x="392" y="270"/>
                </a:lnTo>
                <a:lnTo>
                  <a:pt x="396" y="268"/>
                </a:lnTo>
                <a:lnTo>
                  <a:pt x="400" y="268"/>
                </a:lnTo>
                <a:lnTo>
                  <a:pt x="404" y="270"/>
                </a:lnTo>
                <a:lnTo>
                  <a:pt x="406" y="274"/>
                </a:lnTo>
                <a:lnTo>
                  <a:pt x="412" y="284"/>
                </a:lnTo>
                <a:lnTo>
                  <a:pt x="416" y="296"/>
                </a:lnTo>
                <a:lnTo>
                  <a:pt x="420" y="310"/>
                </a:lnTo>
                <a:lnTo>
                  <a:pt x="420" y="324"/>
                </a:lnTo>
                <a:lnTo>
                  <a:pt x="418" y="336"/>
                </a:lnTo>
                <a:lnTo>
                  <a:pt x="414" y="346"/>
                </a:lnTo>
                <a:lnTo>
                  <a:pt x="414" y="346"/>
                </a:lnTo>
                <a:lnTo>
                  <a:pt x="406" y="352"/>
                </a:lnTo>
                <a:lnTo>
                  <a:pt x="398" y="356"/>
                </a:lnTo>
                <a:lnTo>
                  <a:pt x="388" y="360"/>
                </a:lnTo>
                <a:lnTo>
                  <a:pt x="378" y="362"/>
                </a:lnTo>
                <a:lnTo>
                  <a:pt x="360" y="364"/>
                </a:lnTo>
                <a:lnTo>
                  <a:pt x="354" y="364"/>
                </a:lnTo>
                <a:lnTo>
                  <a:pt x="354" y="364"/>
                </a:lnTo>
                <a:lnTo>
                  <a:pt x="360" y="404"/>
                </a:lnTo>
                <a:lnTo>
                  <a:pt x="374" y="492"/>
                </a:lnTo>
                <a:lnTo>
                  <a:pt x="382" y="542"/>
                </a:lnTo>
                <a:lnTo>
                  <a:pt x="386" y="586"/>
                </a:lnTo>
                <a:lnTo>
                  <a:pt x="388" y="620"/>
                </a:lnTo>
                <a:lnTo>
                  <a:pt x="388" y="632"/>
                </a:lnTo>
                <a:lnTo>
                  <a:pt x="386" y="638"/>
                </a:lnTo>
                <a:lnTo>
                  <a:pt x="386" y="638"/>
                </a:lnTo>
                <a:lnTo>
                  <a:pt x="382" y="642"/>
                </a:lnTo>
                <a:lnTo>
                  <a:pt x="374" y="646"/>
                </a:lnTo>
                <a:lnTo>
                  <a:pt x="348" y="652"/>
                </a:lnTo>
                <a:lnTo>
                  <a:pt x="316" y="656"/>
                </a:lnTo>
                <a:lnTo>
                  <a:pt x="280" y="656"/>
                </a:lnTo>
                <a:lnTo>
                  <a:pt x="242" y="656"/>
                </a:lnTo>
                <a:lnTo>
                  <a:pt x="206" y="650"/>
                </a:lnTo>
                <a:lnTo>
                  <a:pt x="190" y="646"/>
                </a:lnTo>
                <a:lnTo>
                  <a:pt x="176" y="642"/>
                </a:lnTo>
                <a:lnTo>
                  <a:pt x="164" y="636"/>
                </a:lnTo>
                <a:lnTo>
                  <a:pt x="154" y="628"/>
                </a:lnTo>
                <a:lnTo>
                  <a:pt x="154" y="628"/>
                </a:lnTo>
                <a:lnTo>
                  <a:pt x="148" y="618"/>
                </a:lnTo>
                <a:lnTo>
                  <a:pt x="140" y="606"/>
                </a:lnTo>
                <a:lnTo>
                  <a:pt x="124" y="576"/>
                </a:lnTo>
                <a:lnTo>
                  <a:pt x="110" y="538"/>
                </a:lnTo>
                <a:lnTo>
                  <a:pt x="94" y="494"/>
                </a:lnTo>
                <a:lnTo>
                  <a:pt x="66" y="406"/>
                </a:lnTo>
                <a:lnTo>
                  <a:pt x="42" y="332"/>
                </a:lnTo>
                <a:lnTo>
                  <a:pt x="42" y="332"/>
                </a:lnTo>
                <a:lnTo>
                  <a:pt x="22" y="260"/>
                </a:lnTo>
                <a:lnTo>
                  <a:pt x="12" y="220"/>
                </a:lnTo>
                <a:lnTo>
                  <a:pt x="4" y="180"/>
                </a:lnTo>
                <a:lnTo>
                  <a:pt x="0" y="140"/>
                </a:lnTo>
                <a:lnTo>
                  <a:pt x="0" y="122"/>
                </a:lnTo>
                <a:lnTo>
                  <a:pt x="0" y="104"/>
                </a:lnTo>
                <a:lnTo>
                  <a:pt x="2" y="88"/>
                </a:lnTo>
                <a:lnTo>
                  <a:pt x="6" y="74"/>
                </a:lnTo>
                <a:lnTo>
                  <a:pt x="12" y="62"/>
                </a:lnTo>
                <a:lnTo>
                  <a:pt x="20" y="52"/>
                </a:lnTo>
                <a:lnTo>
                  <a:pt x="20" y="52"/>
                </a:lnTo>
                <a:lnTo>
                  <a:pt x="30" y="42"/>
                </a:lnTo>
                <a:lnTo>
                  <a:pt x="42" y="34"/>
                </a:lnTo>
                <a:lnTo>
                  <a:pt x="56" y="26"/>
                </a:lnTo>
                <a:lnTo>
                  <a:pt x="70" y="20"/>
                </a:lnTo>
                <a:lnTo>
                  <a:pt x="102" y="10"/>
                </a:lnTo>
                <a:lnTo>
                  <a:pt x="136" y="2"/>
                </a:lnTo>
                <a:lnTo>
                  <a:pt x="168" y="0"/>
                </a:lnTo>
                <a:lnTo>
                  <a:pt x="198" y="2"/>
                </a:lnTo>
                <a:lnTo>
                  <a:pt x="212" y="4"/>
                </a:lnTo>
                <a:lnTo>
                  <a:pt x="222" y="8"/>
                </a:lnTo>
                <a:lnTo>
                  <a:pt x="232" y="12"/>
                </a:lnTo>
                <a:lnTo>
                  <a:pt x="238" y="18"/>
                </a:lnTo>
                <a:lnTo>
                  <a:pt x="238" y="1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sp>
      <p:sp>
        <p:nvSpPr>
          <p:cNvPr id="133" name="Freeform 46"/>
          <p:cNvSpPr/>
          <p:nvPr>
            <p:custDataLst>
              <p:tags r:id="rId11"/>
            </p:custDataLst>
          </p:nvPr>
        </p:nvSpPr>
        <p:spPr bwMode="auto">
          <a:xfrm>
            <a:off x="372745" y="1595755"/>
            <a:ext cx="620395" cy="754380"/>
          </a:xfrm>
          <a:custGeom>
            <a:avLst/>
            <a:gdLst>
              <a:gd name="T0" fmla="*/ 570 w 786"/>
              <a:gd name="T1" fmla="*/ 636 h 956"/>
              <a:gd name="T2" fmla="*/ 590 w 786"/>
              <a:gd name="T3" fmla="*/ 554 h 956"/>
              <a:gd name="T4" fmla="*/ 570 w 786"/>
              <a:gd name="T5" fmla="*/ 466 h 956"/>
              <a:gd name="T6" fmla="*/ 514 w 786"/>
              <a:gd name="T7" fmla="*/ 400 h 956"/>
              <a:gd name="T8" fmla="*/ 634 w 786"/>
              <a:gd name="T9" fmla="*/ 400 h 956"/>
              <a:gd name="T10" fmla="*/ 662 w 786"/>
              <a:gd name="T11" fmla="*/ 390 h 956"/>
              <a:gd name="T12" fmla="*/ 650 w 786"/>
              <a:gd name="T13" fmla="*/ 358 h 956"/>
              <a:gd name="T14" fmla="*/ 656 w 786"/>
              <a:gd name="T15" fmla="*/ 342 h 956"/>
              <a:gd name="T16" fmla="*/ 752 w 786"/>
              <a:gd name="T17" fmla="*/ 330 h 956"/>
              <a:gd name="T18" fmla="*/ 786 w 786"/>
              <a:gd name="T19" fmla="*/ 306 h 956"/>
              <a:gd name="T20" fmla="*/ 780 w 786"/>
              <a:gd name="T21" fmla="*/ 280 h 956"/>
              <a:gd name="T22" fmla="*/ 742 w 786"/>
              <a:gd name="T23" fmla="*/ 254 h 956"/>
              <a:gd name="T24" fmla="*/ 704 w 786"/>
              <a:gd name="T25" fmla="*/ 246 h 956"/>
              <a:gd name="T26" fmla="*/ 758 w 786"/>
              <a:gd name="T27" fmla="*/ 208 h 956"/>
              <a:gd name="T28" fmla="*/ 782 w 786"/>
              <a:gd name="T29" fmla="*/ 162 h 956"/>
              <a:gd name="T30" fmla="*/ 774 w 786"/>
              <a:gd name="T31" fmla="*/ 100 h 956"/>
              <a:gd name="T32" fmla="*/ 742 w 786"/>
              <a:gd name="T33" fmla="*/ 36 h 956"/>
              <a:gd name="T34" fmla="*/ 698 w 786"/>
              <a:gd name="T35" fmla="*/ 4 h 956"/>
              <a:gd name="T36" fmla="*/ 654 w 786"/>
              <a:gd name="T37" fmla="*/ 2 h 956"/>
              <a:gd name="T38" fmla="*/ 604 w 786"/>
              <a:gd name="T39" fmla="*/ 34 h 956"/>
              <a:gd name="T40" fmla="*/ 584 w 786"/>
              <a:gd name="T41" fmla="*/ 92 h 956"/>
              <a:gd name="T42" fmla="*/ 582 w 786"/>
              <a:gd name="T43" fmla="*/ 172 h 956"/>
              <a:gd name="T44" fmla="*/ 552 w 786"/>
              <a:gd name="T45" fmla="*/ 110 h 956"/>
              <a:gd name="T46" fmla="*/ 502 w 786"/>
              <a:gd name="T47" fmla="*/ 58 h 956"/>
              <a:gd name="T48" fmla="*/ 424 w 786"/>
              <a:gd name="T49" fmla="*/ 32 h 956"/>
              <a:gd name="T50" fmla="*/ 352 w 786"/>
              <a:gd name="T51" fmla="*/ 44 h 956"/>
              <a:gd name="T52" fmla="*/ 294 w 786"/>
              <a:gd name="T53" fmla="*/ 80 h 956"/>
              <a:gd name="T54" fmla="*/ 286 w 786"/>
              <a:gd name="T55" fmla="*/ 132 h 956"/>
              <a:gd name="T56" fmla="*/ 334 w 786"/>
              <a:gd name="T57" fmla="*/ 194 h 956"/>
              <a:gd name="T58" fmla="*/ 354 w 786"/>
              <a:gd name="T59" fmla="*/ 228 h 956"/>
              <a:gd name="T60" fmla="*/ 244 w 786"/>
              <a:gd name="T61" fmla="*/ 248 h 956"/>
              <a:gd name="T62" fmla="*/ 164 w 786"/>
              <a:gd name="T63" fmla="*/ 298 h 956"/>
              <a:gd name="T64" fmla="*/ 122 w 786"/>
              <a:gd name="T65" fmla="*/ 334 h 956"/>
              <a:gd name="T66" fmla="*/ 68 w 786"/>
              <a:gd name="T67" fmla="*/ 328 h 956"/>
              <a:gd name="T68" fmla="*/ 26 w 786"/>
              <a:gd name="T69" fmla="*/ 346 h 956"/>
              <a:gd name="T70" fmla="*/ 2 w 786"/>
              <a:gd name="T71" fmla="*/ 374 h 956"/>
              <a:gd name="T72" fmla="*/ 12 w 786"/>
              <a:gd name="T73" fmla="*/ 398 h 956"/>
              <a:gd name="T74" fmla="*/ 80 w 786"/>
              <a:gd name="T75" fmla="*/ 442 h 956"/>
              <a:gd name="T76" fmla="*/ 22 w 786"/>
              <a:gd name="T77" fmla="*/ 480 h 956"/>
              <a:gd name="T78" fmla="*/ 0 w 786"/>
              <a:gd name="T79" fmla="*/ 524 h 956"/>
              <a:gd name="T80" fmla="*/ 6 w 786"/>
              <a:gd name="T81" fmla="*/ 550 h 956"/>
              <a:gd name="T82" fmla="*/ 34 w 786"/>
              <a:gd name="T83" fmla="*/ 564 h 956"/>
              <a:gd name="T84" fmla="*/ 98 w 786"/>
              <a:gd name="T85" fmla="*/ 550 h 956"/>
              <a:gd name="T86" fmla="*/ 122 w 786"/>
              <a:gd name="T87" fmla="*/ 626 h 956"/>
              <a:gd name="T88" fmla="*/ 190 w 786"/>
              <a:gd name="T89" fmla="*/ 748 h 956"/>
              <a:gd name="T90" fmla="*/ 282 w 786"/>
              <a:gd name="T91" fmla="*/ 836 h 956"/>
              <a:gd name="T92" fmla="*/ 316 w 786"/>
              <a:gd name="T93" fmla="*/ 886 h 956"/>
              <a:gd name="T94" fmla="*/ 342 w 786"/>
              <a:gd name="T95" fmla="*/ 948 h 956"/>
              <a:gd name="T96" fmla="*/ 360 w 786"/>
              <a:gd name="T97" fmla="*/ 952 h 956"/>
              <a:gd name="T98" fmla="*/ 396 w 786"/>
              <a:gd name="T99" fmla="*/ 918 h 956"/>
              <a:gd name="T100" fmla="*/ 408 w 786"/>
              <a:gd name="T101" fmla="*/ 902 h 956"/>
              <a:gd name="T102" fmla="*/ 444 w 786"/>
              <a:gd name="T103" fmla="*/ 948 h 956"/>
              <a:gd name="T104" fmla="*/ 476 w 786"/>
              <a:gd name="T105" fmla="*/ 954 h 956"/>
              <a:gd name="T106" fmla="*/ 516 w 786"/>
              <a:gd name="T107" fmla="*/ 932 h 956"/>
              <a:gd name="T108" fmla="*/ 532 w 786"/>
              <a:gd name="T109" fmla="*/ 894 h 956"/>
              <a:gd name="T110" fmla="*/ 552 w 786"/>
              <a:gd name="T111" fmla="*/ 892 h 956"/>
              <a:gd name="T112" fmla="*/ 576 w 786"/>
              <a:gd name="T113" fmla="*/ 878 h 956"/>
              <a:gd name="T114" fmla="*/ 582 w 786"/>
              <a:gd name="T115" fmla="*/ 840 h 956"/>
              <a:gd name="T116" fmla="*/ 556 w 786"/>
              <a:gd name="T117" fmla="*/ 752 h 956"/>
              <a:gd name="T118" fmla="*/ 556 w 786"/>
              <a:gd name="T119" fmla="*/ 670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86" h="956">
                <a:moveTo>
                  <a:pt x="558" y="662"/>
                </a:moveTo>
                <a:lnTo>
                  <a:pt x="558" y="662"/>
                </a:lnTo>
                <a:lnTo>
                  <a:pt x="560" y="654"/>
                </a:lnTo>
                <a:lnTo>
                  <a:pt x="570" y="636"/>
                </a:lnTo>
                <a:lnTo>
                  <a:pt x="580" y="608"/>
                </a:lnTo>
                <a:lnTo>
                  <a:pt x="584" y="592"/>
                </a:lnTo>
                <a:lnTo>
                  <a:pt x="588" y="572"/>
                </a:lnTo>
                <a:lnTo>
                  <a:pt x="590" y="554"/>
                </a:lnTo>
                <a:lnTo>
                  <a:pt x="588" y="532"/>
                </a:lnTo>
                <a:lnTo>
                  <a:pt x="586" y="510"/>
                </a:lnTo>
                <a:lnTo>
                  <a:pt x="580" y="488"/>
                </a:lnTo>
                <a:lnTo>
                  <a:pt x="570" y="466"/>
                </a:lnTo>
                <a:lnTo>
                  <a:pt x="556" y="444"/>
                </a:lnTo>
                <a:lnTo>
                  <a:pt x="538" y="422"/>
                </a:lnTo>
                <a:lnTo>
                  <a:pt x="514" y="400"/>
                </a:lnTo>
                <a:lnTo>
                  <a:pt x="514" y="400"/>
                </a:lnTo>
                <a:lnTo>
                  <a:pt x="536" y="400"/>
                </a:lnTo>
                <a:lnTo>
                  <a:pt x="584" y="402"/>
                </a:lnTo>
                <a:lnTo>
                  <a:pt x="612" y="402"/>
                </a:lnTo>
                <a:lnTo>
                  <a:pt x="634" y="400"/>
                </a:lnTo>
                <a:lnTo>
                  <a:pt x="652" y="396"/>
                </a:lnTo>
                <a:lnTo>
                  <a:pt x="658" y="392"/>
                </a:lnTo>
                <a:lnTo>
                  <a:pt x="662" y="390"/>
                </a:lnTo>
                <a:lnTo>
                  <a:pt x="662" y="390"/>
                </a:lnTo>
                <a:lnTo>
                  <a:pt x="664" y="382"/>
                </a:lnTo>
                <a:lnTo>
                  <a:pt x="660" y="374"/>
                </a:lnTo>
                <a:lnTo>
                  <a:pt x="656" y="366"/>
                </a:lnTo>
                <a:lnTo>
                  <a:pt x="650" y="358"/>
                </a:lnTo>
                <a:lnTo>
                  <a:pt x="636" y="346"/>
                </a:lnTo>
                <a:lnTo>
                  <a:pt x="630" y="342"/>
                </a:lnTo>
                <a:lnTo>
                  <a:pt x="630" y="342"/>
                </a:lnTo>
                <a:lnTo>
                  <a:pt x="656" y="342"/>
                </a:lnTo>
                <a:lnTo>
                  <a:pt x="680" y="340"/>
                </a:lnTo>
                <a:lnTo>
                  <a:pt x="710" y="338"/>
                </a:lnTo>
                <a:lnTo>
                  <a:pt x="738" y="332"/>
                </a:lnTo>
                <a:lnTo>
                  <a:pt x="752" y="330"/>
                </a:lnTo>
                <a:lnTo>
                  <a:pt x="764" y="324"/>
                </a:lnTo>
                <a:lnTo>
                  <a:pt x="774" y="320"/>
                </a:lnTo>
                <a:lnTo>
                  <a:pt x="780" y="312"/>
                </a:lnTo>
                <a:lnTo>
                  <a:pt x="786" y="306"/>
                </a:lnTo>
                <a:lnTo>
                  <a:pt x="786" y="298"/>
                </a:lnTo>
                <a:lnTo>
                  <a:pt x="786" y="298"/>
                </a:lnTo>
                <a:lnTo>
                  <a:pt x="784" y="288"/>
                </a:lnTo>
                <a:lnTo>
                  <a:pt x="780" y="280"/>
                </a:lnTo>
                <a:lnTo>
                  <a:pt x="776" y="274"/>
                </a:lnTo>
                <a:lnTo>
                  <a:pt x="770" y="268"/>
                </a:lnTo>
                <a:lnTo>
                  <a:pt x="758" y="260"/>
                </a:lnTo>
                <a:lnTo>
                  <a:pt x="742" y="254"/>
                </a:lnTo>
                <a:lnTo>
                  <a:pt x="728" y="250"/>
                </a:lnTo>
                <a:lnTo>
                  <a:pt x="716" y="248"/>
                </a:lnTo>
                <a:lnTo>
                  <a:pt x="704" y="246"/>
                </a:lnTo>
                <a:lnTo>
                  <a:pt x="704" y="246"/>
                </a:lnTo>
                <a:lnTo>
                  <a:pt x="716" y="240"/>
                </a:lnTo>
                <a:lnTo>
                  <a:pt x="730" y="232"/>
                </a:lnTo>
                <a:lnTo>
                  <a:pt x="744" y="222"/>
                </a:lnTo>
                <a:lnTo>
                  <a:pt x="758" y="208"/>
                </a:lnTo>
                <a:lnTo>
                  <a:pt x="770" y="192"/>
                </a:lnTo>
                <a:lnTo>
                  <a:pt x="776" y="182"/>
                </a:lnTo>
                <a:lnTo>
                  <a:pt x="780" y="172"/>
                </a:lnTo>
                <a:lnTo>
                  <a:pt x="782" y="162"/>
                </a:lnTo>
                <a:lnTo>
                  <a:pt x="782" y="150"/>
                </a:lnTo>
                <a:lnTo>
                  <a:pt x="782" y="150"/>
                </a:lnTo>
                <a:lnTo>
                  <a:pt x="780" y="126"/>
                </a:lnTo>
                <a:lnTo>
                  <a:pt x="774" y="100"/>
                </a:lnTo>
                <a:lnTo>
                  <a:pt x="764" y="72"/>
                </a:lnTo>
                <a:lnTo>
                  <a:pt x="758" y="60"/>
                </a:lnTo>
                <a:lnTo>
                  <a:pt x="750" y="48"/>
                </a:lnTo>
                <a:lnTo>
                  <a:pt x="742" y="36"/>
                </a:lnTo>
                <a:lnTo>
                  <a:pt x="732" y="26"/>
                </a:lnTo>
                <a:lnTo>
                  <a:pt x="722" y="18"/>
                </a:lnTo>
                <a:lnTo>
                  <a:pt x="710" y="10"/>
                </a:lnTo>
                <a:lnTo>
                  <a:pt x="698" y="4"/>
                </a:lnTo>
                <a:lnTo>
                  <a:pt x="684" y="2"/>
                </a:lnTo>
                <a:lnTo>
                  <a:pt x="670" y="0"/>
                </a:lnTo>
                <a:lnTo>
                  <a:pt x="654" y="2"/>
                </a:lnTo>
                <a:lnTo>
                  <a:pt x="654" y="2"/>
                </a:lnTo>
                <a:lnTo>
                  <a:pt x="638" y="6"/>
                </a:lnTo>
                <a:lnTo>
                  <a:pt x="624" y="12"/>
                </a:lnTo>
                <a:lnTo>
                  <a:pt x="612" y="22"/>
                </a:lnTo>
                <a:lnTo>
                  <a:pt x="604" y="34"/>
                </a:lnTo>
                <a:lnTo>
                  <a:pt x="596" y="48"/>
                </a:lnTo>
                <a:lnTo>
                  <a:pt x="590" y="62"/>
                </a:lnTo>
                <a:lnTo>
                  <a:pt x="586" y="78"/>
                </a:lnTo>
                <a:lnTo>
                  <a:pt x="584" y="92"/>
                </a:lnTo>
                <a:lnTo>
                  <a:pt x="580" y="122"/>
                </a:lnTo>
                <a:lnTo>
                  <a:pt x="580" y="148"/>
                </a:lnTo>
                <a:lnTo>
                  <a:pt x="582" y="172"/>
                </a:lnTo>
                <a:lnTo>
                  <a:pt x="582" y="172"/>
                </a:lnTo>
                <a:lnTo>
                  <a:pt x="578" y="166"/>
                </a:lnTo>
                <a:lnTo>
                  <a:pt x="572" y="148"/>
                </a:lnTo>
                <a:lnTo>
                  <a:pt x="560" y="124"/>
                </a:lnTo>
                <a:lnTo>
                  <a:pt x="552" y="110"/>
                </a:lnTo>
                <a:lnTo>
                  <a:pt x="542" y="96"/>
                </a:lnTo>
                <a:lnTo>
                  <a:pt x="530" y="82"/>
                </a:lnTo>
                <a:lnTo>
                  <a:pt x="518" y="68"/>
                </a:lnTo>
                <a:lnTo>
                  <a:pt x="502" y="58"/>
                </a:lnTo>
                <a:lnTo>
                  <a:pt x="486" y="46"/>
                </a:lnTo>
                <a:lnTo>
                  <a:pt x="468" y="38"/>
                </a:lnTo>
                <a:lnTo>
                  <a:pt x="446" y="34"/>
                </a:lnTo>
                <a:lnTo>
                  <a:pt x="424" y="32"/>
                </a:lnTo>
                <a:lnTo>
                  <a:pt x="400" y="34"/>
                </a:lnTo>
                <a:lnTo>
                  <a:pt x="400" y="34"/>
                </a:lnTo>
                <a:lnTo>
                  <a:pt x="374" y="38"/>
                </a:lnTo>
                <a:lnTo>
                  <a:pt x="352" y="44"/>
                </a:lnTo>
                <a:lnTo>
                  <a:pt x="334" y="50"/>
                </a:lnTo>
                <a:lnTo>
                  <a:pt x="318" y="60"/>
                </a:lnTo>
                <a:lnTo>
                  <a:pt x="304" y="70"/>
                </a:lnTo>
                <a:lnTo>
                  <a:pt x="294" y="80"/>
                </a:lnTo>
                <a:lnTo>
                  <a:pt x="288" y="92"/>
                </a:lnTo>
                <a:lnTo>
                  <a:pt x="284" y="104"/>
                </a:lnTo>
                <a:lnTo>
                  <a:pt x="284" y="118"/>
                </a:lnTo>
                <a:lnTo>
                  <a:pt x="286" y="132"/>
                </a:lnTo>
                <a:lnTo>
                  <a:pt x="294" y="146"/>
                </a:lnTo>
                <a:lnTo>
                  <a:pt x="304" y="162"/>
                </a:lnTo>
                <a:lnTo>
                  <a:pt x="318" y="178"/>
                </a:lnTo>
                <a:lnTo>
                  <a:pt x="334" y="194"/>
                </a:lnTo>
                <a:lnTo>
                  <a:pt x="356" y="212"/>
                </a:lnTo>
                <a:lnTo>
                  <a:pt x="382" y="228"/>
                </a:lnTo>
                <a:lnTo>
                  <a:pt x="382" y="228"/>
                </a:lnTo>
                <a:lnTo>
                  <a:pt x="354" y="228"/>
                </a:lnTo>
                <a:lnTo>
                  <a:pt x="322" y="230"/>
                </a:lnTo>
                <a:lnTo>
                  <a:pt x="286" y="236"/>
                </a:lnTo>
                <a:lnTo>
                  <a:pt x="264" y="242"/>
                </a:lnTo>
                <a:lnTo>
                  <a:pt x="244" y="248"/>
                </a:lnTo>
                <a:lnTo>
                  <a:pt x="222" y="258"/>
                </a:lnTo>
                <a:lnTo>
                  <a:pt x="202" y="268"/>
                </a:lnTo>
                <a:lnTo>
                  <a:pt x="182" y="282"/>
                </a:lnTo>
                <a:lnTo>
                  <a:pt x="164" y="298"/>
                </a:lnTo>
                <a:lnTo>
                  <a:pt x="146" y="318"/>
                </a:lnTo>
                <a:lnTo>
                  <a:pt x="130" y="340"/>
                </a:lnTo>
                <a:lnTo>
                  <a:pt x="130" y="340"/>
                </a:lnTo>
                <a:lnTo>
                  <a:pt x="122" y="334"/>
                </a:lnTo>
                <a:lnTo>
                  <a:pt x="112" y="330"/>
                </a:lnTo>
                <a:lnTo>
                  <a:pt x="100" y="326"/>
                </a:lnTo>
                <a:lnTo>
                  <a:pt x="86" y="326"/>
                </a:lnTo>
                <a:lnTo>
                  <a:pt x="68" y="328"/>
                </a:lnTo>
                <a:lnTo>
                  <a:pt x="48" y="334"/>
                </a:lnTo>
                <a:lnTo>
                  <a:pt x="36" y="338"/>
                </a:lnTo>
                <a:lnTo>
                  <a:pt x="26" y="346"/>
                </a:lnTo>
                <a:lnTo>
                  <a:pt x="26" y="346"/>
                </a:lnTo>
                <a:lnTo>
                  <a:pt x="14" y="354"/>
                </a:lnTo>
                <a:lnTo>
                  <a:pt x="8" y="360"/>
                </a:lnTo>
                <a:lnTo>
                  <a:pt x="4" y="368"/>
                </a:lnTo>
                <a:lnTo>
                  <a:pt x="2" y="374"/>
                </a:lnTo>
                <a:lnTo>
                  <a:pt x="2" y="380"/>
                </a:lnTo>
                <a:lnTo>
                  <a:pt x="4" y="386"/>
                </a:lnTo>
                <a:lnTo>
                  <a:pt x="8" y="392"/>
                </a:lnTo>
                <a:lnTo>
                  <a:pt x="12" y="398"/>
                </a:lnTo>
                <a:lnTo>
                  <a:pt x="26" y="410"/>
                </a:lnTo>
                <a:lnTo>
                  <a:pt x="44" y="420"/>
                </a:lnTo>
                <a:lnTo>
                  <a:pt x="80" y="442"/>
                </a:lnTo>
                <a:lnTo>
                  <a:pt x="80" y="442"/>
                </a:lnTo>
                <a:lnTo>
                  <a:pt x="66" y="448"/>
                </a:lnTo>
                <a:lnTo>
                  <a:pt x="52" y="456"/>
                </a:lnTo>
                <a:lnTo>
                  <a:pt x="36" y="466"/>
                </a:lnTo>
                <a:lnTo>
                  <a:pt x="22" y="480"/>
                </a:lnTo>
                <a:lnTo>
                  <a:pt x="8" y="496"/>
                </a:lnTo>
                <a:lnTo>
                  <a:pt x="4" y="504"/>
                </a:lnTo>
                <a:lnTo>
                  <a:pt x="0" y="514"/>
                </a:lnTo>
                <a:lnTo>
                  <a:pt x="0" y="524"/>
                </a:lnTo>
                <a:lnTo>
                  <a:pt x="0" y="534"/>
                </a:lnTo>
                <a:lnTo>
                  <a:pt x="0" y="534"/>
                </a:lnTo>
                <a:lnTo>
                  <a:pt x="2" y="544"/>
                </a:lnTo>
                <a:lnTo>
                  <a:pt x="6" y="550"/>
                </a:lnTo>
                <a:lnTo>
                  <a:pt x="12" y="556"/>
                </a:lnTo>
                <a:lnTo>
                  <a:pt x="18" y="560"/>
                </a:lnTo>
                <a:lnTo>
                  <a:pt x="26" y="562"/>
                </a:lnTo>
                <a:lnTo>
                  <a:pt x="34" y="564"/>
                </a:lnTo>
                <a:lnTo>
                  <a:pt x="52" y="562"/>
                </a:lnTo>
                <a:lnTo>
                  <a:pt x="70" y="560"/>
                </a:lnTo>
                <a:lnTo>
                  <a:pt x="84" y="554"/>
                </a:lnTo>
                <a:lnTo>
                  <a:pt x="98" y="550"/>
                </a:lnTo>
                <a:lnTo>
                  <a:pt x="98" y="550"/>
                </a:lnTo>
                <a:lnTo>
                  <a:pt x="102" y="560"/>
                </a:lnTo>
                <a:lnTo>
                  <a:pt x="108" y="586"/>
                </a:lnTo>
                <a:lnTo>
                  <a:pt x="122" y="626"/>
                </a:lnTo>
                <a:lnTo>
                  <a:pt x="144" y="672"/>
                </a:lnTo>
                <a:lnTo>
                  <a:pt x="156" y="698"/>
                </a:lnTo>
                <a:lnTo>
                  <a:pt x="172" y="724"/>
                </a:lnTo>
                <a:lnTo>
                  <a:pt x="190" y="748"/>
                </a:lnTo>
                <a:lnTo>
                  <a:pt x="208" y="774"/>
                </a:lnTo>
                <a:lnTo>
                  <a:pt x="230" y="796"/>
                </a:lnTo>
                <a:lnTo>
                  <a:pt x="254" y="818"/>
                </a:lnTo>
                <a:lnTo>
                  <a:pt x="282" y="836"/>
                </a:lnTo>
                <a:lnTo>
                  <a:pt x="310" y="852"/>
                </a:lnTo>
                <a:lnTo>
                  <a:pt x="310" y="852"/>
                </a:lnTo>
                <a:lnTo>
                  <a:pt x="314" y="870"/>
                </a:lnTo>
                <a:lnTo>
                  <a:pt x="316" y="886"/>
                </a:lnTo>
                <a:lnTo>
                  <a:pt x="322" y="906"/>
                </a:lnTo>
                <a:lnTo>
                  <a:pt x="328" y="926"/>
                </a:lnTo>
                <a:lnTo>
                  <a:pt x="336" y="942"/>
                </a:lnTo>
                <a:lnTo>
                  <a:pt x="342" y="948"/>
                </a:lnTo>
                <a:lnTo>
                  <a:pt x="348" y="952"/>
                </a:lnTo>
                <a:lnTo>
                  <a:pt x="354" y="954"/>
                </a:lnTo>
                <a:lnTo>
                  <a:pt x="360" y="952"/>
                </a:lnTo>
                <a:lnTo>
                  <a:pt x="360" y="952"/>
                </a:lnTo>
                <a:lnTo>
                  <a:pt x="374" y="946"/>
                </a:lnTo>
                <a:lnTo>
                  <a:pt x="384" y="938"/>
                </a:lnTo>
                <a:lnTo>
                  <a:pt x="392" y="928"/>
                </a:lnTo>
                <a:lnTo>
                  <a:pt x="396" y="918"/>
                </a:lnTo>
                <a:lnTo>
                  <a:pt x="402" y="898"/>
                </a:lnTo>
                <a:lnTo>
                  <a:pt x="404" y="890"/>
                </a:lnTo>
                <a:lnTo>
                  <a:pt x="404" y="890"/>
                </a:lnTo>
                <a:lnTo>
                  <a:pt x="408" y="902"/>
                </a:lnTo>
                <a:lnTo>
                  <a:pt x="414" y="912"/>
                </a:lnTo>
                <a:lnTo>
                  <a:pt x="422" y="926"/>
                </a:lnTo>
                <a:lnTo>
                  <a:pt x="432" y="938"/>
                </a:lnTo>
                <a:lnTo>
                  <a:pt x="444" y="948"/>
                </a:lnTo>
                <a:lnTo>
                  <a:pt x="452" y="952"/>
                </a:lnTo>
                <a:lnTo>
                  <a:pt x="460" y="954"/>
                </a:lnTo>
                <a:lnTo>
                  <a:pt x="468" y="956"/>
                </a:lnTo>
                <a:lnTo>
                  <a:pt x="476" y="954"/>
                </a:lnTo>
                <a:lnTo>
                  <a:pt x="476" y="954"/>
                </a:lnTo>
                <a:lnTo>
                  <a:pt x="492" y="950"/>
                </a:lnTo>
                <a:lnTo>
                  <a:pt x="506" y="942"/>
                </a:lnTo>
                <a:lnTo>
                  <a:pt x="516" y="932"/>
                </a:lnTo>
                <a:lnTo>
                  <a:pt x="522" y="922"/>
                </a:lnTo>
                <a:lnTo>
                  <a:pt x="528" y="912"/>
                </a:lnTo>
                <a:lnTo>
                  <a:pt x="530" y="902"/>
                </a:lnTo>
                <a:lnTo>
                  <a:pt x="532" y="894"/>
                </a:lnTo>
                <a:lnTo>
                  <a:pt x="532" y="894"/>
                </a:lnTo>
                <a:lnTo>
                  <a:pt x="536" y="894"/>
                </a:lnTo>
                <a:lnTo>
                  <a:pt x="546" y="894"/>
                </a:lnTo>
                <a:lnTo>
                  <a:pt x="552" y="892"/>
                </a:lnTo>
                <a:lnTo>
                  <a:pt x="560" y="890"/>
                </a:lnTo>
                <a:lnTo>
                  <a:pt x="568" y="886"/>
                </a:lnTo>
                <a:lnTo>
                  <a:pt x="576" y="878"/>
                </a:lnTo>
                <a:lnTo>
                  <a:pt x="576" y="878"/>
                </a:lnTo>
                <a:lnTo>
                  <a:pt x="580" y="874"/>
                </a:lnTo>
                <a:lnTo>
                  <a:pt x="582" y="868"/>
                </a:lnTo>
                <a:lnTo>
                  <a:pt x="584" y="856"/>
                </a:lnTo>
                <a:lnTo>
                  <a:pt x="582" y="840"/>
                </a:lnTo>
                <a:lnTo>
                  <a:pt x="578" y="822"/>
                </a:lnTo>
                <a:lnTo>
                  <a:pt x="566" y="784"/>
                </a:lnTo>
                <a:lnTo>
                  <a:pt x="556" y="752"/>
                </a:lnTo>
                <a:lnTo>
                  <a:pt x="556" y="752"/>
                </a:lnTo>
                <a:lnTo>
                  <a:pt x="554" y="736"/>
                </a:lnTo>
                <a:lnTo>
                  <a:pt x="552" y="720"/>
                </a:lnTo>
                <a:lnTo>
                  <a:pt x="554" y="692"/>
                </a:lnTo>
                <a:lnTo>
                  <a:pt x="556" y="670"/>
                </a:lnTo>
                <a:lnTo>
                  <a:pt x="558" y="662"/>
                </a:lnTo>
                <a:lnTo>
                  <a:pt x="558" y="662"/>
                </a:lnTo>
                <a:close/>
              </a:path>
            </a:pathLst>
          </a:custGeom>
          <a:solidFill>
            <a:schemeClr val="dk1">
              <a:lumMod val="85000"/>
              <a:lumOff val="15000"/>
            </a:schemeClr>
          </a:solidFill>
          <a:ln>
            <a:noFill/>
          </a:ln>
        </p:spPr>
      </p:sp>
      <p:sp>
        <p:nvSpPr>
          <p:cNvPr id="134" name="Freeform 47"/>
          <p:cNvSpPr/>
          <p:nvPr>
            <p:custDataLst>
              <p:tags r:id="rId12"/>
            </p:custDataLst>
          </p:nvPr>
        </p:nvSpPr>
        <p:spPr bwMode="auto">
          <a:xfrm>
            <a:off x="751840" y="2042160"/>
            <a:ext cx="85090" cy="191135"/>
          </a:xfrm>
          <a:custGeom>
            <a:avLst/>
            <a:gdLst>
              <a:gd name="T0" fmla="*/ 44 w 108"/>
              <a:gd name="T1" fmla="*/ 2 h 242"/>
              <a:gd name="T2" fmla="*/ 44 w 108"/>
              <a:gd name="T3" fmla="*/ 2 h 242"/>
              <a:gd name="T4" fmla="*/ 38 w 108"/>
              <a:gd name="T5" fmla="*/ 0 h 242"/>
              <a:gd name="T6" fmla="*/ 32 w 108"/>
              <a:gd name="T7" fmla="*/ 2 h 242"/>
              <a:gd name="T8" fmla="*/ 28 w 108"/>
              <a:gd name="T9" fmla="*/ 6 h 242"/>
              <a:gd name="T10" fmla="*/ 22 w 108"/>
              <a:gd name="T11" fmla="*/ 12 h 242"/>
              <a:gd name="T12" fmla="*/ 14 w 108"/>
              <a:gd name="T13" fmla="*/ 28 h 242"/>
              <a:gd name="T14" fmla="*/ 8 w 108"/>
              <a:gd name="T15" fmla="*/ 48 h 242"/>
              <a:gd name="T16" fmla="*/ 4 w 108"/>
              <a:gd name="T17" fmla="*/ 72 h 242"/>
              <a:gd name="T18" fmla="*/ 2 w 108"/>
              <a:gd name="T19" fmla="*/ 96 h 242"/>
              <a:gd name="T20" fmla="*/ 0 w 108"/>
              <a:gd name="T21" fmla="*/ 120 h 242"/>
              <a:gd name="T22" fmla="*/ 2 w 108"/>
              <a:gd name="T23" fmla="*/ 140 h 242"/>
              <a:gd name="T24" fmla="*/ 2 w 108"/>
              <a:gd name="T25" fmla="*/ 140 h 242"/>
              <a:gd name="T26" fmla="*/ 2 w 108"/>
              <a:gd name="T27" fmla="*/ 148 h 242"/>
              <a:gd name="T28" fmla="*/ 6 w 108"/>
              <a:gd name="T29" fmla="*/ 158 h 242"/>
              <a:gd name="T30" fmla="*/ 16 w 108"/>
              <a:gd name="T31" fmla="*/ 176 h 242"/>
              <a:gd name="T32" fmla="*/ 28 w 108"/>
              <a:gd name="T33" fmla="*/ 194 h 242"/>
              <a:gd name="T34" fmla="*/ 44 w 108"/>
              <a:gd name="T35" fmla="*/ 212 h 242"/>
              <a:gd name="T36" fmla="*/ 60 w 108"/>
              <a:gd name="T37" fmla="*/ 226 h 242"/>
              <a:gd name="T38" fmla="*/ 76 w 108"/>
              <a:gd name="T39" fmla="*/ 236 h 242"/>
              <a:gd name="T40" fmla="*/ 90 w 108"/>
              <a:gd name="T41" fmla="*/ 240 h 242"/>
              <a:gd name="T42" fmla="*/ 96 w 108"/>
              <a:gd name="T43" fmla="*/ 242 h 242"/>
              <a:gd name="T44" fmla="*/ 102 w 108"/>
              <a:gd name="T45" fmla="*/ 240 h 242"/>
              <a:gd name="T46" fmla="*/ 102 w 108"/>
              <a:gd name="T47" fmla="*/ 240 h 242"/>
              <a:gd name="T48" fmla="*/ 106 w 108"/>
              <a:gd name="T49" fmla="*/ 238 h 242"/>
              <a:gd name="T50" fmla="*/ 108 w 108"/>
              <a:gd name="T51" fmla="*/ 232 h 242"/>
              <a:gd name="T52" fmla="*/ 108 w 108"/>
              <a:gd name="T53" fmla="*/ 228 h 242"/>
              <a:gd name="T54" fmla="*/ 108 w 108"/>
              <a:gd name="T55" fmla="*/ 220 h 242"/>
              <a:gd name="T56" fmla="*/ 104 w 108"/>
              <a:gd name="T57" fmla="*/ 204 h 242"/>
              <a:gd name="T58" fmla="*/ 96 w 108"/>
              <a:gd name="T59" fmla="*/ 186 h 242"/>
              <a:gd name="T60" fmla="*/ 80 w 108"/>
              <a:gd name="T61" fmla="*/ 148 h 242"/>
              <a:gd name="T62" fmla="*/ 74 w 108"/>
              <a:gd name="T63" fmla="*/ 132 h 242"/>
              <a:gd name="T64" fmla="*/ 74 w 108"/>
              <a:gd name="T65" fmla="*/ 120 h 242"/>
              <a:gd name="T66" fmla="*/ 74 w 108"/>
              <a:gd name="T67" fmla="*/ 120 h 242"/>
              <a:gd name="T68" fmla="*/ 76 w 108"/>
              <a:gd name="T69" fmla="*/ 110 h 242"/>
              <a:gd name="T70" fmla="*/ 82 w 108"/>
              <a:gd name="T71" fmla="*/ 96 h 242"/>
              <a:gd name="T72" fmla="*/ 86 w 108"/>
              <a:gd name="T73" fmla="*/ 80 h 242"/>
              <a:gd name="T74" fmla="*/ 90 w 108"/>
              <a:gd name="T75" fmla="*/ 64 h 242"/>
              <a:gd name="T76" fmla="*/ 90 w 108"/>
              <a:gd name="T77" fmla="*/ 54 h 242"/>
              <a:gd name="T78" fmla="*/ 90 w 108"/>
              <a:gd name="T79" fmla="*/ 46 h 242"/>
              <a:gd name="T80" fmla="*/ 88 w 108"/>
              <a:gd name="T81" fmla="*/ 38 h 242"/>
              <a:gd name="T82" fmla="*/ 82 w 108"/>
              <a:gd name="T83" fmla="*/ 30 h 242"/>
              <a:gd name="T84" fmla="*/ 76 w 108"/>
              <a:gd name="T85" fmla="*/ 22 h 242"/>
              <a:gd name="T86" fmla="*/ 68 w 108"/>
              <a:gd name="T87" fmla="*/ 14 h 242"/>
              <a:gd name="T88" fmla="*/ 58 w 108"/>
              <a:gd name="T89" fmla="*/ 8 h 242"/>
              <a:gd name="T90" fmla="*/ 44 w 108"/>
              <a:gd name="T91" fmla="*/ 2 h 242"/>
              <a:gd name="T92" fmla="*/ 44 w 108"/>
              <a:gd name="T93" fmla="*/ 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8" h="242">
                <a:moveTo>
                  <a:pt x="44" y="2"/>
                </a:moveTo>
                <a:lnTo>
                  <a:pt x="44" y="2"/>
                </a:lnTo>
                <a:lnTo>
                  <a:pt x="38" y="0"/>
                </a:lnTo>
                <a:lnTo>
                  <a:pt x="32" y="2"/>
                </a:lnTo>
                <a:lnTo>
                  <a:pt x="28" y="6"/>
                </a:lnTo>
                <a:lnTo>
                  <a:pt x="22" y="12"/>
                </a:lnTo>
                <a:lnTo>
                  <a:pt x="14" y="28"/>
                </a:lnTo>
                <a:lnTo>
                  <a:pt x="8" y="48"/>
                </a:lnTo>
                <a:lnTo>
                  <a:pt x="4" y="72"/>
                </a:lnTo>
                <a:lnTo>
                  <a:pt x="2" y="96"/>
                </a:lnTo>
                <a:lnTo>
                  <a:pt x="0" y="120"/>
                </a:lnTo>
                <a:lnTo>
                  <a:pt x="2" y="140"/>
                </a:lnTo>
                <a:lnTo>
                  <a:pt x="2" y="140"/>
                </a:lnTo>
                <a:lnTo>
                  <a:pt x="2" y="148"/>
                </a:lnTo>
                <a:lnTo>
                  <a:pt x="6" y="158"/>
                </a:lnTo>
                <a:lnTo>
                  <a:pt x="16" y="176"/>
                </a:lnTo>
                <a:lnTo>
                  <a:pt x="28" y="194"/>
                </a:lnTo>
                <a:lnTo>
                  <a:pt x="44" y="212"/>
                </a:lnTo>
                <a:lnTo>
                  <a:pt x="60" y="226"/>
                </a:lnTo>
                <a:lnTo>
                  <a:pt x="76" y="236"/>
                </a:lnTo>
                <a:lnTo>
                  <a:pt x="90" y="240"/>
                </a:lnTo>
                <a:lnTo>
                  <a:pt x="96" y="242"/>
                </a:lnTo>
                <a:lnTo>
                  <a:pt x="102" y="240"/>
                </a:lnTo>
                <a:lnTo>
                  <a:pt x="102" y="240"/>
                </a:lnTo>
                <a:lnTo>
                  <a:pt x="106" y="238"/>
                </a:lnTo>
                <a:lnTo>
                  <a:pt x="108" y="232"/>
                </a:lnTo>
                <a:lnTo>
                  <a:pt x="108" y="228"/>
                </a:lnTo>
                <a:lnTo>
                  <a:pt x="108" y="220"/>
                </a:lnTo>
                <a:lnTo>
                  <a:pt x="104" y="204"/>
                </a:lnTo>
                <a:lnTo>
                  <a:pt x="96" y="186"/>
                </a:lnTo>
                <a:lnTo>
                  <a:pt x="80" y="148"/>
                </a:lnTo>
                <a:lnTo>
                  <a:pt x="74" y="132"/>
                </a:lnTo>
                <a:lnTo>
                  <a:pt x="74" y="120"/>
                </a:lnTo>
                <a:lnTo>
                  <a:pt x="74" y="120"/>
                </a:lnTo>
                <a:lnTo>
                  <a:pt x="76" y="110"/>
                </a:lnTo>
                <a:lnTo>
                  <a:pt x="82" y="96"/>
                </a:lnTo>
                <a:lnTo>
                  <a:pt x="86" y="80"/>
                </a:lnTo>
                <a:lnTo>
                  <a:pt x="90" y="64"/>
                </a:lnTo>
                <a:lnTo>
                  <a:pt x="90" y="54"/>
                </a:lnTo>
                <a:lnTo>
                  <a:pt x="90" y="46"/>
                </a:lnTo>
                <a:lnTo>
                  <a:pt x="88" y="38"/>
                </a:lnTo>
                <a:lnTo>
                  <a:pt x="82" y="30"/>
                </a:lnTo>
                <a:lnTo>
                  <a:pt x="76" y="22"/>
                </a:lnTo>
                <a:lnTo>
                  <a:pt x="68" y="14"/>
                </a:lnTo>
                <a:lnTo>
                  <a:pt x="58" y="8"/>
                </a:lnTo>
                <a:lnTo>
                  <a:pt x="44" y="2"/>
                </a:lnTo>
                <a:lnTo>
                  <a:pt x="44" y="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sp>
      <p:sp>
        <p:nvSpPr>
          <p:cNvPr id="135" name="Freeform 48"/>
          <p:cNvSpPr/>
          <p:nvPr>
            <p:custDataLst>
              <p:tags r:id="rId13"/>
            </p:custDataLst>
          </p:nvPr>
        </p:nvSpPr>
        <p:spPr bwMode="auto">
          <a:xfrm>
            <a:off x="860425" y="1934845"/>
            <a:ext cx="69215" cy="26670"/>
          </a:xfrm>
          <a:custGeom>
            <a:avLst/>
            <a:gdLst>
              <a:gd name="T0" fmla="*/ 0 w 88"/>
              <a:gd name="T1" fmla="*/ 10 h 34"/>
              <a:gd name="T2" fmla="*/ 0 w 88"/>
              <a:gd name="T3" fmla="*/ 10 h 34"/>
              <a:gd name="T4" fmla="*/ 12 w 88"/>
              <a:gd name="T5" fmla="*/ 6 h 34"/>
              <a:gd name="T6" fmla="*/ 22 w 88"/>
              <a:gd name="T7" fmla="*/ 2 h 34"/>
              <a:gd name="T8" fmla="*/ 36 w 88"/>
              <a:gd name="T9" fmla="*/ 0 h 34"/>
              <a:gd name="T10" fmla="*/ 50 w 88"/>
              <a:gd name="T11" fmla="*/ 0 h 34"/>
              <a:gd name="T12" fmla="*/ 58 w 88"/>
              <a:gd name="T13" fmla="*/ 2 h 34"/>
              <a:gd name="T14" fmla="*/ 64 w 88"/>
              <a:gd name="T15" fmla="*/ 6 h 34"/>
              <a:gd name="T16" fmla="*/ 72 w 88"/>
              <a:gd name="T17" fmla="*/ 10 h 34"/>
              <a:gd name="T18" fmla="*/ 78 w 88"/>
              <a:gd name="T19" fmla="*/ 16 h 34"/>
              <a:gd name="T20" fmla="*/ 84 w 88"/>
              <a:gd name="T21" fmla="*/ 24 h 34"/>
              <a:gd name="T22" fmla="*/ 88 w 88"/>
              <a:gd name="T23" fmla="*/ 34 h 34"/>
              <a:gd name="T24" fmla="*/ 88 w 88"/>
              <a:gd name="T25" fmla="*/ 34 h 34"/>
              <a:gd name="T26" fmla="*/ 54 w 88"/>
              <a:gd name="T27" fmla="*/ 20 h 34"/>
              <a:gd name="T28" fmla="*/ 24 w 88"/>
              <a:gd name="T29" fmla="*/ 12 h 34"/>
              <a:gd name="T30" fmla="*/ 12 w 88"/>
              <a:gd name="T31" fmla="*/ 10 h 34"/>
              <a:gd name="T32" fmla="*/ 0 w 88"/>
              <a:gd name="T33" fmla="*/ 10 h 34"/>
              <a:gd name="T34" fmla="*/ 0 w 88"/>
              <a:gd name="T35" fmla="*/ 1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8" h="34">
                <a:moveTo>
                  <a:pt x="0" y="10"/>
                </a:moveTo>
                <a:lnTo>
                  <a:pt x="0" y="10"/>
                </a:lnTo>
                <a:lnTo>
                  <a:pt x="12" y="6"/>
                </a:lnTo>
                <a:lnTo>
                  <a:pt x="22" y="2"/>
                </a:lnTo>
                <a:lnTo>
                  <a:pt x="36" y="0"/>
                </a:lnTo>
                <a:lnTo>
                  <a:pt x="50" y="0"/>
                </a:lnTo>
                <a:lnTo>
                  <a:pt x="58" y="2"/>
                </a:lnTo>
                <a:lnTo>
                  <a:pt x="64" y="6"/>
                </a:lnTo>
                <a:lnTo>
                  <a:pt x="72" y="10"/>
                </a:lnTo>
                <a:lnTo>
                  <a:pt x="78" y="16"/>
                </a:lnTo>
                <a:lnTo>
                  <a:pt x="84" y="24"/>
                </a:lnTo>
                <a:lnTo>
                  <a:pt x="88" y="34"/>
                </a:lnTo>
                <a:lnTo>
                  <a:pt x="88" y="34"/>
                </a:lnTo>
                <a:lnTo>
                  <a:pt x="54" y="20"/>
                </a:lnTo>
                <a:lnTo>
                  <a:pt x="24" y="12"/>
                </a:lnTo>
                <a:lnTo>
                  <a:pt x="12" y="10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36" name="Freeform 49"/>
          <p:cNvSpPr/>
          <p:nvPr/>
        </p:nvSpPr>
        <p:spPr bwMode="auto">
          <a:xfrm>
            <a:off x="915670" y="2001520"/>
            <a:ext cx="34925" cy="52070"/>
          </a:xfrm>
          <a:custGeom>
            <a:avLst/>
            <a:gdLst>
              <a:gd name="T0" fmla="*/ 42 w 44"/>
              <a:gd name="T1" fmla="*/ 28 h 66"/>
              <a:gd name="T2" fmla="*/ 42 w 44"/>
              <a:gd name="T3" fmla="*/ 28 h 66"/>
              <a:gd name="T4" fmla="*/ 44 w 44"/>
              <a:gd name="T5" fmla="*/ 40 h 66"/>
              <a:gd name="T6" fmla="*/ 42 w 44"/>
              <a:gd name="T7" fmla="*/ 52 h 66"/>
              <a:gd name="T8" fmla="*/ 38 w 44"/>
              <a:gd name="T9" fmla="*/ 62 h 66"/>
              <a:gd name="T10" fmla="*/ 36 w 44"/>
              <a:gd name="T11" fmla="*/ 64 h 66"/>
              <a:gd name="T12" fmla="*/ 32 w 44"/>
              <a:gd name="T13" fmla="*/ 66 h 66"/>
              <a:gd name="T14" fmla="*/ 32 w 44"/>
              <a:gd name="T15" fmla="*/ 66 h 66"/>
              <a:gd name="T16" fmla="*/ 28 w 44"/>
              <a:gd name="T17" fmla="*/ 66 h 66"/>
              <a:gd name="T18" fmla="*/ 24 w 44"/>
              <a:gd name="T19" fmla="*/ 66 h 66"/>
              <a:gd name="T20" fmla="*/ 16 w 44"/>
              <a:gd name="T21" fmla="*/ 60 h 66"/>
              <a:gd name="T22" fmla="*/ 8 w 44"/>
              <a:gd name="T23" fmla="*/ 52 h 66"/>
              <a:gd name="T24" fmla="*/ 2 w 44"/>
              <a:gd name="T25" fmla="*/ 38 h 66"/>
              <a:gd name="T26" fmla="*/ 2 w 44"/>
              <a:gd name="T27" fmla="*/ 38 h 66"/>
              <a:gd name="T28" fmla="*/ 0 w 44"/>
              <a:gd name="T29" fmla="*/ 26 h 66"/>
              <a:gd name="T30" fmla="*/ 2 w 44"/>
              <a:gd name="T31" fmla="*/ 14 h 66"/>
              <a:gd name="T32" fmla="*/ 6 w 44"/>
              <a:gd name="T33" fmla="*/ 4 h 66"/>
              <a:gd name="T34" fmla="*/ 8 w 44"/>
              <a:gd name="T35" fmla="*/ 2 h 66"/>
              <a:gd name="T36" fmla="*/ 12 w 44"/>
              <a:gd name="T37" fmla="*/ 0 h 66"/>
              <a:gd name="T38" fmla="*/ 12 w 44"/>
              <a:gd name="T39" fmla="*/ 0 h 66"/>
              <a:gd name="T40" fmla="*/ 16 w 44"/>
              <a:gd name="T41" fmla="*/ 0 h 66"/>
              <a:gd name="T42" fmla="*/ 20 w 44"/>
              <a:gd name="T43" fmla="*/ 0 h 66"/>
              <a:gd name="T44" fmla="*/ 30 w 44"/>
              <a:gd name="T45" fmla="*/ 6 h 66"/>
              <a:gd name="T46" fmla="*/ 36 w 44"/>
              <a:gd name="T47" fmla="*/ 14 h 66"/>
              <a:gd name="T48" fmla="*/ 42 w 44"/>
              <a:gd name="T49" fmla="*/ 28 h 66"/>
              <a:gd name="T50" fmla="*/ 42 w 44"/>
              <a:gd name="T51" fmla="*/ 28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4" h="66">
                <a:moveTo>
                  <a:pt x="42" y="28"/>
                </a:moveTo>
                <a:lnTo>
                  <a:pt x="42" y="28"/>
                </a:lnTo>
                <a:lnTo>
                  <a:pt x="44" y="40"/>
                </a:lnTo>
                <a:lnTo>
                  <a:pt x="42" y="52"/>
                </a:lnTo>
                <a:lnTo>
                  <a:pt x="38" y="62"/>
                </a:lnTo>
                <a:lnTo>
                  <a:pt x="36" y="64"/>
                </a:lnTo>
                <a:lnTo>
                  <a:pt x="32" y="66"/>
                </a:lnTo>
                <a:lnTo>
                  <a:pt x="32" y="66"/>
                </a:lnTo>
                <a:lnTo>
                  <a:pt x="28" y="66"/>
                </a:lnTo>
                <a:lnTo>
                  <a:pt x="24" y="66"/>
                </a:lnTo>
                <a:lnTo>
                  <a:pt x="16" y="60"/>
                </a:lnTo>
                <a:lnTo>
                  <a:pt x="8" y="52"/>
                </a:lnTo>
                <a:lnTo>
                  <a:pt x="2" y="38"/>
                </a:lnTo>
                <a:lnTo>
                  <a:pt x="2" y="38"/>
                </a:lnTo>
                <a:lnTo>
                  <a:pt x="0" y="26"/>
                </a:lnTo>
                <a:lnTo>
                  <a:pt x="2" y="14"/>
                </a:lnTo>
                <a:lnTo>
                  <a:pt x="6" y="4"/>
                </a:lnTo>
                <a:lnTo>
                  <a:pt x="8" y="2"/>
                </a:ln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30" y="6"/>
                </a:lnTo>
                <a:lnTo>
                  <a:pt x="36" y="14"/>
                </a:lnTo>
                <a:lnTo>
                  <a:pt x="42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190F08"/>
          </a:solidFill>
          <a:ln>
            <a:noFill/>
          </a:ln>
        </p:spPr>
      </p:sp>
      <p:sp>
        <p:nvSpPr>
          <p:cNvPr id="137" name="Freeform 50"/>
          <p:cNvSpPr/>
          <p:nvPr>
            <p:custDataLst>
              <p:tags r:id="rId14"/>
            </p:custDataLst>
          </p:nvPr>
        </p:nvSpPr>
        <p:spPr bwMode="auto">
          <a:xfrm>
            <a:off x="873125" y="2197100"/>
            <a:ext cx="77470" cy="97790"/>
          </a:xfrm>
          <a:custGeom>
            <a:avLst/>
            <a:gdLst>
              <a:gd name="T0" fmla="*/ 0 w 98"/>
              <a:gd name="T1" fmla="*/ 0 h 124"/>
              <a:gd name="T2" fmla="*/ 0 w 98"/>
              <a:gd name="T3" fmla="*/ 0 h 124"/>
              <a:gd name="T4" fmla="*/ 4 w 98"/>
              <a:gd name="T5" fmla="*/ 22 h 124"/>
              <a:gd name="T6" fmla="*/ 8 w 98"/>
              <a:gd name="T7" fmla="*/ 44 h 124"/>
              <a:gd name="T8" fmla="*/ 14 w 98"/>
              <a:gd name="T9" fmla="*/ 64 h 124"/>
              <a:gd name="T10" fmla="*/ 22 w 98"/>
              <a:gd name="T11" fmla="*/ 82 h 124"/>
              <a:gd name="T12" fmla="*/ 30 w 98"/>
              <a:gd name="T13" fmla="*/ 98 h 124"/>
              <a:gd name="T14" fmla="*/ 42 w 98"/>
              <a:gd name="T15" fmla="*/ 110 h 124"/>
              <a:gd name="T16" fmla="*/ 54 w 98"/>
              <a:gd name="T17" fmla="*/ 120 h 124"/>
              <a:gd name="T18" fmla="*/ 60 w 98"/>
              <a:gd name="T19" fmla="*/ 122 h 124"/>
              <a:gd name="T20" fmla="*/ 68 w 98"/>
              <a:gd name="T21" fmla="*/ 124 h 124"/>
              <a:gd name="T22" fmla="*/ 68 w 98"/>
              <a:gd name="T23" fmla="*/ 124 h 124"/>
              <a:gd name="T24" fmla="*/ 76 w 98"/>
              <a:gd name="T25" fmla="*/ 124 h 124"/>
              <a:gd name="T26" fmla="*/ 84 w 98"/>
              <a:gd name="T27" fmla="*/ 124 h 124"/>
              <a:gd name="T28" fmla="*/ 98 w 98"/>
              <a:gd name="T29" fmla="*/ 118 h 124"/>
              <a:gd name="T30" fmla="*/ 98 w 98"/>
              <a:gd name="T31" fmla="*/ 118 h 124"/>
              <a:gd name="T32" fmla="*/ 96 w 98"/>
              <a:gd name="T33" fmla="*/ 104 h 124"/>
              <a:gd name="T34" fmla="*/ 94 w 98"/>
              <a:gd name="T35" fmla="*/ 90 h 124"/>
              <a:gd name="T36" fmla="*/ 90 w 98"/>
              <a:gd name="T37" fmla="*/ 78 h 124"/>
              <a:gd name="T38" fmla="*/ 86 w 98"/>
              <a:gd name="T39" fmla="*/ 66 h 124"/>
              <a:gd name="T40" fmla="*/ 74 w 98"/>
              <a:gd name="T41" fmla="*/ 48 h 124"/>
              <a:gd name="T42" fmla="*/ 60 w 98"/>
              <a:gd name="T43" fmla="*/ 32 h 124"/>
              <a:gd name="T44" fmla="*/ 46 w 98"/>
              <a:gd name="T45" fmla="*/ 20 h 124"/>
              <a:gd name="T46" fmla="*/ 30 w 98"/>
              <a:gd name="T47" fmla="*/ 10 h 124"/>
              <a:gd name="T48" fmla="*/ 14 w 98"/>
              <a:gd name="T49" fmla="*/ 4 h 124"/>
              <a:gd name="T50" fmla="*/ 0 w 98"/>
              <a:gd name="T51" fmla="*/ 0 h 124"/>
              <a:gd name="T52" fmla="*/ 0 w 98"/>
              <a:gd name="T5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8" h="124">
                <a:moveTo>
                  <a:pt x="0" y="0"/>
                </a:moveTo>
                <a:lnTo>
                  <a:pt x="0" y="0"/>
                </a:lnTo>
                <a:lnTo>
                  <a:pt x="4" y="22"/>
                </a:lnTo>
                <a:lnTo>
                  <a:pt x="8" y="44"/>
                </a:lnTo>
                <a:lnTo>
                  <a:pt x="14" y="64"/>
                </a:lnTo>
                <a:lnTo>
                  <a:pt x="22" y="82"/>
                </a:lnTo>
                <a:lnTo>
                  <a:pt x="30" y="98"/>
                </a:lnTo>
                <a:lnTo>
                  <a:pt x="42" y="110"/>
                </a:lnTo>
                <a:lnTo>
                  <a:pt x="54" y="120"/>
                </a:lnTo>
                <a:lnTo>
                  <a:pt x="60" y="122"/>
                </a:lnTo>
                <a:lnTo>
                  <a:pt x="68" y="124"/>
                </a:lnTo>
                <a:lnTo>
                  <a:pt x="68" y="124"/>
                </a:lnTo>
                <a:lnTo>
                  <a:pt x="76" y="124"/>
                </a:lnTo>
                <a:lnTo>
                  <a:pt x="84" y="124"/>
                </a:lnTo>
                <a:lnTo>
                  <a:pt x="98" y="118"/>
                </a:lnTo>
                <a:lnTo>
                  <a:pt x="98" y="118"/>
                </a:lnTo>
                <a:lnTo>
                  <a:pt x="96" y="104"/>
                </a:lnTo>
                <a:lnTo>
                  <a:pt x="94" y="90"/>
                </a:lnTo>
                <a:lnTo>
                  <a:pt x="90" y="78"/>
                </a:lnTo>
                <a:lnTo>
                  <a:pt x="86" y="66"/>
                </a:lnTo>
                <a:lnTo>
                  <a:pt x="74" y="48"/>
                </a:lnTo>
                <a:lnTo>
                  <a:pt x="60" y="32"/>
                </a:lnTo>
                <a:lnTo>
                  <a:pt x="46" y="20"/>
                </a:lnTo>
                <a:lnTo>
                  <a:pt x="30" y="10"/>
                </a:lnTo>
                <a:lnTo>
                  <a:pt x="14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</p:sp>
      <p:sp>
        <p:nvSpPr>
          <p:cNvPr id="138" name="Freeform 51"/>
          <p:cNvSpPr/>
          <p:nvPr>
            <p:custDataLst>
              <p:tags r:id="rId15"/>
            </p:custDataLst>
          </p:nvPr>
        </p:nvSpPr>
        <p:spPr bwMode="auto">
          <a:xfrm>
            <a:off x="869950" y="2116455"/>
            <a:ext cx="149860" cy="173355"/>
          </a:xfrm>
          <a:custGeom>
            <a:avLst/>
            <a:gdLst>
              <a:gd name="T0" fmla="*/ 190 w 190"/>
              <a:gd name="T1" fmla="*/ 48 h 220"/>
              <a:gd name="T2" fmla="*/ 0 w 190"/>
              <a:gd name="T3" fmla="*/ 0 h 220"/>
              <a:gd name="T4" fmla="*/ 0 w 190"/>
              <a:gd name="T5" fmla="*/ 0 h 220"/>
              <a:gd name="T6" fmla="*/ 0 w 190"/>
              <a:gd name="T7" fmla="*/ 30 h 220"/>
              <a:gd name="T8" fmla="*/ 2 w 190"/>
              <a:gd name="T9" fmla="*/ 64 h 220"/>
              <a:gd name="T10" fmla="*/ 4 w 190"/>
              <a:gd name="T11" fmla="*/ 102 h 220"/>
              <a:gd name="T12" fmla="*/ 4 w 190"/>
              <a:gd name="T13" fmla="*/ 102 h 220"/>
              <a:gd name="T14" fmla="*/ 18 w 190"/>
              <a:gd name="T15" fmla="*/ 106 h 220"/>
              <a:gd name="T16" fmla="*/ 34 w 190"/>
              <a:gd name="T17" fmla="*/ 112 h 220"/>
              <a:gd name="T18" fmla="*/ 50 w 190"/>
              <a:gd name="T19" fmla="*/ 122 h 220"/>
              <a:gd name="T20" fmla="*/ 64 w 190"/>
              <a:gd name="T21" fmla="*/ 134 h 220"/>
              <a:gd name="T22" fmla="*/ 78 w 190"/>
              <a:gd name="T23" fmla="*/ 150 h 220"/>
              <a:gd name="T24" fmla="*/ 90 w 190"/>
              <a:gd name="T25" fmla="*/ 168 h 220"/>
              <a:gd name="T26" fmla="*/ 94 w 190"/>
              <a:gd name="T27" fmla="*/ 180 h 220"/>
              <a:gd name="T28" fmla="*/ 98 w 190"/>
              <a:gd name="T29" fmla="*/ 192 h 220"/>
              <a:gd name="T30" fmla="*/ 100 w 190"/>
              <a:gd name="T31" fmla="*/ 206 h 220"/>
              <a:gd name="T32" fmla="*/ 102 w 190"/>
              <a:gd name="T33" fmla="*/ 220 h 220"/>
              <a:gd name="T34" fmla="*/ 102 w 190"/>
              <a:gd name="T35" fmla="*/ 220 h 220"/>
              <a:gd name="T36" fmla="*/ 112 w 190"/>
              <a:gd name="T37" fmla="*/ 214 h 220"/>
              <a:gd name="T38" fmla="*/ 122 w 190"/>
              <a:gd name="T39" fmla="*/ 204 h 220"/>
              <a:gd name="T40" fmla="*/ 132 w 190"/>
              <a:gd name="T41" fmla="*/ 194 h 220"/>
              <a:gd name="T42" fmla="*/ 140 w 190"/>
              <a:gd name="T43" fmla="*/ 180 h 220"/>
              <a:gd name="T44" fmla="*/ 156 w 190"/>
              <a:gd name="T45" fmla="*/ 152 h 220"/>
              <a:gd name="T46" fmla="*/ 168 w 190"/>
              <a:gd name="T47" fmla="*/ 122 h 220"/>
              <a:gd name="T48" fmla="*/ 178 w 190"/>
              <a:gd name="T49" fmla="*/ 94 h 220"/>
              <a:gd name="T50" fmla="*/ 184 w 190"/>
              <a:gd name="T51" fmla="*/ 70 h 220"/>
              <a:gd name="T52" fmla="*/ 190 w 190"/>
              <a:gd name="T53" fmla="*/ 48 h 220"/>
              <a:gd name="T54" fmla="*/ 190 w 190"/>
              <a:gd name="T55" fmla="*/ 4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0" h="220">
                <a:moveTo>
                  <a:pt x="190" y="48"/>
                </a:moveTo>
                <a:lnTo>
                  <a:pt x="0" y="0"/>
                </a:lnTo>
                <a:lnTo>
                  <a:pt x="0" y="0"/>
                </a:lnTo>
                <a:lnTo>
                  <a:pt x="0" y="30"/>
                </a:lnTo>
                <a:lnTo>
                  <a:pt x="2" y="64"/>
                </a:lnTo>
                <a:lnTo>
                  <a:pt x="4" y="102"/>
                </a:lnTo>
                <a:lnTo>
                  <a:pt x="4" y="102"/>
                </a:lnTo>
                <a:lnTo>
                  <a:pt x="18" y="106"/>
                </a:lnTo>
                <a:lnTo>
                  <a:pt x="34" y="112"/>
                </a:lnTo>
                <a:lnTo>
                  <a:pt x="50" y="122"/>
                </a:lnTo>
                <a:lnTo>
                  <a:pt x="64" y="134"/>
                </a:lnTo>
                <a:lnTo>
                  <a:pt x="78" y="150"/>
                </a:lnTo>
                <a:lnTo>
                  <a:pt x="90" y="168"/>
                </a:lnTo>
                <a:lnTo>
                  <a:pt x="94" y="180"/>
                </a:lnTo>
                <a:lnTo>
                  <a:pt x="98" y="192"/>
                </a:lnTo>
                <a:lnTo>
                  <a:pt x="100" y="206"/>
                </a:lnTo>
                <a:lnTo>
                  <a:pt x="102" y="220"/>
                </a:lnTo>
                <a:lnTo>
                  <a:pt x="102" y="220"/>
                </a:lnTo>
                <a:lnTo>
                  <a:pt x="112" y="214"/>
                </a:lnTo>
                <a:lnTo>
                  <a:pt x="122" y="204"/>
                </a:lnTo>
                <a:lnTo>
                  <a:pt x="132" y="194"/>
                </a:lnTo>
                <a:lnTo>
                  <a:pt x="140" y="180"/>
                </a:lnTo>
                <a:lnTo>
                  <a:pt x="156" y="152"/>
                </a:lnTo>
                <a:lnTo>
                  <a:pt x="168" y="122"/>
                </a:lnTo>
                <a:lnTo>
                  <a:pt x="178" y="94"/>
                </a:lnTo>
                <a:lnTo>
                  <a:pt x="184" y="70"/>
                </a:lnTo>
                <a:lnTo>
                  <a:pt x="190" y="48"/>
                </a:lnTo>
                <a:lnTo>
                  <a:pt x="190" y="4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39" name="Freeform 52"/>
          <p:cNvSpPr/>
          <p:nvPr>
            <p:custDataLst>
              <p:tags r:id="rId16"/>
            </p:custDataLst>
          </p:nvPr>
        </p:nvSpPr>
        <p:spPr bwMode="auto">
          <a:xfrm>
            <a:off x="1553845" y="1456690"/>
            <a:ext cx="497205" cy="1838960"/>
          </a:xfrm>
          <a:custGeom>
            <a:avLst/>
            <a:gdLst>
              <a:gd name="T0" fmla="*/ 2 w 630"/>
              <a:gd name="T1" fmla="*/ 22 h 2330"/>
              <a:gd name="T2" fmla="*/ 82 w 630"/>
              <a:gd name="T3" fmla="*/ 124 h 2330"/>
              <a:gd name="T4" fmla="*/ 164 w 630"/>
              <a:gd name="T5" fmla="*/ 238 h 2330"/>
              <a:gd name="T6" fmla="*/ 258 w 630"/>
              <a:gd name="T7" fmla="*/ 386 h 2330"/>
              <a:gd name="T8" fmla="*/ 354 w 630"/>
              <a:gd name="T9" fmla="*/ 558 h 2330"/>
              <a:gd name="T10" fmla="*/ 398 w 630"/>
              <a:gd name="T11" fmla="*/ 652 h 2330"/>
              <a:gd name="T12" fmla="*/ 438 w 630"/>
              <a:gd name="T13" fmla="*/ 748 h 2330"/>
              <a:gd name="T14" fmla="*/ 472 w 630"/>
              <a:gd name="T15" fmla="*/ 848 h 2330"/>
              <a:gd name="T16" fmla="*/ 500 w 630"/>
              <a:gd name="T17" fmla="*/ 948 h 2330"/>
              <a:gd name="T18" fmla="*/ 518 w 630"/>
              <a:gd name="T19" fmla="*/ 1050 h 2330"/>
              <a:gd name="T20" fmla="*/ 526 w 630"/>
              <a:gd name="T21" fmla="*/ 1150 h 2330"/>
              <a:gd name="T22" fmla="*/ 528 w 630"/>
              <a:gd name="T23" fmla="*/ 1202 h 2330"/>
              <a:gd name="T24" fmla="*/ 526 w 630"/>
              <a:gd name="T25" fmla="*/ 1302 h 2330"/>
              <a:gd name="T26" fmla="*/ 512 w 630"/>
              <a:gd name="T27" fmla="*/ 1452 h 2330"/>
              <a:gd name="T28" fmla="*/ 482 w 630"/>
              <a:gd name="T29" fmla="*/ 1644 h 2330"/>
              <a:gd name="T30" fmla="*/ 440 w 630"/>
              <a:gd name="T31" fmla="*/ 1824 h 2330"/>
              <a:gd name="T32" fmla="*/ 394 w 630"/>
              <a:gd name="T33" fmla="*/ 1984 h 2330"/>
              <a:gd name="T34" fmla="*/ 348 w 630"/>
              <a:gd name="T35" fmla="*/ 2118 h 2330"/>
              <a:gd name="T36" fmla="*/ 294 w 630"/>
              <a:gd name="T37" fmla="*/ 2254 h 2330"/>
              <a:gd name="T38" fmla="*/ 274 w 630"/>
              <a:gd name="T39" fmla="*/ 2294 h 2330"/>
              <a:gd name="T40" fmla="*/ 264 w 630"/>
              <a:gd name="T41" fmla="*/ 2318 h 2330"/>
              <a:gd name="T42" fmla="*/ 272 w 630"/>
              <a:gd name="T43" fmla="*/ 2330 h 2330"/>
              <a:gd name="T44" fmla="*/ 290 w 630"/>
              <a:gd name="T45" fmla="*/ 2328 h 2330"/>
              <a:gd name="T46" fmla="*/ 312 w 630"/>
              <a:gd name="T47" fmla="*/ 2312 h 2330"/>
              <a:gd name="T48" fmla="*/ 320 w 630"/>
              <a:gd name="T49" fmla="*/ 2300 h 2330"/>
              <a:gd name="T50" fmla="*/ 356 w 630"/>
              <a:gd name="T51" fmla="*/ 2238 h 2330"/>
              <a:gd name="T52" fmla="*/ 406 w 630"/>
              <a:gd name="T53" fmla="*/ 2130 h 2330"/>
              <a:gd name="T54" fmla="*/ 466 w 630"/>
              <a:gd name="T55" fmla="*/ 1988 h 2330"/>
              <a:gd name="T56" fmla="*/ 526 w 630"/>
              <a:gd name="T57" fmla="*/ 1822 h 2330"/>
              <a:gd name="T58" fmla="*/ 580 w 630"/>
              <a:gd name="T59" fmla="*/ 1636 h 2330"/>
              <a:gd name="T60" fmla="*/ 610 w 630"/>
              <a:gd name="T61" fmla="*/ 1490 h 2330"/>
              <a:gd name="T62" fmla="*/ 622 w 630"/>
              <a:gd name="T63" fmla="*/ 1394 h 2330"/>
              <a:gd name="T64" fmla="*/ 630 w 630"/>
              <a:gd name="T65" fmla="*/ 1296 h 2330"/>
              <a:gd name="T66" fmla="*/ 628 w 630"/>
              <a:gd name="T67" fmla="*/ 1202 h 2330"/>
              <a:gd name="T68" fmla="*/ 626 w 630"/>
              <a:gd name="T69" fmla="*/ 1156 h 2330"/>
              <a:gd name="T70" fmla="*/ 612 w 630"/>
              <a:gd name="T71" fmla="*/ 1062 h 2330"/>
              <a:gd name="T72" fmla="*/ 590 w 630"/>
              <a:gd name="T73" fmla="*/ 968 h 2330"/>
              <a:gd name="T74" fmla="*/ 558 w 630"/>
              <a:gd name="T75" fmla="*/ 872 h 2330"/>
              <a:gd name="T76" fmla="*/ 522 w 630"/>
              <a:gd name="T77" fmla="*/ 778 h 2330"/>
              <a:gd name="T78" fmla="*/ 480 w 630"/>
              <a:gd name="T79" fmla="*/ 686 h 2330"/>
              <a:gd name="T80" fmla="*/ 386 w 630"/>
              <a:gd name="T81" fmla="*/ 508 h 2330"/>
              <a:gd name="T82" fmla="*/ 288 w 630"/>
              <a:gd name="T83" fmla="*/ 346 h 2330"/>
              <a:gd name="T84" fmla="*/ 192 w 630"/>
              <a:gd name="T85" fmla="*/ 208 h 2330"/>
              <a:gd name="T86" fmla="*/ 112 w 630"/>
              <a:gd name="T87" fmla="*/ 104 h 2330"/>
              <a:gd name="T88" fmla="*/ 56 w 630"/>
              <a:gd name="T89" fmla="*/ 38 h 2330"/>
              <a:gd name="T90" fmla="*/ 40 w 630"/>
              <a:gd name="T91" fmla="*/ 22 h 2330"/>
              <a:gd name="T92" fmla="*/ 10 w 630"/>
              <a:gd name="T93" fmla="*/ 2 h 2330"/>
              <a:gd name="T94" fmla="*/ 0 w 630"/>
              <a:gd name="T95" fmla="*/ 2 h 2330"/>
              <a:gd name="T96" fmla="*/ 0 w 630"/>
              <a:gd name="T97" fmla="*/ 10 h 2330"/>
              <a:gd name="T98" fmla="*/ 2 w 630"/>
              <a:gd name="T99" fmla="*/ 22 h 2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30" h="2330">
                <a:moveTo>
                  <a:pt x="2" y="22"/>
                </a:moveTo>
                <a:lnTo>
                  <a:pt x="2" y="22"/>
                </a:lnTo>
                <a:lnTo>
                  <a:pt x="24" y="50"/>
                </a:lnTo>
                <a:lnTo>
                  <a:pt x="82" y="124"/>
                </a:lnTo>
                <a:lnTo>
                  <a:pt x="120" y="176"/>
                </a:lnTo>
                <a:lnTo>
                  <a:pt x="164" y="238"/>
                </a:lnTo>
                <a:lnTo>
                  <a:pt x="210" y="308"/>
                </a:lnTo>
                <a:lnTo>
                  <a:pt x="258" y="386"/>
                </a:lnTo>
                <a:lnTo>
                  <a:pt x="306" y="470"/>
                </a:lnTo>
                <a:lnTo>
                  <a:pt x="354" y="558"/>
                </a:lnTo>
                <a:lnTo>
                  <a:pt x="376" y="604"/>
                </a:lnTo>
                <a:lnTo>
                  <a:pt x="398" y="652"/>
                </a:lnTo>
                <a:lnTo>
                  <a:pt x="418" y="700"/>
                </a:lnTo>
                <a:lnTo>
                  <a:pt x="438" y="748"/>
                </a:lnTo>
                <a:lnTo>
                  <a:pt x="456" y="798"/>
                </a:lnTo>
                <a:lnTo>
                  <a:pt x="472" y="848"/>
                </a:lnTo>
                <a:lnTo>
                  <a:pt x="486" y="898"/>
                </a:lnTo>
                <a:lnTo>
                  <a:pt x="500" y="948"/>
                </a:lnTo>
                <a:lnTo>
                  <a:pt x="510" y="1000"/>
                </a:lnTo>
                <a:lnTo>
                  <a:pt x="518" y="1050"/>
                </a:lnTo>
                <a:lnTo>
                  <a:pt x="524" y="1100"/>
                </a:lnTo>
                <a:lnTo>
                  <a:pt x="526" y="1150"/>
                </a:lnTo>
                <a:lnTo>
                  <a:pt x="526" y="1150"/>
                </a:lnTo>
                <a:lnTo>
                  <a:pt x="528" y="1202"/>
                </a:lnTo>
                <a:lnTo>
                  <a:pt x="528" y="1252"/>
                </a:lnTo>
                <a:lnTo>
                  <a:pt x="526" y="1302"/>
                </a:lnTo>
                <a:lnTo>
                  <a:pt x="522" y="1352"/>
                </a:lnTo>
                <a:lnTo>
                  <a:pt x="512" y="1452"/>
                </a:lnTo>
                <a:lnTo>
                  <a:pt x="498" y="1550"/>
                </a:lnTo>
                <a:lnTo>
                  <a:pt x="482" y="1644"/>
                </a:lnTo>
                <a:lnTo>
                  <a:pt x="462" y="1736"/>
                </a:lnTo>
                <a:lnTo>
                  <a:pt x="440" y="1824"/>
                </a:lnTo>
                <a:lnTo>
                  <a:pt x="418" y="1908"/>
                </a:lnTo>
                <a:lnTo>
                  <a:pt x="394" y="1984"/>
                </a:lnTo>
                <a:lnTo>
                  <a:pt x="370" y="2054"/>
                </a:lnTo>
                <a:lnTo>
                  <a:pt x="348" y="2118"/>
                </a:lnTo>
                <a:lnTo>
                  <a:pt x="328" y="2172"/>
                </a:lnTo>
                <a:lnTo>
                  <a:pt x="294" y="2254"/>
                </a:lnTo>
                <a:lnTo>
                  <a:pt x="274" y="2294"/>
                </a:lnTo>
                <a:lnTo>
                  <a:pt x="274" y="2294"/>
                </a:lnTo>
                <a:lnTo>
                  <a:pt x="266" y="2308"/>
                </a:lnTo>
                <a:lnTo>
                  <a:pt x="264" y="2318"/>
                </a:lnTo>
                <a:lnTo>
                  <a:pt x="268" y="2326"/>
                </a:lnTo>
                <a:lnTo>
                  <a:pt x="272" y="2330"/>
                </a:lnTo>
                <a:lnTo>
                  <a:pt x="280" y="2330"/>
                </a:lnTo>
                <a:lnTo>
                  <a:pt x="290" y="2328"/>
                </a:lnTo>
                <a:lnTo>
                  <a:pt x="302" y="2322"/>
                </a:lnTo>
                <a:lnTo>
                  <a:pt x="312" y="2312"/>
                </a:lnTo>
                <a:lnTo>
                  <a:pt x="312" y="2312"/>
                </a:lnTo>
                <a:lnTo>
                  <a:pt x="320" y="2300"/>
                </a:lnTo>
                <a:lnTo>
                  <a:pt x="336" y="2276"/>
                </a:lnTo>
                <a:lnTo>
                  <a:pt x="356" y="2238"/>
                </a:lnTo>
                <a:lnTo>
                  <a:pt x="380" y="2190"/>
                </a:lnTo>
                <a:lnTo>
                  <a:pt x="406" y="2130"/>
                </a:lnTo>
                <a:lnTo>
                  <a:pt x="436" y="2064"/>
                </a:lnTo>
                <a:lnTo>
                  <a:pt x="466" y="1988"/>
                </a:lnTo>
                <a:lnTo>
                  <a:pt x="498" y="1908"/>
                </a:lnTo>
                <a:lnTo>
                  <a:pt x="526" y="1822"/>
                </a:lnTo>
                <a:lnTo>
                  <a:pt x="554" y="1730"/>
                </a:lnTo>
                <a:lnTo>
                  <a:pt x="580" y="1636"/>
                </a:lnTo>
                <a:lnTo>
                  <a:pt x="600" y="1540"/>
                </a:lnTo>
                <a:lnTo>
                  <a:pt x="610" y="1490"/>
                </a:lnTo>
                <a:lnTo>
                  <a:pt x="616" y="1442"/>
                </a:lnTo>
                <a:lnTo>
                  <a:pt x="622" y="1394"/>
                </a:lnTo>
                <a:lnTo>
                  <a:pt x="626" y="1346"/>
                </a:lnTo>
                <a:lnTo>
                  <a:pt x="630" y="1296"/>
                </a:lnTo>
                <a:lnTo>
                  <a:pt x="630" y="1250"/>
                </a:lnTo>
                <a:lnTo>
                  <a:pt x="628" y="1202"/>
                </a:lnTo>
                <a:lnTo>
                  <a:pt x="626" y="1156"/>
                </a:lnTo>
                <a:lnTo>
                  <a:pt x="626" y="1156"/>
                </a:lnTo>
                <a:lnTo>
                  <a:pt x="620" y="1110"/>
                </a:lnTo>
                <a:lnTo>
                  <a:pt x="612" y="1062"/>
                </a:lnTo>
                <a:lnTo>
                  <a:pt x="602" y="1016"/>
                </a:lnTo>
                <a:lnTo>
                  <a:pt x="590" y="968"/>
                </a:lnTo>
                <a:lnTo>
                  <a:pt x="574" y="920"/>
                </a:lnTo>
                <a:lnTo>
                  <a:pt x="558" y="872"/>
                </a:lnTo>
                <a:lnTo>
                  <a:pt x="542" y="826"/>
                </a:lnTo>
                <a:lnTo>
                  <a:pt x="522" y="778"/>
                </a:lnTo>
                <a:lnTo>
                  <a:pt x="502" y="732"/>
                </a:lnTo>
                <a:lnTo>
                  <a:pt x="480" y="686"/>
                </a:lnTo>
                <a:lnTo>
                  <a:pt x="434" y="594"/>
                </a:lnTo>
                <a:lnTo>
                  <a:pt x="386" y="508"/>
                </a:lnTo>
                <a:lnTo>
                  <a:pt x="338" y="424"/>
                </a:lnTo>
                <a:lnTo>
                  <a:pt x="288" y="346"/>
                </a:lnTo>
                <a:lnTo>
                  <a:pt x="238" y="274"/>
                </a:lnTo>
                <a:lnTo>
                  <a:pt x="192" y="208"/>
                </a:lnTo>
                <a:lnTo>
                  <a:pt x="150" y="152"/>
                </a:lnTo>
                <a:lnTo>
                  <a:pt x="112" y="104"/>
                </a:lnTo>
                <a:lnTo>
                  <a:pt x="80" y="66"/>
                </a:lnTo>
                <a:lnTo>
                  <a:pt x="56" y="38"/>
                </a:lnTo>
                <a:lnTo>
                  <a:pt x="40" y="22"/>
                </a:lnTo>
                <a:lnTo>
                  <a:pt x="40" y="22"/>
                </a:lnTo>
                <a:lnTo>
                  <a:pt x="22" y="8"/>
                </a:lnTo>
                <a:lnTo>
                  <a:pt x="10" y="2"/>
                </a:ln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10"/>
                </a:lnTo>
                <a:lnTo>
                  <a:pt x="0" y="16"/>
                </a:lnTo>
                <a:lnTo>
                  <a:pt x="2" y="22"/>
                </a:lnTo>
                <a:lnTo>
                  <a:pt x="2" y="2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</p:sp>
      <p:sp>
        <p:nvSpPr>
          <p:cNvPr id="140" name="Freeform 53"/>
          <p:cNvSpPr/>
          <p:nvPr>
            <p:custDataLst>
              <p:tags r:id="rId17"/>
            </p:custDataLst>
          </p:nvPr>
        </p:nvSpPr>
        <p:spPr bwMode="auto">
          <a:xfrm>
            <a:off x="849630" y="1483360"/>
            <a:ext cx="972185" cy="1779270"/>
          </a:xfrm>
          <a:custGeom>
            <a:avLst/>
            <a:gdLst>
              <a:gd name="T0" fmla="*/ 944 w 1232"/>
              <a:gd name="T1" fmla="*/ 0 h 2254"/>
              <a:gd name="T2" fmla="*/ 944 w 1232"/>
              <a:gd name="T3" fmla="*/ 0 h 2254"/>
              <a:gd name="T4" fmla="*/ 806 w 1232"/>
              <a:gd name="T5" fmla="*/ 188 h 2254"/>
              <a:gd name="T6" fmla="*/ 498 w 1232"/>
              <a:gd name="T7" fmla="*/ 610 h 2254"/>
              <a:gd name="T8" fmla="*/ 328 w 1232"/>
              <a:gd name="T9" fmla="*/ 842 h 2254"/>
              <a:gd name="T10" fmla="*/ 176 w 1232"/>
              <a:gd name="T11" fmla="*/ 1056 h 2254"/>
              <a:gd name="T12" fmla="*/ 60 w 1232"/>
              <a:gd name="T13" fmla="*/ 1222 h 2254"/>
              <a:gd name="T14" fmla="*/ 22 w 1232"/>
              <a:gd name="T15" fmla="*/ 1280 h 2254"/>
              <a:gd name="T16" fmla="*/ 2 w 1232"/>
              <a:gd name="T17" fmla="*/ 1316 h 2254"/>
              <a:gd name="T18" fmla="*/ 2 w 1232"/>
              <a:gd name="T19" fmla="*/ 1316 h 2254"/>
              <a:gd name="T20" fmla="*/ 0 w 1232"/>
              <a:gd name="T21" fmla="*/ 1322 h 2254"/>
              <a:gd name="T22" fmla="*/ 0 w 1232"/>
              <a:gd name="T23" fmla="*/ 1328 h 2254"/>
              <a:gd name="T24" fmla="*/ 2 w 1232"/>
              <a:gd name="T25" fmla="*/ 1334 h 2254"/>
              <a:gd name="T26" fmla="*/ 4 w 1232"/>
              <a:gd name="T27" fmla="*/ 1342 h 2254"/>
              <a:gd name="T28" fmla="*/ 14 w 1232"/>
              <a:gd name="T29" fmla="*/ 1360 h 2254"/>
              <a:gd name="T30" fmla="*/ 30 w 1232"/>
              <a:gd name="T31" fmla="*/ 1382 h 2254"/>
              <a:gd name="T32" fmla="*/ 50 w 1232"/>
              <a:gd name="T33" fmla="*/ 1406 h 2254"/>
              <a:gd name="T34" fmla="*/ 76 w 1232"/>
              <a:gd name="T35" fmla="*/ 1432 h 2254"/>
              <a:gd name="T36" fmla="*/ 106 w 1232"/>
              <a:gd name="T37" fmla="*/ 1460 h 2254"/>
              <a:gd name="T38" fmla="*/ 140 w 1232"/>
              <a:gd name="T39" fmla="*/ 1490 h 2254"/>
              <a:gd name="T40" fmla="*/ 220 w 1232"/>
              <a:gd name="T41" fmla="*/ 1556 h 2254"/>
              <a:gd name="T42" fmla="*/ 310 w 1232"/>
              <a:gd name="T43" fmla="*/ 1626 h 2254"/>
              <a:gd name="T44" fmla="*/ 410 w 1232"/>
              <a:gd name="T45" fmla="*/ 1702 h 2254"/>
              <a:gd name="T46" fmla="*/ 514 w 1232"/>
              <a:gd name="T47" fmla="*/ 1778 h 2254"/>
              <a:gd name="T48" fmla="*/ 622 w 1232"/>
              <a:gd name="T49" fmla="*/ 1854 h 2254"/>
              <a:gd name="T50" fmla="*/ 732 w 1232"/>
              <a:gd name="T51" fmla="*/ 1930 h 2254"/>
              <a:gd name="T52" fmla="*/ 936 w 1232"/>
              <a:gd name="T53" fmla="*/ 2068 h 2254"/>
              <a:gd name="T54" fmla="*/ 1108 w 1232"/>
              <a:gd name="T55" fmla="*/ 2182 h 2254"/>
              <a:gd name="T56" fmla="*/ 1220 w 1232"/>
              <a:gd name="T57" fmla="*/ 2254 h 2254"/>
              <a:gd name="T58" fmla="*/ 1232 w 1232"/>
              <a:gd name="T59" fmla="*/ 2232 h 2254"/>
              <a:gd name="T60" fmla="*/ 1232 w 1232"/>
              <a:gd name="T61" fmla="*/ 2232 h 2254"/>
              <a:gd name="T62" fmla="*/ 1188 w 1232"/>
              <a:gd name="T63" fmla="*/ 2204 h 2254"/>
              <a:gd name="T64" fmla="*/ 1068 w 1232"/>
              <a:gd name="T65" fmla="*/ 2128 h 2254"/>
              <a:gd name="T66" fmla="*/ 896 w 1232"/>
              <a:gd name="T67" fmla="*/ 2014 h 2254"/>
              <a:gd name="T68" fmla="*/ 798 w 1232"/>
              <a:gd name="T69" fmla="*/ 1948 h 2254"/>
              <a:gd name="T70" fmla="*/ 696 w 1232"/>
              <a:gd name="T71" fmla="*/ 1878 h 2254"/>
              <a:gd name="T72" fmla="*/ 592 w 1232"/>
              <a:gd name="T73" fmla="*/ 1804 h 2254"/>
              <a:gd name="T74" fmla="*/ 488 w 1232"/>
              <a:gd name="T75" fmla="*/ 1728 h 2254"/>
              <a:gd name="T76" fmla="*/ 388 w 1232"/>
              <a:gd name="T77" fmla="*/ 1654 h 2254"/>
              <a:gd name="T78" fmla="*/ 294 w 1232"/>
              <a:gd name="T79" fmla="*/ 1580 h 2254"/>
              <a:gd name="T80" fmla="*/ 210 w 1232"/>
              <a:gd name="T81" fmla="*/ 1508 h 2254"/>
              <a:gd name="T82" fmla="*/ 174 w 1232"/>
              <a:gd name="T83" fmla="*/ 1474 h 2254"/>
              <a:gd name="T84" fmla="*/ 140 w 1232"/>
              <a:gd name="T85" fmla="*/ 1442 h 2254"/>
              <a:gd name="T86" fmla="*/ 110 w 1232"/>
              <a:gd name="T87" fmla="*/ 1410 h 2254"/>
              <a:gd name="T88" fmla="*/ 82 w 1232"/>
              <a:gd name="T89" fmla="*/ 1382 h 2254"/>
              <a:gd name="T90" fmla="*/ 62 w 1232"/>
              <a:gd name="T91" fmla="*/ 1354 h 2254"/>
              <a:gd name="T92" fmla="*/ 44 w 1232"/>
              <a:gd name="T93" fmla="*/ 1328 h 2254"/>
              <a:gd name="T94" fmla="*/ 44 w 1232"/>
              <a:gd name="T95" fmla="*/ 1328 h 2254"/>
              <a:gd name="T96" fmla="*/ 152 w 1232"/>
              <a:gd name="T97" fmla="*/ 1178 h 2254"/>
              <a:gd name="T98" fmla="*/ 406 w 1232"/>
              <a:gd name="T99" fmla="*/ 816 h 2254"/>
              <a:gd name="T100" fmla="*/ 706 w 1232"/>
              <a:gd name="T101" fmla="*/ 382 h 2254"/>
              <a:gd name="T102" fmla="*/ 844 w 1232"/>
              <a:gd name="T103" fmla="*/ 180 h 2254"/>
              <a:gd name="T104" fmla="*/ 956 w 1232"/>
              <a:gd name="T105" fmla="*/ 14 h 2254"/>
              <a:gd name="T106" fmla="*/ 944 w 1232"/>
              <a:gd name="T107" fmla="*/ 0 h 2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32" h="2254">
                <a:moveTo>
                  <a:pt x="944" y="0"/>
                </a:moveTo>
                <a:lnTo>
                  <a:pt x="944" y="0"/>
                </a:lnTo>
                <a:lnTo>
                  <a:pt x="806" y="188"/>
                </a:lnTo>
                <a:lnTo>
                  <a:pt x="498" y="610"/>
                </a:lnTo>
                <a:lnTo>
                  <a:pt x="328" y="842"/>
                </a:lnTo>
                <a:lnTo>
                  <a:pt x="176" y="1056"/>
                </a:lnTo>
                <a:lnTo>
                  <a:pt x="60" y="1222"/>
                </a:lnTo>
                <a:lnTo>
                  <a:pt x="22" y="1280"/>
                </a:lnTo>
                <a:lnTo>
                  <a:pt x="2" y="1316"/>
                </a:lnTo>
                <a:lnTo>
                  <a:pt x="2" y="1316"/>
                </a:lnTo>
                <a:lnTo>
                  <a:pt x="0" y="1322"/>
                </a:lnTo>
                <a:lnTo>
                  <a:pt x="0" y="1328"/>
                </a:lnTo>
                <a:lnTo>
                  <a:pt x="2" y="1334"/>
                </a:lnTo>
                <a:lnTo>
                  <a:pt x="4" y="1342"/>
                </a:lnTo>
                <a:lnTo>
                  <a:pt x="14" y="1360"/>
                </a:lnTo>
                <a:lnTo>
                  <a:pt x="30" y="1382"/>
                </a:lnTo>
                <a:lnTo>
                  <a:pt x="50" y="1406"/>
                </a:lnTo>
                <a:lnTo>
                  <a:pt x="76" y="1432"/>
                </a:lnTo>
                <a:lnTo>
                  <a:pt x="106" y="1460"/>
                </a:lnTo>
                <a:lnTo>
                  <a:pt x="140" y="1490"/>
                </a:lnTo>
                <a:lnTo>
                  <a:pt x="220" y="1556"/>
                </a:lnTo>
                <a:lnTo>
                  <a:pt x="310" y="1626"/>
                </a:lnTo>
                <a:lnTo>
                  <a:pt x="410" y="1702"/>
                </a:lnTo>
                <a:lnTo>
                  <a:pt x="514" y="1778"/>
                </a:lnTo>
                <a:lnTo>
                  <a:pt x="622" y="1854"/>
                </a:lnTo>
                <a:lnTo>
                  <a:pt x="732" y="1930"/>
                </a:lnTo>
                <a:lnTo>
                  <a:pt x="936" y="2068"/>
                </a:lnTo>
                <a:lnTo>
                  <a:pt x="1108" y="2182"/>
                </a:lnTo>
                <a:lnTo>
                  <a:pt x="1220" y="2254"/>
                </a:lnTo>
                <a:lnTo>
                  <a:pt x="1232" y="2232"/>
                </a:lnTo>
                <a:lnTo>
                  <a:pt x="1232" y="2232"/>
                </a:lnTo>
                <a:lnTo>
                  <a:pt x="1188" y="2204"/>
                </a:lnTo>
                <a:lnTo>
                  <a:pt x="1068" y="2128"/>
                </a:lnTo>
                <a:lnTo>
                  <a:pt x="896" y="2014"/>
                </a:lnTo>
                <a:lnTo>
                  <a:pt x="798" y="1948"/>
                </a:lnTo>
                <a:lnTo>
                  <a:pt x="696" y="1878"/>
                </a:lnTo>
                <a:lnTo>
                  <a:pt x="592" y="1804"/>
                </a:lnTo>
                <a:lnTo>
                  <a:pt x="488" y="1728"/>
                </a:lnTo>
                <a:lnTo>
                  <a:pt x="388" y="1654"/>
                </a:lnTo>
                <a:lnTo>
                  <a:pt x="294" y="1580"/>
                </a:lnTo>
                <a:lnTo>
                  <a:pt x="210" y="1508"/>
                </a:lnTo>
                <a:lnTo>
                  <a:pt x="174" y="1474"/>
                </a:lnTo>
                <a:lnTo>
                  <a:pt x="140" y="1442"/>
                </a:lnTo>
                <a:lnTo>
                  <a:pt x="110" y="1410"/>
                </a:lnTo>
                <a:lnTo>
                  <a:pt x="82" y="1382"/>
                </a:lnTo>
                <a:lnTo>
                  <a:pt x="62" y="1354"/>
                </a:lnTo>
                <a:lnTo>
                  <a:pt x="44" y="1328"/>
                </a:lnTo>
                <a:lnTo>
                  <a:pt x="44" y="1328"/>
                </a:lnTo>
                <a:lnTo>
                  <a:pt x="152" y="1178"/>
                </a:lnTo>
                <a:lnTo>
                  <a:pt x="406" y="816"/>
                </a:lnTo>
                <a:lnTo>
                  <a:pt x="706" y="382"/>
                </a:lnTo>
                <a:lnTo>
                  <a:pt x="844" y="180"/>
                </a:lnTo>
                <a:lnTo>
                  <a:pt x="956" y="14"/>
                </a:lnTo>
                <a:lnTo>
                  <a:pt x="9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41" name="Freeform 54"/>
          <p:cNvSpPr/>
          <p:nvPr>
            <p:custDataLst>
              <p:tags r:id="rId18"/>
            </p:custDataLst>
          </p:nvPr>
        </p:nvSpPr>
        <p:spPr bwMode="auto">
          <a:xfrm>
            <a:off x="768985" y="2304415"/>
            <a:ext cx="1388745" cy="311150"/>
          </a:xfrm>
          <a:custGeom>
            <a:avLst/>
            <a:gdLst>
              <a:gd name="T0" fmla="*/ 212 w 1760"/>
              <a:gd name="T1" fmla="*/ 272 h 394"/>
              <a:gd name="T2" fmla="*/ 212 w 1760"/>
              <a:gd name="T3" fmla="*/ 272 h 394"/>
              <a:gd name="T4" fmla="*/ 964 w 1760"/>
              <a:gd name="T5" fmla="*/ 142 h 394"/>
              <a:gd name="T6" fmla="*/ 1492 w 1760"/>
              <a:gd name="T7" fmla="*/ 50 h 394"/>
              <a:gd name="T8" fmla="*/ 1676 w 1760"/>
              <a:gd name="T9" fmla="*/ 16 h 394"/>
              <a:gd name="T10" fmla="*/ 1760 w 1760"/>
              <a:gd name="T11" fmla="*/ 0 h 394"/>
              <a:gd name="T12" fmla="*/ 1760 w 1760"/>
              <a:gd name="T13" fmla="*/ 54 h 394"/>
              <a:gd name="T14" fmla="*/ 222 w 1760"/>
              <a:gd name="T15" fmla="*/ 328 h 394"/>
              <a:gd name="T16" fmla="*/ 48 w 1760"/>
              <a:gd name="T17" fmla="*/ 394 h 394"/>
              <a:gd name="T18" fmla="*/ 72 w 1760"/>
              <a:gd name="T19" fmla="*/ 316 h 394"/>
              <a:gd name="T20" fmla="*/ 0 w 1760"/>
              <a:gd name="T21" fmla="*/ 250 h 394"/>
              <a:gd name="T22" fmla="*/ 212 w 1760"/>
              <a:gd name="T23" fmla="*/ 272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60" h="394">
                <a:moveTo>
                  <a:pt x="212" y="272"/>
                </a:moveTo>
                <a:lnTo>
                  <a:pt x="212" y="272"/>
                </a:lnTo>
                <a:lnTo>
                  <a:pt x="964" y="142"/>
                </a:lnTo>
                <a:lnTo>
                  <a:pt x="1492" y="50"/>
                </a:lnTo>
                <a:lnTo>
                  <a:pt x="1676" y="16"/>
                </a:lnTo>
                <a:lnTo>
                  <a:pt x="1760" y="0"/>
                </a:lnTo>
                <a:lnTo>
                  <a:pt x="1760" y="54"/>
                </a:lnTo>
                <a:lnTo>
                  <a:pt x="222" y="328"/>
                </a:lnTo>
                <a:lnTo>
                  <a:pt x="48" y="394"/>
                </a:lnTo>
                <a:lnTo>
                  <a:pt x="72" y="316"/>
                </a:lnTo>
                <a:lnTo>
                  <a:pt x="0" y="250"/>
                </a:lnTo>
                <a:lnTo>
                  <a:pt x="212" y="27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sp>
      <p:sp>
        <p:nvSpPr>
          <p:cNvPr id="142" name="Freeform 55"/>
          <p:cNvSpPr/>
          <p:nvPr>
            <p:custDataLst>
              <p:tags r:id="rId19"/>
            </p:custDataLst>
          </p:nvPr>
        </p:nvSpPr>
        <p:spPr bwMode="auto">
          <a:xfrm>
            <a:off x="2224405" y="2113280"/>
            <a:ext cx="386715" cy="299720"/>
          </a:xfrm>
          <a:custGeom>
            <a:avLst/>
            <a:gdLst>
              <a:gd name="T0" fmla="*/ 0 w 490"/>
              <a:gd name="T1" fmla="*/ 198 h 380"/>
              <a:gd name="T2" fmla="*/ 0 w 490"/>
              <a:gd name="T3" fmla="*/ 198 h 380"/>
              <a:gd name="T4" fmla="*/ 16 w 490"/>
              <a:gd name="T5" fmla="*/ 188 h 380"/>
              <a:gd name="T6" fmla="*/ 54 w 490"/>
              <a:gd name="T7" fmla="*/ 166 h 380"/>
              <a:gd name="T8" fmla="*/ 78 w 490"/>
              <a:gd name="T9" fmla="*/ 150 h 380"/>
              <a:gd name="T10" fmla="*/ 98 w 490"/>
              <a:gd name="T11" fmla="*/ 134 h 380"/>
              <a:gd name="T12" fmla="*/ 116 w 490"/>
              <a:gd name="T13" fmla="*/ 118 h 380"/>
              <a:gd name="T14" fmla="*/ 130 w 490"/>
              <a:gd name="T15" fmla="*/ 104 h 380"/>
              <a:gd name="T16" fmla="*/ 130 w 490"/>
              <a:gd name="T17" fmla="*/ 104 h 380"/>
              <a:gd name="T18" fmla="*/ 146 w 490"/>
              <a:gd name="T19" fmla="*/ 84 h 380"/>
              <a:gd name="T20" fmla="*/ 170 w 490"/>
              <a:gd name="T21" fmla="*/ 62 h 380"/>
              <a:gd name="T22" fmla="*/ 186 w 490"/>
              <a:gd name="T23" fmla="*/ 50 h 380"/>
              <a:gd name="T24" fmla="*/ 204 w 490"/>
              <a:gd name="T25" fmla="*/ 38 h 380"/>
              <a:gd name="T26" fmla="*/ 222 w 490"/>
              <a:gd name="T27" fmla="*/ 28 h 380"/>
              <a:gd name="T28" fmla="*/ 242 w 490"/>
              <a:gd name="T29" fmla="*/ 18 h 380"/>
              <a:gd name="T30" fmla="*/ 264 w 490"/>
              <a:gd name="T31" fmla="*/ 10 h 380"/>
              <a:gd name="T32" fmla="*/ 284 w 490"/>
              <a:gd name="T33" fmla="*/ 4 h 380"/>
              <a:gd name="T34" fmla="*/ 308 w 490"/>
              <a:gd name="T35" fmla="*/ 0 h 380"/>
              <a:gd name="T36" fmla="*/ 330 w 490"/>
              <a:gd name="T37" fmla="*/ 0 h 380"/>
              <a:gd name="T38" fmla="*/ 352 w 490"/>
              <a:gd name="T39" fmla="*/ 4 h 380"/>
              <a:gd name="T40" fmla="*/ 374 w 490"/>
              <a:gd name="T41" fmla="*/ 12 h 380"/>
              <a:gd name="T42" fmla="*/ 396 w 490"/>
              <a:gd name="T43" fmla="*/ 24 h 380"/>
              <a:gd name="T44" fmla="*/ 418 w 490"/>
              <a:gd name="T45" fmla="*/ 42 h 380"/>
              <a:gd name="T46" fmla="*/ 418 w 490"/>
              <a:gd name="T47" fmla="*/ 42 h 380"/>
              <a:gd name="T48" fmla="*/ 436 w 490"/>
              <a:gd name="T49" fmla="*/ 62 h 380"/>
              <a:gd name="T50" fmla="*/ 452 w 490"/>
              <a:gd name="T51" fmla="*/ 82 h 380"/>
              <a:gd name="T52" fmla="*/ 464 w 490"/>
              <a:gd name="T53" fmla="*/ 104 h 380"/>
              <a:gd name="T54" fmla="*/ 474 w 490"/>
              <a:gd name="T55" fmla="*/ 126 h 380"/>
              <a:gd name="T56" fmla="*/ 482 w 490"/>
              <a:gd name="T57" fmla="*/ 148 h 380"/>
              <a:gd name="T58" fmla="*/ 488 w 490"/>
              <a:gd name="T59" fmla="*/ 170 h 380"/>
              <a:gd name="T60" fmla="*/ 490 w 490"/>
              <a:gd name="T61" fmla="*/ 190 h 380"/>
              <a:gd name="T62" fmla="*/ 490 w 490"/>
              <a:gd name="T63" fmla="*/ 212 h 380"/>
              <a:gd name="T64" fmla="*/ 490 w 490"/>
              <a:gd name="T65" fmla="*/ 232 h 380"/>
              <a:gd name="T66" fmla="*/ 486 w 490"/>
              <a:gd name="T67" fmla="*/ 252 h 380"/>
              <a:gd name="T68" fmla="*/ 482 w 490"/>
              <a:gd name="T69" fmla="*/ 270 h 380"/>
              <a:gd name="T70" fmla="*/ 476 w 490"/>
              <a:gd name="T71" fmla="*/ 288 h 380"/>
              <a:gd name="T72" fmla="*/ 470 w 490"/>
              <a:gd name="T73" fmla="*/ 304 h 380"/>
              <a:gd name="T74" fmla="*/ 462 w 490"/>
              <a:gd name="T75" fmla="*/ 318 h 380"/>
              <a:gd name="T76" fmla="*/ 454 w 490"/>
              <a:gd name="T77" fmla="*/ 332 h 380"/>
              <a:gd name="T78" fmla="*/ 446 w 490"/>
              <a:gd name="T79" fmla="*/ 342 h 380"/>
              <a:gd name="T80" fmla="*/ 446 w 490"/>
              <a:gd name="T81" fmla="*/ 342 h 380"/>
              <a:gd name="T82" fmla="*/ 432 w 490"/>
              <a:gd name="T83" fmla="*/ 354 h 380"/>
              <a:gd name="T84" fmla="*/ 414 w 490"/>
              <a:gd name="T85" fmla="*/ 364 h 380"/>
              <a:gd name="T86" fmla="*/ 390 w 490"/>
              <a:gd name="T87" fmla="*/ 372 h 380"/>
              <a:gd name="T88" fmla="*/ 362 w 490"/>
              <a:gd name="T89" fmla="*/ 378 h 380"/>
              <a:gd name="T90" fmla="*/ 328 w 490"/>
              <a:gd name="T91" fmla="*/ 380 h 380"/>
              <a:gd name="T92" fmla="*/ 310 w 490"/>
              <a:gd name="T93" fmla="*/ 380 h 380"/>
              <a:gd name="T94" fmla="*/ 290 w 490"/>
              <a:gd name="T95" fmla="*/ 378 h 380"/>
              <a:gd name="T96" fmla="*/ 268 w 490"/>
              <a:gd name="T97" fmla="*/ 374 h 380"/>
              <a:gd name="T98" fmla="*/ 246 w 490"/>
              <a:gd name="T99" fmla="*/ 368 h 380"/>
              <a:gd name="T100" fmla="*/ 222 w 490"/>
              <a:gd name="T101" fmla="*/ 362 h 380"/>
              <a:gd name="T102" fmla="*/ 198 w 490"/>
              <a:gd name="T103" fmla="*/ 354 h 380"/>
              <a:gd name="T104" fmla="*/ 198 w 490"/>
              <a:gd name="T105" fmla="*/ 354 h 380"/>
              <a:gd name="T106" fmla="*/ 150 w 490"/>
              <a:gd name="T107" fmla="*/ 338 h 380"/>
              <a:gd name="T108" fmla="*/ 110 w 490"/>
              <a:gd name="T109" fmla="*/ 328 h 380"/>
              <a:gd name="T110" fmla="*/ 78 w 490"/>
              <a:gd name="T111" fmla="*/ 320 h 380"/>
              <a:gd name="T112" fmla="*/ 54 w 490"/>
              <a:gd name="T113" fmla="*/ 316 h 380"/>
              <a:gd name="T114" fmla="*/ 36 w 490"/>
              <a:gd name="T115" fmla="*/ 316 h 380"/>
              <a:gd name="T116" fmla="*/ 24 w 490"/>
              <a:gd name="T117" fmla="*/ 316 h 380"/>
              <a:gd name="T118" fmla="*/ 16 w 490"/>
              <a:gd name="T119" fmla="*/ 316 h 380"/>
              <a:gd name="T120" fmla="*/ 0 w 490"/>
              <a:gd name="T121" fmla="*/ 198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0" h="380">
                <a:moveTo>
                  <a:pt x="0" y="198"/>
                </a:moveTo>
                <a:lnTo>
                  <a:pt x="0" y="198"/>
                </a:lnTo>
                <a:lnTo>
                  <a:pt x="16" y="188"/>
                </a:lnTo>
                <a:lnTo>
                  <a:pt x="54" y="166"/>
                </a:lnTo>
                <a:lnTo>
                  <a:pt x="78" y="150"/>
                </a:lnTo>
                <a:lnTo>
                  <a:pt x="98" y="134"/>
                </a:lnTo>
                <a:lnTo>
                  <a:pt x="116" y="118"/>
                </a:lnTo>
                <a:lnTo>
                  <a:pt x="130" y="104"/>
                </a:lnTo>
                <a:lnTo>
                  <a:pt x="130" y="104"/>
                </a:lnTo>
                <a:lnTo>
                  <a:pt x="146" y="84"/>
                </a:lnTo>
                <a:lnTo>
                  <a:pt x="170" y="62"/>
                </a:lnTo>
                <a:lnTo>
                  <a:pt x="186" y="50"/>
                </a:lnTo>
                <a:lnTo>
                  <a:pt x="204" y="38"/>
                </a:lnTo>
                <a:lnTo>
                  <a:pt x="222" y="28"/>
                </a:lnTo>
                <a:lnTo>
                  <a:pt x="242" y="18"/>
                </a:lnTo>
                <a:lnTo>
                  <a:pt x="264" y="10"/>
                </a:lnTo>
                <a:lnTo>
                  <a:pt x="284" y="4"/>
                </a:lnTo>
                <a:lnTo>
                  <a:pt x="308" y="0"/>
                </a:lnTo>
                <a:lnTo>
                  <a:pt x="330" y="0"/>
                </a:lnTo>
                <a:lnTo>
                  <a:pt x="352" y="4"/>
                </a:lnTo>
                <a:lnTo>
                  <a:pt x="374" y="12"/>
                </a:lnTo>
                <a:lnTo>
                  <a:pt x="396" y="24"/>
                </a:lnTo>
                <a:lnTo>
                  <a:pt x="418" y="42"/>
                </a:lnTo>
                <a:lnTo>
                  <a:pt x="418" y="42"/>
                </a:lnTo>
                <a:lnTo>
                  <a:pt x="436" y="62"/>
                </a:lnTo>
                <a:lnTo>
                  <a:pt x="452" y="82"/>
                </a:lnTo>
                <a:lnTo>
                  <a:pt x="464" y="104"/>
                </a:lnTo>
                <a:lnTo>
                  <a:pt x="474" y="126"/>
                </a:lnTo>
                <a:lnTo>
                  <a:pt x="482" y="148"/>
                </a:lnTo>
                <a:lnTo>
                  <a:pt x="488" y="170"/>
                </a:lnTo>
                <a:lnTo>
                  <a:pt x="490" y="190"/>
                </a:lnTo>
                <a:lnTo>
                  <a:pt x="490" y="212"/>
                </a:lnTo>
                <a:lnTo>
                  <a:pt x="490" y="232"/>
                </a:lnTo>
                <a:lnTo>
                  <a:pt x="486" y="252"/>
                </a:lnTo>
                <a:lnTo>
                  <a:pt x="482" y="270"/>
                </a:lnTo>
                <a:lnTo>
                  <a:pt x="476" y="288"/>
                </a:lnTo>
                <a:lnTo>
                  <a:pt x="470" y="304"/>
                </a:lnTo>
                <a:lnTo>
                  <a:pt x="462" y="318"/>
                </a:lnTo>
                <a:lnTo>
                  <a:pt x="454" y="332"/>
                </a:lnTo>
                <a:lnTo>
                  <a:pt x="446" y="342"/>
                </a:lnTo>
                <a:lnTo>
                  <a:pt x="446" y="342"/>
                </a:lnTo>
                <a:lnTo>
                  <a:pt x="432" y="354"/>
                </a:lnTo>
                <a:lnTo>
                  <a:pt x="414" y="364"/>
                </a:lnTo>
                <a:lnTo>
                  <a:pt x="390" y="372"/>
                </a:lnTo>
                <a:lnTo>
                  <a:pt x="362" y="378"/>
                </a:lnTo>
                <a:lnTo>
                  <a:pt x="328" y="380"/>
                </a:lnTo>
                <a:lnTo>
                  <a:pt x="310" y="380"/>
                </a:lnTo>
                <a:lnTo>
                  <a:pt x="290" y="378"/>
                </a:lnTo>
                <a:lnTo>
                  <a:pt x="268" y="374"/>
                </a:lnTo>
                <a:lnTo>
                  <a:pt x="246" y="368"/>
                </a:lnTo>
                <a:lnTo>
                  <a:pt x="222" y="362"/>
                </a:lnTo>
                <a:lnTo>
                  <a:pt x="198" y="354"/>
                </a:lnTo>
                <a:lnTo>
                  <a:pt x="198" y="354"/>
                </a:lnTo>
                <a:lnTo>
                  <a:pt x="150" y="338"/>
                </a:lnTo>
                <a:lnTo>
                  <a:pt x="110" y="328"/>
                </a:lnTo>
                <a:lnTo>
                  <a:pt x="78" y="320"/>
                </a:lnTo>
                <a:lnTo>
                  <a:pt x="54" y="316"/>
                </a:lnTo>
                <a:lnTo>
                  <a:pt x="36" y="316"/>
                </a:lnTo>
                <a:lnTo>
                  <a:pt x="24" y="316"/>
                </a:lnTo>
                <a:lnTo>
                  <a:pt x="16" y="316"/>
                </a:lnTo>
                <a:lnTo>
                  <a:pt x="0" y="1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43" name="Freeform 56"/>
          <p:cNvSpPr/>
          <p:nvPr/>
        </p:nvSpPr>
        <p:spPr bwMode="auto">
          <a:xfrm>
            <a:off x="2216785" y="2203450"/>
            <a:ext cx="208280" cy="142240"/>
          </a:xfrm>
          <a:custGeom>
            <a:avLst/>
            <a:gdLst>
              <a:gd name="T0" fmla="*/ 0 w 264"/>
              <a:gd name="T1" fmla="*/ 116 h 180"/>
              <a:gd name="T2" fmla="*/ 50 w 264"/>
              <a:gd name="T3" fmla="*/ 116 h 180"/>
              <a:gd name="T4" fmla="*/ 86 w 264"/>
              <a:gd name="T5" fmla="*/ 106 h 180"/>
              <a:gd name="T6" fmla="*/ 110 w 264"/>
              <a:gd name="T7" fmla="*/ 94 h 180"/>
              <a:gd name="T8" fmla="*/ 116 w 264"/>
              <a:gd name="T9" fmla="*/ 90 h 180"/>
              <a:gd name="T10" fmla="*/ 140 w 264"/>
              <a:gd name="T11" fmla="*/ 62 h 180"/>
              <a:gd name="T12" fmla="*/ 176 w 264"/>
              <a:gd name="T13" fmla="*/ 16 h 180"/>
              <a:gd name="T14" fmla="*/ 194 w 264"/>
              <a:gd name="T15" fmla="*/ 2 h 180"/>
              <a:gd name="T16" fmla="*/ 206 w 264"/>
              <a:gd name="T17" fmla="*/ 0 h 180"/>
              <a:gd name="T18" fmla="*/ 212 w 264"/>
              <a:gd name="T19" fmla="*/ 0 h 180"/>
              <a:gd name="T20" fmla="*/ 222 w 264"/>
              <a:gd name="T21" fmla="*/ 6 h 180"/>
              <a:gd name="T22" fmla="*/ 226 w 264"/>
              <a:gd name="T23" fmla="*/ 14 h 180"/>
              <a:gd name="T24" fmla="*/ 224 w 264"/>
              <a:gd name="T25" fmla="*/ 34 h 180"/>
              <a:gd name="T26" fmla="*/ 212 w 264"/>
              <a:gd name="T27" fmla="*/ 52 h 180"/>
              <a:gd name="T28" fmla="*/ 200 w 264"/>
              <a:gd name="T29" fmla="*/ 58 h 180"/>
              <a:gd name="T30" fmla="*/ 208 w 264"/>
              <a:gd name="T31" fmla="*/ 58 h 180"/>
              <a:gd name="T32" fmla="*/ 242 w 264"/>
              <a:gd name="T33" fmla="*/ 64 h 180"/>
              <a:gd name="T34" fmla="*/ 260 w 264"/>
              <a:gd name="T35" fmla="*/ 78 h 180"/>
              <a:gd name="T36" fmla="*/ 264 w 264"/>
              <a:gd name="T37" fmla="*/ 90 h 180"/>
              <a:gd name="T38" fmla="*/ 264 w 264"/>
              <a:gd name="T39" fmla="*/ 96 h 180"/>
              <a:gd name="T40" fmla="*/ 256 w 264"/>
              <a:gd name="T41" fmla="*/ 110 h 180"/>
              <a:gd name="T42" fmla="*/ 238 w 264"/>
              <a:gd name="T43" fmla="*/ 120 h 180"/>
              <a:gd name="T44" fmla="*/ 210 w 264"/>
              <a:gd name="T45" fmla="*/ 126 h 180"/>
              <a:gd name="T46" fmla="*/ 222 w 264"/>
              <a:gd name="T47" fmla="*/ 130 h 180"/>
              <a:gd name="T48" fmla="*/ 254 w 264"/>
              <a:gd name="T49" fmla="*/ 146 h 180"/>
              <a:gd name="T50" fmla="*/ 262 w 264"/>
              <a:gd name="T51" fmla="*/ 158 h 180"/>
              <a:gd name="T52" fmla="*/ 260 w 264"/>
              <a:gd name="T53" fmla="*/ 168 h 180"/>
              <a:gd name="T54" fmla="*/ 256 w 264"/>
              <a:gd name="T55" fmla="*/ 172 h 180"/>
              <a:gd name="T56" fmla="*/ 244 w 264"/>
              <a:gd name="T57" fmla="*/ 178 h 180"/>
              <a:gd name="T58" fmla="*/ 228 w 264"/>
              <a:gd name="T59" fmla="*/ 178 h 180"/>
              <a:gd name="T60" fmla="*/ 196 w 264"/>
              <a:gd name="T61" fmla="*/ 166 h 180"/>
              <a:gd name="T62" fmla="*/ 146 w 264"/>
              <a:gd name="T63" fmla="*/ 142 h 180"/>
              <a:gd name="T64" fmla="*/ 132 w 264"/>
              <a:gd name="T65" fmla="*/ 138 h 180"/>
              <a:gd name="T66" fmla="*/ 100 w 264"/>
              <a:gd name="T67" fmla="*/ 138 h 180"/>
              <a:gd name="T68" fmla="*/ 10 w 264"/>
              <a:gd name="T69" fmla="*/ 158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4" h="180">
                <a:moveTo>
                  <a:pt x="0" y="116"/>
                </a:moveTo>
                <a:lnTo>
                  <a:pt x="0" y="116"/>
                </a:lnTo>
                <a:lnTo>
                  <a:pt x="16" y="118"/>
                </a:lnTo>
                <a:lnTo>
                  <a:pt x="50" y="116"/>
                </a:lnTo>
                <a:lnTo>
                  <a:pt x="68" y="112"/>
                </a:lnTo>
                <a:lnTo>
                  <a:pt x="86" y="106"/>
                </a:lnTo>
                <a:lnTo>
                  <a:pt x="104" y="100"/>
                </a:lnTo>
                <a:lnTo>
                  <a:pt x="110" y="94"/>
                </a:lnTo>
                <a:lnTo>
                  <a:pt x="116" y="90"/>
                </a:lnTo>
                <a:lnTo>
                  <a:pt x="116" y="90"/>
                </a:lnTo>
                <a:lnTo>
                  <a:pt x="128" y="76"/>
                </a:lnTo>
                <a:lnTo>
                  <a:pt x="140" y="62"/>
                </a:lnTo>
                <a:lnTo>
                  <a:pt x="164" y="30"/>
                </a:lnTo>
                <a:lnTo>
                  <a:pt x="176" y="16"/>
                </a:lnTo>
                <a:lnTo>
                  <a:pt x="188" y="6"/>
                </a:lnTo>
                <a:lnTo>
                  <a:pt x="194" y="2"/>
                </a:lnTo>
                <a:lnTo>
                  <a:pt x="200" y="0"/>
                </a:lnTo>
                <a:lnTo>
                  <a:pt x="206" y="0"/>
                </a:lnTo>
                <a:lnTo>
                  <a:pt x="212" y="0"/>
                </a:lnTo>
                <a:lnTo>
                  <a:pt x="212" y="0"/>
                </a:lnTo>
                <a:lnTo>
                  <a:pt x="218" y="2"/>
                </a:lnTo>
                <a:lnTo>
                  <a:pt x="222" y="6"/>
                </a:lnTo>
                <a:lnTo>
                  <a:pt x="226" y="10"/>
                </a:lnTo>
                <a:lnTo>
                  <a:pt x="226" y="14"/>
                </a:lnTo>
                <a:lnTo>
                  <a:pt x="226" y="24"/>
                </a:lnTo>
                <a:lnTo>
                  <a:pt x="224" y="34"/>
                </a:lnTo>
                <a:lnTo>
                  <a:pt x="218" y="44"/>
                </a:lnTo>
                <a:lnTo>
                  <a:pt x="212" y="52"/>
                </a:lnTo>
                <a:lnTo>
                  <a:pt x="206" y="56"/>
                </a:lnTo>
                <a:lnTo>
                  <a:pt x="200" y="58"/>
                </a:lnTo>
                <a:lnTo>
                  <a:pt x="200" y="58"/>
                </a:lnTo>
                <a:lnTo>
                  <a:pt x="208" y="58"/>
                </a:lnTo>
                <a:lnTo>
                  <a:pt x="230" y="62"/>
                </a:lnTo>
                <a:lnTo>
                  <a:pt x="242" y="64"/>
                </a:lnTo>
                <a:lnTo>
                  <a:pt x="252" y="70"/>
                </a:lnTo>
                <a:lnTo>
                  <a:pt x="260" y="78"/>
                </a:lnTo>
                <a:lnTo>
                  <a:pt x="262" y="84"/>
                </a:lnTo>
                <a:lnTo>
                  <a:pt x="264" y="90"/>
                </a:lnTo>
                <a:lnTo>
                  <a:pt x="264" y="90"/>
                </a:lnTo>
                <a:lnTo>
                  <a:pt x="264" y="96"/>
                </a:lnTo>
                <a:lnTo>
                  <a:pt x="262" y="100"/>
                </a:lnTo>
                <a:lnTo>
                  <a:pt x="256" y="110"/>
                </a:lnTo>
                <a:lnTo>
                  <a:pt x="248" y="116"/>
                </a:lnTo>
                <a:lnTo>
                  <a:pt x="238" y="120"/>
                </a:lnTo>
                <a:lnTo>
                  <a:pt x="218" y="124"/>
                </a:lnTo>
                <a:lnTo>
                  <a:pt x="210" y="126"/>
                </a:lnTo>
                <a:lnTo>
                  <a:pt x="210" y="126"/>
                </a:lnTo>
                <a:lnTo>
                  <a:pt x="222" y="130"/>
                </a:lnTo>
                <a:lnTo>
                  <a:pt x="244" y="140"/>
                </a:lnTo>
                <a:lnTo>
                  <a:pt x="254" y="146"/>
                </a:lnTo>
                <a:lnTo>
                  <a:pt x="260" y="154"/>
                </a:lnTo>
                <a:lnTo>
                  <a:pt x="262" y="158"/>
                </a:lnTo>
                <a:lnTo>
                  <a:pt x="262" y="164"/>
                </a:lnTo>
                <a:lnTo>
                  <a:pt x="260" y="168"/>
                </a:lnTo>
                <a:lnTo>
                  <a:pt x="256" y="172"/>
                </a:lnTo>
                <a:lnTo>
                  <a:pt x="256" y="172"/>
                </a:lnTo>
                <a:lnTo>
                  <a:pt x="250" y="176"/>
                </a:lnTo>
                <a:lnTo>
                  <a:pt x="244" y="178"/>
                </a:lnTo>
                <a:lnTo>
                  <a:pt x="236" y="180"/>
                </a:lnTo>
                <a:lnTo>
                  <a:pt x="228" y="178"/>
                </a:lnTo>
                <a:lnTo>
                  <a:pt x="212" y="174"/>
                </a:lnTo>
                <a:lnTo>
                  <a:pt x="196" y="166"/>
                </a:lnTo>
                <a:lnTo>
                  <a:pt x="160" y="148"/>
                </a:lnTo>
                <a:lnTo>
                  <a:pt x="146" y="142"/>
                </a:lnTo>
                <a:lnTo>
                  <a:pt x="132" y="138"/>
                </a:lnTo>
                <a:lnTo>
                  <a:pt x="132" y="138"/>
                </a:lnTo>
                <a:lnTo>
                  <a:pt x="118" y="136"/>
                </a:lnTo>
                <a:lnTo>
                  <a:pt x="100" y="138"/>
                </a:lnTo>
                <a:lnTo>
                  <a:pt x="60" y="146"/>
                </a:lnTo>
                <a:lnTo>
                  <a:pt x="10" y="158"/>
                </a:lnTo>
                <a:lnTo>
                  <a:pt x="0" y="116"/>
                </a:lnTo>
                <a:close/>
              </a:path>
            </a:pathLst>
          </a:custGeom>
          <a:noFill/>
          <a:ln w="12700">
            <a:solidFill>
              <a:srgbClr val="4C492F"/>
            </a:solidFill>
            <a:prstDash val="solid"/>
            <a:round/>
          </a:ln>
        </p:spPr>
      </p:sp>
      <p:sp>
        <p:nvSpPr>
          <p:cNvPr id="144" name="Freeform 57"/>
          <p:cNvSpPr/>
          <p:nvPr/>
        </p:nvSpPr>
        <p:spPr bwMode="auto">
          <a:xfrm>
            <a:off x="2410460" y="2139950"/>
            <a:ext cx="168910" cy="194310"/>
          </a:xfrm>
          <a:custGeom>
            <a:avLst/>
            <a:gdLst>
              <a:gd name="T0" fmla="*/ 118 w 214"/>
              <a:gd name="T1" fmla="*/ 16 h 246"/>
              <a:gd name="T2" fmla="*/ 118 w 214"/>
              <a:gd name="T3" fmla="*/ 16 h 246"/>
              <a:gd name="T4" fmla="*/ 106 w 214"/>
              <a:gd name="T5" fmla="*/ 10 h 246"/>
              <a:gd name="T6" fmla="*/ 94 w 214"/>
              <a:gd name="T7" fmla="*/ 4 h 246"/>
              <a:gd name="T8" fmla="*/ 82 w 214"/>
              <a:gd name="T9" fmla="*/ 2 h 246"/>
              <a:gd name="T10" fmla="*/ 70 w 214"/>
              <a:gd name="T11" fmla="*/ 0 h 246"/>
              <a:gd name="T12" fmla="*/ 60 w 214"/>
              <a:gd name="T13" fmla="*/ 2 h 246"/>
              <a:gd name="T14" fmla="*/ 50 w 214"/>
              <a:gd name="T15" fmla="*/ 4 h 246"/>
              <a:gd name="T16" fmla="*/ 40 w 214"/>
              <a:gd name="T17" fmla="*/ 8 h 246"/>
              <a:gd name="T18" fmla="*/ 32 w 214"/>
              <a:gd name="T19" fmla="*/ 14 h 246"/>
              <a:gd name="T20" fmla="*/ 18 w 214"/>
              <a:gd name="T21" fmla="*/ 26 h 246"/>
              <a:gd name="T22" fmla="*/ 8 w 214"/>
              <a:gd name="T23" fmla="*/ 38 h 246"/>
              <a:gd name="T24" fmla="*/ 2 w 214"/>
              <a:gd name="T25" fmla="*/ 50 h 246"/>
              <a:gd name="T26" fmla="*/ 0 w 214"/>
              <a:gd name="T27" fmla="*/ 58 h 246"/>
              <a:gd name="T28" fmla="*/ 0 w 214"/>
              <a:gd name="T29" fmla="*/ 58 h 246"/>
              <a:gd name="T30" fmla="*/ 4 w 214"/>
              <a:gd name="T31" fmla="*/ 64 h 246"/>
              <a:gd name="T32" fmla="*/ 14 w 214"/>
              <a:gd name="T33" fmla="*/ 70 h 246"/>
              <a:gd name="T34" fmla="*/ 40 w 214"/>
              <a:gd name="T35" fmla="*/ 84 h 246"/>
              <a:gd name="T36" fmla="*/ 56 w 214"/>
              <a:gd name="T37" fmla="*/ 94 h 246"/>
              <a:gd name="T38" fmla="*/ 72 w 214"/>
              <a:gd name="T39" fmla="*/ 104 h 246"/>
              <a:gd name="T40" fmla="*/ 86 w 214"/>
              <a:gd name="T41" fmla="*/ 118 h 246"/>
              <a:gd name="T42" fmla="*/ 96 w 214"/>
              <a:gd name="T43" fmla="*/ 132 h 246"/>
              <a:gd name="T44" fmla="*/ 96 w 214"/>
              <a:gd name="T45" fmla="*/ 132 h 246"/>
              <a:gd name="T46" fmla="*/ 104 w 214"/>
              <a:gd name="T47" fmla="*/ 152 h 246"/>
              <a:gd name="T48" fmla="*/ 112 w 214"/>
              <a:gd name="T49" fmla="*/ 170 h 246"/>
              <a:gd name="T50" fmla="*/ 128 w 214"/>
              <a:gd name="T51" fmla="*/ 208 h 246"/>
              <a:gd name="T52" fmla="*/ 136 w 214"/>
              <a:gd name="T53" fmla="*/ 224 h 246"/>
              <a:gd name="T54" fmla="*/ 144 w 214"/>
              <a:gd name="T55" fmla="*/ 236 h 246"/>
              <a:gd name="T56" fmla="*/ 148 w 214"/>
              <a:gd name="T57" fmla="*/ 242 h 246"/>
              <a:gd name="T58" fmla="*/ 154 w 214"/>
              <a:gd name="T59" fmla="*/ 244 h 246"/>
              <a:gd name="T60" fmla="*/ 158 w 214"/>
              <a:gd name="T61" fmla="*/ 246 h 246"/>
              <a:gd name="T62" fmla="*/ 164 w 214"/>
              <a:gd name="T63" fmla="*/ 246 h 246"/>
              <a:gd name="T64" fmla="*/ 164 w 214"/>
              <a:gd name="T65" fmla="*/ 246 h 246"/>
              <a:gd name="T66" fmla="*/ 174 w 214"/>
              <a:gd name="T67" fmla="*/ 242 h 246"/>
              <a:gd name="T68" fmla="*/ 184 w 214"/>
              <a:gd name="T69" fmla="*/ 238 h 246"/>
              <a:gd name="T70" fmla="*/ 192 w 214"/>
              <a:gd name="T71" fmla="*/ 230 h 246"/>
              <a:gd name="T72" fmla="*/ 200 w 214"/>
              <a:gd name="T73" fmla="*/ 220 h 246"/>
              <a:gd name="T74" fmla="*/ 206 w 214"/>
              <a:gd name="T75" fmla="*/ 208 h 246"/>
              <a:gd name="T76" fmla="*/ 210 w 214"/>
              <a:gd name="T77" fmla="*/ 194 h 246"/>
              <a:gd name="T78" fmla="*/ 214 w 214"/>
              <a:gd name="T79" fmla="*/ 180 h 246"/>
              <a:gd name="T80" fmla="*/ 214 w 214"/>
              <a:gd name="T81" fmla="*/ 164 h 246"/>
              <a:gd name="T82" fmla="*/ 212 w 214"/>
              <a:gd name="T83" fmla="*/ 146 h 246"/>
              <a:gd name="T84" fmla="*/ 208 w 214"/>
              <a:gd name="T85" fmla="*/ 128 h 246"/>
              <a:gd name="T86" fmla="*/ 202 w 214"/>
              <a:gd name="T87" fmla="*/ 110 h 246"/>
              <a:gd name="T88" fmla="*/ 192 w 214"/>
              <a:gd name="T89" fmla="*/ 92 h 246"/>
              <a:gd name="T90" fmla="*/ 178 w 214"/>
              <a:gd name="T91" fmla="*/ 72 h 246"/>
              <a:gd name="T92" fmla="*/ 162 w 214"/>
              <a:gd name="T93" fmla="*/ 54 h 246"/>
              <a:gd name="T94" fmla="*/ 142 w 214"/>
              <a:gd name="T95" fmla="*/ 34 h 246"/>
              <a:gd name="T96" fmla="*/ 118 w 214"/>
              <a:gd name="T97" fmla="*/ 16 h 246"/>
              <a:gd name="T98" fmla="*/ 118 w 214"/>
              <a:gd name="T99" fmla="*/ 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4" h="246">
                <a:moveTo>
                  <a:pt x="118" y="16"/>
                </a:moveTo>
                <a:lnTo>
                  <a:pt x="118" y="16"/>
                </a:lnTo>
                <a:lnTo>
                  <a:pt x="106" y="10"/>
                </a:lnTo>
                <a:lnTo>
                  <a:pt x="94" y="4"/>
                </a:lnTo>
                <a:lnTo>
                  <a:pt x="82" y="2"/>
                </a:lnTo>
                <a:lnTo>
                  <a:pt x="70" y="0"/>
                </a:lnTo>
                <a:lnTo>
                  <a:pt x="60" y="2"/>
                </a:lnTo>
                <a:lnTo>
                  <a:pt x="50" y="4"/>
                </a:lnTo>
                <a:lnTo>
                  <a:pt x="40" y="8"/>
                </a:lnTo>
                <a:lnTo>
                  <a:pt x="32" y="14"/>
                </a:lnTo>
                <a:lnTo>
                  <a:pt x="18" y="26"/>
                </a:lnTo>
                <a:lnTo>
                  <a:pt x="8" y="38"/>
                </a:lnTo>
                <a:lnTo>
                  <a:pt x="2" y="50"/>
                </a:lnTo>
                <a:lnTo>
                  <a:pt x="0" y="58"/>
                </a:lnTo>
                <a:lnTo>
                  <a:pt x="0" y="58"/>
                </a:lnTo>
                <a:lnTo>
                  <a:pt x="4" y="64"/>
                </a:lnTo>
                <a:lnTo>
                  <a:pt x="14" y="70"/>
                </a:lnTo>
                <a:lnTo>
                  <a:pt x="40" y="84"/>
                </a:lnTo>
                <a:lnTo>
                  <a:pt x="56" y="94"/>
                </a:lnTo>
                <a:lnTo>
                  <a:pt x="72" y="104"/>
                </a:lnTo>
                <a:lnTo>
                  <a:pt x="86" y="118"/>
                </a:lnTo>
                <a:lnTo>
                  <a:pt x="96" y="132"/>
                </a:lnTo>
                <a:lnTo>
                  <a:pt x="96" y="132"/>
                </a:lnTo>
                <a:lnTo>
                  <a:pt x="104" y="152"/>
                </a:lnTo>
                <a:lnTo>
                  <a:pt x="112" y="170"/>
                </a:lnTo>
                <a:lnTo>
                  <a:pt x="128" y="208"/>
                </a:lnTo>
                <a:lnTo>
                  <a:pt x="136" y="224"/>
                </a:lnTo>
                <a:lnTo>
                  <a:pt x="144" y="236"/>
                </a:lnTo>
                <a:lnTo>
                  <a:pt x="148" y="242"/>
                </a:lnTo>
                <a:lnTo>
                  <a:pt x="154" y="244"/>
                </a:lnTo>
                <a:lnTo>
                  <a:pt x="158" y="246"/>
                </a:lnTo>
                <a:lnTo>
                  <a:pt x="164" y="246"/>
                </a:lnTo>
                <a:lnTo>
                  <a:pt x="164" y="246"/>
                </a:lnTo>
                <a:lnTo>
                  <a:pt x="174" y="242"/>
                </a:lnTo>
                <a:lnTo>
                  <a:pt x="184" y="238"/>
                </a:lnTo>
                <a:lnTo>
                  <a:pt x="192" y="230"/>
                </a:lnTo>
                <a:lnTo>
                  <a:pt x="200" y="220"/>
                </a:lnTo>
                <a:lnTo>
                  <a:pt x="206" y="208"/>
                </a:lnTo>
                <a:lnTo>
                  <a:pt x="210" y="194"/>
                </a:lnTo>
                <a:lnTo>
                  <a:pt x="214" y="180"/>
                </a:lnTo>
                <a:lnTo>
                  <a:pt x="214" y="164"/>
                </a:lnTo>
                <a:lnTo>
                  <a:pt x="212" y="146"/>
                </a:lnTo>
                <a:lnTo>
                  <a:pt x="208" y="128"/>
                </a:lnTo>
                <a:lnTo>
                  <a:pt x="202" y="110"/>
                </a:lnTo>
                <a:lnTo>
                  <a:pt x="192" y="92"/>
                </a:lnTo>
                <a:lnTo>
                  <a:pt x="178" y="72"/>
                </a:lnTo>
                <a:lnTo>
                  <a:pt x="162" y="54"/>
                </a:lnTo>
                <a:lnTo>
                  <a:pt x="142" y="34"/>
                </a:lnTo>
                <a:lnTo>
                  <a:pt x="118" y="16"/>
                </a:lnTo>
                <a:lnTo>
                  <a:pt x="11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5" name="Freeform 58"/>
          <p:cNvSpPr/>
          <p:nvPr/>
        </p:nvSpPr>
        <p:spPr bwMode="auto">
          <a:xfrm>
            <a:off x="2140585" y="2259965"/>
            <a:ext cx="102870" cy="116840"/>
          </a:xfrm>
          <a:custGeom>
            <a:avLst/>
            <a:gdLst>
              <a:gd name="T0" fmla="*/ 20 w 130"/>
              <a:gd name="T1" fmla="*/ 130 h 148"/>
              <a:gd name="T2" fmla="*/ 2 w 130"/>
              <a:gd name="T3" fmla="*/ 68 h 148"/>
              <a:gd name="T4" fmla="*/ 0 w 130"/>
              <a:gd name="T5" fmla="*/ 36 h 148"/>
              <a:gd name="T6" fmla="*/ 4 w 130"/>
              <a:gd name="T7" fmla="*/ 20 h 148"/>
              <a:gd name="T8" fmla="*/ 6 w 130"/>
              <a:gd name="T9" fmla="*/ 18 h 148"/>
              <a:gd name="T10" fmla="*/ 18 w 130"/>
              <a:gd name="T11" fmla="*/ 14 h 148"/>
              <a:gd name="T12" fmla="*/ 26 w 130"/>
              <a:gd name="T13" fmla="*/ 20 h 148"/>
              <a:gd name="T14" fmla="*/ 34 w 130"/>
              <a:gd name="T15" fmla="*/ 30 h 148"/>
              <a:gd name="T16" fmla="*/ 34 w 130"/>
              <a:gd name="T17" fmla="*/ 24 h 148"/>
              <a:gd name="T18" fmla="*/ 42 w 130"/>
              <a:gd name="T19" fmla="*/ 6 h 148"/>
              <a:gd name="T20" fmla="*/ 54 w 130"/>
              <a:gd name="T21" fmla="*/ 0 h 148"/>
              <a:gd name="T22" fmla="*/ 62 w 130"/>
              <a:gd name="T23" fmla="*/ 2 h 148"/>
              <a:gd name="T24" fmla="*/ 74 w 130"/>
              <a:gd name="T25" fmla="*/ 10 h 148"/>
              <a:gd name="T26" fmla="*/ 82 w 130"/>
              <a:gd name="T27" fmla="*/ 18 h 148"/>
              <a:gd name="T28" fmla="*/ 88 w 130"/>
              <a:gd name="T29" fmla="*/ 10 h 148"/>
              <a:gd name="T30" fmla="*/ 102 w 130"/>
              <a:gd name="T31" fmla="*/ 2 h 148"/>
              <a:gd name="T32" fmla="*/ 108 w 130"/>
              <a:gd name="T33" fmla="*/ 2 h 148"/>
              <a:gd name="T34" fmla="*/ 114 w 130"/>
              <a:gd name="T35" fmla="*/ 8 h 148"/>
              <a:gd name="T36" fmla="*/ 124 w 130"/>
              <a:gd name="T37" fmla="*/ 40 h 148"/>
              <a:gd name="T38" fmla="*/ 130 w 130"/>
              <a:gd name="T39" fmla="*/ 108 h 148"/>
              <a:gd name="T40" fmla="*/ 130 w 130"/>
              <a:gd name="T41" fmla="*/ 130 h 148"/>
              <a:gd name="T42" fmla="*/ 126 w 130"/>
              <a:gd name="T43" fmla="*/ 136 h 148"/>
              <a:gd name="T44" fmla="*/ 110 w 130"/>
              <a:gd name="T45" fmla="*/ 142 h 148"/>
              <a:gd name="T46" fmla="*/ 102 w 130"/>
              <a:gd name="T47" fmla="*/ 136 h 148"/>
              <a:gd name="T48" fmla="*/ 98 w 130"/>
              <a:gd name="T49" fmla="*/ 130 h 148"/>
              <a:gd name="T50" fmla="*/ 92 w 130"/>
              <a:gd name="T51" fmla="*/ 140 h 148"/>
              <a:gd name="T52" fmla="*/ 84 w 130"/>
              <a:gd name="T53" fmla="*/ 148 h 148"/>
              <a:gd name="T54" fmla="*/ 72 w 130"/>
              <a:gd name="T55" fmla="*/ 142 h 148"/>
              <a:gd name="T56" fmla="*/ 64 w 130"/>
              <a:gd name="T57" fmla="*/ 130 h 148"/>
              <a:gd name="T58" fmla="*/ 48 w 130"/>
              <a:gd name="T59" fmla="*/ 142 h 148"/>
              <a:gd name="T60" fmla="*/ 32 w 130"/>
              <a:gd name="T61" fmla="*/ 144 h 148"/>
              <a:gd name="T62" fmla="*/ 20 w 130"/>
              <a:gd name="T63" fmla="*/ 13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148">
                <a:moveTo>
                  <a:pt x="20" y="130"/>
                </a:moveTo>
                <a:lnTo>
                  <a:pt x="20" y="130"/>
                </a:lnTo>
                <a:lnTo>
                  <a:pt x="10" y="104"/>
                </a:lnTo>
                <a:lnTo>
                  <a:pt x="2" y="68"/>
                </a:lnTo>
                <a:lnTo>
                  <a:pt x="0" y="52"/>
                </a:lnTo>
                <a:lnTo>
                  <a:pt x="0" y="36"/>
                </a:lnTo>
                <a:lnTo>
                  <a:pt x="0" y="24"/>
                </a:lnTo>
                <a:lnTo>
                  <a:pt x="4" y="20"/>
                </a:lnTo>
                <a:lnTo>
                  <a:pt x="6" y="18"/>
                </a:lnTo>
                <a:lnTo>
                  <a:pt x="6" y="18"/>
                </a:lnTo>
                <a:lnTo>
                  <a:pt x="12" y="14"/>
                </a:lnTo>
                <a:lnTo>
                  <a:pt x="18" y="14"/>
                </a:lnTo>
                <a:lnTo>
                  <a:pt x="22" y="16"/>
                </a:lnTo>
                <a:lnTo>
                  <a:pt x="26" y="20"/>
                </a:lnTo>
                <a:lnTo>
                  <a:pt x="32" y="26"/>
                </a:lnTo>
                <a:lnTo>
                  <a:pt x="34" y="30"/>
                </a:lnTo>
                <a:lnTo>
                  <a:pt x="34" y="30"/>
                </a:lnTo>
                <a:lnTo>
                  <a:pt x="34" y="24"/>
                </a:lnTo>
                <a:lnTo>
                  <a:pt x="38" y="12"/>
                </a:lnTo>
                <a:lnTo>
                  <a:pt x="42" y="6"/>
                </a:lnTo>
                <a:lnTo>
                  <a:pt x="46" y="2"/>
                </a:lnTo>
                <a:lnTo>
                  <a:pt x="54" y="0"/>
                </a:lnTo>
                <a:lnTo>
                  <a:pt x="62" y="2"/>
                </a:lnTo>
                <a:lnTo>
                  <a:pt x="62" y="2"/>
                </a:lnTo>
                <a:lnTo>
                  <a:pt x="68" y="6"/>
                </a:lnTo>
                <a:lnTo>
                  <a:pt x="74" y="10"/>
                </a:lnTo>
                <a:lnTo>
                  <a:pt x="82" y="18"/>
                </a:lnTo>
                <a:lnTo>
                  <a:pt x="82" y="18"/>
                </a:lnTo>
                <a:lnTo>
                  <a:pt x="84" y="14"/>
                </a:lnTo>
                <a:lnTo>
                  <a:pt x="88" y="10"/>
                </a:lnTo>
                <a:lnTo>
                  <a:pt x="96" y="4"/>
                </a:lnTo>
                <a:lnTo>
                  <a:pt x="102" y="2"/>
                </a:lnTo>
                <a:lnTo>
                  <a:pt x="108" y="2"/>
                </a:lnTo>
                <a:lnTo>
                  <a:pt x="108" y="2"/>
                </a:lnTo>
                <a:lnTo>
                  <a:pt x="112" y="4"/>
                </a:lnTo>
                <a:lnTo>
                  <a:pt x="114" y="8"/>
                </a:lnTo>
                <a:lnTo>
                  <a:pt x="120" y="20"/>
                </a:lnTo>
                <a:lnTo>
                  <a:pt x="124" y="40"/>
                </a:lnTo>
                <a:lnTo>
                  <a:pt x="126" y="64"/>
                </a:lnTo>
                <a:lnTo>
                  <a:pt x="130" y="108"/>
                </a:lnTo>
                <a:lnTo>
                  <a:pt x="130" y="130"/>
                </a:lnTo>
                <a:lnTo>
                  <a:pt x="130" y="130"/>
                </a:lnTo>
                <a:lnTo>
                  <a:pt x="128" y="134"/>
                </a:lnTo>
                <a:lnTo>
                  <a:pt x="126" y="136"/>
                </a:lnTo>
                <a:lnTo>
                  <a:pt x="116" y="140"/>
                </a:lnTo>
                <a:lnTo>
                  <a:pt x="110" y="142"/>
                </a:lnTo>
                <a:lnTo>
                  <a:pt x="106" y="140"/>
                </a:lnTo>
                <a:lnTo>
                  <a:pt x="102" y="136"/>
                </a:lnTo>
                <a:lnTo>
                  <a:pt x="98" y="130"/>
                </a:lnTo>
                <a:lnTo>
                  <a:pt x="98" y="130"/>
                </a:lnTo>
                <a:lnTo>
                  <a:pt x="96" y="136"/>
                </a:lnTo>
                <a:lnTo>
                  <a:pt x="92" y="140"/>
                </a:lnTo>
                <a:lnTo>
                  <a:pt x="88" y="144"/>
                </a:lnTo>
                <a:lnTo>
                  <a:pt x="84" y="148"/>
                </a:lnTo>
                <a:lnTo>
                  <a:pt x="78" y="146"/>
                </a:lnTo>
                <a:lnTo>
                  <a:pt x="72" y="142"/>
                </a:lnTo>
                <a:lnTo>
                  <a:pt x="64" y="130"/>
                </a:lnTo>
                <a:lnTo>
                  <a:pt x="64" y="130"/>
                </a:lnTo>
                <a:lnTo>
                  <a:pt x="58" y="134"/>
                </a:lnTo>
                <a:lnTo>
                  <a:pt x="48" y="142"/>
                </a:lnTo>
                <a:lnTo>
                  <a:pt x="40" y="144"/>
                </a:lnTo>
                <a:lnTo>
                  <a:pt x="32" y="144"/>
                </a:lnTo>
                <a:lnTo>
                  <a:pt x="26" y="140"/>
                </a:lnTo>
                <a:lnTo>
                  <a:pt x="20" y="130"/>
                </a:lnTo>
                <a:lnTo>
                  <a:pt x="20" y="13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</p:sp>
      <p:sp>
        <p:nvSpPr>
          <p:cNvPr id="146" name="Freeform 59"/>
          <p:cNvSpPr/>
          <p:nvPr>
            <p:custDataLst>
              <p:tags r:id="rId20"/>
            </p:custDataLst>
          </p:nvPr>
        </p:nvSpPr>
        <p:spPr bwMode="auto">
          <a:xfrm>
            <a:off x="2175510" y="2029460"/>
            <a:ext cx="75565" cy="75565"/>
          </a:xfrm>
          <a:custGeom>
            <a:avLst/>
            <a:gdLst>
              <a:gd name="T0" fmla="*/ 92 w 96"/>
              <a:gd name="T1" fmla="*/ 78 h 96"/>
              <a:gd name="T2" fmla="*/ 92 w 96"/>
              <a:gd name="T3" fmla="*/ 78 h 96"/>
              <a:gd name="T4" fmla="*/ 74 w 96"/>
              <a:gd name="T5" fmla="*/ 60 h 96"/>
              <a:gd name="T6" fmla="*/ 54 w 96"/>
              <a:gd name="T7" fmla="*/ 40 h 96"/>
              <a:gd name="T8" fmla="*/ 36 w 96"/>
              <a:gd name="T9" fmla="*/ 22 h 96"/>
              <a:gd name="T10" fmla="*/ 16 w 96"/>
              <a:gd name="T11" fmla="*/ 4 h 96"/>
              <a:gd name="T12" fmla="*/ 16 w 96"/>
              <a:gd name="T13" fmla="*/ 4 h 96"/>
              <a:gd name="T14" fmla="*/ 14 w 96"/>
              <a:gd name="T15" fmla="*/ 2 h 96"/>
              <a:gd name="T16" fmla="*/ 10 w 96"/>
              <a:gd name="T17" fmla="*/ 0 h 96"/>
              <a:gd name="T18" fmla="*/ 4 w 96"/>
              <a:gd name="T19" fmla="*/ 4 h 96"/>
              <a:gd name="T20" fmla="*/ 0 w 96"/>
              <a:gd name="T21" fmla="*/ 10 h 96"/>
              <a:gd name="T22" fmla="*/ 0 w 96"/>
              <a:gd name="T23" fmla="*/ 12 h 96"/>
              <a:gd name="T24" fmla="*/ 2 w 96"/>
              <a:gd name="T25" fmla="*/ 16 h 96"/>
              <a:gd name="T26" fmla="*/ 2 w 96"/>
              <a:gd name="T27" fmla="*/ 16 h 96"/>
              <a:gd name="T28" fmla="*/ 40 w 96"/>
              <a:gd name="T29" fmla="*/ 56 h 96"/>
              <a:gd name="T30" fmla="*/ 58 w 96"/>
              <a:gd name="T31" fmla="*/ 76 h 96"/>
              <a:gd name="T32" fmla="*/ 80 w 96"/>
              <a:gd name="T33" fmla="*/ 94 h 96"/>
              <a:gd name="T34" fmla="*/ 80 w 96"/>
              <a:gd name="T35" fmla="*/ 94 h 96"/>
              <a:gd name="T36" fmla="*/ 84 w 96"/>
              <a:gd name="T37" fmla="*/ 96 h 96"/>
              <a:gd name="T38" fmla="*/ 88 w 96"/>
              <a:gd name="T39" fmla="*/ 96 h 96"/>
              <a:gd name="T40" fmla="*/ 90 w 96"/>
              <a:gd name="T41" fmla="*/ 94 h 96"/>
              <a:gd name="T42" fmla="*/ 94 w 96"/>
              <a:gd name="T43" fmla="*/ 92 h 96"/>
              <a:gd name="T44" fmla="*/ 96 w 96"/>
              <a:gd name="T45" fmla="*/ 90 h 96"/>
              <a:gd name="T46" fmla="*/ 96 w 96"/>
              <a:gd name="T47" fmla="*/ 86 h 96"/>
              <a:gd name="T48" fmla="*/ 96 w 96"/>
              <a:gd name="T49" fmla="*/ 82 h 96"/>
              <a:gd name="T50" fmla="*/ 92 w 96"/>
              <a:gd name="T51" fmla="*/ 78 h 96"/>
              <a:gd name="T52" fmla="*/ 92 w 96"/>
              <a:gd name="T53" fmla="*/ 7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6" h="96">
                <a:moveTo>
                  <a:pt x="92" y="78"/>
                </a:moveTo>
                <a:lnTo>
                  <a:pt x="92" y="78"/>
                </a:lnTo>
                <a:lnTo>
                  <a:pt x="74" y="60"/>
                </a:lnTo>
                <a:lnTo>
                  <a:pt x="54" y="40"/>
                </a:lnTo>
                <a:lnTo>
                  <a:pt x="36" y="22"/>
                </a:lnTo>
                <a:lnTo>
                  <a:pt x="16" y="4"/>
                </a:lnTo>
                <a:lnTo>
                  <a:pt x="16" y="4"/>
                </a:lnTo>
                <a:lnTo>
                  <a:pt x="14" y="2"/>
                </a:lnTo>
                <a:lnTo>
                  <a:pt x="10" y="0"/>
                </a:lnTo>
                <a:lnTo>
                  <a:pt x="4" y="4"/>
                </a:lnTo>
                <a:lnTo>
                  <a:pt x="0" y="10"/>
                </a:lnTo>
                <a:lnTo>
                  <a:pt x="0" y="12"/>
                </a:lnTo>
                <a:lnTo>
                  <a:pt x="2" y="16"/>
                </a:lnTo>
                <a:lnTo>
                  <a:pt x="2" y="16"/>
                </a:lnTo>
                <a:lnTo>
                  <a:pt x="40" y="56"/>
                </a:lnTo>
                <a:lnTo>
                  <a:pt x="58" y="76"/>
                </a:lnTo>
                <a:lnTo>
                  <a:pt x="80" y="94"/>
                </a:lnTo>
                <a:lnTo>
                  <a:pt x="80" y="94"/>
                </a:lnTo>
                <a:lnTo>
                  <a:pt x="84" y="96"/>
                </a:lnTo>
                <a:lnTo>
                  <a:pt x="88" y="96"/>
                </a:lnTo>
                <a:lnTo>
                  <a:pt x="90" y="94"/>
                </a:lnTo>
                <a:lnTo>
                  <a:pt x="94" y="92"/>
                </a:lnTo>
                <a:lnTo>
                  <a:pt x="96" y="90"/>
                </a:lnTo>
                <a:lnTo>
                  <a:pt x="96" y="86"/>
                </a:lnTo>
                <a:lnTo>
                  <a:pt x="96" y="82"/>
                </a:lnTo>
                <a:lnTo>
                  <a:pt x="92" y="78"/>
                </a:lnTo>
                <a:lnTo>
                  <a:pt x="92" y="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47" name="Freeform 60"/>
          <p:cNvSpPr/>
          <p:nvPr>
            <p:custDataLst>
              <p:tags r:id="rId21"/>
            </p:custDataLst>
          </p:nvPr>
        </p:nvSpPr>
        <p:spPr bwMode="auto">
          <a:xfrm>
            <a:off x="2390140" y="1894205"/>
            <a:ext cx="41275" cy="120015"/>
          </a:xfrm>
          <a:custGeom>
            <a:avLst/>
            <a:gdLst>
              <a:gd name="T0" fmla="*/ 52 w 52"/>
              <a:gd name="T1" fmla="*/ 142 h 152"/>
              <a:gd name="T2" fmla="*/ 52 w 52"/>
              <a:gd name="T3" fmla="*/ 142 h 152"/>
              <a:gd name="T4" fmla="*/ 38 w 52"/>
              <a:gd name="T5" fmla="*/ 74 h 152"/>
              <a:gd name="T6" fmla="*/ 30 w 52"/>
              <a:gd name="T7" fmla="*/ 40 h 152"/>
              <a:gd name="T8" fmla="*/ 26 w 52"/>
              <a:gd name="T9" fmla="*/ 24 h 152"/>
              <a:gd name="T10" fmla="*/ 18 w 52"/>
              <a:gd name="T11" fmla="*/ 6 h 152"/>
              <a:gd name="T12" fmla="*/ 18 w 52"/>
              <a:gd name="T13" fmla="*/ 6 h 152"/>
              <a:gd name="T14" fmla="*/ 16 w 52"/>
              <a:gd name="T15" fmla="*/ 4 h 152"/>
              <a:gd name="T16" fmla="*/ 14 w 52"/>
              <a:gd name="T17" fmla="*/ 2 h 152"/>
              <a:gd name="T18" fmla="*/ 10 w 52"/>
              <a:gd name="T19" fmla="*/ 0 h 152"/>
              <a:gd name="T20" fmla="*/ 6 w 52"/>
              <a:gd name="T21" fmla="*/ 2 h 152"/>
              <a:gd name="T22" fmla="*/ 4 w 52"/>
              <a:gd name="T23" fmla="*/ 4 h 152"/>
              <a:gd name="T24" fmla="*/ 2 w 52"/>
              <a:gd name="T25" fmla="*/ 6 h 152"/>
              <a:gd name="T26" fmla="*/ 0 w 52"/>
              <a:gd name="T27" fmla="*/ 10 h 152"/>
              <a:gd name="T28" fmla="*/ 2 w 52"/>
              <a:gd name="T29" fmla="*/ 14 h 152"/>
              <a:gd name="T30" fmla="*/ 2 w 52"/>
              <a:gd name="T31" fmla="*/ 14 h 152"/>
              <a:gd name="T32" fmla="*/ 16 w 52"/>
              <a:gd name="T33" fmla="*/ 80 h 152"/>
              <a:gd name="T34" fmla="*/ 24 w 52"/>
              <a:gd name="T35" fmla="*/ 112 h 152"/>
              <a:gd name="T36" fmla="*/ 34 w 52"/>
              <a:gd name="T37" fmla="*/ 146 h 152"/>
              <a:gd name="T38" fmla="*/ 34 w 52"/>
              <a:gd name="T39" fmla="*/ 146 h 152"/>
              <a:gd name="T40" fmla="*/ 34 w 52"/>
              <a:gd name="T41" fmla="*/ 148 h 152"/>
              <a:gd name="T42" fmla="*/ 38 w 52"/>
              <a:gd name="T43" fmla="*/ 150 h 152"/>
              <a:gd name="T44" fmla="*/ 44 w 52"/>
              <a:gd name="T45" fmla="*/ 152 h 152"/>
              <a:gd name="T46" fmla="*/ 50 w 52"/>
              <a:gd name="T47" fmla="*/ 148 h 152"/>
              <a:gd name="T48" fmla="*/ 52 w 52"/>
              <a:gd name="T49" fmla="*/ 146 h 152"/>
              <a:gd name="T50" fmla="*/ 52 w 52"/>
              <a:gd name="T51" fmla="*/ 142 h 152"/>
              <a:gd name="T52" fmla="*/ 52 w 52"/>
              <a:gd name="T53" fmla="*/ 14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2" h="152">
                <a:moveTo>
                  <a:pt x="52" y="142"/>
                </a:moveTo>
                <a:lnTo>
                  <a:pt x="52" y="142"/>
                </a:lnTo>
                <a:lnTo>
                  <a:pt x="38" y="74"/>
                </a:lnTo>
                <a:lnTo>
                  <a:pt x="30" y="40"/>
                </a:lnTo>
                <a:lnTo>
                  <a:pt x="26" y="24"/>
                </a:lnTo>
                <a:lnTo>
                  <a:pt x="18" y="6"/>
                </a:lnTo>
                <a:lnTo>
                  <a:pt x="18" y="6"/>
                </a:lnTo>
                <a:lnTo>
                  <a:pt x="16" y="4"/>
                </a:lnTo>
                <a:lnTo>
                  <a:pt x="14" y="2"/>
                </a:lnTo>
                <a:lnTo>
                  <a:pt x="10" y="0"/>
                </a:lnTo>
                <a:lnTo>
                  <a:pt x="6" y="2"/>
                </a:lnTo>
                <a:lnTo>
                  <a:pt x="4" y="4"/>
                </a:lnTo>
                <a:lnTo>
                  <a:pt x="2" y="6"/>
                </a:lnTo>
                <a:lnTo>
                  <a:pt x="0" y="10"/>
                </a:lnTo>
                <a:lnTo>
                  <a:pt x="2" y="14"/>
                </a:lnTo>
                <a:lnTo>
                  <a:pt x="2" y="14"/>
                </a:lnTo>
                <a:lnTo>
                  <a:pt x="16" y="80"/>
                </a:lnTo>
                <a:lnTo>
                  <a:pt x="24" y="112"/>
                </a:lnTo>
                <a:lnTo>
                  <a:pt x="34" y="146"/>
                </a:lnTo>
                <a:lnTo>
                  <a:pt x="34" y="146"/>
                </a:lnTo>
                <a:lnTo>
                  <a:pt x="34" y="148"/>
                </a:lnTo>
                <a:lnTo>
                  <a:pt x="38" y="150"/>
                </a:lnTo>
                <a:lnTo>
                  <a:pt x="44" y="152"/>
                </a:lnTo>
                <a:lnTo>
                  <a:pt x="50" y="148"/>
                </a:lnTo>
                <a:lnTo>
                  <a:pt x="52" y="146"/>
                </a:lnTo>
                <a:lnTo>
                  <a:pt x="52" y="142"/>
                </a:lnTo>
                <a:lnTo>
                  <a:pt x="52" y="14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48" name="Freeform 61"/>
          <p:cNvSpPr/>
          <p:nvPr>
            <p:custDataLst>
              <p:tags r:id="rId22"/>
            </p:custDataLst>
          </p:nvPr>
        </p:nvSpPr>
        <p:spPr bwMode="auto">
          <a:xfrm>
            <a:off x="2601595" y="1966595"/>
            <a:ext cx="75565" cy="72390"/>
          </a:xfrm>
          <a:custGeom>
            <a:avLst/>
            <a:gdLst>
              <a:gd name="T0" fmla="*/ 80 w 96"/>
              <a:gd name="T1" fmla="*/ 2 h 92"/>
              <a:gd name="T2" fmla="*/ 80 w 96"/>
              <a:gd name="T3" fmla="*/ 2 h 92"/>
              <a:gd name="T4" fmla="*/ 58 w 96"/>
              <a:gd name="T5" fmla="*/ 18 h 92"/>
              <a:gd name="T6" fmla="*/ 38 w 96"/>
              <a:gd name="T7" fmla="*/ 36 h 92"/>
              <a:gd name="T8" fmla="*/ 20 w 96"/>
              <a:gd name="T9" fmla="*/ 56 h 92"/>
              <a:gd name="T10" fmla="*/ 2 w 96"/>
              <a:gd name="T11" fmla="*/ 76 h 92"/>
              <a:gd name="T12" fmla="*/ 2 w 96"/>
              <a:gd name="T13" fmla="*/ 76 h 92"/>
              <a:gd name="T14" fmla="*/ 0 w 96"/>
              <a:gd name="T15" fmla="*/ 80 h 92"/>
              <a:gd name="T16" fmla="*/ 0 w 96"/>
              <a:gd name="T17" fmla="*/ 84 h 92"/>
              <a:gd name="T18" fmla="*/ 2 w 96"/>
              <a:gd name="T19" fmla="*/ 86 h 92"/>
              <a:gd name="T20" fmla="*/ 4 w 96"/>
              <a:gd name="T21" fmla="*/ 90 h 92"/>
              <a:gd name="T22" fmla="*/ 6 w 96"/>
              <a:gd name="T23" fmla="*/ 92 h 92"/>
              <a:gd name="T24" fmla="*/ 10 w 96"/>
              <a:gd name="T25" fmla="*/ 92 h 92"/>
              <a:gd name="T26" fmla="*/ 14 w 96"/>
              <a:gd name="T27" fmla="*/ 92 h 92"/>
              <a:gd name="T28" fmla="*/ 18 w 96"/>
              <a:gd name="T29" fmla="*/ 88 h 92"/>
              <a:gd name="T30" fmla="*/ 18 w 96"/>
              <a:gd name="T31" fmla="*/ 88 h 92"/>
              <a:gd name="T32" fmla="*/ 54 w 96"/>
              <a:gd name="T33" fmla="*/ 52 h 92"/>
              <a:gd name="T34" fmla="*/ 92 w 96"/>
              <a:gd name="T35" fmla="*/ 18 h 92"/>
              <a:gd name="T36" fmla="*/ 92 w 96"/>
              <a:gd name="T37" fmla="*/ 18 h 92"/>
              <a:gd name="T38" fmla="*/ 94 w 96"/>
              <a:gd name="T39" fmla="*/ 14 h 92"/>
              <a:gd name="T40" fmla="*/ 96 w 96"/>
              <a:gd name="T41" fmla="*/ 12 h 92"/>
              <a:gd name="T42" fmla="*/ 96 w 96"/>
              <a:gd name="T43" fmla="*/ 8 h 92"/>
              <a:gd name="T44" fmla="*/ 94 w 96"/>
              <a:gd name="T45" fmla="*/ 4 h 92"/>
              <a:gd name="T46" fmla="*/ 92 w 96"/>
              <a:gd name="T47" fmla="*/ 2 h 92"/>
              <a:gd name="T48" fmla="*/ 88 w 96"/>
              <a:gd name="T49" fmla="*/ 0 h 92"/>
              <a:gd name="T50" fmla="*/ 84 w 96"/>
              <a:gd name="T51" fmla="*/ 0 h 92"/>
              <a:gd name="T52" fmla="*/ 80 w 96"/>
              <a:gd name="T53" fmla="*/ 2 h 92"/>
              <a:gd name="T54" fmla="*/ 80 w 96"/>
              <a:gd name="T55" fmla="*/ 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6" h="92">
                <a:moveTo>
                  <a:pt x="80" y="2"/>
                </a:moveTo>
                <a:lnTo>
                  <a:pt x="80" y="2"/>
                </a:lnTo>
                <a:lnTo>
                  <a:pt x="58" y="18"/>
                </a:lnTo>
                <a:lnTo>
                  <a:pt x="38" y="36"/>
                </a:lnTo>
                <a:lnTo>
                  <a:pt x="20" y="56"/>
                </a:lnTo>
                <a:lnTo>
                  <a:pt x="2" y="76"/>
                </a:lnTo>
                <a:lnTo>
                  <a:pt x="2" y="76"/>
                </a:lnTo>
                <a:lnTo>
                  <a:pt x="0" y="80"/>
                </a:lnTo>
                <a:lnTo>
                  <a:pt x="0" y="84"/>
                </a:lnTo>
                <a:lnTo>
                  <a:pt x="2" y="86"/>
                </a:lnTo>
                <a:lnTo>
                  <a:pt x="4" y="90"/>
                </a:lnTo>
                <a:lnTo>
                  <a:pt x="6" y="92"/>
                </a:lnTo>
                <a:lnTo>
                  <a:pt x="10" y="92"/>
                </a:lnTo>
                <a:lnTo>
                  <a:pt x="14" y="92"/>
                </a:lnTo>
                <a:lnTo>
                  <a:pt x="18" y="88"/>
                </a:lnTo>
                <a:lnTo>
                  <a:pt x="18" y="88"/>
                </a:lnTo>
                <a:lnTo>
                  <a:pt x="54" y="52"/>
                </a:lnTo>
                <a:lnTo>
                  <a:pt x="92" y="18"/>
                </a:lnTo>
                <a:lnTo>
                  <a:pt x="92" y="18"/>
                </a:lnTo>
                <a:lnTo>
                  <a:pt x="94" y="14"/>
                </a:lnTo>
                <a:lnTo>
                  <a:pt x="96" y="12"/>
                </a:lnTo>
                <a:lnTo>
                  <a:pt x="96" y="8"/>
                </a:lnTo>
                <a:lnTo>
                  <a:pt x="94" y="4"/>
                </a:lnTo>
                <a:lnTo>
                  <a:pt x="92" y="2"/>
                </a:lnTo>
                <a:lnTo>
                  <a:pt x="88" y="0"/>
                </a:lnTo>
                <a:lnTo>
                  <a:pt x="84" y="0"/>
                </a:lnTo>
                <a:lnTo>
                  <a:pt x="80" y="2"/>
                </a:lnTo>
                <a:lnTo>
                  <a:pt x="80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49" name="Freeform 62"/>
          <p:cNvSpPr/>
          <p:nvPr>
            <p:custDataLst>
              <p:tags r:id="rId23"/>
            </p:custDataLst>
          </p:nvPr>
        </p:nvSpPr>
        <p:spPr bwMode="auto">
          <a:xfrm>
            <a:off x="2705735" y="2247900"/>
            <a:ext cx="126365" cy="28575"/>
          </a:xfrm>
          <a:custGeom>
            <a:avLst/>
            <a:gdLst>
              <a:gd name="T0" fmla="*/ 152 w 160"/>
              <a:gd name="T1" fmla="*/ 0 h 36"/>
              <a:gd name="T2" fmla="*/ 152 w 160"/>
              <a:gd name="T3" fmla="*/ 0 h 36"/>
              <a:gd name="T4" fmla="*/ 134 w 160"/>
              <a:gd name="T5" fmla="*/ 0 h 36"/>
              <a:gd name="T6" fmla="*/ 116 w 160"/>
              <a:gd name="T7" fmla="*/ 0 h 36"/>
              <a:gd name="T8" fmla="*/ 80 w 160"/>
              <a:gd name="T9" fmla="*/ 4 h 36"/>
              <a:gd name="T10" fmla="*/ 10 w 160"/>
              <a:gd name="T11" fmla="*/ 16 h 36"/>
              <a:gd name="T12" fmla="*/ 10 w 160"/>
              <a:gd name="T13" fmla="*/ 16 h 36"/>
              <a:gd name="T14" fmla="*/ 4 w 160"/>
              <a:gd name="T15" fmla="*/ 18 h 36"/>
              <a:gd name="T16" fmla="*/ 2 w 160"/>
              <a:gd name="T17" fmla="*/ 20 h 36"/>
              <a:gd name="T18" fmla="*/ 0 w 160"/>
              <a:gd name="T19" fmla="*/ 24 h 36"/>
              <a:gd name="T20" fmla="*/ 0 w 160"/>
              <a:gd name="T21" fmla="*/ 28 h 36"/>
              <a:gd name="T22" fmla="*/ 0 w 160"/>
              <a:gd name="T23" fmla="*/ 30 h 36"/>
              <a:gd name="T24" fmla="*/ 2 w 160"/>
              <a:gd name="T25" fmla="*/ 34 h 36"/>
              <a:gd name="T26" fmla="*/ 6 w 160"/>
              <a:gd name="T27" fmla="*/ 36 h 36"/>
              <a:gd name="T28" fmla="*/ 10 w 160"/>
              <a:gd name="T29" fmla="*/ 36 h 36"/>
              <a:gd name="T30" fmla="*/ 10 w 160"/>
              <a:gd name="T31" fmla="*/ 36 h 36"/>
              <a:gd name="T32" fmla="*/ 46 w 160"/>
              <a:gd name="T33" fmla="*/ 34 h 36"/>
              <a:gd name="T34" fmla="*/ 80 w 160"/>
              <a:gd name="T35" fmla="*/ 30 h 36"/>
              <a:gd name="T36" fmla="*/ 150 w 160"/>
              <a:gd name="T37" fmla="*/ 20 h 36"/>
              <a:gd name="T38" fmla="*/ 150 w 160"/>
              <a:gd name="T39" fmla="*/ 20 h 36"/>
              <a:gd name="T40" fmla="*/ 154 w 160"/>
              <a:gd name="T41" fmla="*/ 20 h 36"/>
              <a:gd name="T42" fmla="*/ 158 w 160"/>
              <a:gd name="T43" fmla="*/ 16 h 36"/>
              <a:gd name="T44" fmla="*/ 160 w 160"/>
              <a:gd name="T45" fmla="*/ 10 h 36"/>
              <a:gd name="T46" fmla="*/ 160 w 160"/>
              <a:gd name="T47" fmla="*/ 6 h 36"/>
              <a:gd name="T48" fmla="*/ 158 w 160"/>
              <a:gd name="T49" fmla="*/ 4 h 36"/>
              <a:gd name="T50" fmla="*/ 156 w 160"/>
              <a:gd name="T51" fmla="*/ 2 h 36"/>
              <a:gd name="T52" fmla="*/ 152 w 160"/>
              <a:gd name="T53" fmla="*/ 0 h 36"/>
              <a:gd name="T54" fmla="*/ 152 w 160"/>
              <a:gd name="T5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0" h="36">
                <a:moveTo>
                  <a:pt x="152" y="0"/>
                </a:moveTo>
                <a:lnTo>
                  <a:pt x="152" y="0"/>
                </a:lnTo>
                <a:lnTo>
                  <a:pt x="134" y="0"/>
                </a:lnTo>
                <a:lnTo>
                  <a:pt x="116" y="0"/>
                </a:lnTo>
                <a:lnTo>
                  <a:pt x="80" y="4"/>
                </a:lnTo>
                <a:lnTo>
                  <a:pt x="10" y="16"/>
                </a:lnTo>
                <a:lnTo>
                  <a:pt x="10" y="16"/>
                </a:lnTo>
                <a:lnTo>
                  <a:pt x="4" y="18"/>
                </a:lnTo>
                <a:lnTo>
                  <a:pt x="2" y="20"/>
                </a:lnTo>
                <a:lnTo>
                  <a:pt x="0" y="24"/>
                </a:lnTo>
                <a:lnTo>
                  <a:pt x="0" y="28"/>
                </a:lnTo>
                <a:lnTo>
                  <a:pt x="0" y="30"/>
                </a:lnTo>
                <a:lnTo>
                  <a:pt x="2" y="34"/>
                </a:lnTo>
                <a:lnTo>
                  <a:pt x="6" y="36"/>
                </a:lnTo>
                <a:lnTo>
                  <a:pt x="10" y="36"/>
                </a:lnTo>
                <a:lnTo>
                  <a:pt x="10" y="36"/>
                </a:lnTo>
                <a:lnTo>
                  <a:pt x="46" y="34"/>
                </a:lnTo>
                <a:lnTo>
                  <a:pt x="80" y="30"/>
                </a:lnTo>
                <a:lnTo>
                  <a:pt x="150" y="20"/>
                </a:lnTo>
                <a:lnTo>
                  <a:pt x="150" y="20"/>
                </a:lnTo>
                <a:lnTo>
                  <a:pt x="154" y="20"/>
                </a:lnTo>
                <a:lnTo>
                  <a:pt x="158" y="16"/>
                </a:lnTo>
                <a:lnTo>
                  <a:pt x="160" y="10"/>
                </a:lnTo>
                <a:lnTo>
                  <a:pt x="160" y="6"/>
                </a:lnTo>
                <a:lnTo>
                  <a:pt x="158" y="4"/>
                </a:lnTo>
                <a:lnTo>
                  <a:pt x="156" y="2"/>
                </a:lnTo>
                <a:lnTo>
                  <a:pt x="152" y="0"/>
                </a:lnTo>
                <a:lnTo>
                  <a:pt x="15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50" name="Freeform 63"/>
          <p:cNvSpPr/>
          <p:nvPr>
            <p:custDataLst>
              <p:tags r:id="rId24"/>
            </p:custDataLst>
          </p:nvPr>
        </p:nvSpPr>
        <p:spPr bwMode="auto">
          <a:xfrm>
            <a:off x="2630170" y="2433955"/>
            <a:ext cx="91440" cy="85090"/>
          </a:xfrm>
          <a:custGeom>
            <a:avLst/>
            <a:gdLst>
              <a:gd name="T0" fmla="*/ 114 w 116"/>
              <a:gd name="T1" fmla="*/ 92 h 108"/>
              <a:gd name="T2" fmla="*/ 114 w 116"/>
              <a:gd name="T3" fmla="*/ 92 h 108"/>
              <a:gd name="T4" fmla="*/ 92 w 116"/>
              <a:gd name="T5" fmla="*/ 66 h 108"/>
              <a:gd name="T6" fmla="*/ 68 w 116"/>
              <a:gd name="T7" fmla="*/ 42 h 108"/>
              <a:gd name="T8" fmla="*/ 42 w 116"/>
              <a:gd name="T9" fmla="*/ 20 h 108"/>
              <a:gd name="T10" fmla="*/ 14 w 116"/>
              <a:gd name="T11" fmla="*/ 0 h 108"/>
              <a:gd name="T12" fmla="*/ 14 w 116"/>
              <a:gd name="T13" fmla="*/ 0 h 108"/>
              <a:gd name="T14" fmla="*/ 10 w 116"/>
              <a:gd name="T15" fmla="*/ 0 h 108"/>
              <a:gd name="T16" fmla="*/ 8 w 116"/>
              <a:gd name="T17" fmla="*/ 0 h 108"/>
              <a:gd name="T18" fmla="*/ 4 w 116"/>
              <a:gd name="T19" fmla="*/ 2 h 108"/>
              <a:gd name="T20" fmla="*/ 2 w 116"/>
              <a:gd name="T21" fmla="*/ 4 h 108"/>
              <a:gd name="T22" fmla="*/ 0 w 116"/>
              <a:gd name="T23" fmla="*/ 8 h 108"/>
              <a:gd name="T24" fmla="*/ 0 w 116"/>
              <a:gd name="T25" fmla="*/ 12 h 108"/>
              <a:gd name="T26" fmla="*/ 0 w 116"/>
              <a:gd name="T27" fmla="*/ 16 h 108"/>
              <a:gd name="T28" fmla="*/ 4 w 116"/>
              <a:gd name="T29" fmla="*/ 18 h 108"/>
              <a:gd name="T30" fmla="*/ 4 w 116"/>
              <a:gd name="T31" fmla="*/ 18 h 108"/>
              <a:gd name="T32" fmla="*/ 28 w 116"/>
              <a:gd name="T33" fmla="*/ 38 h 108"/>
              <a:gd name="T34" fmla="*/ 52 w 116"/>
              <a:gd name="T35" fmla="*/ 60 h 108"/>
              <a:gd name="T36" fmla="*/ 100 w 116"/>
              <a:gd name="T37" fmla="*/ 106 h 108"/>
              <a:gd name="T38" fmla="*/ 100 w 116"/>
              <a:gd name="T39" fmla="*/ 106 h 108"/>
              <a:gd name="T40" fmla="*/ 102 w 116"/>
              <a:gd name="T41" fmla="*/ 108 h 108"/>
              <a:gd name="T42" fmla="*/ 106 w 116"/>
              <a:gd name="T43" fmla="*/ 108 h 108"/>
              <a:gd name="T44" fmla="*/ 112 w 116"/>
              <a:gd name="T45" fmla="*/ 106 h 108"/>
              <a:gd name="T46" fmla="*/ 116 w 116"/>
              <a:gd name="T47" fmla="*/ 100 h 108"/>
              <a:gd name="T48" fmla="*/ 116 w 116"/>
              <a:gd name="T49" fmla="*/ 96 h 108"/>
              <a:gd name="T50" fmla="*/ 114 w 116"/>
              <a:gd name="T51" fmla="*/ 92 h 108"/>
              <a:gd name="T52" fmla="*/ 114 w 116"/>
              <a:gd name="T53" fmla="*/ 9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6" h="108">
                <a:moveTo>
                  <a:pt x="114" y="92"/>
                </a:moveTo>
                <a:lnTo>
                  <a:pt x="114" y="92"/>
                </a:lnTo>
                <a:lnTo>
                  <a:pt x="92" y="66"/>
                </a:lnTo>
                <a:lnTo>
                  <a:pt x="68" y="42"/>
                </a:lnTo>
                <a:lnTo>
                  <a:pt x="42" y="20"/>
                </a:lnTo>
                <a:lnTo>
                  <a:pt x="14" y="0"/>
                </a:lnTo>
                <a:lnTo>
                  <a:pt x="14" y="0"/>
                </a:lnTo>
                <a:lnTo>
                  <a:pt x="10" y="0"/>
                </a:lnTo>
                <a:lnTo>
                  <a:pt x="8" y="0"/>
                </a:lnTo>
                <a:lnTo>
                  <a:pt x="4" y="2"/>
                </a:lnTo>
                <a:lnTo>
                  <a:pt x="2" y="4"/>
                </a:lnTo>
                <a:lnTo>
                  <a:pt x="0" y="8"/>
                </a:lnTo>
                <a:lnTo>
                  <a:pt x="0" y="12"/>
                </a:lnTo>
                <a:lnTo>
                  <a:pt x="0" y="16"/>
                </a:lnTo>
                <a:lnTo>
                  <a:pt x="4" y="18"/>
                </a:lnTo>
                <a:lnTo>
                  <a:pt x="4" y="18"/>
                </a:lnTo>
                <a:lnTo>
                  <a:pt x="28" y="38"/>
                </a:lnTo>
                <a:lnTo>
                  <a:pt x="52" y="60"/>
                </a:lnTo>
                <a:lnTo>
                  <a:pt x="100" y="106"/>
                </a:lnTo>
                <a:lnTo>
                  <a:pt x="100" y="106"/>
                </a:lnTo>
                <a:lnTo>
                  <a:pt x="102" y="108"/>
                </a:lnTo>
                <a:lnTo>
                  <a:pt x="106" y="108"/>
                </a:lnTo>
                <a:lnTo>
                  <a:pt x="112" y="106"/>
                </a:lnTo>
                <a:lnTo>
                  <a:pt x="116" y="100"/>
                </a:lnTo>
                <a:lnTo>
                  <a:pt x="116" y="96"/>
                </a:lnTo>
                <a:lnTo>
                  <a:pt x="114" y="92"/>
                </a:lnTo>
                <a:lnTo>
                  <a:pt x="114" y="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51" name="Freeform 64"/>
          <p:cNvSpPr/>
          <p:nvPr>
            <p:custDataLst>
              <p:tags r:id="rId25"/>
            </p:custDataLst>
          </p:nvPr>
        </p:nvSpPr>
        <p:spPr bwMode="auto">
          <a:xfrm>
            <a:off x="2468880" y="2519045"/>
            <a:ext cx="34925" cy="99695"/>
          </a:xfrm>
          <a:custGeom>
            <a:avLst/>
            <a:gdLst>
              <a:gd name="T0" fmla="*/ 24 w 44"/>
              <a:gd name="T1" fmla="*/ 8 h 126"/>
              <a:gd name="T2" fmla="*/ 24 w 44"/>
              <a:gd name="T3" fmla="*/ 8 h 126"/>
              <a:gd name="T4" fmla="*/ 14 w 44"/>
              <a:gd name="T5" fmla="*/ 62 h 126"/>
              <a:gd name="T6" fmla="*/ 2 w 44"/>
              <a:gd name="T7" fmla="*/ 116 h 126"/>
              <a:gd name="T8" fmla="*/ 2 w 44"/>
              <a:gd name="T9" fmla="*/ 116 h 126"/>
              <a:gd name="T10" fmla="*/ 0 w 44"/>
              <a:gd name="T11" fmla="*/ 120 h 126"/>
              <a:gd name="T12" fmla="*/ 2 w 44"/>
              <a:gd name="T13" fmla="*/ 122 h 126"/>
              <a:gd name="T14" fmla="*/ 8 w 44"/>
              <a:gd name="T15" fmla="*/ 126 h 126"/>
              <a:gd name="T16" fmla="*/ 14 w 44"/>
              <a:gd name="T17" fmla="*/ 126 h 126"/>
              <a:gd name="T18" fmla="*/ 16 w 44"/>
              <a:gd name="T19" fmla="*/ 126 h 126"/>
              <a:gd name="T20" fmla="*/ 18 w 44"/>
              <a:gd name="T21" fmla="*/ 122 h 126"/>
              <a:gd name="T22" fmla="*/ 18 w 44"/>
              <a:gd name="T23" fmla="*/ 122 h 126"/>
              <a:gd name="T24" fmla="*/ 28 w 44"/>
              <a:gd name="T25" fmla="*/ 96 h 126"/>
              <a:gd name="T26" fmla="*/ 36 w 44"/>
              <a:gd name="T27" fmla="*/ 68 h 126"/>
              <a:gd name="T28" fmla="*/ 40 w 44"/>
              <a:gd name="T29" fmla="*/ 40 h 126"/>
              <a:gd name="T30" fmla="*/ 44 w 44"/>
              <a:gd name="T31" fmla="*/ 12 h 126"/>
              <a:gd name="T32" fmla="*/ 44 w 44"/>
              <a:gd name="T33" fmla="*/ 12 h 126"/>
              <a:gd name="T34" fmla="*/ 44 w 44"/>
              <a:gd name="T35" fmla="*/ 8 h 126"/>
              <a:gd name="T36" fmla="*/ 42 w 44"/>
              <a:gd name="T37" fmla="*/ 4 h 126"/>
              <a:gd name="T38" fmla="*/ 38 w 44"/>
              <a:gd name="T39" fmla="*/ 2 h 126"/>
              <a:gd name="T40" fmla="*/ 36 w 44"/>
              <a:gd name="T41" fmla="*/ 0 h 126"/>
              <a:gd name="T42" fmla="*/ 32 w 44"/>
              <a:gd name="T43" fmla="*/ 0 h 126"/>
              <a:gd name="T44" fmla="*/ 28 w 44"/>
              <a:gd name="T45" fmla="*/ 2 h 126"/>
              <a:gd name="T46" fmla="*/ 26 w 44"/>
              <a:gd name="T47" fmla="*/ 4 h 126"/>
              <a:gd name="T48" fmla="*/ 24 w 44"/>
              <a:gd name="T49" fmla="*/ 8 h 126"/>
              <a:gd name="T50" fmla="*/ 24 w 44"/>
              <a:gd name="T51" fmla="*/ 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4" h="126">
                <a:moveTo>
                  <a:pt x="24" y="8"/>
                </a:moveTo>
                <a:lnTo>
                  <a:pt x="24" y="8"/>
                </a:lnTo>
                <a:lnTo>
                  <a:pt x="14" y="62"/>
                </a:lnTo>
                <a:lnTo>
                  <a:pt x="2" y="116"/>
                </a:lnTo>
                <a:lnTo>
                  <a:pt x="2" y="116"/>
                </a:lnTo>
                <a:lnTo>
                  <a:pt x="0" y="120"/>
                </a:lnTo>
                <a:lnTo>
                  <a:pt x="2" y="122"/>
                </a:lnTo>
                <a:lnTo>
                  <a:pt x="8" y="126"/>
                </a:lnTo>
                <a:lnTo>
                  <a:pt x="14" y="126"/>
                </a:lnTo>
                <a:lnTo>
                  <a:pt x="16" y="126"/>
                </a:lnTo>
                <a:lnTo>
                  <a:pt x="18" y="122"/>
                </a:lnTo>
                <a:lnTo>
                  <a:pt x="18" y="122"/>
                </a:lnTo>
                <a:lnTo>
                  <a:pt x="28" y="96"/>
                </a:lnTo>
                <a:lnTo>
                  <a:pt x="36" y="68"/>
                </a:lnTo>
                <a:lnTo>
                  <a:pt x="40" y="40"/>
                </a:lnTo>
                <a:lnTo>
                  <a:pt x="44" y="12"/>
                </a:lnTo>
                <a:lnTo>
                  <a:pt x="44" y="12"/>
                </a:lnTo>
                <a:lnTo>
                  <a:pt x="44" y="8"/>
                </a:lnTo>
                <a:lnTo>
                  <a:pt x="42" y="4"/>
                </a:lnTo>
                <a:lnTo>
                  <a:pt x="38" y="2"/>
                </a:lnTo>
                <a:lnTo>
                  <a:pt x="36" y="0"/>
                </a:lnTo>
                <a:lnTo>
                  <a:pt x="32" y="0"/>
                </a:lnTo>
                <a:lnTo>
                  <a:pt x="28" y="2"/>
                </a:lnTo>
                <a:lnTo>
                  <a:pt x="26" y="4"/>
                </a:lnTo>
                <a:lnTo>
                  <a:pt x="24" y="8"/>
                </a:lnTo>
                <a:lnTo>
                  <a:pt x="24" y="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52" name="Freeform 65"/>
          <p:cNvSpPr/>
          <p:nvPr>
            <p:custDataLst>
              <p:tags r:id="rId26"/>
            </p:custDataLst>
          </p:nvPr>
        </p:nvSpPr>
        <p:spPr bwMode="auto">
          <a:xfrm>
            <a:off x="2238375" y="2459355"/>
            <a:ext cx="78740" cy="94615"/>
          </a:xfrm>
          <a:custGeom>
            <a:avLst/>
            <a:gdLst>
              <a:gd name="T0" fmla="*/ 82 w 100"/>
              <a:gd name="T1" fmla="*/ 4 h 120"/>
              <a:gd name="T2" fmla="*/ 82 w 100"/>
              <a:gd name="T3" fmla="*/ 4 h 120"/>
              <a:gd name="T4" fmla="*/ 42 w 100"/>
              <a:gd name="T5" fmla="*/ 54 h 120"/>
              <a:gd name="T6" fmla="*/ 2 w 100"/>
              <a:gd name="T7" fmla="*/ 104 h 120"/>
              <a:gd name="T8" fmla="*/ 2 w 100"/>
              <a:gd name="T9" fmla="*/ 104 h 120"/>
              <a:gd name="T10" fmla="*/ 0 w 100"/>
              <a:gd name="T11" fmla="*/ 108 h 120"/>
              <a:gd name="T12" fmla="*/ 0 w 100"/>
              <a:gd name="T13" fmla="*/ 112 h 120"/>
              <a:gd name="T14" fmla="*/ 2 w 100"/>
              <a:gd name="T15" fmla="*/ 114 h 120"/>
              <a:gd name="T16" fmla="*/ 4 w 100"/>
              <a:gd name="T17" fmla="*/ 118 h 120"/>
              <a:gd name="T18" fmla="*/ 6 w 100"/>
              <a:gd name="T19" fmla="*/ 118 h 120"/>
              <a:gd name="T20" fmla="*/ 10 w 100"/>
              <a:gd name="T21" fmla="*/ 120 h 120"/>
              <a:gd name="T22" fmla="*/ 14 w 100"/>
              <a:gd name="T23" fmla="*/ 118 h 120"/>
              <a:gd name="T24" fmla="*/ 18 w 100"/>
              <a:gd name="T25" fmla="*/ 116 h 120"/>
              <a:gd name="T26" fmla="*/ 18 w 100"/>
              <a:gd name="T27" fmla="*/ 116 h 120"/>
              <a:gd name="T28" fmla="*/ 40 w 100"/>
              <a:gd name="T29" fmla="*/ 92 h 120"/>
              <a:gd name="T30" fmla="*/ 62 w 100"/>
              <a:gd name="T31" fmla="*/ 68 h 120"/>
              <a:gd name="T32" fmla="*/ 80 w 100"/>
              <a:gd name="T33" fmla="*/ 42 h 120"/>
              <a:gd name="T34" fmla="*/ 98 w 100"/>
              <a:gd name="T35" fmla="*/ 14 h 120"/>
              <a:gd name="T36" fmla="*/ 98 w 100"/>
              <a:gd name="T37" fmla="*/ 14 h 120"/>
              <a:gd name="T38" fmla="*/ 100 w 100"/>
              <a:gd name="T39" fmla="*/ 10 h 120"/>
              <a:gd name="T40" fmla="*/ 100 w 100"/>
              <a:gd name="T41" fmla="*/ 8 h 120"/>
              <a:gd name="T42" fmla="*/ 96 w 100"/>
              <a:gd name="T43" fmla="*/ 2 h 120"/>
              <a:gd name="T44" fmla="*/ 88 w 100"/>
              <a:gd name="T45" fmla="*/ 0 h 120"/>
              <a:gd name="T46" fmla="*/ 86 w 100"/>
              <a:gd name="T47" fmla="*/ 2 h 120"/>
              <a:gd name="T48" fmla="*/ 82 w 100"/>
              <a:gd name="T49" fmla="*/ 4 h 120"/>
              <a:gd name="T50" fmla="*/ 82 w 100"/>
              <a:gd name="T5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0" h="120">
                <a:moveTo>
                  <a:pt x="82" y="4"/>
                </a:moveTo>
                <a:lnTo>
                  <a:pt x="82" y="4"/>
                </a:lnTo>
                <a:lnTo>
                  <a:pt x="42" y="54"/>
                </a:lnTo>
                <a:lnTo>
                  <a:pt x="2" y="104"/>
                </a:lnTo>
                <a:lnTo>
                  <a:pt x="2" y="104"/>
                </a:lnTo>
                <a:lnTo>
                  <a:pt x="0" y="108"/>
                </a:lnTo>
                <a:lnTo>
                  <a:pt x="0" y="112"/>
                </a:lnTo>
                <a:lnTo>
                  <a:pt x="2" y="114"/>
                </a:lnTo>
                <a:lnTo>
                  <a:pt x="4" y="118"/>
                </a:lnTo>
                <a:lnTo>
                  <a:pt x="6" y="118"/>
                </a:lnTo>
                <a:lnTo>
                  <a:pt x="10" y="120"/>
                </a:lnTo>
                <a:lnTo>
                  <a:pt x="14" y="118"/>
                </a:lnTo>
                <a:lnTo>
                  <a:pt x="18" y="116"/>
                </a:lnTo>
                <a:lnTo>
                  <a:pt x="18" y="116"/>
                </a:lnTo>
                <a:lnTo>
                  <a:pt x="40" y="92"/>
                </a:lnTo>
                <a:lnTo>
                  <a:pt x="62" y="68"/>
                </a:lnTo>
                <a:lnTo>
                  <a:pt x="80" y="42"/>
                </a:lnTo>
                <a:lnTo>
                  <a:pt x="98" y="14"/>
                </a:lnTo>
                <a:lnTo>
                  <a:pt x="98" y="14"/>
                </a:lnTo>
                <a:lnTo>
                  <a:pt x="100" y="10"/>
                </a:lnTo>
                <a:lnTo>
                  <a:pt x="100" y="8"/>
                </a:lnTo>
                <a:lnTo>
                  <a:pt x="96" y="2"/>
                </a:lnTo>
                <a:lnTo>
                  <a:pt x="88" y="0"/>
                </a:lnTo>
                <a:lnTo>
                  <a:pt x="86" y="2"/>
                </a:lnTo>
                <a:lnTo>
                  <a:pt x="82" y="4"/>
                </a:lnTo>
                <a:lnTo>
                  <a:pt x="82" y="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53" name="Freeform 66"/>
          <p:cNvSpPr/>
          <p:nvPr>
            <p:custDataLst>
              <p:tags r:id="rId27"/>
            </p:custDataLst>
          </p:nvPr>
        </p:nvSpPr>
        <p:spPr bwMode="auto">
          <a:xfrm>
            <a:off x="1941830" y="2252345"/>
            <a:ext cx="139065" cy="85090"/>
          </a:xfrm>
          <a:custGeom>
            <a:avLst/>
            <a:gdLst>
              <a:gd name="T0" fmla="*/ 140 w 176"/>
              <a:gd name="T1" fmla="*/ 2 h 108"/>
              <a:gd name="T2" fmla="*/ 140 w 176"/>
              <a:gd name="T3" fmla="*/ 2 h 108"/>
              <a:gd name="T4" fmla="*/ 64 w 176"/>
              <a:gd name="T5" fmla="*/ 24 h 108"/>
              <a:gd name="T6" fmla="*/ 26 w 176"/>
              <a:gd name="T7" fmla="*/ 40 h 108"/>
              <a:gd name="T8" fmla="*/ 12 w 176"/>
              <a:gd name="T9" fmla="*/ 46 h 108"/>
              <a:gd name="T10" fmla="*/ 2 w 176"/>
              <a:gd name="T11" fmla="*/ 52 h 108"/>
              <a:gd name="T12" fmla="*/ 2 w 176"/>
              <a:gd name="T13" fmla="*/ 52 h 108"/>
              <a:gd name="T14" fmla="*/ 0 w 176"/>
              <a:gd name="T15" fmla="*/ 60 h 108"/>
              <a:gd name="T16" fmla="*/ 0 w 176"/>
              <a:gd name="T17" fmla="*/ 68 h 108"/>
              <a:gd name="T18" fmla="*/ 2 w 176"/>
              <a:gd name="T19" fmla="*/ 76 h 108"/>
              <a:gd name="T20" fmla="*/ 6 w 176"/>
              <a:gd name="T21" fmla="*/ 86 h 108"/>
              <a:gd name="T22" fmla="*/ 16 w 176"/>
              <a:gd name="T23" fmla="*/ 100 h 108"/>
              <a:gd name="T24" fmla="*/ 22 w 176"/>
              <a:gd name="T25" fmla="*/ 106 h 108"/>
              <a:gd name="T26" fmla="*/ 26 w 176"/>
              <a:gd name="T27" fmla="*/ 108 h 108"/>
              <a:gd name="T28" fmla="*/ 26 w 176"/>
              <a:gd name="T29" fmla="*/ 108 h 108"/>
              <a:gd name="T30" fmla="*/ 52 w 176"/>
              <a:gd name="T31" fmla="*/ 106 h 108"/>
              <a:gd name="T32" fmla="*/ 102 w 176"/>
              <a:gd name="T33" fmla="*/ 104 h 108"/>
              <a:gd name="T34" fmla="*/ 126 w 176"/>
              <a:gd name="T35" fmla="*/ 100 h 108"/>
              <a:gd name="T36" fmla="*/ 150 w 176"/>
              <a:gd name="T37" fmla="*/ 96 h 108"/>
              <a:gd name="T38" fmla="*/ 166 w 176"/>
              <a:gd name="T39" fmla="*/ 90 h 108"/>
              <a:gd name="T40" fmla="*/ 172 w 176"/>
              <a:gd name="T41" fmla="*/ 86 h 108"/>
              <a:gd name="T42" fmla="*/ 174 w 176"/>
              <a:gd name="T43" fmla="*/ 82 h 108"/>
              <a:gd name="T44" fmla="*/ 174 w 176"/>
              <a:gd name="T45" fmla="*/ 82 h 108"/>
              <a:gd name="T46" fmla="*/ 176 w 176"/>
              <a:gd name="T47" fmla="*/ 72 h 108"/>
              <a:gd name="T48" fmla="*/ 174 w 176"/>
              <a:gd name="T49" fmla="*/ 58 h 108"/>
              <a:gd name="T50" fmla="*/ 172 w 176"/>
              <a:gd name="T51" fmla="*/ 44 h 108"/>
              <a:gd name="T52" fmla="*/ 166 w 176"/>
              <a:gd name="T53" fmla="*/ 30 h 108"/>
              <a:gd name="T54" fmla="*/ 160 w 176"/>
              <a:gd name="T55" fmla="*/ 18 h 108"/>
              <a:gd name="T56" fmla="*/ 154 w 176"/>
              <a:gd name="T57" fmla="*/ 8 h 108"/>
              <a:gd name="T58" fmla="*/ 146 w 176"/>
              <a:gd name="T59" fmla="*/ 2 h 108"/>
              <a:gd name="T60" fmla="*/ 144 w 176"/>
              <a:gd name="T61" fmla="*/ 0 h 108"/>
              <a:gd name="T62" fmla="*/ 140 w 176"/>
              <a:gd name="T63" fmla="*/ 2 h 108"/>
              <a:gd name="T64" fmla="*/ 140 w 176"/>
              <a:gd name="T65" fmla="*/ 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08">
                <a:moveTo>
                  <a:pt x="140" y="2"/>
                </a:moveTo>
                <a:lnTo>
                  <a:pt x="140" y="2"/>
                </a:lnTo>
                <a:lnTo>
                  <a:pt x="64" y="24"/>
                </a:lnTo>
                <a:lnTo>
                  <a:pt x="26" y="40"/>
                </a:lnTo>
                <a:lnTo>
                  <a:pt x="12" y="46"/>
                </a:lnTo>
                <a:lnTo>
                  <a:pt x="2" y="52"/>
                </a:lnTo>
                <a:lnTo>
                  <a:pt x="2" y="52"/>
                </a:lnTo>
                <a:lnTo>
                  <a:pt x="0" y="60"/>
                </a:lnTo>
                <a:lnTo>
                  <a:pt x="0" y="68"/>
                </a:lnTo>
                <a:lnTo>
                  <a:pt x="2" y="76"/>
                </a:lnTo>
                <a:lnTo>
                  <a:pt x="6" y="86"/>
                </a:lnTo>
                <a:lnTo>
                  <a:pt x="16" y="100"/>
                </a:lnTo>
                <a:lnTo>
                  <a:pt x="22" y="106"/>
                </a:lnTo>
                <a:lnTo>
                  <a:pt x="26" y="108"/>
                </a:lnTo>
                <a:lnTo>
                  <a:pt x="26" y="108"/>
                </a:lnTo>
                <a:lnTo>
                  <a:pt x="52" y="106"/>
                </a:lnTo>
                <a:lnTo>
                  <a:pt x="102" y="104"/>
                </a:lnTo>
                <a:lnTo>
                  <a:pt x="126" y="100"/>
                </a:lnTo>
                <a:lnTo>
                  <a:pt x="150" y="96"/>
                </a:lnTo>
                <a:lnTo>
                  <a:pt x="166" y="90"/>
                </a:lnTo>
                <a:lnTo>
                  <a:pt x="172" y="86"/>
                </a:lnTo>
                <a:lnTo>
                  <a:pt x="174" y="82"/>
                </a:lnTo>
                <a:lnTo>
                  <a:pt x="174" y="82"/>
                </a:lnTo>
                <a:lnTo>
                  <a:pt x="176" y="72"/>
                </a:lnTo>
                <a:lnTo>
                  <a:pt x="174" y="58"/>
                </a:lnTo>
                <a:lnTo>
                  <a:pt x="172" y="44"/>
                </a:lnTo>
                <a:lnTo>
                  <a:pt x="166" y="30"/>
                </a:lnTo>
                <a:lnTo>
                  <a:pt x="160" y="18"/>
                </a:lnTo>
                <a:lnTo>
                  <a:pt x="154" y="8"/>
                </a:lnTo>
                <a:lnTo>
                  <a:pt x="146" y="2"/>
                </a:lnTo>
                <a:lnTo>
                  <a:pt x="144" y="0"/>
                </a:lnTo>
                <a:lnTo>
                  <a:pt x="140" y="2"/>
                </a:lnTo>
                <a:lnTo>
                  <a:pt x="140" y="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sp>
      <p:sp>
        <p:nvSpPr>
          <p:cNvPr id="154" name="Freeform 67"/>
          <p:cNvSpPr/>
          <p:nvPr>
            <p:custDataLst>
              <p:tags r:id="rId28"/>
            </p:custDataLst>
          </p:nvPr>
        </p:nvSpPr>
        <p:spPr bwMode="auto">
          <a:xfrm>
            <a:off x="1940560" y="2369185"/>
            <a:ext cx="132715" cy="100965"/>
          </a:xfrm>
          <a:custGeom>
            <a:avLst/>
            <a:gdLst>
              <a:gd name="T0" fmla="*/ 12 w 168"/>
              <a:gd name="T1" fmla="*/ 6 h 128"/>
              <a:gd name="T2" fmla="*/ 12 w 168"/>
              <a:gd name="T3" fmla="*/ 6 h 128"/>
              <a:gd name="T4" fmla="*/ 38 w 168"/>
              <a:gd name="T5" fmla="*/ 4 h 128"/>
              <a:gd name="T6" fmla="*/ 90 w 168"/>
              <a:gd name="T7" fmla="*/ 0 h 128"/>
              <a:gd name="T8" fmla="*/ 142 w 168"/>
              <a:gd name="T9" fmla="*/ 0 h 128"/>
              <a:gd name="T10" fmla="*/ 160 w 168"/>
              <a:gd name="T11" fmla="*/ 0 h 128"/>
              <a:gd name="T12" fmla="*/ 164 w 168"/>
              <a:gd name="T13" fmla="*/ 2 h 128"/>
              <a:gd name="T14" fmla="*/ 166 w 168"/>
              <a:gd name="T15" fmla="*/ 4 h 128"/>
              <a:gd name="T16" fmla="*/ 166 w 168"/>
              <a:gd name="T17" fmla="*/ 4 h 128"/>
              <a:gd name="T18" fmla="*/ 168 w 168"/>
              <a:gd name="T19" fmla="*/ 14 h 128"/>
              <a:gd name="T20" fmla="*/ 168 w 168"/>
              <a:gd name="T21" fmla="*/ 24 h 128"/>
              <a:gd name="T22" fmla="*/ 168 w 168"/>
              <a:gd name="T23" fmla="*/ 36 h 128"/>
              <a:gd name="T24" fmla="*/ 164 w 168"/>
              <a:gd name="T25" fmla="*/ 48 h 128"/>
              <a:gd name="T26" fmla="*/ 164 w 168"/>
              <a:gd name="T27" fmla="*/ 48 h 128"/>
              <a:gd name="T28" fmla="*/ 158 w 168"/>
              <a:gd name="T29" fmla="*/ 58 h 128"/>
              <a:gd name="T30" fmla="*/ 150 w 168"/>
              <a:gd name="T31" fmla="*/ 66 h 128"/>
              <a:gd name="T32" fmla="*/ 142 w 168"/>
              <a:gd name="T33" fmla="*/ 70 h 128"/>
              <a:gd name="T34" fmla="*/ 142 w 168"/>
              <a:gd name="T35" fmla="*/ 70 h 128"/>
              <a:gd name="T36" fmla="*/ 144 w 168"/>
              <a:gd name="T37" fmla="*/ 96 h 128"/>
              <a:gd name="T38" fmla="*/ 142 w 168"/>
              <a:gd name="T39" fmla="*/ 116 h 128"/>
              <a:gd name="T40" fmla="*/ 140 w 168"/>
              <a:gd name="T41" fmla="*/ 122 h 128"/>
              <a:gd name="T42" fmla="*/ 136 w 168"/>
              <a:gd name="T43" fmla="*/ 126 h 128"/>
              <a:gd name="T44" fmla="*/ 136 w 168"/>
              <a:gd name="T45" fmla="*/ 126 h 128"/>
              <a:gd name="T46" fmla="*/ 128 w 168"/>
              <a:gd name="T47" fmla="*/ 128 h 128"/>
              <a:gd name="T48" fmla="*/ 116 w 168"/>
              <a:gd name="T49" fmla="*/ 126 h 128"/>
              <a:gd name="T50" fmla="*/ 78 w 168"/>
              <a:gd name="T51" fmla="*/ 124 h 128"/>
              <a:gd name="T52" fmla="*/ 16 w 168"/>
              <a:gd name="T53" fmla="*/ 116 h 128"/>
              <a:gd name="T54" fmla="*/ 16 w 168"/>
              <a:gd name="T55" fmla="*/ 116 h 128"/>
              <a:gd name="T56" fmla="*/ 10 w 168"/>
              <a:gd name="T57" fmla="*/ 114 h 128"/>
              <a:gd name="T58" fmla="*/ 8 w 168"/>
              <a:gd name="T59" fmla="*/ 106 h 128"/>
              <a:gd name="T60" fmla="*/ 6 w 168"/>
              <a:gd name="T61" fmla="*/ 98 h 128"/>
              <a:gd name="T62" fmla="*/ 4 w 168"/>
              <a:gd name="T63" fmla="*/ 88 h 128"/>
              <a:gd name="T64" fmla="*/ 4 w 168"/>
              <a:gd name="T65" fmla="*/ 70 h 128"/>
              <a:gd name="T66" fmla="*/ 6 w 168"/>
              <a:gd name="T67" fmla="*/ 62 h 128"/>
              <a:gd name="T68" fmla="*/ 6 w 168"/>
              <a:gd name="T69" fmla="*/ 62 h 128"/>
              <a:gd name="T70" fmla="*/ 4 w 168"/>
              <a:gd name="T71" fmla="*/ 54 h 128"/>
              <a:gd name="T72" fmla="*/ 0 w 168"/>
              <a:gd name="T73" fmla="*/ 36 h 128"/>
              <a:gd name="T74" fmla="*/ 0 w 168"/>
              <a:gd name="T75" fmla="*/ 26 h 128"/>
              <a:gd name="T76" fmla="*/ 2 w 168"/>
              <a:gd name="T77" fmla="*/ 16 h 128"/>
              <a:gd name="T78" fmla="*/ 6 w 168"/>
              <a:gd name="T79" fmla="*/ 10 h 128"/>
              <a:gd name="T80" fmla="*/ 8 w 168"/>
              <a:gd name="T81" fmla="*/ 8 h 128"/>
              <a:gd name="T82" fmla="*/ 12 w 168"/>
              <a:gd name="T83" fmla="*/ 6 h 128"/>
              <a:gd name="T84" fmla="*/ 12 w 168"/>
              <a:gd name="T85" fmla="*/ 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8" h="128">
                <a:moveTo>
                  <a:pt x="12" y="6"/>
                </a:moveTo>
                <a:lnTo>
                  <a:pt x="12" y="6"/>
                </a:lnTo>
                <a:lnTo>
                  <a:pt x="38" y="4"/>
                </a:lnTo>
                <a:lnTo>
                  <a:pt x="90" y="0"/>
                </a:lnTo>
                <a:lnTo>
                  <a:pt x="142" y="0"/>
                </a:lnTo>
                <a:lnTo>
                  <a:pt x="160" y="0"/>
                </a:lnTo>
                <a:lnTo>
                  <a:pt x="164" y="2"/>
                </a:lnTo>
                <a:lnTo>
                  <a:pt x="166" y="4"/>
                </a:lnTo>
                <a:lnTo>
                  <a:pt x="166" y="4"/>
                </a:lnTo>
                <a:lnTo>
                  <a:pt x="168" y="14"/>
                </a:lnTo>
                <a:lnTo>
                  <a:pt x="168" y="24"/>
                </a:lnTo>
                <a:lnTo>
                  <a:pt x="168" y="36"/>
                </a:lnTo>
                <a:lnTo>
                  <a:pt x="164" y="48"/>
                </a:lnTo>
                <a:lnTo>
                  <a:pt x="164" y="48"/>
                </a:lnTo>
                <a:lnTo>
                  <a:pt x="158" y="58"/>
                </a:lnTo>
                <a:lnTo>
                  <a:pt x="150" y="66"/>
                </a:lnTo>
                <a:lnTo>
                  <a:pt x="142" y="70"/>
                </a:lnTo>
                <a:lnTo>
                  <a:pt x="142" y="70"/>
                </a:lnTo>
                <a:lnTo>
                  <a:pt x="144" y="96"/>
                </a:lnTo>
                <a:lnTo>
                  <a:pt x="142" y="116"/>
                </a:lnTo>
                <a:lnTo>
                  <a:pt x="140" y="122"/>
                </a:lnTo>
                <a:lnTo>
                  <a:pt x="136" y="126"/>
                </a:lnTo>
                <a:lnTo>
                  <a:pt x="136" y="126"/>
                </a:lnTo>
                <a:lnTo>
                  <a:pt x="128" y="128"/>
                </a:lnTo>
                <a:lnTo>
                  <a:pt x="116" y="126"/>
                </a:lnTo>
                <a:lnTo>
                  <a:pt x="78" y="124"/>
                </a:lnTo>
                <a:lnTo>
                  <a:pt x="16" y="116"/>
                </a:lnTo>
                <a:lnTo>
                  <a:pt x="16" y="116"/>
                </a:lnTo>
                <a:lnTo>
                  <a:pt x="10" y="114"/>
                </a:lnTo>
                <a:lnTo>
                  <a:pt x="8" y="106"/>
                </a:lnTo>
                <a:lnTo>
                  <a:pt x="6" y="98"/>
                </a:lnTo>
                <a:lnTo>
                  <a:pt x="4" y="88"/>
                </a:lnTo>
                <a:lnTo>
                  <a:pt x="4" y="70"/>
                </a:lnTo>
                <a:lnTo>
                  <a:pt x="6" y="62"/>
                </a:lnTo>
                <a:lnTo>
                  <a:pt x="6" y="62"/>
                </a:lnTo>
                <a:lnTo>
                  <a:pt x="4" y="54"/>
                </a:lnTo>
                <a:lnTo>
                  <a:pt x="0" y="36"/>
                </a:lnTo>
                <a:lnTo>
                  <a:pt x="0" y="26"/>
                </a:lnTo>
                <a:lnTo>
                  <a:pt x="2" y="16"/>
                </a:lnTo>
                <a:lnTo>
                  <a:pt x="6" y="10"/>
                </a:lnTo>
                <a:lnTo>
                  <a:pt x="8" y="8"/>
                </a:lnTo>
                <a:lnTo>
                  <a:pt x="12" y="6"/>
                </a:lnTo>
                <a:lnTo>
                  <a:pt x="12" y="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sp>
      <p:sp>
        <p:nvSpPr>
          <p:cNvPr id="155" name="Freeform 68"/>
          <p:cNvSpPr/>
          <p:nvPr/>
        </p:nvSpPr>
        <p:spPr bwMode="auto">
          <a:xfrm>
            <a:off x="118745" y="2432050"/>
            <a:ext cx="594995" cy="189230"/>
          </a:xfrm>
          <a:custGeom>
            <a:avLst/>
            <a:gdLst>
              <a:gd name="T0" fmla="*/ 744 w 754"/>
              <a:gd name="T1" fmla="*/ 240 h 240"/>
              <a:gd name="T2" fmla="*/ 744 w 754"/>
              <a:gd name="T3" fmla="*/ 240 h 240"/>
              <a:gd name="T4" fmla="*/ 750 w 754"/>
              <a:gd name="T5" fmla="*/ 180 h 240"/>
              <a:gd name="T6" fmla="*/ 754 w 754"/>
              <a:gd name="T7" fmla="*/ 132 h 240"/>
              <a:gd name="T8" fmla="*/ 752 w 754"/>
              <a:gd name="T9" fmla="*/ 112 h 240"/>
              <a:gd name="T10" fmla="*/ 752 w 754"/>
              <a:gd name="T11" fmla="*/ 98 h 240"/>
              <a:gd name="T12" fmla="*/ 752 w 754"/>
              <a:gd name="T13" fmla="*/ 98 h 240"/>
              <a:gd name="T14" fmla="*/ 98 w 754"/>
              <a:gd name="T15" fmla="*/ 0 h 240"/>
              <a:gd name="T16" fmla="*/ 98 w 754"/>
              <a:gd name="T17" fmla="*/ 0 h 240"/>
              <a:gd name="T18" fmla="*/ 82 w 754"/>
              <a:gd name="T19" fmla="*/ 0 h 240"/>
              <a:gd name="T20" fmla="*/ 68 w 754"/>
              <a:gd name="T21" fmla="*/ 4 h 240"/>
              <a:gd name="T22" fmla="*/ 54 w 754"/>
              <a:gd name="T23" fmla="*/ 12 h 240"/>
              <a:gd name="T24" fmla="*/ 42 w 754"/>
              <a:gd name="T25" fmla="*/ 24 h 240"/>
              <a:gd name="T26" fmla="*/ 30 w 754"/>
              <a:gd name="T27" fmla="*/ 38 h 240"/>
              <a:gd name="T28" fmla="*/ 20 w 754"/>
              <a:gd name="T29" fmla="*/ 54 h 240"/>
              <a:gd name="T30" fmla="*/ 12 w 754"/>
              <a:gd name="T31" fmla="*/ 72 h 240"/>
              <a:gd name="T32" fmla="*/ 4 w 754"/>
              <a:gd name="T33" fmla="*/ 90 h 240"/>
              <a:gd name="T34" fmla="*/ 0 w 754"/>
              <a:gd name="T35" fmla="*/ 110 h 240"/>
              <a:gd name="T36" fmla="*/ 0 w 754"/>
              <a:gd name="T37" fmla="*/ 128 h 240"/>
              <a:gd name="T38" fmla="*/ 0 w 754"/>
              <a:gd name="T39" fmla="*/ 146 h 240"/>
              <a:gd name="T40" fmla="*/ 6 w 754"/>
              <a:gd name="T41" fmla="*/ 164 h 240"/>
              <a:gd name="T42" fmla="*/ 14 w 754"/>
              <a:gd name="T43" fmla="*/ 180 h 240"/>
              <a:gd name="T44" fmla="*/ 26 w 754"/>
              <a:gd name="T45" fmla="*/ 192 h 240"/>
              <a:gd name="T46" fmla="*/ 32 w 754"/>
              <a:gd name="T47" fmla="*/ 198 h 240"/>
              <a:gd name="T48" fmla="*/ 42 w 754"/>
              <a:gd name="T49" fmla="*/ 202 h 240"/>
              <a:gd name="T50" fmla="*/ 50 w 754"/>
              <a:gd name="T51" fmla="*/ 206 h 240"/>
              <a:gd name="T52" fmla="*/ 62 w 754"/>
              <a:gd name="T53" fmla="*/ 210 h 240"/>
              <a:gd name="T54" fmla="*/ 62 w 754"/>
              <a:gd name="T55" fmla="*/ 210 h 240"/>
              <a:gd name="T56" fmla="*/ 88 w 754"/>
              <a:gd name="T57" fmla="*/ 214 h 240"/>
              <a:gd name="T58" fmla="*/ 124 w 754"/>
              <a:gd name="T59" fmla="*/ 218 h 240"/>
              <a:gd name="T60" fmla="*/ 218 w 754"/>
              <a:gd name="T61" fmla="*/ 224 h 240"/>
              <a:gd name="T62" fmla="*/ 330 w 754"/>
              <a:gd name="T63" fmla="*/ 230 h 240"/>
              <a:gd name="T64" fmla="*/ 448 w 754"/>
              <a:gd name="T65" fmla="*/ 234 h 240"/>
              <a:gd name="T66" fmla="*/ 654 w 754"/>
              <a:gd name="T67" fmla="*/ 240 h 240"/>
              <a:gd name="T68" fmla="*/ 744 w 754"/>
              <a:gd name="T69" fmla="*/ 240 h 240"/>
              <a:gd name="T70" fmla="*/ 744 w 754"/>
              <a:gd name="T7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54" h="240">
                <a:moveTo>
                  <a:pt x="744" y="240"/>
                </a:moveTo>
                <a:lnTo>
                  <a:pt x="744" y="240"/>
                </a:lnTo>
                <a:lnTo>
                  <a:pt x="750" y="180"/>
                </a:lnTo>
                <a:lnTo>
                  <a:pt x="754" y="132"/>
                </a:lnTo>
                <a:lnTo>
                  <a:pt x="752" y="112"/>
                </a:lnTo>
                <a:lnTo>
                  <a:pt x="752" y="98"/>
                </a:lnTo>
                <a:lnTo>
                  <a:pt x="752" y="98"/>
                </a:lnTo>
                <a:lnTo>
                  <a:pt x="98" y="0"/>
                </a:lnTo>
                <a:lnTo>
                  <a:pt x="98" y="0"/>
                </a:lnTo>
                <a:lnTo>
                  <a:pt x="82" y="0"/>
                </a:lnTo>
                <a:lnTo>
                  <a:pt x="68" y="4"/>
                </a:lnTo>
                <a:lnTo>
                  <a:pt x="54" y="12"/>
                </a:lnTo>
                <a:lnTo>
                  <a:pt x="42" y="24"/>
                </a:lnTo>
                <a:lnTo>
                  <a:pt x="30" y="38"/>
                </a:lnTo>
                <a:lnTo>
                  <a:pt x="20" y="54"/>
                </a:lnTo>
                <a:lnTo>
                  <a:pt x="12" y="72"/>
                </a:lnTo>
                <a:lnTo>
                  <a:pt x="4" y="90"/>
                </a:lnTo>
                <a:lnTo>
                  <a:pt x="0" y="110"/>
                </a:lnTo>
                <a:lnTo>
                  <a:pt x="0" y="128"/>
                </a:lnTo>
                <a:lnTo>
                  <a:pt x="0" y="146"/>
                </a:lnTo>
                <a:lnTo>
                  <a:pt x="6" y="164"/>
                </a:lnTo>
                <a:lnTo>
                  <a:pt x="14" y="180"/>
                </a:lnTo>
                <a:lnTo>
                  <a:pt x="26" y="192"/>
                </a:lnTo>
                <a:lnTo>
                  <a:pt x="32" y="198"/>
                </a:lnTo>
                <a:lnTo>
                  <a:pt x="42" y="202"/>
                </a:lnTo>
                <a:lnTo>
                  <a:pt x="50" y="206"/>
                </a:lnTo>
                <a:lnTo>
                  <a:pt x="62" y="210"/>
                </a:lnTo>
                <a:lnTo>
                  <a:pt x="62" y="210"/>
                </a:lnTo>
                <a:lnTo>
                  <a:pt x="88" y="214"/>
                </a:lnTo>
                <a:lnTo>
                  <a:pt x="124" y="218"/>
                </a:lnTo>
                <a:lnTo>
                  <a:pt x="218" y="224"/>
                </a:lnTo>
                <a:lnTo>
                  <a:pt x="330" y="230"/>
                </a:lnTo>
                <a:lnTo>
                  <a:pt x="448" y="234"/>
                </a:lnTo>
                <a:lnTo>
                  <a:pt x="654" y="240"/>
                </a:lnTo>
                <a:lnTo>
                  <a:pt x="744" y="240"/>
                </a:lnTo>
                <a:lnTo>
                  <a:pt x="744" y="240"/>
                </a:lnTo>
                <a:close/>
              </a:path>
            </a:pathLst>
          </a:custGeom>
          <a:solidFill>
            <a:srgbClr val="464B4C"/>
          </a:solidFill>
          <a:ln>
            <a:noFill/>
          </a:ln>
        </p:spPr>
      </p:sp>
      <p:sp>
        <p:nvSpPr>
          <p:cNvPr id="156" name="Freeform 69"/>
          <p:cNvSpPr/>
          <p:nvPr>
            <p:custDataLst>
              <p:tags r:id="rId29"/>
            </p:custDataLst>
          </p:nvPr>
        </p:nvSpPr>
        <p:spPr bwMode="auto">
          <a:xfrm>
            <a:off x="693420" y="2427605"/>
            <a:ext cx="243205" cy="210185"/>
          </a:xfrm>
          <a:custGeom>
            <a:avLst/>
            <a:gdLst>
              <a:gd name="T0" fmla="*/ 20 w 308"/>
              <a:gd name="T1" fmla="*/ 108 h 266"/>
              <a:gd name="T2" fmla="*/ 64 w 308"/>
              <a:gd name="T3" fmla="*/ 24 h 266"/>
              <a:gd name="T4" fmla="*/ 74 w 308"/>
              <a:gd name="T5" fmla="*/ 0 h 266"/>
              <a:gd name="T6" fmla="*/ 80 w 308"/>
              <a:gd name="T7" fmla="*/ 0 h 266"/>
              <a:gd name="T8" fmla="*/ 100 w 308"/>
              <a:gd name="T9" fmla="*/ 0 h 266"/>
              <a:gd name="T10" fmla="*/ 114 w 308"/>
              <a:gd name="T11" fmla="*/ 6 h 266"/>
              <a:gd name="T12" fmla="*/ 116 w 308"/>
              <a:gd name="T13" fmla="*/ 10 h 266"/>
              <a:gd name="T14" fmla="*/ 116 w 308"/>
              <a:gd name="T15" fmla="*/ 24 h 266"/>
              <a:gd name="T16" fmla="*/ 112 w 308"/>
              <a:gd name="T17" fmla="*/ 70 h 266"/>
              <a:gd name="T18" fmla="*/ 116 w 308"/>
              <a:gd name="T19" fmla="*/ 92 h 266"/>
              <a:gd name="T20" fmla="*/ 118 w 308"/>
              <a:gd name="T21" fmla="*/ 94 h 266"/>
              <a:gd name="T22" fmla="*/ 140 w 308"/>
              <a:gd name="T23" fmla="*/ 92 h 266"/>
              <a:gd name="T24" fmla="*/ 252 w 308"/>
              <a:gd name="T25" fmla="*/ 72 h 266"/>
              <a:gd name="T26" fmla="*/ 280 w 308"/>
              <a:gd name="T27" fmla="*/ 70 h 266"/>
              <a:gd name="T28" fmla="*/ 284 w 308"/>
              <a:gd name="T29" fmla="*/ 72 h 266"/>
              <a:gd name="T30" fmla="*/ 298 w 308"/>
              <a:gd name="T31" fmla="*/ 88 h 266"/>
              <a:gd name="T32" fmla="*/ 300 w 308"/>
              <a:gd name="T33" fmla="*/ 100 h 266"/>
              <a:gd name="T34" fmla="*/ 294 w 308"/>
              <a:gd name="T35" fmla="*/ 110 h 266"/>
              <a:gd name="T36" fmla="*/ 290 w 308"/>
              <a:gd name="T37" fmla="*/ 116 h 266"/>
              <a:gd name="T38" fmla="*/ 248 w 308"/>
              <a:gd name="T39" fmla="*/ 126 h 266"/>
              <a:gd name="T40" fmla="*/ 202 w 308"/>
              <a:gd name="T41" fmla="*/ 140 h 266"/>
              <a:gd name="T42" fmla="*/ 192 w 308"/>
              <a:gd name="T43" fmla="*/ 144 h 266"/>
              <a:gd name="T44" fmla="*/ 190 w 308"/>
              <a:gd name="T45" fmla="*/ 150 h 266"/>
              <a:gd name="T46" fmla="*/ 198 w 308"/>
              <a:gd name="T47" fmla="*/ 154 h 266"/>
              <a:gd name="T48" fmla="*/ 234 w 308"/>
              <a:gd name="T49" fmla="*/ 162 h 266"/>
              <a:gd name="T50" fmla="*/ 302 w 308"/>
              <a:gd name="T51" fmla="*/ 172 h 266"/>
              <a:gd name="T52" fmla="*/ 306 w 308"/>
              <a:gd name="T53" fmla="*/ 176 h 266"/>
              <a:gd name="T54" fmla="*/ 308 w 308"/>
              <a:gd name="T55" fmla="*/ 188 h 266"/>
              <a:gd name="T56" fmla="*/ 300 w 308"/>
              <a:gd name="T57" fmla="*/ 210 h 266"/>
              <a:gd name="T58" fmla="*/ 292 w 308"/>
              <a:gd name="T59" fmla="*/ 218 h 266"/>
              <a:gd name="T60" fmla="*/ 286 w 308"/>
              <a:gd name="T61" fmla="*/ 220 h 266"/>
              <a:gd name="T62" fmla="*/ 238 w 308"/>
              <a:gd name="T63" fmla="*/ 224 h 266"/>
              <a:gd name="T64" fmla="*/ 190 w 308"/>
              <a:gd name="T65" fmla="*/ 226 h 266"/>
              <a:gd name="T66" fmla="*/ 184 w 308"/>
              <a:gd name="T67" fmla="*/ 228 h 266"/>
              <a:gd name="T68" fmla="*/ 210 w 308"/>
              <a:gd name="T69" fmla="*/ 224 h 266"/>
              <a:gd name="T70" fmla="*/ 214 w 308"/>
              <a:gd name="T71" fmla="*/ 226 h 266"/>
              <a:gd name="T72" fmla="*/ 214 w 308"/>
              <a:gd name="T73" fmla="*/ 234 h 266"/>
              <a:gd name="T74" fmla="*/ 206 w 308"/>
              <a:gd name="T75" fmla="*/ 260 h 266"/>
              <a:gd name="T76" fmla="*/ 202 w 308"/>
              <a:gd name="T77" fmla="*/ 266 h 266"/>
              <a:gd name="T78" fmla="*/ 170 w 308"/>
              <a:gd name="T79" fmla="*/ 264 h 266"/>
              <a:gd name="T80" fmla="*/ 72 w 308"/>
              <a:gd name="T81" fmla="*/ 254 h 266"/>
              <a:gd name="T82" fmla="*/ 16 w 308"/>
              <a:gd name="T83" fmla="*/ 242 h 266"/>
              <a:gd name="T84" fmla="*/ 4 w 308"/>
              <a:gd name="T85" fmla="*/ 234 h 266"/>
              <a:gd name="T86" fmla="*/ 2 w 308"/>
              <a:gd name="T87" fmla="*/ 230 h 266"/>
              <a:gd name="T88" fmla="*/ 0 w 308"/>
              <a:gd name="T89" fmla="*/ 204 h 266"/>
              <a:gd name="T90" fmla="*/ 6 w 308"/>
              <a:gd name="T91" fmla="*/ 162 h 266"/>
              <a:gd name="T92" fmla="*/ 20 w 308"/>
              <a:gd name="T93" fmla="*/ 10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8" h="266">
                <a:moveTo>
                  <a:pt x="20" y="108"/>
                </a:moveTo>
                <a:lnTo>
                  <a:pt x="20" y="108"/>
                </a:lnTo>
                <a:lnTo>
                  <a:pt x="46" y="60"/>
                </a:lnTo>
                <a:lnTo>
                  <a:pt x="64" y="24"/>
                </a:lnTo>
                <a:lnTo>
                  <a:pt x="70" y="10"/>
                </a:lnTo>
                <a:lnTo>
                  <a:pt x="74" y="0"/>
                </a:lnTo>
                <a:lnTo>
                  <a:pt x="74" y="0"/>
                </a:lnTo>
                <a:lnTo>
                  <a:pt x="80" y="0"/>
                </a:lnTo>
                <a:lnTo>
                  <a:pt x="94" y="0"/>
                </a:lnTo>
                <a:lnTo>
                  <a:pt x="100" y="0"/>
                </a:lnTo>
                <a:lnTo>
                  <a:pt x="108" y="2"/>
                </a:lnTo>
                <a:lnTo>
                  <a:pt x="114" y="6"/>
                </a:lnTo>
                <a:lnTo>
                  <a:pt x="116" y="10"/>
                </a:lnTo>
                <a:lnTo>
                  <a:pt x="116" y="10"/>
                </a:lnTo>
                <a:lnTo>
                  <a:pt x="118" y="16"/>
                </a:lnTo>
                <a:lnTo>
                  <a:pt x="116" y="24"/>
                </a:lnTo>
                <a:lnTo>
                  <a:pt x="114" y="46"/>
                </a:lnTo>
                <a:lnTo>
                  <a:pt x="112" y="70"/>
                </a:lnTo>
                <a:lnTo>
                  <a:pt x="112" y="80"/>
                </a:lnTo>
                <a:lnTo>
                  <a:pt x="116" y="92"/>
                </a:lnTo>
                <a:lnTo>
                  <a:pt x="116" y="92"/>
                </a:lnTo>
                <a:lnTo>
                  <a:pt x="118" y="94"/>
                </a:lnTo>
                <a:lnTo>
                  <a:pt x="122" y="94"/>
                </a:lnTo>
                <a:lnTo>
                  <a:pt x="140" y="92"/>
                </a:lnTo>
                <a:lnTo>
                  <a:pt x="194" y="82"/>
                </a:lnTo>
                <a:lnTo>
                  <a:pt x="252" y="72"/>
                </a:lnTo>
                <a:lnTo>
                  <a:pt x="272" y="70"/>
                </a:lnTo>
                <a:lnTo>
                  <a:pt x="280" y="70"/>
                </a:lnTo>
                <a:lnTo>
                  <a:pt x="284" y="72"/>
                </a:lnTo>
                <a:lnTo>
                  <a:pt x="284" y="72"/>
                </a:lnTo>
                <a:lnTo>
                  <a:pt x="294" y="80"/>
                </a:lnTo>
                <a:lnTo>
                  <a:pt x="298" y="88"/>
                </a:lnTo>
                <a:lnTo>
                  <a:pt x="300" y="94"/>
                </a:lnTo>
                <a:lnTo>
                  <a:pt x="300" y="100"/>
                </a:lnTo>
                <a:lnTo>
                  <a:pt x="298" y="106"/>
                </a:lnTo>
                <a:lnTo>
                  <a:pt x="294" y="110"/>
                </a:lnTo>
                <a:lnTo>
                  <a:pt x="290" y="116"/>
                </a:lnTo>
                <a:lnTo>
                  <a:pt x="290" y="116"/>
                </a:lnTo>
                <a:lnTo>
                  <a:pt x="276" y="120"/>
                </a:lnTo>
                <a:lnTo>
                  <a:pt x="248" y="126"/>
                </a:lnTo>
                <a:lnTo>
                  <a:pt x="216" y="134"/>
                </a:lnTo>
                <a:lnTo>
                  <a:pt x="202" y="140"/>
                </a:lnTo>
                <a:lnTo>
                  <a:pt x="192" y="144"/>
                </a:lnTo>
                <a:lnTo>
                  <a:pt x="192" y="144"/>
                </a:lnTo>
                <a:lnTo>
                  <a:pt x="188" y="148"/>
                </a:lnTo>
                <a:lnTo>
                  <a:pt x="190" y="150"/>
                </a:lnTo>
                <a:lnTo>
                  <a:pt x="192" y="152"/>
                </a:lnTo>
                <a:lnTo>
                  <a:pt x="198" y="154"/>
                </a:lnTo>
                <a:lnTo>
                  <a:pt x="214" y="158"/>
                </a:lnTo>
                <a:lnTo>
                  <a:pt x="234" y="162"/>
                </a:lnTo>
                <a:lnTo>
                  <a:pt x="276" y="168"/>
                </a:lnTo>
                <a:lnTo>
                  <a:pt x="302" y="172"/>
                </a:lnTo>
                <a:lnTo>
                  <a:pt x="302" y="172"/>
                </a:lnTo>
                <a:lnTo>
                  <a:pt x="306" y="176"/>
                </a:lnTo>
                <a:lnTo>
                  <a:pt x="308" y="182"/>
                </a:lnTo>
                <a:lnTo>
                  <a:pt x="308" y="188"/>
                </a:lnTo>
                <a:lnTo>
                  <a:pt x="306" y="196"/>
                </a:lnTo>
                <a:lnTo>
                  <a:pt x="300" y="210"/>
                </a:lnTo>
                <a:lnTo>
                  <a:pt x="296" y="216"/>
                </a:lnTo>
                <a:lnTo>
                  <a:pt x="292" y="218"/>
                </a:lnTo>
                <a:lnTo>
                  <a:pt x="292" y="218"/>
                </a:lnTo>
                <a:lnTo>
                  <a:pt x="286" y="220"/>
                </a:lnTo>
                <a:lnTo>
                  <a:pt x="272" y="222"/>
                </a:lnTo>
                <a:lnTo>
                  <a:pt x="238" y="224"/>
                </a:lnTo>
                <a:lnTo>
                  <a:pt x="204" y="226"/>
                </a:lnTo>
                <a:lnTo>
                  <a:pt x="190" y="226"/>
                </a:lnTo>
                <a:lnTo>
                  <a:pt x="184" y="228"/>
                </a:lnTo>
                <a:lnTo>
                  <a:pt x="184" y="228"/>
                </a:lnTo>
                <a:lnTo>
                  <a:pt x="198" y="224"/>
                </a:lnTo>
                <a:lnTo>
                  <a:pt x="210" y="224"/>
                </a:lnTo>
                <a:lnTo>
                  <a:pt x="212" y="224"/>
                </a:lnTo>
                <a:lnTo>
                  <a:pt x="214" y="226"/>
                </a:lnTo>
                <a:lnTo>
                  <a:pt x="214" y="226"/>
                </a:lnTo>
                <a:lnTo>
                  <a:pt x="214" y="234"/>
                </a:lnTo>
                <a:lnTo>
                  <a:pt x="212" y="248"/>
                </a:lnTo>
                <a:lnTo>
                  <a:pt x="206" y="260"/>
                </a:lnTo>
                <a:lnTo>
                  <a:pt x="204" y="264"/>
                </a:lnTo>
                <a:lnTo>
                  <a:pt x="202" y="266"/>
                </a:lnTo>
                <a:lnTo>
                  <a:pt x="202" y="266"/>
                </a:lnTo>
                <a:lnTo>
                  <a:pt x="170" y="264"/>
                </a:lnTo>
                <a:lnTo>
                  <a:pt x="106" y="260"/>
                </a:lnTo>
                <a:lnTo>
                  <a:pt x="72" y="254"/>
                </a:lnTo>
                <a:lnTo>
                  <a:pt x="40" y="248"/>
                </a:lnTo>
                <a:lnTo>
                  <a:pt x="16" y="242"/>
                </a:lnTo>
                <a:lnTo>
                  <a:pt x="8" y="238"/>
                </a:lnTo>
                <a:lnTo>
                  <a:pt x="4" y="234"/>
                </a:lnTo>
                <a:lnTo>
                  <a:pt x="4" y="234"/>
                </a:lnTo>
                <a:lnTo>
                  <a:pt x="2" y="230"/>
                </a:lnTo>
                <a:lnTo>
                  <a:pt x="0" y="222"/>
                </a:lnTo>
                <a:lnTo>
                  <a:pt x="0" y="204"/>
                </a:lnTo>
                <a:lnTo>
                  <a:pt x="2" y="184"/>
                </a:lnTo>
                <a:lnTo>
                  <a:pt x="6" y="162"/>
                </a:lnTo>
                <a:lnTo>
                  <a:pt x="16" y="124"/>
                </a:lnTo>
                <a:lnTo>
                  <a:pt x="20" y="108"/>
                </a:lnTo>
                <a:lnTo>
                  <a:pt x="20" y="10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sp>
      <p:sp>
        <p:nvSpPr>
          <p:cNvPr id="157" name="Freeform 70"/>
          <p:cNvSpPr/>
          <p:nvPr/>
        </p:nvSpPr>
        <p:spPr bwMode="auto">
          <a:xfrm>
            <a:off x="295275" y="2446655"/>
            <a:ext cx="354965" cy="53975"/>
          </a:xfrm>
          <a:custGeom>
            <a:avLst/>
            <a:gdLst>
              <a:gd name="T0" fmla="*/ 450 w 450"/>
              <a:gd name="T1" fmla="*/ 68 h 68"/>
              <a:gd name="T2" fmla="*/ 450 w 450"/>
              <a:gd name="T3" fmla="*/ 68 h 68"/>
              <a:gd name="T4" fmla="*/ 0 w 450"/>
              <a:gd name="T5" fmla="*/ 0 h 68"/>
              <a:gd name="T6" fmla="*/ 0 w 450"/>
              <a:gd name="T7" fmla="*/ 0 h 68"/>
              <a:gd name="T8" fmla="*/ 56 w 450"/>
              <a:gd name="T9" fmla="*/ 4 h 68"/>
              <a:gd name="T10" fmla="*/ 114 w 450"/>
              <a:gd name="T11" fmla="*/ 8 h 68"/>
              <a:gd name="T12" fmla="*/ 186 w 450"/>
              <a:gd name="T13" fmla="*/ 14 h 68"/>
              <a:gd name="T14" fmla="*/ 262 w 450"/>
              <a:gd name="T15" fmla="*/ 24 h 68"/>
              <a:gd name="T16" fmla="*/ 336 w 450"/>
              <a:gd name="T17" fmla="*/ 36 h 68"/>
              <a:gd name="T18" fmla="*/ 370 w 450"/>
              <a:gd name="T19" fmla="*/ 42 h 68"/>
              <a:gd name="T20" fmla="*/ 400 w 450"/>
              <a:gd name="T21" fmla="*/ 50 h 68"/>
              <a:gd name="T22" fmla="*/ 428 w 450"/>
              <a:gd name="T23" fmla="*/ 58 h 68"/>
              <a:gd name="T24" fmla="*/ 450 w 450"/>
              <a:gd name="T25" fmla="*/ 68 h 68"/>
              <a:gd name="T26" fmla="*/ 450 w 450"/>
              <a:gd name="T2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0" h="68">
                <a:moveTo>
                  <a:pt x="450" y="68"/>
                </a:moveTo>
                <a:lnTo>
                  <a:pt x="450" y="68"/>
                </a:lnTo>
                <a:lnTo>
                  <a:pt x="0" y="0"/>
                </a:lnTo>
                <a:lnTo>
                  <a:pt x="0" y="0"/>
                </a:lnTo>
                <a:lnTo>
                  <a:pt x="56" y="4"/>
                </a:lnTo>
                <a:lnTo>
                  <a:pt x="114" y="8"/>
                </a:lnTo>
                <a:lnTo>
                  <a:pt x="186" y="14"/>
                </a:lnTo>
                <a:lnTo>
                  <a:pt x="262" y="24"/>
                </a:lnTo>
                <a:lnTo>
                  <a:pt x="336" y="36"/>
                </a:lnTo>
                <a:lnTo>
                  <a:pt x="370" y="42"/>
                </a:lnTo>
                <a:lnTo>
                  <a:pt x="400" y="50"/>
                </a:lnTo>
                <a:lnTo>
                  <a:pt x="428" y="58"/>
                </a:lnTo>
                <a:lnTo>
                  <a:pt x="450" y="68"/>
                </a:lnTo>
                <a:lnTo>
                  <a:pt x="450" y="68"/>
                </a:lnTo>
                <a:close/>
              </a:path>
            </a:pathLst>
          </a:custGeom>
          <a:solidFill>
            <a:srgbClr val="2E3030"/>
          </a:solidFill>
          <a:ln>
            <a:noFill/>
          </a:ln>
        </p:spPr>
      </p:sp>
      <p:sp>
        <p:nvSpPr>
          <p:cNvPr id="158" name="Freeform 74"/>
          <p:cNvSpPr/>
          <p:nvPr>
            <p:custDataLst>
              <p:tags r:id="rId30"/>
            </p:custDataLst>
          </p:nvPr>
        </p:nvSpPr>
        <p:spPr bwMode="auto">
          <a:xfrm>
            <a:off x="2669858" y="1721485"/>
            <a:ext cx="1283970" cy="418465"/>
          </a:xfrm>
          <a:custGeom>
            <a:avLst/>
            <a:gdLst>
              <a:gd name="T0" fmla="*/ 450 w 1329"/>
              <a:gd name="T1" fmla="*/ 119 h 433"/>
              <a:gd name="T2" fmla="*/ 491 w 1329"/>
              <a:gd name="T3" fmla="*/ 48 h 433"/>
              <a:gd name="T4" fmla="*/ 532 w 1329"/>
              <a:gd name="T5" fmla="*/ 18 h 433"/>
              <a:gd name="T6" fmla="*/ 593 w 1329"/>
              <a:gd name="T7" fmla="*/ 1 h 433"/>
              <a:gd name="T8" fmla="*/ 652 w 1329"/>
              <a:gd name="T9" fmla="*/ 2 h 433"/>
              <a:gd name="T10" fmla="*/ 711 w 1329"/>
              <a:gd name="T11" fmla="*/ 18 h 433"/>
              <a:gd name="T12" fmla="*/ 762 w 1329"/>
              <a:gd name="T13" fmla="*/ 59 h 433"/>
              <a:gd name="T14" fmla="*/ 790 w 1329"/>
              <a:gd name="T15" fmla="*/ 121 h 433"/>
              <a:gd name="T16" fmla="*/ 816 w 1329"/>
              <a:gd name="T17" fmla="*/ 133 h 433"/>
              <a:gd name="T18" fmla="*/ 881 w 1329"/>
              <a:gd name="T19" fmla="*/ 118 h 433"/>
              <a:gd name="T20" fmla="*/ 923 w 1329"/>
              <a:gd name="T21" fmla="*/ 131 h 433"/>
              <a:gd name="T22" fmla="*/ 951 w 1329"/>
              <a:gd name="T23" fmla="*/ 165 h 433"/>
              <a:gd name="T24" fmla="*/ 965 w 1329"/>
              <a:gd name="T25" fmla="*/ 195 h 433"/>
              <a:gd name="T26" fmla="*/ 999 w 1329"/>
              <a:gd name="T27" fmla="*/ 178 h 433"/>
              <a:gd name="T28" fmla="*/ 1028 w 1329"/>
              <a:gd name="T29" fmla="*/ 196 h 433"/>
              <a:gd name="T30" fmla="*/ 1052 w 1329"/>
              <a:gd name="T31" fmla="*/ 209 h 433"/>
              <a:gd name="T32" fmla="*/ 1108 w 1329"/>
              <a:gd name="T33" fmla="*/ 197 h 433"/>
              <a:gd name="T34" fmla="*/ 1153 w 1329"/>
              <a:gd name="T35" fmla="*/ 213 h 433"/>
              <a:gd name="T36" fmla="*/ 1181 w 1329"/>
              <a:gd name="T37" fmla="*/ 247 h 433"/>
              <a:gd name="T38" fmla="*/ 1232 w 1329"/>
              <a:gd name="T39" fmla="*/ 262 h 433"/>
              <a:gd name="T40" fmla="*/ 1304 w 1329"/>
              <a:gd name="T41" fmla="*/ 270 h 433"/>
              <a:gd name="T42" fmla="*/ 1327 w 1329"/>
              <a:gd name="T43" fmla="*/ 295 h 433"/>
              <a:gd name="T44" fmla="*/ 1328 w 1329"/>
              <a:gd name="T45" fmla="*/ 315 h 433"/>
              <a:gd name="T46" fmla="*/ 1304 w 1329"/>
              <a:gd name="T47" fmla="*/ 338 h 433"/>
              <a:gd name="T48" fmla="*/ 1243 w 1329"/>
              <a:gd name="T49" fmla="*/ 352 h 433"/>
              <a:gd name="T50" fmla="*/ 1175 w 1329"/>
              <a:gd name="T51" fmla="*/ 355 h 433"/>
              <a:gd name="T52" fmla="*/ 1072 w 1329"/>
              <a:gd name="T53" fmla="*/ 394 h 433"/>
              <a:gd name="T54" fmla="*/ 968 w 1329"/>
              <a:gd name="T55" fmla="*/ 406 h 433"/>
              <a:gd name="T56" fmla="*/ 898 w 1329"/>
              <a:gd name="T57" fmla="*/ 392 h 433"/>
              <a:gd name="T58" fmla="*/ 846 w 1329"/>
              <a:gd name="T59" fmla="*/ 378 h 433"/>
              <a:gd name="T60" fmla="*/ 731 w 1329"/>
              <a:gd name="T61" fmla="*/ 417 h 433"/>
              <a:gd name="T62" fmla="*/ 600 w 1329"/>
              <a:gd name="T63" fmla="*/ 433 h 433"/>
              <a:gd name="T64" fmla="*/ 495 w 1329"/>
              <a:gd name="T65" fmla="*/ 421 h 433"/>
              <a:gd name="T66" fmla="*/ 388 w 1329"/>
              <a:gd name="T67" fmla="*/ 380 h 433"/>
              <a:gd name="T68" fmla="*/ 307 w 1329"/>
              <a:gd name="T69" fmla="*/ 377 h 433"/>
              <a:gd name="T70" fmla="*/ 199 w 1329"/>
              <a:gd name="T71" fmla="*/ 378 h 433"/>
              <a:gd name="T72" fmla="*/ 88 w 1329"/>
              <a:gd name="T73" fmla="*/ 350 h 433"/>
              <a:gd name="T74" fmla="*/ 23 w 1329"/>
              <a:gd name="T75" fmla="*/ 306 h 433"/>
              <a:gd name="T76" fmla="*/ 0 w 1329"/>
              <a:gd name="T77" fmla="*/ 268 h 433"/>
              <a:gd name="T78" fmla="*/ 8 w 1329"/>
              <a:gd name="T79" fmla="*/ 248 h 433"/>
              <a:gd name="T80" fmla="*/ 40 w 1329"/>
              <a:gd name="T81" fmla="*/ 237 h 433"/>
              <a:gd name="T82" fmla="*/ 117 w 1329"/>
              <a:gd name="T83" fmla="*/ 248 h 433"/>
              <a:gd name="T84" fmla="*/ 123 w 1329"/>
              <a:gd name="T85" fmla="*/ 186 h 433"/>
              <a:gd name="T86" fmla="*/ 163 w 1329"/>
              <a:gd name="T87" fmla="*/ 166 h 433"/>
              <a:gd name="T88" fmla="*/ 210 w 1329"/>
              <a:gd name="T89" fmla="*/ 177 h 433"/>
              <a:gd name="T90" fmla="*/ 217 w 1329"/>
              <a:gd name="T91" fmla="*/ 156 h 433"/>
              <a:gd name="T92" fmla="*/ 236 w 1329"/>
              <a:gd name="T93" fmla="*/ 119 h 433"/>
              <a:gd name="T94" fmla="*/ 274 w 1329"/>
              <a:gd name="T95" fmla="*/ 94 h 433"/>
              <a:gd name="T96" fmla="*/ 321 w 1329"/>
              <a:gd name="T97" fmla="*/ 83 h 433"/>
              <a:gd name="T98" fmla="*/ 372 w 1329"/>
              <a:gd name="T99" fmla="*/ 91 h 433"/>
              <a:gd name="T100" fmla="*/ 416 w 1329"/>
              <a:gd name="T101" fmla="*/ 118 h 433"/>
              <a:gd name="T102" fmla="*/ 443 w 1329"/>
              <a:gd name="T103" fmla="*/ 155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9" h="433">
                <a:moveTo>
                  <a:pt x="443" y="155"/>
                </a:moveTo>
                <a:lnTo>
                  <a:pt x="443" y="155"/>
                </a:lnTo>
                <a:lnTo>
                  <a:pt x="444" y="149"/>
                </a:lnTo>
                <a:lnTo>
                  <a:pt x="447" y="131"/>
                </a:lnTo>
                <a:lnTo>
                  <a:pt x="450" y="119"/>
                </a:lnTo>
                <a:lnTo>
                  <a:pt x="455" y="106"/>
                </a:lnTo>
                <a:lnTo>
                  <a:pt x="462" y="92"/>
                </a:lnTo>
                <a:lnTo>
                  <a:pt x="469" y="77"/>
                </a:lnTo>
                <a:lnTo>
                  <a:pt x="480" y="62"/>
                </a:lnTo>
                <a:lnTo>
                  <a:pt x="491" y="48"/>
                </a:lnTo>
                <a:lnTo>
                  <a:pt x="499" y="41"/>
                </a:lnTo>
                <a:lnTo>
                  <a:pt x="506" y="35"/>
                </a:lnTo>
                <a:lnTo>
                  <a:pt x="514" y="29"/>
                </a:lnTo>
                <a:lnTo>
                  <a:pt x="523" y="23"/>
                </a:lnTo>
                <a:lnTo>
                  <a:pt x="532" y="18"/>
                </a:lnTo>
                <a:lnTo>
                  <a:pt x="543" y="14"/>
                </a:lnTo>
                <a:lnTo>
                  <a:pt x="555" y="10"/>
                </a:lnTo>
                <a:lnTo>
                  <a:pt x="566" y="5"/>
                </a:lnTo>
                <a:lnTo>
                  <a:pt x="579" y="3"/>
                </a:lnTo>
                <a:lnTo>
                  <a:pt x="593" y="1"/>
                </a:lnTo>
                <a:lnTo>
                  <a:pt x="607" y="0"/>
                </a:lnTo>
                <a:lnTo>
                  <a:pt x="622" y="0"/>
                </a:lnTo>
                <a:lnTo>
                  <a:pt x="622" y="0"/>
                </a:lnTo>
                <a:lnTo>
                  <a:pt x="638" y="0"/>
                </a:lnTo>
                <a:lnTo>
                  <a:pt x="652" y="2"/>
                </a:lnTo>
                <a:lnTo>
                  <a:pt x="666" y="4"/>
                </a:lnTo>
                <a:lnTo>
                  <a:pt x="678" y="6"/>
                </a:lnTo>
                <a:lnTo>
                  <a:pt x="690" y="10"/>
                </a:lnTo>
                <a:lnTo>
                  <a:pt x="700" y="14"/>
                </a:lnTo>
                <a:lnTo>
                  <a:pt x="711" y="18"/>
                </a:lnTo>
                <a:lnTo>
                  <a:pt x="720" y="23"/>
                </a:lnTo>
                <a:lnTo>
                  <a:pt x="729" y="29"/>
                </a:lnTo>
                <a:lnTo>
                  <a:pt x="736" y="34"/>
                </a:lnTo>
                <a:lnTo>
                  <a:pt x="750" y="46"/>
                </a:lnTo>
                <a:lnTo>
                  <a:pt x="762" y="59"/>
                </a:lnTo>
                <a:lnTo>
                  <a:pt x="771" y="73"/>
                </a:lnTo>
                <a:lnTo>
                  <a:pt x="778" y="86"/>
                </a:lnTo>
                <a:lnTo>
                  <a:pt x="784" y="98"/>
                </a:lnTo>
                <a:lnTo>
                  <a:pt x="787" y="111"/>
                </a:lnTo>
                <a:lnTo>
                  <a:pt x="790" y="121"/>
                </a:lnTo>
                <a:lnTo>
                  <a:pt x="792" y="137"/>
                </a:lnTo>
                <a:lnTo>
                  <a:pt x="793" y="144"/>
                </a:lnTo>
                <a:lnTo>
                  <a:pt x="793" y="144"/>
                </a:lnTo>
                <a:lnTo>
                  <a:pt x="799" y="140"/>
                </a:lnTo>
                <a:lnTo>
                  <a:pt x="816" y="133"/>
                </a:lnTo>
                <a:lnTo>
                  <a:pt x="826" y="129"/>
                </a:lnTo>
                <a:lnTo>
                  <a:pt x="839" y="125"/>
                </a:lnTo>
                <a:lnTo>
                  <a:pt x="853" y="121"/>
                </a:lnTo>
                <a:lnTo>
                  <a:pt x="866" y="119"/>
                </a:lnTo>
                <a:lnTo>
                  <a:pt x="881" y="118"/>
                </a:lnTo>
                <a:lnTo>
                  <a:pt x="896" y="120"/>
                </a:lnTo>
                <a:lnTo>
                  <a:pt x="902" y="121"/>
                </a:lnTo>
                <a:lnTo>
                  <a:pt x="910" y="125"/>
                </a:lnTo>
                <a:lnTo>
                  <a:pt x="917" y="128"/>
                </a:lnTo>
                <a:lnTo>
                  <a:pt x="923" y="131"/>
                </a:lnTo>
                <a:lnTo>
                  <a:pt x="930" y="136"/>
                </a:lnTo>
                <a:lnTo>
                  <a:pt x="935" y="142"/>
                </a:lnTo>
                <a:lnTo>
                  <a:pt x="941" y="148"/>
                </a:lnTo>
                <a:lnTo>
                  <a:pt x="946" y="155"/>
                </a:lnTo>
                <a:lnTo>
                  <a:pt x="951" y="165"/>
                </a:lnTo>
                <a:lnTo>
                  <a:pt x="955" y="174"/>
                </a:lnTo>
                <a:lnTo>
                  <a:pt x="958" y="185"/>
                </a:lnTo>
                <a:lnTo>
                  <a:pt x="961" y="197"/>
                </a:lnTo>
                <a:lnTo>
                  <a:pt x="961" y="197"/>
                </a:lnTo>
                <a:lnTo>
                  <a:pt x="965" y="195"/>
                </a:lnTo>
                <a:lnTo>
                  <a:pt x="971" y="190"/>
                </a:lnTo>
                <a:lnTo>
                  <a:pt x="981" y="184"/>
                </a:lnTo>
                <a:lnTo>
                  <a:pt x="987" y="182"/>
                </a:lnTo>
                <a:lnTo>
                  <a:pt x="993" y="180"/>
                </a:lnTo>
                <a:lnTo>
                  <a:pt x="999" y="178"/>
                </a:lnTo>
                <a:lnTo>
                  <a:pt x="1006" y="178"/>
                </a:lnTo>
                <a:lnTo>
                  <a:pt x="1011" y="181"/>
                </a:lnTo>
                <a:lnTo>
                  <a:pt x="1017" y="184"/>
                </a:lnTo>
                <a:lnTo>
                  <a:pt x="1023" y="189"/>
                </a:lnTo>
                <a:lnTo>
                  <a:pt x="1028" y="196"/>
                </a:lnTo>
                <a:lnTo>
                  <a:pt x="1031" y="206"/>
                </a:lnTo>
                <a:lnTo>
                  <a:pt x="1034" y="219"/>
                </a:lnTo>
                <a:lnTo>
                  <a:pt x="1034" y="219"/>
                </a:lnTo>
                <a:lnTo>
                  <a:pt x="1040" y="217"/>
                </a:lnTo>
                <a:lnTo>
                  <a:pt x="1052" y="209"/>
                </a:lnTo>
                <a:lnTo>
                  <a:pt x="1062" y="206"/>
                </a:lnTo>
                <a:lnTo>
                  <a:pt x="1072" y="203"/>
                </a:lnTo>
                <a:lnTo>
                  <a:pt x="1084" y="200"/>
                </a:lnTo>
                <a:lnTo>
                  <a:pt x="1096" y="197"/>
                </a:lnTo>
                <a:lnTo>
                  <a:pt x="1108" y="197"/>
                </a:lnTo>
                <a:lnTo>
                  <a:pt x="1121" y="199"/>
                </a:lnTo>
                <a:lnTo>
                  <a:pt x="1135" y="203"/>
                </a:lnTo>
                <a:lnTo>
                  <a:pt x="1141" y="205"/>
                </a:lnTo>
                <a:lnTo>
                  <a:pt x="1147" y="209"/>
                </a:lnTo>
                <a:lnTo>
                  <a:pt x="1153" y="213"/>
                </a:lnTo>
                <a:lnTo>
                  <a:pt x="1159" y="218"/>
                </a:lnTo>
                <a:lnTo>
                  <a:pt x="1165" y="224"/>
                </a:lnTo>
                <a:lnTo>
                  <a:pt x="1171" y="230"/>
                </a:lnTo>
                <a:lnTo>
                  <a:pt x="1176" y="239"/>
                </a:lnTo>
                <a:lnTo>
                  <a:pt x="1181" y="247"/>
                </a:lnTo>
                <a:lnTo>
                  <a:pt x="1185" y="257"/>
                </a:lnTo>
                <a:lnTo>
                  <a:pt x="1190" y="268"/>
                </a:lnTo>
                <a:lnTo>
                  <a:pt x="1190" y="268"/>
                </a:lnTo>
                <a:lnTo>
                  <a:pt x="1211" y="264"/>
                </a:lnTo>
                <a:lnTo>
                  <a:pt x="1232" y="262"/>
                </a:lnTo>
                <a:lnTo>
                  <a:pt x="1256" y="262"/>
                </a:lnTo>
                <a:lnTo>
                  <a:pt x="1269" y="262"/>
                </a:lnTo>
                <a:lnTo>
                  <a:pt x="1281" y="264"/>
                </a:lnTo>
                <a:lnTo>
                  <a:pt x="1293" y="266"/>
                </a:lnTo>
                <a:lnTo>
                  <a:pt x="1304" y="270"/>
                </a:lnTo>
                <a:lnTo>
                  <a:pt x="1313" y="275"/>
                </a:lnTo>
                <a:lnTo>
                  <a:pt x="1321" y="281"/>
                </a:lnTo>
                <a:lnTo>
                  <a:pt x="1323" y="285"/>
                </a:lnTo>
                <a:lnTo>
                  <a:pt x="1326" y="289"/>
                </a:lnTo>
                <a:lnTo>
                  <a:pt x="1327" y="295"/>
                </a:lnTo>
                <a:lnTo>
                  <a:pt x="1329" y="300"/>
                </a:lnTo>
                <a:lnTo>
                  <a:pt x="1329" y="300"/>
                </a:lnTo>
                <a:lnTo>
                  <a:pt x="1329" y="305"/>
                </a:lnTo>
                <a:lnTo>
                  <a:pt x="1329" y="309"/>
                </a:lnTo>
                <a:lnTo>
                  <a:pt x="1328" y="315"/>
                </a:lnTo>
                <a:lnTo>
                  <a:pt x="1326" y="319"/>
                </a:lnTo>
                <a:lnTo>
                  <a:pt x="1324" y="323"/>
                </a:lnTo>
                <a:lnTo>
                  <a:pt x="1321" y="326"/>
                </a:lnTo>
                <a:lnTo>
                  <a:pt x="1313" y="333"/>
                </a:lnTo>
                <a:lnTo>
                  <a:pt x="1304" y="338"/>
                </a:lnTo>
                <a:lnTo>
                  <a:pt x="1293" y="342"/>
                </a:lnTo>
                <a:lnTo>
                  <a:pt x="1281" y="346"/>
                </a:lnTo>
                <a:lnTo>
                  <a:pt x="1269" y="349"/>
                </a:lnTo>
                <a:lnTo>
                  <a:pt x="1256" y="351"/>
                </a:lnTo>
                <a:lnTo>
                  <a:pt x="1243" y="352"/>
                </a:lnTo>
                <a:lnTo>
                  <a:pt x="1218" y="353"/>
                </a:lnTo>
                <a:lnTo>
                  <a:pt x="1197" y="353"/>
                </a:lnTo>
                <a:lnTo>
                  <a:pt x="1183" y="351"/>
                </a:lnTo>
                <a:lnTo>
                  <a:pt x="1183" y="351"/>
                </a:lnTo>
                <a:lnTo>
                  <a:pt x="1175" y="355"/>
                </a:lnTo>
                <a:lnTo>
                  <a:pt x="1152" y="366"/>
                </a:lnTo>
                <a:lnTo>
                  <a:pt x="1136" y="373"/>
                </a:lnTo>
                <a:lnTo>
                  <a:pt x="1117" y="380"/>
                </a:lnTo>
                <a:lnTo>
                  <a:pt x="1096" y="388"/>
                </a:lnTo>
                <a:lnTo>
                  <a:pt x="1072" y="394"/>
                </a:lnTo>
                <a:lnTo>
                  <a:pt x="1048" y="399"/>
                </a:lnTo>
                <a:lnTo>
                  <a:pt x="1022" y="403"/>
                </a:lnTo>
                <a:lnTo>
                  <a:pt x="995" y="406"/>
                </a:lnTo>
                <a:lnTo>
                  <a:pt x="981" y="406"/>
                </a:lnTo>
                <a:lnTo>
                  <a:pt x="968" y="406"/>
                </a:lnTo>
                <a:lnTo>
                  <a:pt x="954" y="404"/>
                </a:lnTo>
                <a:lnTo>
                  <a:pt x="939" y="402"/>
                </a:lnTo>
                <a:lnTo>
                  <a:pt x="925" y="399"/>
                </a:lnTo>
                <a:lnTo>
                  <a:pt x="912" y="396"/>
                </a:lnTo>
                <a:lnTo>
                  <a:pt x="898" y="392"/>
                </a:lnTo>
                <a:lnTo>
                  <a:pt x="884" y="387"/>
                </a:lnTo>
                <a:lnTo>
                  <a:pt x="872" y="380"/>
                </a:lnTo>
                <a:lnTo>
                  <a:pt x="858" y="373"/>
                </a:lnTo>
                <a:lnTo>
                  <a:pt x="858" y="373"/>
                </a:lnTo>
                <a:lnTo>
                  <a:pt x="846" y="378"/>
                </a:lnTo>
                <a:lnTo>
                  <a:pt x="832" y="384"/>
                </a:lnTo>
                <a:lnTo>
                  <a:pt x="813" y="392"/>
                </a:lnTo>
                <a:lnTo>
                  <a:pt x="789" y="400"/>
                </a:lnTo>
                <a:lnTo>
                  <a:pt x="762" y="409"/>
                </a:lnTo>
                <a:lnTo>
                  <a:pt x="731" y="417"/>
                </a:lnTo>
                <a:lnTo>
                  <a:pt x="696" y="425"/>
                </a:lnTo>
                <a:lnTo>
                  <a:pt x="659" y="430"/>
                </a:lnTo>
                <a:lnTo>
                  <a:pt x="640" y="431"/>
                </a:lnTo>
                <a:lnTo>
                  <a:pt x="620" y="433"/>
                </a:lnTo>
                <a:lnTo>
                  <a:pt x="600" y="433"/>
                </a:lnTo>
                <a:lnTo>
                  <a:pt x="580" y="433"/>
                </a:lnTo>
                <a:lnTo>
                  <a:pt x="559" y="431"/>
                </a:lnTo>
                <a:lnTo>
                  <a:pt x="538" y="429"/>
                </a:lnTo>
                <a:lnTo>
                  <a:pt x="517" y="426"/>
                </a:lnTo>
                <a:lnTo>
                  <a:pt x="495" y="421"/>
                </a:lnTo>
                <a:lnTo>
                  <a:pt x="473" y="416"/>
                </a:lnTo>
                <a:lnTo>
                  <a:pt x="452" y="410"/>
                </a:lnTo>
                <a:lnTo>
                  <a:pt x="430" y="401"/>
                </a:lnTo>
                <a:lnTo>
                  <a:pt x="409" y="392"/>
                </a:lnTo>
                <a:lnTo>
                  <a:pt x="388" y="380"/>
                </a:lnTo>
                <a:lnTo>
                  <a:pt x="367" y="368"/>
                </a:lnTo>
                <a:lnTo>
                  <a:pt x="367" y="368"/>
                </a:lnTo>
                <a:lnTo>
                  <a:pt x="359" y="370"/>
                </a:lnTo>
                <a:lnTo>
                  <a:pt x="338" y="373"/>
                </a:lnTo>
                <a:lnTo>
                  <a:pt x="307" y="377"/>
                </a:lnTo>
                <a:lnTo>
                  <a:pt x="288" y="379"/>
                </a:lnTo>
                <a:lnTo>
                  <a:pt x="268" y="380"/>
                </a:lnTo>
                <a:lnTo>
                  <a:pt x="246" y="380"/>
                </a:lnTo>
                <a:lnTo>
                  <a:pt x="223" y="380"/>
                </a:lnTo>
                <a:lnTo>
                  <a:pt x="199" y="378"/>
                </a:lnTo>
                <a:lnTo>
                  <a:pt x="174" y="375"/>
                </a:lnTo>
                <a:lnTo>
                  <a:pt x="149" y="370"/>
                </a:lnTo>
                <a:lnTo>
                  <a:pt x="125" y="363"/>
                </a:lnTo>
                <a:lnTo>
                  <a:pt x="100" y="355"/>
                </a:lnTo>
                <a:lnTo>
                  <a:pt x="88" y="350"/>
                </a:lnTo>
                <a:lnTo>
                  <a:pt x="76" y="343"/>
                </a:lnTo>
                <a:lnTo>
                  <a:pt x="76" y="343"/>
                </a:lnTo>
                <a:lnTo>
                  <a:pt x="55" y="331"/>
                </a:lnTo>
                <a:lnTo>
                  <a:pt x="37" y="319"/>
                </a:lnTo>
                <a:lnTo>
                  <a:pt x="23" y="306"/>
                </a:lnTo>
                <a:lnTo>
                  <a:pt x="13" y="295"/>
                </a:lnTo>
                <a:lnTo>
                  <a:pt x="5" y="284"/>
                </a:lnTo>
                <a:lnTo>
                  <a:pt x="3" y="279"/>
                </a:lnTo>
                <a:lnTo>
                  <a:pt x="1" y="274"/>
                </a:lnTo>
                <a:lnTo>
                  <a:pt x="0" y="268"/>
                </a:lnTo>
                <a:lnTo>
                  <a:pt x="0" y="264"/>
                </a:lnTo>
                <a:lnTo>
                  <a:pt x="1" y="260"/>
                </a:lnTo>
                <a:lnTo>
                  <a:pt x="3" y="256"/>
                </a:lnTo>
                <a:lnTo>
                  <a:pt x="5" y="252"/>
                </a:lnTo>
                <a:lnTo>
                  <a:pt x="8" y="248"/>
                </a:lnTo>
                <a:lnTo>
                  <a:pt x="12" y="245"/>
                </a:lnTo>
                <a:lnTo>
                  <a:pt x="16" y="243"/>
                </a:lnTo>
                <a:lnTo>
                  <a:pt x="21" y="241"/>
                </a:lnTo>
                <a:lnTo>
                  <a:pt x="26" y="239"/>
                </a:lnTo>
                <a:lnTo>
                  <a:pt x="40" y="237"/>
                </a:lnTo>
                <a:lnTo>
                  <a:pt x="56" y="237"/>
                </a:lnTo>
                <a:lnTo>
                  <a:pt x="74" y="238"/>
                </a:lnTo>
                <a:lnTo>
                  <a:pt x="95" y="242"/>
                </a:lnTo>
                <a:lnTo>
                  <a:pt x="117" y="248"/>
                </a:lnTo>
                <a:lnTo>
                  <a:pt x="117" y="248"/>
                </a:lnTo>
                <a:lnTo>
                  <a:pt x="114" y="232"/>
                </a:lnTo>
                <a:lnTo>
                  <a:pt x="113" y="218"/>
                </a:lnTo>
                <a:lnTo>
                  <a:pt x="114" y="205"/>
                </a:lnTo>
                <a:lnTo>
                  <a:pt x="117" y="195"/>
                </a:lnTo>
                <a:lnTo>
                  <a:pt x="123" y="186"/>
                </a:lnTo>
                <a:lnTo>
                  <a:pt x="128" y="180"/>
                </a:lnTo>
                <a:lnTo>
                  <a:pt x="135" y="173"/>
                </a:lnTo>
                <a:lnTo>
                  <a:pt x="144" y="170"/>
                </a:lnTo>
                <a:lnTo>
                  <a:pt x="153" y="167"/>
                </a:lnTo>
                <a:lnTo>
                  <a:pt x="163" y="166"/>
                </a:lnTo>
                <a:lnTo>
                  <a:pt x="172" y="166"/>
                </a:lnTo>
                <a:lnTo>
                  <a:pt x="182" y="168"/>
                </a:lnTo>
                <a:lnTo>
                  <a:pt x="192" y="170"/>
                </a:lnTo>
                <a:lnTo>
                  <a:pt x="201" y="173"/>
                </a:lnTo>
                <a:lnTo>
                  <a:pt x="210" y="177"/>
                </a:lnTo>
                <a:lnTo>
                  <a:pt x="218" y="183"/>
                </a:lnTo>
                <a:lnTo>
                  <a:pt x="218" y="183"/>
                </a:lnTo>
                <a:lnTo>
                  <a:pt x="217" y="173"/>
                </a:lnTo>
                <a:lnTo>
                  <a:pt x="216" y="165"/>
                </a:lnTo>
                <a:lnTo>
                  <a:pt x="217" y="156"/>
                </a:lnTo>
                <a:lnTo>
                  <a:pt x="219" y="148"/>
                </a:lnTo>
                <a:lnTo>
                  <a:pt x="222" y="139"/>
                </a:lnTo>
                <a:lnTo>
                  <a:pt x="225" y="132"/>
                </a:lnTo>
                <a:lnTo>
                  <a:pt x="230" y="126"/>
                </a:lnTo>
                <a:lnTo>
                  <a:pt x="236" y="119"/>
                </a:lnTo>
                <a:lnTo>
                  <a:pt x="242" y="113"/>
                </a:lnTo>
                <a:lnTo>
                  <a:pt x="249" y="108"/>
                </a:lnTo>
                <a:lnTo>
                  <a:pt x="257" y="102"/>
                </a:lnTo>
                <a:lnTo>
                  <a:pt x="264" y="98"/>
                </a:lnTo>
                <a:lnTo>
                  <a:pt x="274" y="94"/>
                </a:lnTo>
                <a:lnTo>
                  <a:pt x="282" y="91"/>
                </a:lnTo>
                <a:lnTo>
                  <a:pt x="292" y="88"/>
                </a:lnTo>
                <a:lnTo>
                  <a:pt x="301" y="86"/>
                </a:lnTo>
                <a:lnTo>
                  <a:pt x="311" y="84"/>
                </a:lnTo>
                <a:lnTo>
                  <a:pt x="321" y="83"/>
                </a:lnTo>
                <a:lnTo>
                  <a:pt x="332" y="83"/>
                </a:lnTo>
                <a:lnTo>
                  <a:pt x="341" y="84"/>
                </a:lnTo>
                <a:lnTo>
                  <a:pt x="352" y="86"/>
                </a:lnTo>
                <a:lnTo>
                  <a:pt x="361" y="88"/>
                </a:lnTo>
                <a:lnTo>
                  <a:pt x="372" y="91"/>
                </a:lnTo>
                <a:lnTo>
                  <a:pt x="381" y="94"/>
                </a:lnTo>
                <a:lnTo>
                  <a:pt x="391" y="99"/>
                </a:lnTo>
                <a:lnTo>
                  <a:pt x="399" y="105"/>
                </a:lnTo>
                <a:lnTo>
                  <a:pt x="408" y="111"/>
                </a:lnTo>
                <a:lnTo>
                  <a:pt x="416" y="118"/>
                </a:lnTo>
                <a:lnTo>
                  <a:pt x="424" y="126"/>
                </a:lnTo>
                <a:lnTo>
                  <a:pt x="431" y="135"/>
                </a:lnTo>
                <a:lnTo>
                  <a:pt x="437" y="145"/>
                </a:lnTo>
                <a:lnTo>
                  <a:pt x="443" y="155"/>
                </a:lnTo>
                <a:lnTo>
                  <a:pt x="443" y="155"/>
                </a:lnTo>
                <a:close/>
              </a:path>
            </a:pathLst>
          </a:custGeom>
          <a:solidFill>
            <a:schemeClr val="lt1">
              <a:lumMod val="85000"/>
            </a:schemeClr>
          </a:solidFill>
          <a:ln>
            <a:noFill/>
          </a:ln>
        </p:spPr>
      </p:sp>
      <p:sp>
        <p:nvSpPr>
          <p:cNvPr id="159" name="Freeform 74"/>
          <p:cNvSpPr/>
          <p:nvPr>
            <p:custDataLst>
              <p:tags r:id="rId31"/>
            </p:custDataLst>
          </p:nvPr>
        </p:nvSpPr>
        <p:spPr bwMode="auto">
          <a:xfrm>
            <a:off x="44133" y="2957830"/>
            <a:ext cx="719455" cy="233680"/>
          </a:xfrm>
          <a:custGeom>
            <a:avLst/>
            <a:gdLst>
              <a:gd name="T0" fmla="*/ 450 w 1329"/>
              <a:gd name="T1" fmla="*/ 119 h 433"/>
              <a:gd name="T2" fmla="*/ 491 w 1329"/>
              <a:gd name="T3" fmla="*/ 48 h 433"/>
              <a:gd name="T4" fmla="*/ 532 w 1329"/>
              <a:gd name="T5" fmla="*/ 18 h 433"/>
              <a:gd name="T6" fmla="*/ 593 w 1329"/>
              <a:gd name="T7" fmla="*/ 1 h 433"/>
              <a:gd name="T8" fmla="*/ 652 w 1329"/>
              <a:gd name="T9" fmla="*/ 2 h 433"/>
              <a:gd name="T10" fmla="*/ 711 w 1329"/>
              <a:gd name="T11" fmla="*/ 18 h 433"/>
              <a:gd name="T12" fmla="*/ 762 w 1329"/>
              <a:gd name="T13" fmla="*/ 59 h 433"/>
              <a:gd name="T14" fmla="*/ 790 w 1329"/>
              <a:gd name="T15" fmla="*/ 121 h 433"/>
              <a:gd name="T16" fmla="*/ 816 w 1329"/>
              <a:gd name="T17" fmla="*/ 133 h 433"/>
              <a:gd name="T18" fmla="*/ 881 w 1329"/>
              <a:gd name="T19" fmla="*/ 118 h 433"/>
              <a:gd name="T20" fmla="*/ 923 w 1329"/>
              <a:gd name="T21" fmla="*/ 131 h 433"/>
              <a:gd name="T22" fmla="*/ 951 w 1329"/>
              <a:gd name="T23" fmla="*/ 165 h 433"/>
              <a:gd name="T24" fmla="*/ 965 w 1329"/>
              <a:gd name="T25" fmla="*/ 195 h 433"/>
              <a:gd name="T26" fmla="*/ 999 w 1329"/>
              <a:gd name="T27" fmla="*/ 178 h 433"/>
              <a:gd name="T28" fmla="*/ 1028 w 1329"/>
              <a:gd name="T29" fmla="*/ 196 h 433"/>
              <a:gd name="T30" fmla="*/ 1052 w 1329"/>
              <a:gd name="T31" fmla="*/ 209 h 433"/>
              <a:gd name="T32" fmla="*/ 1108 w 1329"/>
              <a:gd name="T33" fmla="*/ 197 h 433"/>
              <a:gd name="T34" fmla="*/ 1153 w 1329"/>
              <a:gd name="T35" fmla="*/ 213 h 433"/>
              <a:gd name="T36" fmla="*/ 1181 w 1329"/>
              <a:gd name="T37" fmla="*/ 247 h 433"/>
              <a:gd name="T38" fmla="*/ 1232 w 1329"/>
              <a:gd name="T39" fmla="*/ 262 h 433"/>
              <a:gd name="T40" fmla="*/ 1304 w 1329"/>
              <a:gd name="T41" fmla="*/ 270 h 433"/>
              <a:gd name="T42" fmla="*/ 1327 w 1329"/>
              <a:gd name="T43" fmla="*/ 295 h 433"/>
              <a:gd name="T44" fmla="*/ 1328 w 1329"/>
              <a:gd name="T45" fmla="*/ 315 h 433"/>
              <a:gd name="T46" fmla="*/ 1304 w 1329"/>
              <a:gd name="T47" fmla="*/ 338 h 433"/>
              <a:gd name="T48" fmla="*/ 1243 w 1329"/>
              <a:gd name="T49" fmla="*/ 352 h 433"/>
              <a:gd name="T50" fmla="*/ 1175 w 1329"/>
              <a:gd name="T51" fmla="*/ 355 h 433"/>
              <a:gd name="T52" fmla="*/ 1072 w 1329"/>
              <a:gd name="T53" fmla="*/ 394 h 433"/>
              <a:gd name="T54" fmla="*/ 968 w 1329"/>
              <a:gd name="T55" fmla="*/ 406 h 433"/>
              <a:gd name="T56" fmla="*/ 898 w 1329"/>
              <a:gd name="T57" fmla="*/ 392 h 433"/>
              <a:gd name="T58" fmla="*/ 846 w 1329"/>
              <a:gd name="T59" fmla="*/ 378 h 433"/>
              <a:gd name="T60" fmla="*/ 731 w 1329"/>
              <a:gd name="T61" fmla="*/ 417 h 433"/>
              <a:gd name="T62" fmla="*/ 600 w 1329"/>
              <a:gd name="T63" fmla="*/ 433 h 433"/>
              <a:gd name="T64" fmla="*/ 495 w 1329"/>
              <a:gd name="T65" fmla="*/ 421 h 433"/>
              <a:gd name="T66" fmla="*/ 388 w 1329"/>
              <a:gd name="T67" fmla="*/ 380 h 433"/>
              <a:gd name="T68" fmla="*/ 307 w 1329"/>
              <a:gd name="T69" fmla="*/ 377 h 433"/>
              <a:gd name="T70" fmla="*/ 199 w 1329"/>
              <a:gd name="T71" fmla="*/ 378 h 433"/>
              <a:gd name="T72" fmla="*/ 88 w 1329"/>
              <a:gd name="T73" fmla="*/ 350 h 433"/>
              <a:gd name="T74" fmla="*/ 23 w 1329"/>
              <a:gd name="T75" fmla="*/ 306 h 433"/>
              <a:gd name="T76" fmla="*/ 0 w 1329"/>
              <a:gd name="T77" fmla="*/ 268 h 433"/>
              <a:gd name="T78" fmla="*/ 8 w 1329"/>
              <a:gd name="T79" fmla="*/ 248 h 433"/>
              <a:gd name="T80" fmla="*/ 40 w 1329"/>
              <a:gd name="T81" fmla="*/ 237 h 433"/>
              <a:gd name="T82" fmla="*/ 117 w 1329"/>
              <a:gd name="T83" fmla="*/ 248 h 433"/>
              <a:gd name="T84" fmla="*/ 123 w 1329"/>
              <a:gd name="T85" fmla="*/ 186 h 433"/>
              <a:gd name="T86" fmla="*/ 163 w 1329"/>
              <a:gd name="T87" fmla="*/ 166 h 433"/>
              <a:gd name="T88" fmla="*/ 210 w 1329"/>
              <a:gd name="T89" fmla="*/ 177 h 433"/>
              <a:gd name="T90" fmla="*/ 217 w 1329"/>
              <a:gd name="T91" fmla="*/ 156 h 433"/>
              <a:gd name="T92" fmla="*/ 236 w 1329"/>
              <a:gd name="T93" fmla="*/ 119 h 433"/>
              <a:gd name="T94" fmla="*/ 274 w 1329"/>
              <a:gd name="T95" fmla="*/ 94 h 433"/>
              <a:gd name="T96" fmla="*/ 321 w 1329"/>
              <a:gd name="T97" fmla="*/ 83 h 433"/>
              <a:gd name="T98" fmla="*/ 372 w 1329"/>
              <a:gd name="T99" fmla="*/ 91 h 433"/>
              <a:gd name="T100" fmla="*/ 416 w 1329"/>
              <a:gd name="T101" fmla="*/ 118 h 433"/>
              <a:gd name="T102" fmla="*/ 443 w 1329"/>
              <a:gd name="T103" fmla="*/ 155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9" h="433">
                <a:moveTo>
                  <a:pt x="443" y="155"/>
                </a:moveTo>
                <a:lnTo>
                  <a:pt x="443" y="155"/>
                </a:lnTo>
                <a:lnTo>
                  <a:pt x="444" y="149"/>
                </a:lnTo>
                <a:lnTo>
                  <a:pt x="447" y="131"/>
                </a:lnTo>
                <a:lnTo>
                  <a:pt x="450" y="119"/>
                </a:lnTo>
                <a:lnTo>
                  <a:pt x="455" y="106"/>
                </a:lnTo>
                <a:lnTo>
                  <a:pt x="462" y="92"/>
                </a:lnTo>
                <a:lnTo>
                  <a:pt x="469" y="77"/>
                </a:lnTo>
                <a:lnTo>
                  <a:pt x="480" y="62"/>
                </a:lnTo>
                <a:lnTo>
                  <a:pt x="491" y="48"/>
                </a:lnTo>
                <a:lnTo>
                  <a:pt x="499" y="41"/>
                </a:lnTo>
                <a:lnTo>
                  <a:pt x="506" y="35"/>
                </a:lnTo>
                <a:lnTo>
                  <a:pt x="514" y="29"/>
                </a:lnTo>
                <a:lnTo>
                  <a:pt x="523" y="23"/>
                </a:lnTo>
                <a:lnTo>
                  <a:pt x="532" y="18"/>
                </a:lnTo>
                <a:lnTo>
                  <a:pt x="543" y="14"/>
                </a:lnTo>
                <a:lnTo>
                  <a:pt x="555" y="10"/>
                </a:lnTo>
                <a:lnTo>
                  <a:pt x="566" y="5"/>
                </a:lnTo>
                <a:lnTo>
                  <a:pt x="579" y="3"/>
                </a:lnTo>
                <a:lnTo>
                  <a:pt x="593" y="1"/>
                </a:lnTo>
                <a:lnTo>
                  <a:pt x="607" y="0"/>
                </a:lnTo>
                <a:lnTo>
                  <a:pt x="622" y="0"/>
                </a:lnTo>
                <a:lnTo>
                  <a:pt x="622" y="0"/>
                </a:lnTo>
                <a:lnTo>
                  <a:pt x="638" y="0"/>
                </a:lnTo>
                <a:lnTo>
                  <a:pt x="652" y="2"/>
                </a:lnTo>
                <a:lnTo>
                  <a:pt x="666" y="4"/>
                </a:lnTo>
                <a:lnTo>
                  <a:pt x="678" y="6"/>
                </a:lnTo>
                <a:lnTo>
                  <a:pt x="690" y="10"/>
                </a:lnTo>
                <a:lnTo>
                  <a:pt x="700" y="14"/>
                </a:lnTo>
                <a:lnTo>
                  <a:pt x="711" y="18"/>
                </a:lnTo>
                <a:lnTo>
                  <a:pt x="720" y="23"/>
                </a:lnTo>
                <a:lnTo>
                  <a:pt x="729" y="29"/>
                </a:lnTo>
                <a:lnTo>
                  <a:pt x="736" y="34"/>
                </a:lnTo>
                <a:lnTo>
                  <a:pt x="750" y="46"/>
                </a:lnTo>
                <a:lnTo>
                  <a:pt x="762" y="59"/>
                </a:lnTo>
                <a:lnTo>
                  <a:pt x="771" y="73"/>
                </a:lnTo>
                <a:lnTo>
                  <a:pt x="778" y="86"/>
                </a:lnTo>
                <a:lnTo>
                  <a:pt x="784" y="98"/>
                </a:lnTo>
                <a:lnTo>
                  <a:pt x="787" y="111"/>
                </a:lnTo>
                <a:lnTo>
                  <a:pt x="790" y="121"/>
                </a:lnTo>
                <a:lnTo>
                  <a:pt x="792" y="137"/>
                </a:lnTo>
                <a:lnTo>
                  <a:pt x="793" y="144"/>
                </a:lnTo>
                <a:lnTo>
                  <a:pt x="793" y="144"/>
                </a:lnTo>
                <a:lnTo>
                  <a:pt x="799" y="140"/>
                </a:lnTo>
                <a:lnTo>
                  <a:pt x="816" y="133"/>
                </a:lnTo>
                <a:lnTo>
                  <a:pt x="826" y="129"/>
                </a:lnTo>
                <a:lnTo>
                  <a:pt x="839" y="125"/>
                </a:lnTo>
                <a:lnTo>
                  <a:pt x="853" y="121"/>
                </a:lnTo>
                <a:lnTo>
                  <a:pt x="866" y="119"/>
                </a:lnTo>
                <a:lnTo>
                  <a:pt x="881" y="118"/>
                </a:lnTo>
                <a:lnTo>
                  <a:pt x="896" y="120"/>
                </a:lnTo>
                <a:lnTo>
                  <a:pt x="902" y="121"/>
                </a:lnTo>
                <a:lnTo>
                  <a:pt x="910" y="125"/>
                </a:lnTo>
                <a:lnTo>
                  <a:pt x="917" y="128"/>
                </a:lnTo>
                <a:lnTo>
                  <a:pt x="923" y="131"/>
                </a:lnTo>
                <a:lnTo>
                  <a:pt x="930" y="136"/>
                </a:lnTo>
                <a:lnTo>
                  <a:pt x="935" y="142"/>
                </a:lnTo>
                <a:lnTo>
                  <a:pt x="941" y="148"/>
                </a:lnTo>
                <a:lnTo>
                  <a:pt x="946" y="155"/>
                </a:lnTo>
                <a:lnTo>
                  <a:pt x="951" y="165"/>
                </a:lnTo>
                <a:lnTo>
                  <a:pt x="955" y="174"/>
                </a:lnTo>
                <a:lnTo>
                  <a:pt x="958" y="185"/>
                </a:lnTo>
                <a:lnTo>
                  <a:pt x="961" y="197"/>
                </a:lnTo>
                <a:lnTo>
                  <a:pt x="961" y="197"/>
                </a:lnTo>
                <a:lnTo>
                  <a:pt x="965" y="195"/>
                </a:lnTo>
                <a:lnTo>
                  <a:pt x="971" y="190"/>
                </a:lnTo>
                <a:lnTo>
                  <a:pt x="981" y="184"/>
                </a:lnTo>
                <a:lnTo>
                  <a:pt x="987" y="182"/>
                </a:lnTo>
                <a:lnTo>
                  <a:pt x="993" y="180"/>
                </a:lnTo>
                <a:lnTo>
                  <a:pt x="999" y="178"/>
                </a:lnTo>
                <a:lnTo>
                  <a:pt x="1006" y="178"/>
                </a:lnTo>
                <a:lnTo>
                  <a:pt x="1011" y="181"/>
                </a:lnTo>
                <a:lnTo>
                  <a:pt x="1017" y="184"/>
                </a:lnTo>
                <a:lnTo>
                  <a:pt x="1023" y="189"/>
                </a:lnTo>
                <a:lnTo>
                  <a:pt x="1028" y="196"/>
                </a:lnTo>
                <a:lnTo>
                  <a:pt x="1031" y="206"/>
                </a:lnTo>
                <a:lnTo>
                  <a:pt x="1034" y="219"/>
                </a:lnTo>
                <a:lnTo>
                  <a:pt x="1034" y="219"/>
                </a:lnTo>
                <a:lnTo>
                  <a:pt x="1040" y="217"/>
                </a:lnTo>
                <a:lnTo>
                  <a:pt x="1052" y="209"/>
                </a:lnTo>
                <a:lnTo>
                  <a:pt x="1062" y="206"/>
                </a:lnTo>
                <a:lnTo>
                  <a:pt x="1072" y="203"/>
                </a:lnTo>
                <a:lnTo>
                  <a:pt x="1084" y="200"/>
                </a:lnTo>
                <a:lnTo>
                  <a:pt x="1096" y="197"/>
                </a:lnTo>
                <a:lnTo>
                  <a:pt x="1108" y="197"/>
                </a:lnTo>
                <a:lnTo>
                  <a:pt x="1121" y="199"/>
                </a:lnTo>
                <a:lnTo>
                  <a:pt x="1135" y="203"/>
                </a:lnTo>
                <a:lnTo>
                  <a:pt x="1141" y="205"/>
                </a:lnTo>
                <a:lnTo>
                  <a:pt x="1147" y="209"/>
                </a:lnTo>
                <a:lnTo>
                  <a:pt x="1153" y="213"/>
                </a:lnTo>
                <a:lnTo>
                  <a:pt x="1159" y="218"/>
                </a:lnTo>
                <a:lnTo>
                  <a:pt x="1165" y="224"/>
                </a:lnTo>
                <a:lnTo>
                  <a:pt x="1171" y="230"/>
                </a:lnTo>
                <a:lnTo>
                  <a:pt x="1176" y="239"/>
                </a:lnTo>
                <a:lnTo>
                  <a:pt x="1181" y="247"/>
                </a:lnTo>
                <a:lnTo>
                  <a:pt x="1185" y="257"/>
                </a:lnTo>
                <a:lnTo>
                  <a:pt x="1190" y="268"/>
                </a:lnTo>
                <a:lnTo>
                  <a:pt x="1190" y="268"/>
                </a:lnTo>
                <a:lnTo>
                  <a:pt x="1211" y="264"/>
                </a:lnTo>
                <a:lnTo>
                  <a:pt x="1232" y="262"/>
                </a:lnTo>
                <a:lnTo>
                  <a:pt x="1256" y="262"/>
                </a:lnTo>
                <a:lnTo>
                  <a:pt x="1269" y="262"/>
                </a:lnTo>
                <a:lnTo>
                  <a:pt x="1281" y="264"/>
                </a:lnTo>
                <a:lnTo>
                  <a:pt x="1293" y="266"/>
                </a:lnTo>
                <a:lnTo>
                  <a:pt x="1304" y="270"/>
                </a:lnTo>
                <a:lnTo>
                  <a:pt x="1313" y="275"/>
                </a:lnTo>
                <a:lnTo>
                  <a:pt x="1321" y="281"/>
                </a:lnTo>
                <a:lnTo>
                  <a:pt x="1323" y="285"/>
                </a:lnTo>
                <a:lnTo>
                  <a:pt x="1326" y="289"/>
                </a:lnTo>
                <a:lnTo>
                  <a:pt x="1327" y="295"/>
                </a:lnTo>
                <a:lnTo>
                  <a:pt x="1329" y="300"/>
                </a:lnTo>
                <a:lnTo>
                  <a:pt x="1329" y="300"/>
                </a:lnTo>
                <a:lnTo>
                  <a:pt x="1329" y="305"/>
                </a:lnTo>
                <a:lnTo>
                  <a:pt x="1329" y="309"/>
                </a:lnTo>
                <a:lnTo>
                  <a:pt x="1328" y="315"/>
                </a:lnTo>
                <a:lnTo>
                  <a:pt x="1326" y="319"/>
                </a:lnTo>
                <a:lnTo>
                  <a:pt x="1324" y="323"/>
                </a:lnTo>
                <a:lnTo>
                  <a:pt x="1321" y="326"/>
                </a:lnTo>
                <a:lnTo>
                  <a:pt x="1313" y="333"/>
                </a:lnTo>
                <a:lnTo>
                  <a:pt x="1304" y="338"/>
                </a:lnTo>
                <a:lnTo>
                  <a:pt x="1293" y="342"/>
                </a:lnTo>
                <a:lnTo>
                  <a:pt x="1281" y="346"/>
                </a:lnTo>
                <a:lnTo>
                  <a:pt x="1269" y="349"/>
                </a:lnTo>
                <a:lnTo>
                  <a:pt x="1256" y="351"/>
                </a:lnTo>
                <a:lnTo>
                  <a:pt x="1243" y="352"/>
                </a:lnTo>
                <a:lnTo>
                  <a:pt x="1218" y="353"/>
                </a:lnTo>
                <a:lnTo>
                  <a:pt x="1197" y="353"/>
                </a:lnTo>
                <a:lnTo>
                  <a:pt x="1183" y="351"/>
                </a:lnTo>
                <a:lnTo>
                  <a:pt x="1183" y="351"/>
                </a:lnTo>
                <a:lnTo>
                  <a:pt x="1175" y="355"/>
                </a:lnTo>
                <a:lnTo>
                  <a:pt x="1152" y="366"/>
                </a:lnTo>
                <a:lnTo>
                  <a:pt x="1136" y="373"/>
                </a:lnTo>
                <a:lnTo>
                  <a:pt x="1117" y="380"/>
                </a:lnTo>
                <a:lnTo>
                  <a:pt x="1096" y="388"/>
                </a:lnTo>
                <a:lnTo>
                  <a:pt x="1072" y="394"/>
                </a:lnTo>
                <a:lnTo>
                  <a:pt x="1048" y="399"/>
                </a:lnTo>
                <a:lnTo>
                  <a:pt x="1022" y="403"/>
                </a:lnTo>
                <a:lnTo>
                  <a:pt x="995" y="406"/>
                </a:lnTo>
                <a:lnTo>
                  <a:pt x="981" y="406"/>
                </a:lnTo>
                <a:lnTo>
                  <a:pt x="968" y="406"/>
                </a:lnTo>
                <a:lnTo>
                  <a:pt x="954" y="404"/>
                </a:lnTo>
                <a:lnTo>
                  <a:pt x="939" y="402"/>
                </a:lnTo>
                <a:lnTo>
                  <a:pt x="925" y="399"/>
                </a:lnTo>
                <a:lnTo>
                  <a:pt x="912" y="396"/>
                </a:lnTo>
                <a:lnTo>
                  <a:pt x="898" y="392"/>
                </a:lnTo>
                <a:lnTo>
                  <a:pt x="884" y="387"/>
                </a:lnTo>
                <a:lnTo>
                  <a:pt x="872" y="380"/>
                </a:lnTo>
                <a:lnTo>
                  <a:pt x="858" y="373"/>
                </a:lnTo>
                <a:lnTo>
                  <a:pt x="858" y="373"/>
                </a:lnTo>
                <a:lnTo>
                  <a:pt x="846" y="378"/>
                </a:lnTo>
                <a:lnTo>
                  <a:pt x="832" y="384"/>
                </a:lnTo>
                <a:lnTo>
                  <a:pt x="813" y="392"/>
                </a:lnTo>
                <a:lnTo>
                  <a:pt x="789" y="400"/>
                </a:lnTo>
                <a:lnTo>
                  <a:pt x="762" y="409"/>
                </a:lnTo>
                <a:lnTo>
                  <a:pt x="731" y="417"/>
                </a:lnTo>
                <a:lnTo>
                  <a:pt x="696" y="425"/>
                </a:lnTo>
                <a:lnTo>
                  <a:pt x="659" y="430"/>
                </a:lnTo>
                <a:lnTo>
                  <a:pt x="640" y="431"/>
                </a:lnTo>
                <a:lnTo>
                  <a:pt x="620" y="433"/>
                </a:lnTo>
                <a:lnTo>
                  <a:pt x="600" y="433"/>
                </a:lnTo>
                <a:lnTo>
                  <a:pt x="580" y="433"/>
                </a:lnTo>
                <a:lnTo>
                  <a:pt x="559" y="431"/>
                </a:lnTo>
                <a:lnTo>
                  <a:pt x="538" y="429"/>
                </a:lnTo>
                <a:lnTo>
                  <a:pt x="517" y="426"/>
                </a:lnTo>
                <a:lnTo>
                  <a:pt x="495" y="421"/>
                </a:lnTo>
                <a:lnTo>
                  <a:pt x="473" y="416"/>
                </a:lnTo>
                <a:lnTo>
                  <a:pt x="452" y="410"/>
                </a:lnTo>
                <a:lnTo>
                  <a:pt x="430" y="401"/>
                </a:lnTo>
                <a:lnTo>
                  <a:pt x="409" y="392"/>
                </a:lnTo>
                <a:lnTo>
                  <a:pt x="388" y="380"/>
                </a:lnTo>
                <a:lnTo>
                  <a:pt x="367" y="368"/>
                </a:lnTo>
                <a:lnTo>
                  <a:pt x="367" y="368"/>
                </a:lnTo>
                <a:lnTo>
                  <a:pt x="359" y="370"/>
                </a:lnTo>
                <a:lnTo>
                  <a:pt x="338" y="373"/>
                </a:lnTo>
                <a:lnTo>
                  <a:pt x="307" y="377"/>
                </a:lnTo>
                <a:lnTo>
                  <a:pt x="288" y="379"/>
                </a:lnTo>
                <a:lnTo>
                  <a:pt x="268" y="380"/>
                </a:lnTo>
                <a:lnTo>
                  <a:pt x="246" y="380"/>
                </a:lnTo>
                <a:lnTo>
                  <a:pt x="223" y="380"/>
                </a:lnTo>
                <a:lnTo>
                  <a:pt x="199" y="378"/>
                </a:lnTo>
                <a:lnTo>
                  <a:pt x="174" y="375"/>
                </a:lnTo>
                <a:lnTo>
                  <a:pt x="149" y="370"/>
                </a:lnTo>
                <a:lnTo>
                  <a:pt x="125" y="363"/>
                </a:lnTo>
                <a:lnTo>
                  <a:pt x="100" y="355"/>
                </a:lnTo>
                <a:lnTo>
                  <a:pt x="88" y="350"/>
                </a:lnTo>
                <a:lnTo>
                  <a:pt x="76" y="343"/>
                </a:lnTo>
                <a:lnTo>
                  <a:pt x="76" y="343"/>
                </a:lnTo>
                <a:lnTo>
                  <a:pt x="55" y="331"/>
                </a:lnTo>
                <a:lnTo>
                  <a:pt x="37" y="319"/>
                </a:lnTo>
                <a:lnTo>
                  <a:pt x="23" y="306"/>
                </a:lnTo>
                <a:lnTo>
                  <a:pt x="13" y="295"/>
                </a:lnTo>
                <a:lnTo>
                  <a:pt x="5" y="284"/>
                </a:lnTo>
                <a:lnTo>
                  <a:pt x="3" y="279"/>
                </a:lnTo>
                <a:lnTo>
                  <a:pt x="1" y="274"/>
                </a:lnTo>
                <a:lnTo>
                  <a:pt x="0" y="268"/>
                </a:lnTo>
                <a:lnTo>
                  <a:pt x="0" y="264"/>
                </a:lnTo>
                <a:lnTo>
                  <a:pt x="1" y="260"/>
                </a:lnTo>
                <a:lnTo>
                  <a:pt x="3" y="256"/>
                </a:lnTo>
                <a:lnTo>
                  <a:pt x="5" y="252"/>
                </a:lnTo>
                <a:lnTo>
                  <a:pt x="8" y="248"/>
                </a:lnTo>
                <a:lnTo>
                  <a:pt x="12" y="245"/>
                </a:lnTo>
                <a:lnTo>
                  <a:pt x="16" y="243"/>
                </a:lnTo>
                <a:lnTo>
                  <a:pt x="21" y="241"/>
                </a:lnTo>
                <a:lnTo>
                  <a:pt x="26" y="239"/>
                </a:lnTo>
                <a:lnTo>
                  <a:pt x="40" y="237"/>
                </a:lnTo>
                <a:lnTo>
                  <a:pt x="56" y="237"/>
                </a:lnTo>
                <a:lnTo>
                  <a:pt x="74" y="238"/>
                </a:lnTo>
                <a:lnTo>
                  <a:pt x="95" y="242"/>
                </a:lnTo>
                <a:lnTo>
                  <a:pt x="117" y="248"/>
                </a:lnTo>
                <a:lnTo>
                  <a:pt x="117" y="248"/>
                </a:lnTo>
                <a:lnTo>
                  <a:pt x="114" y="232"/>
                </a:lnTo>
                <a:lnTo>
                  <a:pt x="113" y="218"/>
                </a:lnTo>
                <a:lnTo>
                  <a:pt x="114" y="205"/>
                </a:lnTo>
                <a:lnTo>
                  <a:pt x="117" y="195"/>
                </a:lnTo>
                <a:lnTo>
                  <a:pt x="123" y="186"/>
                </a:lnTo>
                <a:lnTo>
                  <a:pt x="128" y="180"/>
                </a:lnTo>
                <a:lnTo>
                  <a:pt x="135" y="173"/>
                </a:lnTo>
                <a:lnTo>
                  <a:pt x="144" y="170"/>
                </a:lnTo>
                <a:lnTo>
                  <a:pt x="153" y="167"/>
                </a:lnTo>
                <a:lnTo>
                  <a:pt x="163" y="166"/>
                </a:lnTo>
                <a:lnTo>
                  <a:pt x="172" y="166"/>
                </a:lnTo>
                <a:lnTo>
                  <a:pt x="182" y="168"/>
                </a:lnTo>
                <a:lnTo>
                  <a:pt x="192" y="170"/>
                </a:lnTo>
                <a:lnTo>
                  <a:pt x="201" y="173"/>
                </a:lnTo>
                <a:lnTo>
                  <a:pt x="210" y="177"/>
                </a:lnTo>
                <a:lnTo>
                  <a:pt x="218" y="183"/>
                </a:lnTo>
                <a:lnTo>
                  <a:pt x="218" y="183"/>
                </a:lnTo>
                <a:lnTo>
                  <a:pt x="217" y="173"/>
                </a:lnTo>
                <a:lnTo>
                  <a:pt x="216" y="165"/>
                </a:lnTo>
                <a:lnTo>
                  <a:pt x="217" y="156"/>
                </a:lnTo>
                <a:lnTo>
                  <a:pt x="219" y="148"/>
                </a:lnTo>
                <a:lnTo>
                  <a:pt x="222" y="139"/>
                </a:lnTo>
                <a:lnTo>
                  <a:pt x="225" y="132"/>
                </a:lnTo>
                <a:lnTo>
                  <a:pt x="230" y="126"/>
                </a:lnTo>
                <a:lnTo>
                  <a:pt x="236" y="119"/>
                </a:lnTo>
                <a:lnTo>
                  <a:pt x="242" y="113"/>
                </a:lnTo>
                <a:lnTo>
                  <a:pt x="249" y="108"/>
                </a:lnTo>
                <a:lnTo>
                  <a:pt x="257" y="102"/>
                </a:lnTo>
                <a:lnTo>
                  <a:pt x="264" y="98"/>
                </a:lnTo>
                <a:lnTo>
                  <a:pt x="274" y="94"/>
                </a:lnTo>
                <a:lnTo>
                  <a:pt x="282" y="91"/>
                </a:lnTo>
                <a:lnTo>
                  <a:pt x="292" y="88"/>
                </a:lnTo>
                <a:lnTo>
                  <a:pt x="301" y="86"/>
                </a:lnTo>
                <a:lnTo>
                  <a:pt x="311" y="84"/>
                </a:lnTo>
                <a:lnTo>
                  <a:pt x="321" y="83"/>
                </a:lnTo>
                <a:lnTo>
                  <a:pt x="332" y="83"/>
                </a:lnTo>
                <a:lnTo>
                  <a:pt x="341" y="84"/>
                </a:lnTo>
                <a:lnTo>
                  <a:pt x="352" y="86"/>
                </a:lnTo>
                <a:lnTo>
                  <a:pt x="361" y="88"/>
                </a:lnTo>
                <a:lnTo>
                  <a:pt x="372" y="91"/>
                </a:lnTo>
                <a:lnTo>
                  <a:pt x="381" y="94"/>
                </a:lnTo>
                <a:lnTo>
                  <a:pt x="391" y="99"/>
                </a:lnTo>
                <a:lnTo>
                  <a:pt x="399" y="105"/>
                </a:lnTo>
                <a:lnTo>
                  <a:pt x="408" y="111"/>
                </a:lnTo>
                <a:lnTo>
                  <a:pt x="416" y="118"/>
                </a:lnTo>
                <a:lnTo>
                  <a:pt x="424" y="126"/>
                </a:lnTo>
                <a:lnTo>
                  <a:pt x="431" y="135"/>
                </a:lnTo>
                <a:lnTo>
                  <a:pt x="437" y="145"/>
                </a:lnTo>
                <a:lnTo>
                  <a:pt x="443" y="155"/>
                </a:lnTo>
                <a:lnTo>
                  <a:pt x="443" y="15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60" name="Freeform 74"/>
          <p:cNvSpPr/>
          <p:nvPr>
            <p:custDataLst>
              <p:tags r:id="rId32"/>
            </p:custDataLst>
          </p:nvPr>
        </p:nvSpPr>
        <p:spPr bwMode="auto">
          <a:xfrm>
            <a:off x="727393" y="4316095"/>
            <a:ext cx="1985010" cy="647065"/>
          </a:xfrm>
          <a:custGeom>
            <a:avLst/>
            <a:gdLst>
              <a:gd name="T0" fmla="*/ 450 w 1329"/>
              <a:gd name="T1" fmla="*/ 119 h 433"/>
              <a:gd name="T2" fmla="*/ 491 w 1329"/>
              <a:gd name="T3" fmla="*/ 48 h 433"/>
              <a:gd name="T4" fmla="*/ 532 w 1329"/>
              <a:gd name="T5" fmla="*/ 18 h 433"/>
              <a:gd name="T6" fmla="*/ 593 w 1329"/>
              <a:gd name="T7" fmla="*/ 1 h 433"/>
              <a:gd name="T8" fmla="*/ 652 w 1329"/>
              <a:gd name="T9" fmla="*/ 2 h 433"/>
              <a:gd name="T10" fmla="*/ 711 w 1329"/>
              <a:gd name="T11" fmla="*/ 18 h 433"/>
              <a:gd name="T12" fmla="*/ 762 w 1329"/>
              <a:gd name="T13" fmla="*/ 59 h 433"/>
              <a:gd name="T14" fmla="*/ 790 w 1329"/>
              <a:gd name="T15" fmla="*/ 121 h 433"/>
              <a:gd name="T16" fmla="*/ 816 w 1329"/>
              <a:gd name="T17" fmla="*/ 133 h 433"/>
              <a:gd name="T18" fmla="*/ 881 w 1329"/>
              <a:gd name="T19" fmla="*/ 118 h 433"/>
              <a:gd name="T20" fmla="*/ 923 w 1329"/>
              <a:gd name="T21" fmla="*/ 131 h 433"/>
              <a:gd name="T22" fmla="*/ 951 w 1329"/>
              <a:gd name="T23" fmla="*/ 165 h 433"/>
              <a:gd name="T24" fmla="*/ 965 w 1329"/>
              <a:gd name="T25" fmla="*/ 195 h 433"/>
              <a:gd name="T26" fmla="*/ 999 w 1329"/>
              <a:gd name="T27" fmla="*/ 178 h 433"/>
              <a:gd name="T28" fmla="*/ 1028 w 1329"/>
              <a:gd name="T29" fmla="*/ 196 h 433"/>
              <a:gd name="T30" fmla="*/ 1052 w 1329"/>
              <a:gd name="T31" fmla="*/ 209 h 433"/>
              <a:gd name="T32" fmla="*/ 1108 w 1329"/>
              <a:gd name="T33" fmla="*/ 197 h 433"/>
              <a:gd name="T34" fmla="*/ 1153 w 1329"/>
              <a:gd name="T35" fmla="*/ 213 h 433"/>
              <a:gd name="T36" fmla="*/ 1181 w 1329"/>
              <a:gd name="T37" fmla="*/ 247 h 433"/>
              <a:gd name="T38" fmla="*/ 1232 w 1329"/>
              <a:gd name="T39" fmla="*/ 262 h 433"/>
              <a:gd name="T40" fmla="*/ 1304 w 1329"/>
              <a:gd name="T41" fmla="*/ 270 h 433"/>
              <a:gd name="T42" fmla="*/ 1327 w 1329"/>
              <a:gd name="T43" fmla="*/ 295 h 433"/>
              <a:gd name="T44" fmla="*/ 1328 w 1329"/>
              <a:gd name="T45" fmla="*/ 315 h 433"/>
              <a:gd name="T46" fmla="*/ 1304 w 1329"/>
              <a:gd name="T47" fmla="*/ 338 h 433"/>
              <a:gd name="T48" fmla="*/ 1243 w 1329"/>
              <a:gd name="T49" fmla="*/ 352 h 433"/>
              <a:gd name="T50" fmla="*/ 1175 w 1329"/>
              <a:gd name="T51" fmla="*/ 355 h 433"/>
              <a:gd name="T52" fmla="*/ 1072 w 1329"/>
              <a:gd name="T53" fmla="*/ 394 h 433"/>
              <a:gd name="T54" fmla="*/ 968 w 1329"/>
              <a:gd name="T55" fmla="*/ 406 h 433"/>
              <a:gd name="T56" fmla="*/ 898 w 1329"/>
              <a:gd name="T57" fmla="*/ 392 h 433"/>
              <a:gd name="T58" fmla="*/ 846 w 1329"/>
              <a:gd name="T59" fmla="*/ 378 h 433"/>
              <a:gd name="T60" fmla="*/ 731 w 1329"/>
              <a:gd name="T61" fmla="*/ 417 h 433"/>
              <a:gd name="T62" fmla="*/ 600 w 1329"/>
              <a:gd name="T63" fmla="*/ 433 h 433"/>
              <a:gd name="T64" fmla="*/ 495 w 1329"/>
              <a:gd name="T65" fmla="*/ 421 h 433"/>
              <a:gd name="T66" fmla="*/ 388 w 1329"/>
              <a:gd name="T67" fmla="*/ 380 h 433"/>
              <a:gd name="T68" fmla="*/ 307 w 1329"/>
              <a:gd name="T69" fmla="*/ 377 h 433"/>
              <a:gd name="T70" fmla="*/ 199 w 1329"/>
              <a:gd name="T71" fmla="*/ 378 h 433"/>
              <a:gd name="T72" fmla="*/ 88 w 1329"/>
              <a:gd name="T73" fmla="*/ 350 h 433"/>
              <a:gd name="T74" fmla="*/ 23 w 1329"/>
              <a:gd name="T75" fmla="*/ 306 h 433"/>
              <a:gd name="T76" fmla="*/ 0 w 1329"/>
              <a:gd name="T77" fmla="*/ 268 h 433"/>
              <a:gd name="T78" fmla="*/ 8 w 1329"/>
              <a:gd name="T79" fmla="*/ 248 h 433"/>
              <a:gd name="T80" fmla="*/ 40 w 1329"/>
              <a:gd name="T81" fmla="*/ 237 h 433"/>
              <a:gd name="T82" fmla="*/ 117 w 1329"/>
              <a:gd name="T83" fmla="*/ 248 h 433"/>
              <a:gd name="T84" fmla="*/ 123 w 1329"/>
              <a:gd name="T85" fmla="*/ 186 h 433"/>
              <a:gd name="T86" fmla="*/ 163 w 1329"/>
              <a:gd name="T87" fmla="*/ 166 h 433"/>
              <a:gd name="T88" fmla="*/ 210 w 1329"/>
              <a:gd name="T89" fmla="*/ 177 h 433"/>
              <a:gd name="T90" fmla="*/ 217 w 1329"/>
              <a:gd name="T91" fmla="*/ 156 h 433"/>
              <a:gd name="T92" fmla="*/ 236 w 1329"/>
              <a:gd name="T93" fmla="*/ 119 h 433"/>
              <a:gd name="T94" fmla="*/ 274 w 1329"/>
              <a:gd name="T95" fmla="*/ 94 h 433"/>
              <a:gd name="T96" fmla="*/ 321 w 1329"/>
              <a:gd name="T97" fmla="*/ 83 h 433"/>
              <a:gd name="T98" fmla="*/ 372 w 1329"/>
              <a:gd name="T99" fmla="*/ 91 h 433"/>
              <a:gd name="T100" fmla="*/ 416 w 1329"/>
              <a:gd name="T101" fmla="*/ 118 h 433"/>
              <a:gd name="T102" fmla="*/ 443 w 1329"/>
              <a:gd name="T103" fmla="*/ 155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9" h="433">
                <a:moveTo>
                  <a:pt x="443" y="155"/>
                </a:moveTo>
                <a:lnTo>
                  <a:pt x="443" y="155"/>
                </a:lnTo>
                <a:lnTo>
                  <a:pt x="444" y="149"/>
                </a:lnTo>
                <a:lnTo>
                  <a:pt x="447" y="131"/>
                </a:lnTo>
                <a:lnTo>
                  <a:pt x="450" y="119"/>
                </a:lnTo>
                <a:lnTo>
                  <a:pt x="455" y="106"/>
                </a:lnTo>
                <a:lnTo>
                  <a:pt x="462" y="92"/>
                </a:lnTo>
                <a:lnTo>
                  <a:pt x="469" y="77"/>
                </a:lnTo>
                <a:lnTo>
                  <a:pt x="480" y="62"/>
                </a:lnTo>
                <a:lnTo>
                  <a:pt x="491" y="48"/>
                </a:lnTo>
                <a:lnTo>
                  <a:pt x="499" y="41"/>
                </a:lnTo>
                <a:lnTo>
                  <a:pt x="506" y="35"/>
                </a:lnTo>
                <a:lnTo>
                  <a:pt x="514" y="29"/>
                </a:lnTo>
                <a:lnTo>
                  <a:pt x="523" y="23"/>
                </a:lnTo>
                <a:lnTo>
                  <a:pt x="532" y="18"/>
                </a:lnTo>
                <a:lnTo>
                  <a:pt x="543" y="14"/>
                </a:lnTo>
                <a:lnTo>
                  <a:pt x="555" y="10"/>
                </a:lnTo>
                <a:lnTo>
                  <a:pt x="566" y="5"/>
                </a:lnTo>
                <a:lnTo>
                  <a:pt x="579" y="3"/>
                </a:lnTo>
                <a:lnTo>
                  <a:pt x="593" y="1"/>
                </a:lnTo>
                <a:lnTo>
                  <a:pt x="607" y="0"/>
                </a:lnTo>
                <a:lnTo>
                  <a:pt x="622" y="0"/>
                </a:lnTo>
                <a:lnTo>
                  <a:pt x="622" y="0"/>
                </a:lnTo>
                <a:lnTo>
                  <a:pt x="638" y="0"/>
                </a:lnTo>
                <a:lnTo>
                  <a:pt x="652" y="2"/>
                </a:lnTo>
                <a:lnTo>
                  <a:pt x="666" y="4"/>
                </a:lnTo>
                <a:lnTo>
                  <a:pt x="678" y="6"/>
                </a:lnTo>
                <a:lnTo>
                  <a:pt x="690" y="10"/>
                </a:lnTo>
                <a:lnTo>
                  <a:pt x="700" y="14"/>
                </a:lnTo>
                <a:lnTo>
                  <a:pt x="711" y="18"/>
                </a:lnTo>
                <a:lnTo>
                  <a:pt x="720" y="23"/>
                </a:lnTo>
                <a:lnTo>
                  <a:pt x="729" y="29"/>
                </a:lnTo>
                <a:lnTo>
                  <a:pt x="736" y="34"/>
                </a:lnTo>
                <a:lnTo>
                  <a:pt x="750" y="46"/>
                </a:lnTo>
                <a:lnTo>
                  <a:pt x="762" y="59"/>
                </a:lnTo>
                <a:lnTo>
                  <a:pt x="771" y="73"/>
                </a:lnTo>
                <a:lnTo>
                  <a:pt x="778" y="86"/>
                </a:lnTo>
                <a:lnTo>
                  <a:pt x="784" y="98"/>
                </a:lnTo>
                <a:lnTo>
                  <a:pt x="787" y="111"/>
                </a:lnTo>
                <a:lnTo>
                  <a:pt x="790" y="121"/>
                </a:lnTo>
                <a:lnTo>
                  <a:pt x="792" y="137"/>
                </a:lnTo>
                <a:lnTo>
                  <a:pt x="793" y="144"/>
                </a:lnTo>
                <a:lnTo>
                  <a:pt x="793" y="144"/>
                </a:lnTo>
                <a:lnTo>
                  <a:pt x="799" y="140"/>
                </a:lnTo>
                <a:lnTo>
                  <a:pt x="816" y="133"/>
                </a:lnTo>
                <a:lnTo>
                  <a:pt x="826" y="129"/>
                </a:lnTo>
                <a:lnTo>
                  <a:pt x="839" y="125"/>
                </a:lnTo>
                <a:lnTo>
                  <a:pt x="853" y="121"/>
                </a:lnTo>
                <a:lnTo>
                  <a:pt x="866" y="119"/>
                </a:lnTo>
                <a:lnTo>
                  <a:pt x="881" y="118"/>
                </a:lnTo>
                <a:lnTo>
                  <a:pt x="896" y="120"/>
                </a:lnTo>
                <a:lnTo>
                  <a:pt x="902" y="121"/>
                </a:lnTo>
                <a:lnTo>
                  <a:pt x="910" y="125"/>
                </a:lnTo>
                <a:lnTo>
                  <a:pt x="917" y="128"/>
                </a:lnTo>
                <a:lnTo>
                  <a:pt x="923" y="131"/>
                </a:lnTo>
                <a:lnTo>
                  <a:pt x="930" y="136"/>
                </a:lnTo>
                <a:lnTo>
                  <a:pt x="935" y="142"/>
                </a:lnTo>
                <a:lnTo>
                  <a:pt x="941" y="148"/>
                </a:lnTo>
                <a:lnTo>
                  <a:pt x="946" y="155"/>
                </a:lnTo>
                <a:lnTo>
                  <a:pt x="951" y="165"/>
                </a:lnTo>
                <a:lnTo>
                  <a:pt x="955" y="174"/>
                </a:lnTo>
                <a:lnTo>
                  <a:pt x="958" y="185"/>
                </a:lnTo>
                <a:lnTo>
                  <a:pt x="961" y="197"/>
                </a:lnTo>
                <a:lnTo>
                  <a:pt x="961" y="197"/>
                </a:lnTo>
                <a:lnTo>
                  <a:pt x="965" y="195"/>
                </a:lnTo>
                <a:lnTo>
                  <a:pt x="971" y="190"/>
                </a:lnTo>
                <a:lnTo>
                  <a:pt x="981" y="184"/>
                </a:lnTo>
                <a:lnTo>
                  <a:pt x="987" y="182"/>
                </a:lnTo>
                <a:lnTo>
                  <a:pt x="993" y="180"/>
                </a:lnTo>
                <a:lnTo>
                  <a:pt x="999" y="178"/>
                </a:lnTo>
                <a:lnTo>
                  <a:pt x="1006" y="178"/>
                </a:lnTo>
                <a:lnTo>
                  <a:pt x="1011" y="181"/>
                </a:lnTo>
                <a:lnTo>
                  <a:pt x="1017" y="184"/>
                </a:lnTo>
                <a:lnTo>
                  <a:pt x="1023" y="189"/>
                </a:lnTo>
                <a:lnTo>
                  <a:pt x="1028" y="196"/>
                </a:lnTo>
                <a:lnTo>
                  <a:pt x="1031" y="206"/>
                </a:lnTo>
                <a:lnTo>
                  <a:pt x="1034" y="219"/>
                </a:lnTo>
                <a:lnTo>
                  <a:pt x="1034" y="219"/>
                </a:lnTo>
                <a:lnTo>
                  <a:pt x="1040" y="217"/>
                </a:lnTo>
                <a:lnTo>
                  <a:pt x="1052" y="209"/>
                </a:lnTo>
                <a:lnTo>
                  <a:pt x="1062" y="206"/>
                </a:lnTo>
                <a:lnTo>
                  <a:pt x="1072" y="203"/>
                </a:lnTo>
                <a:lnTo>
                  <a:pt x="1084" y="200"/>
                </a:lnTo>
                <a:lnTo>
                  <a:pt x="1096" y="197"/>
                </a:lnTo>
                <a:lnTo>
                  <a:pt x="1108" y="197"/>
                </a:lnTo>
                <a:lnTo>
                  <a:pt x="1121" y="199"/>
                </a:lnTo>
                <a:lnTo>
                  <a:pt x="1135" y="203"/>
                </a:lnTo>
                <a:lnTo>
                  <a:pt x="1141" y="205"/>
                </a:lnTo>
                <a:lnTo>
                  <a:pt x="1147" y="209"/>
                </a:lnTo>
                <a:lnTo>
                  <a:pt x="1153" y="213"/>
                </a:lnTo>
                <a:lnTo>
                  <a:pt x="1159" y="218"/>
                </a:lnTo>
                <a:lnTo>
                  <a:pt x="1165" y="224"/>
                </a:lnTo>
                <a:lnTo>
                  <a:pt x="1171" y="230"/>
                </a:lnTo>
                <a:lnTo>
                  <a:pt x="1176" y="239"/>
                </a:lnTo>
                <a:lnTo>
                  <a:pt x="1181" y="247"/>
                </a:lnTo>
                <a:lnTo>
                  <a:pt x="1185" y="257"/>
                </a:lnTo>
                <a:lnTo>
                  <a:pt x="1190" y="268"/>
                </a:lnTo>
                <a:lnTo>
                  <a:pt x="1190" y="268"/>
                </a:lnTo>
                <a:lnTo>
                  <a:pt x="1211" y="264"/>
                </a:lnTo>
                <a:lnTo>
                  <a:pt x="1232" y="262"/>
                </a:lnTo>
                <a:lnTo>
                  <a:pt x="1256" y="262"/>
                </a:lnTo>
                <a:lnTo>
                  <a:pt x="1269" y="262"/>
                </a:lnTo>
                <a:lnTo>
                  <a:pt x="1281" y="264"/>
                </a:lnTo>
                <a:lnTo>
                  <a:pt x="1293" y="266"/>
                </a:lnTo>
                <a:lnTo>
                  <a:pt x="1304" y="270"/>
                </a:lnTo>
                <a:lnTo>
                  <a:pt x="1313" y="275"/>
                </a:lnTo>
                <a:lnTo>
                  <a:pt x="1321" y="281"/>
                </a:lnTo>
                <a:lnTo>
                  <a:pt x="1323" y="285"/>
                </a:lnTo>
                <a:lnTo>
                  <a:pt x="1326" y="289"/>
                </a:lnTo>
                <a:lnTo>
                  <a:pt x="1327" y="295"/>
                </a:lnTo>
                <a:lnTo>
                  <a:pt x="1329" y="300"/>
                </a:lnTo>
                <a:lnTo>
                  <a:pt x="1329" y="300"/>
                </a:lnTo>
                <a:lnTo>
                  <a:pt x="1329" y="305"/>
                </a:lnTo>
                <a:lnTo>
                  <a:pt x="1329" y="309"/>
                </a:lnTo>
                <a:lnTo>
                  <a:pt x="1328" y="315"/>
                </a:lnTo>
                <a:lnTo>
                  <a:pt x="1326" y="319"/>
                </a:lnTo>
                <a:lnTo>
                  <a:pt x="1324" y="323"/>
                </a:lnTo>
                <a:lnTo>
                  <a:pt x="1321" y="326"/>
                </a:lnTo>
                <a:lnTo>
                  <a:pt x="1313" y="333"/>
                </a:lnTo>
                <a:lnTo>
                  <a:pt x="1304" y="338"/>
                </a:lnTo>
                <a:lnTo>
                  <a:pt x="1293" y="342"/>
                </a:lnTo>
                <a:lnTo>
                  <a:pt x="1281" y="346"/>
                </a:lnTo>
                <a:lnTo>
                  <a:pt x="1269" y="349"/>
                </a:lnTo>
                <a:lnTo>
                  <a:pt x="1256" y="351"/>
                </a:lnTo>
                <a:lnTo>
                  <a:pt x="1243" y="352"/>
                </a:lnTo>
                <a:lnTo>
                  <a:pt x="1218" y="353"/>
                </a:lnTo>
                <a:lnTo>
                  <a:pt x="1197" y="353"/>
                </a:lnTo>
                <a:lnTo>
                  <a:pt x="1183" y="351"/>
                </a:lnTo>
                <a:lnTo>
                  <a:pt x="1183" y="351"/>
                </a:lnTo>
                <a:lnTo>
                  <a:pt x="1175" y="355"/>
                </a:lnTo>
                <a:lnTo>
                  <a:pt x="1152" y="366"/>
                </a:lnTo>
                <a:lnTo>
                  <a:pt x="1136" y="373"/>
                </a:lnTo>
                <a:lnTo>
                  <a:pt x="1117" y="380"/>
                </a:lnTo>
                <a:lnTo>
                  <a:pt x="1096" y="388"/>
                </a:lnTo>
                <a:lnTo>
                  <a:pt x="1072" y="394"/>
                </a:lnTo>
                <a:lnTo>
                  <a:pt x="1048" y="399"/>
                </a:lnTo>
                <a:lnTo>
                  <a:pt x="1022" y="403"/>
                </a:lnTo>
                <a:lnTo>
                  <a:pt x="995" y="406"/>
                </a:lnTo>
                <a:lnTo>
                  <a:pt x="981" y="406"/>
                </a:lnTo>
                <a:lnTo>
                  <a:pt x="968" y="406"/>
                </a:lnTo>
                <a:lnTo>
                  <a:pt x="954" y="404"/>
                </a:lnTo>
                <a:lnTo>
                  <a:pt x="939" y="402"/>
                </a:lnTo>
                <a:lnTo>
                  <a:pt x="925" y="399"/>
                </a:lnTo>
                <a:lnTo>
                  <a:pt x="912" y="396"/>
                </a:lnTo>
                <a:lnTo>
                  <a:pt x="898" y="392"/>
                </a:lnTo>
                <a:lnTo>
                  <a:pt x="884" y="387"/>
                </a:lnTo>
                <a:lnTo>
                  <a:pt x="872" y="380"/>
                </a:lnTo>
                <a:lnTo>
                  <a:pt x="858" y="373"/>
                </a:lnTo>
                <a:lnTo>
                  <a:pt x="858" y="373"/>
                </a:lnTo>
                <a:lnTo>
                  <a:pt x="846" y="378"/>
                </a:lnTo>
                <a:lnTo>
                  <a:pt x="832" y="384"/>
                </a:lnTo>
                <a:lnTo>
                  <a:pt x="813" y="392"/>
                </a:lnTo>
                <a:lnTo>
                  <a:pt x="789" y="400"/>
                </a:lnTo>
                <a:lnTo>
                  <a:pt x="762" y="409"/>
                </a:lnTo>
                <a:lnTo>
                  <a:pt x="731" y="417"/>
                </a:lnTo>
                <a:lnTo>
                  <a:pt x="696" y="425"/>
                </a:lnTo>
                <a:lnTo>
                  <a:pt x="659" y="430"/>
                </a:lnTo>
                <a:lnTo>
                  <a:pt x="640" y="431"/>
                </a:lnTo>
                <a:lnTo>
                  <a:pt x="620" y="433"/>
                </a:lnTo>
                <a:lnTo>
                  <a:pt x="600" y="433"/>
                </a:lnTo>
                <a:lnTo>
                  <a:pt x="580" y="433"/>
                </a:lnTo>
                <a:lnTo>
                  <a:pt x="559" y="431"/>
                </a:lnTo>
                <a:lnTo>
                  <a:pt x="538" y="429"/>
                </a:lnTo>
                <a:lnTo>
                  <a:pt x="517" y="426"/>
                </a:lnTo>
                <a:lnTo>
                  <a:pt x="495" y="421"/>
                </a:lnTo>
                <a:lnTo>
                  <a:pt x="473" y="416"/>
                </a:lnTo>
                <a:lnTo>
                  <a:pt x="452" y="410"/>
                </a:lnTo>
                <a:lnTo>
                  <a:pt x="430" y="401"/>
                </a:lnTo>
                <a:lnTo>
                  <a:pt x="409" y="392"/>
                </a:lnTo>
                <a:lnTo>
                  <a:pt x="388" y="380"/>
                </a:lnTo>
                <a:lnTo>
                  <a:pt x="367" y="368"/>
                </a:lnTo>
                <a:lnTo>
                  <a:pt x="367" y="368"/>
                </a:lnTo>
                <a:lnTo>
                  <a:pt x="359" y="370"/>
                </a:lnTo>
                <a:lnTo>
                  <a:pt x="338" y="373"/>
                </a:lnTo>
                <a:lnTo>
                  <a:pt x="307" y="377"/>
                </a:lnTo>
                <a:lnTo>
                  <a:pt x="288" y="379"/>
                </a:lnTo>
                <a:lnTo>
                  <a:pt x="268" y="380"/>
                </a:lnTo>
                <a:lnTo>
                  <a:pt x="246" y="380"/>
                </a:lnTo>
                <a:lnTo>
                  <a:pt x="223" y="380"/>
                </a:lnTo>
                <a:lnTo>
                  <a:pt x="199" y="378"/>
                </a:lnTo>
                <a:lnTo>
                  <a:pt x="174" y="375"/>
                </a:lnTo>
                <a:lnTo>
                  <a:pt x="149" y="370"/>
                </a:lnTo>
                <a:lnTo>
                  <a:pt x="125" y="363"/>
                </a:lnTo>
                <a:lnTo>
                  <a:pt x="100" y="355"/>
                </a:lnTo>
                <a:lnTo>
                  <a:pt x="88" y="350"/>
                </a:lnTo>
                <a:lnTo>
                  <a:pt x="76" y="343"/>
                </a:lnTo>
                <a:lnTo>
                  <a:pt x="76" y="343"/>
                </a:lnTo>
                <a:lnTo>
                  <a:pt x="55" y="331"/>
                </a:lnTo>
                <a:lnTo>
                  <a:pt x="37" y="319"/>
                </a:lnTo>
                <a:lnTo>
                  <a:pt x="23" y="306"/>
                </a:lnTo>
                <a:lnTo>
                  <a:pt x="13" y="295"/>
                </a:lnTo>
                <a:lnTo>
                  <a:pt x="5" y="284"/>
                </a:lnTo>
                <a:lnTo>
                  <a:pt x="3" y="279"/>
                </a:lnTo>
                <a:lnTo>
                  <a:pt x="1" y="274"/>
                </a:lnTo>
                <a:lnTo>
                  <a:pt x="0" y="268"/>
                </a:lnTo>
                <a:lnTo>
                  <a:pt x="0" y="264"/>
                </a:lnTo>
                <a:lnTo>
                  <a:pt x="1" y="260"/>
                </a:lnTo>
                <a:lnTo>
                  <a:pt x="3" y="256"/>
                </a:lnTo>
                <a:lnTo>
                  <a:pt x="5" y="252"/>
                </a:lnTo>
                <a:lnTo>
                  <a:pt x="8" y="248"/>
                </a:lnTo>
                <a:lnTo>
                  <a:pt x="12" y="245"/>
                </a:lnTo>
                <a:lnTo>
                  <a:pt x="16" y="243"/>
                </a:lnTo>
                <a:lnTo>
                  <a:pt x="21" y="241"/>
                </a:lnTo>
                <a:lnTo>
                  <a:pt x="26" y="239"/>
                </a:lnTo>
                <a:lnTo>
                  <a:pt x="40" y="237"/>
                </a:lnTo>
                <a:lnTo>
                  <a:pt x="56" y="237"/>
                </a:lnTo>
                <a:lnTo>
                  <a:pt x="74" y="238"/>
                </a:lnTo>
                <a:lnTo>
                  <a:pt x="95" y="242"/>
                </a:lnTo>
                <a:lnTo>
                  <a:pt x="117" y="248"/>
                </a:lnTo>
                <a:lnTo>
                  <a:pt x="117" y="248"/>
                </a:lnTo>
                <a:lnTo>
                  <a:pt x="114" y="232"/>
                </a:lnTo>
                <a:lnTo>
                  <a:pt x="113" y="218"/>
                </a:lnTo>
                <a:lnTo>
                  <a:pt x="114" y="205"/>
                </a:lnTo>
                <a:lnTo>
                  <a:pt x="117" y="195"/>
                </a:lnTo>
                <a:lnTo>
                  <a:pt x="123" y="186"/>
                </a:lnTo>
                <a:lnTo>
                  <a:pt x="128" y="180"/>
                </a:lnTo>
                <a:lnTo>
                  <a:pt x="135" y="173"/>
                </a:lnTo>
                <a:lnTo>
                  <a:pt x="144" y="170"/>
                </a:lnTo>
                <a:lnTo>
                  <a:pt x="153" y="167"/>
                </a:lnTo>
                <a:lnTo>
                  <a:pt x="163" y="166"/>
                </a:lnTo>
                <a:lnTo>
                  <a:pt x="172" y="166"/>
                </a:lnTo>
                <a:lnTo>
                  <a:pt x="182" y="168"/>
                </a:lnTo>
                <a:lnTo>
                  <a:pt x="192" y="170"/>
                </a:lnTo>
                <a:lnTo>
                  <a:pt x="201" y="173"/>
                </a:lnTo>
                <a:lnTo>
                  <a:pt x="210" y="177"/>
                </a:lnTo>
                <a:lnTo>
                  <a:pt x="218" y="183"/>
                </a:lnTo>
                <a:lnTo>
                  <a:pt x="218" y="183"/>
                </a:lnTo>
                <a:lnTo>
                  <a:pt x="217" y="173"/>
                </a:lnTo>
                <a:lnTo>
                  <a:pt x="216" y="165"/>
                </a:lnTo>
                <a:lnTo>
                  <a:pt x="217" y="156"/>
                </a:lnTo>
                <a:lnTo>
                  <a:pt x="219" y="148"/>
                </a:lnTo>
                <a:lnTo>
                  <a:pt x="222" y="139"/>
                </a:lnTo>
                <a:lnTo>
                  <a:pt x="225" y="132"/>
                </a:lnTo>
                <a:lnTo>
                  <a:pt x="230" y="126"/>
                </a:lnTo>
                <a:lnTo>
                  <a:pt x="236" y="119"/>
                </a:lnTo>
                <a:lnTo>
                  <a:pt x="242" y="113"/>
                </a:lnTo>
                <a:lnTo>
                  <a:pt x="249" y="108"/>
                </a:lnTo>
                <a:lnTo>
                  <a:pt x="257" y="102"/>
                </a:lnTo>
                <a:lnTo>
                  <a:pt x="264" y="98"/>
                </a:lnTo>
                <a:lnTo>
                  <a:pt x="274" y="94"/>
                </a:lnTo>
                <a:lnTo>
                  <a:pt x="282" y="91"/>
                </a:lnTo>
                <a:lnTo>
                  <a:pt x="292" y="88"/>
                </a:lnTo>
                <a:lnTo>
                  <a:pt x="301" y="86"/>
                </a:lnTo>
                <a:lnTo>
                  <a:pt x="311" y="84"/>
                </a:lnTo>
                <a:lnTo>
                  <a:pt x="321" y="83"/>
                </a:lnTo>
                <a:lnTo>
                  <a:pt x="332" y="83"/>
                </a:lnTo>
                <a:lnTo>
                  <a:pt x="341" y="84"/>
                </a:lnTo>
                <a:lnTo>
                  <a:pt x="352" y="86"/>
                </a:lnTo>
                <a:lnTo>
                  <a:pt x="361" y="88"/>
                </a:lnTo>
                <a:lnTo>
                  <a:pt x="372" y="91"/>
                </a:lnTo>
                <a:lnTo>
                  <a:pt x="381" y="94"/>
                </a:lnTo>
                <a:lnTo>
                  <a:pt x="391" y="99"/>
                </a:lnTo>
                <a:lnTo>
                  <a:pt x="399" y="105"/>
                </a:lnTo>
                <a:lnTo>
                  <a:pt x="408" y="111"/>
                </a:lnTo>
                <a:lnTo>
                  <a:pt x="416" y="118"/>
                </a:lnTo>
                <a:lnTo>
                  <a:pt x="424" y="126"/>
                </a:lnTo>
                <a:lnTo>
                  <a:pt x="431" y="135"/>
                </a:lnTo>
                <a:lnTo>
                  <a:pt x="437" y="145"/>
                </a:lnTo>
                <a:lnTo>
                  <a:pt x="443" y="155"/>
                </a:lnTo>
                <a:lnTo>
                  <a:pt x="443" y="155"/>
                </a:lnTo>
                <a:close/>
              </a:path>
            </a:pathLst>
          </a:custGeom>
          <a:solidFill>
            <a:schemeClr val="lt1">
              <a:lumMod val="85000"/>
            </a:schemeClr>
          </a:solidFill>
          <a:ln>
            <a:noFill/>
          </a:ln>
        </p:spPr>
      </p:sp>
      <p:sp>
        <p:nvSpPr>
          <p:cNvPr id="163" name="Freeform 10"/>
          <p:cNvSpPr/>
          <p:nvPr/>
        </p:nvSpPr>
        <p:spPr bwMode="auto">
          <a:xfrm>
            <a:off x="6946900" y="2957830"/>
            <a:ext cx="1555115" cy="2185035"/>
          </a:xfrm>
          <a:custGeom>
            <a:avLst/>
            <a:gdLst>
              <a:gd name="T0" fmla="*/ 0 w 2434"/>
              <a:gd name="T1" fmla="*/ 3418 h 3418"/>
              <a:gd name="T2" fmla="*/ 192 w 2434"/>
              <a:gd name="T3" fmla="*/ 2884 h 3418"/>
              <a:gd name="T4" fmla="*/ 338 w 2434"/>
              <a:gd name="T5" fmla="*/ 2498 h 3418"/>
              <a:gd name="T6" fmla="*/ 396 w 2434"/>
              <a:gd name="T7" fmla="*/ 2356 h 3418"/>
              <a:gd name="T8" fmla="*/ 434 w 2434"/>
              <a:gd name="T9" fmla="*/ 2282 h 3418"/>
              <a:gd name="T10" fmla="*/ 560 w 2434"/>
              <a:gd name="T11" fmla="*/ 2108 h 3418"/>
              <a:gd name="T12" fmla="*/ 890 w 2434"/>
              <a:gd name="T13" fmla="*/ 1648 h 3418"/>
              <a:gd name="T14" fmla="*/ 1064 w 2434"/>
              <a:gd name="T15" fmla="*/ 1396 h 3418"/>
              <a:gd name="T16" fmla="*/ 1100 w 2434"/>
              <a:gd name="T17" fmla="*/ 1334 h 3418"/>
              <a:gd name="T18" fmla="*/ 1110 w 2434"/>
              <a:gd name="T19" fmla="*/ 1308 h 3418"/>
              <a:gd name="T20" fmla="*/ 1158 w 2434"/>
              <a:gd name="T21" fmla="*/ 1128 h 3418"/>
              <a:gd name="T22" fmla="*/ 1342 w 2434"/>
              <a:gd name="T23" fmla="*/ 394 h 3418"/>
              <a:gd name="T24" fmla="*/ 1386 w 2434"/>
              <a:gd name="T25" fmla="*/ 228 h 3418"/>
              <a:gd name="T26" fmla="*/ 1394 w 2434"/>
              <a:gd name="T27" fmla="*/ 206 h 3418"/>
              <a:gd name="T28" fmla="*/ 1410 w 2434"/>
              <a:gd name="T29" fmla="*/ 196 h 3418"/>
              <a:gd name="T30" fmla="*/ 1498 w 2434"/>
              <a:gd name="T31" fmla="*/ 166 h 3418"/>
              <a:gd name="T32" fmla="*/ 1646 w 2434"/>
              <a:gd name="T33" fmla="*/ 130 h 3418"/>
              <a:gd name="T34" fmla="*/ 1922 w 2434"/>
              <a:gd name="T35" fmla="*/ 74 h 3418"/>
              <a:gd name="T36" fmla="*/ 2272 w 2434"/>
              <a:gd name="T37" fmla="*/ 14 h 3418"/>
              <a:gd name="T38" fmla="*/ 2388 w 2434"/>
              <a:gd name="T39" fmla="*/ 0 h 3418"/>
              <a:gd name="T40" fmla="*/ 2430 w 2434"/>
              <a:gd name="T41" fmla="*/ 0 h 3418"/>
              <a:gd name="T42" fmla="*/ 2434 w 2434"/>
              <a:gd name="T43" fmla="*/ 2 h 3418"/>
              <a:gd name="T44" fmla="*/ 2424 w 2434"/>
              <a:gd name="T45" fmla="*/ 74 h 3418"/>
              <a:gd name="T46" fmla="*/ 2316 w 2434"/>
              <a:gd name="T47" fmla="*/ 770 h 3418"/>
              <a:gd name="T48" fmla="*/ 2204 w 2434"/>
              <a:gd name="T49" fmla="*/ 1490 h 3418"/>
              <a:gd name="T50" fmla="*/ 2194 w 2434"/>
              <a:gd name="T51" fmla="*/ 1584 h 3418"/>
              <a:gd name="T52" fmla="*/ 2198 w 2434"/>
              <a:gd name="T53" fmla="*/ 1650 h 3418"/>
              <a:gd name="T54" fmla="*/ 2244 w 2434"/>
              <a:gd name="T55" fmla="*/ 2090 h 3418"/>
              <a:gd name="T56" fmla="*/ 2296 w 2434"/>
              <a:gd name="T57" fmla="*/ 2528 h 3418"/>
              <a:gd name="T58" fmla="*/ 2306 w 2434"/>
              <a:gd name="T59" fmla="*/ 2590 h 3418"/>
              <a:gd name="T60" fmla="*/ 2306 w 2434"/>
              <a:gd name="T61" fmla="*/ 2650 h 3418"/>
              <a:gd name="T62" fmla="*/ 2296 w 2434"/>
              <a:gd name="T63" fmla="*/ 2754 h 3418"/>
              <a:gd name="T64" fmla="*/ 2258 w 2434"/>
              <a:gd name="T65" fmla="*/ 3034 h 3418"/>
              <a:gd name="T66" fmla="*/ 2198 w 2434"/>
              <a:gd name="T67" fmla="*/ 3418 h 3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34" h="3418">
                <a:moveTo>
                  <a:pt x="0" y="3418"/>
                </a:moveTo>
                <a:lnTo>
                  <a:pt x="0" y="3418"/>
                </a:lnTo>
                <a:lnTo>
                  <a:pt x="58" y="3254"/>
                </a:lnTo>
                <a:lnTo>
                  <a:pt x="192" y="2884"/>
                </a:lnTo>
                <a:lnTo>
                  <a:pt x="268" y="2682"/>
                </a:lnTo>
                <a:lnTo>
                  <a:pt x="338" y="2498"/>
                </a:lnTo>
                <a:lnTo>
                  <a:pt x="370" y="2420"/>
                </a:lnTo>
                <a:lnTo>
                  <a:pt x="396" y="2356"/>
                </a:lnTo>
                <a:lnTo>
                  <a:pt x="418" y="2310"/>
                </a:lnTo>
                <a:lnTo>
                  <a:pt x="434" y="2282"/>
                </a:lnTo>
                <a:lnTo>
                  <a:pt x="434" y="2282"/>
                </a:lnTo>
                <a:lnTo>
                  <a:pt x="560" y="2108"/>
                </a:lnTo>
                <a:lnTo>
                  <a:pt x="776" y="1806"/>
                </a:lnTo>
                <a:lnTo>
                  <a:pt x="890" y="1648"/>
                </a:lnTo>
                <a:lnTo>
                  <a:pt x="990" y="1506"/>
                </a:lnTo>
                <a:lnTo>
                  <a:pt x="1064" y="1396"/>
                </a:lnTo>
                <a:lnTo>
                  <a:pt x="1088" y="1358"/>
                </a:lnTo>
                <a:lnTo>
                  <a:pt x="1100" y="1334"/>
                </a:lnTo>
                <a:lnTo>
                  <a:pt x="1100" y="1334"/>
                </a:lnTo>
                <a:lnTo>
                  <a:pt x="1110" y="1308"/>
                </a:lnTo>
                <a:lnTo>
                  <a:pt x="1122" y="1262"/>
                </a:lnTo>
                <a:lnTo>
                  <a:pt x="1158" y="1128"/>
                </a:lnTo>
                <a:lnTo>
                  <a:pt x="1250" y="758"/>
                </a:lnTo>
                <a:lnTo>
                  <a:pt x="1342" y="394"/>
                </a:lnTo>
                <a:lnTo>
                  <a:pt x="1374" y="268"/>
                </a:lnTo>
                <a:lnTo>
                  <a:pt x="1386" y="228"/>
                </a:lnTo>
                <a:lnTo>
                  <a:pt x="1394" y="206"/>
                </a:lnTo>
                <a:lnTo>
                  <a:pt x="1394" y="206"/>
                </a:lnTo>
                <a:lnTo>
                  <a:pt x="1398" y="202"/>
                </a:lnTo>
                <a:lnTo>
                  <a:pt x="1410" y="196"/>
                </a:lnTo>
                <a:lnTo>
                  <a:pt x="1446" y="182"/>
                </a:lnTo>
                <a:lnTo>
                  <a:pt x="1498" y="166"/>
                </a:lnTo>
                <a:lnTo>
                  <a:pt x="1566" y="148"/>
                </a:lnTo>
                <a:lnTo>
                  <a:pt x="1646" y="130"/>
                </a:lnTo>
                <a:lnTo>
                  <a:pt x="1732" y="112"/>
                </a:lnTo>
                <a:lnTo>
                  <a:pt x="1922" y="74"/>
                </a:lnTo>
                <a:lnTo>
                  <a:pt x="2108" y="40"/>
                </a:lnTo>
                <a:lnTo>
                  <a:pt x="2272" y="14"/>
                </a:lnTo>
                <a:lnTo>
                  <a:pt x="2338" y="6"/>
                </a:lnTo>
                <a:lnTo>
                  <a:pt x="2388" y="0"/>
                </a:lnTo>
                <a:lnTo>
                  <a:pt x="2422" y="0"/>
                </a:lnTo>
                <a:lnTo>
                  <a:pt x="2430" y="0"/>
                </a:lnTo>
                <a:lnTo>
                  <a:pt x="2434" y="2"/>
                </a:lnTo>
                <a:lnTo>
                  <a:pt x="2434" y="2"/>
                </a:lnTo>
                <a:lnTo>
                  <a:pt x="2432" y="24"/>
                </a:lnTo>
                <a:lnTo>
                  <a:pt x="2424" y="74"/>
                </a:lnTo>
                <a:lnTo>
                  <a:pt x="2398" y="248"/>
                </a:lnTo>
                <a:lnTo>
                  <a:pt x="2316" y="770"/>
                </a:lnTo>
                <a:lnTo>
                  <a:pt x="2232" y="1302"/>
                </a:lnTo>
                <a:lnTo>
                  <a:pt x="2204" y="1490"/>
                </a:lnTo>
                <a:lnTo>
                  <a:pt x="2196" y="1550"/>
                </a:lnTo>
                <a:lnTo>
                  <a:pt x="2194" y="1584"/>
                </a:lnTo>
                <a:lnTo>
                  <a:pt x="2194" y="1584"/>
                </a:lnTo>
                <a:lnTo>
                  <a:pt x="2198" y="1650"/>
                </a:lnTo>
                <a:lnTo>
                  <a:pt x="2208" y="1768"/>
                </a:lnTo>
                <a:lnTo>
                  <a:pt x="2244" y="2090"/>
                </a:lnTo>
                <a:lnTo>
                  <a:pt x="2282" y="2412"/>
                </a:lnTo>
                <a:lnTo>
                  <a:pt x="2296" y="2528"/>
                </a:lnTo>
                <a:lnTo>
                  <a:pt x="2306" y="2590"/>
                </a:lnTo>
                <a:lnTo>
                  <a:pt x="2306" y="2590"/>
                </a:lnTo>
                <a:lnTo>
                  <a:pt x="2306" y="2614"/>
                </a:lnTo>
                <a:lnTo>
                  <a:pt x="2306" y="2650"/>
                </a:lnTo>
                <a:lnTo>
                  <a:pt x="2302" y="2698"/>
                </a:lnTo>
                <a:lnTo>
                  <a:pt x="2296" y="2754"/>
                </a:lnTo>
                <a:lnTo>
                  <a:pt x="2278" y="2888"/>
                </a:lnTo>
                <a:lnTo>
                  <a:pt x="2258" y="3034"/>
                </a:lnTo>
                <a:lnTo>
                  <a:pt x="2216" y="3300"/>
                </a:lnTo>
                <a:lnTo>
                  <a:pt x="2198" y="3418"/>
                </a:lnTo>
                <a:lnTo>
                  <a:pt x="0" y="3418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</p:sp>
      <p:sp>
        <p:nvSpPr>
          <p:cNvPr id="164" name="Freeform 11"/>
          <p:cNvSpPr/>
          <p:nvPr>
            <p:custDataLst>
              <p:tags r:id="rId33"/>
            </p:custDataLst>
          </p:nvPr>
        </p:nvSpPr>
        <p:spPr bwMode="auto">
          <a:xfrm>
            <a:off x="7837805" y="2910840"/>
            <a:ext cx="668020" cy="258445"/>
          </a:xfrm>
          <a:custGeom>
            <a:avLst/>
            <a:gdLst>
              <a:gd name="T0" fmla="*/ 532 w 1046"/>
              <a:gd name="T1" fmla="*/ 30 h 404"/>
              <a:gd name="T2" fmla="*/ 532 w 1046"/>
              <a:gd name="T3" fmla="*/ 30 h 404"/>
              <a:gd name="T4" fmla="*/ 424 w 1046"/>
              <a:gd name="T5" fmla="*/ 76 h 404"/>
              <a:gd name="T6" fmla="*/ 246 w 1046"/>
              <a:gd name="T7" fmla="*/ 154 h 404"/>
              <a:gd name="T8" fmla="*/ 156 w 1046"/>
              <a:gd name="T9" fmla="*/ 196 h 404"/>
              <a:gd name="T10" fmla="*/ 78 w 1046"/>
              <a:gd name="T11" fmla="*/ 234 h 404"/>
              <a:gd name="T12" fmla="*/ 22 w 1046"/>
              <a:gd name="T13" fmla="*/ 264 h 404"/>
              <a:gd name="T14" fmla="*/ 6 w 1046"/>
              <a:gd name="T15" fmla="*/ 274 h 404"/>
              <a:gd name="T16" fmla="*/ 0 w 1046"/>
              <a:gd name="T17" fmla="*/ 280 h 404"/>
              <a:gd name="T18" fmla="*/ 0 w 1046"/>
              <a:gd name="T19" fmla="*/ 280 h 404"/>
              <a:gd name="T20" fmla="*/ 0 w 1046"/>
              <a:gd name="T21" fmla="*/ 286 h 404"/>
              <a:gd name="T22" fmla="*/ 4 w 1046"/>
              <a:gd name="T23" fmla="*/ 294 h 404"/>
              <a:gd name="T24" fmla="*/ 12 w 1046"/>
              <a:gd name="T25" fmla="*/ 302 h 404"/>
              <a:gd name="T26" fmla="*/ 22 w 1046"/>
              <a:gd name="T27" fmla="*/ 310 h 404"/>
              <a:gd name="T28" fmla="*/ 50 w 1046"/>
              <a:gd name="T29" fmla="*/ 330 h 404"/>
              <a:gd name="T30" fmla="*/ 84 w 1046"/>
              <a:gd name="T31" fmla="*/ 350 h 404"/>
              <a:gd name="T32" fmla="*/ 120 w 1046"/>
              <a:gd name="T33" fmla="*/ 370 h 404"/>
              <a:gd name="T34" fmla="*/ 154 w 1046"/>
              <a:gd name="T35" fmla="*/ 386 h 404"/>
              <a:gd name="T36" fmla="*/ 180 w 1046"/>
              <a:gd name="T37" fmla="*/ 398 h 404"/>
              <a:gd name="T38" fmla="*/ 196 w 1046"/>
              <a:gd name="T39" fmla="*/ 404 h 404"/>
              <a:gd name="T40" fmla="*/ 196 w 1046"/>
              <a:gd name="T41" fmla="*/ 404 h 404"/>
              <a:gd name="T42" fmla="*/ 204 w 1046"/>
              <a:gd name="T43" fmla="*/ 404 h 404"/>
              <a:gd name="T44" fmla="*/ 214 w 1046"/>
              <a:gd name="T45" fmla="*/ 402 h 404"/>
              <a:gd name="T46" fmla="*/ 240 w 1046"/>
              <a:gd name="T47" fmla="*/ 394 h 404"/>
              <a:gd name="T48" fmla="*/ 314 w 1046"/>
              <a:gd name="T49" fmla="*/ 366 h 404"/>
              <a:gd name="T50" fmla="*/ 392 w 1046"/>
              <a:gd name="T51" fmla="*/ 336 h 404"/>
              <a:gd name="T52" fmla="*/ 424 w 1046"/>
              <a:gd name="T53" fmla="*/ 326 h 404"/>
              <a:gd name="T54" fmla="*/ 448 w 1046"/>
              <a:gd name="T55" fmla="*/ 318 h 404"/>
              <a:gd name="T56" fmla="*/ 448 w 1046"/>
              <a:gd name="T57" fmla="*/ 318 h 404"/>
              <a:gd name="T58" fmla="*/ 508 w 1046"/>
              <a:gd name="T59" fmla="*/ 306 h 404"/>
              <a:gd name="T60" fmla="*/ 598 w 1046"/>
              <a:gd name="T61" fmla="*/ 290 h 404"/>
              <a:gd name="T62" fmla="*/ 690 w 1046"/>
              <a:gd name="T63" fmla="*/ 272 h 404"/>
              <a:gd name="T64" fmla="*/ 728 w 1046"/>
              <a:gd name="T65" fmla="*/ 262 h 404"/>
              <a:gd name="T66" fmla="*/ 756 w 1046"/>
              <a:gd name="T67" fmla="*/ 254 h 404"/>
              <a:gd name="T68" fmla="*/ 756 w 1046"/>
              <a:gd name="T69" fmla="*/ 254 h 404"/>
              <a:gd name="T70" fmla="*/ 784 w 1046"/>
              <a:gd name="T71" fmla="*/ 242 h 404"/>
              <a:gd name="T72" fmla="*/ 820 w 1046"/>
              <a:gd name="T73" fmla="*/ 224 h 404"/>
              <a:gd name="T74" fmla="*/ 860 w 1046"/>
              <a:gd name="T75" fmla="*/ 202 h 404"/>
              <a:gd name="T76" fmla="*/ 904 w 1046"/>
              <a:gd name="T77" fmla="*/ 176 h 404"/>
              <a:gd name="T78" fmla="*/ 946 w 1046"/>
              <a:gd name="T79" fmla="*/ 150 h 404"/>
              <a:gd name="T80" fmla="*/ 986 w 1046"/>
              <a:gd name="T81" fmla="*/ 122 h 404"/>
              <a:gd name="T82" fmla="*/ 1018 w 1046"/>
              <a:gd name="T83" fmla="*/ 98 h 404"/>
              <a:gd name="T84" fmla="*/ 1030 w 1046"/>
              <a:gd name="T85" fmla="*/ 86 h 404"/>
              <a:gd name="T86" fmla="*/ 1040 w 1046"/>
              <a:gd name="T87" fmla="*/ 76 h 404"/>
              <a:gd name="T88" fmla="*/ 1040 w 1046"/>
              <a:gd name="T89" fmla="*/ 76 h 404"/>
              <a:gd name="T90" fmla="*/ 1042 w 1046"/>
              <a:gd name="T91" fmla="*/ 66 h 404"/>
              <a:gd name="T92" fmla="*/ 1046 w 1046"/>
              <a:gd name="T93" fmla="*/ 44 h 404"/>
              <a:gd name="T94" fmla="*/ 1046 w 1046"/>
              <a:gd name="T95" fmla="*/ 32 h 404"/>
              <a:gd name="T96" fmla="*/ 1046 w 1046"/>
              <a:gd name="T97" fmla="*/ 18 h 404"/>
              <a:gd name="T98" fmla="*/ 1044 w 1046"/>
              <a:gd name="T99" fmla="*/ 8 h 404"/>
              <a:gd name="T100" fmla="*/ 1040 w 1046"/>
              <a:gd name="T101" fmla="*/ 2 h 404"/>
              <a:gd name="T102" fmla="*/ 1040 w 1046"/>
              <a:gd name="T103" fmla="*/ 2 h 404"/>
              <a:gd name="T104" fmla="*/ 976 w 1046"/>
              <a:gd name="T105" fmla="*/ 0 h 404"/>
              <a:gd name="T106" fmla="*/ 910 w 1046"/>
              <a:gd name="T107" fmla="*/ 0 h 404"/>
              <a:gd name="T108" fmla="*/ 830 w 1046"/>
              <a:gd name="T109" fmla="*/ 0 h 404"/>
              <a:gd name="T110" fmla="*/ 744 w 1046"/>
              <a:gd name="T111" fmla="*/ 2 h 404"/>
              <a:gd name="T112" fmla="*/ 662 w 1046"/>
              <a:gd name="T113" fmla="*/ 8 h 404"/>
              <a:gd name="T114" fmla="*/ 624 w 1046"/>
              <a:gd name="T115" fmla="*/ 12 h 404"/>
              <a:gd name="T116" fmla="*/ 588 w 1046"/>
              <a:gd name="T117" fmla="*/ 16 h 404"/>
              <a:gd name="T118" fmla="*/ 558 w 1046"/>
              <a:gd name="T119" fmla="*/ 22 h 404"/>
              <a:gd name="T120" fmla="*/ 532 w 1046"/>
              <a:gd name="T121" fmla="*/ 30 h 404"/>
              <a:gd name="T122" fmla="*/ 532 w 1046"/>
              <a:gd name="T123" fmla="*/ 3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46" h="404">
                <a:moveTo>
                  <a:pt x="532" y="30"/>
                </a:moveTo>
                <a:lnTo>
                  <a:pt x="532" y="30"/>
                </a:lnTo>
                <a:lnTo>
                  <a:pt x="424" y="76"/>
                </a:lnTo>
                <a:lnTo>
                  <a:pt x="246" y="154"/>
                </a:lnTo>
                <a:lnTo>
                  <a:pt x="156" y="196"/>
                </a:lnTo>
                <a:lnTo>
                  <a:pt x="78" y="234"/>
                </a:lnTo>
                <a:lnTo>
                  <a:pt x="22" y="264"/>
                </a:lnTo>
                <a:lnTo>
                  <a:pt x="6" y="274"/>
                </a:lnTo>
                <a:lnTo>
                  <a:pt x="0" y="280"/>
                </a:lnTo>
                <a:lnTo>
                  <a:pt x="0" y="280"/>
                </a:lnTo>
                <a:lnTo>
                  <a:pt x="0" y="286"/>
                </a:lnTo>
                <a:lnTo>
                  <a:pt x="4" y="294"/>
                </a:lnTo>
                <a:lnTo>
                  <a:pt x="12" y="302"/>
                </a:lnTo>
                <a:lnTo>
                  <a:pt x="22" y="310"/>
                </a:lnTo>
                <a:lnTo>
                  <a:pt x="50" y="330"/>
                </a:lnTo>
                <a:lnTo>
                  <a:pt x="84" y="350"/>
                </a:lnTo>
                <a:lnTo>
                  <a:pt x="120" y="370"/>
                </a:lnTo>
                <a:lnTo>
                  <a:pt x="154" y="386"/>
                </a:lnTo>
                <a:lnTo>
                  <a:pt x="180" y="398"/>
                </a:lnTo>
                <a:lnTo>
                  <a:pt x="196" y="404"/>
                </a:lnTo>
                <a:lnTo>
                  <a:pt x="196" y="404"/>
                </a:lnTo>
                <a:lnTo>
                  <a:pt x="204" y="404"/>
                </a:lnTo>
                <a:lnTo>
                  <a:pt x="214" y="402"/>
                </a:lnTo>
                <a:lnTo>
                  <a:pt x="240" y="394"/>
                </a:lnTo>
                <a:lnTo>
                  <a:pt x="314" y="366"/>
                </a:lnTo>
                <a:lnTo>
                  <a:pt x="392" y="336"/>
                </a:lnTo>
                <a:lnTo>
                  <a:pt x="424" y="326"/>
                </a:lnTo>
                <a:lnTo>
                  <a:pt x="448" y="318"/>
                </a:lnTo>
                <a:lnTo>
                  <a:pt x="448" y="318"/>
                </a:lnTo>
                <a:lnTo>
                  <a:pt x="508" y="306"/>
                </a:lnTo>
                <a:lnTo>
                  <a:pt x="598" y="290"/>
                </a:lnTo>
                <a:lnTo>
                  <a:pt x="690" y="272"/>
                </a:lnTo>
                <a:lnTo>
                  <a:pt x="728" y="262"/>
                </a:lnTo>
                <a:lnTo>
                  <a:pt x="756" y="254"/>
                </a:lnTo>
                <a:lnTo>
                  <a:pt x="756" y="254"/>
                </a:lnTo>
                <a:lnTo>
                  <a:pt x="784" y="242"/>
                </a:lnTo>
                <a:lnTo>
                  <a:pt x="820" y="224"/>
                </a:lnTo>
                <a:lnTo>
                  <a:pt x="860" y="202"/>
                </a:lnTo>
                <a:lnTo>
                  <a:pt x="904" y="176"/>
                </a:lnTo>
                <a:lnTo>
                  <a:pt x="946" y="150"/>
                </a:lnTo>
                <a:lnTo>
                  <a:pt x="986" y="122"/>
                </a:lnTo>
                <a:lnTo>
                  <a:pt x="1018" y="98"/>
                </a:lnTo>
                <a:lnTo>
                  <a:pt x="1030" y="86"/>
                </a:lnTo>
                <a:lnTo>
                  <a:pt x="1040" y="76"/>
                </a:lnTo>
                <a:lnTo>
                  <a:pt x="1040" y="76"/>
                </a:lnTo>
                <a:lnTo>
                  <a:pt x="1042" y="66"/>
                </a:lnTo>
                <a:lnTo>
                  <a:pt x="1046" y="44"/>
                </a:lnTo>
                <a:lnTo>
                  <a:pt x="1046" y="32"/>
                </a:lnTo>
                <a:lnTo>
                  <a:pt x="1046" y="18"/>
                </a:lnTo>
                <a:lnTo>
                  <a:pt x="1044" y="8"/>
                </a:lnTo>
                <a:lnTo>
                  <a:pt x="1040" y="2"/>
                </a:lnTo>
                <a:lnTo>
                  <a:pt x="1040" y="2"/>
                </a:lnTo>
                <a:lnTo>
                  <a:pt x="976" y="0"/>
                </a:lnTo>
                <a:lnTo>
                  <a:pt x="910" y="0"/>
                </a:lnTo>
                <a:lnTo>
                  <a:pt x="830" y="0"/>
                </a:lnTo>
                <a:lnTo>
                  <a:pt x="744" y="2"/>
                </a:lnTo>
                <a:lnTo>
                  <a:pt x="662" y="8"/>
                </a:lnTo>
                <a:lnTo>
                  <a:pt x="624" y="12"/>
                </a:lnTo>
                <a:lnTo>
                  <a:pt x="588" y="16"/>
                </a:lnTo>
                <a:lnTo>
                  <a:pt x="558" y="22"/>
                </a:lnTo>
                <a:lnTo>
                  <a:pt x="532" y="30"/>
                </a:lnTo>
                <a:lnTo>
                  <a:pt x="532" y="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sp>
      <p:sp>
        <p:nvSpPr>
          <p:cNvPr id="165" name="Freeform 12"/>
          <p:cNvSpPr/>
          <p:nvPr/>
        </p:nvSpPr>
        <p:spPr bwMode="auto">
          <a:xfrm>
            <a:off x="7516495" y="3211195"/>
            <a:ext cx="449580" cy="1405890"/>
          </a:xfrm>
          <a:custGeom>
            <a:avLst/>
            <a:gdLst>
              <a:gd name="T0" fmla="*/ 704 w 704"/>
              <a:gd name="T1" fmla="*/ 0 h 2200"/>
              <a:gd name="T2" fmla="*/ 614 w 704"/>
              <a:gd name="T3" fmla="*/ 262 h 2200"/>
              <a:gd name="T4" fmla="*/ 540 w 704"/>
              <a:gd name="T5" fmla="*/ 510 h 2200"/>
              <a:gd name="T6" fmla="*/ 496 w 704"/>
              <a:gd name="T7" fmla="*/ 680 h 2200"/>
              <a:gd name="T8" fmla="*/ 464 w 704"/>
              <a:gd name="T9" fmla="*/ 834 h 2200"/>
              <a:gd name="T10" fmla="*/ 452 w 704"/>
              <a:gd name="T11" fmla="*/ 932 h 2200"/>
              <a:gd name="T12" fmla="*/ 454 w 704"/>
              <a:gd name="T13" fmla="*/ 984 h 2200"/>
              <a:gd name="T14" fmla="*/ 456 w 704"/>
              <a:gd name="T15" fmla="*/ 1006 h 2200"/>
              <a:gd name="T16" fmla="*/ 472 w 704"/>
              <a:gd name="T17" fmla="*/ 1078 h 2200"/>
              <a:gd name="T18" fmla="*/ 492 w 704"/>
              <a:gd name="T19" fmla="*/ 1138 h 2200"/>
              <a:gd name="T20" fmla="*/ 532 w 704"/>
              <a:gd name="T21" fmla="*/ 1226 h 2200"/>
              <a:gd name="T22" fmla="*/ 564 w 704"/>
              <a:gd name="T23" fmla="*/ 1274 h 2200"/>
              <a:gd name="T24" fmla="*/ 578 w 704"/>
              <a:gd name="T25" fmla="*/ 1288 h 2200"/>
              <a:gd name="T26" fmla="*/ 426 w 704"/>
              <a:gd name="T27" fmla="*/ 1380 h 2200"/>
              <a:gd name="T28" fmla="*/ 244 w 704"/>
              <a:gd name="T29" fmla="*/ 1496 h 2200"/>
              <a:gd name="T30" fmla="*/ 126 w 704"/>
              <a:gd name="T31" fmla="*/ 1580 h 2200"/>
              <a:gd name="T32" fmla="*/ 76 w 704"/>
              <a:gd name="T33" fmla="*/ 1624 h 2200"/>
              <a:gd name="T34" fmla="*/ 64 w 704"/>
              <a:gd name="T35" fmla="*/ 1640 h 2200"/>
              <a:gd name="T36" fmla="*/ 56 w 704"/>
              <a:gd name="T37" fmla="*/ 1658 h 2200"/>
              <a:gd name="T38" fmla="*/ 44 w 704"/>
              <a:gd name="T39" fmla="*/ 1718 h 2200"/>
              <a:gd name="T40" fmla="*/ 26 w 704"/>
              <a:gd name="T41" fmla="*/ 1848 h 2200"/>
              <a:gd name="T42" fmla="*/ 4 w 704"/>
              <a:gd name="T43" fmla="*/ 2122 h 2200"/>
              <a:gd name="T44" fmla="*/ 0 w 704"/>
              <a:gd name="T45" fmla="*/ 2200 h 2200"/>
              <a:gd name="T46" fmla="*/ 26 w 704"/>
              <a:gd name="T47" fmla="*/ 2050 h 2200"/>
              <a:gd name="T48" fmla="*/ 62 w 704"/>
              <a:gd name="T49" fmla="*/ 1862 h 2200"/>
              <a:gd name="T50" fmla="*/ 94 w 704"/>
              <a:gd name="T51" fmla="*/ 1730 h 2200"/>
              <a:gd name="T52" fmla="*/ 118 w 704"/>
              <a:gd name="T53" fmla="*/ 1664 h 2200"/>
              <a:gd name="T54" fmla="*/ 128 w 704"/>
              <a:gd name="T55" fmla="*/ 1640 h 2200"/>
              <a:gd name="T56" fmla="*/ 142 w 704"/>
              <a:gd name="T57" fmla="*/ 1620 h 2200"/>
              <a:gd name="T58" fmla="*/ 194 w 704"/>
              <a:gd name="T59" fmla="*/ 1576 h 2200"/>
              <a:gd name="T60" fmla="*/ 264 w 704"/>
              <a:gd name="T61" fmla="*/ 1530 h 2200"/>
              <a:gd name="T62" fmla="*/ 388 w 704"/>
              <a:gd name="T63" fmla="*/ 1460 h 2200"/>
              <a:gd name="T64" fmla="*/ 544 w 704"/>
              <a:gd name="T65" fmla="*/ 1376 h 2200"/>
              <a:gd name="T66" fmla="*/ 598 w 704"/>
              <a:gd name="T67" fmla="*/ 1344 h 2200"/>
              <a:gd name="T68" fmla="*/ 620 w 704"/>
              <a:gd name="T69" fmla="*/ 1326 h 2200"/>
              <a:gd name="T70" fmla="*/ 624 w 704"/>
              <a:gd name="T71" fmla="*/ 1320 h 2200"/>
              <a:gd name="T72" fmla="*/ 594 w 704"/>
              <a:gd name="T73" fmla="*/ 1266 h 2200"/>
              <a:gd name="T74" fmla="*/ 556 w 704"/>
              <a:gd name="T75" fmla="*/ 1180 h 2200"/>
              <a:gd name="T76" fmla="*/ 516 w 704"/>
              <a:gd name="T77" fmla="*/ 1068 h 2200"/>
              <a:gd name="T78" fmla="*/ 502 w 704"/>
              <a:gd name="T79" fmla="*/ 1006 h 2200"/>
              <a:gd name="T80" fmla="*/ 498 w 704"/>
              <a:gd name="T81" fmla="*/ 966 h 2200"/>
              <a:gd name="T82" fmla="*/ 500 w 704"/>
              <a:gd name="T83" fmla="*/ 914 h 2200"/>
              <a:gd name="T84" fmla="*/ 516 w 704"/>
              <a:gd name="T85" fmla="*/ 776 h 2200"/>
              <a:gd name="T86" fmla="*/ 548 w 704"/>
              <a:gd name="T87" fmla="*/ 612 h 2200"/>
              <a:gd name="T88" fmla="*/ 588 w 704"/>
              <a:gd name="T89" fmla="*/ 438 h 2200"/>
              <a:gd name="T90" fmla="*/ 666 w 704"/>
              <a:gd name="T91" fmla="*/ 134 h 2200"/>
              <a:gd name="T92" fmla="*/ 704 w 704"/>
              <a:gd name="T93" fmla="*/ 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04" h="2200">
                <a:moveTo>
                  <a:pt x="704" y="0"/>
                </a:moveTo>
                <a:lnTo>
                  <a:pt x="704" y="0"/>
                </a:lnTo>
                <a:lnTo>
                  <a:pt x="658" y="128"/>
                </a:lnTo>
                <a:lnTo>
                  <a:pt x="614" y="262"/>
                </a:lnTo>
                <a:lnTo>
                  <a:pt x="564" y="424"/>
                </a:lnTo>
                <a:lnTo>
                  <a:pt x="540" y="510"/>
                </a:lnTo>
                <a:lnTo>
                  <a:pt x="516" y="594"/>
                </a:lnTo>
                <a:lnTo>
                  <a:pt x="496" y="680"/>
                </a:lnTo>
                <a:lnTo>
                  <a:pt x="478" y="760"/>
                </a:lnTo>
                <a:lnTo>
                  <a:pt x="464" y="834"/>
                </a:lnTo>
                <a:lnTo>
                  <a:pt x="456" y="902"/>
                </a:lnTo>
                <a:lnTo>
                  <a:pt x="452" y="932"/>
                </a:lnTo>
                <a:lnTo>
                  <a:pt x="452" y="960"/>
                </a:lnTo>
                <a:lnTo>
                  <a:pt x="454" y="984"/>
                </a:lnTo>
                <a:lnTo>
                  <a:pt x="456" y="1006"/>
                </a:lnTo>
                <a:lnTo>
                  <a:pt x="456" y="1006"/>
                </a:lnTo>
                <a:lnTo>
                  <a:pt x="464" y="1044"/>
                </a:lnTo>
                <a:lnTo>
                  <a:pt x="472" y="1078"/>
                </a:lnTo>
                <a:lnTo>
                  <a:pt x="482" y="1110"/>
                </a:lnTo>
                <a:lnTo>
                  <a:pt x="492" y="1138"/>
                </a:lnTo>
                <a:lnTo>
                  <a:pt x="512" y="1188"/>
                </a:lnTo>
                <a:lnTo>
                  <a:pt x="532" y="1226"/>
                </a:lnTo>
                <a:lnTo>
                  <a:pt x="550" y="1254"/>
                </a:lnTo>
                <a:lnTo>
                  <a:pt x="564" y="1274"/>
                </a:lnTo>
                <a:lnTo>
                  <a:pt x="578" y="1288"/>
                </a:lnTo>
                <a:lnTo>
                  <a:pt x="578" y="1288"/>
                </a:lnTo>
                <a:lnTo>
                  <a:pt x="502" y="1332"/>
                </a:lnTo>
                <a:lnTo>
                  <a:pt x="426" y="1380"/>
                </a:lnTo>
                <a:lnTo>
                  <a:pt x="336" y="1436"/>
                </a:lnTo>
                <a:lnTo>
                  <a:pt x="244" y="1496"/>
                </a:lnTo>
                <a:lnTo>
                  <a:pt x="162" y="1554"/>
                </a:lnTo>
                <a:lnTo>
                  <a:pt x="126" y="1580"/>
                </a:lnTo>
                <a:lnTo>
                  <a:pt x="98" y="1604"/>
                </a:lnTo>
                <a:lnTo>
                  <a:pt x="76" y="1624"/>
                </a:lnTo>
                <a:lnTo>
                  <a:pt x="68" y="1632"/>
                </a:lnTo>
                <a:lnTo>
                  <a:pt x="64" y="1640"/>
                </a:lnTo>
                <a:lnTo>
                  <a:pt x="64" y="1640"/>
                </a:lnTo>
                <a:lnTo>
                  <a:pt x="56" y="1658"/>
                </a:lnTo>
                <a:lnTo>
                  <a:pt x="50" y="1684"/>
                </a:lnTo>
                <a:lnTo>
                  <a:pt x="44" y="1718"/>
                </a:lnTo>
                <a:lnTo>
                  <a:pt x="38" y="1758"/>
                </a:lnTo>
                <a:lnTo>
                  <a:pt x="26" y="1848"/>
                </a:lnTo>
                <a:lnTo>
                  <a:pt x="18" y="1948"/>
                </a:lnTo>
                <a:lnTo>
                  <a:pt x="4" y="2122"/>
                </a:lnTo>
                <a:lnTo>
                  <a:pt x="0" y="2200"/>
                </a:lnTo>
                <a:lnTo>
                  <a:pt x="0" y="2200"/>
                </a:lnTo>
                <a:lnTo>
                  <a:pt x="12" y="2128"/>
                </a:lnTo>
                <a:lnTo>
                  <a:pt x="26" y="2050"/>
                </a:lnTo>
                <a:lnTo>
                  <a:pt x="42" y="1958"/>
                </a:lnTo>
                <a:lnTo>
                  <a:pt x="62" y="1862"/>
                </a:lnTo>
                <a:lnTo>
                  <a:pt x="84" y="1770"/>
                </a:lnTo>
                <a:lnTo>
                  <a:pt x="94" y="1730"/>
                </a:lnTo>
                <a:lnTo>
                  <a:pt x="106" y="1694"/>
                </a:lnTo>
                <a:lnTo>
                  <a:pt x="118" y="1664"/>
                </a:lnTo>
                <a:lnTo>
                  <a:pt x="128" y="1640"/>
                </a:lnTo>
                <a:lnTo>
                  <a:pt x="128" y="1640"/>
                </a:lnTo>
                <a:lnTo>
                  <a:pt x="134" y="1630"/>
                </a:lnTo>
                <a:lnTo>
                  <a:pt x="142" y="1620"/>
                </a:lnTo>
                <a:lnTo>
                  <a:pt x="164" y="1598"/>
                </a:lnTo>
                <a:lnTo>
                  <a:pt x="194" y="1576"/>
                </a:lnTo>
                <a:lnTo>
                  <a:pt x="226" y="1554"/>
                </a:lnTo>
                <a:lnTo>
                  <a:pt x="264" y="1530"/>
                </a:lnTo>
                <a:lnTo>
                  <a:pt x="304" y="1506"/>
                </a:lnTo>
                <a:lnTo>
                  <a:pt x="388" y="1460"/>
                </a:lnTo>
                <a:lnTo>
                  <a:pt x="472" y="1416"/>
                </a:lnTo>
                <a:lnTo>
                  <a:pt x="544" y="1376"/>
                </a:lnTo>
                <a:lnTo>
                  <a:pt x="574" y="1358"/>
                </a:lnTo>
                <a:lnTo>
                  <a:pt x="598" y="1344"/>
                </a:lnTo>
                <a:lnTo>
                  <a:pt x="616" y="1330"/>
                </a:lnTo>
                <a:lnTo>
                  <a:pt x="620" y="1326"/>
                </a:lnTo>
                <a:lnTo>
                  <a:pt x="624" y="1320"/>
                </a:lnTo>
                <a:lnTo>
                  <a:pt x="624" y="1320"/>
                </a:lnTo>
                <a:lnTo>
                  <a:pt x="610" y="1296"/>
                </a:lnTo>
                <a:lnTo>
                  <a:pt x="594" y="1266"/>
                </a:lnTo>
                <a:lnTo>
                  <a:pt x="576" y="1228"/>
                </a:lnTo>
                <a:lnTo>
                  <a:pt x="556" y="1180"/>
                </a:lnTo>
                <a:lnTo>
                  <a:pt x="536" y="1128"/>
                </a:lnTo>
                <a:lnTo>
                  <a:pt x="516" y="1068"/>
                </a:lnTo>
                <a:lnTo>
                  <a:pt x="502" y="1006"/>
                </a:lnTo>
                <a:lnTo>
                  <a:pt x="502" y="1006"/>
                </a:lnTo>
                <a:lnTo>
                  <a:pt x="498" y="988"/>
                </a:lnTo>
                <a:lnTo>
                  <a:pt x="498" y="966"/>
                </a:lnTo>
                <a:lnTo>
                  <a:pt x="498" y="942"/>
                </a:lnTo>
                <a:lnTo>
                  <a:pt x="500" y="914"/>
                </a:lnTo>
                <a:lnTo>
                  <a:pt x="506" y="850"/>
                </a:lnTo>
                <a:lnTo>
                  <a:pt x="516" y="776"/>
                </a:lnTo>
                <a:lnTo>
                  <a:pt x="532" y="696"/>
                </a:lnTo>
                <a:lnTo>
                  <a:pt x="548" y="612"/>
                </a:lnTo>
                <a:lnTo>
                  <a:pt x="568" y="526"/>
                </a:lnTo>
                <a:lnTo>
                  <a:pt x="588" y="438"/>
                </a:lnTo>
                <a:lnTo>
                  <a:pt x="630" y="274"/>
                </a:lnTo>
                <a:lnTo>
                  <a:pt x="666" y="134"/>
                </a:lnTo>
                <a:lnTo>
                  <a:pt x="704" y="0"/>
                </a:lnTo>
                <a:lnTo>
                  <a:pt x="704" y="0"/>
                </a:lnTo>
                <a:close/>
              </a:path>
            </a:pathLst>
          </a:custGeom>
          <a:solidFill>
            <a:srgbClr val="D2DEEF"/>
          </a:solidFill>
          <a:ln>
            <a:noFill/>
          </a:ln>
        </p:spPr>
      </p:sp>
      <p:sp>
        <p:nvSpPr>
          <p:cNvPr id="167" name="Freeform 16"/>
          <p:cNvSpPr/>
          <p:nvPr>
            <p:custDataLst>
              <p:tags r:id="rId34"/>
            </p:custDataLst>
          </p:nvPr>
        </p:nvSpPr>
        <p:spPr bwMode="auto">
          <a:xfrm>
            <a:off x="8008620" y="2849245"/>
            <a:ext cx="76835" cy="218440"/>
          </a:xfrm>
          <a:custGeom>
            <a:avLst/>
            <a:gdLst>
              <a:gd name="T0" fmla="*/ 58 w 120"/>
              <a:gd name="T1" fmla="*/ 0 h 342"/>
              <a:gd name="T2" fmla="*/ 58 w 120"/>
              <a:gd name="T3" fmla="*/ 0 h 342"/>
              <a:gd name="T4" fmla="*/ 26 w 120"/>
              <a:gd name="T5" fmla="*/ 162 h 342"/>
              <a:gd name="T6" fmla="*/ 6 w 120"/>
              <a:gd name="T7" fmla="*/ 276 h 342"/>
              <a:gd name="T8" fmla="*/ 0 w 120"/>
              <a:gd name="T9" fmla="*/ 316 h 342"/>
              <a:gd name="T10" fmla="*/ 0 w 120"/>
              <a:gd name="T11" fmla="*/ 328 h 342"/>
              <a:gd name="T12" fmla="*/ 0 w 120"/>
              <a:gd name="T13" fmla="*/ 334 h 342"/>
              <a:gd name="T14" fmla="*/ 0 w 120"/>
              <a:gd name="T15" fmla="*/ 334 h 342"/>
              <a:gd name="T16" fmla="*/ 6 w 120"/>
              <a:gd name="T17" fmla="*/ 338 h 342"/>
              <a:gd name="T18" fmla="*/ 14 w 120"/>
              <a:gd name="T19" fmla="*/ 340 h 342"/>
              <a:gd name="T20" fmla="*/ 24 w 120"/>
              <a:gd name="T21" fmla="*/ 342 h 342"/>
              <a:gd name="T22" fmla="*/ 38 w 120"/>
              <a:gd name="T23" fmla="*/ 340 h 342"/>
              <a:gd name="T24" fmla="*/ 62 w 120"/>
              <a:gd name="T25" fmla="*/ 338 h 342"/>
              <a:gd name="T26" fmla="*/ 76 w 120"/>
              <a:gd name="T27" fmla="*/ 334 h 342"/>
              <a:gd name="T28" fmla="*/ 76 w 120"/>
              <a:gd name="T29" fmla="*/ 334 h 342"/>
              <a:gd name="T30" fmla="*/ 78 w 120"/>
              <a:gd name="T31" fmla="*/ 330 h 342"/>
              <a:gd name="T32" fmla="*/ 80 w 120"/>
              <a:gd name="T33" fmla="*/ 320 h 342"/>
              <a:gd name="T34" fmla="*/ 86 w 120"/>
              <a:gd name="T35" fmla="*/ 290 h 342"/>
              <a:gd name="T36" fmla="*/ 100 w 120"/>
              <a:gd name="T37" fmla="*/ 194 h 342"/>
              <a:gd name="T38" fmla="*/ 120 w 120"/>
              <a:gd name="T39" fmla="*/ 38 h 342"/>
              <a:gd name="T40" fmla="*/ 120 w 120"/>
              <a:gd name="T41" fmla="*/ 38 h 342"/>
              <a:gd name="T42" fmla="*/ 120 w 120"/>
              <a:gd name="T43" fmla="*/ 34 h 342"/>
              <a:gd name="T44" fmla="*/ 118 w 120"/>
              <a:gd name="T45" fmla="*/ 30 h 342"/>
              <a:gd name="T46" fmla="*/ 112 w 120"/>
              <a:gd name="T47" fmla="*/ 22 h 342"/>
              <a:gd name="T48" fmla="*/ 102 w 120"/>
              <a:gd name="T49" fmla="*/ 16 h 342"/>
              <a:gd name="T50" fmla="*/ 90 w 120"/>
              <a:gd name="T51" fmla="*/ 10 h 342"/>
              <a:gd name="T52" fmla="*/ 68 w 120"/>
              <a:gd name="T53" fmla="*/ 2 h 342"/>
              <a:gd name="T54" fmla="*/ 58 w 120"/>
              <a:gd name="T55" fmla="*/ 0 h 342"/>
              <a:gd name="T56" fmla="*/ 58 w 120"/>
              <a:gd name="T5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" h="342">
                <a:moveTo>
                  <a:pt x="58" y="0"/>
                </a:moveTo>
                <a:lnTo>
                  <a:pt x="58" y="0"/>
                </a:lnTo>
                <a:lnTo>
                  <a:pt x="26" y="162"/>
                </a:lnTo>
                <a:lnTo>
                  <a:pt x="6" y="276"/>
                </a:lnTo>
                <a:lnTo>
                  <a:pt x="0" y="316"/>
                </a:lnTo>
                <a:lnTo>
                  <a:pt x="0" y="328"/>
                </a:lnTo>
                <a:lnTo>
                  <a:pt x="0" y="334"/>
                </a:lnTo>
                <a:lnTo>
                  <a:pt x="0" y="334"/>
                </a:lnTo>
                <a:lnTo>
                  <a:pt x="6" y="338"/>
                </a:lnTo>
                <a:lnTo>
                  <a:pt x="14" y="340"/>
                </a:lnTo>
                <a:lnTo>
                  <a:pt x="24" y="342"/>
                </a:lnTo>
                <a:lnTo>
                  <a:pt x="38" y="340"/>
                </a:lnTo>
                <a:lnTo>
                  <a:pt x="62" y="338"/>
                </a:lnTo>
                <a:lnTo>
                  <a:pt x="76" y="334"/>
                </a:lnTo>
                <a:lnTo>
                  <a:pt x="76" y="334"/>
                </a:lnTo>
                <a:lnTo>
                  <a:pt x="78" y="330"/>
                </a:lnTo>
                <a:lnTo>
                  <a:pt x="80" y="320"/>
                </a:lnTo>
                <a:lnTo>
                  <a:pt x="86" y="290"/>
                </a:lnTo>
                <a:lnTo>
                  <a:pt x="100" y="194"/>
                </a:lnTo>
                <a:lnTo>
                  <a:pt x="120" y="38"/>
                </a:lnTo>
                <a:lnTo>
                  <a:pt x="120" y="38"/>
                </a:lnTo>
                <a:lnTo>
                  <a:pt x="120" y="34"/>
                </a:lnTo>
                <a:lnTo>
                  <a:pt x="118" y="30"/>
                </a:lnTo>
                <a:lnTo>
                  <a:pt x="112" y="22"/>
                </a:lnTo>
                <a:lnTo>
                  <a:pt x="102" y="16"/>
                </a:lnTo>
                <a:lnTo>
                  <a:pt x="90" y="10"/>
                </a:lnTo>
                <a:lnTo>
                  <a:pt x="68" y="2"/>
                </a:lnTo>
                <a:lnTo>
                  <a:pt x="58" y="0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68" name="Freeform 17"/>
          <p:cNvSpPr/>
          <p:nvPr>
            <p:custDataLst>
              <p:tags r:id="rId35"/>
            </p:custDataLst>
          </p:nvPr>
        </p:nvSpPr>
        <p:spPr bwMode="auto">
          <a:xfrm>
            <a:off x="8248015" y="2865755"/>
            <a:ext cx="85725" cy="196850"/>
          </a:xfrm>
          <a:custGeom>
            <a:avLst/>
            <a:gdLst>
              <a:gd name="T0" fmla="*/ 0 w 134"/>
              <a:gd name="T1" fmla="*/ 8 h 308"/>
              <a:gd name="T2" fmla="*/ 0 w 134"/>
              <a:gd name="T3" fmla="*/ 8 h 308"/>
              <a:gd name="T4" fmla="*/ 28 w 134"/>
              <a:gd name="T5" fmla="*/ 158 h 308"/>
              <a:gd name="T6" fmla="*/ 50 w 134"/>
              <a:gd name="T7" fmla="*/ 262 h 308"/>
              <a:gd name="T8" fmla="*/ 58 w 134"/>
              <a:gd name="T9" fmla="*/ 296 h 308"/>
              <a:gd name="T10" fmla="*/ 60 w 134"/>
              <a:gd name="T11" fmla="*/ 304 h 308"/>
              <a:gd name="T12" fmla="*/ 62 w 134"/>
              <a:gd name="T13" fmla="*/ 308 h 308"/>
              <a:gd name="T14" fmla="*/ 62 w 134"/>
              <a:gd name="T15" fmla="*/ 308 h 308"/>
              <a:gd name="T16" fmla="*/ 98 w 134"/>
              <a:gd name="T17" fmla="*/ 298 h 308"/>
              <a:gd name="T18" fmla="*/ 120 w 134"/>
              <a:gd name="T19" fmla="*/ 288 h 308"/>
              <a:gd name="T20" fmla="*/ 128 w 134"/>
              <a:gd name="T21" fmla="*/ 284 h 308"/>
              <a:gd name="T22" fmla="*/ 134 w 134"/>
              <a:gd name="T23" fmla="*/ 278 h 308"/>
              <a:gd name="T24" fmla="*/ 134 w 134"/>
              <a:gd name="T25" fmla="*/ 278 h 308"/>
              <a:gd name="T26" fmla="*/ 134 w 134"/>
              <a:gd name="T27" fmla="*/ 274 h 308"/>
              <a:gd name="T28" fmla="*/ 132 w 134"/>
              <a:gd name="T29" fmla="*/ 264 h 308"/>
              <a:gd name="T30" fmla="*/ 126 w 134"/>
              <a:gd name="T31" fmla="*/ 234 h 308"/>
              <a:gd name="T32" fmla="*/ 102 w 134"/>
              <a:gd name="T33" fmla="*/ 144 h 308"/>
              <a:gd name="T34" fmla="*/ 76 w 134"/>
              <a:gd name="T35" fmla="*/ 56 h 308"/>
              <a:gd name="T36" fmla="*/ 68 w 134"/>
              <a:gd name="T37" fmla="*/ 24 h 308"/>
              <a:gd name="T38" fmla="*/ 66 w 134"/>
              <a:gd name="T39" fmla="*/ 8 h 308"/>
              <a:gd name="T40" fmla="*/ 66 w 134"/>
              <a:gd name="T41" fmla="*/ 8 h 308"/>
              <a:gd name="T42" fmla="*/ 66 w 134"/>
              <a:gd name="T43" fmla="*/ 4 h 308"/>
              <a:gd name="T44" fmla="*/ 64 w 134"/>
              <a:gd name="T45" fmla="*/ 2 h 308"/>
              <a:gd name="T46" fmla="*/ 58 w 134"/>
              <a:gd name="T47" fmla="*/ 0 h 308"/>
              <a:gd name="T48" fmla="*/ 46 w 134"/>
              <a:gd name="T49" fmla="*/ 0 h 308"/>
              <a:gd name="T50" fmla="*/ 34 w 134"/>
              <a:gd name="T51" fmla="*/ 0 h 308"/>
              <a:gd name="T52" fmla="*/ 10 w 134"/>
              <a:gd name="T53" fmla="*/ 6 h 308"/>
              <a:gd name="T54" fmla="*/ 0 w 134"/>
              <a:gd name="T55" fmla="*/ 8 h 308"/>
              <a:gd name="T56" fmla="*/ 0 w 134"/>
              <a:gd name="T57" fmla="*/ 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4" h="308">
                <a:moveTo>
                  <a:pt x="0" y="8"/>
                </a:moveTo>
                <a:lnTo>
                  <a:pt x="0" y="8"/>
                </a:lnTo>
                <a:lnTo>
                  <a:pt x="28" y="158"/>
                </a:lnTo>
                <a:lnTo>
                  <a:pt x="50" y="262"/>
                </a:lnTo>
                <a:lnTo>
                  <a:pt x="58" y="296"/>
                </a:lnTo>
                <a:lnTo>
                  <a:pt x="60" y="304"/>
                </a:lnTo>
                <a:lnTo>
                  <a:pt x="62" y="308"/>
                </a:lnTo>
                <a:lnTo>
                  <a:pt x="62" y="308"/>
                </a:lnTo>
                <a:lnTo>
                  <a:pt x="98" y="298"/>
                </a:lnTo>
                <a:lnTo>
                  <a:pt x="120" y="288"/>
                </a:lnTo>
                <a:lnTo>
                  <a:pt x="128" y="284"/>
                </a:lnTo>
                <a:lnTo>
                  <a:pt x="134" y="278"/>
                </a:lnTo>
                <a:lnTo>
                  <a:pt x="134" y="278"/>
                </a:lnTo>
                <a:lnTo>
                  <a:pt x="134" y="274"/>
                </a:lnTo>
                <a:lnTo>
                  <a:pt x="132" y="264"/>
                </a:lnTo>
                <a:lnTo>
                  <a:pt x="126" y="234"/>
                </a:lnTo>
                <a:lnTo>
                  <a:pt x="102" y="144"/>
                </a:lnTo>
                <a:lnTo>
                  <a:pt x="76" y="56"/>
                </a:lnTo>
                <a:lnTo>
                  <a:pt x="68" y="24"/>
                </a:lnTo>
                <a:lnTo>
                  <a:pt x="66" y="8"/>
                </a:lnTo>
                <a:lnTo>
                  <a:pt x="66" y="8"/>
                </a:lnTo>
                <a:lnTo>
                  <a:pt x="66" y="4"/>
                </a:lnTo>
                <a:lnTo>
                  <a:pt x="64" y="2"/>
                </a:lnTo>
                <a:lnTo>
                  <a:pt x="58" y="0"/>
                </a:lnTo>
                <a:lnTo>
                  <a:pt x="46" y="0"/>
                </a:lnTo>
                <a:lnTo>
                  <a:pt x="34" y="0"/>
                </a:lnTo>
                <a:lnTo>
                  <a:pt x="10" y="6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69" name="Freeform 18"/>
          <p:cNvSpPr/>
          <p:nvPr>
            <p:custDataLst>
              <p:tags r:id="rId36"/>
            </p:custDataLst>
          </p:nvPr>
        </p:nvSpPr>
        <p:spPr bwMode="auto">
          <a:xfrm>
            <a:off x="8191500" y="2891155"/>
            <a:ext cx="33020" cy="132715"/>
          </a:xfrm>
          <a:custGeom>
            <a:avLst/>
            <a:gdLst>
              <a:gd name="T0" fmla="*/ 0 w 52"/>
              <a:gd name="T1" fmla="*/ 8 h 208"/>
              <a:gd name="T2" fmla="*/ 0 w 52"/>
              <a:gd name="T3" fmla="*/ 8 h 208"/>
              <a:gd name="T4" fmla="*/ 4 w 52"/>
              <a:gd name="T5" fmla="*/ 104 h 208"/>
              <a:gd name="T6" fmla="*/ 10 w 52"/>
              <a:gd name="T7" fmla="*/ 172 h 208"/>
              <a:gd name="T8" fmla="*/ 14 w 52"/>
              <a:gd name="T9" fmla="*/ 196 h 208"/>
              <a:gd name="T10" fmla="*/ 16 w 52"/>
              <a:gd name="T11" fmla="*/ 202 h 208"/>
              <a:gd name="T12" fmla="*/ 18 w 52"/>
              <a:gd name="T13" fmla="*/ 206 h 208"/>
              <a:gd name="T14" fmla="*/ 18 w 52"/>
              <a:gd name="T15" fmla="*/ 206 h 208"/>
              <a:gd name="T16" fmla="*/ 22 w 52"/>
              <a:gd name="T17" fmla="*/ 208 h 208"/>
              <a:gd name="T18" fmla="*/ 28 w 52"/>
              <a:gd name="T19" fmla="*/ 208 h 208"/>
              <a:gd name="T20" fmla="*/ 40 w 52"/>
              <a:gd name="T21" fmla="*/ 208 h 208"/>
              <a:gd name="T22" fmla="*/ 52 w 52"/>
              <a:gd name="T23" fmla="*/ 206 h 208"/>
              <a:gd name="T24" fmla="*/ 52 w 52"/>
              <a:gd name="T25" fmla="*/ 206 h 208"/>
              <a:gd name="T26" fmla="*/ 46 w 52"/>
              <a:gd name="T27" fmla="*/ 114 h 208"/>
              <a:gd name="T28" fmla="*/ 42 w 52"/>
              <a:gd name="T29" fmla="*/ 46 h 208"/>
              <a:gd name="T30" fmla="*/ 38 w 52"/>
              <a:gd name="T31" fmla="*/ 22 h 208"/>
              <a:gd name="T32" fmla="*/ 36 w 52"/>
              <a:gd name="T33" fmla="*/ 8 h 208"/>
              <a:gd name="T34" fmla="*/ 36 w 52"/>
              <a:gd name="T35" fmla="*/ 8 h 208"/>
              <a:gd name="T36" fmla="*/ 34 w 52"/>
              <a:gd name="T37" fmla="*/ 4 h 208"/>
              <a:gd name="T38" fmla="*/ 28 w 52"/>
              <a:gd name="T39" fmla="*/ 0 h 208"/>
              <a:gd name="T40" fmla="*/ 22 w 52"/>
              <a:gd name="T41" fmla="*/ 0 h 208"/>
              <a:gd name="T42" fmla="*/ 16 w 52"/>
              <a:gd name="T43" fmla="*/ 2 h 208"/>
              <a:gd name="T44" fmla="*/ 4 w 52"/>
              <a:gd name="T45" fmla="*/ 6 h 208"/>
              <a:gd name="T46" fmla="*/ 0 w 52"/>
              <a:gd name="T47" fmla="*/ 8 h 208"/>
              <a:gd name="T48" fmla="*/ 0 w 52"/>
              <a:gd name="T49" fmla="*/ 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2" h="208">
                <a:moveTo>
                  <a:pt x="0" y="8"/>
                </a:moveTo>
                <a:lnTo>
                  <a:pt x="0" y="8"/>
                </a:lnTo>
                <a:lnTo>
                  <a:pt x="4" y="104"/>
                </a:lnTo>
                <a:lnTo>
                  <a:pt x="10" y="172"/>
                </a:lnTo>
                <a:lnTo>
                  <a:pt x="14" y="196"/>
                </a:lnTo>
                <a:lnTo>
                  <a:pt x="16" y="202"/>
                </a:lnTo>
                <a:lnTo>
                  <a:pt x="18" y="206"/>
                </a:lnTo>
                <a:lnTo>
                  <a:pt x="18" y="206"/>
                </a:lnTo>
                <a:lnTo>
                  <a:pt x="22" y="208"/>
                </a:lnTo>
                <a:lnTo>
                  <a:pt x="28" y="208"/>
                </a:lnTo>
                <a:lnTo>
                  <a:pt x="40" y="208"/>
                </a:lnTo>
                <a:lnTo>
                  <a:pt x="52" y="206"/>
                </a:lnTo>
                <a:lnTo>
                  <a:pt x="52" y="206"/>
                </a:lnTo>
                <a:lnTo>
                  <a:pt x="46" y="114"/>
                </a:lnTo>
                <a:lnTo>
                  <a:pt x="42" y="46"/>
                </a:lnTo>
                <a:lnTo>
                  <a:pt x="38" y="22"/>
                </a:lnTo>
                <a:lnTo>
                  <a:pt x="36" y="8"/>
                </a:lnTo>
                <a:lnTo>
                  <a:pt x="36" y="8"/>
                </a:lnTo>
                <a:lnTo>
                  <a:pt x="34" y="4"/>
                </a:lnTo>
                <a:lnTo>
                  <a:pt x="28" y="0"/>
                </a:lnTo>
                <a:lnTo>
                  <a:pt x="22" y="0"/>
                </a:lnTo>
                <a:lnTo>
                  <a:pt x="16" y="2"/>
                </a:lnTo>
                <a:lnTo>
                  <a:pt x="4" y="6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70" name="Freeform 19"/>
          <p:cNvSpPr/>
          <p:nvPr>
            <p:custDataLst>
              <p:tags r:id="rId37"/>
            </p:custDataLst>
          </p:nvPr>
        </p:nvSpPr>
        <p:spPr bwMode="auto">
          <a:xfrm>
            <a:off x="7821930" y="2149475"/>
            <a:ext cx="737870" cy="798195"/>
          </a:xfrm>
          <a:custGeom>
            <a:avLst/>
            <a:gdLst>
              <a:gd name="T0" fmla="*/ 1154 w 1154"/>
              <a:gd name="T1" fmla="*/ 656 h 1248"/>
              <a:gd name="T2" fmla="*/ 1142 w 1154"/>
              <a:gd name="T3" fmla="*/ 750 h 1248"/>
              <a:gd name="T4" fmla="*/ 1116 w 1154"/>
              <a:gd name="T5" fmla="*/ 838 h 1248"/>
              <a:gd name="T6" fmla="*/ 1080 w 1154"/>
              <a:gd name="T7" fmla="*/ 922 h 1248"/>
              <a:gd name="T8" fmla="*/ 1032 w 1154"/>
              <a:gd name="T9" fmla="*/ 998 h 1248"/>
              <a:gd name="T10" fmla="*/ 976 w 1154"/>
              <a:gd name="T11" fmla="*/ 1066 h 1248"/>
              <a:gd name="T12" fmla="*/ 910 w 1154"/>
              <a:gd name="T13" fmla="*/ 1124 h 1248"/>
              <a:gd name="T14" fmla="*/ 838 w 1154"/>
              <a:gd name="T15" fmla="*/ 1172 h 1248"/>
              <a:gd name="T16" fmla="*/ 760 w 1154"/>
              <a:gd name="T17" fmla="*/ 1210 h 1248"/>
              <a:gd name="T18" fmla="*/ 678 w 1154"/>
              <a:gd name="T19" fmla="*/ 1236 h 1248"/>
              <a:gd name="T20" fmla="*/ 592 w 1154"/>
              <a:gd name="T21" fmla="*/ 1248 h 1248"/>
              <a:gd name="T22" fmla="*/ 534 w 1154"/>
              <a:gd name="T23" fmla="*/ 1248 h 1248"/>
              <a:gd name="T24" fmla="*/ 450 w 1154"/>
              <a:gd name="T25" fmla="*/ 1236 h 1248"/>
              <a:gd name="T26" fmla="*/ 370 w 1154"/>
              <a:gd name="T27" fmla="*/ 1210 h 1248"/>
              <a:gd name="T28" fmla="*/ 296 w 1154"/>
              <a:gd name="T29" fmla="*/ 1172 h 1248"/>
              <a:gd name="T30" fmla="*/ 226 w 1154"/>
              <a:gd name="T31" fmla="*/ 1124 h 1248"/>
              <a:gd name="T32" fmla="*/ 166 w 1154"/>
              <a:gd name="T33" fmla="*/ 1066 h 1248"/>
              <a:gd name="T34" fmla="*/ 112 w 1154"/>
              <a:gd name="T35" fmla="*/ 998 h 1248"/>
              <a:gd name="T36" fmla="*/ 68 w 1154"/>
              <a:gd name="T37" fmla="*/ 922 h 1248"/>
              <a:gd name="T38" fmla="*/ 36 w 1154"/>
              <a:gd name="T39" fmla="*/ 838 h 1248"/>
              <a:gd name="T40" fmla="*/ 12 w 1154"/>
              <a:gd name="T41" fmla="*/ 750 h 1248"/>
              <a:gd name="T42" fmla="*/ 2 w 1154"/>
              <a:gd name="T43" fmla="*/ 656 h 1248"/>
              <a:gd name="T44" fmla="*/ 2 w 1154"/>
              <a:gd name="T45" fmla="*/ 592 h 1248"/>
              <a:gd name="T46" fmla="*/ 12 w 1154"/>
              <a:gd name="T47" fmla="*/ 498 h 1248"/>
              <a:gd name="T48" fmla="*/ 36 w 1154"/>
              <a:gd name="T49" fmla="*/ 410 h 1248"/>
              <a:gd name="T50" fmla="*/ 68 w 1154"/>
              <a:gd name="T51" fmla="*/ 326 h 1248"/>
              <a:gd name="T52" fmla="*/ 112 w 1154"/>
              <a:gd name="T53" fmla="*/ 250 h 1248"/>
              <a:gd name="T54" fmla="*/ 166 w 1154"/>
              <a:gd name="T55" fmla="*/ 184 h 1248"/>
              <a:gd name="T56" fmla="*/ 226 w 1154"/>
              <a:gd name="T57" fmla="*/ 124 h 1248"/>
              <a:gd name="T58" fmla="*/ 296 w 1154"/>
              <a:gd name="T59" fmla="*/ 76 h 1248"/>
              <a:gd name="T60" fmla="*/ 370 w 1154"/>
              <a:gd name="T61" fmla="*/ 38 h 1248"/>
              <a:gd name="T62" fmla="*/ 450 w 1154"/>
              <a:gd name="T63" fmla="*/ 12 h 1248"/>
              <a:gd name="T64" fmla="*/ 534 w 1154"/>
              <a:gd name="T65" fmla="*/ 2 h 1248"/>
              <a:gd name="T66" fmla="*/ 592 w 1154"/>
              <a:gd name="T67" fmla="*/ 2 h 1248"/>
              <a:gd name="T68" fmla="*/ 678 w 1154"/>
              <a:gd name="T69" fmla="*/ 12 h 1248"/>
              <a:gd name="T70" fmla="*/ 760 w 1154"/>
              <a:gd name="T71" fmla="*/ 38 h 1248"/>
              <a:gd name="T72" fmla="*/ 838 w 1154"/>
              <a:gd name="T73" fmla="*/ 76 h 1248"/>
              <a:gd name="T74" fmla="*/ 910 w 1154"/>
              <a:gd name="T75" fmla="*/ 124 h 1248"/>
              <a:gd name="T76" fmla="*/ 976 w 1154"/>
              <a:gd name="T77" fmla="*/ 184 h 1248"/>
              <a:gd name="T78" fmla="*/ 1032 w 1154"/>
              <a:gd name="T79" fmla="*/ 250 h 1248"/>
              <a:gd name="T80" fmla="*/ 1080 w 1154"/>
              <a:gd name="T81" fmla="*/ 326 h 1248"/>
              <a:gd name="T82" fmla="*/ 1116 w 1154"/>
              <a:gd name="T83" fmla="*/ 410 h 1248"/>
              <a:gd name="T84" fmla="*/ 1142 w 1154"/>
              <a:gd name="T85" fmla="*/ 498 h 1248"/>
              <a:gd name="T86" fmla="*/ 1154 w 1154"/>
              <a:gd name="T87" fmla="*/ 592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54" h="1248">
                <a:moveTo>
                  <a:pt x="1154" y="624"/>
                </a:moveTo>
                <a:lnTo>
                  <a:pt x="1154" y="624"/>
                </a:lnTo>
                <a:lnTo>
                  <a:pt x="1154" y="656"/>
                </a:lnTo>
                <a:lnTo>
                  <a:pt x="1152" y="688"/>
                </a:lnTo>
                <a:lnTo>
                  <a:pt x="1148" y="720"/>
                </a:lnTo>
                <a:lnTo>
                  <a:pt x="1142" y="750"/>
                </a:lnTo>
                <a:lnTo>
                  <a:pt x="1136" y="780"/>
                </a:lnTo>
                <a:lnTo>
                  <a:pt x="1126" y="810"/>
                </a:lnTo>
                <a:lnTo>
                  <a:pt x="1116" y="838"/>
                </a:lnTo>
                <a:lnTo>
                  <a:pt x="1106" y="868"/>
                </a:lnTo>
                <a:lnTo>
                  <a:pt x="1094" y="894"/>
                </a:lnTo>
                <a:lnTo>
                  <a:pt x="1080" y="922"/>
                </a:lnTo>
                <a:lnTo>
                  <a:pt x="1066" y="948"/>
                </a:lnTo>
                <a:lnTo>
                  <a:pt x="1050" y="974"/>
                </a:lnTo>
                <a:lnTo>
                  <a:pt x="1032" y="998"/>
                </a:lnTo>
                <a:lnTo>
                  <a:pt x="1014" y="1022"/>
                </a:lnTo>
                <a:lnTo>
                  <a:pt x="996" y="1044"/>
                </a:lnTo>
                <a:lnTo>
                  <a:pt x="976" y="1066"/>
                </a:lnTo>
                <a:lnTo>
                  <a:pt x="954" y="1086"/>
                </a:lnTo>
                <a:lnTo>
                  <a:pt x="932" y="1106"/>
                </a:lnTo>
                <a:lnTo>
                  <a:pt x="910" y="1124"/>
                </a:lnTo>
                <a:lnTo>
                  <a:pt x="886" y="1142"/>
                </a:lnTo>
                <a:lnTo>
                  <a:pt x="862" y="1158"/>
                </a:lnTo>
                <a:lnTo>
                  <a:pt x="838" y="1172"/>
                </a:lnTo>
                <a:lnTo>
                  <a:pt x="812" y="1186"/>
                </a:lnTo>
                <a:lnTo>
                  <a:pt x="786" y="1200"/>
                </a:lnTo>
                <a:lnTo>
                  <a:pt x="760" y="1210"/>
                </a:lnTo>
                <a:lnTo>
                  <a:pt x="732" y="1220"/>
                </a:lnTo>
                <a:lnTo>
                  <a:pt x="706" y="1228"/>
                </a:lnTo>
                <a:lnTo>
                  <a:pt x="678" y="1236"/>
                </a:lnTo>
                <a:lnTo>
                  <a:pt x="650" y="1242"/>
                </a:lnTo>
                <a:lnTo>
                  <a:pt x="620" y="1246"/>
                </a:lnTo>
                <a:lnTo>
                  <a:pt x="592" y="1248"/>
                </a:lnTo>
                <a:lnTo>
                  <a:pt x="562" y="1248"/>
                </a:lnTo>
                <a:lnTo>
                  <a:pt x="562" y="1248"/>
                </a:lnTo>
                <a:lnTo>
                  <a:pt x="534" y="1248"/>
                </a:lnTo>
                <a:lnTo>
                  <a:pt x="506" y="1246"/>
                </a:lnTo>
                <a:lnTo>
                  <a:pt x="478" y="1242"/>
                </a:lnTo>
                <a:lnTo>
                  <a:pt x="450" y="1236"/>
                </a:lnTo>
                <a:lnTo>
                  <a:pt x="422" y="1228"/>
                </a:lnTo>
                <a:lnTo>
                  <a:pt x="396" y="1220"/>
                </a:lnTo>
                <a:lnTo>
                  <a:pt x="370" y="1210"/>
                </a:lnTo>
                <a:lnTo>
                  <a:pt x="344" y="1200"/>
                </a:lnTo>
                <a:lnTo>
                  <a:pt x="320" y="1186"/>
                </a:lnTo>
                <a:lnTo>
                  <a:pt x="296" y="1172"/>
                </a:lnTo>
                <a:lnTo>
                  <a:pt x="272" y="1158"/>
                </a:lnTo>
                <a:lnTo>
                  <a:pt x="248" y="1142"/>
                </a:lnTo>
                <a:lnTo>
                  <a:pt x="226" y="1124"/>
                </a:lnTo>
                <a:lnTo>
                  <a:pt x="206" y="1106"/>
                </a:lnTo>
                <a:lnTo>
                  <a:pt x="186" y="1086"/>
                </a:lnTo>
                <a:lnTo>
                  <a:pt x="166" y="1066"/>
                </a:lnTo>
                <a:lnTo>
                  <a:pt x="146" y="1044"/>
                </a:lnTo>
                <a:lnTo>
                  <a:pt x="130" y="1022"/>
                </a:lnTo>
                <a:lnTo>
                  <a:pt x="112" y="998"/>
                </a:lnTo>
                <a:lnTo>
                  <a:pt x="96" y="974"/>
                </a:lnTo>
                <a:lnTo>
                  <a:pt x="82" y="948"/>
                </a:lnTo>
                <a:lnTo>
                  <a:pt x="68" y="922"/>
                </a:lnTo>
                <a:lnTo>
                  <a:pt x="56" y="894"/>
                </a:lnTo>
                <a:lnTo>
                  <a:pt x="46" y="868"/>
                </a:lnTo>
                <a:lnTo>
                  <a:pt x="36" y="838"/>
                </a:lnTo>
                <a:lnTo>
                  <a:pt x="26" y="810"/>
                </a:lnTo>
                <a:lnTo>
                  <a:pt x="18" y="780"/>
                </a:lnTo>
                <a:lnTo>
                  <a:pt x="12" y="750"/>
                </a:lnTo>
                <a:lnTo>
                  <a:pt x="8" y="720"/>
                </a:lnTo>
                <a:lnTo>
                  <a:pt x="4" y="688"/>
                </a:lnTo>
                <a:lnTo>
                  <a:pt x="2" y="656"/>
                </a:lnTo>
                <a:lnTo>
                  <a:pt x="0" y="624"/>
                </a:lnTo>
                <a:lnTo>
                  <a:pt x="0" y="624"/>
                </a:lnTo>
                <a:lnTo>
                  <a:pt x="2" y="592"/>
                </a:lnTo>
                <a:lnTo>
                  <a:pt x="4" y="560"/>
                </a:lnTo>
                <a:lnTo>
                  <a:pt x="8" y="530"/>
                </a:lnTo>
                <a:lnTo>
                  <a:pt x="12" y="498"/>
                </a:lnTo>
                <a:lnTo>
                  <a:pt x="18" y="468"/>
                </a:lnTo>
                <a:lnTo>
                  <a:pt x="26" y="438"/>
                </a:lnTo>
                <a:lnTo>
                  <a:pt x="36" y="410"/>
                </a:lnTo>
                <a:lnTo>
                  <a:pt x="46" y="382"/>
                </a:lnTo>
                <a:lnTo>
                  <a:pt x="56" y="354"/>
                </a:lnTo>
                <a:lnTo>
                  <a:pt x="68" y="326"/>
                </a:lnTo>
                <a:lnTo>
                  <a:pt x="82" y="300"/>
                </a:lnTo>
                <a:lnTo>
                  <a:pt x="96" y="276"/>
                </a:lnTo>
                <a:lnTo>
                  <a:pt x="112" y="250"/>
                </a:lnTo>
                <a:lnTo>
                  <a:pt x="130" y="228"/>
                </a:lnTo>
                <a:lnTo>
                  <a:pt x="146" y="204"/>
                </a:lnTo>
                <a:lnTo>
                  <a:pt x="166" y="184"/>
                </a:lnTo>
                <a:lnTo>
                  <a:pt x="186" y="162"/>
                </a:lnTo>
                <a:lnTo>
                  <a:pt x="206" y="142"/>
                </a:lnTo>
                <a:lnTo>
                  <a:pt x="226" y="124"/>
                </a:lnTo>
                <a:lnTo>
                  <a:pt x="248" y="106"/>
                </a:lnTo>
                <a:lnTo>
                  <a:pt x="272" y="90"/>
                </a:lnTo>
                <a:lnTo>
                  <a:pt x="296" y="76"/>
                </a:lnTo>
                <a:lnTo>
                  <a:pt x="320" y="62"/>
                </a:lnTo>
                <a:lnTo>
                  <a:pt x="344" y="50"/>
                </a:lnTo>
                <a:lnTo>
                  <a:pt x="370" y="38"/>
                </a:lnTo>
                <a:lnTo>
                  <a:pt x="396" y="28"/>
                </a:lnTo>
                <a:lnTo>
                  <a:pt x="422" y="20"/>
                </a:lnTo>
                <a:lnTo>
                  <a:pt x="450" y="12"/>
                </a:lnTo>
                <a:lnTo>
                  <a:pt x="478" y="8"/>
                </a:lnTo>
                <a:lnTo>
                  <a:pt x="506" y="4"/>
                </a:lnTo>
                <a:lnTo>
                  <a:pt x="534" y="2"/>
                </a:lnTo>
                <a:lnTo>
                  <a:pt x="562" y="0"/>
                </a:lnTo>
                <a:lnTo>
                  <a:pt x="562" y="0"/>
                </a:lnTo>
                <a:lnTo>
                  <a:pt x="592" y="2"/>
                </a:lnTo>
                <a:lnTo>
                  <a:pt x="620" y="4"/>
                </a:lnTo>
                <a:lnTo>
                  <a:pt x="650" y="8"/>
                </a:lnTo>
                <a:lnTo>
                  <a:pt x="678" y="12"/>
                </a:lnTo>
                <a:lnTo>
                  <a:pt x="706" y="20"/>
                </a:lnTo>
                <a:lnTo>
                  <a:pt x="732" y="28"/>
                </a:lnTo>
                <a:lnTo>
                  <a:pt x="760" y="38"/>
                </a:lnTo>
                <a:lnTo>
                  <a:pt x="786" y="50"/>
                </a:lnTo>
                <a:lnTo>
                  <a:pt x="812" y="62"/>
                </a:lnTo>
                <a:lnTo>
                  <a:pt x="838" y="76"/>
                </a:lnTo>
                <a:lnTo>
                  <a:pt x="862" y="90"/>
                </a:lnTo>
                <a:lnTo>
                  <a:pt x="886" y="106"/>
                </a:lnTo>
                <a:lnTo>
                  <a:pt x="910" y="124"/>
                </a:lnTo>
                <a:lnTo>
                  <a:pt x="932" y="142"/>
                </a:lnTo>
                <a:lnTo>
                  <a:pt x="954" y="162"/>
                </a:lnTo>
                <a:lnTo>
                  <a:pt x="976" y="184"/>
                </a:lnTo>
                <a:lnTo>
                  <a:pt x="996" y="204"/>
                </a:lnTo>
                <a:lnTo>
                  <a:pt x="1014" y="228"/>
                </a:lnTo>
                <a:lnTo>
                  <a:pt x="1032" y="250"/>
                </a:lnTo>
                <a:lnTo>
                  <a:pt x="1050" y="276"/>
                </a:lnTo>
                <a:lnTo>
                  <a:pt x="1066" y="300"/>
                </a:lnTo>
                <a:lnTo>
                  <a:pt x="1080" y="326"/>
                </a:lnTo>
                <a:lnTo>
                  <a:pt x="1094" y="354"/>
                </a:lnTo>
                <a:lnTo>
                  <a:pt x="1106" y="382"/>
                </a:lnTo>
                <a:lnTo>
                  <a:pt x="1116" y="410"/>
                </a:lnTo>
                <a:lnTo>
                  <a:pt x="1126" y="438"/>
                </a:lnTo>
                <a:lnTo>
                  <a:pt x="1136" y="468"/>
                </a:lnTo>
                <a:lnTo>
                  <a:pt x="1142" y="498"/>
                </a:lnTo>
                <a:lnTo>
                  <a:pt x="1148" y="530"/>
                </a:lnTo>
                <a:lnTo>
                  <a:pt x="1152" y="560"/>
                </a:lnTo>
                <a:lnTo>
                  <a:pt x="1154" y="592"/>
                </a:lnTo>
                <a:lnTo>
                  <a:pt x="1154" y="624"/>
                </a:lnTo>
                <a:lnTo>
                  <a:pt x="1154" y="62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</p:sp>
      <p:sp>
        <p:nvSpPr>
          <p:cNvPr id="171" name="Freeform 20"/>
          <p:cNvSpPr/>
          <p:nvPr/>
        </p:nvSpPr>
        <p:spPr bwMode="auto">
          <a:xfrm>
            <a:off x="7785100" y="2149475"/>
            <a:ext cx="718185" cy="798195"/>
          </a:xfrm>
          <a:custGeom>
            <a:avLst/>
            <a:gdLst>
              <a:gd name="T0" fmla="*/ 1122 w 1124"/>
              <a:gd name="T1" fmla="*/ 656 h 1248"/>
              <a:gd name="T2" fmla="*/ 1112 w 1124"/>
              <a:gd name="T3" fmla="*/ 750 h 1248"/>
              <a:gd name="T4" fmla="*/ 1090 w 1124"/>
              <a:gd name="T5" fmla="*/ 838 h 1248"/>
              <a:gd name="T6" fmla="*/ 1056 w 1124"/>
              <a:gd name="T7" fmla="*/ 922 h 1248"/>
              <a:gd name="T8" fmla="*/ 1012 w 1124"/>
              <a:gd name="T9" fmla="*/ 998 h 1248"/>
              <a:gd name="T10" fmla="*/ 958 w 1124"/>
              <a:gd name="T11" fmla="*/ 1066 h 1248"/>
              <a:gd name="T12" fmla="*/ 898 w 1124"/>
              <a:gd name="T13" fmla="*/ 1124 h 1248"/>
              <a:gd name="T14" fmla="*/ 830 w 1124"/>
              <a:gd name="T15" fmla="*/ 1172 h 1248"/>
              <a:gd name="T16" fmla="*/ 754 w 1124"/>
              <a:gd name="T17" fmla="*/ 1210 h 1248"/>
              <a:gd name="T18" fmla="*/ 674 w 1124"/>
              <a:gd name="T19" fmla="*/ 1236 h 1248"/>
              <a:gd name="T20" fmla="*/ 590 w 1124"/>
              <a:gd name="T21" fmla="*/ 1248 h 1248"/>
              <a:gd name="T22" fmla="*/ 532 w 1124"/>
              <a:gd name="T23" fmla="*/ 1248 h 1248"/>
              <a:gd name="T24" fmla="*/ 448 w 1124"/>
              <a:gd name="T25" fmla="*/ 1236 h 1248"/>
              <a:gd name="T26" fmla="*/ 368 w 1124"/>
              <a:gd name="T27" fmla="*/ 1210 h 1248"/>
              <a:gd name="T28" fmla="*/ 294 w 1124"/>
              <a:gd name="T29" fmla="*/ 1172 h 1248"/>
              <a:gd name="T30" fmla="*/ 226 w 1124"/>
              <a:gd name="T31" fmla="*/ 1124 h 1248"/>
              <a:gd name="T32" fmla="*/ 164 w 1124"/>
              <a:gd name="T33" fmla="*/ 1066 h 1248"/>
              <a:gd name="T34" fmla="*/ 110 w 1124"/>
              <a:gd name="T35" fmla="*/ 998 h 1248"/>
              <a:gd name="T36" fmla="*/ 68 w 1124"/>
              <a:gd name="T37" fmla="*/ 922 h 1248"/>
              <a:gd name="T38" fmla="*/ 34 w 1124"/>
              <a:gd name="T39" fmla="*/ 838 h 1248"/>
              <a:gd name="T40" fmla="*/ 10 w 1124"/>
              <a:gd name="T41" fmla="*/ 750 h 1248"/>
              <a:gd name="T42" fmla="*/ 0 w 1124"/>
              <a:gd name="T43" fmla="*/ 656 h 1248"/>
              <a:gd name="T44" fmla="*/ 0 w 1124"/>
              <a:gd name="T45" fmla="*/ 592 h 1248"/>
              <a:gd name="T46" fmla="*/ 10 w 1124"/>
              <a:gd name="T47" fmla="*/ 498 h 1248"/>
              <a:gd name="T48" fmla="*/ 34 w 1124"/>
              <a:gd name="T49" fmla="*/ 410 h 1248"/>
              <a:gd name="T50" fmla="*/ 68 w 1124"/>
              <a:gd name="T51" fmla="*/ 326 h 1248"/>
              <a:gd name="T52" fmla="*/ 110 w 1124"/>
              <a:gd name="T53" fmla="*/ 250 h 1248"/>
              <a:gd name="T54" fmla="*/ 164 w 1124"/>
              <a:gd name="T55" fmla="*/ 184 h 1248"/>
              <a:gd name="T56" fmla="*/ 226 w 1124"/>
              <a:gd name="T57" fmla="*/ 124 h 1248"/>
              <a:gd name="T58" fmla="*/ 294 w 1124"/>
              <a:gd name="T59" fmla="*/ 76 h 1248"/>
              <a:gd name="T60" fmla="*/ 368 w 1124"/>
              <a:gd name="T61" fmla="*/ 38 h 1248"/>
              <a:gd name="T62" fmla="*/ 448 w 1124"/>
              <a:gd name="T63" fmla="*/ 12 h 1248"/>
              <a:gd name="T64" fmla="*/ 532 w 1124"/>
              <a:gd name="T65" fmla="*/ 2 h 1248"/>
              <a:gd name="T66" fmla="*/ 590 w 1124"/>
              <a:gd name="T67" fmla="*/ 2 h 1248"/>
              <a:gd name="T68" fmla="*/ 674 w 1124"/>
              <a:gd name="T69" fmla="*/ 12 h 1248"/>
              <a:gd name="T70" fmla="*/ 754 w 1124"/>
              <a:gd name="T71" fmla="*/ 38 h 1248"/>
              <a:gd name="T72" fmla="*/ 830 w 1124"/>
              <a:gd name="T73" fmla="*/ 76 h 1248"/>
              <a:gd name="T74" fmla="*/ 898 w 1124"/>
              <a:gd name="T75" fmla="*/ 124 h 1248"/>
              <a:gd name="T76" fmla="*/ 958 w 1124"/>
              <a:gd name="T77" fmla="*/ 184 h 1248"/>
              <a:gd name="T78" fmla="*/ 1012 w 1124"/>
              <a:gd name="T79" fmla="*/ 250 h 1248"/>
              <a:gd name="T80" fmla="*/ 1056 w 1124"/>
              <a:gd name="T81" fmla="*/ 326 h 1248"/>
              <a:gd name="T82" fmla="*/ 1090 w 1124"/>
              <a:gd name="T83" fmla="*/ 410 h 1248"/>
              <a:gd name="T84" fmla="*/ 1112 w 1124"/>
              <a:gd name="T85" fmla="*/ 498 h 1248"/>
              <a:gd name="T86" fmla="*/ 1122 w 1124"/>
              <a:gd name="T87" fmla="*/ 592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4" h="1248">
                <a:moveTo>
                  <a:pt x="1124" y="624"/>
                </a:moveTo>
                <a:lnTo>
                  <a:pt x="1124" y="624"/>
                </a:lnTo>
                <a:lnTo>
                  <a:pt x="1122" y="656"/>
                </a:lnTo>
                <a:lnTo>
                  <a:pt x="1120" y="688"/>
                </a:lnTo>
                <a:lnTo>
                  <a:pt x="1116" y="720"/>
                </a:lnTo>
                <a:lnTo>
                  <a:pt x="1112" y="750"/>
                </a:lnTo>
                <a:lnTo>
                  <a:pt x="1106" y="780"/>
                </a:lnTo>
                <a:lnTo>
                  <a:pt x="1098" y="810"/>
                </a:lnTo>
                <a:lnTo>
                  <a:pt x="1090" y="838"/>
                </a:lnTo>
                <a:lnTo>
                  <a:pt x="1080" y="868"/>
                </a:lnTo>
                <a:lnTo>
                  <a:pt x="1068" y="894"/>
                </a:lnTo>
                <a:lnTo>
                  <a:pt x="1056" y="922"/>
                </a:lnTo>
                <a:lnTo>
                  <a:pt x="1042" y="948"/>
                </a:lnTo>
                <a:lnTo>
                  <a:pt x="1028" y="974"/>
                </a:lnTo>
                <a:lnTo>
                  <a:pt x="1012" y="998"/>
                </a:lnTo>
                <a:lnTo>
                  <a:pt x="996" y="1022"/>
                </a:lnTo>
                <a:lnTo>
                  <a:pt x="978" y="1044"/>
                </a:lnTo>
                <a:lnTo>
                  <a:pt x="958" y="1066"/>
                </a:lnTo>
                <a:lnTo>
                  <a:pt x="940" y="1086"/>
                </a:lnTo>
                <a:lnTo>
                  <a:pt x="918" y="1106"/>
                </a:lnTo>
                <a:lnTo>
                  <a:pt x="898" y="1124"/>
                </a:lnTo>
                <a:lnTo>
                  <a:pt x="876" y="1142"/>
                </a:lnTo>
                <a:lnTo>
                  <a:pt x="852" y="1158"/>
                </a:lnTo>
                <a:lnTo>
                  <a:pt x="830" y="1172"/>
                </a:lnTo>
                <a:lnTo>
                  <a:pt x="804" y="1186"/>
                </a:lnTo>
                <a:lnTo>
                  <a:pt x="780" y="1200"/>
                </a:lnTo>
                <a:lnTo>
                  <a:pt x="754" y="1210"/>
                </a:lnTo>
                <a:lnTo>
                  <a:pt x="728" y="1220"/>
                </a:lnTo>
                <a:lnTo>
                  <a:pt x="702" y="1228"/>
                </a:lnTo>
                <a:lnTo>
                  <a:pt x="674" y="1236"/>
                </a:lnTo>
                <a:lnTo>
                  <a:pt x="646" y="1242"/>
                </a:lnTo>
                <a:lnTo>
                  <a:pt x="618" y="1246"/>
                </a:lnTo>
                <a:lnTo>
                  <a:pt x="590" y="1248"/>
                </a:lnTo>
                <a:lnTo>
                  <a:pt x="562" y="1248"/>
                </a:lnTo>
                <a:lnTo>
                  <a:pt x="562" y="1248"/>
                </a:lnTo>
                <a:lnTo>
                  <a:pt x="532" y="1248"/>
                </a:lnTo>
                <a:lnTo>
                  <a:pt x="504" y="1246"/>
                </a:lnTo>
                <a:lnTo>
                  <a:pt x="476" y="1242"/>
                </a:lnTo>
                <a:lnTo>
                  <a:pt x="448" y="1236"/>
                </a:lnTo>
                <a:lnTo>
                  <a:pt x="420" y="1228"/>
                </a:lnTo>
                <a:lnTo>
                  <a:pt x="394" y="1220"/>
                </a:lnTo>
                <a:lnTo>
                  <a:pt x="368" y="1210"/>
                </a:lnTo>
                <a:lnTo>
                  <a:pt x="342" y="1200"/>
                </a:lnTo>
                <a:lnTo>
                  <a:pt x="318" y="1186"/>
                </a:lnTo>
                <a:lnTo>
                  <a:pt x="294" y="1172"/>
                </a:lnTo>
                <a:lnTo>
                  <a:pt x="270" y="1158"/>
                </a:lnTo>
                <a:lnTo>
                  <a:pt x="248" y="1142"/>
                </a:lnTo>
                <a:lnTo>
                  <a:pt x="226" y="1124"/>
                </a:lnTo>
                <a:lnTo>
                  <a:pt x="204" y="1106"/>
                </a:lnTo>
                <a:lnTo>
                  <a:pt x="184" y="1086"/>
                </a:lnTo>
                <a:lnTo>
                  <a:pt x="164" y="1066"/>
                </a:lnTo>
                <a:lnTo>
                  <a:pt x="146" y="1044"/>
                </a:lnTo>
                <a:lnTo>
                  <a:pt x="128" y="1022"/>
                </a:lnTo>
                <a:lnTo>
                  <a:pt x="110" y="998"/>
                </a:lnTo>
                <a:lnTo>
                  <a:pt x="96" y="974"/>
                </a:lnTo>
                <a:lnTo>
                  <a:pt x="80" y="948"/>
                </a:lnTo>
                <a:lnTo>
                  <a:pt x="68" y="922"/>
                </a:lnTo>
                <a:lnTo>
                  <a:pt x="54" y="894"/>
                </a:lnTo>
                <a:lnTo>
                  <a:pt x="44" y="868"/>
                </a:lnTo>
                <a:lnTo>
                  <a:pt x="34" y="838"/>
                </a:lnTo>
                <a:lnTo>
                  <a:pt x="24" y="810"/>
                </a:lnTo>
                <a:lnTo>
                  <a:pt x="16" y="780"/>
                </a:lnTo>
                <a:lnTo>
                  <a:pt x="10" y="750"/>
                </a:lnTo>
                <a:lnTo>
                  <a:pt x="6" y="720"/>
                </a:lnTo>
                <a:lnTo>
                  <a:pt x="2" y="688"/>
                </a:lnTo>
                <a:lnTo>
                  <a:pt x="0" y="656"/>
                </a:lnTo>
                <a:lnTo>
                  <a:pt x="0" y="624"/>
                </a:lnTo>
                <a:lnTo>
                  <a:pt x="0" y="624"/>
                </a:lnTo>
                <a:lnTo>
                  <a:pt x="0" y="592"/>
                </a:lnTo>
                <a:lnTo>
                  <a:pt x="2" y="560"/>
                </a:lnTo>
                <a:lnTo>
                  <a:pt x="6" y="530"/>
                </a:lnTo>
                <a:lnTo>
                  <a:pt x="10" y="498"/>
                </a:lnTo>
                <a:lnTo>
                  <a:pt x="16" y="468"/>
                </a:lnTo>
                <a:lnTo>
                  <a:pt x="24" y="438"/>
                </a:lnTo>
                <a:lnTo>
                  <a:pt x="34" y="410"/>
                </a:lnTo>
                <a:lnTo>
                  <a:pt x="44" y="382"/>
                </a:lnTo>
                <a:lnTo>
                  <a:pt x="54" y="354"/>
                </a:lnTo>
                <a:lnTo>
                  <a:pt x="68" y="326"/>
                </a:lnTo>
                <a:lnTo>
                  <a:pt x="80" y="300"/>
                </a:lnTo>
                <a:lnTo>
                  <a:pt x="96" y="276"/>
                </a:lnTo>
                <a:lnTo>
                  <a:pt x="110" y="250"/>
                </a:lnTo>
                <a:lnTo>
                  <a:pt x="128" y="228"/>
                </a:lnTo>
                <a:lnTo>
                  <a:pt x="146" y="204"/>
                </a:lnTo>
                <a:lnTo>
                  <a:pt x="164" y="184"/>
                </a:lnTo>
                <a:lnTo>
                  <a:pt x="184" y="162"/>
                </a:lnTo>
                <a:lnTo>
                  <a:pt x="204" y="142"/>
                </a:lnTo>
                <a:lnTo>
                  <a:pt x="226" y="124"/>
                </a:lnTo>
                <a:lnTo>
                  <a:pt x="248" y="106"/>
                </a:lnTo>
                <a:lnTo>
                  <a:pt x="270" y="90"/>
                </a:lnTo>
                <a:lnTo>
                  <a:pt x="294" y="76"/>
                </a:lnTo>
                <a:lnTo>
                  <a:pt x="318" y="62"/>
                </a:lnTo>
                <a:lnTo>
                  <a:pt x="342" y="50"/>
                </a:lnTo>
                <a:lnTo>
                  <a:pt x="368" y="38"/>
                </a:lnTo>
                <a:lnTo>
                  <a:pt x="394" y="28"/>
                </a:lnTo>
                <a:lnTo>
                  <a:pt x="420" y="20"/>
                </a:lnTo>
                <a:lnTo>
                  <a:pt x="448" y="12"/>
                </a:lnTo>
                <a:lnTo>
                  <a:pt x="476" y="8"/>
                </a:lnTo>
                <a:lnTo>
                  <a:pt x="504" y="4"/>
                </a:lnTo>
                <a:lnTo>
                  <a:pt x="532" y="2"/>
                </a:lnTo>
                <a:lnTo>
                  <a:pt x="562" y="0"/>
                </a:lnTo>
                <a:lnTo>
                  <a:pt x="562" y="0"/>
                </a:lnTo>
                <a:lnTo>
                  <a:pt x="590" y="2"/>
                </a:lnTo>
                <a:lnTo>
                  <a:pt x="618" y="4"/>
                </a:lnTo>
                <a:lnTo>
                  <a:pt x="646" y="8"/>
                </a:lnTo>
                <a:lnTo>
                  <a:pt x="674" y="12"/>
                </a:lnTo>
                <a:lnTo>
                  <a:pt x="702" y="20"/>
                </a:lnTo>
                <a:lnTo>
                  <a:pt x="728" y="28"/>
                </a:lnTo>
                <a:lnTo>
                  <a:pt x="754" y="38"/>
                </a:lnTo>
                <a:lnTo>
                  <a:pt x="780" y="50"/>
                </a:lnTo>
                <a:lnTo>
                  <a:pt x="804" y="62"/>
                </a:lnTo>
                <a:lnTo>
                  <a:pt x="830" y="76"/>
                </a:lnTo>
                <a:lnTo>
                  <a:pt x="852" y="90"/>
                </a:lnTo>
                <a:lnTo>
                  <a:pt x="876" y="106"/>
                </a:lnTo>
                <a:lnTo>
                  <a:pt x="898" y="124"/>
                </a:lnTo>
                <a:lnTo>
                  <a:pt x="918" y="142"/>
                </a:lnTo>
                <a:lnTo>
                  <a:pt x="940" y="162"/>
                </a:lnTo>
                <a:lnTo>
                  <a:pt x="958" y="184"/>
                </a:lnTo>
                <a:lnTo>
                  <a:pt x="978" y="204"/>
                </a:lnTo>
                <a:lnTo>
                  <a:pt x="996" y="228"/>
                </a:lnTo>
                <a:lnTo>
                  <a:pt x="1012" y="250"/>
                </a:lnTo>
                <a:lnTo>
                  <a:pt x="1028" y="276"/>
                </a:lnTo>
                <a:lnTo>
                  <a:pt x="1042" y="300"/>
                </a:lnTo>
                <a:lnTo>
                  <a:pt x="1056" y="326"/>
                </a:lnTo>
                <a:lnTo>
                  <a:pt x="1068" y="354"/>
                </a:lnTo>
                <a:lnTo>
                  <a:pt x="1080" y="382"/>
                </a:lnTo>
                <a:lnTo>
                  <a:pt x="1090" y="410"/>
                </a:lnTo>
                <a:lnTo>
                  <a:pt x="1098" y="438"/>
                </a:lnTo>
                <a:lnTo>
                  <a:pt x="1106" y="468"/>
                </a:lnTo>
                <a:lnTo>
                  <a:pt x="1112" y="498"/>
                </a:lnTo>
                <a:lnTo>
                  <a:pt x="1116" y="530"/>
                </a:lnTo>
                <a:lnTo>
                  <a:pt x="1120" y="560"/>
                </a:lnTo>
                <a:lnTo>
                  <a:pt x="1122" y="592"/>
                </a:lnTo>
                <a:lnTo>
                  <a:pt x="1124" y="624"/>
                </a:lnTo>
                <a:lnTo>
                  <a:pt x="1124" y="624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</p:sp>
      <p:sp>
        <p:nvSpPr>
          <p:cNvPr id="172" name="Freeform 21"/>
          <p:cNvSpPr/>
          <p:nvPr>
            <p:custDataLst>
              <p:tags r:id="rId38"/>
            </p:custDataLst>
          </p:nvPr>
        </p:nvSpPr>
        <p:spPr bwMode="auto">
          <a:xfrm>
            <a:off x="7839075" y="2209800"/>
            <a:ext cx="610870" cy="677545"/>
          </a:xfrm>
          <a:custGeom>
            <a:avLst/>
            <a:gdLst>
              <a:gd name="T0" fmla="*/ 956 w 956"/>
              <a:gd name="T1" fmla="*/ 530 h 1060"/>
              <a:gd name="T2" fmla="*/ 952 w 956"/>
              <a:gd name="T3" fmla="*/ 584 h 1060"/>
              <a:gd name="T4" fmla="*/ 946 w 956"/>
              <a:gd name="T5" fmla="*/ 638 h 1060"/>
              <a:gd name="T6" fmla="*/ 918 w 956"/>
              <a:gd name="T7" fmla="*/ 736 h 1060"/>
              <a:gd name="T8" fmla="*/ 874 w 956"/>
              <a:gd name="T9" fmla="*/ 826 h 1060"/>
              <a:gd name="T10" fmla="*/ 816 w 956"/>
              <a:gd name="T11" fmla="*/ 906 h 1060"/>
              <a:gd name="T12" fmla="*/ 744 w 956"/>
              <a:gd name="T13" fmla="*/ 970 h 1060"/>
              <a:gd name="T14" fmla="*/ 706 w 956"/>
              <a:gd name="T15" fmla="*/ 996 h 1060"/>
              <a:gd name="T16" fmla="*/ 664 w 956"/>
              <a:gd name="T17" fmla="*/ 1020 h 1060"/>
              <a:gd name="T18" fmla="*/ 620 w 956"/>
              <a:gd name="T19" fmla="*/ 1038 h 1060"/>
              <a:gd name="T20" fmla="*/ 574 w 956"/>
              <a:gd name="T21" fmla="*/ 1050 h 1060"/>
              <a:gd name="T22" fmla="*/ 526 w 956"/>
              <a:gd name="T23" fmla="*/ 1058 h 1060"/>
              <a:gd name="T24" fmla="*/ 478 w 956"/>
              <a:gd name="T25" fmla="*/ 1060 h 1060"/>
              <a:gd name="T26" fmla="*/ 452 w 956"/>
              <a:gd name="T27" fmla="*/ 1060 h 1060"/>
              <a:gd name="T28" fmla="*/ 404 w 956"/>
              <a:gd name="T29" fmla="*/ 1054 h 1060"/>
              <a:gd name="T30" fmla="*/ 358 w 956"/>
              <a:gd name="T31" fmla="*/ 1044 h 1060"/>
              <a:gd name="T32" fmla="*/ 312 w 956"/>
              <a:gd name="T33" fmla="*/ 1028 h 1060"/>
              <a:gd name="T34" fmla="*/ 270 w 956"/>
              <a:gd name="T35" fmla="*/ 1008 h 1060"/>
              <a:gd name="T36" fmla="*/ 230 w 956"/>
              <a:gd name="T37" fmla="*/ 984 h 1060"/>
              <a:gd name="T38" fmla="*/ 174 w 956"/>
              <a:gd name="T39" fmla="*/ 940 h 1060"/>
              <a:gd name="T40" fmla="*/ 108 w 956"/>
              <a:gd name="T41" fmla="*/ 868 h 1060"/>
              <a:gd name="T42" fmla="*/ 58 w 956"/>
              <a:gd name="T43" fmla="*/ 784 h 1060"/>
              <a:gd name="T44" fmla="*/ 20 w 956"/>
              <a:gd name="T45" fmla="*/ 688 h 1060"/>
              <a:gd name="T46" fmla="*/ 4 w 956"/>
              <a:gd name="T47" fmla="*/ 612 h 1060"/>
              <a:gd name="T48" fmla="*/ 0 w 956"/>
              <a:gd name="T49" fmla="*/ 558 h 1060"/>
              <a:gd name="T50" fmla="*/ 0 w 956"/>
              <a:gd name="T51" fmla="*/ 530 h 1060"/>
              <a:gd name="T52" fmla="*/ 2 w 956"/>
              <a:gd name="T53" fmla="*/ 476 h 1060"/>
              <a:gd name="T54" fmla="*/ 10 w 956"/>
              <a:gd name="T55" fmla="*/ 424 h 1060"/>
              <a:gd name="T56" fmla="*/ 36 w 956"/>
              <a:gd name="T57" fmla="*/ 324 h 1060"/>
              <a:gd name="T58" fmla="*/ 82 w 956"/>
              <a:gd name="T59" fmla="*/ 234 h 1060"/>
              <a:gd name="T60" fmla="*/ 140 w 956"/>
              <a:gd name="T61" fmla="*/ 156 h 1060"/>
              <a:gd name="T62" fmla="*/ 210 w 956"/>
              <a:gd name="T63" fmla="*/ 90 h 1060"/>
              <a:gd name="T64" fmla="*/ 250 w 956"/>
              <a:gd name="T65" fmla="*/ 64 h 1060"/>
              <a:gd name="T66" fmla="*/ 292 w 956"/>
              <a:gd name="T67" fmla="*/ 42 h 1060"/>
              <a:gd name="T68" fmla="*/ 336 w 956"/>
              <a:gd name="T69" fmla="*/ 24 h 1060"/>
              <a:gd name="T70" fmla="*/ 382 w 956"/>
              <a:gd name="T71" fmla="*/ 10 h 1060"/>
              <a:gd name="T72" fmla="*/ 428 w 956"/>
              <a:gd name="T73" fmla="*/ 2 h 1060"/>
              <a:gd name="T74" fmla="*/ 478 w 956"/>
              <a:gd name="T75" fmla="*/ 0 h 1060"/>
              <a:gd name="T76" fmla="*/ 502 w 956"/>
              <a:gd name="T77" fmla="*/ 0 h 1060"/>
              <a:gd name="T78" fmla="*/ 550 w 956"/>
              <a:gd name="T79" fmla="*/ 6 h 1060"/>
              <a:gd name="T80" fmla="*/ 596 w 956"/>
              <a:gd name="T81" fmla="*/ 16 h 1060"/>
              <a:gd name="T82" fmla="*/ 642 w 956"/>
              <a:gd name="T83" fmla="*/ 32 h 1060"/>
              <a:gd name="T84" fmla="*/ 684 w 956"/>
              <a:gd name="T85" fmla="*/ 52 h 1060"/>
              <a:gd name="T86" fmla="*/ 726 w 956"/>
              <a:gd name="T87" fmla="*/ 76 h 1060"/>
              <a:gd name="T88" fmla="*/ 782 w 956"/>
              <a:gd name="T89" fmla="*/ 120 h 1060"/>
              <a:gd name="T90" fmla="*/ 846 w 956"/>
              <a:gd name="T91" fmla="*/ 192 h 1060"/>
              <a:gd name="T92" fmla="*/ 898 w 956"/>
              <a:gd name="T93" fmla="*/ 278 h 1060"/>
              <a:gd name="T94" fmla="*/ 934 w 956"/>
              <a:gd name="T95" fmla="*/ 372 h 1060"/>
              <a:gd name="T96" fmla="*/ 950 w 956"/>
              <a:gd name="T97" fmla="*/ 450 h 1060"/>
              <a:gd name="T98" fmla="*/ 954 w 956"/>
              <a:gd name="T99" fmla="*/ 502 h 1060"/>
              <a:gd name="T100" fmla="*/ 956 w 956"/>
              <a:gd name="T101" fmla="*/ 530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56" h="1060">
                <a:moveTo>
                  <a:pt x="956" y="530"/>
                </a:moveTo>
                <a:lnTo>
                  <a:pt x="956" y="530"/>
                </a:lnTo>
                <a:lnTo>
                  <a:pt x="954" y="558"/>
                </a:lnTo>
                <a:lnTo>
                  <a:pt x="952" y="584"/>
                </a:lnTo>
                <a:lnTo>
                  <a:pt x="950" y="612"/>
                </a:lnTo>
                <a:lnTo>
                  <a:pt x="946" y="638"/>
                </a:lnTo>
                <a:lnTo>
                  <a:pt x="934" y="688"/>
                </a:lnTo>
                <a:lnTo>
                  <a:pt x="918" y="736"/>
                </a:lnTo>
                <a:lnTo>
                  <a:pt x="898" y="784"/>
                </a:lnTo>
                <a:lnTo>
                  <a:pt x="874" y="826"/>
                </a:lnTo>
                <a:lnTo>
                  <a:pt x="846" y="868"/>
                </a:lnTo>
                <a:lnTo>
                  <a:pt x="816" y="906"/>
                </a:lnTo>
                <a:lnTo>
                  <a:pt x="782" y="940"/>
                </a:lnTo>
                <a:lnTo>
                  <a:pt x="744" y="970"/>
                </a:lnTo>
                <a:lnTo>
                  <a:pt x="726" y="984"/>
                </a:lnTo>
                <a:lnTo>
                  <a:pt x="706" y="996"/>
                </a:lnTo>
                <a:lnTo>
                  <a:pt x="684" y="1008"/>
                </a:lnTo>
                <a:lnTo>
                  <a:pt x="664" y="1020"/>
                </a:lnTo>
                <a:lnTo>
                  <a:pt x="642" y="1028"/>
                </a:lnTo>
                <a:lnTo>
                  <a:pt x="620" y="1038"/>
                </a:lnTo>
                <a:lnTo>
                  <a:pt x="596" y="1044"/>
                </a:lnTo>
                <a:lnTo>
                  <a:pt x="574" y="1050"/>
                </a:lnTo>
                <a:lnTo>
                  <a:pt x="550" y="1054"/>
                </a:lnTo>
                <a:lnTo>
                  <a:pt x="526" y="1058"/>
                </a:lnTo>
                <a:lnTo>
                  <a:pt x="502" y="1060"/>
                </a:lnTo>
                <a:lnTo>
                  <a:pt x="478" y="1060"/>
                </a:lnTo>
                <a:lnTo>
                  <a:pt x="478" y="1060"/>
                </a:lnTo>
                <a:lnTo>
                  <a:pt x="452" y="1060"/>
                </a:lnTo>
                <a:lnTo>
                  <a:pt x="428" y="1058"/>
                </a:lnTo>
                <a:lnTo>
                  <a:pt x="404" y="1054"/>
                </a:lnTo>
                <a:lnTo>
                  <a:pt x="382" y="1050"/>
                </a:lnTo>
                <a:lnTo>
                  <a:pt x="358" y="1044"/>
                </a:lnTo>
                <a:lnTo>
                  <a:pt x="336" y="1038"/>
                </a:lnTo>
                <a:lnTo>
                  <a:pt x="312" y="1028"/>
                </a:lnTo>
                <a:lnTo>
                  <a:pt x="292" y="1020"/>
                </a:lnTo>
                <a:lnTo>
                  <a:pt x="270" y="1008"/>
                </a:lnTo>
                <a:lnTo>
                  <a:pt x="250" y="996"/>
                </a:lnTo>
                <a:lnTo>
                  <a:pt x="230" y="984"/>
                </a:lnTo>
                <a:lnTo>
                  <a:pt x="210" y="970"/>
                </a:lnTo>
                <a:lnTo>
                  <a:pt x="174" y="940"/>
                </a:lnTo>
                <a:lnTo>
                  <a:pt x="140" y="906"/>
                </a:lnTo>
                <a:lnTo>
                  <a:pt x="108" y="868"/>
                </a:lnTo>
                <a:lnTo>
                  <a:pt x="82" y="826"/>
                </a:lnTo>
                <a:lnTo>
                  <a:pt x="58" y="784"/>
                </a:lnTo>
                <a:lnTo>
                  <a:pt x="36" y="736"/>
                </a:lnTo>
                <a:lnTo>
                  <a:pt x="20" y="688"/>
                </a:lnTo>
                <a:lnTo>
                  <a:pt x="10" y="638"/>
                </a:lnTo>
                <a:lnTo>
                  <a:pt x="4" y="612"/>
                </a:lnTo>
                <a:lnTo>
                  <a:pt x="2" y="584"/>
                </a:lnTo>
                <a:lnTo>
                  <a:pt x="0" y="558"/>
                </a:lnTo>
                <a:lnTo>
                  <a:pt x="0" y="530"/>
                </a:lnTo>
                <a:lnTo>
                  <a:pt x="0" y="530"/>
                </a:lnTo>
                <a:lnTo>
                  <a:pt x="0" y="502"/>
                </a:lnTo>
                <a:lnTo>
                  <a:pt x="2" y="476"/>
                </a:lnTo>
                <a:lnTo>
                  <a:pt x="4" y="450"/>
                </a:lnTo>
                <a:lnTo>
                  <a:pt x="10" y="424"/>
                </a:lnTo>
                <a:lnTo>
                  <a:pt x="20" y="372"/>
                </a:lnTo>
                <a:lnTo>
                  <a:pt x="36" y="324"/>
                </a:lnTo>
                <a:lnTo>
                  <a:pt x="58" y="278"/>
                </a:lnTo>
                <a:lnTo>
                  <a:pt x="82" y="234"/>
                </a:lnTo>
                <a:lnTo>
                  <a:pt x="108" y="192"/>
                </a:lnTo>
                <a:lnTo>
                  <a:pt x="140" y="156"/>
                </a:lnTo>
                <a:lnTo>
                  <a:pt x="174" y="120"/>
                </a:lnTo>
                <a:lnTo>
                  <a:pt x="210" y="90"/>
                </a:lnTo>
                <a:lnTo>
                  <a:pt x="230" y="76"/>
                </a:lnTo>
                <a:lnTo>
                  <a:pt x="250" y="64"/>
                </a:lnTo>
                <a:lnTo>
                  <a:pt x="270" y="52"/>
                </a:lnTo>
                <a:lnTo>
                  <a:pt x="292" y="42"/>
                </a:lnTo>
                <a:lnTo>
                  <a:pt x="312" y="32"/>
                </a:lnTo>
                <a:lnTo>
                  <a:pt x="336" y="24"/>
                </a:lnTo>
                <a:lnTo>
                  <a:pt x="358" y="16"/>
                </a:lnTo>
                <a:lnTo>
                  <a:pt x="382" y="10"/>
                </a:lnTo>
                <a:lnTo>
                  <a:pt x="404" y="6"/>
                </a:lnTo>
                <a:lnTo>
                  <a:pt x="428" y="2"/>
                </a:lnTo>
                <a:lnTo>
                  <a:pt x="452" y="0"/>
                </a:lnTo>
                <a:lnTo>
                  <a:pt x="478" y="0"/>
                </a:lnTo>
                <a:lnTo>
                  <a:pt x="478" y="0"/>
                </a:lnTo>
                <a:lnTo>
                  <a:pt x="502" y="0"/>
                </a:lnTo>
                <a:lnTo>
                  <a:pt x="526" y="2"/>
                </a:lnTo>
                <a:lnTo>
                  <a:pt x="550" y="6"/>
                </a:lnTo>
                <a:lnTo>
                  <a:pt x="574" y="10"/>
                </a:lnTo>
                <a:lnTo>
                  <a:pt x="596" y="16"/>
                </a:lnTo>
                <a:lnTo>
                  <a:pt x="620" y="24"/>
                </a:lnTo>
                <a:lnTo>
                  <a:pt x="642" y="32"/>
                </a:lnTo>
                <a:lnTo>
                  <a:pt x="664" y="42"/>
                </a:lnTo>
                <a:lnTo>
                  <a:pt x="684" y="52"/>
                </a:lnTo>
                <a:lnTo>
                  <a:pt x="706" y="64"/>
                </a:lnTo>
                <a:lnTo>
                  <a:pt x="726" y="76"/>
                </a:lnTo>
                <a:lnTo>
                  <a:pt x="744" y="90"/>
                </a:lnTo>
                <a:lnTo>
                  <a:pt x="782" y="120"/>
                </a:lnTo>
                <a:lnTo>
                  <a:pt x="816" y="156"/>
                </a:lnTo>
                <a:lnTo>
                  <a:pt x="846" y="192"/>
                </a:lnTo>
                <a:lnTo>
                  <a:pt x="874" y="234"/>
                </a:lnTo>
                <a:lnTo>
                  <a:pt x="898" y="278"/>
                </a:lnTo>
                <a:lnTo>
                  <a:pt x="918" y="324"/>
                </a:lnTo>
                <a:lnTo>
                  <a:pt x="934" y="372"/>
                </a:lnTo>
                <a:lnTo>
                  <a:pt x="946" y="424"/>
                </a:lnTo>
                <a:lnTo>
                  <a:pt x="950" y="450"/>
                </a:lnTo>
                <a:lnTo>
                  <a:pt x="952" y="476"/>
                </a:lnTo>
                <a:lnTo>
                  <a:pt x="954" y="502"/>
                </a:lnTo>
                <a:lnTo>
                  <a:pt x="956" y="530"/>
                </a:lnTo>
                <a:lnTo>
                  <a:pt x="956" y="53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</p:sp>
      <p:sp>
        <p:nvSpPr>
          <p:cNvPr id="173" name="Freeform 22"/>
          <p:cNvSpPr/>
          <p:nvPr/>
        </p:nvSpPr>
        <p:spPr bwMode="auto">
          <a:xfrm>
            <a:off x="7901305" y="2278380"/>
            <a:ext cx="484505" cy="539750"/>
          </a:xfrm>
          <a:custGeom>
            <a:avLst/>
            <a:gdLst>
              <a:gd name="T0" fmla="*/ 758 w 758"/>
              <a:gd name="T1" fmla="*/ 422 h 844"/>
              <a:gd name="T2" fmla="*/ 752 w 758"/>
              <a:gd name="T3" fmla="*/ 508 h 844"/>
              <a:gd name="T4" fmla="*/ 730 w 758"/>
              <a:gd name="T5" fmla="*/ 586 h 844"/>
              <a:gd name="T6" fmla="*/ 694 w 758"/>
              <a:gd name="T7" fmla="*/ 658 h 844"/>
              <a:gd name="T8" fmla="*/ 648 w 758"/>
              <a:gd name="T9" fmla="*/ 720 h 844"/>
              <a:gd name="T10" fmla="*/ 592 w 758"/>
              <a:gd name="T11" fmla="*/ 772 h 844"/>
              <a:gd name="T12" fmla="*/ 528 w 758"/>
              <a:gd name="T13" fmla="*/ 810 h 844"/>
              <a:gd name="T14" fmla="*/ 456 w 758"/>
              <a:gd name="T15" fmla="*/ 836 h 844"/>
              <a:gd name="T16" fmla="*/ 380 w 758"/>
              <a:gd name="T17" fmla="*/ 844 h 844"/>
              <a:gd name="T18" fmla="*/ 340 w 758"/>
              <a:gd name="T19" fmla="*/ 842 h 844"/>
              <a:gd name="T20" fmla="*/ 266 w 758"/>
              <a:gd name="T21" fmla="*/ 824 h 844"/>
              <a:gd name="T22" fmla="*/ 198 w 758"/>
              <a:gd name="T23" fmla="*/ 792 h 844"/>
              <a:gd name="T24" fmla="*/ 138 w 758"/>
              <a:gd name="T25" fmla="*/ 748 h 844"/>
              <a:gd name="T26" fmla="*/ 86 w 758"/>
              <a:gd name="T27" fmla="*/ 690 h 844"/>
              <a:gd name="T28" fmla="*/ 46 w 758"/>
              <a:gd name="T29" fmla="*/ 624 h 844"/>
              <a:gd name="T30" fmla="*/ 16 w 758"/>
              <a:gd name="T31" fmla="*/ 548 h 844"/>
              <a:gd name="T32" fmla="*/ 2 w 758"/>
              <a:gd name="T33" fmla="*/ 466 h 844"/>
              <a:gd name="T34" fmla="*/ 0 w 758"/>
              <a:gd name="T35" fmla="*/ 422 h 844"/>
              <a:gd name="T36" fmla="*/ 8 w 758"/>
              <a:gd name="T37" fmla="*/ 338 h 844"/>
              <a:gd name="T38" fmla="*/ 30 w 758"/>
              <a:gd name="T39" fmla="*/ 258 h 844"/>
              <a:gd name="T40" fmla="*/ 64 w 758"/>
              <a:gd name="T41" fmla="*/ 186 h 844"/>
              <a:gd name="T42" fmla="*/ 110 w 758"/>
              <a:gd name="T43" fmla="*/ 124 h 844"/>
              <a:gd name="T44" fmla="*/ 168 w 758"/>
              <a:gd name="T45" fmla="*/ 72 h 844"/>
              <a:gd name="T46" fmla="*/ 232 w 758"/>
              <a:gd name="T47" fmla="*/ 34 h 844"/>
              <a:gd name="T48" fmla="*/ 302 w 758"/>
              <a:gd name="T49" fmla="*/ 10 h 844"/>
              <a:gd name="T50" fmla="*/ 380 w 758"/>
              <a:gd name="T51" fmla="*/ 0 h 844"/>
              <a:gd name="T52" fmla="*/ 418 w 758"/>
              <a:gd name="T53" fmla="*/ 4 h 844"/>
              <a:gd name="T54" fmla="*/ 492 w 758"/>
              <a:gd name="T55" fmla="*/ 20 h 844"/>
              <a:gd name="T56" fmla="*/ 560 w 758"/>
              <a:gd name="T57" fmla="*/ 52 h 844"/>
              <a:gd name="T58" fmla="*/ 620 w 758"/>
              <a:gd name="T59" fmla="*/ 98 h 844"/>
              <a:gd name="T60" fmla="*/ 672 w 758"/>
              <a:gd name="T61" fmla="*/ 154 h 844"/>
              <a:gd name="T62" fmla="*/ 714 w 758"/>
              <a:gd name="T63" fmla="*/ 222 h 844"/>
              <a:gd name="T64" fmla="*/ 742 w 758"/>
              <a:gd name="T65" fmla="*/ 296 h 844"/>
              <a:gd name="T66" fmla="*/ 756 w 758"/>
              <a:gd name="T67" fmla="*/ 380 h 844"/>
              <a:gd name="T68" fmla="*/ 758 w 758"/>
              <a:gd name="T69" fmla="*/ 422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58" h="844">
                <a:moveTo>
                  <a:pt x="758" y="422"/>
                </a:moveTo>
                <a:lnTo>
                  <a:pt x="758" y="422"/>
                </a:lnTo>
                <a:lnTo>
                  <a:pt x="756" y="466"/>
                </a:lnTo>
                <a:lnTo>
                  <a:pt x="752" y="508"/>
                </a:lnTo>
                <a:lnTo>
                  <a:pt x="742" y="548"/>
                </a:lnTo>
                <a:lnTo>
                  <a:pt x="730" y="586"/>
                </a:lnTo>
                <a:lnTo>
                  <a:pt x="714" y="624"/>
                </a:lnTo>
                <a:lnTo>
                  <a:pt x="694" y="658"/>
                </a:lnTo>
                <a:lnTo>
                  <a:pt x="672" y="690"/>
                </a:lnTo>
                <a:lnTo>
                  <a:pt x="648" y="720"/>
                </a:lnTo>
                <a:lnTo>
                  <a:pt x="620" y="748"/>
                </a:lnTo>
                <a:lnTo>
                  <a:pt x="592" y="772"/>
                </a:lnTo>
                <a:lnTo>
                  <a:pt x="560" y="792"/>
                </a:lnTo>
                <a:lnTo>
                  <a:pt x="528" y="810"/>
                </a:lnTo>
                <a:lnTo>
                  <a:pt x="492" y="824"/>
                </a:lnTo>
                <a:lnTo>
                  <a:pt x="456" y="836"/>
                </a:lnTo>
                <a:lnTo>
                  <a:pt x="418" y="842"/>
                </a:lnTo>
                <a:lnTo>
                  <a:pt x="380" y="844"/>
                </a:lnTo>
                <a:lnTo>
                  <a:pt x="380" y="844"/>
                </a:lnTo>
                <a:lnTo>
                  <a:pt x="340" y="842"/>
                </a:lnTo>
                <a:lnTo>
                  <a:pt x="302" y="836"/>
                </a:lnTo>
                <a:lnTo>
                  <a:pt x="266" y="824"/>
                </a:lnTo>
                <a:lnTo>
                  <a:pt x="232" y="810"/>
                </a:lnTo>
                <a:lnTo>
                  <a:pt x="198" y="792"/>
                </a:lnTo>
                <a:lnTo>
                  <a:pt x="168" y="772"/>
                </a:lnTo>
                <a:lnTo>
                  <a:pt x="138" y="748"/>
                </a:lnTo>
                <a:lnTo>
                  <a:pt x="110" y="720"/>
                </a:lnTo>
                <a:lnTo>
                  <a:pt x="86" y="690"/>
                </a:lnTo>
                <a:lnTo>
                  <a:pt x="64" y="658"/>
                </a:lnTo>
                <a:lnTo>
                  <a:pt x="46" y="624"/>
                </a:lnTo>
                <a:lnTo>
                  <a:pt x="30" y="586"/>
                </a:lnTo>
                <a:lnTo>
                  <a:pt x="16" y="548"/>
                </a:lnTo>
                <a:lnTo>
                  <a:pt x="8" y="508"/>
                </a:lnTo>
                <a:lnTo>
                  <a:pt x="2" y="466"/>
                </a:lnTo>
                <a:lnTo>
                  <a:pt x="0" y="422"/>
                </a:lnTo>
                <a:lnTo>
                  <a:pt x="0" y="422"/>
                </a:lnTo>
                <a:lnTo>
                  <a:pt x="2" y="380"/>
                </a:lnTo>
                <a:lnTo>
                  <a:pt x="8" y="338"/>
                </a:lnTo>
                <a:lnTo>
                  <a:pt x="16" y="296"/>
                </a:lnTo>
                <a:lnTo>
                  <a:pt x="30" y="258"/>
                </a:lnTo>
                <a:lnTo>
                  <a:pt x="46" y="222"/>
                </a:lnTo>
                <a:lnTo>
                  <a:pt x="64" y="186"/>
                </a:lnTo>
                <a:lnTo>
                  <a:pt x="86" y="154"/>
                </a:lnTo>
                <a:lnTo>
                  <a:pt x="110" y="124"/>
                </a:lnTo>
                <a:lnTo>
                  <a:pt x="138" y="98"/>
                </a:lnTo>
                <a:lnTo>
                  <a:pt x="168" y="72"/>
                </a:lnTo>
                <a:lnTo>
                  <a:pt x="198" y="52"/>
                </a:lnTo>
                <a:lnTo>
                  <a:pt x="232" y="34"/>
                </a:lnTo>
                <a:lnTo>
                  <a:pt x="266" y="20"/>
                </a:lnTo>
                <a:lnTo>
                  <a:pt x="302" y="10"/>
                </a:lnTo>
                <a:lnTo>
                  <a:pt x="340" y="4"/>
                </a:lnTo>
                <a:lnTo>
                  <a:pt x="380" y="0"/>
                </a:lnTo>
                <a:lnTo>
                  <a:pt x="380" y="0"/>
                </a:lnTo>
                <a:lnTo>
                  <a:pt x="418" y="4"/>
                </a:lnTo>
                <a:lnTo>
                  <a:pt x="456" y="10"/>
                </a:lnTo>
                <a:lnTo>
                  <a:pt x="492" y="20"/>
                </a:lnTo>
                <a:lnTo>
                  <a:pt x="528" y="34"/>
                </a:lnTo>
                <a:lnTo>
                  <a:pt x="560" y="52"/>
                </a:lnTo>
                <a:lnTo>
                  <a:pt x="592" y="72"/>
                </a:lnTo>
                <a:lnTo>
                  <a:pt x="620" y="98"/>
                </a:lnTo>
                <a:lnTo>
                  <a:pt x="648" y="124"/>
                </a:lnTo>
                <a:lnTo>
                  <a:pt x="672" y="154"/>
                </a:lnTo>
                <a:lnTo>
                  <a:pt x="694" y="186"/>
                </a:lnTo>
                <a:lnTo>
                  <a:pt x="714" y="222"/>
                </a:lnTo>
                <a:lnTo>
                  <a:pt x="730" y="258"/>
                </a:lnTo>
                <a:lnTo>
                  <a:pt x="742" y="296"/>
                </a:lnTo>
                <a:lnTo>
                  <a:pt x="752" y="338"/>
                </a:lnTo>
                <a:lnTo>
                  <a:pt x="756" y="380"/>
                </a:lnTo>
                <a:lnTo>
                  <a:pt x="758" y="422"/>
                </a:lnTo>
                <a:lnTo>
                  <a:pt x="758" y="4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4" name="Freeform 23"/>
          <p:cNvSpPr/>
          <p:nvPr>
            <p:custDataLst>
              <p:tags r:id="rId39"/>
            </p:custDataLst>
          </p:nvPr>
        </p:nvSpPr>
        <p:spPr bwMode="auto">
          <a:xfrm>
            <a:off x="7980680" y="2366645"/>
            <a:ext cx="327025" cy="363220"/>
          </a:xfrm>
          <a:custGeom>
            <a:avLst/>
            <a:gdLst>
              <a:gd name="T0" fmla="*/ 512 w 512"/>
              <a:gd name="T1" fmla="*/ 284 h 568"/>
              <a:gd name="T2" fmla="*/ 506 w 512"/>
              <a:gd name="T3" fmla="*/ 342 h 568"/>
              <a:gd name="T4" fmla="*/ 492 w 512"/>
              <a:gd name="T5" fmla="*/ 394 h 568"/>
              <a:gd name="T6" fmla="*/ 468 w 512"/>
              <a:gd name="T7" fmla="*/ 444 h 568"/>
              <a:gd name="T8" fmla="*/ 436 w 512"/>
              <a:gd name="T9" fmla="*/ 486 h 568"/>
              <a:gd name="T10" fmla="*/ 398 w 512"/>
              <a:gd name="T11" fmla="*/ 520 h 568"/>
              <a:gd name="T12" fmla="*/ 356 w 512"/>
              <a:gd name="T13" fmla="*/ 546 h 568"/>
              <a:gd name="T14" fmla="*/ 306 w 512"/>
              <a:gd name="T15" fmla="*/ 562 h 568"/>
              <a:gd name="T16" fmla="*/ 256 w 512"/>
              <a:gd name="T17" fmla="*/ 568 h 568"/>
              <a:gd name="T18" fmla="*/ 230 w 512"/>
              <a:gd name="T19" fmla="*/ 568 h 568"/>
              <a:gd name="T20" fmla="*/ 180 w 512"/>
              <a:gd name="T21" fmla="*/ 556 h 568"/>
              <a:gd name="T22" fmla="*/ 134 w 512"/>
              <a:gd name="T23" fmla="*/ 534 h 568"/>
              <a:gd name="T24" fmla="*/ 92 w 512"/>
              <a:gd name="T25" fmla="*/ 504 h 568"/>
              <a:gd name="T26" fmla="*/ 58 w 512"/>
              <a:gd name="T27" fmla="*/ 466 h 568"/>
              <a:gd name="T28" fmla="*/ 30 w 512"/>
              <a:gd name="T29" fmla="*/ 420 h 568"/>
              <a:gd name="T30" fmla="*/ 10 w 512"/>
              <a:gd name="T31" fmla="*/ 368 h 568"/>
              <a:gd name="T32" fmla="*/ 0 w 512"/>
              <a:gd name="T33" fmla="*/ 314 h 568"/>
              <a:gd name="T34" fmla="*/ 0 w 512"/>
              <a:gd name="T35" fmla="*/ 284 h 568"/>
              <a:gd name="T36" fmla="*/ 4 w 512"/>
              <a:gd name="T37" fmla="*/ 226 h 568"/>
              <a:gd name="T38" fmla="*/ 20 w 512"/>
              <a:gd name="T39" fmla="*/ 174 h 568"/>
              <a:gd name="T40" fmla="*/ 42 w 512"/>
              <a:gd name="T41" fmla="*/ 126 h 568"/>
              <a:gd name="T42" fmla="*/ 74 w 512"/>
              <a:gd name="T43" fmla="*/ 84 h 568"/>
              <a:gd name="T44" fmla="*/ 112 w 512"/>
              <a:gd name="T45" fmla="*/ 48 h 568"/>
              <a:gd name="T46" fmla="*/ 156 w 512"/>
              <a:gd name="T47" fmla="*/ 22 h 568"/>
              <a:gd name="T48" fmla="*/ 204 w 512"/>
              <a:gd name="T49" fmla="*/ 6 h 568"/>
              <a:gd name="T50" fmla="*/ 256 w 512"/>
              <a:gd name="T51" fmla="*/ 0 h 568"/>
              <a:gd name="T52" fmla="*/ 282 w 512"/>
              <a:gd name="T53" fmla="*/ 2 h 568"/>
              <a:gd name="T54" fmla="*/ 332 w 512"/>
              <a:gd name="T55" fmla="*/ 12 h 568"/>
              <a:gd name="T56" fmla="*/ 378 w 512"/>
              <a:gd name="T57" fmla="*/ 34 h 568"/>
              <a:gd name="T58" fmla="*/ 418 w 512"/>
              <a:gd name="T59" fmla="*/ 64 h 568"/>
              <a:gd name="T60" fmla="*/ 454 w 512"/>
              <a:gd name="T61" fmla="*/ 104 h 568"/>
              <a:gd name="T62" fmla="*/ 480 w 512"/>
              <a:gd name="T63" fmla="*/ 148 h 568"/>
              <a:gd name="T64" fmla="*/ 500 w 512"/>
              <a:gd name="T65" fmla="*/ 200 h 568"/>
              <a:gd name="T66" fmla="*/ 510 w 512"/>
              <a:gd name="T67" fmla="*/ 256 h 568"/>
              <a:gd name="T68" fmla="*/ 512 w 512"/>
              <a:gd name="T69" fmla="*/ 284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2" h="568">
                <a:moveTo>
                  <a:pt x="512" y="284"/>
                </a:moveTo>
                <a:lnTo>
                  <a:pt x="512" y="284"/>
                </a:lnTo>
                <a:lnTo>
                  <a:pt x="510" y="314"/>
                </a:lnTo>
                <a:lnTo>
                  <a:pt x="506" y="342"/>
                </a:lnTo>
                <a:lnTo>
                  <a:pt x="500" y="368"/>
                </a:lnTo>
                <a:lnTo>
                  <a:pt x="492" y="394"/>
                </a:lnTo>
                <a:lnTo>
                  <a:pt x="480" y="420"/>
                </a:lnTo>
                <a:lnTo>
                  <a:pt x="468" y="444"/>
                </a:lnTo>
                <a:lnTo>
                  <a:pt x="454" y="466"/>
                </a:lnTo>
                <a:lnTo>
                  <a:pt x="436" y="486"/>
                </a:lnTo>
                <a:lnTo>
                  <a:pt x="418" y="504"/>
                </a:lnTo>
                <a:lnTo>
                  <a:pt x="398" y="520"/>
                </a:lnTo>
                <a:lnTo>
                  <a:pt x="378" y="534"/>
                </a:lnTo>
                <a:lnTo>
                  <a:pt x="356" y="546"/>
                </a:lnTo>
                <a:lnTo>
                  <a:pt x="332" y="556"/>
                </a:lnTo>
                <a:lnTo>
                  <a:pt x="306" y="562"/>
                </a:lnTo>
                <a:lnTo>
                  <a:pt x="282" y="568"/>
                </a:lnTo>
                <a:lnTo>
                  <a:pt x="256" y="568"/>
                </a:lnTo>
                <a:lnTo>
                  <a:pt x="256" y="568"/>
                </a:lnTo>
                <a:lnTo>
                  <a:pt x="230" y="568"/>
                </a:lnTo>
                <a:lnTo>
                  <a:pt x="204" y="562"/>
                </a:lnTo>
                <a:lnTo>
                  <a:pt x="180" y="556"/>
                </a:lnTo>
                <a:lnTo>
                  <a:pt x="156" y="546"/>
                </a:lnTo>
                <a:lnTo>
                  <a:pt x="134" y="534"/>
                </a:lnTo>
                <a:lnTo>
                  <a:pt x="112" y="520"/>
                </a:lnTo>
                <a:lnTo>
                  <a:pt x="92" y="504"/>
                </a:lnTo>
                <a:lnTo>
                  <a:pt x="74" y="486"/>
                </a:lnTo>
                <a:lnTo>
                  <a:pt x="58" y="466"/>
                </a:lnTo>
                <a:lnTo>
                  <a:pt x="42" y="444"/>
                </a:lnTo>
                <a:lnTo>
                  <a:pt x="30" y="420"/>
                </a:lnTo>
                <a:lnTo>
                  <a:pt x="20" y="394"/>
                </a:lnTo>
                <a:lnTo>
                  <a:pt x="10" y="368"/>
                </a:lnTo>
                <a:lnTo>
                  <a:pt x="4" y="342"/>
                </a:lnTo>
                <a:lnTo>
                  <a:pt x="0" y="314"/>
                </a:lnTo>
                <a:lnTo>
                  <a:pt x="0" y="284"/>
                </a:lnTo>
                <a:lnTo>
                  <a:pt x="0" y="284"/>
                </a:lnTo>
                <a:lnTo>
                  <a:pt x="0" y="256"/>
                </a:lnTo>
                <a:lnTo>
                  <a:pt x="4" y="226"/>
                </a:lnTo>
                <a:lnTo>
                  <a:pt x="10" y="200"/>
                </a:lnTo>
                <a:lnTo>
                  <a:pt x="20" y="174"/>
                </a:lnTo>
                <a:lnTo>
                  <a:pt x="30" y="148"/>
                </a:lnTo>
                <a:lnTo>
                  <a:pt x="42" y="126"/>
                </a:lnTo>
                <a:lnTo>
                  <a:pt x="58" y="104"/>
                </a:lnTo>
                <a:lnTo>
                  <a:pt x="74" y="84"/>
                </a:lnTo>
                <a:lnTo>
                  <a:pt x="92" y="64"/>
                </a:lnTo>
                <a:lnTo>
                  <a:pt x="112" y="48"/>
                </a:lnTo>
                <a:lnTo>
                  <a:pt x="134" y="34"/>
                </a:lnTo>
                <a:lnTo>
                  <a:pt x="156" y="22"/>
                </a:lnTo>
                <a:lnTo>
                  <a:pt x="180" y="12"/>
                </a:lnTo>
                <a:lnTo>
                  <a:pt x="204" y="6"/>
                </a:lnTo>
                <a:lnTo>
                  <a:pt x="230" y="2"/>
                </a:lnTo>
                <a:lnTo>
                  <a:pt x="256" y="0"/>
                </a:lnTo>
                <a:lnTo>
                  <a:pt x="256" y="0"/>
                </a:lnTo>
                <a:lnTo>
                  <a:pt x="282" y="2"/>
                </a:lnTo>
                <a:lnTo>
                  <a:pt x="306" y="6"/>
                </a:lnTo>
                <a:lnTo>
                  <a:pt x="332" y="12"/>
                </a:lnTo>
                <a:lnTo>
                  <a:pt x="356" y="22"/>
                </a:lnTo>
                <a:lnTo>
                  <a:pt x="378" y="34"/>
                </a:lnTo>
                <a:lnTo>
                  <a:pt x="398" y="48"/>
                </a:lnTo>
                <a:lnTo>
                  <a:pt x="418" y="64"/>
                </a:lnTo>
                <a:lnTo>
                  <a:pt x="436" y="84"/>
                </a:lnTo>
                <a:lnTo>
                  <a:pt x="454" y="104"/>
                </a:lnTo>
                <a:lnTo>
                  <a:pt x="468" y="126"/>
                </a:lnTo>
                <a:lnTo>
                  <a:pt x="480" y="148"/>
                </a:lnTo>
                <a:lnTo>
                  <a:pt x="492" y="174"/>
                </a:lnTo>
                <a:lnTo>
                  <a:pt x="500" y="200"/>
                </a:lnTo>
                <a:lnTo>
                  <a:pt x="506" y="226"/>
                </a:lnTo>
                <a:lnTo>
                  <a:pt x="510" y="256"/>
                </a:lnTo>
                <a:lnTo>
                  <a:pt x="512" y="284"/>
                </a:lnTo>
                <a:lnTo>
                  <a:pt x="512" y="28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</p:sp>
      <p:sp>
        <p:nvSpPr>
          <p:cNvPr id="175" name="Freeform 24"/>
          <p:cNvSpPr/>
          <p:nvPr/>
        </p:nvSpPr>
        <p:spPr bwMode="auto">
          <a:xfrm>
            <a:off x="8047355" y="2440940"/>
            <a:ext cx="194310" cy="214630"/>
          </a:xfrm>
          <a:custGeom>
            <a:avLst/>
            <a:gdLst>
              <a:gd name="T0" fmla="*/ 304 w 304"/>
              <a:gd name="T1" fmla="*/ 168 h 336"/>
              <a:gd name="T2" fmla="*/ 300 w 304"/>
              <a:gd name="T3" fmla="*/ 202 h 336"/>
              <a:gd name="T4" fmla="*/ 292 w 304"/>
              <a:gd name="T5" fmla="*/ 234 h 336"/>
              <a:gd name="T6" fmla="*/ 278 w 304"/>
              <a:gd name="T7" fmla="*/ 262 h 336"/>
              <a:gd name="T8" fmla="*/ 258 w 304"/>
              <a:gd name="T9" fmla="*/ 288 h 336"/>
              <a:gd name="T10" fmla="*/ 236 w 304"/>
              <a:gd name="T11" fmla="*/ 308 h 336"/>
              <a:gd name="T12" fmla="*/ 210 w 304"/>
              <a:gd name="T13" fmla="*/ 324 h 336"/>
              <a:gd name="T14" fmla="*/ 182 w 304"/>
              <a:gd name="T15" fmla="*/ 334 h 336"/>
              <a:gd name="T16" fmla="*/ 152 w 304"/>
              <a:gd name="T17" fmla="*/ 336 h 336"/>
              <a:gd name="T18" fmla="*/ 136 w 304"/>
              <a:gd name="T19" fmla="*/ 336 h 336"/>
              <a:gd name="T20" fmla="*/ 106 w 304"/>
              <a:gd name="T21" fmla="*/ 330 h 336"/>
              <a:gd name="T22" fmla="*/ 80 w 304"/>
              <a:gd name="T23" fmla="*/ 316 h 336"/>
              <a:gd name="T24" fmla="*/ 54 w 304"/>
              <a:gd name="T25" fmla="*/ 298 h 336"/>
              <a:gd name="T26" fmla="*/ 34 w 304"/>
              <a:gd name="T27" fmla="*/ 276 h 336"/>
              <a:gd name="T28" fmla="*/ 18 w 304"/>
              <a:gd name="T29" fmla="*/ 248 h 336"/>
              <a:gd name="T30" fmla="*/ 6 w 304"/>
              <a:gd name="T31" fmla="*/ 218 h 336"/>
              <a:gd name="T32" fmla="*/ 0 w 304"/>
              <a:gd name="T33" fmla="*/ 186 h 336"/>
              <a:gd name="T34" fmla="*/ 0 w 304"/>
              <a:gd name="T35" fmla="*/ 168 h 336"/>
              <a:gd name="T36" fmla="*/ 2 w 304"/>
              <a:gd name="T37" fmla="*/ 134 h 336"/>
              <a:gd name="T38" fmla="*/ 12 w 304"/>
              <a:gd name="T39" fmla="*/ 102 h 336"/>
              <a:gd name="T40" fmla="*/ 26 w 304"/>
              <a:gd name="T41" fmla="*/ 74 h 336"/>
              <a:gd name="T42" fmla="*/ 44 w 304"/>
              <a:gd name="T43" fmla="*/ 50 h 336"/>
              <a:gd name="T44" fmla="*/ 66 w 304"/>
              <a:gd name="T45" fmla="*/ 28 h 336"/>
              <a:gd name="T46" fmla="*/ 92 w 304"/>
              <a:gd name="T47" fmla="*/ 14 h 336"/>
              <a:gd name="T48" fmla="*/ 120 w 304"/>
              <a:gd name="T49" fmla="*/ 4 h 336"/>
              <a:gd name="T50" fmla="*/ 152 w 304"/>
              <a:gd name="T51" fmla="*/ 0 h 336"/>
              <a:gd name="T52" fmla="*/ 168 w 304"/>
              <a:gd name="T53" fmla="*/ 0 h 336"/>
              <a:gd name="T54" fmla="*/ 196 w 304"/>
              <a:gd name="T55" fmla="*/ 8 h 336"/>
              <a:gd name="T56" fmla="*/ 224 w 304"/>
              <a:gd name="T57" fmla="*/ 20 h 336"/>
              <a:gd name="T58" fmla="*/ 248 w 304"/>
              <a:gd name="T59" fmla="*/ 38 h 336"/>
              <a:gd name="T60" fmla="*/ 268 w 304"/>
              <a:gd name="T61" fmla="*/ 62 h 336"/>
              <a:gd name="T62" fmla="*/ 286 w 304"/>
              <a:gd name="T63" fmla="*/ 88 h 336"/>
              <a:gd name="T64" fmla="*/ 296 w 304"/>
              <a:gd name="T65" fmla="*/ 118 h 336"/>
              <a:gd name="T66" fmla="*/ 302 w 304"/>
              <a:gd name="T67" fmla="*/ 152 h 336"/>
              <a:gd name="T68" fmla="*/ 304 w 304"/>
              <a:gd name="T69" fmla="*/ 16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4" h="336">
                <a:moveTo>
                  <a:pt x="304" y="168"/>
                </a:moveTo>
                <a:lnTo>
                  <a:pt x="304" y="168"/>
                </a:lnTo>
                <a:lnTo>
                  <a:pt x="302" y="186"/>
                </a:lnTo>
                <a:lnTo>
                  <a:pt x="300" y="202"/>
                </a:lnTo>
                <a:lnTo>
                  <a:pt x="296" y="218"/>
                </a:lnTo>
                <a:lnTo>
                  <a:pt x="292" y="234"/>
                </a:lnTo>
                <a:lnTo>
                  <a:pt x="286" y="248"/>
                </a:lnTo>
                <a:lnTo>
                  <a:pt x="278" y="262"/>
                </a:lnTo>
                <a:lnTo>
                  <a:pt x="268" y="276"/>
                </a:lnTo>
                <a:lnTo>
                  <a:pt x="258" y="288"/>
                </a:lnTo>
                <a:lnTo>
                  <a:pt x="248" y="298"/>
                </a:lnTo>
                <a:lnTo>
                  <a:pt x="236" y="308"/>
                </a:lnTo>
                <a:lnTo>
                  <a:pt x="224" y="316"/>
                </a:lnTo>
                <a:lnTo>
                  <a:pt x="210" y="324"/>
                </a:lnTo>
                <a:lnTo>
                  <a:pt x="196" y="330"/>
                </a:lnTo>
                <a:lnTo>
                  <a:pt x="182" y="334"/>
                </a:lnTo>
                <a:lnTo>
                  <a:pt x="168" y="336"/>
                </a:lnTo>
                <a:lnTo>
                  <a:pt x="152" y="336"/>
                </a:lnTo>
                <a:lnTo>
                  <a:pt x="152" y="336"/>
                </a:lnTo>
                <a:lnTo>
                  <a:pt x="136" y="336"/>
                </a:lnTo>
                <a:lnTo>
                  <a:pt x="120" y="334"/>
                </a:lnTo>
                <a:lnTo>
                  <a:pt x="106" y="330"/>
                </a:lnTo>
                <a:lnTo>
                  <a:pt x="92" y="324"/>
                </a:lnTo>
                <a:lnTo>
                  <a:pt x="80" y="316"/>
                </a:lnTo>
                <a:lnTo>
                  <a:pt x="66" y="308"/>
                </a:lnTo>
                <a:lnTo>
                  <a:pt x="54" y="298"/>
                </a:lnTo>
                <a:lnTo>
                  <a:pt x="44" y="288"/>
                </a:lnTo>
                <a:lnTo>
                  <a:pt x="34" y="276"/>
                </a:lnTo>
                <a:lnTo>
                  <a:pt x="26" y="262"/>
                </a:lnTo>
                <a:lnTo>
                  <a:pt x="18" y="248"/>
                </a:lnTo>
                <a:lnTo>
                  <a:pt x="12" y="234"/>
                </a:lnTo>
                <a:lnTo>
                  <a:pt x="6" y="218"/>
                </a:lnTo>
                <a:lnTo>
                  <a:pt x="2" y="202"/>
                </a:lnTo>
                <a:lnTo>
                  <a:pt x="0" y="186"/>
                </a:lnTo>
                <a:lnTo>
                  <a:pt x="0" y="168"/>
                </a:lnTo>
                <a:lnTo>
                  <a:pt x="0" y="168"/>
                </a:lnTo>
                <a:lnTo>
                  <a:pt x="0" y="152"/>
                </a:lnTo>
                <a:lnTo>
                  <a:pt x="2" y="134"/>
                </a:lnTo>
                <a:lnTo>
                  <a:pt x="6" y="118"/>
                </a:lnTo>
                <a:lnTo>
                  <a:pt x="12" y="102"/>
                </a:lnTo>
                <a:lnTo>
                  <a:pt x="18" y="88"/>
                </a:lnTo>
                <a:lnTo>
                  <a:pt x="26" y="74"/>
                </a:lnTo>
                <a:lnTo>
                  <a:pt x="34" y="62"/>
                </a:lnTo>
                <a:lnTo>
                  <a:pt x="44" y="50"/>
                </a:lnTo>
                <a:lnTo>
                  <a:pt x="54" y="38"/>
                </a:lnTo>
                <a:lnTo>
                  <a:pt x="66" y="28"/>
                </a:lnTo>
                <a:lnTo>
                  <a:pt x="80" y="20"/>
                </a:lnTo>
                <a:lnTo>
                  <a:pt x="92" y="14"/>
                </a:lnTo>
                <a:lnTo>
                  <a:pt x="106" y="8"/>
                </a:lnTo>
                <a:lnTo>
                  <a:pt x="120" y="4"/>
                </a:lnTo>
                <a:lnTo>
                  <a:pt x="136" y="0"/>
                </a:lnTo>
                <a:lnTo>
                  <a:pt x="152" y="0"/>
                </a:lnTo>
                <a:lnTo>
                  <a:pt x="152" y="0"/>
                </a:lnTo>
                <a:lnTo>
                  <a:pt x="168" y="0"/>
                </a:lnTo>
                <a:lnTo>
                  <a:pt x="182" y="4"/>
                </a:lnTo>
                <a:lnTo>
                  <a:pt x="196" y="8"/>
                </a:lnTo>
                <a:lnTo>
                  <a:pt x="210" y="14"/>
                </a:lnTo>
                <a:lnTo>
                  <a:pt x="224" y="20"/>
                </a:lnTo>
                <a:lnTo>
                  <a:pt x="236" y="28"/>
                </a:lnTo>
                <a:lnTo>
                  <a:pt x="248" y="38"/>
                </a:lnTo>
                <a:lnTo>
                  <a:pt x="258" y="50"/>
                </a:lnTo>
                <a:lnTo>
                  <a:pt x="268" y="62"/>
                </a:lnTo>
                <a:lnTo>
                  <a:pt x="278" y="74"/>
                </a:lnTo>
                <a:lnTo>
                  <a:pt x="286" y="88"/>
                </a:lnTo>
                <a:lnTo>
                  <a:pt x="292" y="102"/>
                </a:lnTo>
                <a:lnTo>
                  <a:pt x="296" y="118"/>
                </a:lnTo>
                <a:lnTo>
                  <a:pt x="300" y="134"/>
                </a:lnTo>
                <a:lnTo>
                  <a:pt x="302" y="152"/>
                </a:lnTo>
                <a:lnTo>
                  <a:pt x="304" y="168"/>
                </a:lnTo>
                <a:lnTo>
                  <a:pt x="304" y="1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6" name="Freeform 25"/>
          <p:cNvSpPr/>
          <p:nvPr>
            <p:custDataLst>
              <p:tags r:id="rId40"/>
            </p:custDataLst>
          </p:nvPr>
        </p:nvSpPr>
        <p:spPr bwMode="auto">
          <a:xfrm>
            <a:off x="8105775" y="2506345"/>
            <a:ext cx="75565" cy="84455"/>
          </a:xfrm>
          <a:custGeom>
            <a:avLst/>
            <a:gdLst>
              <a:gd name="T0" fmla="*/ 118 w 118"/>
              <a:gd name="T1" fmla="*/ 66 h 132"/>
              <a:gd name="T2" fmla="*/ 118 w 118"/>
              <a:gd name="T3" fmla="*/ 66 h 132"/>
              <a:gd name="T4" fmla="*/ 118 w 118"/>
              <a:gd name="T5" fmla="*/ 80 h 132"/>
              <a:gd name="T6" fmla="*/ 114 w 118"/>
              <a:gd name="T7" fmla="*/ 92 h 132"/>
              <a:gd name="T8" fmla="*/ 108 w 118"/>
              <a:gd name="T9" fmla="*/ 104 h 132"/>
              <a:gd name="T10" fmla="*/ 102 w 118"/>
              <a:gd name="T11" fmla="*/ 114 h 132"/>
              <a:gd name="T12" fmla="*/ 92 w 118"/>
              <a:gd name="T13" fmla="*/ 122 h 132"/>
              <a:gd name="T14" fmla="*/ 82 w 118"/>
              <a:gd name="T15" fmla="*/ 128 h 132"/>
              <a:gd name="T16" fmla="*/ 72 w 118"/>
              <a:gd name="T17" fmla="*/ 132 h 132"/>
              <a:gd name="T18" fmla="*/ 60 w 118"/>
              <a:gd name="T19" fmla="*/ 132 h 132"/>
              <a:gd name="T20" fmla="*/ 60 w 118"/>
              <a:gd name="T21" fmla="*/ 132 h 132"/>
              <a:gd name="T22" fmla="*/ 48 w 118"/>
              <a:gd name="T23" fmla="*/ 132 h 132"/>
              <a:gd name="T24" fmla="*/ 36 w 118"/>
              <a:gd name="T25" fmla="*/ 128 h 132"/>
              <a:gd name="T26" fmla="*/ 26 w 118"/>
              <a:gd name="T27" fmla="*/ 122 h 132"/>
              <a:gd name="T28" fmla="*/ 18 w 118"/>
              <a:gd name="T29" fmla="*/ 114 h 132"/>
              <a:gd name="T30" fmla="*/ 10 w 118"/>
              <a:gd name="T31" fmla="*/ 104 h 132"/>
              <a:gd name="T32" fmla="*/ 4 w 118"/>
              <a:gd name="T33" fmla="*/ 92 h 132"/>
              <a:gd name="T34" fmla="*/ 0 w 118"/>
              <a:gd name="T35" fmla="*/ 80 h 132"/>
              <a:gd name="T36" fmla="*/ 0 w 118"/>
              <a:gd name="T37" fmla="*/ 66 h 132"/>
              <a:gd name="T38" fmla="*/ 0 w 118"/>
              <a:gd name="T39" fmla="*/ 66 h 132"/>
              <a:gd name="T40" fmla="*/ 0 w 118"/>
              <a:gd name="T41" fmla="*/ 52 h 132"/>
              <a:gd name="T42" fmla="*/ 4 w 118"/>
              <a:gd name="T43" fmla="*/ 40 h 132"/>
              <a:gd name="T44" fmla="*/ 10 w 118"/>
              <a:gd name="T45" fmla="*/ 30 h 132"/>
              <a:gd name="T46" fmla="*/ 18 w 118"/>
              <a:gd name="T47" fmla="*/ 20 h 132"/>
              <a:gd name="T48" fmla="*/ 26 w 118"/>
              <a:gd name="T49" fmla="*/ 12 h 132"/>
              <a:gd name="T50" fmla="*/ 36 w 118"/>
              <a:gd name="T51" fmla="*/ 6 h 132"/>
              <a:gd name="T52" fmla="*/ 48 w 118"/>
              <a:gd name="T53" fmla="*/ 2 h 132"/>
              <a:gd name="T54" fmla="*/ 60 w 118"/>
              <a:gd name="T55" fmla="*/ 0 h 132"/>
              <a:gd name="T56" fmla="*/ 60 w 118"/>
              <a:gd name="T57" fmla="*/ 0 h 132"/>
              <a:gd name="T58" fmla="*/ 72 w 118"/>
              <a:gd name="T59" fmla="*/ 2 h 132"/>
              <a:gd name="T60" fmla="*/ 82 w 118"/>
              <a:gd name="T61" fmla="*/ 6 h 132"/>
              <a:gd name="T62" fmla="*/ 92 w 118"/>
              <a:gd name="T63" fmla="*/ 12 h 132"/>
              <a:gd name="T64" fmla="*/ 102 w 118"/>
              <a:gd name="T65" fmla="*/ 20 h 132"/>
              <a:gd name="T66" fmla="*/ 108 w 118"/>
              <a:gd name="T67" fmla="*/ 30 h 132"/>
              <a:gd name="T68" fmla="*/ 114 w 118"/>
              <a:gd name="T69" fmla="*/ 40 h 132"/>
              <a:gd name="T70" fmla="*/ 118 w 118"/>
              <a:gd name="T71" fmla="*/ 52 h 132"/>
              <a:gd name="T72" fmla="*/ 118 w 118"/>
              <a:gd name="T73" fmla="*/ 66 h 132"/>
              <a:gd name="T74" fmla="*/ 118 w 118"/>
              <a:gd name="T75" fmla="*/ 66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8" h="132">
                <a:moveTo>
                  <a:pt x="118" y="66"/>
                </a:moveTo>
                <a:lnTo>
                  <a:pt x="118" y="66"/>
                </a:lnTo>
                <a:lnTo>
                  <a:pt x="118" y="80"/>
                </a:lnTo>
                <a:lnTo>
                  <a:pt x="114" y="92"/>
                </a:lnTo>
                <a:lnTo>
                  <a:pt x="108" y="104"/>
                </a:lnTo>
                <a:lnTo>
                  <a:pt x="102" y="114"/>
                </a:lnTo>
                <a:lnTo>
                  <a:pt x="92" y="122"/>
                </a:lnTo>
                <a:lnTo>
                  <a:pt x="82" y="128"/>
                </a:lnTo>
                <a:lnTo>
                  <a:pt x="72" y="132"/>
                </a:lnTo>
                <a:lnTo>
                  <a:pt x="60" y="132"/>
                </a:lnTo>
                <a:lnTo>
                  <a:pt x="60" y="132"/>
                </a:lnTo>
                <a:lnTo>
                  <a:pt x="48" y="132"/>
                </a:lnTo>
                <a:lnTo>
                  <a:pt x="36" y="128"/>
                </a:lnTo>
                <a:lnTo>
                  <a:pt x="26" y="122"/>
                </a:lnTo>
                <a:lnTo>
                  <a:pt x="18" y="114"/>
                </a:lnTo>
                <a:lnTo>
                  <a:pt x="10" y="104"/>
                </a:lnTo>
                <a:lnTo>
                  <a:pt x="4" y="92"/>
                </a:lnTo>
                <a:lnTo>
                  <a:pt x="0" y="80"/>
                </a:lnTo>
                <a:lnTo>
                  <a:pt x="0" y="66"/>
                </a:lnTo>
                <a:lnTo>
                  <a:pt x="0" y="66"/>
                </a:lnTo>
                <a:lnTo>
                  <a:pt x="0" y="52"/>
                </a:lnTo>
                <a:lnTo>
                  <a:pt x="4" y="40"/>
                </a:lnTo>
                <a:lnTo>
                  <a:pt x="10" y="30"/>
                </a:lnTo>
                <a:lnTo>
                  <a:pt x="18" y="20"/>
                </a:lnTo>
                <a:lnTo>
                  <a:pt x="26" y="12"/>
                </a:lnTo>
                <a:lnTo>
                  <a:pt x="36" y="6"/>
                </a:lnTo>
                <a:lnTo>
                  <a:pt x="48" y="2"/>
                </a:lnTo>
                <a:lnTo>
                  <a:pt x="60" y="0"/>
                </a:lnTo>
                <a:lnTo>
                  <a:pt x="60" y="0"/>
                </a:lnTo>
                <a:lnTo>
                  <a:pt x="72" y="2"/>
                </a:lnTo>
                <a:lnTo>
                  <a:pt x="82" y="6"/>
                </a:lnTo>
                <a:lnTo>
                  <a:pt x="92" y="12"/>
                </a:lnTo>
                <a:lnTo>
                  <a:pt x="102" y="20"/>
                </a:lnTo>
                <a:lnTo>
                  <a:pt x="108" y="30"/>
                </a:lnTo>
                <a:lnTo>
                  <a:pt x="114" y="40"/>
                </a:lnTo>
                <a:lnTo>
                  <a:pt x="118" y="52"/>
                </a:lnTo>
                <a:lnTo>
                  <a:pt x="118" y="66"/>
                </a:lnTo>
                <a:lnTo>
                  <a:pt x="118" y="6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</p:sp>
      <p:sp>
        <p:nvSpPr>
          <p:cNvPr id="177" name="Freeform 74"/>
          <p:cNvSpPr/>
          <p:nvPr>
            <p:custDataLst>
              <p:tags r:id="rId41"/>
            </p:custDataLst>
          </p:nvPr>
        </p:nvSpPr>
        <p:spPr bwMode="auto">
          <a:xfrm>
            <a:off x="8381365" y="2286635"/>
            <a:ext cx="719455" cy="233680"/>
          </a:xfrm>
          <a:custGeom>
            <a:avLst/>
            <a:gdLst>
              <a:gd name="T0" fmla="*/ 450 w 1329"/>
              <a:gd name="T1" fmla="*/ 119 h 433"/>
              <a:gd name="T2" fmla="*/ 491 w 1329"/>
              <a:gd name="T3" fmla="*/ 48 h 433"/>
              <a:gd name="T4" fmla="*/ 532 w 1329"/>
              <a:gd name="T5" fmla="*/ 18 h 433"/>
              <a:gd name="T6" fmla="*/ 593 w 1329"/>
              <a:gd name="T7" fmla="*/ 1 h 433"/>
              <a:gd name="T8" fmla="*/ 652 w 1329"/>
              <a:gd name="T9" fmla="*/ 2 h 433"/>
              <a:gd name="T10" fmla="*/ 711 w 1329"/>
              <a:gd name="T11" fmla="*/ 18 h 433"/>
              <a:gd name="T12" fmla="*/ 762 w 1329"/>
              <a:gd name="T13" fmla="*/ 59 h 433"/>
              <a:gd name="T14" fmla="*/ 790 w 1329"/>
              <a:gd name="T15" fmla="*/ 121 h 433"/>
              <a:gd name="T16" fmla="*/ 816 w 1329"/>
              <a:gd name="T17" fmla="*/ 133 h 433"/>
              <a:gd name="T18" fmla="*/ 881 w 1329"/>
              <a:gd name="T19" fmla="*/ 118 h 433"/>
              <a:gd name="T20" fmla="*/ 923 w 1329"/>
              <a:gd name="T21" fmla="*/ 131 h 433"/>
              <a:gd name="T22" fmla="*/ 951 w 1329"/>
              <a:gd name="T23" fmla="*/ 165 h 433"/>
              <a:gd name="T24" fmla="*/ 965 w 1329"/>
              <a:gd name="T25" fmla="*/ 195 h 433"/>
              <a:gd name="T26" fmla="*/ 999 w 1329"/>
              <a:gd name="T27" fmla="*/ 178 h 433"/>
              <a:gd name="T28" fmla="*/ 1028 w 1329"/>
              <a:gd name="T29" fmla="*/ 196 h 433"/>
              <a:gd name="T30" fmla="*/ 1052 w 1329"/>
              <a:gd name="T31" fmla="*/ 209 h 433"/>
              <a:gd name="T32" fmla="*/ 1108 w 1329"/>
              <a:gd name="T33" fmla="*/ 197 h 433"/>
              <a:gd name="T34" fmla="*/ 1153 w 1329"/>
              <a:gd name="T35" fmla="*/ 213 h 433"/>
              <a:gd name="T36" fmla="*/ 1181 w 1329"/>
              <a:gd name="T37" fmla="*/ 247 h 433"/>
              <a:gd name="T38" fmla="*/ 1232 w 1329"/>
              <a:gd name="T39" fmla="*/ 262 h 433"/>
              <a:gd name="T40" fmla="*/ 1304 w 1329"/>
              <a:gd name="T41" fmla="*/ 270 h 433"/>
              <a:gd name="T42" fmla="*/ 1327 w 1329"/>
              <a:gd name="T43" fmla="*/ 295 h 433"/>
              <a:gd name="T44" fmla="*/ 1328 w 1329"/>
              <a:gd name="T45" fmla="*/ 315 h 433"/>
              <a:gd name="T46" fmla="*/ 1304 w 1329"/>
              <a:gd name="T47" fmla="*/ 338 h 433"/>
              <a:gd name="T48" fmla="*/ 1243 w 1329"/>
              <a:gd name="T49" fmla="*/ 352 h 433"/>
              <a:gd name="T50" fmla="*/ 1175 w 1329"/>
              <a:gd name="T51" fmla="*/ 355 h 433"/>
              <a:gd name="T52" fmla="*/ 1072 w 1329"/>
              <a:gd name="T53" fmla="*/ 394 h 433"/>
              <a:gd name="T54" fmla="*/ 968 w 1329"/>
              <a:gd name="T55" fmla="*/ 406 h 433"/>
              <a:gd name="T56" fmla="*/ 898 w 1329"/>
              <a:gd name="T57" fmla="*/ 392 h 433"/>
              <a:gd name="T58" fmla="*/ 846 w 1329"/>
              <a:gd name="T59" fmla="*/ 378 h 433"/>
              <a:gd name="T60" fmla="*/ 731 w 1329"/>
              <a:gd name="T61" fmla="*/ 417 h 433"/>
              <a:gd name="T62" fmla="*/ 600 w 1329"/>
              <a:gd name="T63" fmla="*/ 433 h 433"/>
              <a:gd name="T64" fmla="*/ 495 w 1329"/>
              <a:gd name="T65" fmla="*/ 421 h 433"/>
              <a:gd name="T66" fmla="*/ 388 w 1329"/>
              <a:gd name="T67" fmla="*/ 380 h 433"/>
              <a:gd name="T68" fmla="*/ 307 w 1329"/>
              <a:gd name="T69" fmla="*/ 377 h 433"/>
              <a:gd name="T70" fmla="*/ 199 w 1329"/>
              <a:gd name="T71" fmla="*/ 378 h 433"/>
              <a:gd name="T72" fmla="*/ 88 w 1329"/>
              <a:gd name="T73" fmla="*/ 350 h 433"/>
              <a:gd name="T74" fmla="*/ 23 w 1329"/>
              <a:gd name="T75" fmla="*/ 306 h 433"/>
              <a:gd name="T76" fmla="*/ 0 w 1329"/>
              <a:gd name="T77" fmla="*/ 268 h 433"/>
              <a:gd name="T78" fmla="*/ 8 w 1329"/>
              <a:gd name="T79" fmla="*/ 248 h 433"/>
              <a:gd name="T80" fmla="*/ 40 w 1329"/>
              <a:gd name="T81" fmla="*/ 237 h 433"/>
              <a:gd name="T82" fmla="*/ 117 w 1329"/>
              <a:gd name="T83" fmla="*/ 248 h 433"/>
              <a:gd name="T84" fmla="*/ 123 w 1329"/>
              <a:gd name="T85" fmla="*/ 186 h 433"/>
              <a:gd name="T86" fmla="*/ 163 w 1329"/>
              <a:gd name="T87" fmla="*/ 166 h 433"/>
              <a:gd name="T88" fmla="*/ 210 w 1329"/>
              <a:gd name="T89" fmla="*/ 177 h 433"/>
              <a:gd name="T90" fmla="*/ 217 w 1329"/>
              <a:gd name="T91" fmla="*/ 156 h 433"/>
              <a:gd name="T92" fmla="*/ 236 w 1329"/>
              <a:gd name="T93" fmla="*/ 119 h 433"/>
              <a:gd name="T94" fmla="*/ 274 w 1329"/>
              <a:gd name="T95" fmla="*/ 94 h 433"/>
              <a:gd name="T96" fmla="*/ 321 w 1329"/>
              <a:gd name="T97" fmla="*/ 83 h 433"/>
              <a:gd name="T98" fmla="*/ 372 w 1329"/>
              <a:gd name="T99" fmla="*/ 91 h 433"/>
              <a:gd name="T100" fmla="*/ 416 w 1329"/>
              <a:gd name="T101" fmla="*/ 118 h 433"/>
              <a:gd name="T102" fmla="*/ 443 w 1329"/>
              <a:gd name="T103" fmla="*/ 155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9" h="433">
                <a:moveTo>
                  <a:pt x="443" y="155"/>
                </a:moveTo>
                <a:lnTo>
                  <a:pt x="443" y="155"/>
                </a:lnTo>
                <a:lnTo>
                  <a:pt x="444" y="149"/>
                </a:lnTo>
                <a:lnTo>
                  <a:pt x="447" y="131"/>
                </a:lnTo>
                <a:lnTo>
                  <a:pt x="450" y="119"/>
                </a:lnTo>
                <a:lnTo>
                  <a:pt x="455" y="106"/>
                </a:lnTo>
                <a:lnTo>
                  <a:pt x="462" y="92"/>
                </a:lnTo>
                <a:lnTo>
                  <a:pt x="469" y="77"/>
                </a:lnTo>
                <a:lnTo>
                  <a:pt x="480" y="62"/>
                </a:lnTo>
                <a:lnTo>
                  <a:pt x="491" y="48"/>
                </a:lnTo>
                <a:lnTo>
                  <a:pt x="499" y="41"/>
                </a:lnTo>
                <a:lnTo>
                  <a:pt x="506" y="35"/>
                </a:lnTo>
                <a:lnTo>
                  <a:pt x="514" y="29"/>
                </a:lnTo>
                <a:lnTo>
                  <a:pt x="523" y="23"/>
                </a:lnTo>
                <a:lnTo>
                  <a:pt x="532" y="18"/>
                </a:lnTo>
                <a:lnTo>
                  <a:pt x="543" y="14"/>
                </a:lnTo>
                <a:lnTo>
                  <a:pt x="555" y="10"/>
                </a:lnTo>
                <a:lnTo>
                  <a:pt x="566" y="5"/>
                </a:lnTo>
                <a:lnTo>
                  <a:pt x="579" y="3"/>
                </a:lnTo>
                <a:lnTo>
                  <a:pt x="593" y="1"/>
                </a:lnTo>
                <a:lnTo>
                  <a:pt x="607" y="0"/>
                </a:lnTo>
                <a:lnTo>
                  <a:pt x="622" y="0"/>
                </a:lnTo>
                <a:lnTo>
                  <a:pt x="622" y="0"/>
                </a:lnTo>
                <a:lnTo>
                  <a:pt x="638" y="0"/>
                </a:lnTo>
                <a:lnTo>
                  <a:pt x="652" y="2"/>
                </a:lnTo>
                <a:lnTo>
                  <a:pt x="666" y="4"/>
                </a:lnTo>
                <a:lnTo>
                  <a:pt x="678" y="6"/>
                </a:lnTo>
                <a:lnTo>
                  <a:pt x="690" y="10"/>
                </a:lnTo>
                <a:lnTo>
                  <a:pt x="700" y="14"/>
                </a:lnTo>
                <a:lnTo>
                  <a:pt x="711" y="18"/>
                </a:lnTo>
                <a:lnTo>
                  <a:pt x="720" y="23"/>
                </a:lnTo>
                <a:lnTo>
                  <a:pt x="729" y="29"/>
                </a:lnTo>
                <a:lnTo>
                  <a:pt x="736" y="34"/>
                </a:lnTo>
                <a:lnTo>
                  <a:pt x="750" y="46"/>
                </a:lnTo>
                <a:lnTo>
                  <a:pt x="762" y="59"/>
                </a:lnTo>
                <a:lnTo>
                  <a:pt x="771" y="73"/>
                </a:lnTo>
                <a:lnTo>
                  <a:pt x="778" y="86"/>
                </a:lnTo>
                <a:lnTo>
                  <a:pt x="784" y="98"/>
                </a:lnTo>
                <a:lnTo>
                  <a:pt x="787" y="111"/>
                </a:lnTo>
                <a:lnTo>
                  <a:pt x="790" y="121"/>
                </a:lnTo>
                <a:lnTo>
                  <a:pt x="792" y="137"/>
                </a:lnTo>
                <a:lnTo>
                  <a:pt x="793" y="144"/>
                </a:lnTo>
                <a:lnTo>
                  <a:pt x="793" y="144"/>
                </a:lnTo>
                <a:lnTo>
                  <a:pt x="799" y="140"/>
                </a:lnTo>
                <a:lnTo>
                  <a:pt x="816" y="133"/>
                </a:lnTo>
                <a:lnTo>
                  <a:pt x="826" y="129"/>
                </a:lnTo>
                <a:lnTo>
                  <a:pt x="839" y="125"/>
                </a:lnTo>
                <a:lnTo>
                  <a:pt x="853" y="121"/>
                </a:lnTo>
                <a:lnTo>
                  <a:pt x="866" y="119"/>
                </a:lnTo>
                <a:lnTo>
                  <a:pt x="881" y="118"/>
                </a:lnTo>
                <a:lnTo>
                  <a:pt x="896" y="120"/>
                </a:lnTo>
                <a:lnTo>
                  <a:pt x="902" y="121"/>
                </a:lnTo>
                <a:lnTo>
                  <a:pt x="910" y="125"/>
                </a:lnTo>
                <a:lnTo>
                  <a:pt x="917" y="128"/>
                </a:lnTo>
                <a:lnTo>
                  <a:pt x="923" y="131"/>
                </a:lnTo>
                <a:lnTo>
                  <a:pt x="930" y="136"/>
                </a:lnTo>
                <a:lnTo>
                  <a:pt x="935" y="142"/>
                </a:lnTo>
                <a:lnTo>
                  <a:pt x="941" y="148"/>
                </a:lnTo>
                <a:lnTo>
                  <a:pt x="946" y="155"/>
                </a:lnTo>
                <a:lnTo>
                  <a:pt x="951" y="165"/>
                </a:lnTo>
                <a:lnTo>
                  <a:pt x="955" y="174"/>
                </a:lnTo>
                <a:lnTo>
                  <a:pt x="958" y="185"/>
                </a:lnTo>
                <a:lnTo>
                  <a:pt x="961" y="197"/>
                </a:lnTo>
                <a:lnTo>
                  <a:pt x="961" y="197"/>
                </a:lnTo>
                <a:lnTo>
                  <a:pt x="965" y="195"/>
                </a:lnTo>
                <a:lnTo>
                  <a:pt x="971" y="190"/>
                </a:lnTo>
                <a:lnTo>
                  <a:pt x="981" y="184"/>
                </a:lnTo>
                <a:lnTo>
                  <a:pt x="987" y="182"/>
                </a:lnTo>
                <a:lnTo>
                  <a:pt x="993" y="180"/>
                </a:lnTo>
                <a:lnTo>
                  <a:pt x="999" y="178"/>
                </a:lnTo>
                <a:lnTo>
                  <a:pt x="1006" y="178"/>
                </a:lnTo>
                <a:lnTo>
                  <a:pt x="1011" y="181"/>
                </a:lnTo>
                <a:lnTo>
                  <a:pt x="1017" y="184"/>
                </a:lnTo>
                <a:lnTo>
                  <a:pt x="1023" y="189"/>
                </a:lnTo>
                <a:lnTo>
                  <a:pt x="1028" y="196"/>
                </a:lnTo>
                <a:lnTo>
                  <a:pt x="1031" y="206"/>
                </a:lnTo>
                <a:lnTo>
                  <a:pt x="1034" y="219"/>
                </a:lnTo>
                <a:lnTo>
                  <a:pt x="1034" y="219"/>
                </a:lnTo>
                <a:lnTo>
                  <a:pt x="1040" y="217"/>
                </a:lnTo>
                <a:lnTo>
                  <a:pt x="1052" y="209"/>
                </a:lnTo>
                <a:lnTo>
                  <a:pt x="1062" y="206"/>
                </a:lnTo>
                <a:lnTo>
                  <a:pt x="1072" y="203"/>
                </a:lnTo>
                <a:lnTo>
                  <a:pt x="1084" y="200"/>
                </a:lnTo>
                <a:lnTo>
                  <a:pt x="1096" y="197"/>
                </a:lnTo>
                <a:lnTo>
                  <a:pt x="1108" y="197"/>
                </a:lnTo>
                <a:lnTo>
                  <a:pt x="1121" y="199"/>
                </a:lnTo>
                <a:lnTo>
                  <a:pt x="1135" y="203"/>
                </a:lnTo>
                <a:lnTo>
                  <a:pt x="1141" y="205"/>
                </a:lnTo>
                <a:lnTo>
                  <a:pt x="1147" y="209"/>
                </a:lnTo>
                <a:lnTo>
                  <a:pt x="1153" y="213"/>
                </a:lnTo>
                <a:lnTo>
                  <a:pt x="1159" y="218"/>
                </a:lnTo>
                <a:lnTo>
                  <a:pt x="1165" y="224"/>
                </a:lnTo>
                <a:lnTo>
                  <a:pt x="1171" y="230"/>
                </a:lnTo>
                <a:lnTo>
                  <a:pt x="1176" y="239"/>
                </a:lnTo>
                <a:lnTo>
                  <a:pt x="1181" y="247"/>
                </a:lnTo>
                <a:lnTo>
                  <a:pt x="1185" y="257"/>
                </a:lnTo>
                <a:lnTo>
                  <a:pt x="1190" y="268"/>
                </a:lnTo>
                <a:lnTo>
                  <a:pt x="1190" y="268"/>
                </a:lnTo>
                <a:lnTo>
                  <a:pt x="1211" y="264"/>
                </a:lnTo>
                <a:lnTo>
                  <a:pt x="1232" y="262"/>
                </a:lnTo>
                <a:lnTo>
                  <a:pt x="1256" y="262"/>
                </a:lnTo>
                <a:lnTo>
                  <a:pt x="1269" y="262"/>
                </a:lnTo>
                <a:lnTo>
                  <a:pt x="1281" y="264"/>
                </a:lnTo>
                <a:lnTo>
                  <a:pt x="1293" y="266"/>
                </a:lnTo>
                <a:lnTo>
                  <a:pt x="1304" y="270"/>
                </a:lnTo>
                <a:lnTo>
                  <a:pt x="1313" y="275"/>
                </a:lnTo>
                <a:lnTo>
                  <a:pt x="1321" y="281"/>
                </a:lnTo>
                <a:lnTo>
                  <a:pt x="1323" y="285"/>
                </a:lnTo>
                <a:lnTo>
                  <a:pt x="1326" y="289"/>
                </a:lnTo>
                <a:lnTo>
                  <a:pt x="1327" y="295"/>
                </a:lnTo>
                <a:lnTo>
                  <a:pt x="1329" y="300"/>
                </a:lnTo>
                <a:lnTo>
                  <a:pt x="1329" y="300"/>
                </a:lnTo>
                <a:lnTo>
                  <a:pt x="1329" y="305"/>
                </a:lnTo>
                <a:lnTo>
                  <a:pt x="1329" y="309"/>
                </a:lnTo>
                <a:lnTo>
                  <a:pt x="1328" y="315"/>
                </a:lnTo>
                <a:lnTo>
                  <a:pt x="1326" y="319"/>
                </a:lnTo>
                <a:lnTo>
                  <a:pt x="1324" y="323"/>
                </a:lnTo>
                <a:lnTo>
                  <a:pt x="1321" y="326"/>
                </a:lnTo>
                <a:lnTo>
                  <a:pt x="1313" y="333"/>
                </a:lnTo>
                <a:lnTo>
                  <a:pt x="1304" y="338"/>
                </a:lnTo>
                <a:lnTo>
                  <a:pt x="1293" y="342"/>
                </a:lnTo>
                <a:lnTo>
                  <a:pt x="1281" y="346"/>
                </a:lnTo>
                <a:lnTo>
                  <a:pt x="1269" y="349"/>
                </a:lnTo>
                <a:lnTo>
                  <a:pt x="1256" y="351"/>
                </a:lnTo>
                <a:lnTo>
                  <a:pt x="1243" y="352"/>
                </a:lnTo>
                <a:lnTo>
                  <a:pt x="1218" y="353"/>
                </a:lnTo>
                <a:lnTo>
                  <a:pt x="1197" y="353"/>
                </a:lnTo>
                <a:lnTo>
                  <a:pt x="1183" y="351"/>
                </a:lnTo>
                <a:lnTo>
                  <a:pt x="1183" y="351"/>
                </a:lnTo>
                <a:lnTo>
                  <a:pt x="1175" y="355"/>
                </a:lnTo>
                <a:lnTo>
                  <a:pt x="1152" y="366"/>
                </a:lnTo>
                <a:lnTo>
                  <a:pt x="1136" y="373"/>
                </a:lnTo>
                <a:lnTo>
                  <a:pt x="1117" y="380"/>
                </a:lnTo>
                <a:lnTo>
                  <a:pt x="1096" y="388"/>
                </a:lnTo>
                <a:lnTo>
                  <a:pt x="1072" y="394"/>
                </a:lnTo>
                <a:lnTo>
                  <a:pt x="1048" y="399"/>
                </a:lnTo>
                <a:lnTo>
                  <a:pt x="1022" y="403"/>
                </a:lnTo>
                <a:lnTo>
                  <a:pt x="995" y="406"/>
                </a:lnTo>
                <a:lnTo>
                  <a:pt x="981" y="406"/>
                </a:lnTo>
                <a:lnTo>
                  <a:pt x="968" y="406"/>
                </a:lnTo>
                <a:lnTo>
                  <a:pt x="954" y="404"/>
                </a:lnTo>
                <a:lnTo>
                  <a:pt x="939" y="402"/>
                </a:lnTo>
                <a:lnTo>
                  <a:pt x="925" y="399"/>
                </a:lnTo>
                <a:lnTo>
                  <a:pt x="912" y="396"/>
                </a:lnTo>
                <a:lnTo>
                  <a:pt x="898" y="392"/>
                </a:lnTo>
                <a:lnTo>
                  <a:pt x="884" y="387"/>
                </a:lnTo>
                <a:lnTo>
                  <a:pt x="872" y="380"/>
                </a:lnTo>
                <a:lnTo>
                  <a:pt x="858" y="373"/>
                </a:lnTo>
                <a:lnTo>
                  <a:pt x="858" y="373"/>
                </a:lnTo>
                <a:lnTo>
                  <a:pt x="846" y="378"/>
                </a:lnTo>
                <a:lnTo>
                  <a:pt x="832" y="384"/>
                </a:lnTo>
                <a:lnTo>
                  <a:pt x="813" y="392"/>
                </a:lnTo>
                <a:lnTo>
                  <a:pt x="789" y="400"/>
                </a:lnTo>
                <a:lnTo>
                  <a:pt x="762" y="409"/>
                </a:lnTo>
                <a:lnTo>
                  <a:pt x="731" y="417"/>
                </a:lnTo>
                <a:lnTo>
                  <a:pt x="696" y="425"/>
                </a:lnTo>
                <a:lnTo>
                  <a:pt x="659" y="430"/>
                </a:lnTo>
                <a:lnTo>
                  <a:pt x="640" y="431"/>
                </a:lnTo>
                <a:lnTo>
                  <a:pt x="620" y="433"/>
                </a:lnTo>
                <a:lnTo>
                  <a:pt x="600" y="433"/>
                </a:lnTo>
                <a:lnTo>
                  <a:pt x="580" y="433"/>
                </a:lnTo>
                <a:lnTo>
                  <a:pt x="559" y="431"/>
                </a:lnTo>
                <a:lnTo>
                  <a:pt x="538" y="429"/>
                </a:lnTo>
                <a:lnTo>
                  <a:pt x="517" y="426"/>
                </a:lnTo>
                <a:lnTo>
                  <a:pt x="495" y="421"/>
                </a:lnTo>
                <a:lnTo>
                  <a:pt x="473" y="416"/>
                </a:lnTo>
                <a:lnTo>
                  <a:pt x="452" y="410"/>
                </a:lnTo>
                <a:lnTo>
                  <a:pt x="430" y="401"/>
                </a:lnTo>
                <a:lnTo>
                  <a:pt x="409" y="392"/>
                </a:lnTo>
                <a:lnTo>
                  <a:pt x="388" y="380"/>
                </a:lnTo>
                <a:lnTo>
                  <a:pt x="367" y="368"/>
                </a:lnTo>
                <a:lnTo>
                  <a:pt x="367" y="368"/>
                </a:lnTo>
                <a:lnTo>
                  <a:pt x="359" y="370"/>
                </a:lnTo>
                <a:lnTo>
                  <a:pt x="338" y="373"/>
                </a:lnTo>
                <a:lnTo>
                  <a:pt x="307" y="377"/>
                </a:lnTo>
                <a:lnTo>
                  <a:pt x="288" y="379"/>
                </a:lnTo>
                <a:lnTo>
                  <a:pt x="268" y="380"/>
                </a:lnTo>
                <a:lnTo>
                  <a:pt x="246" y="380"/>
                </a:lnTo>
                <a:lnTo>
                  <a:pt x="223" y="380"/>
                </a:lnTo>
                <a:lnTo>
                  <a:pt x="199" y="378"/>
                </a:lnTo>
                <a:lnTo>
                  <a:pt x="174" y="375"/>
                </a:lnTo>
                <a:lnTo>
                  <a:pt x="149" y="370"/>
                </a:lnTo>
                <a:lnTo>
                  <a:pt x="125" y="363"/>
                </a:lnTo>
                <a:lnTo>
                  <a:pt x="100" y="355"/>
                </a:lnTo>
                <a:lnTo>
                  <a:pt x="88" y="350"/>
                </a:lnTo>
                <a:lnTo>
                  <a:pt x="76" y="343"/>
                </a:lnTo>
                <a:lnTo>
                  <a:pt x="76" y="343"/>
                </a:lnTo>
                <a:lnTo>
                  <a:pt x="55" y="331"/>
                </a:lnTo>
                <a:lnTo>
                  <a:pt x="37" y="319"/>
                </a:lnTo>
                <a:lnTo>
                  <a:pt x="23" y="306"/>
                </a:lnTo>
                <a:lnTo>
                  <a:pt x="13" y="295"/>
                </a:lnTo>
                <a:lnTo>
                  <a:pt x="5" y="284"/>
                </a:lnTo>
                <a:lnTo>
                  <a:pt x="3" y="279"/>
                </a:lnTo>
                <a:lnTo>
                  <a:pt x="1" y="274"/>
                </a:lnTo>
                <a:lnTo>
                  <a:pt x="0" y="268"/>
                </a:lnTo>
                <a:lnTo>
                  <a:pt x="0" y="264"/>
                </a:lnTo>
                <a:lnTo>
                  <a:pt x="1" y="260"/>
                </a:lnTo>
                <a:lnTo>
                  <a:pt x="3" y="256"/>
                </a:lnTo>
                <a:lnTo>
                  <a:pt x="5" y="252"/>
                </a:lnTo>
                <a:lnTo>
                  <a:pt x="8" y="248"/>
                </a:lnTo>
                <a:lnTo>
                  <a:pt x="12" y="245"/>
                </a:lnTo>
                <a:lnTo>
                  <a:pt x="16" y="243"/>
                </a:lnTo>
                <a:lnTo>
                  <a:pt x="21" y="241"/>
                </a:lnTo>
                <a:lnTo>
                  <a:pt x="26" y="239"/>
                </a:lnTo>
                <a:lnTo>
                  <a:pt x="40" y="237"/>
                </a:lnTo>
                <a:lnTo>
                  <a:pt x="56" y="237"/>
                </a:lnTo>
                <a:lnTo>
                  <a:pt x="74" y="238"/>
                </a:lnTo>
                <a:lnTo>
                  <a:pt x="95" y="242"/>
                </a:lnTo>
                <a:lnTo>
                  <a:pt x="117" y="248"/>
                </a:lnTo>
                <a:lnTo>
                  <a:pt x="117" y="248"/>
                </a:lnTo>
                <a:lnTo>
                  <a:pt x="114" y="232"/>
                </a:lnTo>
                <a:lnTo>
                  <a:pt x="113" y="218"/>
                </a:lnTo>
                <a:lnTo>
                  <a:pt x="114" y="205"/>
                </a:lnTo>
                <a:lnTo>
                  <a:pt x="117" y="195"/>
                </a:lnTo>
                <a:lnTo>
                  <a:pt x="123" y="186"/>
                </a:lnTo>
                <a:lnTo>
                  <a:pt x="128" y="180"/>
                </a:lnTo>
                <a:lnTo>
                  <a:pt x="135" y="173"/>
                </a:lnTo>
                <a:lnTo>
                  <a:pt x="144" y="170"/>
                </a:lnTo>
                <a:lnTo>
                  <a:pt x="153" y="167"/>
                </a:lnTo>
                <a:lnTo>
                  <a:pt x="163" y="166"/>
                </a:lnTo>
                <a:lnTo>
                  <a:pt x="172" y="166"/>
                </a:lnTo>
                <a:lnTo>
                  <a:pt x="182" y="168"/>
                </a:lnTo>
                <a:lnTo>
                  <a:pt x="192" y="170"/>
                </a:lnTo>
                <a:lnTo>
                  <a:pt x="201" y="173"/>
                </a:lnTo>
                <a:lnTo>
                  <a:pt x="210" y="177"/>
                </a:lnTo>
                <a:lnTo>
                  <a:pt x="218" y="183"/>
                </a:lnTo>
                <a:lnTo>
                  <a:pt x="218" y="183"/>
                </a:lnTo>
                <a:lnTo>
                  <a:pt x="217" y="173"/>
                </a:lnTo>
                <a:lnTo>
                  <a:pt x="216" y="165"/>
                </a:lnTo>
                <a:lnTo>
                  <a:pt x="217" y="156"/>
                </a:lnTo>
                <a:lnTo>
                  <a:pt x="219" y="148"/>
                </a:lnTo>
                <a:lnTo>
                  <a:pt x="222" y="139"/>
                </a:lnTo>
                <a:lnTo>
                  <a:pt x="225" y="132"/>
                </a:lnTo>
                <a:lnTo>
                  <a:pt x="230" y="126"/>
                </a:lnTo>
                <a:lnTo>
                  <a:pt x="236" y="119"/>
                </a:lnTo>
                <a:lnTo>
                  <a:pt x="242" y="113"/>
                </a:lnTo>
                <a:lnTo>
                  <a:pt x="249" y="108"/>
                </a:lnTo>
                <a:lnTo>
                  <a:pt x="257" y="102"/>
                </a:lnTo>
                <a:lnTo>
                  <a:pt x="264" y="98"/>
                </a:lnTo>
                <a:lnTo>
                  <a:pt x="274" y="94"/>
                </a:lnTo>
                <a:lnTo>
                  <a:pt x="282" y="91"/>
                </a:lnTo>
                <a:lnTo>
                  <a:pt x="292" y="88"/>
                </a:lnTo>
                <a:lnTo>
                  <a:pt x="301" y="86"/>
                </a:lnTo>
                <a:lnTo>
                  <a:pt x="311" y="84"/>
                </a:lnTo>
                <a:lnTo>
                  <a:pt x="321" y="83"/>
                </a:lnTo>
                <a:lnTo>
                  <a:pt x="332" y="83"/>
                </a:lnTo>
                <a:lnTo>
                  <a:pt x="341" y="84"/>
                </a:lnTo>
                <a:lnTo>
                  <a:pt x="352" y="86"/>
                </a:lnTo>
                <a:lnTo>
                  <a:pt x="361" y="88"/>
                </a:lnTo>
                <a:lnTo>
                  <a:pt x="372" y="91"/>
                </a:lnTo>
                <a:lnTo>
                  <a:pt x="381" y="94"/>
                </a:lnTo>
                <a:lnTo>
                  <a:pt x="391" y="99"/>
                </a:lnTo>
                <a:lnTo>
                  <a:pt x="399" y="105"/>
                </a:lnTo>
                <a:lnTo>
                  <a:pt x="408" y="111"/>
                </a:lnTo>
                <a:lnTo>
                  <a:pt x="416" y="118"/>
                </a:lnTo>
                <a:lnTo>
                  <a:pt x="424" y="126"/>
                </a:lnTo>
                <a:lnTo>
                  <a:pt x="431" y="135"/>
                </a:lnTo>
                <a:lnTo>
                  <a:pt x="437" y="145"/>
                </a:lnTo>
                <a:lnTo>
                  <a:pt x="443" y="155"/>
                </a:lnTo>
                <a:lnTo>
                  <a:pt x="443" y="155"/>
                </a:lnTo>
                <a:close/>
              </a:path>
            </a:pathLst>
          </a:custGeom>
          <a:solidFill>
            <a:schemeClr val="lt1">
              <a:lumMod val="85000"/>
            </a:schemeClr>
          </a:solidFill>
          <a:ln>
            <a:noFill/>
          </a:ln>
        </p:spPr>
      </p:sp>
      <p:sp>
        <p:nvSpPr>
          <p:cNvPr id="178" name="任意多边形 177"/>
          <p:cNvSpPr/>
          <p:nvPr>
            <p:custDataLst>
              <p:tags r:id="rId42"/>
            </p:custDataLst>
          </p:nvPr>
        </p:nvSpPr>
        <p:spPr bwMode="auto">
          <a:xfrm>
            <a:off x="7359015" y="4326890"/>
            <a:ext cx="1784985" cy="817245"/>
          </a:xfrm>
          <a:custGeom>
            <a:avLst/>
            <a:gdLst>
              <a:gd name="connsiteX0" fmla="*/ 2255843 w 2932021"/>
              <a:gd name="connsiteY0" fmla="*/ 0 h 1342299"/>
              <a:gd name="connsiteX1" fmla="*/ 2311589 w 2932021"/>
              <a:gd name="connsiteY1" fmla="*/ 0 h 1342299"/>
              <a:gd name="connsiteX2" fmla="*/ 2371051 w 2932021"/>
              <a:gd name="connsiteY2" fmla="*/ 0 h 1342299"/>
              <a:gd name="connsiteX3" fmla="*/ 2423080 w 2932021"/>
              <a:gd name="connsiteY3" fmla="*/ 7433 h 1342299"/>
              <a:gd name="connsiteX4" fmla="*/ 2475109 w 2932021"/>
              <a:gd name="connsiteY4" fmla="*/ 14866 h 1342299"/>
              <a:gd name="connsiteX5" fmla="*/ 2519706 w 2932021"/>
              <a:gd name="connsiteY5" fmla="*/ 22299 h 1342299"/>
              <a:gd name="connsiteX6" fmla="*/ 2564303 w 2932021"/>
              <a:gd name="connsiteY6" fmla="*/ 37164 h 1342299"/>
              <a:gd name="connsiteX7" fmla="*/ 2601467 w 2932021"/>
              <a:gd name="connsiteY7" fmla="*/ 52030 h 1342299"/>
              <a:gd name="connsiteX8" fmla="*/ 2642347 w 2932021"/>
              <a:gd name="connsiteY8" fmla="*/ 66895 h 1342299"/>
              <a:gd name="connsiteX9" fmla="*/ 2675794 w 2932021"/>
              <a:gd name="connsiteY9" fmla="*/ 85477 h 1342299"/>
              <a:gd name="connsiteX10" fmla="*/ 2709241 w 2932021"/>
              <a:gd name="connsiteY10" fmla="*/ 107775 h 1342299"/>
              <a:gd name="connsiteX11" fmla="*/ 2735256 w 2932021"/>
              <a:gd name="connsiteY11" fmla="*/ 126357 h 1342299"/>
              <a:gd name="connsiteX12" fmla="*/ 2787285 w 2932021"/>
              <a:gd name="connsiteY12" fmla="*/ 170954 h 1342299"/>
              <a:gd name="connsiteX13" fmla="*/ 2831882 w 2932021"/>
              <a:gd name="connsiteY13" fmla="*/ 219267 h 1342299"/>
              <a:gd name="connsiteX14" fmla="*/ 2865329 w 2932021"/>
              <a:gd name="connsiteY14" fmla="*/ 271297 h 1342299"/>
              <a:gd name="connsiteX15" fmla="*/ 2891344 w 2932021"/>
              <a:gd name="connsiteY15" fmla="*/ 319610 h 1342299"/>
              <a:gd name="connsiteX16" fmla="*/ 2913643 w 2932021"/>
              <a:gd name="connsiteY16" fmla="*/ 364206 h 1342299"/>
              <a:gd name="connsiteX17" fmla="*/ 2924792 w 2932021"/>
              <a:gd name="connsiteY17" fmla="*/ 412519 h 1342299"/>
              <a:gd name="connsiteX18" fmla="*/ 2932021 w 2932021"/>
              <a:gd name="connsiteY18" fmla="*/ 436616 h 1342299"/>
              <a:gd name="connsiteX19" fmla="*/ 2932021 w 2932021"/>
              <a:gd name="connsiteY19" fmla="*/ 1342299 h 1342299"/>
              <a:gd name="connsiteX20" fmla="*/ 443454 w 2932021"/>
              <a:gd name="connsiteY20" fmla="*/ 1342299 h 1342299"/>
              <a:gd name="connsiteX21" fmla="*/ 371638 w 2932021"/>
              <a:gd name="connsiteY21" fmla="*/ 1319318 h 1342299"/>
              <a:gd name="connsiteX22" fmla="*/ 327041 w 2932021"/>
              <a:gd name="connsiteY22" fmla="*/ 1300736 h 1342299"/>
              <a:gd name="connsiteX23" fmla="*/ 282445 w 2932021"/>
              <a:gd name="connsiteY23" fmla="*/ 1274721 h 1342299"/>
              <a:gd name="connsiteX24" fmla="*/ 204401 w 2932021"/>
              <a:gd name="connsiteY24" fmla="*/ 1230125 h 1342299"/>
              <a:gd name="connsiteX25" fmla="*/ 137506 w 2932021"/>
              <a:gd name="connsiteY25" fmla="*/ 1185528 h 1342299"/>
              <a:gd name="connsiteX26" fmla="*/ 85477 w 2932021"/>
              <a:gd name="connsiteY26" fmla="*/ 1137215 h 1342299"/>
              <a:gd name="connsiteX27" fmla="*/ 48313 w 2932021"/>
              <a:gd name="connsiteY27" fmla="*/ 1096335 h 1342299"/>
              <a:gd name="connsiteX28" fmla="*/ 18582 w 2932021"/>
              <a:gd name="connsiteY28" fmla="*/ 1055454 h 1342299"/>
              <a:gd name="connsiteX29" fmla="*/ 11149 w 2932021"/>
              <a:gd name="connsiteY29" fmla="*/ 1036872 h 1342299"/>
              <a:gd name="connsiteX30" fmla="*/ 3716 w 2932021"/>
              <a:gd name="connsiteY30" fmla="*/ 1018291 h 1342299"/>
              <a:gd name="connsiteX31" fmla="*/ 0 w 2932021"/>
              <a:gd name="connsiteY31" fmla="*/ 995992 h 1342299"/>
              <a:gd name="connsiteX32" fmla="*/ 0 w 2932021"/>
              <a:gd name="connsiteY32" fmla="*/ 981127 h 1342299"/>
              <a:gd name="connsiteX33" fmla="*/ 3716 w 2932021"/>
              <a:gd name="connsiteY33" fmla="*/ 966261 h 1342299"/>
              <a:gd name="connsiteX34" fmla="*/ 11149 w 2932021"/>
              <a:gd name="connsiteY34" fmla="*/ 951396 h 1342299"/>
              <a:gd name="connsiteX35" fmla="*/ 18582 w 2932021"/>
              <a:gd name="connsiteY35" fmla="*/ 936530 h 1342299"/>
              <a:gd name="connsiteX36" fmla="*/ 29731 w 2932021"/>
              <a:gd name="connsiteY36" fmla="*/ 921664 h 1342299"/>
              <a:gd name="connsiteX37" fmla="*/ 44597 w 2932021"/>
              <a:gd name="connsiteY37" fmla="*/ 910515 h 1342299"/>
              <a:gd name="connsiteX38" fmla="*/ 59462 w 2932021"/>
              <a:gd name="connsiteY38" fmla="*/ 903083 h 1342299"/>
              <a:gd name="connsiteX39" fmla="*/ 78044 w 2932021"/>
              <a:gd name="connsiteY39" fmla="*/ 895650 h 1342299"/>
              <a:gd name="connsiteX40" fmla="*/ 96626 w 2932021"/>
              <a:gd name="connsiteY40" fmla="*/ 888217 h 1342299"/>
              <a:gd name="connsiteX41" fmla="*/ 148655 w 2932021"/>
              <a:gd name="connsiteY41" fmla="*/ 880784 h 1342299"/>
              <a:gd name="connsiteX42" fmla="*/ 208117 w 2932021"/>
              <a:gd name="connsiteY42" fmla="*/ 880784 h 1342299"/>
              <a:gd name="connsiteX43" fmla="*/ 275012 w 2932021"/>
              <a:gd name="connsiteY43" fmla="*/ 884501 h 1342299"/>
              <a:gd name="connsiteX44" fmla="*/ 353056 w 2932021"/>
              <a:gd name="connsiteY44" fmla="*/ 899366 h 1342299"/>
              <a:gd name="connsiteX45" fmla="*/ 434817 w 2932021"/>
              <a:gd name="connsiteY45" fmla="*/ 921664 h 1342299"/>
              <a:gd name="connsiteX46" fmla="*/ 423667 w 2932021"/>
              <a:gd name="connsiteY46" fmla="*/ 862202 h 1342299"/>
              <a:gd name="connsiteX47" fmla="*/ 419951 w 2932021"/>
              <a:gd name="connsiteY47" fmla="*/ 810173 h 1342299"/>
              <a:gd name="connsiteX48" fmla="*/ 423667 w 2932021"/>
              <a:gd name="connsiteY48" fmla="*/ 761860 h 1342299"/>
              <a:gd name="connsiteX49" fmla="*/ 434817 w 2932021"/>
              <a:gd name="connsiteY49" fmla="*/ 724696 h 1342299"/>
              <a:gd name="connsiteX50" fmla="*/ 457115 w 2932021"/>
              <a:gd name="connsiteY50" fmla="*/ 691248 h 1342299"/>
              <a:gd name="connsiteX51" fmla="*/ 475697 w 2932021"/>
              <a:gd name="connsiteY51" fmla="*/ 668950 h 1342299"/>
              <a:gd name="connsiteX52" fmla="*/ 501711 w 2932021"/>
              <a:gd name="connsiteY52" fmla="*/ 642935 h 1342299"/>
              <a:gd name="connsiteX53" fmla="*/ 535159 w 2932021"/>
              <a:gd name="connsiteY53" fmla="*/ 631786 h 1342299"/>
              <a:gd name="connsiteX54" fmla="*/ 568606 w 2932021"/>
              <a:gd name="connsiteY54" fmla="*/ 620637 h 1342299"/>
              <a:gd name="connsiteX55" fmla="*/ 605770 w 2932021"/>
              <a:gd name="connsiteY55" fmla="*/ 616921 h 1342299"/>
              <a:gd name="connsiteX56" fmla="*/ 639217 w 2932021"/>
              <a:gd name="connsiteY56" fmla="*/ 616921 h 1342299"/>
              <a:gd name="connsiteX57" fmla="*/ 676381 w 2932021"/>
              <a:gd name="connsiteY57" fmla="*/ 624353 h 1342299"/>
              <a:gd name="connsiteX58" fmla="*/ 713545 w 2932021"/>
              <a:gd name="connsiteY58" fmla="*/ 631786 h 1342299"/>
              <a:gd name="connsiteX59" fmla="*/ 746993 w 2932021"/>
              <a:gd name="connsiteY59" fmla="*/ 642935 h 1342299"/>
              <a:gd name="connsiteX60" fmla="*/ 780440 w 2932021"/>
              <a:gd name="connsiteY60" fmla="*/ 657801 h 1342299"/>
              <a:gd name="connsiteX61" fmla="*/ 810171 w 2932021"/>
              <a:gd name="connsiteY61" fmla="*/ 680099 h 1342299"/>
              <a:gd name="connsiteX62" fmla="*/ 806455 w 2932021"/>
              <a:gd name="connsiteY62" fmla="*/ 642935 h 1342299"/>
              <a:gd name="connsiteX63" fmla="*/ 802738 w 2932021"/>
              <a:gd name="connsiteY63" fmla="*/ 613204 h 1342299"/>
              <a:gd name="connsiteX64" fmla="*/ 806455 w 2932021"/>
              <a:gd name="connsiteY64" fmla="*/ 579757 h 1342299"/>
              <a:gd name="connsiteX65" fmla="*/ 813887 w 2932021"/>
              <a:gd name="connsiteY65" fmla="*/ 550026 h 1342299"/>
              <a:gd name="connsiteX66" fmla="*/ 825037 w 2932021"/>
              <a:gd name="connsiteY66" fmla="*/ 516578 h 1342299"/>
              <a:gd name="connsiteX67" fmla="*/ 836186 w 2932021"/>
              <a:gd name="connsiteY67" fmla="*/ 490563 h 1342299"/>
              <a:gd name="connsiteX68" fmla="*/ 854768 w 2932021"/>
              <a:gd name="connsiteY68" fmla="*/ 468265 h 1342299"/>
              <a:gd name="connsiteX69" fmla="*/ 877066 w 2932021"/>
              <a:gd name="connsiteY69" fmla="*/ 442250 h 1342299"/>
              <a:gd name="connsiteX70" fmla="*/ 899364 w 2932021"/>
              <a:gd name="connsiteY70" fmla="*/ 419952 h 1342299"/>
              <a:gd name="connsiteX71" fmla="*/ 925379 w 2932021"/>
              <a:gd name="connsiteY71" fmla="*/ 401370 h 1342299"/>
              <a:gd name="connsiteX72" fmla="*/ 955110 w 2932021"/>
              <a:gd name="connsiteY72" fmla="*/ 379072 h 1342299"/>
              <a:gd name="connsiteX73" fmla="*/ 981125 w 2932021"/>
              <a:gd name="connsiteY73" fmla="*/ 364206 h 1342299"/>
              <a:gd name="connsiteX74" fmla="*/ 1018288 w 2932021"/>
              <a:gd name="connsiteY74" fmla="*/ 349341 h 1342299"/>
              <a:gd name="connsiteX75" fmla="*/ 1048019 w 2932021"/>
              <a:gd name="connsiteY75" fmla="*/ 338192 h 1342299"/>
              <a:gd name="connsiteX76" fmla="*/ 1085183 w 2932021"/>
              <a:gd name="connsiteY76" fmla="*/ 327042 h 1342299"/>
              <a:gd name="connsiteX77" fmla="*/ 1118631 w 2932021"/>
              <a:gd name="connsiteY77" fmla="*/ 319610 h 1342299"/>
              <a:gd name="connsiteX78" fmla="*/ 1155794 w 2932021"/>
              <a:gd name="connsiteY78" fmla="*/ 312177 h 1342299"/>
              <a:gd name="connsiteX79" fmla="*/ 1192958 w 2932021"/>
              <a:gd name="connsiteY79" fmla="*/ 308460 h 1342299"/>
              <a:gd name="connsiteX80" fmla="*/ 1233838 w 2932021"/>
              <a:gd name="connsiteY80" fmla="*/ 308460 h 1342299"/>
              <a:gd name="connsiteX81" fmla="*/ 1267286 w 2932021"/>
              <a:gd name="connsiteY81" fmla="*/ 312177 h 1342299"/>
              <a:gd name="connsiteX82" fmla="*/ 1308166 w 2932021"/>
              <a:gd name="connsiteY82" fmla="*/ 319610 h 1342299"/>
              <a:gd name="connsiteX83" fmla="*/ 1341613 w 2932021"/>
              <a:gd name="connsiteY83" fmla="*/ 327042 h 1342299"/>
              <a:gd name="connsiteX84" fmla="*/ 1382494 w 2932021"/>
              <a:gd name="connsiteY84" fmla="*/ 338192 h 1342299"/>
              <a:gd name="connsiteX85" fmla="*/ 1415941 w 2932021"/>
              <a:gd name="connsiteY85" fmla="*/ 349341 h 1342299"/>
              <a:gd name="connsiteX86" fmla="*/ 1453105 w 2932021"/>
              <a:gd name="connsiteY86" fmla="*/ 367923 h 1342299"/>
              <a:gd name="connsiteX87" fmla="*/ 1482836 w 2932021"/>
              <a:gd name="connsiteY87" fmla="*/ 390221 h 1342299"/>
              <a:gd name="connsiteX88" fmla="*/ 1516283 w 2932021"/>
              <a:gd name="connsiteY88" fmla="*/ 412519 h 1342299"/>
              <a:gd name="connsiteX89" fmla="*/ 1546014 w 2932021"/>
              <a:gd name="connsiteY89" fmla="*/ 438534 h 1342299"/>
              <a:gd name="connsiteX90" fmla="*/ 1575745 w 2932021"/>
              <a:gd name="connsiteY90" fmla="*/ 468265 h 1342299"/>
              <a:gd name="connsiteX91" fmla="*/ 1601760 w 2932021"/>
              <a:gd name="connsiteY91" fmla="*/ 501713 h 1342299"/>
              <a:gd name="connsiteX92" fmla="*/ 1624058 w 2932021"/>
              <a:gd name="connsiteY92" fmla="*/ 538876 h 1342299"/>
              <a:gd name="connsiteX93" fmla="*/ 1646357 w 2932021"/>
              <a:gd name="connsiteY93" fmla="*/ 576040 h 1342299"/>
              <a:gd name="connsiteX94" fmla="*/ 1650073 w 2932021"/>
              <a:gd name="connsiteY94" fmla="*/ 553742 h 1342299"/>
              <a:gd name="connsiteX95" fmla="*/ 1661222 w 2932021"/>
              <a:gd name="connsiteY95" fmla="*/ 486847 h 1342299"/>
              <a:gd name="connsiteX96" fmla="*/ 1672371 w 2932021"/>
              <a:gd name="connsiteY96" fmla="*/ 442250 h 1342299"/>
              <a:gd name="connsiteX97" fmla="*/ 1690953 w 2932021"/>
              <a:gd name="connsiteY97" fmla="*/ 393937 h 1342299"/>
              <a:gd name="connsiteX98" fmla="*/ 1716968 w 2932021"/>
              <a:gd name="connsiteY98" fmla="*/ 341908 h 1342299"/>
              <a:gd name="connsiteX99" fmla="*/ 1742983 w 2932021"/>
              <a:gd name="connsiteY99" fmla="*/ 286162 h 1342299"/>
              <a:gd name="connsiteX100" fmla="*/ 1783863 w 2932021"/>
              <a:gd name="connsiteY100" fmla="*/ 230416 h 1342299"/>
              <a:gd name="connsiteX101" fmla="*/ 1824743 w 2932021"/>
              <a:gd name="connsiteY101" fmla="*/ 178387 h 1342299"/>
              <a:gd name="connsiteX102" fmla="*/ 1854474 w 2932021"/>
              <a:gd name="connsiteY102" fmla="*/ 152372 h 1342299"/>
              <a:gd name="connsiteX103" fmla="*/ 1880489 w 2932021"/>
              <a:gd name="connsiteY103" fmla="*/ 130074 h 1342299"/>
              <a:gd name="connsiteX104" fmla="*/ 1910220 w 2932021"/>
              <a:gd name="connsiteY104" fmla="*/ 107775 h 1342299"/>
              <a:gd name="connsiteX105" fmla="*/ 1943667 w 2932021"/>
              <a:gd name="connsiteY105" fmla="*/ 85477 h 1342299"/>
              <a:gd name="connsiteX106" fmla="*/ 1977115 w 2932021"/>
              <a:gd name="connsiteY106" fmla="*/ 66895 h 1342299"/>
              <a:gd name="connsiteX107" fmla="*/ 2017995 w 2932021"/>
              <a:gd name="connsiteY107" fmla="*/ 52030 h 1342299"/>
              <a:gd name="connsiteX108" fmla="*/ 2062591 w 2932021"/>
              <a:gd name="connsiteY108" fmla="*/ 37164 h 1342299"/>
              <a:gd name="connsiteX109" fmla="*/ 2103471 w 2932021"/>
              <a:gd name="connsiteY109" fmla="*/ 18582 h 1342299"/>
              <a:gd name="connsiteX110" fmla="*/ 2151785 w 2932021"/>
              <a:gd name="connsiteY110" fmla="*/ 11149 h 1342299"/>
              <a:gd name="connsiteX111" fmla="*/ 2203814 w 2932021"/>
              <a:gd name="connsiteY111" fmla="*/ 3717 h 134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932021" h="1342299">
                <a:moveTo>
                  <a:pt x="2255843" y="0"/>
                </a:moveTo>
                <a:lnTo>
                  <a:pt x="2311589" y="0"/>
                </a:lnTo>
                <a:lnTo>
                  <a:pt x="2371051" y="0"/>
                </a:lnTo>
                <a:lnTo>
                  <a:pt x="2423080" y="7433"/>
                </a:lnTo>
                <a:lnTo>
                  <a:pt x="2475109" y="14866"/>
                </a:lnTo>
                <a:lnTo>
                  <a:pt x="2519706" y="22299"/>
                </a:lnTo>
                <a:lnTo>
                  <a:pt x="2564303" y="37164"/>
                </a:lnTo>
                <a:lnTo>
                  <a:pt x="2601467" y="52030"/>
                </a:lnTo>
                <a:lnTo>
                  <a:pt x="2642347" y="66895"/>
                </a:lnTo>
                <a:lnTo>
                  <a:pt x="2675794" y="85477"/>
                </a:lnTo>
                <a:lnTo>
                  <a:pt x="2709241" y="107775"/>
                </a:lnTo>
                <a:lnTo>
                  <a:pt x="2735256" y="126357"/>
                </a:lnTo>
                <a:lnTo>
                  <a:pt x="2787285" y="170954"/>
                </a:lnTo>
                <a:lnTo>
                  <a:pt x="2831882" y="219267"/>
                </a:lnTo>
                <a:lnTo>
                  <a:pt x="2865329" y="271297"/>
                </a:lnTo>
                <a:lnTo>
                  <a:pt x="2891344" y="319610"/>
                </a:lnTo>
                <a:lnTo>
                  <a:pt x="2913643" y="364206"/>
                </a:lnTo>
                <a:lnTo>
                  <a:pt x="2924792" y="412519"/>
                </a:lnTo>
                <a:lnTo>
                  <a:pt x="2932021" y="436616"/>
                </a:lnTo>
                <a:lnTo>
                  <a:pt x="2932021" y="1342299"/>
                </a:lnTo>
                <a:lnTo>
                  <a:pt x="443454" y="1342299"/>
                </a:lnTo>
                <a:lnTo>
                  <a:pt x="371638" y="1319318"/>
                </a:lnTo>
                <a:lnTo>
                  <a:pt x="327041" y="1300736"/>
                </a:lnTo>
                <a:lnTo>
                  <a:pt x="282445" y="1274721"/>
                </a:lnTo>
                <a:lnTo>
                  <a:pt x="204401" y="1230125"/>
                </a:lnTo>
                <a:lnTo>
                  <a:pt x="137506" y="1185528"/>
                </a:lnTo>
                <a:lnTo>
                  <a:pt x="85477" y="1137215"/>
                </a:lnTo>
                <a:lnTo>
                  <a:pt x="48313" y="1096335"/>
                </a:lnTo>
                <a:lnTo>
                  <a:pt x="18582" y="1055454"/>
                </a:lnTo>
                <a:lnTo>
                  <a:pt x="11149" y="1036872"/>
                </a:lnTo>
                <a:lnTo>
                  <a:pt x="3716" y="1018291"/>
                </a:lnTo>
                <a:lnTo>
                  <a:pt x="0" y="995992"/>
                </a:lnTo>
                <a:lnTo>
                  <a:pt x="0" y="981127"/>
                </a:lnTo>
                <a:lnTo>
                  <a:pt x="3716" y="966261"/>
                </a:lnTo>
                <a:lnTo>
                  <a:pt x="11149" y="951396"/>
                </a:lnTo>
                <a:lnTo>
                  <a:pt x="18582" y="936530"/>
                </a:lnTo>
                <a:lnTo>
                  <a:pt x="29731" y="921664"/>
                </a:lnTo>
                <a:lnTo>
                  <a:pt x="44597" y="910515"/>
                </a:lnTo>
                <a:lnTo>
                  <a:pt x="59462" y="903083"/>
                </a:lnTo>
                <a:lnTo>
                  <a:pt x="78044" y="895650"/>
                </a:lnTo>
                <a:lnTo>
                  <a:pt x="96626" y="888217"/>
                </a:lnTo>
                <a:lnTo>
                  <a:pt x="148655" y="880784"/>
                </a:lnTo>
                <a:lnTo>
                  <a:pt x="208117" y="880784"/>
                </a:lnTo>
                <a:lnTo>
                  <a:pt x="275012" y="884501"/>
                </a:lnTo>
                <a:lnTo>
                  <a:pt x="353056" y="899366"/>
                </a:lnTo>
                <a:lnTo>
                  <a:pt x="434817" y="921664"/>
                </a:lnTo>
                <a:lnTo>
                  <a:pt x="423667" y="862202"/>
                </a:lnTo>
                <a:lnTo>
                  <a:pt x="419951" y="810173"/>
                </a:lnTo>
                <a:lnTo>
                  <a:pt x="423667" y="761860"/>
                </a:lnTo>
                <a:lnTo>
                  <a:pt x="434817" y="724696"/>
                </a:lnTo>
                <a:lnTo>
                  <a:pt x="457115" y="691248"/>
                </a:lnTo>
                <a:lnTo>
                  <a:pt x="475697" y="668950"/>
                </a:lnTo>
                <a:lnTo>
                  <a:pt x="501711" y="642935"/>
                </a:lnTo>
                <a:lnTo>
                  <a:pt x="535159" y="631786"/>
                </a:lnTo>
                <a:lnTo>
                  <a:pt x="568606" y="620637"/>
                </a:lnTo>
                <a:lnTo>
                  <a:pt x="605770" y="616921"/>
                </a:lnTo>
                <a:lnTo>
                  <a:pt x="639217" y="616921"/>
                </a:lnTo>
                <a:lnTo>
                  <a:pt x="676381" y="624353"/>
                </a:lnTo>
                <a:lnTo>
                  <a:pt x="713545" y="631786"/>
                </a:lnTo>
                <a:lnTo>
                  <a:pt x="746993" y="642935"/>
                </a:lnTo>
                <a:lnTo>
                  <a:pt x="780440" y="657801"/>
                </a:lnTo>
                <a:lnTo>
                  <a:pt x="810171" y="680099"/>
                </a:lnTo>
                <a:lnTo>
                  <a:pt x="806455" y="642935"/>
                </a:lnTo>
                <a:lnTo>
                  <a:pt x="802738" y="613204"/>
                </a:lnTo>
                <a:lnTo>
                  <a:pt x="806455" y="579757"/>
                </a:lnTo>
                <a:lnTo>
                  <a:pt x="813887" y="550026"/>
                </a:lnTo>
                <a:lnTo>
                  <a:pt x="825037" y="516578"/>
                </a:lnTo>
                <a:lnTo>
                  <a:pt x="836186" y="490563"/>
                </a:lnTo>
                <a:lnTo>
                  <a:pt x="854768" y="468265"/>
                </a:lnTo>
                <a:lnTo>
                  <a:pt x="877066" y="442250"/>
                </a:lnTo>
                <a:lnTo>
                  <a:pt x="899364" y="419952"/>
                </a:lnTo>
                <a:lnTo>
                  <a:pt x="925379" y="401370"/>
                </a:lnTo>
                <a:lnTo>
                  <a:pt x="955110" y="379072"/>
                </a:lnTo>
                <a:lnTo>
                  <a:pt x="981125" y="364206"/>
                </a:lnTo>
                <a:lnTo>
                  <a:pt x="1018288" y="349341"/>
                </a:lnTo>
                <a:lnTo>
                  <a:pt x="1048019" y="338192"/>
                </a:lnTo>
                <a:lnTo>
                  <a:pt x="1085183" y="327042"/>
                </a:lnTo>
                <a:lnTo>
                  <a:pt x="1118631" y="319610"/>
                </a:lnTo>
                <a:lnTo>
                  <a:pt x="1155794" y="312177"/>
                </a:lnTo>
                <a:lnTo>
                  <a:pt x="1192958" y="308460"/>
                </a:lnTo>
                <a:lnTo>
                  <a:pt x="1233838" y="308460"/>
                </a:lnTo>
                <a:lnTo>
                  <a:pt x="1267286" y="312177"/>
                </a:lnTo>
                <a:lnTo>
                  <a:pt x="1308166" y="319610"/>
                </a:lnTo>
                <a:lnTo>
                  <a:pt x="1341613" y="327042"/>
                </a:lnTo>
                <a:lnTo>
                  <a:pt x="1382494" y="338192"/>
                </a:lnTo>
                <a:lnTo>
                  <a:pt x="1415941" y="349341"/>
                </a:lnTo>
                <a:lnTo>
                  <a:pt x="1453105" y="367923"/>
                </a:lnTo>
                <a:lnTo>
                  <a:pt x="1482836" y="390221"/>
                </a:lnTo>
                <a:lnTo>
                  <a:pt x="1516283" y="412519"/>
                </a:lnTo>
                <a:lnTo>
                  <a:pt x="1546014" y="438534"/>
                </a:lnTo>
                <a:lnTo>
                  <a:pt x="1575745" y="468265"/>
                </a:lnTo>
                <a:lnTo>
                  <a:pt x="1601760" y="501713"/>
                </a:lnTo>
                <a:lnTo>
                  <a:pt x="1624058" y="538876"/>
                </a:lnTo>
                <a:lnTo>
                  <a:pt x="1646357" y="576040"/>
                </a:lnTo>
                <a:lnTo>
                  <a:pt x="1650073" y="553742"/>
                </a:lnTo>
                <a:lnTo>
                  <a:pt x="1661222" y="486847"/>
                </a:lnTo>
                <a:lnTo>
                  <a:pt x="1672371" y="442250"/>
                </a:lnTo>
                <a:lnTo>
                  <a:pt x="1690953" y="393937"/>
                </a:lnTo>
                <a:lnTo>
                  <a:pt x="1716968" y="341908"/>
                </a:lnTo>
                <a:lnTo>
                  <a:pt x="1742983" y="286162"/>
                </a:lnTo>
                <a:lnTo>
                  <a:pt x="1783863" y="230416"/>
                </a:lnTo>
                <a:lnTo>
                  <a:pt x="1824743" y="178387"/>
                </a:lnTo>
                <a:lnTo>
                  <a:pt x="1854474" y="152372"/>
                </a:lnTo>
                <a:lnTo>
                  <a:pt x="1880489" y="130074"/>
                </a:lnTo>
                <a:lnTo>
                  <a:pt x="1910220" y="107775"/>
                </a:lnTo>
                <a:lnTo>
                  <a:pt x="1943667" y="85477"/>
                </a:lnTo>
                <a:lnTo>
                  <a:pt x="1977115" y="66895"/>
                </a:lnTo>
                <a:lnTo>
                  <a:pt x="2017995" y="52030"/>
                </a:lnTo>
                <a:lnTo>
                  <a:pt x="2062591" y="37164"/>
                </a:lnTo>
                <a:lnTo>
                  <a:pt x="2103471" y="18582"/>
                </a:lnTo>
                <a:lnTo>
                  <a:pt x="2151785" y="11149"/>
                </a:lnTo>
                <a:lnTo>
                  <a:pt x="2203814" y="3717"/>
                </a:lnTo>
                <a:close/>
              </a:path>
            </a:pathLst>
          </a:custGeom>
          <a:solidFill>
            <a:schemeClr val="lt1">
              <a:lumMod val="85000"/>
            </a:schemeClr>
          </a:solidFill>
          <a:ln>
            <a:noFill/>
          </a:ln>
        </p:spPr>
      </p:sp>
      <p:sp>
        <p:nvSpPr>
          <p:cNvPr id="179" name="椭圆 178"/>
          <p:cNvSpPr/>
          <p:nvPr/>
        </p:nvSpPr>
        <p:spPr>
          <a:xfrm>
            <a:off x="3350260" y="2691765"/>
            <a:ext cx="589915" cy="590550"/>
          </a:xfrm>
          <a:prstGeom prst="ellipse">
            <a:avLst/>
          </a:prstGeom>
          <a:solidFill>
            <a:srgbClr val="2E6D7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文本框 179"/>
          <p:cNvSpPr txBox="1"/>
          <p:nvPr/>
        </p:nvSpPr>
        <p:spPr>
          <a:xfrm>
            <a:off x="3334385" y="3379470"/>
            <a:ext cx="67818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准 备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Times New Roman" panose="02020603050405020304"/>
            </a:endParaRPr>
          </a:p>
        </p:txBody>
      </p:sp>
      <p:sp>
        <p:nvSpPr>
          <p:cNvPr id="181" name="椭圆 180"/>
          <p:cNvSpPr/>
          <p:nvPr/>
        </p:nvSpPr>
        <p:spPr>
          <a:xfrm>
            <a:off x="4205605" y="2691765"/>
            <a:ext cx="589915" cy="590550"/>
          </a:xfrm>
          <a:prstGeom prst="ellipse">
            <a:avLst/>
          </a:prstGeom>
          <a:solidFill>
            <a:srgbClr val="5FB4C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文本框 181"/>
          <p:cNvSpPr txBox="1"/>
          <p:nvPr/>
        </p:nvSpPr>
        <p:spPr>
          <a:xfrm>
            <a:off x="4211955" y="3379470"/>
            <a:ext cx="67818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实 施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Times New Roman" panose="02020603050405020304"/>
            </a:endParaRPr>
          </a:p>
        </p:txBody>
      </p:sp>
      <p:sp>
        <p:nvSpPr>
          <p:cNvPr id="183" name="椭圆 182"/>
          <p:cNvSpPr/>
          <p:nvPr/>
        </p:nvSpPr>
        <p:spPr>
          <a:xfrm>
            <a:off x="5062220" y="2691765"/>
            <a:ext cx="589915" cy="590550"/>
          </a:xfrm>
          <a:prstGeom prst="ellipse">
            <a:avLst/>
          </a:prstGeom>
          <a:solidFill>
            <a:srgbClr val="2E6D7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文本框 183"/>
          <p:cNvSpPr txBox="1"/>
          <p:nvPr/>
        </p:nvSpPr>
        <p:spPr>
          <a:xfrm>
            <a:off x="5088255" y="3379470"/>
            <a:ext cx="67818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恢 复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Times New Roman" panose="02020603050405020304"/>
            </a:endParaRPr>
          </a:p>
        </p:txBody>
      </p:sp>
      <p:sp>
        <p:nvSpPr>
          <p:cNvPr id="185" name="椭圆 184"/>
          <p:cNvSpPr/>
          <p:nvPr/>
        </p:nvSpPr>
        <p:spPr>
          <a:xfrm>
            <a:off x="5915660" y="2691765"/>
            <a:ext cx="589915" cy="590550"/>
          </a:xfrm>
          <a:prstGeom prst="ellipse">
            <a:avLst/>
          </a:prstGeom>
          <a:solidFill>
            <a:srgbClr val="5FB4C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文本框 185"/>
          <p:cNvSpPr txBox="1"/>
          <p:nvPr/>
        </p:nvSpPr>
        <p:spPr>
          <a:xfrm>
            <a:off x="5965190" y="3379470"/>
            <a:ext cx="67818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总 结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Times New Roman" panose="02020603050405020304"/>
            </a:endParaRPr>
          </a:p>
        </p:txBody>
      </p:sp>
      <p:sp>
        <p:nvSpPr>
          <p:cNvPr id="187" name="KSO_Shape"/>
          <p:cNvSpPr/>
          <p:nvPr>
            <p:custDataLst>
              <p:tags r:id="rId43"/>
            </p:custDataLst>
          </p:nvPr>
        </p:nvSpPr>
        <p:spPr bwMode="auto">
          <a:xfrm>
            <a:off x="3489325" y="2876550"/>
            <a:ext cx="306070" cy="260350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88" name="KSO_Shape"/>
          <p:cNvSpPr/>
          <p:nvPr>
            <p:custDataLst>
              <p:tags r:id="rId44"/>
            </p:custDataLst>
          </p:nvPr>
        </p:nvSpPr>
        <p:spPr bwMode="auto">
          <a:xfrm>
            <a:off x="4398645" y="2787650"/>
            <a:ext cx="233045" cy="378460"/>
          </a:xfrm>
          <a:custGeom>
            <a:avLst/>
            <a:gdLst>
              <a:gd name="T0" fmla="*/ 454852 w 3085"/>
              <a:gd name="T1" fmla="*/ 674490 h 5033"/>
              <a:gd name="T2" fmla="*/ 367366 w 3085"/>
              <a:gd name="T3" fmla="*/ 534445 h 5033"/>
              <a:gd name="T4" fmla="*/ 234811 w 3085"/>
              <a:gd name="T5" fmla="*/ 639290 h 5033"/>
              <a:gd name="T6" fmla="*/ 142780 w 3085"/>
              <a:gd name="T7" fmla="*/ 819078 h 5033"/>
              <a:gd name="T8" fmla="*/ 103393 w 3085"/>
              <a:gd name="T9" fmla="*/ 1068889 h 5033"/>
              <a:gd name="T10" fmla="*/ 124980 w 3085"/>
              <a:gd name="T11" fmla="*/ 1264953 h 5033"/>
              <a:gd name="T12" fmla="*/ 202998 w 3085"/>
              <a:gd name="T13" fmla="*/ 1305453 h 5033"/>
              <a:gd name="T14" fmla="*/ 458261 w 3085"/>
              <a:gd name="T15" fmla="*/ 1220290 h 5033"/>
              <a:gd name="T16" fmla="*/ 413192 w 3085"/>
              <a:gd name="T17" fmla="*/ 956853 h 5033"/>
              <a:gd name="T18" fmla="*/ 555594 w 3085"/>
              <a:gd name="T19" fmla="*/ 1014764 h 5033"/>
              <a:gd name="T20" fmla="*/ 562411 w 3085"/>
              <a:gd name="T21" fmla="*/ 1226725 h 5033"/>
              <a:gd name="T22" fmla="*/ 803281 w 3085"/>
              <a:gd name="T23" fmla="*/ 1306967 h 5033"/>
              <a:gd name="T24" fmla="*/ 869180 w 3085"/>
              <a:gd name="T25" fmla="*/ 1233159 h 5033"/>
              <a:gd name="T26" fmla="*/ 875997 w 3085"/>
              <a:gd name="T27" fmla="*/ 1003787 h 5033"/>
              <a:gd name="T28" fmla="*/ 823733 w 3085"/>
              <a:gd name="T29" fmla="*/ 769873 h 5033"/>
              <a:gd name="T30" fmla="*/ 720719 w 3085"/>
              <a:gd name="T31" fmla="*/ 607496 h 5033"/>
              <a:gd name="T32" fmla="*/ 580968 w 3085"/>
              <a:gd name="T33" fmla="*/ 521197 h 5033"/>
              <a:gd name="T34" fmla="*/ 545747 w 3085"/>
              <a:gd name="T35" fmla="*/ 701742 h 5033"/>
              <a:gd name="T36" fmla="*/ 442733 w 3085"/>
              <a:gd name="T37" fmla="*/ 971993 h 5033"/>
              <a:gd name="T38" fmla="*/ 515448 w 3085"/>
              <a:gd name="T39" fmla="*/ 995460 h 5033"/>
              <a:gd name="T40" fmla="*/ 541202 w 3085"/>
              <a:gd name="T41" fmla="*/ 769873 h 5033"/>
              <a:gd name="T42" fmla="*/ 471137 w 3085"/>
              <a:gd name="T43" fmla="*/ 740728 h 5033"/>
              <a:gd name="T44" fmla="*/ 442354 w 3085"/>
              <a:gd name="T45" fmla="*/ 769873 h 5033"/>
              <a:gd name="T46" fmla="*/ 874104 w 3085"/>
              <a:gd name="T47" fmla="*/ 339516 h 5033"/>
              <a:gd name="T48" fmla="*/ 1086949 w 3085"/>
              <a:gd name="T49" fmla="*/ 289175 h 5033"/>
              <a:gd name="T50" fmla="*/ 1168375 w 3085"/>
              <a:gd name="T51" fmla="*/ 82892 h 5033"/>
              <a:gd name="T52" fmla="*/ 1117247 w 3085"/>
              <a:gd name="T53" fmla="*/ 757 h 5033"/>
              <a:gd name="T54" fmla="*/ 1055514 w 3085"/>
              <a:gd name="T55" fmla="*/ 46934 h 5033"/>
              <a:gd name="T56" fmla="*/ 1030897 w 3085"/>
              <a:gd name="T57" fmla="*/ 188494 h 5033"/>
              <a:gd name="T58" fmla="*/ 933564 w 3085"/>
              <a:gd name="T59" fmla="*/ 234293 h 5033"/>
              <a:gd name="T60" fmla="*/ 711629 w 3085"/>
              <a:gd name="T61" fmla="*/ 200985 h 5033"/>
              <a:gd name="T62" fmla="*/ 523780 w 3085"/>
              <a:gd name="T63" fmla="*/ 277442 h 5033"/>
              <a:gd name="T64" fmla="*/ 415843 w 3085"/>
              <a:gd name="T65" fmla="*/ 430357 h 5033"/>
              <a:gd name="T66" fmla="*/ 234432 w 3085"/>
              <a:gd name="T67" fmla="*/ 518548 h 5033"/>
              <a:gd name="T68" fmla="*/ 95439 w 3085"/>
              <a:gd name="T69" fmla="*/ 702121 h 5033"/>
              <a:gd name="T70" fmla="*/ 14392 w 3085"/>
              <a:gd name="T71" fmla="*/ 975021 h 5033"/>
              <a:gd name="T72" fmla="*/ 5681 w 3085"/>
              <a:gd name="T73" fmla="*/ 1303182 h 5033"/>
              <a:gd name="T74" fmla="*/ 77639 w 3085"/>
              <a:gd name="T75" fmla="*/ 1601820 h 5033"/>
              <a:gd name="T76" fmla="*/ 216632 w 3085"/>
              <a:gd name="T77" fmla="*/ 1800155 h 5033"/>
              <a:gd name="T78" fmla="*/ 404860 w 3085"/>
              <a:gd name="T79" fmla="*/ 1895537 h 5033"/>
              <a:gd name="T80" fmla="*/ 602935 w 3085"/>
              <a:gd name="T81" fmla="*/ 1889860 h 5033"/>
              <a:gd name="T82" fmla="*/ 785860 w 3085"/>
              <a:gd name="T83" fmla="*/ 1781987 h 5033"/>
              <a:gd name="T84" fmla="*/ 918036 w 3085"/>
              <a:gd name="T85" fmla="*/ 1571918 h 5033"/>
              <a:gd name="T86" fmla="*/ 980905 w 3085"/>
              <a:gd name="T87" fmla="*/ 1261547 h 5033"/>
              <a:gd name="T88" fmla="*/ 965377 w 3085"/>
              <a:gd name="T89" fmla="*/ 947769 h 5033"/>
              <a:gd name="T90" fmla="*/ 883193 w 3085"/>
              <a:gd name="T91" fmla="*/ 691901 h 5033"/>
              <a:gd name="T92" fmla="*/ 748745 w 3085"/>
              <a:gd name="T93" fmla="*/ 518169 h 5033"/>
              <a:gd name="T94" fmla="*/ 575666 w 3085"/>
              <a:gd name="T95" fmla="*/ 431871 h 5033"/>
              <a:gd name="T96" fmla="*/ 633611 w 3085"/>
              <a:gd name="T97" fmla="*/ 326647 h 5033"/>
              <a:gd name="T98" fmla="*/ 920308 w 3085"/>
              <a:gd name="T99" fmla="*/ 1231645 h 5033"/>
              <a:gd name="T100" fmla="*/ 856682 w 3085"/>
              <a:gd name="T101" fmla="*/ 1355415 h 5033"/>
              <a:gd name="T102" fmla="*/ 660501 w 3085"/>
              <a:gd name="T103" fmla="*/ 1299018 h 5033"/>
              <a:gd name="T104" fmla="*/ 458261 w 3085"/>
              <a:gd name="T105" fmla="*/ 1261547 h 5033"/>
              <a:gd name="T106" fmla="*/ 192772 w 3085"/>
              <a:gd name="T107" fmla="*/ 1351630 h 5033"/>
              <a:gd name="T108" fmla="*/ 92410 w 3085"/>
              <a:gd name="T109" fmla="*/ 1329299 h 5033"/>
              <a:gd name="T110" fmla="*/ 58703 w 3085"/>
              <a:gd name="T111" fmla="*/ 1130964 h 5033"/>
              <a:gd name="T112" fmla="*/ 96954 w 3085"/>
              <a:gd name="T113" fmla="*/ 833840 h 5033"/>
              <a:gd name="T114" fmla="*/ 200726 w 3085"/>
              <a:gd name="T115" fmla="*/ 620743 h 5033"/>
              <a:gd name="T116" fmla="*/ 352974 w 3085"/>
              <a:gd name="T117" fmla="*/ 497730 h 5033"/>
              <a:gd name="T118" fmla="*/ 524917 w 3085"/>
              <a:gd name="T119" fmla="*/ 470478 h 5033"/>
              <a:gd name="T120" fmla="*/ 698374 w 3085"/>
              <a:gd name="T121" fmla="*/ 537094 h 5033"/>
              <a:gd name="T122" fmla="*/ 832444 w 3085"/>
              <a:gd name="T123" fmla="*/ 697957 h 5033"/>
              <a:gd name="T124" fmla="*/ 911219 w 3085"/>
              <a:gd name="T125" fmla="*/ 946633 h 50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85" h="5033">
                <a:moveTo>
                  <a:pt x="1073" y="2299"/>
                </a:moveTo>
                <a:lnTo>
                  <a:pt x="1073" y="2299"/>
                </a:lnTo>
                <a:lnTo>
                  <a:pt x="1073" y="2250"/>
                </a:lnTo>
                <a:lnTo>
                  <a:pt x="1076" y="2203"/>
                </a:lnTo>
                <a:lnTo>
                  <a:pt x="1079" y="2156"/>
                </a:lnTo>
                <a:lnTo>
                  <a:pt x="1085" y="2113"/>
                </a:lnTo>
                <a:lnTo>
                  <a:pt x="1091" y="2069"/>
                </a:lnTo>
                <a:lnTo>
                  <a:pt x="1099" y="2028"/>
                </a:lnTo>
                <a:lnTo>
                  <a:pt x="1108" y="1988"/>
                </a:lnTo>
                <a:lnTo>
                  <a:pt x="1118" y="1952"/>
                </a:lnTo>
                <a:lnTo>
                  <a:pt x="1130" y="1917"/>
                </a:lnTo>
                <a:lnTo>
                  <a:pt x="1142" y="1884"/>
                </a:lnTo>
                <a:lnTo>
                  <a:pt x="1156" y="1854"/>
                </a:lnTo>
                <a:lnTo>
                  <a:pt x="1170" y="1826"/>
                </a:lnTo>
                <a:lnTo>
                  <a:pt x="1186" y="1802"/>
                </a:lnTo>
                <a:lnTo>
                  <a:pt x="1193" y="1792"/>
                </a:lnTo>
                <a:lnTo>
                  <a:pt x="1201" y="1782"/>
                </a:lnTo>
                <a:lnTo>
                  <a:pt x="1209" y="1771"/>
                </a:lnTo>
                <a:lnTo>
                  <a:pt x="1218" y="1763"/>
                </a:lnTo>
                <a:lnTo>
                  <a:pt x="1226" y="1755"/>
                </a:lnTo>
                <a:lnTo>
                  <a:pt x="1236" y="1748"/>
                </a:lnTo>
                <a:lnTo>
                  <a:pt x="1236" y="1346"/>
                </a:lnTo>
                <a:lnTo>
                  <a:pt x="1210" y="1348"/>
                </a:lnTo>
                <a:lnTo>
                  <a:pt x="1186" y="1351"/>
                </a:lnTo>
                <a:lnTo>
                  <a:pt x="1160" y="1355"/>
                </a:lnTo>
                <a:lnTo>
                  <a:pt x="1136" y="1360"/>
                </a:lnTo>
                <a:lnTo>
                  <a:pt x="1111" y="1365"/>
                </a:lnTo>
                <a:lnTo>
                  <a:pt x="1087" y="1371"/>
                </a:lnTo>
                <a:lnTo>
                  <a:pt x="1063" y="1377"/>
                </a:lnTo>
                <a:lnTo>
                  <a:pt x="1040" y="1385"/>
                </a:lnTo>
                <a:lnTo>
                  <a:pt x="1017" y="1394"/>
                </a:lnTo>
                <a:lnTo>
                  <a:pt x="993" y="1403"/>
                </a:lnTo>
                <a:lnTo>
                  <a:pt x="970" y="1412"/>
                </a:lnTo>
                <a:lnTo>
                  <a:pt x="947" y="1423"/>
                </a:lnTo>
                <a:lnTo>
                  <a:pt x="924" y="1434"/>
                </a:lnTo>
                <a:lnTo>
                  <a:pt x="901" y="1446"/>
                </a:lnTo>
                <a:lnTo>
                  <a:pt x="880" y="1459"/>
                </a:lnTo>
                <a:lnTo>
                  <a:pt x="858" y="1472"/>
                </a:lnTo>
                <a:lnTo>
                  <a:pt x="836" y="1486"/>
                </a:lnTo>
                <a:lnTo>
                  <a:pt x="816" y="1501"/>
                </a:lnTo>
                <a:lnTo>
                  <a:pt x="795" y="1517"/>
                </a:lnTo>
                <a:lnTo>
                  <a:pt x="774" y="1533"/>
                </a:lnTo>
                <a:lnTo>
                  <a:pt x="754" y="1550"/>
                </a:lnTo>
                <a:lnTo>
                  <a:pt x="733" y="1568"/>
                </a:lnTo>
                <a:lnTo>
                  <a:pt x="714" y="1586"/>
                </a:lnTo>
                <a:lnTo>
                  <a:pt x="695" y="1605"/>
                </a:lnTo>
                <a:lnTo>
                  <a:pt x="675" y="1625"/>
                </a:lnTo>
                <a:lnTo>
                  <a:pt x="657" y="1645"/>
                </a:lnTo>
                <a:lnTo>
                  <a:pt x="639" y="1666"/>
                </a:lnTo>
                <a:lnTo>
                  <a:pt x="620" y="1689"/>
                </a:lnTo>
                <a:lnTo>
                  <a:pt x="603" y="1711"/>
                </a:lnTo>
                <a:lnTo>
                  <a:pt x="586" y="1735"/>
                </a:lnTo>
                <a:lnTo>
                  <a:pt x="568" y="1758"/>
                </a:lnTo>
                <a:lnTo>
                  <a:pt x="552" y="1783"/>
                </a:lnTo>
                <a:lnTo>
                  <a:pt x="536" y="1808"/>
                </a:lnTo>
                <a:lnTo>
                  <a:pt x="520" y="1835"/>
                </a:lnTo>
                <a:lnTo>
                  <a:pt x="505" y="1861"/>
                </a:lnTo>
                <a:lnTo>
                  <a:pt x="490" y="1889"/>
                </a:lnTo>
                <a:lnTo>
                  <a:pt x="476" y="1916"/>
                </a:lnTo>
                <a:lnTo>
                  <a:pt x="462" y="1945"/>
                </a:lnTo>
                <a:lnTo>
                  <a:pt x="448" y="1974"/>
                </a:lnTo>
                <a:lnTo>
                  <a:pt x="435" y="2004"/>
                </a:lnTo>
                <a:lnTo>
                  <a:pt x="423" y="2034"/>
                </a:lnTo>
                <a:lnTo>
                  <a:pt x="410" y="2066"/>
                </a:lnTo>
                <a:lnTo>
                  <a:pt x="398" y="2097"/>
                </a:lnTo>
                <a:lnTo>
                  <a:pt x="387" y="2130"/>
                </a:lnTo>
                <a:lnTo>
                  <a:pt x="377" y="2164"/>
                </a:lnTo>
                <a:lnTo>
                  <a:pt x="367" y="2197"/>
                </a:lnTo>
                <a:lnTo>
                  <a:pt x="356" y="2232"/>
                </a:lnTo>
                <a:lnTo>
                  <a:pt x="347" y="2267"/>
                </a:lnTo>
                <a:lnTo>
                  <a:pt x="338" y="2303"/>
                </a:lnTo>
                <a:lnTo>
                  <a:pt x="330" y="2339"/>
                </a:lnTo>
                <a:lnTo>
                  <a:pt x="322" y="2376"/>
                </a:lnTo>
                <a:lnTo>
                  <a:pt x="315" y="2414"/>
                </a:lnTo>
                <a:lnTo>
                  <a:pt x="309" y="2452"/>
                </a:lnTo>
                <a:lnTo>
                  <a:pt x="302" y="2491"/>
                </a:lnTo>
                <a:lnTo>
                  <a:pt x="296" y="2530"/>
                </a:lnTo>
                <a:lnTo>
                  <a:pt x="291" y="2570"/>
                </a:lnTo>
                <a:lnTo>
                  <a:pt x="287" y="2611"/>
                </a:lnTo>
                <a:lnTo>
                  <a:pt x="283" y="2652"/>
                </a:lnTo>
                <a:lnTo>
                  <a:pt x="280" y="2694"/>
                </a:lnTo>
                <a:lnTo>
                  <a:pt x="277" y="2737"/>
                </a:lnTo>
                <a:lnTo>
                  <a:pt x="275" y="2780"/>
                </a:lnTo>
                <a:lnTo>
                  <a:pt x="273" y="2824"/>
                </a:lnTo>
                <a:lnTo>
                  <a:pt x="273" y="2868"/>
                </a:lnTo>
                <a:lnTo>
                  <a:pt x="272" y="2913"/>
                </a:lnTo>
                <a:lnTo>
                  <a:pt x="273" y="2957"/>
                </a:lnTo>
                <a:lnTo>
                  <a:pt x="273" y="2999"/>
                </a:lnTo>
                <a:lnTo>
                  <a:pt x="275" y="3039"/>
                </a:lnTo>
                <a:lnTo>
                  <a:pt x="277" y="3076"/>
                </a:lnTo>
                <a:lnTo>
                  <a:pt x="280" y="3111"/>
                </a:lnTo>
                <a:lnTo>
                  <a:pt x="283" y="3144"/>
                </a:lnTo>
                <a:lnTo>
                  <a:pt x="287" y="3176"/>
                </a:lnTo>
                <a:lnTo>
                  <a:pt x="291" y="3205"/>
                </a:lnTo>
                <a:lnTo>
                  <a:pt x="296" y="3232"/>
                </a:lnTo>
                <a:lnTo>
                  <a:pt x="302" y="3258"/>
                </a:lnTo>
                <a:lnTo>
                  <a:pt x="309" y="3282"/>
                </a:lnTo>
                <a:lnTo>
                  <a:pt x="315" y="3303"/>
                </a:lnTo>
                <a:lnTo>
                  <a:pt x="322" y="3324"/>
                </a:lnTo>
                <a:lnTo>
                  <a:pt x="330" y="3342"/>
                </a:lnTo>
                <a:lnTo>
                  <a:pt x="338" y="3359"/>
                </a:lnTo>
                <a:lnTo>
                  <a:pt x="347" y="3375"/>
                </a:lnTo>
                <a:lnTo>
                  <a:pt x="356" y="3388"/>
                </a:lnTo>
                <a:lnTo>
                  <a:pt x="367" y="3400"/>
                </a:lnTo>
                <a:lnTo>
                  <a:pt x="377" y="3411"/>
                </a:lnTo>
                <a:lnTo>
                  <a:pt x="387" y="3422"/>
                </a:lnTo>
                <a:lnTo>
                  <a:pt x="398" y="3430"/>
                </a:lnTo>
                <a:lnTo>
                  <a:pt x="410" y="3436"/>
                </a:lnTo>
                <a:lnTo>
                  <a:pt x="423" y="3442"/>
                </a:lnTo>
                <a:lnTo>
                  <a:pt x="435" y="3447"/>
                </a:lnTo>
                <a:lnTo>
                  <a:pt x="448" y="3450"/>
                </a:lnTo>
                <a:lnTo>
                  <a:pt x="461" y="3452"/>
                </a:lnTo>
                <a:lnTo>
                  <a:pt x="476" y="3453"/>
                </a:lnTo>
                <a:lnTo>
                  <a:pt x="490" y="3454"/>
                </a:lnTo>
                <a:lnTo>
                  <a:pt x="505" y="3453"/>
                </a:lnTo>
                <a:lnTo>
                  <a:pt x="520" y="3452"/>
                </a:lnTo>
                <a:lnTo>
                  <a:pt x="536" y="3449"/>
                </a:lnTo>
                <a:lnTo>
                  <a:pt x="552" y="3446"/>
                </a:lnTo>
                <a:lnTo>
                  <a:pt x="586" y="3438"/>
                </a:lnTo>
                <a:lnTo>
                  <a:pt x="620" y="3427"/>
                </a:lnTo>
                <a:lnTo>
                  <a:pt x="657" y="3413"/>
                </a:lnTo>
                <a:lnTo>
                  <a:pt x="695" y="3398"/>
                </a:lnTo>
                <a:lnTo>
                  <a:pt x="774" y="3364"/>
                </a:lnTo>
                <a:lnTo>
                  <a:pt x="858" y="3328"/>
                </a:lnTo>
                <a:lnTo>
                  <a:pt x="901" y="3310"/>
                </a:lnTo>
                <a:lnTo>
                  <a:pt x="946" y="3292"/>
                </a:lnTo>
                <a:lnTo>
                  <a:pt x="993" y="3276"/>
                </a:lnTo>
                <a:lnTo>
                  <a:pt x="1040" y="3261"/>
                </a:lnTo>
                <a:lnTo>
                  <a:pt x="1087" y="3247"/>
                </a:lnTo>
                <a:lnTo>
                  <a:pt x="1111" y="3241"/>
                </a:lnTo>
                <a:lnTo>
                  <a:pt x="1136" y="3236"/>
                </a:lnTo>
                <a:lnTo>
                  <a:pt x="1160" y="3231"/>
                </a:lnTo>
                <a:lnTo>
                  <a:pt x="1185" y="3227"/>
                </a:lnTo>
                <a:lnTo>
                  <a:pt x="1210" y="3224"/>
                </a:lnTo>
                <a:lnTo>
                  <a:pt x="1236" y="3221"/>
                </a:lnTo>
                <a:lnTo>
                  <a:pt x="1236" y="2849"/>
                </a:lnTo>
                <a:lnTo>
                  <a:pt x="1226" y="2842"/>
                </a:lnTo>
                <a:lnTo>
                  <a:pt x="1218" y="2835"/>
                </a:lnTo>
                <a:lnTo>
                  <a:pt x="1209" y="2826"/>
                </a:lnTo>
                <a:lnTo>
                  <a:pt x="1201" y="2816"/>
                </a:lnTo>
                <a:lnTo>
                  <a:pt x="1193" y="2806"/>
                </a:lnTo>
                <a:lnTo>
                  <a:pt x="1186" y="2795"/>
                </a:lnTo>
                <a:lnTo>
                  <a:pt x="1170" y="2771"/>
                </a:lnTo>
                <a:lnTo>
                  <a:pt x="1156" y="2743"/>
                </a:lnTo>
                <a:lnTo>
                  <a:pt x="1142" y="2714"/>
                </a:lnTo>
                <a:lnTo>
                  <a:pt x="1130" y="2681"/>
                </a:lnTo>
                <a:lnTo>
                  <a:pt x="1118" y="2646"/>
                </a:lnTo>
                <a:lnTo>
                  <a:pt x="1108" y="2609"/>
                </a:lnTo>
                <a:lnTo>
                  <a:pt x="1099" y="2569"/>
                </a:lnTo>
                <a:lnTo>
                  <a:pt x="1091" y="2528"/>
                </a:lnTo>
                <a:lnTo>
                  <a:pt x="1085" y="2485"/>
                </a:lnTo>
                <a:lnTo>
                  <a:pt x="1079" y="2441"/>
                </a:lnTo>
                <a:lnTo>
                  <a:pt x="1076" y="2395"/>
                </a:lnTo>
                <a:lnTo>
                  <a:pt x="1073" y="2347"/>
                </a:lnTo>
                <a:lnTo>
                  <a:pt x="1073" y="2299"/>
                </a:lnTo>
                <a:close/>
                <a:moveTo>
                  <a:pt x="1525" y="2299"/>
                </a:moveTo>
                <a:lnTo>
                  <a:pt x="1525" y="2299"/>
                </a:lnTo>
                <a:lnTo>
                  <a:pt x="1524" y="2347"/>
                </a:lnTo>
                <a:lnTo>
                  <a:pt x="1522" y="2395"/>
                </a:lnTo>
                <a:lnTo>
                  <a:pt x="1518" y="2441"/>
                </a:lnTo>
                <a:lnTo>
                  <a:pt x="1513" y="2485"/>
                </a:lnTo>
                <a:lnTo>
                  <a:pt x="1506" y="2528"/>
                </a:lnTo>
                <a:lnTo>
                  <a:pt x="1498" y="2569"/>
                </a:lnTo>
                <a:lnTo>
                  <a:pt x="1489" y="2609"/>
                </a:lnTo>
                <a:lnTo>
                  <a:pt x="1479" y="2646"/>
                </a:lnTo>
                <a:lnTo>
                  <a:pt x="1467" y="2681"/>
                </a:lnTo>
                <a:lnTo>
                  <a:pt x="1455" y="2714"/>
                </a:lnTo>
                <a:lnTo>
                  <a:pt x="1441" y="2743"/>
                </a:lnTo>
                <a:lnTo>
                  <a:pt x="1427" y="2771"/>
                </a:lnTo>
                <a:lnTo>
                  <a:pt x="1412" y="2795"/>
                </a:lnTo>
                <a:lnTo>
                  <a:pt x="1404" y="2806"/>
                </a:lnTo>
                <a:lnTo>
                  <a:pt x="1396" y="2816"/>
                </a:lnTo>
                <a:lnTo>
                  <a:pt x="1387" y="2826"/>
                </a:lnTo>
                <a:lnTo>
                  <a:pt x="1379" y="2835"/>
                </a:lnTo>
                <a:lnTo>
                  <a:pt x="1370" y="2842"/>
                </a:lnTo>
                <a:lnTo>
                  <a:pt x="1362" y="2849"/>
                </a:lnTo>
                <a:lnTo>
                  <a:pt x="1362" y="3221"/>
                </a:lnTo>
                <a:lnTo>
                  <a:pt x="1387" y="3224"/>
                </a:lnTo>
                <a:lnTo>
                  <a:pt x="1412" y="3227"/>
                </a:lnTo>
                <a:lnTo>
                  <a:pt x="1436" y="3231"/>
                </a:lnTo>
                <a:lnTo>
                  <a:pt x="1461" y="3236"/>
                </a:lnTo>
                <a:lnTo>
                  <a:pt x="1485" y="3241"/>
                </a:lnTo>
                <a:lnTo>
                  <a:pt x="1510" y="3247"/>
                </a:lnTo>
                <a:lnTo>
                  <a:pt x="1558" y="3261"/>
                </a:lnTo>
                <a:lnTo>
                  <a:pt x="1604" y="3276"/>
                </a:lnTo>
                <a:lnTo>
                  <a:pt x="1650" y="3292"/>
                </a:lnTo>
                <a:lnTo>
                  <a:pt x="1695" y="3310"/>
                </a:lnTo>
                <a:lnTo>
                  <a:pt x="1739" y="3328"/>
                </a:lnTo>
                <a:lnTo>
                  <a:pt x="1823" y="3364"/>
                </a:lnTo>
                <a:lnTo>
                  <a:pt x="1903" y="3398"/>
                </a:lnTo>
                <a:lnTo>
                  <a:pt x="1941" y="3413"/>
                </a:lnTo>
                <a:lnTo>
                  <a:pt x="1976" y="3427"/>
                </a:lnTo>
                <a:lnTo>
                  <a:pt x="2012" y="3438"/>
                </a:lnTo>
                <a:lnTo>
                  <a:pt x="2044" y="3446"/>
                </a:lnTo>
                <a:lnTo>
                  <a:pt x="2061" y="3449"/>
                </a:lnTo>
                <a:lnTo>
                  <a:pt x="2076" y="3452"/>
                </a:lnTo>
                <a:lnTo>
                  <a:pt x="2091" y="3453"/>
                </a:lnTo>
                <a:lnTo>
                  <a:pt x="2107" y="3454"/>
                </a:lnTo>
                <a:lnTo>
                  <a:pt x="2121" y="3453"/>
                </a:lnTo>
                <a:lnTo>
                  <a:pt x="2135" y="3452"/>
                </a:lnTo>
                <a:lnTo>
                  <a:pt x="2148" y="3450"/>
                </a:lnTo>
                <a:lnTo>
                  <a:pt x="2162" y="3447"/>
                </a:lnTo>
                <a:lnTo>
                  <a:pt x="2175" y="3442"/>
                </a:lnTo>
                <a:lnTo>
                  <a:pt x="2186" y="3436"/>
                </a:lnTo>
                <a:lnTo>
                  <a:pt x="2198" y="3430"/>
                </a:lnTo>
                <a:lnTo>
                  <a:pt x="2209" y="3422"/>
                </a:lnTo>
                <a:lnTo>
                  <a:pt x="2221" y="3411"/>
                </a:lnTo>
                <a:lnTo>
                  <a:pt x="2231" y="3400"/>
                </a:lnTo>
                <a:lnTo>
                  <a:pt x="2240" y="3388"/>
                </a:lnTo>
                <a:lnTo>
                  <a:pt x="2250" y="3375"/>
                </a:lnTo>
                <a:lnTo>
                  <a:pt x="2258" y="3359"/>
                </a:lnTo>
                <a:lnTo>
                  <a:pt x="2267" y="3342"/>
                </a:lnTo>
                <a:lnTo>
                  <a:pt x="2275" y="3324"/>
                </a:lnTo>
                <a:lnTo>
                  <a:pt x="2282" y="3303"/>
                </a:lnTo>
                <a:lnTo>
                  <a:pt x="2289" y="3282"/>
                </a:lnTo>
                <a:lnTo>
                  <a:pt x="2295" y="3258"/>
                </a:lnTo>
                <a:lnTo>
                  <a:pt x="2300" y="3232"/>
                </a:lnTo>
                <a:lnTo>
                  <a:pt x="2305" y="3205"/>
                </a:lnTo>
                <a:lnTo>
                  <a:pt x="2309" y="3176"/>
                </a:lnTo>
                <a:lnTo>
                  <a:pt x="2313" y="3144"/>
                </a:lnTo>
                <a:lnTo>
                  <a:pt x="2317" y="3111"/>
                </a:lnTo>
                <a:lnTo>
                  <a:pt x="2320" y="3076"/>
                </a:lnTo>
                <a:lnTo>
                  <a:pt x="2322" y="3039"/>
                </a:lnTo>
                <a:lnTo>
                  <a:pt x="2324" y="2999"/>
                </a:lnTo>
                <a:lnTo>
                  <a:pt x="2325" y="2957"/>
                </a:lnTo>
                <a:lnTo>
                  <a:pt x="2325" y="2913"/>
                </a:lnTo>
                <a:lnTo>
                  <a:pt x="2325" y="2868"/>
                </a:lnTo>
                <a:lnTo>
                  <a:pt x="2324" y="2824"/>
                </a:lnTo>
                <a:lnTo>
                  <a:pt x="2322" y="2780"/>
                </a:lnTo>
                <a:lnTo>
                  <a:pt x="2320" y="2737"/>
                </a:lnTo>
                <a:lnTo>
                  <a:pt x="2317" y="2694"/>
                </a:lnTo>
                <a:lnTo>
                  <a:pt x="2313" y="2652"/>
                </a:lnTo>
                <a:lnTo>
                  <a:pt x="2309" y="2611"/>
                </a:lnTo>
                <a:lnTo>
                  <a:pt x="2305" y="2570"/>
                </a:lnTo>
                <a:lnTo>
                  <a:pt x="2300" y="2530"/>
                </a:lnTo>
                <a:lnTo>
                  <a:pt x="2295" y="2491"/>
                </a:lnTo>
                <a:lnTo>
                  <a:pt x="2289" y="2452"/>
                </a:lnTo>
                <a:lnTo>
                  <a:pt x="2282" y="2414"/>
                </a:lnTo>
                <a:lnTo>
                  <a:pt x="2275" y="2376"/>
                </a:lnTo>
                <a:lnTo>
                  <a:pt x="2267" y="2339"/>
                </a:lnTo>
                <a:lnTo>
                  <a:pt x="2258" y="2303"/>
                </a:lnTo>
                <a:lnTo>
                  <a:pt x="2250" y="2267"/>
                </a:lnTo>
                <a:lnTo>
                  <a:pt x="2240" y="2232"/>
                </a:lnTo>
                <a:lnTo>
                  <a:pt x="2231" y="2197"/>
                </a:lnTo>
                <a:lnTo>
                  <a:pt x="2221" y="2164"/>
                </a:lnTo>
                <a:lnTo>
                  <a:pt x="2209" y="2130"/>
                </a:lnTo>
                <a:lnTo>
                  <a:pt x="2198" y="2097"/>
                </a:lnTo>
                <a:lnTo>
                  <a:pt x="2186" y="2066"/>
                </a:lnTo>
                <a:lnTo>
                  <a:pt x="2175" y="2034"/>
                </a:lnTo>
                <a:lnTo>
                  <a:pt x="2162" y="2004"/>
                </a:lnTo>
                <a:lnTo>
                  <a:pt x="2148" y="1974"/>
                </a:lnTo>
                <a:lnTo>
                  <a:pt x="2135" y="1945"/>
                </a:lnTo>
                <a:lnTo>
                  <a:pt x="2121" y="1916"/>
                </a:lnTo>
                <a:lnTo>
                  <a:pt x="2107" y="1889"/>
                </a:lnTo>
                <a:lnTo>
                  <a:pt x="2091" y="1861"/>
                </a:lnTo>
                <a:lnTo>
                  <a:pt x="2076" y="1835"/>
                </a:lnTo>
                <a:lnTo>
                  <a:pt x="2061" y="1808"/>
                </a:lnTo>
                <a:lnTo>
                  <a:pt x="2044" y="1783"/>
                </a:lnTo>
                <a:lnTo>
                  <a:pt x="2028" y="1758"/>
                </a:lnTo>
                <a:lnTo>
                  <a:pt x="2012" y="1735"/>
                </a:lnTo>
                <a:lnTo>
                  <a:pt x="1995" y="1711"/>
                </a:lnTo>
                <a:lnTo>
                  <a:pt x="1976" y="1689"/>
                </a:lnTo>
                <a:lnTo>
                  <a:pt x="1959" y="1666"/>
                </a:lnTo>
                <a:lnTo>
                  <a:pt x="1941" y="1645"/>
                </a:lnTo>
                <a:lnTo>
                  <a:pt x="1921" y="1625"/>
                </a:lnTo>
                <a:lnTo>
                  <a:pt x="1903" y="1605"/>
                </a:lnTo>
                <a:lnTo>
                  <a:pt x="1884" y="1586"/>
                </a:lnTo>
                <a:lnTo>
                  <a:pt x="1863" y="1568"/>
                </a:lnTo>
                <a:lnTo>
                  <a:pt x="1844" y="1550"/>
                </a:lnTo>
                <a:lnTo>
                  <a:pt x="1823" y="1533"/>
                </a:lnTo>
                <a:lnTo>
                  <a:pt x="1803" y="1517"/>
                </a:lnTo>
                <a:lnTo>
                  <a:pt x="1782" y="1501"/>
                </a:lnTo>
                <a:lnTo>
                  <a:pt x="1760" y="1486"/>
                </a:lnTo>
                <a:lnTo>
                  <a:pt x="1739" y="1472"/>
                </a:lnTo>
                <a:lnTo>
                  <a:pt x="1717" y="1459"/>
                </a:lnTo>
                <a:lnTo>
                  <a:pt x="1695" y="1446"/>
                </a:lnTo>
                <a:lnTo>
                  <a:pt x="1673" y="1434"/>
                </a:lnTo>
                <a:lnTo>
                  <a:pt x="1650" y="1423"/>
                </a:lnTo>
                <a:lnTo>
                  <a:pt x="1628" y="1412"/>
                </a:lnTo>
                <a:lnTo>
                  <a:pt x="1604" y="1403"/>
                </a:lnTo>
                <a:lnTo>
                  <a:pt x="1581" y="1394"/>
                </a:lnTo>
                <a:lnTo>
                  <a:pt x="1558" y="1385"/>
                </a:lnTo>
                <a:lnTo>
                  <a:pt x="1534" y="1377"/>
                </a:lnTo>
                <a:lnTo>
                  <a:pt x="1510" y="1371"/>
                </a:lnTo>
                <a:lnTo>
                  <a:pt x="1485" y="1365"/>
                </a:lnTo>
                <a:lnTo>
                  <a:pt x="1461" y="1360"/>
                </a:lnTo>
                <a:lnTo>
                  <a:pt x="1436" y="1355"/>
                </a:lnTo>
                <a:lnTo>
                  <a:pt x="1412" y="1351"/>
                </a:lnTo>
                <a:lnTo>
                  <a:pt x="1387" y="1348"/>
                </a:lnTo>
                <a:lnTo>
                  <a:pt x="1362" y="1346"/>
                </a:lnTo>
                <a:lnTo>
                  <a:pt x="1362" y="1748"/>
                </a:lnTo>
                <a:lnTo>
                  <a:pt x="1370" y="1755"/>
                </a:lnTo>
                <a:lnTo>
                  <a:pt x="1379" y="1763"/>
                </a:lnTo>
                <a:lnTo>
                  <a:pt x="1387" y="1771"/>
                </a:lnTo>
                <a:lnTo>
                  <a:pt x="1396" y="1782"/>
                </a:lnTo>
                <a:lnTo>
                  <a:pt x="1404" y="1792"/>
                </a:lnTo>
                <a:lnTo>
                  <a:pt x="1412" y="1802"/>
                </a:lnTo>
                <a:lnTo>
                  <a:pt x="1427" y="1826"/>
                </a:lnTo>
                <a:lnTo>
                  <a:pt x="1441" y="1854"/>
                </a:lnTo>
                <a:lnTo>
                  <a:pt x="1455" y="1884"/>
                </a:lnTo>
                <a:lnTo>
                  <a:pt x="1467" y="1917"/>
                </a:lnTo>
                <a:lnTo>
                  <a:pt x="1479" y="1952"/>
                </a:lnTo>
                <a:lnTo>
                  <a:pt x="1489" y="1988"/>
                </a:lnTo>
                <a:lnTo>
                  <a:pt x="1498" y="2028"/>
                </a:lnTo>
                <a:lnTo>
                  <a:pt x="1506" y="2069"/>
                </a:lnTo>
                <a:lnTo>
                  <a:pt x="1513" y="2113"/>
                </a:lnTo>
                <a:lnTo>
                  <a:pt x="1518" y="2156"/>
                </a:lnTo>
                <a:lnTo>
                  <a:pt x="1522" y="2203"/>
                </a:lnTo>
                <a:lnTo>
                  <a:pt x="1524" y="2250"/>
                </a:lnTo>
                <a:lnTo>
                  <a:pt x="1525" y="2299"/>
                </a:lnTo>
                <a:close/>
                <a:moveTo>
                  <a:pt x="1168" y="2034"/>
                </a:moveTo>
                <a:lnTo>
                  <a:pt x="1168" y="2553"/>
                </a:lnTo>
                <a:lnTo>
                  <a:pt x="1168" y="2561"/>
                </a:lnTo>
                <a:lnTo>
                  <a:pt x="1169" y="2568"/>
                </a:lnTo>
                <a:lnTo>
                  <a:pt x="1171" y="2575"/>
                </a:lnTo>
                <a:lnTo>
                  <a:pt x="1173" y="2583"/>
                </a:lnTo>
                <a:lnTo>
                  <a:pt x="1178" y="2589"/>
                </a:lnTo>
                <a:lnTo>
                  <a:pt x="1181" y="2595"/>
                </a:lnTo>
                <a:lnTo>
                  <a:pt x="1185" y="2602"/>
                </a:lnTo>
                <a:lnTo>
                  <a:pt x="1190" y="2608"/>
                </a:lnTo>
                <a:lnTo>
                  <a:pt x="1196" y="2613"/>
                </a:lnTo>
                <a:lnTo>
                  <a:pt x="1201" y="2617"/>
                </a:lnTo>
                <a:lnTo>
                  <a:pt x="1207" y="2621"/>
                </a:lnTo>
                <a:lnTo>
                  <a:pt x="1214" y="2624"/>
                </a:lnTo>
                <a:lnTo>
                  <a:pt x="1221" y="2627"/>
                </a:lnTo>
                <a:lnTo>
                  <a:pt x="1228" y="2629"/>
                </a:lnTo>
                <a:lnTo>
                  <a:pt x="1236" y="2630"/>
                </a:lnTo>
                <a:lnTo>
                  <a:pt x="1244" y="2630"/>
                </a:lnTo>
                <a:lnTo>
                  <a:pt x="1354" y="2630"/>
                </a:lnTo>
                <a:lnTo>
                  <a:pt x="1361" y="2630"/>
                </a:lnTo>
                <a:lnTo>
                  <a:pt x="1369" y="2629"/>
                </a:lnTo>
                <a:lnTo>
                  <a:pt x="1376" y="2627"/>
                </a:lnTo>
                <a:lnTo>
                  <a:pt x="1383" y="2624"/>
                </a:lnTo>
                <a:lnTo>
                  <a:pt x="1389" y="2621"/>
                </a:lnTo>
                <a:lnTo>
                  <a:pt x="1396" y="2617"/>
                </a:lnTo>
                <a:lnTo>
                  <a:pt x="1402" y="2613"/>
                </a:lnTo>
                <a:lnTo>
                  <a:pt x="1407" y="2608"/>
                </a:lnTo>
                <a:lnTo>
                  <a:pt x="1412" y="2602"/>
                </a:lnTo>
                <a:lnTo>
                  <a:pt x="1416" y="2595"/>
                </a:lnTo>
                <a:lnTo>
                  <a:pt x="1420" y="2589"/>
                </a:lnTo>
                <a:lnTo>
                  <a:pt x="1423" y="2583"/>
                </a:lnTo>
                <a:lnTo>
                  <a:pt x="1426" y="2575"/>
                </a:lnTo>
                <a:lnTo>
                  <a:pt x="1427" y="2568"/>
                </a:lnTo>
                <a:lnTo>
                  <a:pt x="1428" y="2561"/>
                </a:lnTo>
                <a:lnTo>
                  <a:pt x="1429" y="2553"/>
                </a:lnTo>
                <a:lnTo>
                  <a:pt x="1429" y="2034"/>
                </a:lnTo>
                <a:lnTo>
                  <a:pt x="1428" y="2027"/>
                </a:lnTo>
                <a:lnTo>
                  <a:pt x="1427" y="2019"/>
                </a:lnTo>
                <a:lnTo>
                  <a:pt x="1426" y="2012"/>
                </a:lnTo>
                <a:lnTo>
                  <a:pt x="1423" y="2005"/>
                </a:lnTo>
                <a:lnTo>
                  <a:pt x="1420" y="1998"/>
                </a:lnTo>
                <a:lnTo>
                  <a:pt x="1416" y="1991"/>
                </a:lnTo>
                <a:lnTo>
                  <a:pt x="1412" y="1985"/>
                </a:lnTo>
                <a:lnTo>
                  <a:pt x="1407" y="1979"/>
                </a:lnTo>
                <a:lnTo>
                  <a:pt x="1402" y="1974"/>
                </a:lnTo>
                <a:lnTo>
                  <a:pt x="1396" y="1970"/>
                </a:lnTo>
                <a:lnTo>
                  <a:pt x="1389" y="1966"/>
                </a:lnTo>
                <a:lnTo>
                  <a:pt x="1383" y="1963"/>
                </a:lnTo>
                <a:lnTo>
                  <a:pt x="1376" y="1960"/>
                </a:lnTo>
                <a:lnTo>
                  <a:pt x="1369" y="1959"/>
                </a:lnTo>
                <a:lnTo>
                  <a:pt x="1361" y="1957"/>
                </a:lnTo>
                <a:lnTo>
                  <a:pt x="1354" y="1957"/>
                </a:lnTo>
                <a:lnTo>
                  <a:pt x="1244" y="1957"/>
                </a:lnTo>
                <a:lnTo>
                  <a:pt x="1236" y="1957"/>
                </a:lnTo>
                <a:lnTo>
                  <a:pt x="1228" y="1959"/>
                </a:lnTo>
                <a:lnTo>
                  <a:pt x="1221" y="1960"/>
                </a:lnTo>
                <a:lnTo>
                  <a:pt x="1214" y="1963"/>
                </a:lnTo>
                <a:lnTo>
                  <a:pt x="1207" y="1966"/>
                </a:lnTo>
                <a:lnTo>
                  <a:pt x="1201" y="1970"/>
                </a:lnTo>
                <a:lnTo>
                  <a:pt x="1196" y="1974"/>
                </a:lnTo>
                <a:lnTo>
                  <a:pt x="1190" y="1979"/>
                </a:lnTo>
                <a:lnTo>
                  <a:pt x="1185" y="1985"/>
                </a:lnTo>
                <a:lnTo>
                  <a:pt x="1181" y="1991"/>
                </a:lnTo>
                <a:lnTo>
                  <a:pt x="1178" y="1998"/>
                </a:lnTo>
                <a:lnTo>
                  <a:pt x="1173" y="2005"/>
                </a:lnTo>
                <a:lnTo>
                  <a:pt x="1171" y="2012"/>
                </a:lnTo>
                <a:lnTo>
                  <a:pt x="1169" y="2019"/>
                </a:lnTo>
                <a:lnTo>
                  <a:pt x="1168" y="2027"/>
                </a:lnTo>
                <a:lnTo>
                  <a:pt x="1168" y="2034"/>
                </a:lnTo>
                <a:close/>
                <a:moveTo>
                  <a:pt x="1789" y="827"/>
                </a:moveTo>
                <a:lnTo>
                  <a:pt x="1789" y="827"/>
                </a:lnTo>
                <a:lnTo>
                  <a:pt x="1809" y="825"/>
                </a:lnTo>
                <a:lnTo>
                  <a:pt x="1828" y="824"/>
                </a:lnTo>
                <a:lnTo>
                  <a:pt x="1849" y="823"/>
                </a:lnTo>
                <a:lnTo>
                  <a:pt x="1869" y="823"/>
                </a:lnTo>
                <a:lnTo>
                  <a:pt x="1909" y="825"/>
                </a:lnTo>
                <a:lnTo>
                  <a:pt x="1950" y="828"/>
                </a:lnTo>
                <a:lnTo>
                  <a:pt x="1989" y="833"/>
                </a:lnTo>
                <a:lnTo>
                  <a:pt x="2029" y="840"/>
                </a:lnTo>
                <a:lnTo>
                  <a:pt x="2069" y="848"/>
                </a:lnTo>
                <a:lnTo>
                  <a:pt x="2109" y="856"/>
                </a:lnTo>
                <a:lnTo>
                  <a:pt x="2188" y="873"/>
                </a:lnTo>
                <a:lnTo>
                  <a:pt x="2229" y="882"/>
                </a:lnTo>
                <a:lnTo>
                  <a:pt x="2269" y="890"/>
                </a:lnTo>
                <a:lnTo>
                  <a:pt x="2308" y="897"/>
                </a:lnTo>
                <a:lnTo>
                  <a:pt x="2348" y="904"/>
                </a:lnTo>
                <a:lnTo>
                  <a:pt x="2389" y="908"/>
                </a:lnTo>
                <a:lnTo>
                  <a:pt x="2429" y="911"/>
                </a:lnTo>
                <a:lnTo>
                  <a:pt x="2470" y="911"/>
                </a:lnTo>
                <a:lnTo>
                  <a:pt x="2511" y="910"/>
                </a:lnTo>
                <a:lnTo>
                  <a:pt x="2550" y="906"/>
                </a:lnTo>
                <a:lnTo>
                  <a:pt x="2588" y="901"/>
                </a:lnTo>
                <a:lnTo>
                  <a:pt x="2625" y="892"/>
                </a:lnTo>
                <a:lnTo>
                  <a:pt x="2660" y="882"/>
                </a:lnTo>
                <a:lnTo>
                  <a:pt x="2694" y="871"/>
                </a:lnTo>
                <a:lnTo>
                  <a:pt x="2727" y="857"/>
                </a:lnTo>
                <a:lnTo>
                  <a:pt x="2758" y="841"/>
                </a:lnTo>
                <a:lnTo>
                  <a:pt x="2788" y="824"/>
                </a:lnTo>
                <a:lnTo>
                  <a:pt x="2817" y="806"/>
                </a:lnTo>
                <a:lnTo>
                  <a:pt x="2844" y="785"/>
                </a:lnTo>
                <a:lnTo>
                  <a:pt x="2870" y="764"/>
                </a:lnTo>
                <a:lnTo>
                  <a:pt x="2894" y="741"/>
                </a:lnTo>
                <a:lnTo>
                  <a:pt x="2916" y="715"/>
                </a:lnTo>
                <a:lnTo>
                  <a:pt x="2938" y="690"/>
                </a:lnTo>
                <a:lnTo>
                  <a:pt x="2958" y="662"/>
                </a:lnTo>
                <a:lnTo>
                  <a:pt x="2977" y="634"/>
                </a:lnTo>
                <a:lnTo>
                  <a:pt x="2994" y="603"/>
                </a:lnTo>
                <a:lnTo>
                  <a:pt x="3010" y="573"/>
                </a:lnTo>
                <a:lnTo>
                  <a:pt x="3024" y="541"/>
                </a:lnTo>
                <a:lnTo>
                  <a:pt x="3037" y="508"/>
                </a:lnTo>
                <a:lnTo>
                  <a:pt x="3048" y="475"/>
                </a:lnTo>
                <a:lnTo>
                  <a:pt x="3058" y="440"/>
                </a:lnTo>
                <a:lnTo>
                  <a:pt x="3066" y="404"/>
                </a:lnTo>
                <a:lnTo>
                  <a:pt x="3073" y="369"/>
                </a:lnTo>
                <a:lnTo>
                  <a:pt x="3078" y="332"/>
                </a:lnTo>
                <a:lnTo>
                  <a:pt x="3083" y="294"/>
                </a:lnTo>
                <a:lnTo>
                  <a:pt x="3085" y="257"/>
                </a:lnTo>
                <a:lnTo>
                  <a:pt x="3085" y="219"/>
                </a:lnTo>
                <a:lnTo>
                  <a:pt x="3084" y="180"/>
                </a:lnTo>
                <a:lnTo>
                  <a:pt x="3082" y="142"/>
                </a:lnTo>
                <a:lnTo>
                  <a:pt x="3079" y="124"/>
                </a:lnTo>
                <a:lnTo>
                  <a:pt x="3075" y="109"/>
                </a:lnTo>
                <a:lnTo>
                  <a:pt x="3070" y="94"/>
                </a:lnTo>
                <a:lnTo>
                  <a:pt x="3063" y="80"/>
                </a:lnTo>
                <a:lnTo>
                  <a:pt x="3056" y="67"/>
                </a:lnTo>
                <a:lnTo>
                  <a:pt x="3047" y="56"/>
                </a:lnTo>
                <a:lnTo>
                  <a:pt x="3038" y="45"/>
                </a:lnTo>
                <a:lnTo>
                  <a:pt x="3026" y="36"/>
                </a:lnTo>
                <a:lnTo>
                  <a:pt x="3015" y="28"/>
                </a:lnTo>
                <a:lnTo>
                  <a:pt x="3003" y="20"/>
                </a:lnTo>
                <a:lnTo>
                  <a:pt x="2991" y="14"/>
                </a:lnTo>
                <a:lnTo>
                  <a:pt x="2978" y="9"/>
                </a:lnTo>
                <a:lnTo>
                  <a:pt x="2964" y="5"/>
                </a:lnTo>
                <a:lnTo>
                  <a:pt x="2950" y="2"/>
                </a:lnTo>
                <a:lnTo>
                  <a:pt x="2937" y="1"/>
                </a:lnTo>
                <a:lnTo>
                  <a:pt x="2923" y="0"/>
                </a:lnTo>
                <a:lnTo>
                  <a:pt x="2909" y="1"/>
                </a:lnTo>
                <a:lnTo>
                  <a:pt x="2895" y="2"/>
                </a:lnTo>
                <a:lnTo>
                  <a:pt x="2882" y="5"/>
                </a:lnTo>
                <a:lnTo>
                  <a:pt x="2870" y="9"/>
                </a:lnTo>
                <a:lnTo>
                  <a:pt x="2857" y="14"/>
                </a:lnTo>
                <a:lnTo>
                  <a:pt x="2845" y="20"/>
                </a:lnTo>
                <a:lnTo>
                  <a:pt x="2835" y="28"/>
                </a:lnTo>
                <a:lnTo>
                  <a:pt x="2825" y="36"/>
                </a:lnTo>
                <a:lnTo>
                  <a:pt x="2816" y="45"/>
                </a:lnTo>
                <a:lnTo>
                  <a:pt x="2807" y="55"/>
                </a:lnTo>
                <a:lnTo>
                  <a:pt x="2800" y="67"/>
                </a:lnTo>
                <a:lnTo>
                  <a:pt x="2795" y="80"/>
                </a:lnTo>
                <a:lnTo>
                  <a:pt x="2791" y="94"/>
                </a:lnTo>
                <a:lnTo>
                  <a:pt x="2788" y="108"/>
                </a:lnTo>
                <a:lnTo>
                  <a:pt x="2787" y="124"/>
                </a:lnTo>
                <a:lnTo>
                  <a:pt x="2787" y="142"/>
                </a:lnTo>
                <a:lnTo>
                  <a:pt x="2790" y="179"/>
                </a:lnTo>
                <a:lnTo>
                  <a:pt x="2791" y="217"/>
                </a:lnTo>
                <a:lnTo>
                  <a:pt x="2791" y="255"/>
                </a:lnTo>
                <a:lnTo>
                  <a:pt x="2790" y="291"/>
                </a:lnTo>
                <a:lnTo>
                  <a:pt x="2786" y="326"/>
                </a:lnTo>
                <a:lnTo>
                  <a:pt x="2780" y="361"/>
                </a:lnTo>
                <a:lnTo>
                  <a:pt x="2777" y="378"/>
                </a:lnTo>
                <a:lnTo>
                  <a:pt x="2773" y="394"/>
                </a:lnTo>
                <a:lnTo>
                  <a:pt x="2768" y="411"/>
                </a:lnTo>
                <a:lnTo>
                  <a:pt x="2762" y="426"/>
                </a:lnTo>
                <a:lnTo>
                  <a:pt x="2756" y="441"/>
                </a:lnTo>
                <a:lnTo>
                  <a:pt x="2748" y="456"/>
                </a:lnTo>
                <a:lnTo>
                  <a:pt x="2740" y="471"/>
                </a:lnTo>
                <a:lnTo>
                  <a:pt x="2732" y="484"/>
                </a:lnTo>
                <a:lnTo>
                  <a:pt x="2722" y="498"/>
                </a:lnTo>
                <a:lnTo>
                  <a:pt x="2712" y="510"/>
                </a:lnTo>
                <a:lnTo>
                  <a:pt x="2701" y="523"/>
                </a:lnTo>
                <a:lnTo>
                  <a:pt x="2689" y="535"/>
                </a:lnTo>
                <a:lnTo>
                  <a:pt x="2676" y="546"/>
                </a:lnTo>
                <a:lnTo>
                  <a:pt x="2662" y="556"/>
                </a:lnTo>
                <a:lnTo>
                  <a:pt x="2648" y="566"/>
                </a:lnTo>
                <a:lnTo>
                  <a:pt x="2631" y="576"/>
                </a:lnTo>
                <a:lnTo>
                  <a:pt x="2615" y="584"/>
                </a:lnTo>
                <a:lnTo>
                  <a:pt x="2597" y="592"/>
                </a:lnTo>
                <a:lnTo>
                  <a:pt x="2577" y="598"/>
                </a:lnTo>
                <a:lnTo>
                  <a:pt x="2558" y="605"/>
                </a:lnTo>
                <a:lnTo>
                  <a:pt x="2540" y="609"/>
                </a:lnTo>
                <a:lnTo>
                  <a:pt x="2521" y="613"/>
                </a:lnTo>
                <a:lnTo>
                  <a:pt x="2503" y="616"/>
                </a:lnTo>
                <a:lnTo>
                  <a:pt x="2485" y="618"/>
                </a:lnTo>
                <a:lnTo>
                  <a:pt x="2465" y="619"/>
                </a:lnTo>
                <a:lnTo>
                  <a:pt x="2447" y="620"/>
                </a:lnTo>
                <a:lnTo>
                  <a:pt x="2427" y="620"/>
                </a:lnTo>
                <a:lnTo>
                  <a:pt x="2409" y="620"/>
                </a:lnTo>
                <a:lnTo>
                  <a:pt x="2370" y="617"/>
                </a:lnTo>
                <a:lnTo>
                  <a:pt x="2333" y="613"/>
                </a:lnTo>
                <a:lnTo>
                  <a:pt x="2294" y="607"/>
                </a:lnTo>
                <a:lnTo>
                  <a:pt x="2255" y="600"/>
                </a:lnTo>
                <a:lnTo>
                  <a:pt x="2217" y="592"/>
                </a:lnTo>
                <a:lnTo>
                  <a:pt x="2179" y="583"/>
                </a:lnTo>
                <a:lnTo>
                  <a:pt x="2103" y="565"/>
                </a:lnTo>
                <a:lnTo>
                  <a:pt x="2065" y="556"/>
                </a:lnTo>
                <a:lnTo>
                  <a:pt x="2027" y="549"/>
                </a:lnTo>
                <a:lnTo>
                  <a:pt x="1990" y="542"/>
                </a:lnTo>
                <a:lnTo>
                  <a:pt x="1955" y="537"/>
                </a:lnTo>
                <a:lnTo>
                  <a:pt x="1916" y="533"/>
                </a:lnTo>
                <a:lnTo>
                  <a:pt x="1879" y="531"/>
                </a:lnTo>
                <a:lnTo>
                  <a:pt x="1843" y="530"/>
                </a:lnTo>
                <a:lnTo>
                  <a:pt x="1807" y="532"/>
                </a:lnTo>
                <a:lnTo>
                  <a:pt x="1772" y="534"/>
                </a:lnTo>
                <a:lnTo>
                  <a:pt x="1739" y="539"/>
                </a:lnTo>
                <a:lnTo>
                  <a:pt x="1706" y="545"/>
                </a:lnTo>
                <a:lnTo>
                  <a:pt x="1674" y="553"/>
                </a:lnTo>
                <a:lnTo>
                  <a:pt x="1643" y="562"/>
                </a:lnTo>
                <a:lnTo>
                  <a:pt x="1613" y="574"/>
                </a:lnTo>
                <a:lnTo>
                  <a:pt x="1584" y="586"/>
                </a:lnTo>
                <a:lnTo>
                  <a:pt x="1555" y="599"/>
                </a:lnTo>
                <a:lnTo>
                  <a:pt x="1528" y="614"/>
                </a:lnTo>
                <a:lnTo>
                  <a:pt x="1501" y="631"/>
                </a:lnTo>
                <a:lnTo>
                  <a:pt x="1476" y="649"/>
                </a:lnTo>
                <a:lnTo>
                  <a:pt x="1452" y="668"/>
                </a:lnTo>
                <a:lnTo>
                  <a:pt x="1428" y="689"/>
                </a:lnTo>
                <a:lnTo>
                  <a:pt x="1405" y="710"/>
                </a:lnTo>
                <a:lnTo>
                  <a:pt x="1383" y="733"/>
                </a:lnTo>
                <a:lnTo>
                  <a:pt x="1363" y="757"/>
                </a:lnTo>
                <a:lnTo>
                  <a:pt x="1343" y="782"/>
                </a:lnTo>
                <a:lnTo>
                  <a:pt x="1324" y="809"/>
                </a:lnTo>
                <a:lnTo>
                  <a:pt x="1306" y="835"/>
                </a:lnTo>
                <a:lnTo>
                  <a:pt x="1290" y="864"/>
                </a:lnTo>
                <a:lnTo>
                  <a:pt x="1273" y="893"/>
                </a:lnTo>
                <a:lnTo>
                  <a:pt x="1259" y="924"/>
                </a:lnTo>
                <a:lnTo>
                  <a:pt x="1245" y="955"/>
                </a:lnTo>
                <a:lnTo>
                  <a:pt x="1233" y="987"/>
                </a:lnTo>
                <a:lnTo>
                  <a:pt x="1220" y="1020"/>
                </a:lnTo>
                <a:lnTo>
                  <a:pt x="1209" y="1053"/>
                </a:lnTo>
                <a:lnTo>
                  <a:pt x="1200" y="1088"/>
                </a:lnTo>
                <a:lnTo>
                  <a:pt x="1191" y="1123"/>
                </a:lnTo>
                <a:lnTo>
                  <a:pt x="1160" y="1127"/>
                </a:lnTo>
                <a:lnTo>
                  <a:pt x="1129" y="1132"/>
                </a:lnTo>
                <a:lnTo>
                  <a:pt x="1098" y="1137"/>
                </a:lnTo>
                <a:lnTo>
                  <a:pt x="1068" y="1143"/>
                </a:lnTo>
                <a:lnTo>
                  <a:pt x="1038" y="1151"/>
                </a:lnTo>
                <a:lnTo>
                  <a:pt x="1007" y="1159"/>
                </a:lnTo>
                <a:lnTo>
                  <a:pt x="978" y="1168"/>
                </a:lnTo>
                <a:lnTo>
                  <a:pt x="948" y="1179"/>
                </a:lnTo>
                <a:lnTo>
                  <a:pt x="920" y="1190"/>
                </a:lnTo>
                <a:lnTo>
                  <a:pt x="890" y="1201"/>
                </a:lnTo>
                <a:lnTo>
                  <a:pt x="862" y="1214"/>
                </a:lnTo>
                <a:lnTo>
                  <a:pt x="833" y="1229"/>
                </a:lnTo>
                <a:lnTo>
                  <a:pt x="806" y="1243"/>
                </a:lnTo>
                <a:lnTo>
                  <a:pt x="778" y="1258"/>
                </a:lnTo>
                <a:lnTo>
                  <a:pt x="751" y="1274"/>
                </a:lnTo>
                <a:lnTo>
                  <a:pt x="724" y="1292"/>
                </a:lnTo>
                <a:lnTo>
                  <a:pt x="697" y="1310"/>
                </a:lnTo>
                <a:lnTo>
                  <a:pt x="671" y="1329"/>
                </a:lnTo>
                <a:lnTo>
                  <a:pt x="645" y="1350"/>
                </a:lnTo>
                <a:lnTo>
                  <a:pt x="619" y="1370"/>
                </a:lnTo>
                <a:lnTo>
                  <a:pt x="595" y="1391"/>
                </a:lnTo>
                <a:lnTo>
                  <a:pt x="569" y="1415"/>
                </a:lnTo>
                <a:lnTo>
                  <a:pt x="545" y="1438"/>
                </a:lnTo>
                <a:lnTo>
                  <a:pt x="521" y="1463"/>
                </a:lnTo>
                <a:lnTo>
                  <a:pt x="498" y="1487"/>
                </a:lnTo>
                <a:lnTo>
                  <a:pt x="475" y="1514"/>
                </a:lnTo>
                <a:lnTo>
                  <a:pt x="452" y="1540"/>
                </a:lnTo>
                <a:lnTo>
                  <a:pt x="430" y="1568"/>
                </a:lnTo>
                <a:lnTo>
                  <a:pt x="408" y="1596"/>
                </a:lnTo>
                <a:lnTo>
                  <a:pt x="387" y="1626"/>
                </a:lnTo>
                <a:lnTo>
                  <a:pt x="366" y="1656"/>
                </a:lnTo>
                <a:lnTo>
                  <a:pt x="345" y="1688"/>
                </a:lnTo>
                <a:lnTo>
                  <a:pt x="326" y="1719"/>
                </a:lnTo>
                <a:lnTo>
                  <a:pt x="307" y="1752"/>
                </a:lnTo>
                <a:lnTo>
                  <a:pt x="287" y="1786"/>
                </a:lnTo>
                <a:lnTo>
                  <a:pt x="269" y="1820"/>
                </a:lnTo>
                <a:lnTo>
                  <a:pt x="252" y="1855"/>
                </a:lnTo>
                <a:lnTo>
                  <a:pt x="234" y="1892"/>
                </a:lnTo>
                <a:lnTo>
                  <a:pt x="218" y="1928"/>
                </a:lnTo>
                <a:lnTo>
                  <a:pt x="202" y="1966"/>
                </a:lnTo>
                <a:lnTo>
                  <a:pt x="185" y="2005"/>
                </a:lnTo>
                <a:lnTo>
                  <a:pt x="171" y="2043"/>
                </a:lnTo>
                <a:lnTo>
                  <a:pt x="156" y="2083"/>
                </a:lnTo>
                <a:lnTo>
                  <a:pt x="143" y="2124"/>
                </a:lnTo>
                <a:lnTo>
                  <a:pt x="129" y="2166"/>
                </a:lnTo>
                <a:lnTo>
                  <a:pt x="116" y="2208"/>
                </a:lnTo>
                <a:lnTo>
                  <a:pt x="104" y="2251"/>
                </a:lnTo>
                <a:lnTo>
                  <a:pt x="93" y="2296"/>
                </a:lnTo>
                <a:lnTo>
                  <a:pt x="81" y="2340"/>
                </a:lnTo>
                <a:lnTo>
                  <a:pt x="71" y="2386"/>
                </a:lnTo>
                <a:lnTo>
                  <a:pt x="62" y="2432"/>
                </a:lnTo>
                <a:lnTo>
                  <a:pt x="53" y="2479"/>
                </a:lnTo>
                <a:lnTo>
                  <a:pt x="45" y="2527"/>
                </a:lnTo>
                <a:lnTo>
                  <a:pt x="38" y="2576"/>
                </a:lnTo>
                <a:lnTo>
                  <a:pt x="30" y="2625"/>
                </a:lnTo>
                <a:lnTo>
                  <a:pt x="24" y="2675"/>
                </a:lnTo>
                <a:lnTo>
                  <a:pt x="18" y="2726"/>
                </a:lnTo>
                <a:lnTo>
                  <a:pt x="14" y="2778"/>
                </a:lnTo>
                <a:lnTo>
                  <a:pt x="10" y="2830"/>
                </a:lnTo>
                <a:lnTo>
                  <a:pt x="6" y="2883"/>
                </a:lnTo>
                <a:lnTo>
                  <a:pt x="4" y="2937"/>
                </a:lnTo>
                <a:lnTo>
                  <a:pt x="2" y="2992"/>
                </a:lnTo>
                <a:lnTo>
                  <a:pt x="1" y="3047"/>
                </a:lnTo>
                <a:lnTo>
                  <a:pt x="0" y="3103"/>
                </a:lnTo>
                <a:lnTo>
                  <a:pt x="1" y="3162"/>
                </a:lnTo>
                <a:lnTo>
                  <a:pt x="2" y="3220"/>
                </a:lnTo>
                <a:lnTo>
                  <a:pt x="4" y="3277"/>
                </a:lnTo>
                <a:lnTo>
                  <a:pt x="7" y="3333"/>
                </a:lnTo>
                <a:lnTo>
                  <a:pt x="11" y="3389"/>
                </a:lnTo>
                <a:lnTo>
                  <a:pt x="15" y="3443"/>
                </a:lnTo>
                <a:lnTo>
                  <a:pt x="20" y="3497"/>
                </a:lnTo>
                <a:lnTo>
                  <a:pt x="26" y="3550"/>
                </a:lnTo>
                <a:lnTo>
                  <a:pt x="34" y="3602"/>
                </a:lnTo>
                <a:lnTo>
                  <a:pt x="41" y="3653"/>
                </a:lnTo>
                <a:lnTo>
                  <a:pt x="50" y="3703"/>
                </a:lnTo>
                <a:lnTo>
                  <a:pt x="59" y="3752"/>
                </a:lnTo>
                <a:lnTo>
                  <a:pt x="68" y="3799"/>
                </a:lnTo>
                <a:lnTo>
                  <a:pt x="79" y="3847"/>
                </a:lnTo>
                <a:lnTo>
                  <a:pt x="91" y="3893"/>
                </a:lnTo>
                <a:lnTo>
                  <a:pt x="102" y="3939"/>
                </a:lnTo>
                <a:lnTo>
                  <a:pt x="115" y="3984"/>
                </a:lnTo>
                <a:lnTo>
                  <a:pt x="128" y="4028"/>
                </a:lnTo>
                <a:lnTo>
                  <a:pt x="143" y="4070"/>
                </a:lnTo>
                <a:lnTo>
                  <a:pt x="157" y="4112"/>
                </a:lnTo>
                <a:lnTo>
                  <a:pt x="172" y="4153"/>
                </a:lnTo>
                <a:lnTo>
                  <a:pt x="188" y="4193"/>
                </a:lnTo>
                <a:lnTo>
                  <a:pt x="205" y="4232"/>
                </a:lnTo>
                <a:lnTo>
                  <a:pt x="222" y="4270"/>
                </a:lnTo>
                <a:lnTo>
                  <a:pt x="239" y="4308"/>
                </a:lnTo>
                <a:lnTo>
                  <a:pt x="258" y="4344"/>
                </a:lnTo>
                <a:lnTo>
                  <a:pt x="277" y="4379"/>
                </a:lnTo>
                <a:lnTo>
                  <a:pt x="296" y="4414"/>
                </a:lnTo>
                <a:lnTo>
                  <a:pt x="317" y="4447"/>
                </a:lnTo>
                <a:lnTo>
                  <a:pt x="337" y="4480"/>
                </a:lnTo>
                <a:lnTo>
                  <a:pt x="359" y="4512"/>
                </a:lnTo>
                <a:lnTo>
                  <a:pt x="381" y="4543"/>
                </a:lnTo>
                <a:lnTo>
                  <a:pt x="402" y="4573"/>
                </a:lnTo>
                <a:lnTo>
                  <a:pt x="426" y="4602"/>
                </a:lnTo>
                <a:lnTo>
                  <a:pt x="449" y="4630"/>
                </a:lnTo>
                <a:lnTo>
                  <a:pt x="473" y="4657"/>
                </a:lnTo>
                <a:lnTo>
                  <a:pt x="497" y="4684"/>
                </a:lnTo>
                <a:lnTo>
                  <a:pt x="521" y="4708"/>
                </a:lnTo>
                <a:lnTo>
                  <a:pt x="547" y="4732"/>
                </a:lnTo>
                <a:lnTo>
                  <a:pt x="572" y="4756"/>
                </a:lnTo>
                <a:lnTo>
                  <a:pt x="599" y="4778"/>
                </a:lnTo>
                <a:lnTo>
                  <a:pt x="625" y="4800"/>
                </a:lnTo>
                <a:lnTo>
                  <a:pt x="652" y="4821"/>
                </a:lnTo>
                <a:lnTo>
                  <a:pt x="679" y="4840"/>
                </a:lnTo>
                <a:lnTo>
                  <a:pt x="708" y="4859"/>
                </a:lnTo>
                <a:lnTo>
                  <a:pt x="735" y="4876"/>
                </a:lnTo>
                <a:lnTo>
                  <a:pt x="764" y="4893"/>
                </a:lnTo>
                <a:lnTo>
                  <a:pt x="793" y="4910"/>
                </a:lnTo>
                <a:lnTo>
                  <a:pt x="822" y="4924"/>
                </a:lnTo>
                <a:lnTo>
                  <a:pt x="853" y="4938"/>
                </a:lnTo>
                <a:lnTo>
                  <a:pt x="882" y="4951"/>
                </a:lnTo>
                <a:lnTo>
                  <a:pt x="913" y="4963"/>
                </a:lnTo>
                <a:lnTo>
                  <a:pt x="943" y="4974"/>
                </a:lnTo>
                <a:lnTo>
                  <a:pt x="974" y="4984"/>
                </a:lnTo>
                <a:lnTo>
                  <a:pt x="1005" y="4993"/>
                </a:lnTo>
                <a:lnTo>
                  <a:pt x="1037" y="5001"/>
                </a:lnTo>
                <a:lnTo>
                  <a:pt x="1069" y="5008"/>
                </a:lnTo>
                <a:lnTo>
                  <a:pt x="1101" y="5015"/>
                </a:lnTo>
                <a:lnTo>
                  <a:pt x="1133" y="5021"/>
                </a:lnTo>
                <a:lnTo>
                  <a:pt x="1165" y="5025"/>
                </a:lnTo>
                <a:lnTo>
                  <a:pt x="1199" y="5028"/>
                </a:lnTo>
                <a:lnTo>
                  <a:pt x="1232" y="5031"/>
                </a:lnTo>
                <a:lnTo>
                  <a:pt x="1265" y="5032"/>
                </a:lnTo>
                <a:lnTo>
                  <a:pt x="1299" y="5033"/>
                </a:lnTo>
                <a:lnTo>
                  <a:pt x="1332" y="5032"/>
                </a:lnTo>
                <a:lnTo>
                  <a:pt x="1365" y="5031"/>
                </a:lnTo>
                <a:lnTo>
                  <a:pt x="1399" y="5028"/>
                </a:lnTo>
                <a:lnTo>
                  <a:pt x="1431" y="5025"/>
                </a:lnTo>
                <a:lnTo>
                  <a:pt x="1464" y="5021"/>
                </a:lnTo>
                <a:lnTo>
                  <a:pt x="1496" y="5015"/>
                </a:lnTo>
                <a:lnTo>
                  <a:pt x="1528" y="5008"/>
                </a:lnTo>
                <a:lnTo>
                  <a:pt x="1561" y="5001"/>
                </a:lnTo>
                <a:lnTo>
                  <a:pt x="1592" y="4993"/>
                </a:lnTo>
                <a:lnTo>
                  <a:pt x="1623" y="4984"/>
                </a:lnTo>
                <a:lnTo>
                  <a:pt x="1654" y="4974"/>
                </a:lnTo>
                <a:lnTo>
                  <a:pt x="1685" y="4963"/>
                </a:lnTo>
                <a:lnTo>
                  <a:pt x="1715" y="4951"/>
                </a:lnTo>
                <a:lnTo>
                  <a:pt x="1745" y="4938"/>
                </a:lnTo>
                <a:lnTo>
                  <a:pt x="1775" y="4924"/>
                </a:lnTo>
                <a:lnTo>
                  <a:pt x="1804" y="4910"/>
                </a:lnTo>
                <a:lnTo>
                  <a:pt x="1833" y="4893"/>
                </a:lnTo>
                <a:lnTo>
                  <a:pt x="1861" y="4876"/>
                </a:lnTo>
                <a:lnTo>
                  <a:pt x="1890" y="4859"/>
                </a:lnTo>
                <a:lnTo>
                  <a:pt x="1917" y="4840"/>
                </a:lnTo>
                <a:lnTo>
                  <a:pt x="1945" y="4821"/>
                </a:lnTo>
                <a:lnTo>
                  <a:pt x="1972" y="4800"/>
                </a:lnTo>
                <a:lnTo>
                  <a:pt x="1999" y="4778"/>
                </a:lnTo>
                <a:lnTo>
                  <a:pt x="2024" y="4756"/>
                </a:lnTo>
                <a:lnTo>
                  <a:pt x="2051" y="4732"/>
                </a:lnTo>
                <a:lnTo>
                  <a:pt x="2075" y="4708"/>
                </a:lnTo>
                <a:lnTo>
                  <a:pt x="2100" y="4684"/>
                </a:lnTo>
                <a:lnTo>
                  <a:pt x="2124" y="4657"/>
                </a:lnTo>
                <a:lnTo>
                  <a:pt x="2148" y="4630"/>
                </a:lnTo>
                <a:lnTo>
                  <a:pt x="2172" y="4602"/>
                </a:lnTo>
                <a:lnTo>
                  <a:pt x="2194" y="4573"/>
                </a:lnTo>
                <a:lnTo>
                  <a:pt x="2217" y="4543"/>
                </a:lnTo>
                <a:lnTo>
                  <a:pt x="2238" y="4512"/>
                </a:lnTo>
                <a:lnTo>
                  <a:pt x="2259" y="4480"/>
                </a:lnTo>
                <a:lnTo>
                  <a:pt x="2280" y="4447"/>
                </a:lnTo>
                <a:lnTo>
                  <a:pt x="2300" y="4414"/>
                </a:lnTo>
                <a:lnTo>
                  <a:pt x="2320" y="4379"/>
                </a:lnTo>
                <a:lnTo>
                  <a:pt x="2339" y="4344"/>
                </a:lnTo>
                <a:lnTo>
                  <a:pt x="2357" y="4308"/>
                </a:lnTo>
                <a:lnTo>
                  <a:pt x="2376" y="4270"/>
                </a:lnTo>
                <a:lnTo>
                  <a:pt x="2392" y="4232"/>
                </a:lnTo>
                <a:lnTo>
                  <a:pt x="2409" y="4193"/>
                </a:lnTo>
                <a:lnTo>
                  <a:pt x="2424" y="4153"/>
                </a:lnTo>
                <a:lnTo>
                  <a:pt x="2440" y="4112"/>
                </a:lnTo>
                <a:lnTo>
                  <a:pt x="2455" y="4070"/>
                </a:lnTo>
                <a:lnTo>
                  <a:pt x="2468" y="4028"/>
                </a:lnTo>
                <a:lnTo>
                  <a:pt x="2483" y="3984"/>
                </a:lnTo>
                <a:lnTo>
                  <a:pt x="2495" y="3939"/>
                </a:lnTo>
                <a:lnTo>
                  <a:pt x="2507" y="3893"/>
                </a:lnTo>
                <a:lnTo>
                  <a:pt x="2518" y="3847"/>
                </a:lnTo>
                <a:lnTo>
                  <a:pt x="2528" y="3799"/>
                </a:lnTo>
                <a:lnTo>
                  <a:pt x="2539" y="3752"/>
                </a:lnTo>
                <a:lnTo>
                  <a:pt x="2548" y="3703"/>
                </a:lnTo>
                <a:lnTo>
                  <a:pt x="2556" y="3653"/>
                </a:lnTo>
                <a:lnTo>
                  <a:pt x="2564" y="3602"/>
                </a:lnTo>
                <a:lnTo>
                  <a:pt x="2570" y="3550"/>
                </a:lnTo>
                <a:lnTo>
                  <a:pt x="2576" y="3497"/>
                </a:lnTo>
                <a:lnTo>
                  <a:pt x="2581" y="3443"/>
                </a:lnTo>
                <a:lnTo>
                  <a:pt x="2586" y="3389"/>
                </a:lnTo>
                <a:lnTo>
                  <a:pt x="2590" y="3333"/>
                </a:lnTo>
                <a:lnTo>
                  <a:pt x="2593" y="3277"/>
                </a:lnTo>
                <a:lnTo>
                  <a:pt x="2595" y="3220"/>
                </a:lnTo>
                <a:lnTo>
                  <a:pt x="2597" y="3162"/>
                </a:lnTo>
                <a:lnTo>
                  <a:pt x="2597" y="3103"/>
                </a:lnTo>
                <a:lnTo>
                  <a:pt x="2597" y="3049"/>
                </a:lnTo>
                <a:lnTo>
                  <a:pt x="2596" y="2996"/>
                </a:lnTo>
                <a:lnTo>
                  <a:pt x="2594" y="2944"/>
                </a:lnTo>
                <a:lnTo>
                  <a:pt x="2592" y="2892"/>
                </a:lnTo>
                <a:lnTo>
                  <a:pt x="2588" y="2841"/>
                </a:lnTo>
                <a:lnTo>
                  <a:pt x="2584" y="2791"/>
                </a:lnTo>
                <a:lnTo>
                  <a:pt x="2580" y="2741"/>
                </a:lnTo>
                <a:lnTo>
                  <a:pt x="2575" y="2692"/>
                </a:lnTo>
                <a:lnTo>
                  <a:pt x="2569" y="2644"/>
                </a:lnTo>
                <a:lnTo>
                  <a:pt x="2563" y="2596"/>
                </a:lnTo>
                <a:lnTo>
                  <a:pt x="2556" y="2550"/>
                </a:lnTo>
                <a:lnTo>
                  <a:pt x="2549" y="2504"/>
                </a:lnTo>
                <a:lnTo>
                  <a:pt x="2541" y="2458"/>
                </a:lnTo>
                <a:lnTo>
                  <a:pt x="2531" y="2413"/>
                </a:lnTo>
                <a:lnTo>
                  <a:pt x="2522" y="2369"/>
                </a:lnTo>
                <a:lnTo>
                  <a:pt x="2512" y="2326"/>
                </a:lnTo>
                <a:lnTo>
                  <a:pt x="2502" y="2284"/>
                </a:lnTo>
                <a:lnTo>
                  <a:pt x="2491" y="2241"/>
                </a:lnTo>
                <a:lnTo>
                  <a:pt x="2478" y="2200"/>
                </a:lnTo>
                <a:lnTo>
                  <a:pt x="2466" y="2159"/>
                </a:lnTo>
                <a:lnTo>
                  <a:pt x="2453" y="2120"/>
                </a:lnTo>
                <a:lnTo>
                  <a:pt x="2440" y="2081"/>
                </a:lnTo>
                <a:lnTo>
                  <a:pt x="2426" y="2042"/>
                </a:lnTo>
                <a:lnTo>
                  <a:pt x="2412" y="2005"/>
                </a:lnTo>
                <a:lnTo>
                  <a:pt x="2397" y="1968"/>
                </a:lnTo>
                <a:lnTo>
                  <a:pt x="2382" y="1932"/>
                </a:lnTo>
                <a:lnTo>
                  <a:pt x="2365" y="1897"/>
                </a:lnTo>
                <a:lnTo>
                  <a:pt x="2349" y="1862"/>
                </a:lnTo>
                <a:lnTo>
                  <a:pt x="2332" y="1828"/>
                </a:lnTo>
                <a:lnTo>
                  <a:pt x="2314" y="1795"/>
                </a:lnTo>
                <a:lnTo>
                  <a:pt x="2297" y="1762"/>
                </a:lnTo>
                <a:lnTo>
                  <a:pt x="2279" y="1731"/>
                </a:lnTo>
                <a:lnTo>
                  <a:pt x="2259" y="1700"/>
                </a:lnTo>
                <a:lnTo>
                  <a:pt x="2240" y="1671"/>
                </a:lnTo>
                <a:lnTo>
                  <a:pt x="2221" y="1641"/>
                </a:lnTo>
                <a:lnTo>
                  <a:pt x="2200" y="1613"/>
                </a:lnTo>
                <a:lnTo>
                  <a:pt x="2180" y="1584"/>
                </a:lnTo>
                <a:lnTo>
                  <a:pt x="2159" y="1558"/>
                </a:lnTo>
                <a:lnTo>
                  <a:pt x="2137" y="1531"/>
                </a:lnTo>
                <a:lnTo>
                  <a:pt x="2116" y="1506"/>
                </a:lnTo>
                <a:lnTo>
                  <a:pt x="2093" y="1481"/>
                </a:lnTo>
                <a:lnTo>
                  <a:pt x="2071" y="1457"/>
                </a:lnTo>
                <a:lnTo>
                  <a:pt x="2048" y="1434"/>
                </a:lnTo>
                <a:lnTo>
                  <a:pt x="2024" y="1412"/>
                </a:lnTo>
                <a:lnTo>
                  <a:pt x="2001" y="1390"/>
                </a:lnTo>
                <a:lnTo>
                  <a:pt x="1977" y="1369"/>
                </a:lnTo>
                <a:lnTo>
                  <a:pt x="1953" y="1350"/>
                </a:lnTo>
                <a:lnTo>
                  <a:pt x="1927" y="1330"/>
                </a:lnTo>
                <a:lnTo>
                  <a:pt x="1903" y="1312"/>
                </a:lnTo>
                <a:lnTo>
                  <a:pt x="1877" y="1295"/>
                </a:lnTo>
                <a:lnTo>
                  <a:pt x="1851" y="1277"/>
                </a:lnTo>
                <a:lnTo>
                  <a:pt x="1825" y="1261"/>
                </a:lnTo>
                <a:lnTo>
                  <a:pt x="1799" y="1247"/>
                </a:lnTo>
                <a:lnTo>
                  <a:pt x="1772" y="1233"/>
                </a:lnTo>
                <a:lnTo>
                  <a:pt x="1745" y="1218"/>
                </a:lnTo>
                <a:lnTo>
                  <a:pt x="1717" y="1206"/>
                </a:lnTo>
                <a:lnTo>
                  <a:pt x="1690" y="1194"/>
                </a:lnTo>
                <a:lnTo>
                  <a:pt x="1662" y="1184"/>
                </a:lnTo>
                <a:lnTo>
                  <a:pt x="1635" y="1174"/>
                </a:lnTo>
                <a:lnTo>
                  <a:pt x="1606" y="1164"/>
                </a:lnTo>
                <a:lnTo>
                  <a:pt x="1578" y="1155"/>
                </a:lnTo>
                <a:lnTo>
                  <a:pt x="1549" y="1148"/>
                </a:lnTo>
                <a:lnTo>
                  <a:pt x="1520" y="1141"/>
                </a:lnTo>
                <a:lnTo>
                  <a:pt x="1490" y="1135"/>
                </a:lnTo>
                <a:lnTo>
                  <a:pt x="1499" y="1106"/>
                </a:lnTo>
                <a:lnTo>
                  <a:pt x="1509" y="1079"/>
                </a:lnTo>
                <a:lnTo>
                  <a:pt x="1519" y="1051"/>
                </a:lnTo>
                <a:lnTo>
                  <a:pt x="1530" y="1026"/>
                </a:lnTo>
                <a:lnTo>
                  <a:pt x="1543" y="1000"/>
                </a:lnTo>
                <a:lnTo>
                  <a:pt x="1557" y="976"/>
                </a:lnTo>
                <a:lnTo>
                  <a:pt x="1572" y="953"/>
                </a:lnTo>
                <a:lnTo>
                  <a:pt x="1589" y="932"/>
                </a:lnTo>
                <a:lnTo>
                  <a:pt x="1607" y="912"/>
                </a:lnTo>
                <a:lnTo>
                  <a:pt x="1618" y="903"/>
                </a:lnTo>
                <a:lnTo>
                  <a:pt x="1628" y="893"/>
                </a:lnTo>
                <a:lnTo>
                  <a:pt x="1638" y="885"/>
                </a:lnTo>
                <a:lnTo>
                  <a:pt x="1649" y="877"/>
                </a:lnTo>
                <a:lnTo>
                  <a:pt x="1660" y="870"/>
                </a:lnTo>
                <a:lnTo>
                  <a:pt x="1673" y="863"/>
                </a:lnTo>
                <a:lnTo>
                  <a:pt x="1686" y="857"/>
                </a:lnTo>
                <a:lnTo>
                  <a:pt x="1698" y="851"/>
                </a:lnTo>
                <a:lnTo>
                  <a:pt x="1712" y="845"/>
                </a:lnTo>
                <a:lnTo>
                  <a:pt x="1727" y="840"/>
                </a:lnTo>
                <a:lnTo>
                  <a:pt x="1741" y="836"/>
                </a:lnTo>
                <a:lnTo>
                  <a:pt x="1756" y="832"/>
                </a:lnTo>
                <a:lnTo>
                  <a:pt x="1772" y="829"/>
                </a:lnTo>
                <a:lnTo>
                  <a:pt x="1789" y="827"/>
                </a:lnTo>
                <a:close/>
                <a:moveTo>
                  <a:pt x="2443" y="2988"/>
                </a:moveTo>
                <a:lnTo>
                  <a:pt x="2443" y="2988"/>
                </a:lnTo>
                <a:lnTo>
                  <a:pt x="2442" y="3039"/>
                </a:lnTo>
                <a:lnTo>
                  <a:pt x="2441" y="3087"/>
                </a:lnTo>
                <a:lnTo>
                  <a:pt x="2439" y="3132"/>
                </a:lnTo>
                <a:lnTo>
                  <a:pt x="2437" y="3175"/>
                </a:lnTo>
                <a:lnTo>
                  <a:pt x="2434" y="3216"/>
                </a:lnTo>
                <a:lnTo>
                  <a:pt x="2430" y="3254"/>
                </a:lnTo>
                <a:lnTo>
                  <a:pt x="2424" y="3289"/>
                </a:lnTo>
                <a:lnTo>
                  <a:pt x="2419" y="3323"/>
                </a:lnTo>
                <a:lnTo>
                  <a:pt x="2413" y="3354"/>
                </a:lnTo>
                <a:lnTo>
                  <a:pt x="2406" y="3383"/>
                </a:lnTo>
                <a:lnTo>
                  <a:pt x="2399" y="3409"/>
                </a:lnTo>
                <a:lnTo>
                  <a:pt x="2391" y="3434"/>
                </a:lnTo>
                <a:lnTo>
                  <a:pt x="2383" y="3456"/>
                </a:lnTo>
                <a:lnTo>
                  <a:pt x="2374" y="3477"/>
                </a:lnTo>
                <a:lnTo>
                  <a:pt x="2363" y="3495"/>
                </a:lnTo>
                <a:lnTo>
                  <a:pt x="2352" y="3512"/>
                </a:lnTo>
                <a:lnTo>
                  <a:pt x="2341" y="3526"/>
                </a:lnTo>
                <a:lnTo>
                  <a:pt x="2330" y="3540"/>
                </a:lnTo>
                <a:lnTo>
                  <a:pt x="2317" y="3552"/>
                </a:lnTo>
                <a:lnTo>
                  <a:pt x="2304" y="3561"/>
                </a:lnTo>
                <a:lnTo>
                  <a:pt x="2291" y="3569"/>
                </a:lnTo>
                <a:lnTo>
                  <a:pt x="2277" y="3576"/>
                </a:lnTo>
                <a:lnTo>
                  <a:pt x="2262" y="3581"/>
                </a:lnTo>
                <a:lnTo>
                  <a:pt x="2247" y="3585"/>
                </a:lnTo>
                <a:lnTo>
                  <a:pt x="2232" y="3589"/>
                </a:lnTo>
                <a:lnTo>
                  <a:pt x="2216" y="3591"/>
                </a:lnTo>
                <a:lnTo>
                  <a:pt x="2198" y="3591"/>
                </a:lnTo>
                <a:lnTo>
                  <a:pt x="2181" y="3590"/>
                </a:lnTo>
                <a:lnTo>
                  <a:pt x="2164" y="3588"/>
                </a:lnTo>
                <a:lnTo>
                  <a:pt x="2145" y="3584"/>
                </a:lnTo>
                <a:lnTo>
                  <a:pt x="2127" y="3581"/>
                </a:lnTo>
                <a:lnTo>
                  <a:pt x="2108" y="3576"/>
                </a:lnTo>
                <a:lnTo>
                  <a:pt x="2087" y="3571"/>
                </a:lnTo>
                <a:lnTo>
                  <a:pt x="2068" y="3564"/>
                </a:lnTo>
                <a:lnTo>
                  <a:pt x="2026" y="3550"/>
                </a:lnTo>
                <a:lnTo>
                  <a:pt x="1983" y="3534"/>
                </a:lnTo>
                <a:lnTo>
                  <a:pt x="1939" y="3514"/>
                </a:lnTo>
                <a:lnTo>
                  <a:pt x="1844" y="3473"/>
                </a:lnTo>
                <a:lnTo>
                  <a:pt x="1795" y="3452"/>
                </a:lnTo>
                <a:lnTo>
                  <a:pt x="1744" y="3432"/>
                </a:lnTo>
                <a:lnTo>
                  <a:pt x="1692" y="3411"/>
                </a:lnTo>
                <a:lnTo>
                  <a:pt x="1639" y="3392"/>
                </a:lnTo>
                <a:lnTo>
                  <a:pt x="1584" y="3375"/>
                </a:lnTo>
                <a:lnTo>
                  <a:pt x="1557" y="3367"/>
                </a:lnTo>
                <a:lnTo>
                  <a:pt x="1529" y="3358"/>
                </a:lnTo>
                <a:lnTo>
                  <a:pt x="1500" y="3352"/>
                </a:lnTo>
                <a:lnTo>
                  <a:pt x="1473" y="3346"/>
                </a:lnTo>
                <a:lnTo>
                  <a:pt x="1444" y="3341"/>
                </a:lnTo>
                <a:lnTo>
                  <a:pt x="1416" y="3336"/>
                </a:lnTo>
                <a:lnTo>
                  <a:pt x="1386" y="3333"/>
                </a:lnTo>
                <a:lnTo>
                  <a:pt x="1358" y="3330"/>
                </a:lnTo>
                <a:lnTo>
                  <a:pt x="1328" y="3328"/>
                </a:lnTo>
                <a:lnTo>
                  <a:pt x="1299" y="3328"/>
                </a:lnTo>
                <a:lnTo>
                  <a:pt x="1269" y="3328"/>
                </a:lnTo>
                <a:lnTo>
                  <a:pt x="1240" y="3330"/>
                </a:lnTo>
                <a:lnTo>
                  <a:pt x="1210" y="3333"/>
                </a:lnTo>
                <a:lnTo>
                  <a:pt x="1182" y="3336"/>
                </a:lnTo>
                <a:lnTo>
                  <a:pt x="1153" y="3341"/>
                </a:lnTo>
                <a:lnTo>
                  <a:pt x="1125" y="3346"/>
                </a:lnTo>
                <a:lnTo>
                  <a:pt x="1096" y="3352"/>
                </a:lnTo>
                <a:lnTo>
                  <a:pt x="1068" y="3358"/>
                </a:lnTo>
                <a:lnTo>
                  <a:pt x="1040" y="3367"/>
                </a:lnTo>
                <a:lnTo>
                  <a:pt x="1013" y="3375"/>
                </a:lnTo>
                <a:lnTo>
                  <a:pt x="959" y="3392"/>
                </a:lnTo>
                <a:lnTo>
                  <a:pt x="906" y="3411"/>
                </a:lnTo>
                <a:lnTo>
                  <a:pt x="854" y="3432"/>
                </a:lnTo>
                <a:lnTo>
                  <a:pt x="803" y="3452"/>
                </a:lnTo>
                <a:lnTo>
                  <a:pt x="753" y="3473"/>
                </a:lnTo>
                <a:lnTo>
                  <a:pt x="659" y="3514"/>
                </a:lnTo>
                <a:lnTo>
                  <a:pt x="614" y="3534"/>
                </a:lnTo>
                <a:lnTo>
                  <a:pt x="570" y="3550"/>
                </a:lnTo>
                <a:lnTo>
                  <a:pt x="530" y="3564"/>
                </a:lnTo>
                <a:lnTo>
                  <a:pt x="509" y="3571"/>
                </a:lnTo>
                <a:lnTo>
                  <a:pt x="490" y="3576"/>
                </a:lnTo>
                <a:lnTo>
                  <a:pt x="471" y="3581"/>
                </a:lnTo>
                <a:lnTo>
                  <a:pt x="452" y="3584"/>
                </a:lnTo>
                <a:lnTo>
                  <a:pt x="434" y="3588"/>
                </a:lnTo>
                <a:lnTo>
                  <a:pt x="416" y="3590"/>
                </a:lnTo>
                <a:lnTo>
                  <a:pt x="398" y="3591"/>
                </a:lnTo>
                <a:lnTo>
                  <a:pt x="382" y="3591"/>
                </a:lnTo>
                <a:lnTo>
                  <a:pt x="366" y="3589"/>
                </a:lnTo>
                <a:lnTo>
                  <a:pt x="350" y="3585"/>
                </a:lnTo>
                <a:lnTo>
                  <a:pt x="335" y="3581"/>
                </a:lnTo>
                <a:lnTo>
                  <a:pt x="320" y="3576"/>
                </a:lnTo>
                <a:lnTo>
                  <a:pt x="307" y="3569"/>
                </a:lnTo>
                <a:lnTo>
                  <a:pt x="292" y="3561"/>
                </a:lnTo>
                <a:lnTo>
                  <a:pt x="280" y="3552"/>
                </a:lnTo>
                <a:lnTo>
                  <a:pt x="268" y="3540"/>
                </a:lnTo>
                <a:lnTo>
                  <a:pt x="256" y="3526"/>
                </a:lnTo>
                <a:lnTo>
                  <a:pt x="244" y="3512"/>
                </a:lnTo>
                <a:lnTo>
                  <a:pt x="234" y="3495"/>
                </a:lnTo>
                <a:lnTo>
                  <a:pt x="224" y="3477"/>
                </a:lnTo>
                <a:lnTo>
                  <a:pt x="215" y="3456"/>
                </a:lnTo>
                <a:lnTo>
                  <a:pt x="206" y="3434"/>
                </a:lnTo>
                <a:lnTo>
                  <a:pt x="198" y="3409"/>
                </a:lnTo>
                <a:lnTo>
                  <a:pt x="190" y="3383"/>
                </a:lnTo>
                <a:lnTo>
                  <a:pt x="184" y="3354"/>
                </a:lnTo>
                <a:lnTo>
                  <a:pt x="178" y="3323"/>
                </a:lnTo>
                <a:lnTo>
                  <a:pt x="172" y="3289"/>
                </a:lnTo>
                <a:lnTo>
                  <a:pt x="168" y="3254"/>
                </a:lnTo>
                <a:lnTo>
                  <a:pt x="164" y="3216"/>
                </a:lnTo>
                <a:lnTo>
                  <a:pt x="161" y="3175"/>
                </a:lnTo>
                <a:lnTo>
                  <a:pt x="158" y="3132"/>
                </a:lnTo>
                <a:lnTo>
                  <a:pt x="156" y="3087"/>
                </a:lnTo>
                <a:lnTo>
                  <a:pt x="155" y="3039"/>
                </a:lnTo>
                <a:lnTo>
                  <a:pt x="155" y="2988"/>
                </a:lnTo>
                <a:lnTo>
                  <a:pt x="155" y="2936"/>
                </a:lnTo>
                <a:lnTo>
                  <a:pt x="156" y="2885"/>
                </a:lnTo>
                <a:lnTo>
                  <a:pt x="158" y="2834"/>
                </a:lnTo>
                <a:lnTo>
                  <a:pt x="161" y="2784"/>
                </a:lnTo>
                <a:lnTo>
                  <a:pt x="164" y="2735"/>
                </a:lnTo>
                <a:lnTo>
                  <a:pt x="168" y="2686"/>
                </a:lnTo>
                <a:lnTo>
                  <a:pt x="172" y="2639"/>
                </a:lnTo>
                <a:lnTo>
                  <a:pt x="178" y="2592"/>
                </a:lnTo>
                <a:lnTo>
                  <a:pt x="184" y="2546"/>
                </a:lnTo>
                <a:lnTo>
                  <a:pt x="190" y="2501"/>
                </a:lnTo>
                <a:lnTo>
                  <a:pt x="198" y="2456"/>
                </a:lnTo>
                <a:lnTo>
                  <a:pt x="206" y="2412"/>
                </a:lnTo>
                <a:lnTo>
                  <a:pt x="215" y="2368"/>
                </a:lnTo>
                <a:lnTo>
                  <a:pt x="224" y="2326"/>
                </a:lnTo>
                <a:lnTo>
                  <a:pt x="234" y="2284"/>
                </a:lnTo>
                <a:lnTo>
                  <a:pt x="244" y="2243"/>
                </a:lnTo>
                <a:lnTo>
                  <a:pt x="256" y="2203"/>
                </a:lnTo>
                <a:lnTo>
                  <a:pt x="268" y="2164"/>
                </a:lnTo>
                <a:lnTo>
                  <a:pt x="280" y="2125"/>
                </a:lnTo>
                <a:lnTo>
                  <a:pt x="292" y="2087"/>
                </a:lnTo>
                <a:lnTo>
                  <a:pt x="307" y="2051"/>
                </a:lnTo>
                <a:lnTo>
                  <a:pt x="320" y="2014"/>
                </a:lnTo>
                <a:lnTo>
                  <a:pt x="335" y="1978"/>
                </a:lnTo>
                <a:lnTo>
                  <a:pt x="350" y="1944"/>
                </a:lnTo>
                <a:lnTo>
                  <a:pt x="366" y="1910"/>
                </a:lnTo>
                <a:lnTo>
                  <a:pt x="382" y="1876"/>
                </a:lnTo>
                <a:lnTo>
                  <a:pt x="398" y="1844"/>
                </a:lnTo>
                <a:lnTo>
                  <a:pt x="416" y="1812"/>
                </a:lnTo>
                <a:lnTo>
                  <a:pt x="434" y="1782"/>
                </a:lnTo>
                <a:lnTo>
                  <a:pt x="452" y="1752"/>
                </a:lnTo>
                <a:lnTo>
                  <a:pt x="471" y="1723"/>
                </a:lnTo>
                <a:lnTo>
                  <a:pt x="490" y="1694"/>
                </a:lnTo>
                <a:lnTo>
                  <a:pt x="509" y="1666"/>
                </a:lnTo>
                <a:lnTo>
                  <a:pt x="530" y="1640"/>
                </a:lnTo>
                <a:lnTo>
                  <a:pt x="550" y="1615"/>
                </a:lnTo>
                <a:lnTo>
                  <a:pt x="570" y="1589"/>
                </a:lnTo>
                <a:lnTo>
                  <a:pt x="592" y="1565"/>
                </a:lnTo>
                <a:lnTo>
                  <a:pt x="614" y="1541"/>
                </a:lnTo>
                <a:lnTo>
                  <a:pt x="637" y="1519"/>
                </a:lnTo>
                <a:lnTo>
                  <a:pt x="659" y="1497"/>
                </a:lnTo>
                <a:lnTo>
                  <a:pt x="681" y="1476"/>
                </a:lnTo>
                <a:lnTo>
                  <a:pt x="705" y="1457"/>
                </a:lnTo>
                <a:lnTo>
                  <a:pt x="729" y="1437"/>
                </a:lnTo>
                <a:lnTo>
                  <a:pt x="753" y="1419"/>
                </a:lnTo>
                <a:lnTo>
                  <a:pt x="778" y="1402"/>
                </a:lnTo>
                <a:lnTo>
                  <a:pt x="803" y="1385"/>
                </a:lnTo>
                <a:lnTo>
                  <a:pt x="828" y="1369"/>
                </a:lnTo>
                <a:lnTo>
                  <a:pt x="854" y="1355"/>
                </a:lnTo>
                <a:lnTo>
                  <a:pt x="879" y="1341"/>
                </a:lnTo>
                <a:lnTo>
                  <a:pt x="906" y="1327"/>
                </a:lnTo>
                <a:lnTo>
                  <a:pt x="932" y="1315"/>
                </a:lnTo>
                <a:lnTo>
                  <a:pt x="959" y="1304"/>
                </a:lnTo>
                <a:lnTo>
                  <a:pt x="985" y="1294"/>
                </a:lnTo>
                <a:lnTo>
                  <a:pt x="1013" y="1284"/>
                </a:lnTo>
                <a:lnTo>
                  <a:pt x="1040" y="1275"/>
                </a:lnTo>
                <a:lnTo>
                  <a:pt x="1068" y="1267"/>
                </a:lnTo>
                <a:lnTo>
                  <a:pt x="1096" y="1261"/>
                </a:lnTo>
                <a:lnTo>
                  <a:pt x="1125" y="1255"/>
                </a:lnTo>
                <a:lnTo>
                  <a:pt x="1153" y="1250"/>
                </a:lnTo>
                <a:lnTo>
                  <a:pt x="1182" y="1246"/>
                </a:lnTo>
                <a:lnTo>
                  <a:pt x="1210" y="1243"/>
                </a:lnTo>
                <a:lnTo>
                  <a:pt x="1240" y="1240"/>
                </a:lnTo>
                <a:lnTo>
                  <a:pt x="1269" y="1239"/>
                </a:lnTo>
                <a:lnTo>
                  <a:pt x="1299" y="1238"/>
                </a:lnTo>
                <a:lnTo>
                  <a:pt x="1328" y="1239"/>
                </a:lnTo>
                <a:lnTo>
                  <a:pt x="1358" y="1240"/>
                </a:lnTo>
                <a:lnTo>
                  <a:pt x="1386" y="1243"/>
                </a:lnTo>
                <a:lnTo>
                  <a:pt x="1416" y="1246"/>
                </a:lnTo>
                <a:lnTo>
                  <a:pt x="1444" y="1250"/>
                </a:lnTo>
                <a:lnTo>
                  <a:pt x="1473" y="1255"/>
                </a:lnTo>
                <a:lnTo>
                  <a:pt x="1500" y="1261"/>
                </a:lnTo>
                <a:lnTo>
                  <a:pt x="1529" y="1267"/>
                </a:lnTo>
                <a:lnTo>
                  <a:pt x="1557" y="1275"/>
                </a:lnTo>
                <a:lnTo>
                  <a:pt x="1584" y="1284"/>
                </a:lnTo>
                <a:lnTo>
                  <a:pt x="1612" y="1294"/>
                </a:lnTo>
                <a:lnTo>
                  <a:pt x="1639" y="1304"/>
                </a:lnTo>
                <a:lnTo>
                  <a:pt x="1666" y="1315"/>
                </a:lnTo>
                <a:lnTo>
                  <a:pt x="1692" y="1327"/>
                </a:lnTo>
                <a:lnTo>
                  <a:pt x="1717" y="1341"/>
                </a:lnTo>
                <a:lnTo>
                  <a:pt x="1744" y="1355"/>
                </a:lnTo>
                <a:lnTo>
                  <a:pt x="1769" y="1369"/>
                </a:lnTo>
                <a:lnTo>
                  <a:pt x="1795" y="1385"/>
                </a:lnTo>
                <a:lnTo>
                  <a:pt x="1819" y="1402"/>
                </a:lnTo>
                <a:lnTo>
                  <a:pt x="1844" y="1419"/>
                </a:lnTo>
                <a:lnTo>
                  <a:pt x="1868" y="1437"/>
                </a:lnTo>
                <a:lnTo>
                  <a:pt x="1892" y="1457"/>
                </a:lnTo>
                <a:lnTo>
                  <a:pt x="1915" y="1476"/>
                </a:lnTo>
                <a:lnTo>
                  <a:pt x="1939" y="1497"/>
                </a:lnTo>
                <a:lnTo>
                  <a:pt x="1961" y="1519"/>
                </a:lnTo>
                <a:lnTo>
                  <a:pt x="1983" y="1541"/>
                </a:lnTo>
                <a:lnTo>
                  <a:pt x="2005" y="1565"/>
                </a:lnTo>
                <a:lnTo>
                  <a:pt x="2026" y="1589"/>
                </a:lnTo>
                <a:lnTo>
                  <a:pt x="2048" y="1615"/>
                </a:lnTo>
                <a:lnTo>
                  <a:pt x="2068" y="1640"/>
                </a:lnTo>
                <a:lnTo>
                  <a:pt x="2087" y="1666"/>
                </a:lnTo>
                <a:lnTo>
                  <a:pt x="2108" y="1694"/>
                </a:lnTo>
                <a:lnTo>
                  <a:pt x="2127" y="1723"/>
                </a:lnTo>
                <a:lnTo>
                  <a:pt x="2145" y="1752"/>
                </a:lnTo>
                <a:lnTo>
                  <a:pt x="2164" y="1782"/>
                </a:lnTo>
                <a:lnTo>
                  <a:pt x="2181" y="1812"/>
                </a:lnTo>
                <a:lnTo>
                  <a:pt x="2198" y="1844"/>
                </a:lnTo>
                <a:lnTo>
                  <a:pt x="2216" y="1876"/>
                </a:lnTo>
                <a:lnTo>
                  <a:pt x="2232" y="1910"/>
                </a:lnTo>
                <a:lnTo>
                  <a:pt x="2247" y="1944"/>
                </a:lnTo>
                <a:lnTo>
                  <a:pt x="2262" y="1978"/>
                </a:lnTo>
                <a:lnTo>
                  <a:pt x="2277" y="2014"/>
                </a:lnTo>
                <a:lnTo>
                  <a:pt x="2291" y="2051"/>
                </a:lnTo>
                <a:lnTo>
                  <a:pt x="2304" y="2087"/>
                </a:lnTo>
                <a:lnTo>
                  <a:pt x="2317" y="2125"/>
                </a:lnTo>
                <a:lnTo>
                  <a:pt x="2330" y="2164"/>
                </a:lnTo>
                <a:lnTo>
                  <a:pt x="2341" y="2203"/>
                </a:lnTo>
                <a:lnTo>
                  <a:pt x="2352" y="2243"/>
                </a:lnTo>
                <a:lnTo>
                  <a:pt x="2363" y="2284"/>
                </a:lnTo>
                <a:lnTo>
                  <a:pt x="2374" y="2326"/>
                </a:lnTo>
                <a:lnTo>
                  <a:pt x="2383" y="2368"/>
                </a:lnTo>
                <a:lnTo>
                  <a:pt x="2391" y="2412"/>
                </a:lnTo>
                <a:lnTo>
                  <a:pt x="2399" y="2456"/>
                </a:lnTo>
                <a:lnTo>
                  <a:pt x="2406" y="2501"/>
                </a:lnTo>
                <a:lnTo>
                  <a:pt x="2413" y="2546"/>
                </a:lnTo>
                <a:lnTo>
                  <a:pt x="2419" y="2592"/>
                </a:lnTo>
                <a:lnTo>
                  <a:pt x="2424" y="2639"/>
                </a:lnTo>
                <a:lnTo>
                  <a:pt x="2430" y="2686"/>
                </a:lnTo>
                <a:lnTo>
                  <a:pt x="2434" y="2735"/>
                </a:lnTo>
                <a:lnTo>
                  <a:pt x="2437" y="2784"/>
                </a:lnTo>
                <a:lnTo>
                  <a:pt x="2439" y="2834"/>
                </a:lnTo>
                <a:lnTo>
                  <a:pt x="2441" y="2885"/>
                </a:lnTo>
                <a:lnTo>
                  <a:pt x="2442" y="2936"/>
                </a:lnTo>
                <a:lnTo>
                  <a:pt x="2443" y="298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89" name="KSO_Shape"/>
          <p:cNvSpPr/>
          <p:nvPr>
            <p:custDataLst>
              <p:tags r:id="rId45"/>
            </p:custDataLst>
          </p:nvPr>
        </p:nvSpPr>
        <p:spPr bwMode="auto">
          <a:xfrm>
            <a:off x="5201285" y="2857500"/>
            <a:ext cx="306070" cy="229235"/>
          </a:xfrm>
          <a:custGeom>
            <a:avLst/>
            <a:gdLst/>
            <a:ahLst/>
            <a:cxnLst/>
            <a:rect l="0" t="0" r="r" b="b"/>
            <a:pathLst>
              <a:path w="1166813" h="874713">
                <a:moveTo>
                  <a:pt x="631825" y="339725"/>
                </a:moveTo>
                <a:lnTo>
                  <a:pt x="639247" y="339990"/>
                </a:lnTo>
                <a:lnTo>
                  <a:pt x="646669" y="340520"/>
                </a:lnTo>
                <a:lnTo>
                  <a:pt x="654090" y="341314"/>
                </a:lnTo>
                <a:lnTo>
                  <a:pt x="661247" y="342638"/>
                </a:lnTo>
                <a:lnTo>
                  <a:pt x="668404" y="344227"/>
                </a:lnTo>
                <a:lnTo>
                  <a:pt x="675296" y="346081"/>
                </a:lnTo>
                <a:lnTo>
                  <a:pt x="681922" y="348729"/>
                </a:lnTo>
                <a:lnTo>
                  <a:pt x="688814" y="351377"/>
                </a:lnTo>
                <a:lnTo>
                  <a:pt x="695175" y="354026"/>
                </a:lnTo>
                <a:lnTo>
                  <a:pt x="701537" y="357204"/>
                </a:lnTo>
                <a:lnTo>
                  <a:pt x="707633" y="360646"/>
                </a:lnTo>
                <a:lnTo>
                  <a:pt x="713465" y="364619"/>
                </a:lnTo>
                <a:lnTo>
                  <a:pt x="719296" y="368856"/>
                </a:lnTo>
                <a:lnTo>
                  <a:pt x="724862" y="373093"/>
                </a:lnTo>
                <a:lnTo>
                  <a:pt x="730164" y="377595"/>
                </a:lnTo>
                <a:lnTo>
                  <a:pt x="735200" y="382362"/>
                </a:lnTo>
                <a:lnTo>
                  <a:pt x="739971" y="387658"/>
                </a:lnTo>
                <a:lnTo>
                  <a:pt x="744742" y="392955"/>
                </a:lnTo>
                <a:lnTo>
                  <a:pt x="748983" y="398251"/>
                </a:lnTo>
                <a:lnTo>
                  <a:pt x="752959" y="404077"/>
                </a:lnTo>
                <a:lnTo>
                  <a:pt x="756670" y="409903"/>
                </a:lnTo>
                <a:lnTo>
                  <a:pt x="760116" y="415994"/>
                </a:lnTo>
                <a:lnTo>
                  <a:pt x="763562" y="422615"/>
                </a:lnTo>
                <a:lnTo>
                  <a:pt x="766477" y="428971"/>
                </a:lnTo>
                <a:lnTo>
                  <a:pt x="769128" y="435326"/>
                </a:lnTo>
                <a:lnTo>
                  <a:pt x="771514" y="442477"/>
                </a:lnTo>
                <a:lnTo>
                  <a:pt x="773369" y="449097"/>
                </a:lnTo>
                <a:lnTo>
                  <a:pt x="774959" y="456247"/>
                </a:lnTo>
                <a:lnTo>
                  <a:pt x="776285" y="463663"/>
                </a:lnTo>
                <a:lnTo>
                  <a:pt x="777080" y="470813"/>
                </a:lnTo>
                <a:lnTo>
                  <a:pt x="777610" y="478228"/>
                </a:lnTo>
                <a:lnTo>
                  <a:pt x="777875" y="485643"/>
                </a:lnTo>
                <a:lnTo>
                  <a:pt x="777610" y="493058"/>
                </a:lnTo>
                <a:lnTo>
                  <a:pt x="777080" y="500738"/>
                </a:lnTo>
                <a:lnTo>
                  <a:pt x="776285" y="507888"/>
                </a:lnTo>
                <a:lnTo>
                  <a:pt x="774959" y="515303"/>
                </a:lnTo>
                <a:lnTo>
                  <a:pt x="773369" y="522188"/>
                </a:lnTo>
                <a:lnTo>
                  <a:pt x="771514" y="529074"/>
                </a:lnTo>
                <a:lnTo>
                  <a:pt x="769128" y="535959"/>
                </a:lnTo>
                <a:lnTo>
                  <a:pt x="766477" y="542580"/>
                </a:lnTo>
                <a:lnTo>
                  <a:pt x="763562" y="548936"/>
                </a:lnTo>
                <a:lnTo>
                  <a:pt x="760116" y="555291"/>
                </a:lnTo>
                <a:lnTo>
                  <a:pt x="756670" y="561382"/>
                </a:lnTo>
                <a:lnTo>
                  <a:pt x="752959" y="567208"/>
                </a:lnTo>
                <a:lnTo>
                  <a:pt x="748983" y="573034"/>
                </a:lnTo>
                <a:lnTo>
                  <a:pt x="744742" y="578596"/>
                </a:lnTo>
                <a:lnTo>
                  <a:pt x="739971" y="583892"/>
                </a:lnTo>
                <a:lnTo>
                  <a:pt x="735200" y="588659"/>
                </a:lnTo>
                <a:lnTo>
                  <a:pt x="730164" y="593691"/>
                </a:lnTo>
                <a:lnTo>
                  <a:pt x="724862" y="598458"/>
                </a:lnTo>
                <a:lnTo>
                  <a:pt x="719296" y="602695"/>
                </a:lnTo>
                <a:lnTo>
                  <a:pt x="713465" y="606667"/>
                </a:lnTo>
                <a:lnTo>
                  <a:pt x="707633" y="610639"/>
                </a:lnTo>
                <a:lnTo>
                  <a:pt x="701537" y="614082"/>
                </a:lnTo>
                <a:lnTo>
                  <a:pt x="695175" y="617260"/>
                </a:lnTo>
                <a:lnTo>
                  <a:pt x="688814" y="620173"/>
                </a:lnTo>
                <a:lnTo>
                  <a:pt x="681922" y="622821"/>
                </a:lnTo>
                <a:lnTo>
                  <a:pt x="675296" y="624940"/>
                </a:lnTo>
                <a:lnTo>
                  <a:pt x="668404" y="626794"/>
                </a:lnTo>
                <a:lnTo>
                  <a:pt x="661247" y="628912"/>
                </a:lnTo>
                <a:lnTo>
                  <a:pt x="654090" y="629971"/>
                </a:lnTo>
                <a:lnTo>
                  <a:pt x="646669" y="631031"/>
                </a:lnTo>
                <a:lnTo>
                  <a:pt x="639247" y="631560"/>
                </a:lnTo>
                <a:lnTo>
                  <a:pt x="631825" y="631825"/>
                </a:lnTo>
                <a:lnTo>
                  <a:pt x="624403" y="631560"/>
                </a:lnTo>
                <a:lnTo>
                  <a:pt x="616982" y="631031"/>
                </a:lnTo>
                <a:lnTo>
                  <a:pt x="609560" y="629971"/>
                </a:lnTo>
                <a:lnTo>
                  <a:pt x="602403" y="628912"/>
                </a:lnTo>
                <a:lnTo>
                  <a:pt x="595511" y="626794"/>
                </a:lnTo>
                <a:lnTo>
                  <a:pt x="588355" y="624940"/>
                </a:lnTo>
                <a:lnTo>
                  <a:pt x="581728" y="622821"/>
                </a:lnTo>
                <a:lnTo>
                  <a:pt x="575102" y="620173"/>
                </a:lnTo>
                <a:lnTo>
                  <a:pt x="568475" y="617260"/>
                </a:lnTo>
                <a:lnTo>
                  <a:pt x="562378" y="614082"/>
                </a:lnTo>
                <a:lnTo>
                  <a:pt x="556282" y="610639"/>
                </a:lnTo>
                <a:lnTo>
                  <a:pt x="550186" y="606667"/>
                </a:lnTo>
                <a:lnTo>
                  <a:pt x="544619" y="602695"/>
                </a:lnTo>
                <a:lnTo>
                  <a:pt x="539053" y="598458"/>
                </a:lnTo>
                <a:lnTo>
                  <a:pt x="533487" y="593691"/>
                </a:lnTo>
                <a:lnTo>
                  <a:pt x="528450" y="588659"/>
                </a:lnTo>
                <a:lnTo>
                  <a:pt x="523679" y="583892"/>
                </a:lnTo>
                <a:lnTo>
                  <a:pt x="519173" y="578596"/>
                </a:lnTo>
                <a:lnTo>
                  <a:pt x="514667" y="573034"/>
                </a:lnTo>
                <a:lnTo>
                  <a:pt x="510691" y="567208"/>
                </a:lnTo>
                <a:lnTo>
                  <a:pt x="506980" y="561382"/>
                </a:lnTo>
                <a:lnTo>
                  <a:pt x="503534" y="555291"/>
                </a:lnTo>
                <a:lnTo>
                  <a:pt x="500354" y="548936"/>
                </a:lnTo>
                <a:lnTo>
                  <a:pt x="497438" y="542580"/>
                </a:lnTo>
                <a:lnTo>
                  <a:pt x="494522" y="535959"/>
                </a:lnTo>
                <a:lnTo>
                  <a:pt x="492402" y="529074"/>
                </a:lnTo>
                <a:lnTo>
                  <a:pt x="490281" y="522188"/>
                </a:lnTo>
                <a:lnTo>
                  <a:pt x="488691" y="515303"/>
                </a:lnTo>
                <a:lnTo>
                  <a:pt x="487366" y="507888"/>
                </a:lnTo>
                <a:lnTo>
                  <a:pt x="486570" y="500738"/>
                </a:lnTo>
                <a:lnTo>
                  <a:pt x="486040" y="493058"/>
                </a:lnTo>
                <a:lnTo>
                  <a:pt x="485775" y="485643"/>
                </a:lnTo>
                <a:lnTo>
                  <a:pt x="486040" y="478228"/>
                </a:lnTo>
                <a:lnTo>
                  <a:pt x="486570" y="470813"/>
                </a:lnTo>
                <a:lnTo>
                  <a:pt x="487366" y="463663"/>
                </a:lnTo>
                <a:lnTo>
                  <a:pt x="488691" y="456247"/>
                </a:lnTo>
                <a:lnTo>
                  <a:pt x="490281" y="449097"/>
                </a:lnTo>
                <a:lnTo>
                  <a:pt x="492402" y="442477"/>
                </a:lnTo>
                <a:lnTo>
                  <a:pt x="494522" y="435326"/>
                </a:lnTo>
                <a:lnTo>
                  <a:pt x="497438" y="428971"/>
                </a:lnTo>
                <a:lnTo>
                  <a:pt x="500354" y="422615"/>
                </a:lnTo>
                <a:lnTo>
                  <a:pt x="503534" y="415994"/>
                </a:lnTo>
                <a:lnTo>
                  <a:pt x="506980" y="409903"/>
                </a:lnTo>
                <a:lnTo>
                  <a:pt x="510691" y="404077"/>
                </a:lnTo>
                <a:lnTo>
                  <a:pt x="514667" y="398251"/>
                </a:lnTo>
                <a:lnTo>
                  <a:pt x="519173" y="392955"/>
                </a:lnTo>
                <a:lnTo>
                  <a:pt x="523679" y="387658"/>
                </a:lnTo>
                <a:lnTo>
                  <a:pt x="528450" y="382362"/>
                </a:lnTo>
                <a:lnTo>
                  <a:pt x="533487" y="377595"/>
                </a:lnTo>
                <a:lnTo>
                  <a:pt x="539053" y="373093"/>
                </a:lnTo>
                <a:lnTo>
                  <a:pt x="544619" y="368856"/>
                </a:lnTo>
                <a:lnTo>
                  <a:pt x="550186" y="364619"/>
                </a:lnTo>
                <a:lnTo>
                  <a:pt x="556282" y="360646"/>
                </a:lnTo>
                <a:lnTo>
                  <a:pt x="562378" y="357204"/>
                </a:lnTo>
                <a:lnTo>
                  <a:pt x="568475" y="354026"/>
                </a:lnTo>
                <a:lnTo>
                  <a:pt x="575102" y="351377"/>
                </a:lnTo>
                <a:lnTo>
                  <a:pt x="581728" y="348729"/>
                </a:lnTo>
                <a:lnTo>
                  <a:pt x="588355" y="346081"/>
                </a:lnTo>
                <a:lnTo>
                  <a:pt x="595511" y="344227"/>
                </a:lnTo>
                <a:lnTo>
                  <a:pt x="602403" y="342638"/>
                </a:lnTo>
                <a:lnTo>
                  <a:pt x="609560" y="341314"/>
                </a:lnTo>
                <a:lnTo>
                  <a:pt x="616982" y="340520"/>
                </a:lnTo>
                <a:lnTo>
                  <a:pt x="624403" y="339990"/>
                </a:lnTo>
                <a:lnTo>
                  <a:pt x="631825" y="339725"/>
                </a:lnTo>
                <a:close/>
                <a:moveTo>
                  <a:pt x="992942" y="242814"/>
                </a:moveTo>
                <a:lnTo>
                  <a:pt x="989237" y="243079"/>
                </a:lnTo>
                <a:lnTo>
                  <a:pt x="985797" y="243608"/>
                </a:lnTo>
                <a:lnTo>
                  <a:pt x="981827" y="244137"/>
                </a:lnTo>
                <a:lnTo>
                  <a:pt x="978387" y="244930"/>
                </a:lnTo>
                <a:lnTo>
                  <a:pt x="974947" y="245988"/>
                </a:lnTo>
                <a:lnTo>
                  <a:pt x="971506" y="247046"/>
                </a:lnTo>
                <a:lnTo>
                  <a:pt x="968331" y="248369"/>
                </a:lnTo>
                <a:lnTo>
                  <a:pt x="964890" y="249956"/>
                </a:lnTo>
                <a:lnTo>
                  <a:pt x="961714" y="251543"/>
                </a:lnTo>
                <a:lnTo>
                  <a:pt x="958803" y="253395"/>
                </a:lnTo>
                <a:lnTo>
                  <a:pt x="955892" y="255246"/>
                </a:lnTo>
                <a:lnTo>
                  <a:pt x="952981" y="257362"/>
                </a:lnTo>
                <a:lnTo>
                  <a:pt x="950335" y="259478"/>
                </a:lnTo>
                <a:lnTo>
                  <a:pt x="947424" y="261594"/>
                </a:lnTo>
                <a:lnTo>
                  <a:pt x="945042" y="264239"/>
                </a:lnTo>
                <a:lnTo>
                  <a:pt x="942660" y="266620"/>
                </a:lnTo>
                <a:lnTo>
                  <a:pt x="940278" y="269265"/>
                </a:lnTo>
                <a:lnTo>
                  <a:pt x="938161" y="272174"/>
                </a:lnTo>
                <a:lnTo>
                  <a:pt x="936044" y="275084"/>
                </a:lnTo>
                <a:lnTo>
                  <a:pt x="934192" y="277993"/>
                </a:lnTo>
                <a:lnTo>
                  <a:pt x="932604" y="280903"/>
                </a:lnTo>
                <a:lnTo>
                  <a:pt x="931016" y="284077"/>
                </a:lnTo>
                <a:lnTo>
                  <a:pt x="929428" y="287251"/>
                </a:lnTo>
                <a:lnTo>
                  <a:pt x="927840" y="290425"/>
                </a:lnTo>
                <a:lnTo>
                  <a:pt x="926782" y="294128"/>
                </a:lnTo>
                <a:lnTo>
                  <a:pt x="925723" y="297567"/>
                </a:lnTo>
                <a:lnTo>
                  <a:pt x="924929" y="301005"/>
                </a:lnTo>
                <a:lnTo>
                  <a:pt x="924400" y="304444"/>
                </a:lnTo>
                <a:lnTo>
                  <a:pt x="923870" y="308147"/>
                </a:lnTo>
                <a:lnTo>
                  <a:pt x="923606" y="312114"/>
                </a:lnTo>
                <a:lnTo>
                  <a:pt x="923606" y="315817"/>
                </a:lnTo>
                <a:lnTo>
                  <a:pt x="923606" y="319520"/>
                </a:lnTo>
                <a:lnTo>
                  <a:pt x="923870" y="323223"/>
                </a:lnTo>
                <a:lnTo>
                  <a:pt x="924400" y="326662"/>
                </a:lnTo>
                <a:lnTo>
                  <a:pt x="924929" y="330630"/>
                </a:lnTo>
                <a:lnTo>
                  <a:pt x="925723" y="334068"/>
                </a:lnTo>
                <a:lnTo>
                  <a:pt x="926782" y="337242"/>
                </a:lnTo>
                <a:lnTo>
                  <a:pt x="927840" y="340681"/>
                </a:lnTo>
                <a:lnTo>
                  <a:pt x="929428" y="343855"/>
                </a:lnTo>
                <a:lnTo>
                  <a:pt x="931016" y="347293"/>
                </a:lnTo>
                <a:lnTo>
                  <a:pt x="932604" y="350467"/>
                </a:lnTo>
                <a:lnTo>
                  <a:pt x="934192" y="353377"/>
                </a:lnTo>
                <a:lnTo>
                  <a:pt x="936044" y="356286"/>
                </a:lnTo>
                <a:lnTo>
                  <a:pt x="938161" y="359196"/>
                </a:lnTo>
                <a:lnTo>
                  <a:pt x="940278" y="361841"/>
                </a:lnTo>
                <a:lnTo>
                  <a:pt x="942660" y="364486"/>
                </a:lnTo>
                <a:lnTo>
                  <a:pt x="945042" y="367131"/>
                </a:lnTo>
                <a:lnTo>
                  <a:pt x="947424" y="369512"/>
                </a:lnTo>
                <a:lnTo>
                  <a:pt x="950335" y="371892"/>
                </a:lnTo>
                <a:lnTo>
                  <a:pt x="952981" y="374008"/>
                </a:lnTo>
                <a:lnTo>
                  <a:pt x="955892" y="375860"/>
                </a:lnTo>
                <a:lnTo>
                  <a:pt x="958803" y="377711"/>
                </a:lnTo>
                <a:lnTo>
                  <a:pt x="961714" y="379563"/>
                </a:lnTo>
                <a:lnTo>
                  <a:pt x="964890" y="381150"/>
                </a:lnTo>
                <a:lnTo>
                  <a:pt x="968331" y="382472"/>
                </a:lnTo>
                <a:lnTo>
                  <a:pt x="971506" y="383795"/>
                </a:lnTo>
                <a:lnTo>
                  <a:pt x="974947" y="385117"/>
                </a:lnTo>
                <a:lnTo>
                  <a:pt x="978387" y="386175"/>
                </a:lnTo>
                <a:lnTo>
                  <a:pt x="981827" y="386969"/>
                </a:lnTo>
                <a:lnTo>
                  <a:pt x="985797" y="387498"/>
                </a:lnTo>
                <a:lnTo>
                  <a:pt x="989237" y="388027"/>
                </a:lnTo>
                <a:lnTo>
                  <a:pt x="992942" y="388291"/>
                </a:lnTo>
                <a:lnTo>
                  <a:pt x="996647" y="388291"/>
                </a:lnTo>
                <a:lnTo>
                  <a:pt x="1000352" y="388291"/>
                </a:lnTo>
                <a:lnTo>
                  <a:pt x="1004057" y="388027"/>
                </a:lnTo>
                <a:lnTo>
                  <a:pt x="1007762" y="387498"/>
                </a:lnTo>
                <a:lnTo>
                  <a:pt x="1011467" y="386969"/>
                </a:lnTo>
                <a:lnTo>
                  <a:pt x="1014908" y="386175"/>
                </a:lnTo>
                <a:lnTo>
                  <a:pt x="1018348" y="385117"/>
                </a:lnTo>
                <a:lnTo>
                  <a:pt x="1021524" y="383795"/>
                </a:lnTo>
                <a:lnTo>
                  <a:pt x="1025229" y="382472"/>
                </a:lnTo>
                <a:lnTo>
                  <a:pt x="1028405" y="381150"/>
                </a:lnTo>
                <a:lnTo>
                  <a:pt x="1031580" y="379563"/>
                </a:lnTo>
                <a:lnTo>
                  <a:pt x="1034491" y="377711"/>
                </a:lnTo>
                <a:lnTo>
                  <a:pt x="1037403" y="375860"/>
                </a:lnTo>
                <a:lnTo>
                  <a:pt x="1040314" y="374008"/>
                </a:lnTo>
                <a:lnTo>
                  <a:pt x="1043225" y="371892"/>
                </a:lnTo>
                <a:lnTo>
                  <a:pt x="1045871" y="369512"/>
                </a:lnTo>
                <a:lnTo>
                  <a:pt x="1048253" y="367131"/>
                </a:lnTo>
                <a:lnTo>
                  <a:pt x="1050635" y="364486"/>
                </a:lnTo>
                <a:lnTo>
                  <a:pt x="1053017" y="361841"/>
                </a:lnTo>
                <a:lnTo>
                  <a:pt x="1055134" y="359196"/>
                </a:lnTo>
                <a:lnTo>
                  <a:pt x="1057251" y="356286"/>
                </a:lnTo>
                <a:lnTo>
                  <a:pt x="1059103" y="353377"/>
                </a:lnTo>
                <a:lnTo>
                  <a:pt x="1060956" y="350467"/>
                </a:lnTo>
                <a:lnTo>
                  <a:pt x="1062544" y="347293"/>
                </a:lnTo>
                <a:lnTo>
                  <a:pt x="1064132" y="343855"/>
                </a:lnTo>
                <a:lnTo>
                  <a:pt x="1065455" y="340681"/>
                </a:lnTo>
                <a:lnTo>
                  <a:pt x="1066513" y="337242"/>
                </a:lnTo>
                <a:lnTo>
                  <a:pt x="1067572" y="334068"/>
                </a:lnTo>
                <a:lnTo>
                  <a:pt x="1068366" y="330630"/>
                </a:lnTo>
                <a:lnTo>
                  <a:pt x="1068895" y="326662"/>
                </a:lnTo>
                <a:lnTo>
                  <a:pt x="1069424" y="323223"/>
                </a:lnTo>
                <a:lnTo>
                  <a:pt x="1069689" y="319520"/>
                </a:lnTo>
                <a:lnTo>
                  <a:pt x="1069689" y="315817"/>
                </a:lnTo>
                <a:lnTo>
                  <a:pt x="1069689" y="312114"/>
                </a:lnTo>
                <a:lnTo>
                  <a:pt x="1069424" y="308147"/>
                </a:lnTo>
                <a:lnTo>
                  <a:pt x="1068895" y="304444"/>
                </a:lnTo>
                <a:lnTo>
                  <a:pt x="1068366" y="301005"/>
                </a:lnTo>
                <a:lnTo>
                  <a:pt x="1067572" y="297567"/>
                </a:lnTo>
                <a:lnTo>
                  <a:pt x="1066513" y="294128"/>
                </a:lnTo>
                <a:lnTo>
                  <a:pt x="1065455" y="290425"/>
                </a:lnTo>
                <a:lnTo>
                  <a:pt x="1064132" y="287251"/>
                </a:lnTo>
                <a:lnTo>
                  <a:pt x="1062544" y="284077"/>
                </a:lnTo>
                <a:lnTo>
                  <a:pt x="1060956" y="280903"/>
                </a:lnTo>
                <a:lnTo>
                  <a:pt x="1059103" y="277993"/>
                </a:lnTo>
                <a:lnTo>
                  <a:pt x="1057251" y="275084"/>
                </a:lnTo>
                <a:lnTo>
                  <a:pt x="1055134" y="272174"/>
                </a:lnTo>
                <a:lnTo>
                  <a:pt x="1053017" y="269265"/>
                </a:lnTo>
                <a:lnTo>
                  <a:pt x="1050635" y="266620"/>
                </a:lnTo>
                <a:lnTo>
                  <a:pt x="1048253" y="264239"/>
                </a:lnTo>
                <a:lnTo>
                  <a:pt x="1045871" y="261594"/>
                </a:lnTo>
                <a:lnTo>
                  <a:pt x="1043225" y="259478"/>
                </a:lnTo>
                <a:lnTo>
                  <a:pt x="1040314" y="257362"/>
                </a:lnTo>
                <a:lnTo>
                  <a:pt x="1037403" y="255246"/>
                </a:lnTo>
                <a:lnTo>
                  <a:pt x="1034491" y="253395"/>
                </a:lnTo>
                <a:lnTo>
                  <a:pt x="1031580" y="251543"/>
                </a:lnTo>
                <a:lnTo>
                  <a:pt x="1028405" y="249956"/>
                </a:lnTo>
                <a:lnTo>
                  <a:pt x="1025229" y="248369"/>
                </a:lnTo>
                <a:lnTo>
                  <a:pt x="1021524" y="247046"/>
                </a:lnTo>
                <a:lnTo>
                  <a:pt x="1018348" y="245988"/>
                </a:lnTo>
                <a:lnTo>
                  <a:pt x="1014908" y="244930"/>
                </a:lnTo>
                <a:lnTo>
                  <a:pt x="1011467" y="244137"/>
                </a:lnTo>
                <a:lnTo>
                  <a:pt x="1007762" y="243608"/>
                </a:lnTo>
                <a:lnTo>
                  <a:pt x="1004057" y="243079"/>
                </a:lnTo>
                <a:lnTo>
                  <a:pt x="1000352" y="242814"/>
                </a:lnTo>
                <a:lnTo>
                  <a:pt x="996647" y="242814"/>
                </a:lnTo>
                <a:lnTo>
                  <a:pt x="992942" y="242814"/>
                </a:lnTo>
                <a:close/>
                <a:moveTo>
                  <a:pt x="632233" y="242814"/>
                </a:moveTo>
                <a:lnTo>
                  <a:pt x="619795" y="243079"/>
                </a:lnTo>
                <a:lnTo>
                  <a:pt x="607357" y="243872"/>
                </a:lnTo>
                <a:lnTo>
                  <a:pt x="595183" y="245459"/>
                </a:lnTo>
                <a:lnTo>
                  <a:pt x="583274" y="247575"/>
                </a:lnTo>
                <a:lnTo>
                  <a:pt x="571365" y="250221"/>
                </a:lnTo>
                <a:lnTo>
                  <a:pt x="559986" y="253659"/>
                </a:lnTo>
                <a:lnTo>
                  <a:pt x="548606" y="257627"/>
                </a:lnTo>
                <a:lnTo>
                  <a:pt x="537756" y="261859"/>
                </a:lnTo>
                <a:lnTo>
                  <a:pt x="526905" y="266620"/>
                </a:lnTo>
                <a:lnTo>
                  <a:pt x="516055" y="272174"/>
                </a:lnTo>
                <a:lnTo>
                  <a:pt x="505998" y="277993"/>
                </a:lnTo>
                <a:lnTo>
                  <a:pt x="496207" y="284077"/>
                </a:lnTo>
                <a:lnTo>
                  <a:pt x="486679" y="291219"/>
                </a:lnTo>
                <a:lnTo>
                  <a:pt x="477417" y="298360"/>
                </a:lnTo>
                <a:lnTo>
                  <a:pt x="468684" y="305766"/>
                </a:lnTo>
                <a:lnTo>
                  <a:pt x="460480" y="313966"/>
                </a:lnTo>
                <a:lnTo>
                  <a:pt x="452276" y="322165"/>
                </a:lnTo>
                <a:lnTo>
                  <a:pt x="444601" y="331159"/>
                </a:lnTo>
                <a:lnTo>
                  <a:pt x="437191" y="340152"/>
                </a:lnTo>
                <a:lnTo>
                  <a:pt x="430575" y="349938"/>
                </a:lnTo>
                <a:lnTo>
                  <a:pt x="424224" y="359725"/>
                </a:lnTo>
                <a:lnTo>
                  <a:pt x="418401" y="369776"/>
                </a:lnTo>
                <a:lnTo>
                  <a:pt x="413109" y="380092"/>
                </a:lnTo>
                <a:lnTo>
                  <a:pt x="408080" y="390936"/>
                </a:lnTo>
                <a:lnTo>
                  <a:pt x="403846" y="402046"/>
                </a:lnTo>
                <a:lnTo>
                  <a:pt x="399876" y="413419"/>
                </a:lnTo>
                <a:lnTo>
                  <a:pt x="396701" y="424793"/>
                </a:lnTo>
                <a:lnTo>
                  <a:pt x="394054" y="436431"/>
                </a:lnTo>
                <a:lnTo>
                  <a:pt x="391937" y="448598"/>
                </a:lnTo>
                <a:lnTo>
                  <a:pt x="390349" y="460765"/>
                </a:lnTo>
                <a:lnTo>
                  <a:pt x="389291" y="472932"/>
                </a:lnTo>
                <a:lnTo>
                  <a:pt x="389026" y="485364"/>
                </a:lnTo>
                <a:lnTo>
                  <a:pt x="389291" y="498060"/>
                </a:lnTo>
                <a:lnTo>
                  <a:pt x="390349" y="510227"/>
                </a:lnTo>
                <a:lnTo>
                  <a:pt x="391937" y="522395"/>
                </a:lnTo>
                <a:lnTo>
                  <a:pt x="394054" y="534562"/>
                </a:lnTo>
                <a:lnTo>
                  <a:pt x="396701" y="546200"/>
                </a:lnTo>
                <a:lnTo>
                  <a:pt x="399876" y="557838"/>
                </a:lnTo>
                <a:lnTo>
                  <a:pt x="403846" y="568947"/>
                </a:lnTo>
                <a:lnTo>
                  <a:pt x="408080" y="580056"/>
                </a:lnTo>
                <a:lnTo>
                  <a:pt x="413109" y="590901"/>
                </a:lnTo>
                <a:lnTo>
                  <a:pt x="418401" y="601217"/>
                </a:lnTo>
                <a:lnTo>
                  <a:pt x="424224" y="611532"/>
                </a:lnTo>
                <a:lnTo>
                  <a:pt x="430575" y="621319"/>
                </a:lnTo>
                <a:lnTo>
                  <a:pt x="437191" y="630841"/>
                </a:lnTo>
                <a:lnTo>
                  <a:pt x="444601" y="640099"/>
                </a:lnTo>
                <a:lnTo>
                  <a:pt x="452276" y="648827"/>
                </a:lnTo>
                <a:lnTo>
                  <a:pt x="460480" y="657291"/>
                </a:lnTo>
                <a:lnTo>
                  <a:pt x="468684" y="665491"/>
                </a:lnTo>
                <a:lnTo>
                  <a:pt x="477417" y="672897"/>
                </a:lnTo>
                <a:lnTo>
                  <a:pt x="486679" y="680039"/>
                </a:lnTo>
                <a:lnTo>
                  <a:pt x="496207" y="687180"/>
                </a:lnTo>
                <a:lnTo>
                  <a:pt x="505998" y="693264"/>
                </a:lnTo>
                <a:lnTo>
                  <a:pt x="516055" y="699083"/>
                </a:lnTo>
                <a:lnTo>
                  <a:pt x="526905" y="704637"/>
                </a:lnTo>
                <a:lnTo>
                  <a:pt x="537756" y="709399"/>
                </a:lnTo>
                <a:lnTo>
                  <a:pt x="548606" y="713631"/>
                </a:lnTo>
                <a:lnTo>
                  <a:pt x="559986" y="717598"/>
                </a:lnTo>
                <a:lnTo>
                  <a:pt x="571365" y="721037"/>
                </a:lnTo>
                <a:lnTo>
                  <a:pt x="583274" y="723682"/>
                </a:lnTo>
                <a:lnTo>
                  <a:pt x="595183" y="725798"/>
                </a:lnTo>
                <a:lnTo>
                  <a:pt x="607357" y="727385"/>
                </a:lnTo>
                <a:lnTo>
                  <a:pt x="619795" y="728178"/>
                </a:lnTo>
                <a:lnTo>
                  <a:pt x="632233" y="728443"/>
                </a:lnTo>
                <a:lnTo>
                  <a:pt x="644672" y="728178"/>
                </a:lnTo>
                <a:lnTo>
                  <a:pt x="657110" y="727385"/>
                </a:lnTo>
                <a:lnTo>
                  <a:pt x="669283" y="725798"/>
                </a:lnTo>
                <a:lnTo>
                  <a:pt x="681192" y="723682"/>
                </a:lnTo>
                <a:lnTo>
                  <a:pt x="693101" y="721037"/>
                </a:lnTo>
                <a:lnTo>
                  <a:pt x="704746" y="717598"/>
                </a:lnTo>
                <a:lnTo>
                  <a:pt x="715861" y="713631"/>
                </a:lnTo>
                <a:lnTo>
                  <a:pt x="726976" y="709399"/>
                </a:lnTo>
                <a:lnTo>
                  <a:pt x="737561" y="704637"/>
                </a:lnTo>
                <a:lnTo>
                  <a:pt x="748147" y="699083"/>
                </a:lnTo>
                <a:lnTo>
                  <a:pt x="758204" y="693264"/>
                </a:lnTo>
                <a:lnTo>
                  <a:pt x="767995" y="687180"/>
                </a:lnTo>
                <a:lnTo>
                  <a:pt x="777523" y="680039"/>
                </a:lnTo>
                <a:lnTo>
                  <a:pt x="786785" y="672897"/>
                </a:lnTo>
                <a:lnTo>
                  <a:pt x="795518" y="665491"/>
                </a:lnTo>
                <a:lnTo>
                  <a:pt x="803987" y="657291"/>
                </a:lnTo>
                <a:lnTo>
                  <a:pt x="811926" y="648827"/>
                </a:lnTo>
                <a:lnTo>
                  <a:pt x="819866" y="640099"/>
                </a:lnTo>
                <a:lnTo>
                  <a:pt x="826746" y="630841"/>
                </a:lnTo>
                <a:lnTo>
                  <a:pt x="833627" y="621319"/>
                </a:lnTo>
                <a:lnTo>
                  <a:pt x="839978" y="611532"/>
                </a:lnTo>
                <a:lnTo>
                  <a:pt x="845801" y="601217"/>
                </a:lnTo>
                <a:lnTo>
                  <a:pt x="851094" y="590901"/>
                </a:lnTo>
                <a:lnTo>
                  <a:pt x="856122" y="580056"/>
                </a:lnTo>
                <a:lnTo>
                  <a:pt x="860356" y="568947"/>
                </a:lnTo>
                <a:lnTo>
                  <a:pt x="864061" y="557838"/>
                </a:lnTo>
                <a:lnTo>
                  <a:pt x="867501" y="546200"/>
                </a:lnTo>
                <a:lnTo>
                  <a:pt x="870148" y="534562"/>
                </a:lnTo>
                <a:lnTo>
                  <a:pt x="872265" y="522395"/>
                </a:lnTo>
                <a:lnTo>
                  <a:pt x="873853" y="510227"/>
                </a:lnTo>
                <a:lnTo>
                  <a:pt x="874911" y="498060"/>
                </a:lnTo>
                <a:lnTo>
                  <a:pt x="875176" y="485364"/>
                </a:lnTo>
                <a:lnTo>
                  <a:pt x="874911" y="472932"/>
                </a:lnTo>
                <a:lnTo>
                  <a:pt x="873853" y="460765"/>
                </a:lnTo>
                <a:lnTo>
                  <a:pt x="872265" y="448598"/>
                </a:lnTo>
                <a:lnTo>
                  <a:pt x="870148" y="436431"/>
                </a:lnTo>
                <a:lnTo>
                  <a:pt x="867501" y="424793"/>
                </a:lnTo>
                <a:lnTo>
                  <a:pt x="864061" y="413419"/>
                </a:lnTo>
                <a:lnTo>
                  <a:pt x="860356" y="402046"/>
                </a:lnTo>
                <a:lnTo>
                  <a:pt x="856122" y="390936"/>
                </a:lnTo>
                <a:lnTo>
                  <a:pt x="851094" y="380092"/>
                </a:lnTo>
                <a:lnTo>
                  <a:pt x="845801" y="369776"/>
                </a:lnTo>
                <a:lnTo>
                  <a:pt x="839978" y="359725"/>
                </a:lnTo>
                <a:lnTo>
                  <a:pt x="833627" y="349938"/>
                </a:lnTo>
                <a:lnTo>
                  <a:pt x="826746" y="340152"/>
                </a:lnTo>
                <a:lnTo>
                  <a:pt x="819866" y="331159"/>
                </a:lnTo>
                <a:lnTo>
                  <a:pt x="811926" y="322165"/>
                </a:lnTo>
                <a:lnTo>
                  <a:pt x="803987" y="313966"/>
                </a:lnTo>
                <a:lnTo>
                  <a:pt x="795518" y="305766"/>
                </a:lnTo>
                <a:lnTo>
                  <a:pt x="786785" y="298360"/>
                </a:lnTo>
                <a:lnTo>
                  <a:pt x="777523" y="291219"/>
                </a:lnTo>
                <a:lnTo>
                  <a:pt x="767995" y="284077"/>
                </a:lnTo>
                <a:lnTo>
                  <a:pt x="758204" y="277993"/>
                </a:lnTo>
                <a:lnTo>
                  <a:pt x="748147" y="272174"/>
                </a:lnTo>
                <a:lnTo>
                  <a:pt x="737561" y="266620"/>
                </a:lnTo>
                <a:lnTo>
                  <a:pt x="726976" y="261859"/>
                </a:lnTo>
                <a:lnTo>
                  <a:pt x="715861" y="257627"/>
                </a:lnTo>
                <a:lnTo>
                  <a:pt x="704746" y="253659"/>
                </a:lnTo>
                <a:lnTo>
                  <a:pt x="693101" y="250221"/>
                </a:lnTo>
                <a:lnTo>
                  <a:pt x="681192" y="247575"/>
                </a:lnTo>
                <a:lnTo>
                  <a:pt x="669283" y="245459"/>
                </a:lnTo>
                <a:lnTo>
                  <a:pt x="657110" y="243872"/>
                </a:lnTo>
                <a:lnTo>
                  <a:pt x="644672" y="243079"/>
                </a:lnTo>
                <a:lnTo>
                  <a:pt x="632233" y="242814"/>
                </a:lnTo>
                <a:close/>
                <a:moveTo>
                  <a:pt x="291902" y="0"/>
                </a:moveTo>
                <a:lnTo>
                  <a:pt x="389026" y="0"/>
                </a:lnTo>
                <a:lnTo>
                  <a:pt x="394054" y="265"/>
                </a:lnTo>
                <a:lnTo>
                  <a:pt x="398818" y="529"/>
                </a:lnTo>
                <a:lnTo>
                  <a:pt x="403846" y="1058"/>
                </a:lnTo>
                <a:lnTo>
                  <a:pt x="408610" y="1852"/>
                </a:lnTo>
                <a:lnTo>
                  <a:pt x="413373" y="2910"/>
                </a:lnTo>
                <a:lnTo>
                  <a:pt x="417872" y="4232"/>
                </a:lnTo>
                <a:lnTo>
                  <a:pt x="422636" y="5819"/>
                </a:lnTo>
                <a:lnTo>
                  <a:pt x="426870" y="7406"/>
                </a:lnTo>
                <a:lnTo>
                  <a:pt x="431104" y="9522"/>
                </a:lnTo>
                <a:lnTo>
                  <a:pt x="435339" y="11903"/>
                </a:lnTo>
                <a:lnTo>
                  <a:pt x="439308" y="14019"/>
                </a:lnTo>
                <a:lnTo>
                  <a:pt x="443543" y="16664"/>
                </a:lnTo>
                <a:lnTo>
                  <a:pt x="447248" y="19309"/>
                </a:lnTo>
                <a:lnTo>
                  <a:pt x="450953" y="21954"/>
                </a:lnTo>
                <a:lnTo>
                  <a:pt x="454393" y="25128"/>
                </a:lnTo>
                <a:lnTo>
                  <a:pt x="457569" y="28302"/>
                </a:lnTo>
                <a:lnTo>
                  <a:pt x="461009" y="31741"/>
                </a:lnTo>
                <a:lnTo>
                  <a:pt x="464185" y="35179"/>
                </a:lnTo>
                <a:lnTo>
                  <a:pt x="466831" y="38882"/>
                </a:lnTo>
                <a:lnTo>
                  <a:pt x="469478" y="42585"/>
                </a:lnTo>
                <a:lnTo>
                  <a:pt x="472124" y="46553"/>
                </a:lnTo>
                <a:lnTo>
                  <a:pt x="474241" y="50785"/>
                </a:lnTo>
                <a:lnTo>
                  <a:pt x="476358" y="55017"/>
                </a:lnTo>
                <a:lnTo>
                  <a:pt x="478476" y="59249"/>
                </a:lnTo>
                <a:lnTo>
                  <a:pt x="480328" y="63481"/>
                </a:lnTo>
                <a:lnTo>
                  <a:pt x="481916" y="68242"/>
                </a:lnTo>
                <a:lnTo>
                  <a:pt x="483239" y="72739"/>
                </a:lnTo>
                <a:lnTo>
                  <a:pt x="484298" y="77500"/>
                </a:lnTo>
                <a:lnTo>
                  <a:pt x="485092" y="82261"/>
                </a:lnTo>
                <a:lnTo>
                  <a:pt x="485621" y="87286"/>
                </a:lnTo>
                <a:lnTo>
                  <a:pt x="486150" y="92047"/>
                </a:lnTo>
                <a:lnTo>
                  <a:pt x="486150" y="97073"/>
                </a:lnTo>
                <a:lnTo>
                  <a:pt x="1069689" y="97073"/>
                </a:lnTo>
                <a:lnTo>
                  <a:pt x="1074717" y="97073"/>
                </a:lnTo>
                <a:lnTo>
                  <a:pt x="1079745" y="97602"/>
                </a:lnTo>
                <a:lnTo>
                  <a:pt x="1084509" y="98131"/>
                </a:lnTo>
                <a:lnTo>
                  <a:pt x="1089273" y="98925"/>
                </a:lnTo>
                <a:lnTo>
                  <a:pt x="1093772" y="99983"/>
                </a:lnTo>
                <a:lnTo>
                  <a:pt x="1098535" y="101305"/>
                </a:lnTo>
                <a:lnTo>
                  <a:pt x="1103034" y="102892"/>
                </a:lnTo>
                <a:lnTo>
                  <a:pt x="1107533" y="104744"/>
                </a:lnTo>
                <a:lnTo>
                  <a:pt x="1111767" y="106595"/>
                </a:lnTo>
                <a:lnTo>
                  <a:pt x="1115737" y="108711"/>
                </a:lnTo>
                <a:lnTo>
                  <a:pt x="1119971" y="111092"/>
                </a:lnTo>
                <a:lnTo>
                  <a:pt x="1123941" y="113737"/>
                </a:lnTo>
                <a:lnTo>
                  <a:pt x="1127646" y="116382"/>
                </a:lnTo>
                <a:lnTo>
                  <a:pt x="1131351" y="119027"/>
                </a:lnTo>
                <a:lnTo>
                  <a:pt x="1134791" y="122201"/>
                </a:lnTo>
                <a:lnTo>
                  <a:pt x="1138496" y="125639"/>
                </a:lnTo>
                <a:lnTo>
                  <a:pt x="1141672" y="128813"/>
                </a:lnTo>
                <a:lnTo>
                  <a:pt x="1144583" y="132252"/>
                </a:lnTo>
                <a:lnTo>
                  <a:pt x="1147494" y="135955"/>
                </a:lnTo>
                <a:lnTo>
                  <a:pt x="1150141" y="139658"/>
                </a:lnTo>
                <a:lnTo>
                  <a:pt x="1152522" y="143890"/>
                </a:lnTo>
                <a:lnTo>
                  <a:pt x="1155169" y="147858"/>
                </a:lnTo>
                <a:lnTo>
                  <a:pt x="1157286" y="152090"/>
                </a:lnTo>
                <a:lnTo>
                  <a:pt x="1159139" y="156322"/>
                </a:lnTo>
                <a:lnTo>
                  <a:pt x="1160991" y="160818"/>
                </a:lnTo>
                <a:lnTo>
                  <a:pt x="1162579" y="165315"/>
                </a:lnTo>
                <a:lnTo>
                  <a:pt x="1163902" y="169811"/>
                </a:lnTo>
                <a:lnTo>
                  <a:pt x="1164961" y="174573"/>
                </a:lnTo>
                <a:lnTo>
                  <a:pt x="1165755" y="179334"/>
                </a:lnTo>
                <a:lnTo>
                  <a:pt x="1166284" y="184359"/>
                </a:lnTo>
                <a:lnTo>
                  <a:pt x="1166813" y="189120"/>
                </a:lnTo>
                <a:lnTo>
                  <a:pt x="1166813" y="194146"/>
                </a:lnTo>
                <a:lnTo>
                  <a:pt x="1166813" y="777111"/>
                </a:lnTo>
                <a:lnTo>
                  <a:pt x="1166813" y="782137"/>
                </a:lnTo>
                <a:lnTo>
                  <a:pt x="1166284" y="786898"/>
                </a:lnTo>
                <a:lnTo>
                  <a:pt x="1165755" y="791924"/>
                </a:lnTo>
                <a:lnTo>
                  <a:pt x="1164961" y="796949"/>
                </a:lnTo>
                <a:lnTo>
                  <a:pt x="1163902" y="801446"/>
                </a:lnTo>
                <a:lnTo>
                  <a:pt x="1162579" y="805942"/>
                </a:lnTo>
                <a:lnTo>
                  <a:pt x="1160991" y="810439"/>
                </a:lnTo>
                <a:lnTo>
                  <a:pt x="1159139" y="815200"/>
                </a:lnTo>
                <a:lnTo>
                  <a:pt x="1157286" y="819432"/>
                </a:lnTo>
                <a:lnTo>
                  <a:pt x="1155169" y="823400"/>
                </a:lnTo>
                <a:lnTo>
                  <a:pt x="1152522" y="827632"/>
                </a:lnTo>
                <a:lnTo>
                  <a:pt x="1150141" y="831335"/>
                </a:lnTo>
                <a:lnTo>
                  <a:pt x="1147494" y="835567"/>
                </a:lnTo>
                <a:lnTo>
                  <a:pt x="1144583" y="839005"/>
                </a:lnTo>
                <a:lnTo>
                  <a:pt x="1141672" y="842708"/>
                </a:lnTo>
                <a:lnTo>
                  <a:pt x="1138496" y="845882"/>
                </a:lnTo>
                <a:lnTo>
                  <a:pt x="1134791" y="849056"/>
                </a:lnTo>
                <a:lnTo>
                  <a:pt x="1131351" y="852495"/>
                </a:lnTo>
                <a:lnTo>
                  <a:pt x="1127646" y="855140"/>
                </a:lnTo>
                <a:lnTo>
                  <a:pt x="1123941" y="858049"/>
                </a:lnTo>
                <a:lnTo>
                  <a:pt x="1119971" y="860430"/>
                </a:lnTo>
                <a:lnTo>
                  <a:pt x="1115737" y="862811"/>
                </a:lnTo>
                <a:lnTo>
                  <a:pt x="1111767" y="864927"/>
                </a:lnTo>
                <a:lnTo>
                  <a:pt x="1107533" y="866778"/>
                </a:lnTo>
                <a:lnTo>
                  <a:pt x="1103034" y="868630"/>
                </a:lnTo>
                <a:lnTo>
                  <a:pt x="1098535" y="870217"/>
                </a:lnTo>
                <a:lnTo>
                  <a:pt x="1093772" y="871539"/>
                </a:lnTo>
                <a:lnTo>
                  <a:pt x="1089273" y="872597"/>
                </a:lnTo>
                <a:lnTo>
                  <a:pt x="1084509" y="873655"/>
                </a:lnTo>
                <a:lnTo>
                  <a:pt x="1079745" y="874184"/>
                </a:lnTo>
                <a:lnTo>
                  <a:pt x="1074717" y="874449"/>
                </a:lnTo>
                <a:lnTo>
                  <a:pt x="1069689" y="874713"/>
                </a:lnTo>
                <a:lnTo>
                  <a:pt x="97124" y="874713"/>
                </a:lnTo>
                <a:lnTo>
                  <a:pt x="92361" y="874449"/>
                </a:lnTo>
                <a:lnTo>
                  <a:pt x="87332" y="874184"/>
                </a:lnTo>
                <a:lnTo>
                  <a:pt x="82304" y="873655"/>
                </a:lnTo>
                <a:lnTo>
                  <a:pt x="77541" y="872597"/>
                </a:lnTo>
                <a:lnTo>
                  <a:pt x="73042" y="871539"/>
                </a:lnTo>
                <a:lnTo>
                  <a:pt x="68543" y="870217"/>
                </a:lnTo>
                <a:lnTo>
                  <a:pt x="63779" y="868630"/>
                </a:lnTo>
                <a:lnTo>
                  <a:pt x="59545" y="866778"/>
                </a:lnTo>
                <a:lnTo>
                  <a:pt x="55311" y="864927"/>
                </a:lnTo>
                <a:lnTo>
                  <a:pt x="51076" y="862811"/>
                </a:lnTo>
                <a:lnTo>
                  <a:pt x="47107" y="860430"/>
                </a:lnTo>
                <a:lnTo>
                  <a:pt x="42872" y="858049"/>
                </a:lnTo>
                <a:lnTo>
                  <a:pt x="39167" y="855140"/>
                </a:lnTo>
                <a:lnTo>
                  <a:pt x="35462" y="852495"/>
                </a:lnTo>
                <a:lnTo>
                  <a:pt x="32022" y="849056"/>
                </a:lnTo>
                <a:lnTo>
                  <a:pt x="28846" y="845882"/>
                </a:lnTo>
                <a:lnTo>
                  <a:pt x="25406" y="842708"/>
                </a:lnTo>
                <a:lnTo>
                  <a:pt x="22230" y="839005"/>
                </a:lnTo>
                <a:lnTo>
                  <a:pt x="19319" y="835567"/>
                </a:lnTo>
                <a:lnTo>
                  <a:pt x="16673" y="831335"/>
                </a:lnTo>
                <a:lnTo>
                  <a:pt x="14291" y="827632"/>
                </a:lnTo>
                <a:lnTo>
                  <a:pt x="11909" y="823400"/>
                </a:lnTo>
                <a:lnTo>
                  <a:pt x="9792" y="819432"/>
                </a:lnTo>
                <a:lnTo>
                  <a:pt x="7675" y="815200"/>
                </a:lnTo>
                <a:lnTo>
                  <a:pt x="5822" y="810439"/>
                </a:lnTo>
                <a:lnTo>
                  <a:pt x="4499" y="805942"/>
                </a:lnTo>
                <a:lnTo>
                  <a:pt x="3176" y="801446"/>
                </a:lnTo>
                <a:lnTo>
                  <a:pt x="2117" y="796949"/>
                </a:lnTo>
                <a:lnTo>
                  <a:pt x="1059" y="791924"/>
                </a:lnTo>
                <a:lnTo>
                  <a:pt x="529" y="786898"/>
                </a:lnTo>
                <a:lnTo>
                  <a:pt x="265" y="782137"/>
                </a:lnTo>
                <a:lnTo>
                  <a:pt x="40" y="777875"/>
                </a:lnTo>
                <a:lnTo>
                  <a:pt x="0" y="777875"/>
                </a:lnTo>
                <a:lnTo>
                  <a:pt x="0" y="777111"/>
                </a:lnTo>
                <a:lnTo>
                  <a:pt x="0" y="194146"/>
                </a:lnTo>
                <a:lnTo>
                  <a:pt x="0" y="193675"/>
                </a:lnTo>
                <a:lnTo>
                  <a:pt x="25" y="193675"/>
                </a:lnTo>
                <a:lnTo>
                  <a:pt x="265" y="189120"/>
                </a:lnTo>
                <a:lnTo>
                  <a:pt x="529" y="184359"/>
                </a:lnTo>
                <a:lnTo>
                  <a:pt x="1059" y="179334"/>
                </a:lnTo>
                <a:lnTo>
                  <a:pt x="2117" y="174573"/>
                </a:lnTo>
                <a:lnTo>
                  <a:pt x="3176" y="169811"/>
                </a:lnTo>
                <a:lnTo>
                  <a:pt x="4499" y="165315"/>
                </a:lnTo>
                <a:lnTo>
                  <a:pt x="5822" y="160818"/>
                </a:lnTo>
                <a:lnTo>
                  <a:pt x="7675" y="156322"/>
                </a:lnTo>
                <a:lnTo>
                  <a:pt x="9792" y="152090"/>
                </a:lnTo>
                <a:lnTo>
                  <a:pt x="11909" y="147858"/>
                </a:lnTo>
                <a:lnTo>
                  <a:pt x="14291" y="143890"/>
                </a:lnTo>
                <a:lnTo>
                  <a:pt x="16673" y="139658"/>
                </a:lnTo>
                <a:lnTo>
                  <a:pt x="19319" y="135955"/>
                </a:lnTo>
                <a:lnTo>
                  <a:pt x="22230" y="132252"/>
                </a:lnTo>
                <a:lnTo>
                  <a:pt x="25406" y="128813"/>
                </a:lnTo>
                <a:lnTo>
                  <a:pt x="28846" y="125639"/>
                </a:lnTo>
                <a:lnTo>
                  <a:pt x="32022" y="122201"/>
                </a:lnTo>
                <a:lnTo>
                  <a:pt x="35462" y="119027"/>
                </a:lnTo>
                <a:lnTo>
                  <a:pt x="39167" y="116382"/>
                </a:lnTo>
                <a:lnTo>
                  <a:pt x="42872" y="113737"/>
                </a:lnTo>
                <a:lnTo>
                  <a:pt x="47107" y="111092"/>
                </a:lnTo>
                <a:lnTo>
                  <a:pt x="51076" y="108711"/>
                </a:lnTo>
                <a:lnTo>
                  <a:pt x="55311" y="106595"/>
                </a:lnTo>
                <a:lnTo>
                  <a:pt x="59545" y="104744"/>
                </a:lnTo>
                <a:lnTo>
                  <a:pt x="63779" y="102892"/>
                </a:lnTo>
                <a:lnTo>
                  <a:pt x="68543" y="101305"/>
                </a:lnTo>
                <a:lnTo>
                  <a:pt x="73042" y="99983"/>
                </a:lnTo>
                <a:lnTo>
                  <a:pt x="77541" y="98925"/>
                </a:lnTo>
                <a:lnTo>
                  <a:pt x="82304" y="98131"/>
                </a:lnTo>
                <a:lnTo>
                  <a:pt x="87332" y="97602"/>
                </a:lnTo>
                <a:lnTo>
                  <a:pt x="92361" y="97073"/>
                </a:lnTo>
                <a:lnTo>
                  <a:pt x="97124" y="97073"/>
                </a:lnTo>
                <a:lnTo>
                  <a:pt x="194513" y="97073"/>
                </a:lnTo>
                <a:lnTo>
                  <a:pt x="194778" y="92047"/>
                </a:lnTo>
                <a:lnTo>
                  <a:pt x="195042" y="87286"/>
                </a:lnTo>
                <a:lnTo>
                  <a:pt x="195836" y="82261"/>
                </a:lnTo>
                <a:lnTo>
                  <a:pt x="196630" y="77500"/>
                </a:lnTo>
                <a:lnTo>
                  <a:pt x="197953" y="72739"/>
                </a:lnTo>
                <a:lnTo>
                  <a:pt x="199277" y="68242"/>
                </a:lnTo>
                <a:lnTo>
                  <a:pt x="200600" y="63481"/>
                </a:lnTo>
                <a:lnTo>
                  <a:pt x="202452" y="59249"/>
                </a:lnTo>
                <a:lnTo>
                  <a:pt x="204305" y="55017"/>
                </a:lnTo>
                <a:lnTo>
                  <a:pt x="206422" y="50785"/>
                </a:lnTo>
                <a:lnTo>
                  <a:pt x="208804" y="46553"/>
                </a:lnTo>
                <a:lnTo>
                  <a:pt x="211186" y="42585"/>
                </a:lnTo>
                <a:lnTo>
                  <a:pt x="213832" y="38882"/>
                </a:lnTo>
                <a:lnTo>
                  <a:pt x="217008" y="35179"/>
                </a:lnTo>
                <a:lnTo>
                  <a:pt x="219919" y="31741"/>
                </a:lnTo>
                <a:lnTo>
                  <a:pt x="223095" y="28302"/>
                </a:lnTo>
                <a:lnTo>
                  <a:pt x="226535" y="25128"/>
                </a:lnTo>
                <a:lnTo>
                  <a:pt x="229975" y="21954"/>
                </a:lnTo>
                <a:lnTo>
                  <a:pt x="233680" y="19309"/>
                </a:lnTo>
                <a:lnTo>
                  <a:pt x="237650" y="16664"/>
                </a:lnTo>
                <a:lnTo>
                  <a:pt x="241355" y="14019"/>
                </a:lnTo>
                <a:lnTo>
                  <a:pt x="245589" y="11903"/>
                </a:lnTo>
                <a:lnTo>
                  <a:pt x="249559" y="9522"/>
                </a:lnTo>
                <a:lnTo>
                  <a:pt x="254058" y="7406"/>
                </a:lnTo>
                <a:lnTo>
                  <a:pt x="258557" y="5819"/>
                </a:lnTo>
                <a:lnTo>
                  <a:pt x="262791" y="4232"/>
                </a:lnTo>
                <a:lnTo>
                  <a:pt x="267555" y="2910"/>
                </a:lnTo>
                <a:lnTo>
                  <a:pt x="272054" y="1852"/>
                </a:lnTo>
                <a:lnTo>
                  <a:pt x="277082" y="1058"/>
                </a:lnTo>
                <a:lnTo>
                  <a:pt x="281845" y="529"/>
                </a:lnTo>
                <a:lnTo>
                  <a:pt x="286874" y="265"/>
                </a:lnTo>
                <a:lnTo>
                  <a:pt x="29190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90" name="KSO_Shape"/>
          <p:cNvSpPr/>
          <p:nvPr>
            <p:custDataLst>
              <p:tags r:id="rId46"/>
            </p:custDataLst>
          </p:nvPr>
        </p:nvSpPr>
        <p:spPr bwMode="auto">
          <a:xfrm>
            <a:off x="6068695" y="2846705"/>
            <a:ext cx="283845" cy="297815"/>
          </a:xfrm>
          <a:custGeom>
            <a:avLst/>
            <a:gdLst>
              <a:gd name="T0" fmla="*/ 68306812 w 5831"/>
              <a:gd name="T1" fmla="*/ 194929901 h 6140"/>
              <a:gd name="T2" fmla="*/ 84877616 w 5831"/>
              <a:gd name="T3" fmla="*/ 273864227 h 6140"/>
              <a:gd name="T4" fmla="*/ 84877616 w 5831"/>
              <a:gd name="T5" fmla="*/ 0 h 6140"/>
              <a:gd name="T6" fmla="*/ 368221276 w 5831"/>
              <a:gd name="T7" fmla="*/ 0 h 6140"/>
              <a:gd name="T8" fmla="*/ 374387027 w 5831"/>
              <a:gd name="T9" fmla="*/ 1540134 h 6140"/>
              <a:gd name="T10" fmla="*/ 478918634 w 5831"/>
              <a:gd name="T11" fmla="*/ 55157817 h 6140"/>
              <a:gd name="T12" fmla="*/ 478918634 w 5831"/>
              <a:gd name="T13" fmla="*/ 273864227 h 6140"/>
              <a:gd name="T14" fmla="*/ 495200487 w 5831"/>
              <a:gd name="T15" fmla="*/ 194929901 h 6140"/>
              <a:gd name="T16" fmla="*/ 548863252 w 5831"/>
              <a:gd name="T17" fmla="*/ 194929901 h 6140"/>
              <a:gd name="T18" fmla="*/ 551657176 w 5831"/>
              <a:gd name="T19" fmla="*/ 212642057 h 6140"/>
              <a:gd name="T20" fmla="*/ 554162148 w 5831"/>
              <a:gd name="T21" fmla="*/ 230257722 h 6140"/>
              <a:gd name="T22" fmla="*/ 556281644 w 5831"/>
              <a:gd name="T23" fmla="*/ 247969879 h 6140"/>
              <a:gd name="T24" fmla="*/ 558112189 w 5831"/>
              <a:gd name="T25" fmla="*/ 265585854 h 6140"/>
              <a:gd name="T26" fmla="*/ 559653782 w 5831"/>
              <a:gd name="T27" fmla="*/ 283201830 h 6140"/>
              <a:gd name="T28" fmla="*/ 560713374 w 5831"/>
              <a:gd name="T29" fmla="*/ 300817495 h 6140"/>
              <a:gd name="T30" fmla="*/ 561387802 w 5831"/>
              <a:gd name="T31" fmla="*/ 318433471 h 6140"/>
              <a:gd name="T32" fmla="*/ 561773278 w 5831"/>
              <a:gd name="T33" fmla="*/ 336145627 h 6140"/>
              <a:gd name="T34" fmla="*/ 561773278 w 5831"/>
              <a:gd name="T35" fmla="*/ 353761603 h 6140"/>
              <a:gd name="T36" fmla="*/ 561195374 w 5831"/>
              <a:gd name="T37" fmla="*/ 371377268 h 6140"/>
              <a:gd name="T38" fmla="*/ 560328209 w 5831"/>
              <a:gd name="T39" fmla="*/ 389089424 h 6140"/>
              <a:gd name="T40" fmla="*/ 558979354 w 5831"/>
              <a:gd name="T41" fmla="*/ 406609219 h 6140"/>
              <a:gd name="T42" fmla="*/ 557148809 w 5831"/>
              <a:gd name="T43" fmla="*/ 424321375 h 6140"/>
              <a:gd name="T44" fmla="*/ 554836575 w 5831"/>
              <a:gd name="T45" fmla="*/ 441937041 h 6140"/>
              <a:gd name="T46" fmla="*/ 552042651 w 5831"/>
              <a:gd name="T47" fmla="*/ 459553016 h 6140"/>
              <a:gd name="T48" fmla="*/ 548863252 w 5831"/>
              <a:gd name="T49" fmla="*/ 477265173 h 6140"/>
              <a:gd name="T50" fmla="*/ 478918634 w 5831"/>
              <a:gd name="T51" fmla="*/ 591046417 h 6140"/>
              <a:gd name="T52" fmla="*/ 84877616 w 5831"/>
              <a:gd name="T53" fmla="*/ 591046417 h 6140"/>
              <a:gd name="T54" fmla="*/ 16474591 w 5831"/>
              <a:gd name="T55" fmla="*/ 477265173 h 6140"/>
              <a:gd name="T56" fmla="*/ 14451308 w 5831"/>
              <a:gd name="T57" fmla="*/ 468505275 h 6140"/>
              <a:gd name="T58" fmla="*/ 10886743 w 5831"/>
              <a:gd name="T59" fmla="*/ 451178152 h 6140"/>
              <a:gd name="T60" fmla="*/ 7803868 w 5831"/>
              <a:gd name="T61" fmla="*/ 433754849 h 6140"/>
              <a:gd name="T62" fmla="*/ 5202372 w 5831"/>
              <a:gd name="T63" fmla="*/ 416331545 h 6140"/>
              <a:gd name="T64" fmla="*/ 3179400 w 5831"/>
              <a:gd name="T65" fmla="*/ 398812060 h 6140"/>
              <a:gd name="T66" fmla="*/ 1637807 w 5831"/>
              <a:gd name="T67" fmla="*/ 381196085 h 6140"/>
              <a:gd name="T68" fmla="*/ 577903 w 5831"/>
              <a:gd name="T69" fmla="*/ 363772781 h 6140"/>
              <a:gd name="T70" fmla="*/ 96214 w 5831"/>
              <a:gd name="T71" fmla="*/ 346156805 h 6140"/>
              <a:gd name="T72" fmla="*/ 96214 w 5831"/>
              <a:gd name="T73" fmla="*/ 328444649 h 6140"/>
              <a:gd name="T74" fmla="*/ 577903 w 5831"/>
              <a:gd name="T75" fmla="*/ 310828673 h 6140"/>
              <a:gd name="T76" fmla="*/ 1541593 w 5831"/>
              <a:gd name="T77" fmla="*/ 293020336 h 6140"/>
              <a:gd name="T78" fmla="*/ 3082875 w 5831"/>
              <a:gd name="T79" fmla="*/ 275308180 h 6140"/>
              <a:gd name="T80" fmla="*/ 5202372 w 5831"/>
              <a:gd name="T81" fmla="*/ 257499843 h 6140"/>
              <a:gd name="T82" fmla="*/ 7803868 w 5831"/>
              <a:gd name="T83" fmla="*/ 239691506 h 6140"/>
              <a:gd name="T84" fmla="*/ 10790219 w 5831"/>
              <a:gd name="T85" fmla="*/ 221883169 h 6140"/>
              <a:gd name="T86" fmla="*/ 14451308 w 5831"/>
              <a:gd name="T87" fmla="*/ 203978340 h 6140"/>
              <a:gd name="T88" fmla="*/ 16474591 w 5831"/>
              <a:gd name="T89" fmla="*/ 194929901 h 6140"/>
              <a:gd name="T90" fmla="*/ 123607384 w 5831"/>
              <a:gd name="T91" fmla="*/ 420855765 h 6140"/>
              <a:gd name="T92" fmla="*/ 440285390 w 5831"/>
              <a:gd name="T93" fmla="*/ 552541837 h 6140"/>
              <a:gd name="T94" fmla="*/ 440285390 w 5831"/>
              <a:gd name="T95" fmla="*/ 420855765 h 6140"/>
              <a:gd name="T96" fmla="*/ 442212149 w 5831"/>
              <a:gd name="T97" fmla="*/ 273864227 h 6140"/>
              <a:gd name="T98" fmla="*/ 365138090 w 5831"/>
              <a:gd name="T99" fmla="*/ 38504580 h 6140"/>
              <a:gd name="T100" fmla="*/ 123607384 w 5831"/>
              <a:gd name="T101" fmla="*/ 273864227 h 6140"/>
              <a:gd name="T102" fmla="*/ 433155950 w 5831"/>
              <a:gd name="T103" fmla="*/ 319588571 h 6140"/>
              <a:gd name="T104" fmla="*/ 452231727 w 5831"/>
              <a:gd name="T105" fmla="*/ 345482919 h 6140"/>
              <a:gd name="T106" fmla="*/ 495200487 w 5831"/>
              <a:gd name="T107" fmla="*/ 345482919 h 6140"/>
              <a:gd name="T108" fmla="*/ 478918634 w 5831"/>
              <a:gd name="T109" fmla="*/ 319588571 h 6140"/>
              <a:gd name="T110" fmla="*/ 433155950 w 5831"/>
              <a:gd name="T111" fmla="*/ 319588571 h 614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31" h="6140">
                <a:moveTo>
                  <a:pt x="171" y="2025"/>
                </a:moveTo>
                <a:lnTo>
                  <a:pt x="709" y="2025"/>
                </a:lnTo>
                <a:lnTo>
                  <a:pt x="709" y="2845"/>
                </a:lnTo>
                <a:lnTo>
                  <a:pt x="881" y="2845"/>
                </a:lnTo>
                <a:lnTo>
                  <a:pt x="881" y="138"/>
                </a:lnTo>
                <a:lnTo>
                  <a:pt x="881" y="0"/>
                </a:lnTo>
                <a:lnTo>
                  <a:pt x="1021" y="0"/>
                </a:lnTo>
                <a:lnTo>
                  <a:pt x="3822" y="0"/>
                </a:lnTo>
                <a:lnTo>
                  <a:pt x="3855" y="0"/>
                </a:lnTo>
                <a:lnTo>
                  <a:pt x="3886" y="16"/>
                </a:lnTo>
                <a:lnTo>
                  <a:pt x="4896" y="535"/>
                </a:lnTo>
                <a:lnTo>
                  <a:pt x="4971" y="573"/>
                </a:lnTo>
                <a:lnTo>
                  <a:pt x="4971" y="658"/>
                </a:lnTo>
                <a:lnTo>
                  <a:pt x="4971" y="2845"/>
                </a:lnTo>
                <a:lnTo>
                  <a:pt x="5140" y="2845"/>
                </a:lnTo>
                <a:lnTo>
                  <a:pt x="5140" y="2025"/>
                </a:lnTo>
                <a:lnTo>
                  <a:pt x="5697" y="2025"/>
                </a:lnTo>
                <a:lnTo>
                  <a:pt x="5712" y="2117"/>
                </a:lnTo>
                <a:lnTo>
                  <a:pt x="5726" y="2209"/>
                </a:lnTo>
                <a:lnTo>
                  <a:pt x="5739" y="2301"/>
                </a:lnTo>
                <a:lnTo>
                  <a:pt x="5752" y="2392"/>
                </a:lnTo>
                <a:lnTo>
                  <a:pt x="5764" y="2483"/>
                </a:lnTo>
                <a:lnTo>
                  <a:pt x="5774" y="2576"/>
                </a:lnTo>
                <a:lnTo>
                  <a:pt x="5784" y="2667"/>
                </a:lnTo>
                <a:lnTo>
                  <a:pt x="5793" y="2759"/>
                </a:lnTo>
                <a:lnTo>
                  <a:pt x="5802" y="2850"/>
                </a:lnTo>
                <a:lnTo>
                  <a:pt x="5809" y="2942"/>
                </a:lnTo>
                <a:lnTo>
                  <a:pt x="5815" y="3034"/>
                </a:lnTo>
                <a:lnTo>
                  <a:pt x="5820" y="3125"/>
                </a:lnTo>
                <a:lnTo>
                  <a:pt x="5824" y="3217"/>
                </a:lnTo>
                <a:lnTo>
                  <a:pt x="5827" y="3308"/>
                </a:lnTo>
                <a:lnTo>
                  <a:pt x="5830" y="3400"/>
                </a:lnTo>
                <a:lnTo>
                  <a:pt x="5831" y="3492"/>
                </a:lnTo>
                <a:lnTo>
                  <a:pt x="5831" y="3584"/>
                </a:lnTo>
                <a:lnTo>
                  <a:pt x="5831" y="3675"/>
                </a:lnTo>
                <a:lnTo>
                  <a:pt x="5829" y="3766"/>
                </a:lnTo>
                <a:lnTo>
                  <a:pt x="5825" y="3858"/>
                </a:lnTo>
                <a:lnTo>
                  <a:pt x="5821" y="3950"/>
                </a:lnTo>
                <a:lnTo>
                  <a:pt x="5816" y="4042"/>
                </a:lnTo>
                <a:lnTo>
                  <a:pt x="5810" y="4133"/>
                </a:lnTo>
                <a:lnTo>
                  <a:pt x="5802" y="4224"/>
                </a:lnTo>
                <a:lnTo>
                  <a:pt x="5793" y="4316"/>
                </a:lnTo>
                <a:lnTo>
                  <a:pt x="5783" y="4408"/>
                </a:lnTo>
                <a:lnTo>
                  <a:pt x="5772" y="4500"/>
                </a:lnTo>
                <a:lnTo>
                  <a:pt x="5759" y="4591"/>
                </a:lnTo>
                <a:lnTo>
                  <a:pt x="5745" y="4682"/>
                </a:lnTo>
                <a:lnTo>
                  <a:pt x="5730" y="4774"/>
                </a:lnTo>
                <a:lnTo>
                  <a:pt x="5714" y="4866"/>
                </a:lnTo>
                <a:lnTo>
                  <a:pt x="5697" y="4958"/>
                </a:lnTo>
                <a:lnTo>
                  <a:pt x="4971" y="4958"/>
                </a:lnTo>
                <a:lnTo>
                  <a:pt x="4971" y="6140"/>
                </a:lnTo>
                <a:lnTo>
                  <a:pt x="881" y="6140"/>
                </a:lnTo>
                <a:lnTo>
                  <a:pt x="881" y="4958"/>
                </a:lnTo>
                <a:lnTo>
                  <a:pt x="171" y="4958"/>
                </a:lnTo>
                <a:lnTo>
                  <a:pt x="150" y="4867"/>
                </a:lnTo>
                <a:lnTo>
                  <a:pt x="131" y="4777"/>
                </a:lnTo>
                <a:lnTo>
                  <a:pt x="113" y="4687"/>
                </a:lnTo>
                <a:lnTo>
                  <a:pt x="97" y="4597"/>
                </a:lnTo>
                <a:lnTo>
                  <a:pt x="81" y="4506"/>
                </a:lnTo>
                <a:lnTo>
                  <a:pt x="68" y="4415"/>
                </a:lnTo>
                <a:lnTo>
                  <a:pt x="54" y="4325"/>
                </a:lnTo>
                <a:lnTo>
                  <a:pt x="43" y="4233"/>
                </a:lnTo>
                <a:lnTo>
                  <a:pt x="33" y="4143"/>
                </a:lnTo>
                <a:lnTo>
                  <a:pt x="24" y="4052"/>
                </a:lnTo>
                <a:lnTo>
                  <a:pt x="17" y="3960"/>
                </a:lnTo>
                <a:lnTo>
                  <a:pt x="11" y="3870"/>
                </a:lnTo>
                <a:lnTo>
                  <a:pt x="6" y="3779"/>
                </a:lnTo>
                <a:lnTo>
                  <a:pt x="3" y="3687"/>
                </a:lnTo>
                <a:lnTo>
                  <a:pt x="1" y="3596"/>
                </a:lnTo>
                <a:lnTo>
                  <a:pt x="0" y="3504"/>
                </a:lnTo>
                <a:lnTo>
                  <a:pt x="1" y="3412"/>
                </a:lnTo>
                <a:lnTo>
                  <a:pt x="3" y="3320"/>
                </a:lnTo>
                <a:lnTo>
                  <a:pt x="6" y="3229"/>
                </a:lnTo>
                <a:lnTo>
                  <a:pt x="11" y="3137"/>
                </a:lnTo>
                <a:lnTo>
                  <a:pt x="16" y="3044"/>
                </a:lnTo>
                <a:lnTo>
                  <a:pt x="24" y="2953"/>
                </a:lnTo>
                <a:lnTo>
                  <a:pt x="32" y="2860"/>
                </a:lnTo>
                <a:lnTo>
                  <a:pt x="42" y="2768"/>
                </a:lnTo>
                <a:lnTo>
                  <a:pt x="54" y="2675"/>
                </a:lnTo>
                <a:lnTo>
                  <a:pt x="66" y="2583"/>
                </a:lnTo>
                <a:lnTo>
                  <a:pt x="81" y="2490"/>
                </a:lnTo>
                <a:lnTo>
                  <a:pt x="95" y="2398"/>
                </a:lnTo>
                <a:lnTo>
                  <a:pt x="112" y="2305"/>
                </a:lnTo>
                <a:lnTo>
                  <a:pt x="131" y="2212"/>
                </a:lnTo>
                <a:lnTo>
                  <a:pt x="150" y="2119"/>
                </a:lnTo>
                <a:lnTo>
                  <a:pt x="171" y="2025"/>
                </a:lnTo>
                <a:close/>
                <a:moveTo>
                  <a:pt x="4570" y="4372"/>
                </a:moveTo>
                <a:lnTo>
                  <a:pt x="1283" y="4372"/>
                </a:lnTo>
                <a:lnTo>
                  <a:pt x="1283" y="5740"/>
                </a:lnTo>
                <a:lnTo>
                  <a:pt x="4570" y="5740"/>
                </a:lnTo>
                <a:lnTo>
                  <a:pt x="4570" y="4372"/>
                </a:lnTo>
                <a:close/>
                <a:moveTo>
                  <a:pt x="1283" y="2845"/>
                </a:moveTo>
                <a:lnTo>
                  <a:pt x="4590" y="2845"/>
                </a:lnTo>
                <a:lnTo>
                  <a:pt x="4590" y="845"/>
                </a:lnTo>
                <a:lnTo>
                  <a:pt x="3790" y="400"/>
                </a:lnTo>
                <a:lnTo>
                  <a:pt x="1283" y="400"/>
                </a:lnTo>
                <a:lnTo>
                  <a:pt x="1283" y="2845"/>
                </a:lnTo>
                <a:close/>
                <a:moveTo>
                  <a:pt x="4496" y="3320"/>
                </a:moveTo>
                <a:lnTo>
                  <a:pt x="4496" y="3589"/>
                </a:lnTo>
                <a:lnTo>
                  <a:pt x="4694" y="3589"/>
                </a:lnTo>
                <a:lnTo>
                  <a:pt x="4971" y="3589"/>
                </a:lnTo>
                <a:lnTo>
                  <a:pt x="5140" y="3589"/>
                </a:lnTo>
                <a:lnTo>
                  <a:pt x="5140" y="3320"/>
                </a:lnTo>
                <a:lnTo>
                  <a:pt x="4971" y="3320"/>
                </a:lnTo>
                <a:lnTo>
                  <a:pt x="4694" y="3320"/>
                </a:lnTo>
                <a:lnTo>
                  <a:pt x="4496" y="33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</p:spTree>
    <p:custDataLst>
      <p:tags r:id="rId4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三、企业应急管理能力提升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6725" y="762000"/>
            <a:ext cx="365315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应急演练</a:t>
            </a:r>
            <a:endParaRPr kumimoji="0" sz="1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07995" y="1713230"/>
            <a:ext cx="2540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SzTx/>
              <a:buFont typeface="Arial" panose="020B0604020202020204" pitchFamily="34" charset="0"/>
              <a:buChar char="•"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成立策划小组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SzTx/>
              <a:buFont typeface="Arial" panose="020B0604020202020204" pitchFamily="34" charset="0"/>
              <a:buChar char="•"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确定演练目标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SzTx/>
              <a:buFont typeface="Arial" panose="020B0604020202020204" pitchFamily="34" charset="0"/>
              <a:buChar char="•"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确定演练方式及规模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4" name="ïŝlïḑê"/>
          <p:cNvSpPr/>
          <p:nvPr>
            <p:custDataLst>
              <p:tags r:id="rId4"/>
            </p:custDataLst>
          </p:nvPr>
        </p:nvSpPr>
        <p:spPr>
          <a:xfrm>
            <a:off x="1266190" y="1483360"/>
            <a:ext cx="7186295" cy="2284730"/>
          </a:xfrm>
          <a:prstGeom prst="frame">
            <a:avLst>
              <a:gd name="adj1" fmla="val 1203"/>
            </a:avLst>
          </a:prstGeom>
          <a:solidFill>
            <a:schemeClr val="accent3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9" name="ïŝ1ídê"/>
          <p:cNvSpPr/>
          <p:nvPr>
            <p:custDataLst>
              <p:tags r:id="rId5"/>
            </p:custDataLst>
          </p:nvPr>
        </p:nvSpPr>
        <p:spPr bwMode="auto">
          <a:xfrm>
            <a:off x="1598295" y="3514725"/>
            <a:ext cx="1289050" cy="438150"/>
          </a:xfrm>
          <a:custGeom>
            <a:avLst/>
            <a:gdLst>
              <a:gd name="T0" fmla="*/ 0 w 1089"/>
              <a:gd name="T1" fmla="*/ 17 h 371"/>
              <a:gd name="T2" fmla="*/ 1031 w 1089"/>
              <a:gd name="T3" fmla="*/ 17 h 371"/>
              <a:gd name="T4" fmla="*/ 1071 w 1089"/>
              <a:gd name="T5" fmla="*/ 58 h 371"/>
              <a:gd name="T6" fmla="*/ 1031 w 1089"/>
              <a:gd name="T7" fmla="*/ 98 h 371"/>
              <a:gd name="T8" fmla="*/ 824 w 1089"/>
              <a:gd name="T9" fmla="*/ 98 h 371"/>
              <a:gd name="T10" fmla="*/ 784 w 1089"/>
              <a:gd name="T11" fmla="*/ 138 h 371"/>
              <a:gd name="T12" fmla="*/ 784 w 1089"/>
              <a:gd name="T13" fmla="*/ 371 h 371"/>
              <a:gd name="T14" fmla="*/ 801 w 1089"/>
              <a:gd name="T15" fmla="*/ 371 h 371"/>
              <a:gd name="T16" fmla="*/ 801 w 1089"/>
              <a:gd name="T17" fmla="*/ 138 h 371"/>
              <a:gd name="T18" fmla="*/ 824 w 1089"/>
              <a:gd name="T19" fmla="*/ 115 h 371"/>
              <a:gd name="T20" fmla="*/ 1031 w 1089"/>
              <a:gd name="T21" fmla="*/ 115 h 371"/>
              <a:gd name="T22" fmla="*/ 1089 w 1089"/>
              <a:gd name="T23" fmla="*/ 58 h 371"/>
              <a:gd name="T24" fmla="*/ 1031 w 1089"/>
              <a:gd name="T25" fmla="*/ 0 h 371"/>
              <a:gd name="T26" fmla="*/ 0 w 1089"/>
              <a:gd name="T27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89" h="371">
                <a:moveTo>
                  <a:pt x="0" y="17"/>
                </a:moveTo>
                <a:cubicBezTo>
                  <a:pt x="1031" y="17"/>
                  <a:pt x="1031" y="17"/>
                  <a:pt x="1031" y="17"/>
                </a:cubicBezTo>
                <a:cubicBezTo>
                  <a:pt x="1053" y="17"/>
                  <a:pt x="1071" y="35"/>
                  <a:pt x="1071" y="58"/>
                </a:cubicBezTo>
                <a:cubicBezTo>
                  <a:pt x="1071" y="80"/>
                  <a:pt x="1053" y="98"/>
                  <a:pt x="1031" y="98"/>
                </a:cubicBezTo>
                <a:cubicBezTo>
                  <a:pt x="824" y="98"/>
                  <a:pt x="824" y="98"/>
                  <a:pt x="824" y="98"/>
                </a:cubicBezTo>
                <a:cubicBezTo>
                  <a:pt x="802" y="98"/>
                  <a:pt x="784" y="116"/>
                  <a:pt x="784" y="138"/>
                </a:cubicBezTo>
                <a:cubicBezTo>
                  <a:pt x="784" y="160"/>
                  <a:pt x="784" y="371"/>
                  <a:pt x="784" y="371"/>
                </a:cubicBezTo>
                <a:cubicBezTo>
                  <a:pt x="801" y="371"/>
                  <a:pt x="801" y="371"/>
                  <a:pt x="801" y="371"/>
                </a:cubicBezTo>
                <a:cubicBezTo>
                  <a:pt x="801" y="371"/>
                  <a:pt x="801" y="151"/>
                  <a:pt x="801" y="138"/>
                </a:cubicBezTo>
                <a:cubicBezTo>
                  <a:pt x="801" y="126"/>
                  <a:pt x="811" y="115"/>
                  <a:pt x="824" y="115"/>
                </a:cubicBezTo>
                <a:cubicBezTo>
                  <a:pt x="1031" y="115"/>
                  <a:pt x="1031" y="115"/>
                  <a:pt x="1031" y="115"/>
                </a:cubicBezTo>
                <a:cubicBezTo>
                  <a:pt x="1063" y="115"/>
                  <a:pt x="1089" y="90"/>
                  <a:pt x="1089" y="58"/>
                </a:cubicBezTo>
                <a:cubicBezTo>
                  <a:pt x="1089" y="26"/>
                  <a:pt x="1063" y="0"/>
                  <a:pt x="103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0" name="ïṥ1ïḍê"/>
          <p:cNvSpPr/>
          <p:nvPr>
            <p:custDataLst>
              <p:tags r:id="rId6"/>
            </p:custDataLst>
          </p:nvPr>
        </p:nvSpPr>
        <p:spPr bwMode="auto">
          <a:xfrm>
            <a:off x="2534285" y="3933825"/>
            <a:ext cx="119380" cy="416560"/>
          </a:xfrm>
          <a:custGeom>
            <a:avLst/>
            <a:gdLst>
              <a:gd name="T0" fmla="*/ 21 w 101"/>
              <a:gd name="T1" fmla="*/ 0 h 352"/>
              <a:gd name="T2" fmla="*/ 101 w 101"/>
              <a:gd name="T3" fmla="*/ 80 h 352"/>
              <a:gd name="T4" fmla="*/ 101 w 101"/>
              <a:gd name="T5" fmla="*/ 272 h 352"/>
              <a:gd name="T6" fmla="*/ 21 w 101"/>
              <a:gd name="T7" fmla="*/ 352 h 352"/>
              <a:gd name="T8" fmla="*/ 0 w 101"/>
              <a:gd name="T9" fmla="*/ 352 h 352"/>
              <a:gd name="T10" fmla="*/ 0 w 101"/>
              <a:gd name="T11" fmla="*/ 0 h 352"/>
              <a:gd name="T12" fmla="*/ 21 w 101"/>
              <a:gd name="T13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" h="352">
                <a:moveTo>
                  <a:pt x="21" y="0"/>
                </a:moveTo>
                <a:cubicBezTo>
                  <a:pt x="65" y="0"/>
                  <a:pt x="101" y="36"/>
                  <a:pt x="101" y="80"/>
                </a:cubicBezTo>
                <a:cubicBezTo>
                  <a:pt x="101" y="272"/>
                  <a:pt x="101" y="272"/>
                  <a:pt x="101" y="272"/>
                </a:cubicBezTo>
                <a:cubicBezTo>
                  <a:pt x="101" y="316"/>
                  <a:pt x="65" y="352"/>
                  <a:pt x="21" y="352"/>
                </a:cubicBezTo>
                <a:cubicBezTo>
                  <a:pt x="0" y="352"/>
                  <a:pt x="0" y="352"/>
                  <a:pt x="0" y="352"/>
                </a:cubicBezTo>
                <a:cubicBezTo>
                  <a:pt x="0" y="0"/>
                  <a:pt x="0" y="0"/>
                  <a:pt x="0" y="0"/>
                </a:cubicBezTo>
                <a:lnTo>
                  <a:pt x="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1" name="îŝļíḓè"/>
          <p:cNvSpPr/>
          <p:nvPr/>
        </p:nvSpPr>
        <p:spPr bwMode="auto">
          <a:xfrm>
            <a:off x="2414905" y="3933825"/>
            <a:ext cx="119380" cy="416560"/>
          </a:xfrm>
          <a:custGeom>
            <a:avLst/>
            <a:gdLst>
              <a:gd name="T0" fmla="*/ 80 w 101"/>
              <a:gd name="T1" fmla="*/ 0 h 352"/>
              <a:gd name="T2" fmla="*/ 101 w 101"/>
              <a:gd name="T3" fmla="*/ 0 h 352"/>
              <a:gd name="T4" fmla="*/ 101 w 101"/>
              <a:gd name="T5" fmla="*/ 352 h 352"/>
              <a:gd name="T6" fmla="*/ 80 w 101"/>
              <a:gd name="T7" fmla="*/ 352 h 352"/>
              <a:gd name="T8" fmla="*/ 0 w 101"/>
              <a:gd name="T9" fmla="*/ 272 h 352"/>
              <a:gd name="T10" fmla="*/ 0 w 101"/>
              <a:gd name="T11" fmla="*/ 80 h 352"/>
              <a:gd name="T12" fmla="*/ 80 w 101"/>
              <a:gd name="T13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" h="352">
                <a:moveTo>
                  <a:pt x="80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352"/>
                  <a:pt x="101" y="352"/>
                  <a:pt x="101" y="352"/>
                </a:cubicBezTo>
                <a:cubicBezTo>
                  <a:pt x="80" y="352"/>
                  <a:pt x="80" y="352"/>
                  <a:pt x="80" y="352"/>
                </a:cubicBezTo>
                <a:cubicBezTo>
                  <a:pt x="36" y="352"/>
                  <a:pt x="0" y="316"/>
                  <a:pt x="0" y="272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36"/>
                  <a:pt x="36" y="0"/>
                  <a:pt x="80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2" name="îṡlîďe"/>
          <p:cNvSpPr/>
          <p:nvPr/>
        </p:nvSpPr>
        <p:spPr bwMode="auto">
          <a:xfrm>
            <a:off x="2534285" y="4003040"/>
            <a:ext cx="31750" cy="83185"/>
          </a:xfrm>
          <a:custGeom>
            <a:avLst/>
            <a:gdLst>
              <a:gd name="T0" fmla="*/ 27 w 27"/>
              <a:gd name="T1" fmla="*/ 26 h 70"/>
              <a:gd name="T2" fmla="*/ 27 w 27"/>
              <a:gd name="T3" fmla="*/ 43 h 70"/>
              <a:gd name="T4" fmla="*/ 0 w 27"/>
              <a:gd name="T5" fmla="*/ 70 h 70"/>
              <a:gd name="T6" fmla="*/ 0 w 27"/>
              <a:gd name="T7" fmla="*/ 0 h 70"/>
              <a:gd name="T8" fmla="*/ 27 w 27"/>
              <a:gd name="T9" fmla="*/ 26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70">
                <a:moveTo>
                  <a:pt x="27" y="26"/>
                </a:moveTo>
                <a:cubicBezTo>
                  <a:pt x="27" y="43"/>
                  <a:pt x="27" y="43"/>
                  <a:pt x="27" y="43"/>
                </a:cubicBezTo>
                <a:cubicBezTo>
                  <a:pt x="27" y="58"/>
                  <a:pt x="15" y="70"/>
                  <a:pt x="0" y="70"/>
                </a:cubicBezTo>
                <a:cubicBezTo>
                  <a:pt x="0" y="0"/>
                  <a:pt x="0" y="0"/>
                  <a:pt x="0" y="0"/>
                </a:cubicBezTo>
                <a:cubicBezTo>
                  <a:pt x="15" y="0"/>
                  <a:pt x="27" y="12"/>
                  <a:pt x="27" y="26"/>
                </a:cubicBezTo>
                <a:close/>
              </a:path>
            </a:pathLst>
          </a:custGeom>
          <a:solidFill>
            <a:srgbClr val="1037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3" name="íṣ1îḓé"/>
          <p:cNvSpPr/>
          <p:nvPr/>
        </p:nvSpPr>
        <p:spPr bwMode="auto">
          <a:xfrm>
            <a:off x="2502535" y="4003040"/>
            <a:ext cx="31750" cy="83185"/>
          </a:xfrm>
          <a:custGeom>
            <a:avLst/>
            <a:gdLst>
              <a:gd name="T0" fmla="*/ 27 w 27"/>
              <a:gd name="T1" fmla="*/ 0 h 70"/>
              <a:gd name="T2" fmla="*/ 27 w 27"/>
              <a:gd name="T3" fmla="*/ 0 h 70"/>
              <a:gd name="T4" fmla="*/ 27 w 27"/>
              <a:gd name="T5" fmla="*/ 70 h 70"/>
              <a:gd name="T6" fmla="*/ 27 w 27"/>
              <a:gd name="T7" fmla="*/ 70 h 70"/>
              <a:gd name="T8" fmla="*/ 0 w 27"/>
              <a:gd name="T9" fmla="*/ 43 h 70"/>
              <a:gd name="T10" fmla="*/ 0 w 27"/>
              <a:gd name="T11" fmla="*/ 26 h 70"/>
              <a:gd name="T12" fmla="*/ 27 w 27"/>
              <a:gd name="T1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70"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12" y="70"/>
                  <a:pt x="0" y="58"/>
                  <a:pt x="0" y="4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7" y="0"/>
                </a:cubicBezTo>
                <a:close/>
              </a:path>
            </a:pathLst>
          </a:custGeom>
          <a:solidFill>
            <a:srgbClr val="0E3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4" name="îṥļiḍé"/>
          <p:cNvSpPr/>
          <p:nvPr/>
        </p:nvSpPr>
        <p:spPr bwMode="auto">
          <a:xfrm>
            <a:off x="971550" y="3244850"/>
            <a:ext cx="573405" cy="250825"/>
          </a:xfrm>
          <a:custGeom>
            <a:avLst/>
            <a:gdLst>
              <a:gd name="T0" fmla="*/ 52 w 484"/>
              <a:gd name="T1" fmla="*/ 0 h 212"/>
              <a:gd name="T2" fmla="*/ 0 w 484"/>
              <a:gd name="T3" fmla="*/ 212 h 212"/>
              <a:gd name="T4" fmla="*/ 484 w 484"/>
              <a:gd name="T5" fmla="*/ 212 h 212"/>
              <a:gd name="T6" fmla="*/ 432 w 484"/>
              <a:gd name="T7" fmla="*/ 0 h 212"/>
              <a:gd name="T8" fmla="*/ 52 w 484"/>
              <a:gd name="T9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212">
                <a:moveTo>
                  <a:pt x="52" y="0"/>
                </a:moveTo>
                <a:cubicBezTo>
                  <a:pt x="35" y="70"/>
                  <a:pt x="18" y="141"/>
                  <a:pt x="0" y="212"/>
                </a:cubicBezTo>
                <a:cubicBezTo>
                  <a:pt x="162" y="212"/>
                  <a:pt x="323" y="212"/>
                  <a:pt x="484" y="212"/>
                </a:cubicBezTo>
                <a:cubicBezTo>
                  <a:pt x="467" y="141"/>
                  <a:pt x="449" y="70"/>
                  <a:pt x="432" y="0"/>
                </a:cubicBezTo>
                <a:cubicBezTo>
                  <a:pt x="306" y="0"/>
                  <a:pt x="179" y="0"/>
                  <a:pt x="52" y="0"/>
                </a:cubicBezTo>
                <a:close/>
              </a:path>
            </a:pathLst>
          </a:custGeom>
          <a:solidFill>
            <a:srgbClr val="9292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5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" name="iṩļïḋè"/>
          <p:cNvSpPr/>
          <p:nvPr/>
        </p:nvSpPr>
        <p:spPr bwMode="auto">
          <a:xfrm>
            <a:off x="1254125" y="3244850"/>
            <a:ext cx="290830" cy="250825"/>
          </a:xfrm>
          <a:custGeom>
            <a:avLst/>
            <a:gdLst>
              <a:gd name="T0" fmla="*/ 0 w 245"/>
              <a:gd name="T1" fmla="*/ 212 h 212"/>
              <a:gd name="T2" fmla="*/ 245 w 245"/>
              <a:gd name="T3" fmla="*/ 212 h 212"/>
              <a:gd name="T4" fmla="*/ 193 w 245"/>
              <a:gd name="T5" fmla="*/ 0 h 212"/>
              <a:gd name="T6" fmla="*/ 0 w 245"/>
              <a:gd name="T7" fmla="*/ 0 h 212"/>
              <a:gd name="T8" fmla="*/ 0 w 245"/>
              <a:gd name="T9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212">
                <a:moveTo>
                  <a:pt x="0" y="212"/>
                </a:moveTo>
                <a:cubicBezTo>
                  <a:pt x="82" y="212"/>
                  <a:pt x="163" y="212"/>
                  <a:pt x="245" y="212"/>
                </a:cubicBezTo>
                <a:cubicBezTo>
                  <a:pt x="228" y="141"/>
                  <a:pt x="210" y="70"/>
                  <a:pt x="193" y="0"/>
                </a:cubicBezTo>
                <a:cubicBezTo>
                  <a:pt x="129" y="0"/>
                  <a:pt x="65" y="0"/>
                  <a:pt x="0" y="0"/>
                </a:cubicBezTo>
                <a:lnTo>
                  <a:pt x="0" y="212"/>
                </a:lnTo>
                <a:close/>
              </a:path>
            </a:pathLst>
          </a:custGeom>
          <a:solidFill>
            <a:srgbClr val="969A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5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" name="îSḷïḑe"/>
          <p:cNvSpPr/>
          <p:nvPr>
            <p:custDataLst>
              <p:tags r:id="rId7"/>
            </p:custDataLst>
          </p:nvPr>
        </p:nvSpPr>
        <p:spPr bwMode="auto">
          <a:xfrm>
            <a:off x="907415" y="3491230"/>
            <a:ext cx="702310" cy="46990"/>
          </a:xfrm>
          <a:custGeom>
            <a:avLst/>
            <a:gdLst>
              <a:gd name="T0" fmla="*/ 568 w 593"/>
              <a:gd name="T1" fmla="*/ 0 h 40"/>
              <a:gd name="T2" fmla="*/ 25 w 593"/>
              <a:gd name="T3" fmla="*/ 0 h 40"/>
              <a:gd name="T4" fmla="*/ 0 w 593"/>
              <a:gd name="T5" fmla="*/ 29 h 40"/>
              <a:gd name="T6" fmla="*/ 0 w 593"/>
              <a:gd name="T7" fmla="*/ 40 h 40"/>
              <a:gd name="T8" fmla="*/ 593 w 593"/>
              <a:gd name="T9" fmla="*/ 40 h 40"/>
              <a:gd name="T10" fmla="*/ 593 w 593"/>
              <a:gd name="T11" fmla="*/ 29 h 40"/>
              <a:gd name="T12" fmla="*/ 568 w 593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40">
                <a:moveTo>
                  <a:pt x="568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3"/>
                  <a:pt x="0" y="29"/>
                </a:cubicBezTo>
                <a:cubicBezTo>
                  <a:pt x="0" y="40"/>
                  <a:pt x="0" y="40"/>
                  <a:pt x="0" y="40"/>
                </a:cubicBezTo>
                <a:cubicBezTo>
                  <a:pt x="593" y="40"/>
                  <a:pt x="593" y="40"/>
                  <a:pt x="593" y="40"/>
                </a:cubicBezTo>
                <a:cubicBezTo>
                  <a:pt x="593" y="29"/>
                  <a:pt x="593" y="29"/>
                  <a:pt x="593" y="29"/>
                </a:cubicBezTo>
                <a:cubicBezTo>
                  <a:pt x="593" y="13"/>
                  <a:pt x="582" y="0"/>
                  <a:pt x="5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7" name="iṡḻïḍe"/>
          <p:cNvSpPr/>
          <p:nvPr>
            <p:custDataLst>
              <p:tags r:id="rId8"/>
            </p:custDataLst>
          </p:nvPr>
        </p:nvSpPr>
        <p:spPr bwMode="auto">
          <a:xfrm>
            <a:off x="290830" y="3147060"/>
            <a:ext cx="1934845" cy="186690"/>
          </a:xfrm>
          <a:custGeom>
            <a:avLst/>
            <a:gdLst>
              <a:gd name="T0" fmla="*/ 0 w 1634"/>
              <a:gd name="T1" fmla="*/ 0 h 158"/>
              <a:gd name="T2" fmla="*/ 0 w 1634"/>
              <a:gd name="T3" fmla="*/ 117 h 158"/>
              <a:gd name="T4" fmla="*/ 41 w 1634"/>
              <a:gd name="T5" fmla="*/ 158 h 158"/>
              <a:gd name="T6" fmla="*/ 1593 w 1634"/>
              <a:gd name="T7" fmla="*/ 158 h 158"/>
              <a:gd name="T8" fmla="*/ 1634 w 1634"/>
              <a:gd name="T9" fmla="*/ 117 h 158"/>
              <a:gd name="T10" fmla="*/ 1634 w 1634"/>
              <a:gd name="T11" fmla="*/ 0 h 158"/>
              <a:gd name="T12" fmla="*/ 0 w 1634"/>
              <a:gd name="T13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4" h="158">
                <a:moveTo>
                  <a:pt x="0" y="0"/>
                </a:moveTo>
                <a:cubicBezTo>
                  <a:pt x="0" y="117"/>
                  <a:pt x="0" y="117"/>
                  <a:pt x="0" y="117"/>
                </a:cubicBezTo>
                <a:cubicBezTo>
                  <a:pt x="0" y="140"/>
                  <a:pt x="19" y="158"/>
                  <a:pt x="41" y="158"/>
                </a:cubicBezTo>
                <a:cubicBezTo>
                  <a:pt x="1593" y="158"/>
                  <a:pt x="1593" y="158"/>
                  <a:pt x="1593" y="158"/>
                </a:cubicBezTo>
                <a:cubicBezTo>
                  <a:pt x="1616" y="158"/>
                  <a:pt x="1634" y="140"/>
                  <a:pt x="1634" y="117"/>
                </a:cubicBezTo>
                <a:cubicBezTo>
                  <a:pt x="1634" y="0"/>
                  <a:pt x="1634" y="0"/>
                  <a:pt x="163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3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8" name="î$ḻïďè"/>
          <p:cNvSpPr/>
          <p:nvPr/>
        </p:nvSpPr>
        <p:spPr bwMode="auto">
          <a:xfrm>
            <a:off x="290830" y="1930400"/>
            <a:ext cx="1934845" cy="1216660"/>
          </a:xfrm>
          <a:custGeom>
            <a:avLst/>
            <a:gdLst>
              <a:gd name="T0" fmla="*/ 1634 w 1634"/>
              <a:gd name="T1" fmla="*/ 1029 h 1029"/>
              <a:gd name="T2" fmla="*/ 1634 w 1634"/>
              <a:gd name="T3" fmla="*/ 41 h 1029"/>
              <a:gd name="T4" fmla="*/ 1593 w 1634"/>
              <a:gd name="T5" fmla="*/ 0 h 1029"/>
              <a:gd name="T6" fmla="*/ 41 w 1634"/>
              <a:gd name="T7" fmla="*/ 0 h 1029"/>
              <a:gd name="T8" fmla="*/ 0 w 1634"/>
              <a:gd name="T9" fmla="*/ 41 h 1029"/>
              <a:gd name="T10" fmla="*/ 0 w 1634"/>
              <a:gd name="T11" fmla="*/ 1029 h 1029"/>
              <a:gd name="T12" fmla="*/ 1634 w 1634"/>
              <a:gd name="T13" fmla="*/ 102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4" h="1029">
                <a:moveTo>
                  <a:pt x="1634" y="1029"/>
                </a:moveTo>
                <a:cubicBezTo>
                  <a:pt x="1634" y="41"/>
                  <a:pt x="1634" y="41"/>
                  <a:pt x="1634" y="41"/>
                </a:cubicBezTo>
                <a:cubicBezTo>
                  <a:pt x="1634" y="19"/>
                  <a:pt x="1616" y="0"/>
                  <a:pt x="1593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9" y="0"/>
                  <a:pt x="0" y="19"/>
                  <a:pt x="0" y="41"/>
                </a:cubicBezTo>
                <a:cubicBezTo>
                  <a:pt x="0" y="1029"/>
                  <a:pt x="0" y="1029"/>
                  <a:pt x="0" y="1029"/>
                </a:cubicBezTo>
                <a:lnTo>
                  <a:pt x="1634" y="1029"/>
                </a:lnTo>
                <a:close/>
              </a:path>
            </a:pathLst>
          </a:custGeom>
          <a:solidFill>
            <a:srgbClr val="0E3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9" name="ïśḷíḋê"/>
          <p:cNvSpPr/>
          <p:nvPr>
            <p:custDataLst>
              <p:tags r:id="rId9"/>
            </p:custDataLst>
          </p:nvPr>
        </p:nvSpPr>
        <p:spPr bwMode="auto">
          <a:xfrm>
            <a:off x="370205" y="2006600"/>
            <a:ext cx="1775460" cy="1061085"/>
          </a:xfrm>
          <a:prstGeom prst="rect">
            <a:avLst/>
          </a:prstGeom>
          <a:solidFill>
            <a:schemeClr val="l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2400" b="1" i="1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0" name="íṡliḋè"/>
          <p:cNvSpPr/>
          <p:nvPr/>
        </p:nvSpPr>
        <p:spPr bwMode="auto">
          <a:xfrm>
            <a:off x="348615" y="3703955"/>
            <a:ext cx="1818640" cy="693420"/>
          </a:xfrm>
          <a:custGeom>
            <a:avLst/>
            <a:gdLst>
              <a:gd name="T0" fmla="*/ 1536 w 1536"/>
              <a:gd name="T1" fmla="*/ 18 h 587"/>
              <a:gd name="T2" fmla="*/ 1517 w 1536"/>
              <a:gd name="T3" fmla="*/ 0 h 587"/>
              <a:gd name="T4" fmla="*/ 20 w 1536"/>
              <a:gd name="T5" fmla="*/ 0 h 587"/>
              <a:gd name="T6" fmla="*/ 0 w 1536"/>
              <a:gd name="T7" fmla="*/ 18 h 587"/>
              <a:gd name="T8" fmla="*/ 0 w 1536"/>
              <a:gd name="T9" fmla="*/ 568 h 587"/>
              <a:gd name="T10" fmla="*/ 20 w 1536"/>
              <a:gd name="T11" fmla="*/ 587 h 587"/>
              <a:gd name="T12" fmla="*/ 1517 w 1536"/>
              <a:gd name="T13" fmla="*/ 587 h 587"/>
              <a:gd name="T14" fmla="*/ 1536 w 1536"/>
              <a:gd name="T15" fmla="*/ 568 h 587"/>
              <a:gd name="T16" fmla="*/ 1536 w 1536"/>
              <a:gd name="T17" fmla="*/ 18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6" h="587">
                <a:moveTo>
                  <a:pt x="1536" y="18"/>
                </a:moveTo>
                <a:cubicBezTo>
                  <a:pt x="1536" y="8"/>
                  <a:pt x="1527" y="0"/>
                  <a:pt x="151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8"/>
                  <a:pt x="0" y="1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78"/>
                  <a:pt x="9" y="587"/>
                  <a:pt x="20" y="587"/>
                </a:cubicBezTo>
                <a:cubicBezTo>
                  <a:pt x="1517" y="587"/>
                  <a:pt x="1517" y="587"/>
                  <a:pt x="1517" y="587"/>
                </a:cubicBezTo>
                <a:cubicBezTo>
                  <a:pt x="1527" y="587"/>
                  <a:pt x="1536" y="578"/>
                  <a:pt x="1536" y="568"/>
                </a:cubicBezTo>
                <a:lnTo>
                  <a:pt x="1536" y="18"/>
                </a:lnTo>
                <a:close/>
              </a:path>
            </a:pathLst>
          </a:custGeom>
          <a:solidFill>
            <a:srgbClr val="9292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1" name="ïŝ1ïḋê"/>
          <p:cNvSpPr/>
          <p:nvPr/>
        </p:nvSpPr>
        <p:spPr bwMode="auto">
          <a:xfrm>
            <a:off x="869315" y="3703955"/>
            <a:ext cx="1298575" cy="693420"/>
          </a:xfrm>
          <a:custGeom>
            <a:avLst/>
            <a:gdLst>
              <a:gd name="T0" fmla="*/ 1096 w 1096"/>
              <a:gd name="T1" fmla="*/ 568 h 587"/>
              <a:gd name="T2" fmla="*/ 1096 w 1096"/>
              <a:gd name="T3" fmla="*/ 18 h 587"/>
              <a:gd name="T4" fmla="*/ 1077 w 1096"/>
              <a:gd name="T5" fmla="*/ 0 h 587"/>
              <a:gd name="T6" fmla="*/ 0 w 1096"/>
              <a:gd name="T7" fmla="*/ 0 h 587"/>
              <a:gd name="T8" fmla="*/ 776 w 1096"/>
              <a:gd name="T9" fmla="*/ 587 h 587"/>
              <a:gd name="T10" fmla="*/ 1077 w 1096"/>
              <a:gd name="T11" fmla="*/ 587 h 587"/>
              <a:gd name="T12" fmla="*/ 1096 w 1096"/>
              <a:gd name="T13" fmla="*/ 568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6" h="587">
                <a:moveTo>
                  <a:pt x="1096" y="568"/>
                </a:moveTo>
                <a:cubicBezTo>
                  <a:pt x="1096" y="18"/>
                  <a:pt x="1096" y="18"/>
                  <a:pt x="1096" y="18"/>
                </a:cubicBezTo>
                <a:cubicBezTo>
                  <a:pt x="1096" y="8"/>
                  <a:pt x="1087" y="0"/>
                  <a:pt x="1077" y="0"/>
                </a:cubicBezTo>
                <a:cubicBezTo>
                  <a:pt x="0" y="0"/>
                  <a:pt x="0" y="0"/>
                  <a:pt x="0" y="0"/>
                </a:cubicBezTo>
                <a:cubicBezTo>
                  <a:pt x="776" y="587"/>
                  <a:pt x="776" y="587"/>
                  <a:pt x="776" y="587"/>
                </a:cubicBezTo>
                <a:cubicBezTo>
                  <a:pt x="1077" y="587"/>
                  <a:pt x="1077" y="587"/>
                  <a:pt x="1077" y="587"/>
                </a:cubicBezTo>
                <a:cubicBezTo>
                  <a:pt x="1087" y="587"/>
                  <a:pt x="1096" y="578"/>
                  <a:pt x="1096" y="56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2" name="íŝ1ïḍè"/>
          <p:cNvSpPr/>
          <p:nvPr/>
        </p:nvSpPr>
        <p:spPr bwMode="auto">
          <a:xfrm>
            <a:off x="393700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3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3" name="ïṧlíḍe"/>
          <p:cNvSpPr/>
          <p:nvPr/>
        </p:nvSpPr>
        <p:spPr bwMode="auto">
          <a:xfrm>
            <a:off x="575945" y="3879215"/>
            <a:ext cx="98425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4" name="îśļide"/>
          <p:cNvSpPr/>
          <p:nvPr/>
        </p:nvSpPr>
        <p:spPr bwMode="auto">
          <a:xfrm>
            <a:off x="605155" y="3999865"/>
            <a:ext cx="97790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" name="îsḷïḑe"/>
          <p:cNvSpPr/>
          <p:nvPr/>
        </p:nvSpPr>
        <p:spPr bwMode="auto">
          <a:xfrm>
            <a:off x="545465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6" name="ïş1íďé"/>
          <p:cNvSpPr/>
          <p:nvPr/>
        </p:nvSpPr>
        <p:spPr bwMode="auto">
          <a:xfrm>
            <a:off x="393700" y="4241165"/>
            <a:ext cx="99695" cy="113030"/>
          </a:xfrm>
          <a:custGeom>
            <a:avLst/>
            <a:gdLst>
              <a:gd name="T0" fmla="*/ 84 w 84"/>
              <a:gd name="T1" fmla="*/ 92 h 96"/>
              <a:gd name="T2" fmla="*/ 79 w 84"/>
              <a:gd name="T3" fmla="*/ 96 h 96"/>
              <a:gd name="T4" fmla="*/ 5 w 84"/>
              <a:gd name="T5" fmla="*/ 96 h 96"/>
              <a:gd name="T6" fmla="*/ 0 w 84"/>
              <a:gd name="T7" fmla="*/ 92 h 96"/>
              <a:gd name="T8" fmla="*/ 0 w 84"/>
              <a:gd name="T9" fmla="*/ 5 h 96"/>
              <a:gd name="T10" fmla="*/ 5 w 84"/>
              <a:gd name="T11" fmla="*/ 0 h 96"/>
              <a:gd name="T12" fmla="*/ 79 w 84"/>
              <a:gd name="T13" fmla="*/ 0 h 96"/>
              <a:gd name="T14" fmla="*/ 84 w 84"/>
              <a:gd name="T15" fmla="*/ 5 h 96"/>
              <a:gd name="T16" fmla="*/ 84 w 84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96">
                <a:moveTo>
                  <a:pt x="84" y="92"/>
                </a:moveTo>
                <a:cubicBezTo>
                  <a:pt x="84" y="94"/>
                  <a:pt x="82" y="96"/>
                  <a:pt x="79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3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7" name="iŝḻiḑe"/>
          <p:cNvSpPr/>
          <p:nvPr/>
        </p:nvSpPr>
        <p:spPr bwMode="auto">
          <a:xfrm>
            <a:off x="514350" y="4241165"/>
            <a:ext cx="99695" cy="113030"/>
          </a:xfrm>
          <a:custGeom>
            <a:avLst/>
            <a:gdLst>
              <a:gd name="T0" fmla="*/ 84 w 84"/>
              <a:gd name="T1" fmla="*/ 92 h 96"/>
              <a:gd name="T2" fmla="*/ 79 w 84"/>
              <a:gd name="T3" fmla="*/ 96 h 96"/>
              <a:gd name="T4" fmla="*/ 5 w 84"/>
              <a:gd name="T5" fmla="*/ 96 h 96"/>
              <a:gd name="T6" fmla="*/ 0 w 84"/>
              <a:gd name="T7" fmla="*/ 92 h 96"/>
              <a:gd name="T8" fmla="*/ 0 w 84"/>
              <a:gd name="T9" fmla="*/ 5 h 96"/>
              <a:gd name="T10" fmla="*/ 5 w 84"/>
              <a:gd name="T11" fmla="*/ 0 h 96"/>
              <a:gd name="T12" fmla="*/ 79 w 84"/>
              <a:gd name="T13" fmla="*/ 0 h 96"/>
              <a:gd name="T14" fmla="*/ 84 w 84"/>
              <a:gd name="T15" fmla="*/ 5 h 96"/>
              <a:gd name="T16" fmla="*/ 84 w 84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96">
                <a:moveTo>
                  <a:pt x="84" y="92"/>
                </a:moveTo>
                <a:cubicBezTo>
                  <a:pt x="84" y="94"/>
                  <a:pt x="81" y="96"/>
                  <a:pt x="79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2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5"/>
                </a:cubicBezTo>
                <a:lnTo>
                  <a:pt x="84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8" name="íşḷíḑè"/>
          <p:cNvSpPr/>
          <p:nvPr/>
        </p:nvSpPr>
        <p:spPr bwMode="auto">
          <a:xfrm>
            <a:off x="635635" y="4241165"/>
            <a:ext cx="97790" cy="113030"/>
          </a:xfrm>
          <a:custGeom>
            <a:avLst/>
            <a:gdLst>
              <a:gd name="T0" fmla="*/ 83 w 83"/>
              <a:gd name="T1" fmla="*/ 92 h 96"/>
              <a:gd name="T2" fmla="*/ 78 w 83"/>
              <a:gd name="T3" fmla="*/ 96 h 96"/>
              <a:gd name="T4" fmla="*/ 4 w 83"/>
              <a:gd name="T5" fmla="*/ 96 h 96"/>
              <a:gd name="T6" fmla="*/ 0 w 83"/>
              <a:gd name="T7" fmla="*/ 92 h 96"/>
              <a:gd name="T8" fmla="*/ 0 w 83"/>
              <a:gd name="T9" fmla="*/ 5 h 96"/>
              <a:gd name="T10" fmla="*/ 4 w 83"/>
              <a:gd name="T11" fmla="*/ 0 h 96"/>
              <a:gd name="T12" fmla="*/ 78 w 83"/>
              <a:gd name="T13" fmla="*/ 0 h 96"/>
              <a:gd name="T14" fmla="*/ 83 w 83"/>
              <a:gd name="T15" fmla="*/ 5 h 96"/>
              <a:gd name="T16" fmla="*/ 83 w 83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96">
                <a:moveTo>
                  <a:pt x="83" y="92"/>
                </a:moveTo>
                <a:cubicBezTo>
                  <a:pt x="83" y="94"/>
                  <a:pt x="81" y="96"/>
                  <a:pt x="78" y="96"/>
                </a:cubicBezTo>
                <a:cubicBezTo>
                  <a:pt x="4" y="96"/>
                  <a:pt x="4" y="96"/>
                  <a:pt x="4" y="96"/>
                </a:cubicBezTo>
                <a:cubicBezTo>
                  <a:pt x="2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9" name="îṧḻiḍe"/>
          <p:cNvSpPr/>
          <p:nvPr/>
        </p:nvSpPr>
        <p:spPr bwMode="auto">
          <a:xfrm>
            <a:off x="1661795" y="4241165"/>
            <a:ext cx="99695" cy="113030"/>
          </a:xfrm>
          <a:custGeom>
            <a:avLst/>
            <a:gdLst>
              <a:gd name="T0" fmla="*/ 84 w 84"/>
              <a:gd name="T1" fmla="*/ 92 h 96"/>
              <a:gd name="T2" fmla="*/ 79 w 84"/>
              <a:gd name="T3" fmla="*/ 96 h 96"/>
              <a:gd name="T4" fmla="*/ 5 w 84"/>
              <a:gd name="T5" fmla="*/ 96 h 96"/>
              <a:gd name="T6" fmla="*/ 0 w 84"/>
              <a:gd name="T7" fmla="*/ 92 h 96"/>
              <a:gd name="T8" fmla="*/ 0 w 84"/>
              <a:gd name="T9" fmla="*/ 5 h 96"/>
              <a:gd name="T10" fmla="*/ 5 w 84"/>
              <a:gd name="T11" fmla="*/ 0 h 96"/>
              <a:gd name="T12" fmla="*/ 79 w 84"/>
              <a:gd name="T13" fmla="*/ 0 h 96"/>
              <a:gd name="T14" fmla="*/ 84 w 84"/>
              <a:gd name="T15" fmla="*/ 5 h 96"/>
              <a:gd name="T16" fmla="*/ 84 w 84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96">
                <a:moveTo>
                  <a:pt x="84" y="92"/>
                </a:moveTo>
                <a:cubicBezTo>
                  <a:pt x="84" y="94"/>
                  <a:pt x="81" y="96"/>
                  <a:pt x="79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2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5"/>
                </a:cubicBezTo>
                <a:lnTo>
                  <a:pt x="84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0" name="ïŝḷiḍe"/>
          <p:cNvSpPr/>
          <p:nvPr/>
        </p:nvSpPr>
        <p:spPr bwMode="auto">
          <a:xfrm>
            <a:off x="1783080" y="4297680"/>
            <a:ext cx="97790" cy="57150"/>
          </a:xfrm>
          <a:custGeom>
            <a:avLst/>
            <a:gdLst>
              <a:gd name="T0" fmla="*/ 83 w 83"/>
              <a:gd name="T1" fmla="*/ 44 h 48"/>
              <a:gd name="T2" fmla="*/ 79 w 83"/>
              <a:gd name="T3" fmla="*/ 48 h 48"/>
              <a:gd name="T4" fmla="*/ 5 w 83"/>
              <a:gd name="T5" fmla="*/ 48 h 48"/>
              <a:gd name="T6" fmla="*/ 0 w 83"/>
              <a:gd name="T7" fmla="*/ 44 h 48"/>
              <a:gd name="T8" fmla="*/ 0 w 83"/>
              <a:gd name="T9" fmla="*/ 5 h 48"/>
              <a:gd name="T10" fmla="*/ 5 w 83"/>
              <a:gd name="T11" fmla="*/ 0 h 48"/>
              <a:gd name="T12" fmla="*/ 79 w 83"/>
              <a:gd name="T13" fmla="*/ 0 h 48"/>
              <a:gd name="T14" fmla="*/ 83 w 83"/>
              <a:gd name="T15" fmla="*/ 5 h 48"/>
              <a:gd name="T16" fmla="*/ 83 w 83"/>
              <a:gd name="T1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48">
                <a:moveTo>
                  <a:pt x="83" y="44"/>
                </a:moveTo>
                <a:cubicBezTo>
                  <a:pt x="83" y="46"/>
                  <a:pt x="81" y="48"/>
                  <a:pt x="79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1" name="iṩ1ïdè"/>
          <p:cNvSpPr/>
          <p:nvPr/>
        </p:nvSpPr>
        <p:spPr bwMode="auto">
          <a:xfrm>
            <a:off x="2022475" y="4297680"/>
            <a:ext cx="99695" cy="57150"/>
          </a:xfrm>
          <a:custGeom>
            <a:avLst/>
            <a:gdLst>
              <a:gd name="T0" fmla="*/ 84 w 84"/>
              <a:gd name="T1" fmla="*/ 44 h 48"/>
              <a:gd name="T2" fmla="*/ 79 w 84"/>
              <a:gd name="T3" fmla="*/ 48 h 48"/>
              <a:gd name="T4" fmla="*/ 5 w 84"/>
              <a:gd name="T5" fmla="*/ 48 h 48"/>
              <a:gd name="T6" fmla="*/ 0 w 84"/>
              <a:gd name="T7" fmla="*/ 44 h 48"/>
              <a:gd name="T8" fmla="*/ 0 w 84"/>
              <a:gd name="T9" fmla="*/ 5 h 48"/>
              <a:gd name="T10" fmla="*/ 5 w 84"/>
              <a:gd name="T11" fmla="*/ 0 h 48"/>
              <a:gd name="T12" fmla="*/ 79 w 84"/>
              <a:gd name="T13" fmla="*/ 0 h 48"/>
              <a:gd name="T14" fmla="*/ 84 w 84"/>
              <a:gd name="T15" fmla="*/ 5 h 48"/>
              <a:gd name="T16" fmla="*/ 84 w 84"/>
              <a:gd name="T1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48">
                <a:moveTo>
                  <a:pt x="84" y="44"/>
                </a:moveTo>
                <a:cubicBezTo>
                  <a:pt x="84" y="46"/>
                  <a:pt x="82" y="48"/>
                  <a:pt x="79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3" y="48"/>
                  <a:pt x="0" y="46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2" name="íṡḻîḍé"/>
          <p:cNvSpPr/>
          <p:nvPr/>
        </p:nvSpPr>
        <p:spPr bwMode="auto">
          <a:xfrm>
            <a:off x="755015" y="4241165"/>
            <a:ext cx="129540" cy="113030"/>
          </a:xfrm>
          <a:custGeom>
            <a:avLst/>
            <a:gdLst>
              <a:gd name="T0" fmla="*/ 110 w 110"/>
              <a:gd name="T1" fmla="*/ 92 h 96"/>
              <a:gd name="T2" fmla="*/ 105 w 110"/>
              <a:gd name="T3" fmla="*/ 96 h 96"/>
              <a:gd name="T4" fmla="*/ 5 w 110"/>
              <a:gd name="T5" fmla="*/ 96 h 96"/>
              <a:gd name="T6" fmla="*/ 0 w 110"/>
              <a:gd name="T7" fmla="*/ 92 h 96"/>
              <a:gd name="T8" fmla="*/ 0 w 110"/>
              <a:gd name="T9" fmla="*/ 5 h 96"/>
              <a:gd name="T10" fmla="*/ 5 w 110"/>
              <a:gd name="T11" fmla="*/ 0 h 96"/>
              <a:gd name="T12" fmla="*/ 105 w 110"/>
              <a:gd name="T13" fmla="*/ 0 h 96"/>
              <a:gd name="T14" fmla="*/ 110 w 110"/>
              <a:gd name="T15" fmla="*/ 5 h 96"/>
              <a:gd name="T16" fmla="*/ 110 w 110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96">
                <a:moveTo>
                  <a:pt x="110" y="92"/>
                </a:moveTo>
                <a:cubicBezTo>
                  <a:pt x="110" y="94"/>
                  <a:pt x="108" y="96"/>
                  <a:pt x="105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2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8" y="0"/>
                  <a:pt x="110" y="2"/>
                  <a:pt x="110" y="5"/>
                </a:cubicBezTo>
                <a:lnTo>
                  <a:pt x="110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3" name="iŝḷíḓe"/>
          <p:cNvSpPr/>
          <p:nvPr/>
        </p:nvSpPr>
        <p:spPr bwMode="auto">
          <a:xfrm>
            <a:off x="1510030" y="4241165"/>
            <a:ext cx="130175" cy="113030"/>
          </a:xfrm>
          <a:custGeom>
            <a:avLst/>
            <a:gdLst>
              <a:gd name="T0" fmla="*/ 110 w 110"/>
              <a:gd name="T1" fmla="*/ 92 h 96"/>
              <a:gd name="T2" fmla="*/ 105 w 110"/>
              <a:gd name="T3" fmla="*/ 96 h 96"/>
              <a:gd name="T4" fmla="*/ 4 w 110"/>
              <a:gd name="T5" fmla="*/ 96 h 96"/>
              <a:gd name="T6" fmla="*/ 0 w 110"/>
              <a:gd name="T7" fmla="*/ 92 h 96"/>
              <a:gd name="T8" fmla="*/ 0 w 110"/>
              <a:gd name="T9" fmla="*/ 5 h 96"/>
              <a:gd name="T10" fmla="*/ 4 w 110"/>
              <a:gd name="T11" fmla="*/ 0 h 96"/>
              <a:gd name="T12" fmla="*/ 105 w 110"/>
              <a:gd name="T13" fmla="*/ 0 h 96"/>
              <a:gd name="T14" fmla="*/ 110 w 110"/>
              <a:gd name="T15" fmla="*/ 5 h 96"/>
              <a:gd name="T16" fmla="*/ 110 w 110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96">
                <a:moveTo>
                  <a:pt x="110" y="92"/>
                </a:moveTo>
                <a:cubicBezTo>
                  <a:pt x="110" y="94"/>
                  <a:pt x="108" y="96"/>
                  <a:pt x="105" y="96"/>
                </a:cubicBezTo>
                <a:cubicBezTo>
                  <a:pt x="4" y="96"/>
                  <a:pt x="4" y="96"/>
                  <a:pt x="4" y="96"/>
                </a:cubicBezTo>
                <a:cubicBezTo>
                  <a:pt x="2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8" y="0"/>
                  <a:pt x="110" y="2"/>
                  <a:pt x="110" y="5"/>
                </a:cubicBezTo>
                <a:lnTo>
                  <a:pt x="110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4" name="isļídé"/>
          <p:cNvSpPr/>
          <p:nvPr/>
        </p:nvSpPr>
        <p:spPr bwMode="auto">
          <a:xfrm>
            <a:off x="906145" y="4241165"/>
            <a:ext cx="581025" cy="113030"/>
          </a:xfrm>
          <a:custGeom>
            <a:avLst/>
            <a:gdLst>
              <a:gd name="T0" fmla="*/ 491 w 491"/>
              <a:gd name="T1" fmla="*/ 92 h 96"/>
              <a:gd name="T2" fmla="*/ 486 w 491"/>
              <a:gd name="T3" fmla="*/ 96 h 96"/>
              <a:gd name="T4" fmla="*/ 5 w 491"/>
              <a:gd name="T5" fmla="*/ 96 h 96"/>
              <a:gd name="T6" fmla="*/ 0 w 491"/>
              <a:gd name="T7" fmla="*/ 92 h 96"/>
              <a:gd name="T8" fmla="*/ 0 w 491"/>
              <a:gd name="T9" fmla="*/ 5 h 96"/>
              <a:gd name="T10" fmla="*/ 5 w 491"/>
              <a:gd name="T11" fmla="*/ 0 h 96"/>
              <a:gd name="T12" fmla="*/ 486 w 491"/>
              <a:gd name="T13" fmla="*/ 0 h 96"/>
              <a:gd name="T14" fmla="*/ 491 w 491"/>
              <a:gd name="T15" fmla="*/ 5 h 96"/>
              <a:gd name="T16" fmla="*/ 491 w 491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1" h="96">
                <a:moveTo>
                  <a:pt x="491" y="92"/>
                </a:moveTo>
                <a:cubicBezTo>
                  <a:pt x="491" y="94"/>
                  <a:pt x="489" y="96"/>
                  <a:pt x="486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3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89" y="0"/>
                  <a:pt x="491" y="2"/>
                  <a:pt x="491" y="5"/>
                </a:cubicBezTo>
                <a:lnTo>
                  <a:pt x="491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5" name="iŝļiḓe"/>
          <p:cNvSpPr/>
          <p:nvPr/>
        </p:nvSpPr>
        <p:spPr bwMode="auto">
          <a:xfrm>
            <a:off x="666750" y="4119880"/>
            <a:ext cx="97790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6" name="ïSlïďe"/>
          <p:cNvSpPr/>
          <p:nvPr/>
        </p:nvSpPr>
        <p:spPr bwMode="auto">
          <a:xfrm>
            <a:off x="786765" y="4119880"/>
            <a:ext cx="97790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7" name="iṡḷíde"/>
          <p:cNvSpPr/>
          <p:nvPr/>
        </p:nvSpPr>
        <p:spPr bwMode="auto">
          <a:xfrm>
            <a:off x="906145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8" name="î$ľiďê"/>
          <p:cNvSpPr/>
          <p:nvPr/>
        </p:nvSpPr>
        <p:spPr bwMode="auto">
          <a:xfrm>
            <a:off x="1026795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9" name="íṩḻîďè"/>
          <p:cNvSpPr/>
          <p:nvPr/>
        </p:nvSpPr>
        <p:spPr bwMode="auto">
          <a:xfrm>
            <a:off x="1148080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0" name="íṧľíďè"/>
          <p:cNvSpPr/>
          <p:nvPr/>
        </p:nvSpPr>
        <p:spPr bwMode="auto">
          <a:xfrm>
            <a:off x="1268730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1" name="ï$ļîḑè"/>
          <p:cNvSpPr/>
          <p:nvPr/>
        </p:nvSpPr>
        <p:spPr bwMode="auto">
          <a:xfrm>
            <a:off x="1390015" y="4119880"/>
            <a:ext cx="97790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2" name="íśḷîḋè"/>
          <p:cNvSpPr/>
          <p:nvPr/>
        </p:nvSpPr>
        <p:spPr bwMode="auto">
          <a:xfrm>
            <a:off x="1510030" y="4119880"/>
            <a:ext cx="97790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3" name="iṧ1íḑê"/>
          <p:cNvSpPr/>
          <p:nvPr/>
        </p:nvSpPr>
        <p:spPr bwMode="auto">
          <a:xfrm>
            <a:off x="1630045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4" name="išḷîḓè"/>
          <p:cNvSpPr/>
          <p:nvPr/>
        </p:nvSpPr>
        <p:spPr bwMode="auto">
          <a:xfrm>
            <a:off x="1750060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5" name="iśliḍe"/>
          <p:cNvSpPr/>
          <p:nvPr/>
        </p:nvSpPr>
        <p:spPr bwMode="auto">
          <a:xfrm>
            <a:off x="1871345" y="4119880"/>
            <a:ext cx="250190" cy="99695"/>
          </a:xfrm>
          <a:custGeom>
            <a:avLst/>
            <a:gdLst>
              <a:gd name="T0" fmla="*/ 211 w 211"/>
              <a:gd name="T1" fmla="*/ 79 h 84"/>
              <a:gd name="T2" fmla="*/ 206 w 211"/>
              <a:gd name="T3" fmla="*/ 84 h 84"/>
              <a:gd name="T4" fmla="*/ 5 w 211"/>
              <a:gd name="T5" fmla="*/ 84 h 84"/>
              <a:gd name="T6" fmla="*/ 0 w 211"/>
              <a:gd name="T7" fmla="*/ 79 h 84"/>
              <a:gd name="T8" fmla="*/ 0 w 211"/>
              <a:gd name="T9" fmla="*/ 5 h 84"/>
              <a:gd name="T10" fmla="*/ 5 w 211"/>
              <a:gd name="T11" fmla="*/ 0 h 84"/>
              <a:gd name="T12" fmla="*/ 206 w 211"/>
              <a:gd name="T13" fmla="*/ 0 h 84"/>
              <a:gd name="T14" fmla="*/ 211 w 211"/>
              <a:gd name="T15" fmla="*/ 5 h 84"/>
              <a:gd name="T16" fmla="*/ 211 w 211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84">
                <a:moveTo>
                  <a:pt x="211" y="79"/>
                </a:moveTo>
                <a:cubicBezTo>
                  <a:pt x="211" y="82"/>
                  <a:pt x="209" y="84"/>
                  <a:pt x="206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9" y="0"/>
                  <a:pt x="211" y="2"/>
                  <a:pt x="211" y="5"/>
                </a:cubicBezTo>
                <a:lnTo>
                  <a:pt x="211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6" name="îṣļíḍê"/>
          <p:cNvSpPr/>
          <p:nvPr/>
        </p:nvSpPr>
        <p:spPr bwMode="auto">
          <a:xfrm>
            <a:off x="725170" y="3999865"/>
            <a:ext cx="97790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7" name="îşļiḓé"/>
          <p:cNvSpPr/>
          <p:nvPr/>
        </p:nvSpPr>
        <p:spPr bwMode="auto">
          <a:xfrm>
            <a:off x="844550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8" name="iṧlîḍe"/>
          <p:cNvSpPr/>
          <p:nvPr/>
        </p:nvSpPr>
        <p:spPr bwMode="auto">
          <a:xfrm>
            <a:off x="965200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9" name="is1íḋê"/>
          <p:cNvSpPr/>
          <p:nvPr/>
        </p:nvSpPr>
        <p:spPr bwMode="auto">
          <a:xfrm>
            <a:off x="1086485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0" name="î$ļíḍè"/>
          <p:cNvSpPr/>
          <p:nvPr/>
        </p:nvSpPr>
        <p:spPr bwMode="auto">
          <a:xfrm>
            <a:off x="1207135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1" name="iṩḷîďé"/>
          <p:cNvSpPr/>
          <p:nvPr/>
        </p:nvSpPr>
        <p:spPr bwMode="auto">
          <a:xfrm>
            <a:off x="1328420" y="3999865"/>
            <a:ext cx="97790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2" name="ïšľiḓé"/>
          <p:cNvSpPr/>
          <p:nvPr/>
        </p:nvSpPr>
        <p:spPr bwMode="auto">
          <a:xfrm>
            <a:off x="1448435" y="3999865"/>
            <a:ext cx="97790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3" name="íS1iḓê"/>
          <p:cNvSpPr/>
          <p:nvPr/>
        </p:nvSpPr>
        <p:spPr bwMode="auto">
          <a:xfrm>
            <a:off x="1568450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4" name="iṥḻiḓè"/>
          <p:cNvSpPr/>
          <p:nvPr/>
        </p:nvSpPr>
        <p:spPr bwMode="auto">
          <a:xfrm>
            <a:off x="1688465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5" name="iśľîḓe"/>
          <p:cNvSpPr/>
          <p:nvPr/>
        </p:nvSpPr>
        <p:spPr bwMode="auto">
          <a:xfrm>
            <a:off x="1809750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" name="í$ľídè"/>
          <p:cNvSpPr/>
          <p:nvPr/>
        </p:nvSpPr>
        <p:spPr bwMode="auto">
          <a:xfrm>
            <a:off x="1930400" y="3999865"/>
            <a:ext cx="98425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7" name="ïṥḻîďé"/>
          <p:cNvSpPr/>
          <p:nvPr/>
        </p:nvSpPr>
        <p:spPr bwMode="auto">
          <a:xfrm>
            <a:off x="695325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8" name="îşlíde"/>
          <p:cNvSpPr/>
          <p:nvPr/>
        </p:nvSpPr>
        <p:spPr bwMode="auto">
          <a:xfrm>
            <a:off x="816610" y="3879215"/>
            <a:ext cx="9842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9" name="ïṩļîḋê"/>
          <p:cNvSpPr/>
          <p:nvPr/>
        </p:nvSpPr>
        <p:spPr bwMode="auto">
          <a:xfrm>
            <a:off x="937260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0" name="íşļíḍé"/>
          <p:cNvSpPr/>
          <p:nvPr/>
        </p:nvSpPr>
        <p:spPr bwMode="auto">
          <a:xfrm>
            <a:off x="1057910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1" name="í$1íďé"/>
          <p:cNvSpPr/>
          <p:nvPr/>
        </p:nvSpPr>
        <p:spPr bwMode="auto">
          <a:xfrm>
            <a:off x="1179195" y="3879215"/>
            <a:ext cx="97790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2" name="iS1îḍe"/>
          <p:cNvSpPr/>
          <p:nvPr/>
        </p:nvSpPr>
        <p:spPr bwMode="auto">
          <a:xfrm>
            <a:off x="1299210" y="3879215"/>
            <a:ext cx="98425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3" name="ïṥḷíḑê"/>
          <p:cNvSpPr/>
          <p:nvPr/>
        </p:nvSpPr>
        <p:spPr bwMode="auto">
          <a:xfrm>
            <a:off x="1418590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4" name="iṣliḓè"/>
          <p:cNvSpPr/>
          <p:nvPr/>
        </p:nvSpPr>
        <p:spPr bwMode="auto">
          <a:xfrm>
            <a:off x="1539875" y="3879215"/>
            <a:ext cx="9842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5" name="îṣḻîďe"/>
          <p:cNvSpPr/>
          <p:nvPr/>
        </p:nvSpPr>
        <p:spPr bwMode="auto">
          <a:xfrm>
            <a:off x="1660525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" name="ïṡ1íḋé"/>
          <p:cNvSpPr/>
          <p:nvPr/>
        </p:nvSpPr>
        <p:spPr bwMode="auto">
          <a:xfrm>
            <a:off x="1781175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7" name="íśḻîḋê"/>
          <p:cNvSpPr/>
          <p:nvPr/>
        </p:nvSpPr>
        <p:spPr bwMode="auto">
          <a:xfrm>
            <a:off x="1902460" y="3879215"/>
            <a:ext cx="97790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8" name="is1íḓê"/>
          <p:cNvSpPr/>
          <p:nvPr/>
        </p:nvSpPr>
        <p:spPr bwMode="auto">
          <a:xfrm>
            <a:off x="393700" y="3879215"/>
            <a:ext cx="159385" cy="99695"/>
          </a:xfrm>
          <a:custGeom>
            <a:avLst/>
            <a:gdLst>
              <a:gd name="T0" fmla="*/ 135 w 135"/>
              <a:gd name="T1" fmla="*/ 79 h 84"/>
              <a:gd name="T2" fmla="*/ 131 w 135"/>
              <a:gd name="T3" fmla="*/ 84 h 84"/>
              <a:gd name="T4" fmla="*/ 5 w 135"/>
              <a:gd name="T5" fmla="*/ 84 h 84"/>
              <a:gd name="T6" fmla="*/ 0 w 135"/>
              <a:gd name="T7" fmla="*/ 79 h 84"/>
              <a:gd name="T8" fmla="*/ 0 w 135"/>
              <a:gd name="T9" fmla="*/ 5 h 84"/>
              <a:gd name="T10" fmla="*/ 5 w 135"/>
              <a:gd name="T11" fmla="*/ 0 h 84"/>
              <a:gd name="T12" fmla="*/ 131 w 135"/>
              <a:gd name="T13" fmla="*/ 0 h 84"/>
              <a:gd name="T14" fmla="*/ 135 w 135"/>
              <a:gd name="T15" fmla="*/ 5 h 84"/>
              <a:gd name="T16" fmla="*/ 135 w 135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84">
                <a:moveTo>
                  <a:pt x="135" y="79"/>
                </a:moveTo>
                <a:cubicBezTo>
                  <a:pt x="135" y="82"/>
                  <a:pt x="133" y="84"/>
                  <a:pt x="131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3" y="0"/>
                  <a:pt x="135" y="3"/>
                  <a:pt x="135" y="5"/>
                </a:cubicBezTo>
                <a:lnTo>
                  <a:pt x="135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9" name="íSľîḋê"/>
          <p:cNvSpPr/>
          <p:nvPr/>
        </p:nvSpPr>
        <p:spPr bwMode="auto">
          <a:xfrm>
            <a:off x="1960880" y="3759835"/>
            <a:ext cx="160020" cy="98425"/>
          </a:xfrm>
          <a:custGeom>
            <a:avLst/>
            <a:gdLst>
              <a:gd name="T0" fmla="*/ 135 w 135"/>
              <a:gd name="T1" fmla="*/ 78 h 83"/>
              <a:gd name="T2" fmla="*/ 130 w 135"/>
              <a:gd name="T3" fmla="*/ 83 h 83"/>
              <a:gd name="T4" fmla="*/ 5 w 135"/>
              <a:gd name="T5" fmla="*/ 83 h 83"/>
              <a:gd name="T6" fmla="*/ 0 w 135"/>
              <a:gd name="T7" fmla="*/ 78 h 83"/>
              <a:gd name="T8" fmla="*/ 0 w 135"/>
              <a:gd name="T9" fmla="*/ 4 h 83"/>
              <a:gd name="T10" fmla="*/ 5 w 135"/>
              <a:gd name="T11" fmla="*/ 0 h 83"/>
              <a:gd name="T12" fmla="*/ 130 w 135"/>
              <a:gd name="T13" fmla="*/ 0 h 83"/>
              <a:gd name="T14" fmla="*/ 135 w 135"/>
              <a:gd name="T15" fmla="*/ 4 h 83"/>
              <a:gd name="T16" fmla="*/ 135 w 135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83">
                <a:moveTo>
                  <a:pt x="135" y="78"/>
                </a:moveTo>
                <a:cubicBezTo>
                  <a:pt x="135" y="81"/>
                  <a:pt x="133" y="83"/>
                  <a:pt x="130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3" y="0"/>
                  <a:pt x="135" y="2"/>
                  <a:pt x="135" y="4"/>
                </a:cubicBezTo>
                <a:lnTo>
                  <a:pt x="135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0" name="ísľïḑè"/>
          <p:cNvSpPr/>
          <p:nvPr/>
        </p:nvSpPr>
        <p:spPr bwMode="auto">
          <a:xfrm>
            <a:off x="393700" y="3999865"/>
            <a:ext cx="189230" cy="99695"/>
          </a:xfrm>
          <a:custGeom>
            <a:avLst/>
            <a:gdLst>
              <a:gd name="T0" fmla="*/ 160 w 160"/>
              <a:gd name="T1" fmla="*/ 79 h 84"/>
              <a:gd name="T2" fmla="*/ 155 w 160"/>
              <a:gd name="T3" fmla="*/ 84 h 84"/>
              <a:gd name="T4" fmla="*/ 5 w 160"/>
              <a:gd name="T5" fmla="*/ 84 h 84"/>
              <a:gd name="T6" fmla="*/ 0 w 160"/>
              <a:gd name="T7" fmla="*/ 79 h 84"/>
              <a:gd name="T8" fmla="*/ 0 w 160"/>
              <a:gd name="T9" fmla="*/ 5 h 84"/>
              <a:gd name="T10" fmla="*/ 5 w 160"/>
              <a:gd name="T11" fmla="*/ 0 h 84"/>
              <a:gd name="T12" fmla="*/ 155 w 160"/>
              <a:gd name="T13" fmla="*/ 0 h 84"/>
              <a:gd name="T14" fmla="*/ 160 w 160"/>
              <a:gd name="T15" fmla="*/ 5 h 84"/>
              <a:gd name="T16" fmla="*/ 160 w 160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0" h="84">
                <a:moveTo>
                  <a:pt x="160" y="79"/>
                </a:moveTo>
                <a:cubicBezTo>
                  <a:pt x="160" y="82"/>
                  <a:pt x="157" y="84"/>
                  <a:pt x="155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7" y="0"/>
                  <a:pt x="160" y="3"/>
                  <a:pt x="160" y="5"/>
                </a:cubicBezTo>
                <a:lnTo>
                  <a:pt x="160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1" name="îṣ1ïďê"/>
          <p:cNvSpPr/>
          <p:nvPr/>
        </p:nvSpPr>
        <p:spPr bwMode="auto">
          <a:xfrm>
            <a:off x="393700" y="4119880"/>
            <a:ext cx="130175" cy="99695"/>
          </a:xfrm>
          <a:custGeom>
            <a:avLst/>
            <a:gdLst>
              <a:gd name="T0" fmla="*/ 110 w 110"/>
              <a:gd name="T1" fmla="*/ 79 h 84"/>
              <a:gd name="T2" fmla="*/ 105 w 110"/>
              <a:gd name="T3" fmla="*/ 84 h 84"/>
              <a:gd name="T4" fmla="*/ 5 w 110"/>
              <a:gd name="T5" fmla="*/ 84 h 84"/>
              <a:gd name="T6" fmla="*/ 0 w 110"/>
              <a:gd name="T7" fmla="*/ 79 h 84"/>
              <a:gd name="T8" fmla="*/ 0 w 110"/>
              <a:gd name="T9" fmla="*/ 5 h 84"/>
              <a:gd name="T10" fmla="*/ 5 w 110"/>
              <a:gd name="T11" fmla="*/ 0 h 84"/>
              <a:gd name="T12" fmla="*/ 105 w 110"/>
              <a:gd name="T13" fmla="*/ 0 h 84"/>
              <a:gd name="T14" fmla="*/ 110 w 110"/>
              <a:gd name="T15" fmla="*/ 5 h 84"/>
              <a:gd name="T16" fmla="*/ 110 w 110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84">
                <a:moveTo>
                  <a:pt x="110" y="79"/>
                </a:moveTo>
                <a:cubicBezTo>
                  <a:pt x="110" y="82"/>
                  <a:pt x="108" y="84"/>
                  <a:pt x="105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8" y="0"/>
                  <a:pt x="110" y="2"/>
                  <a:pt x="110" y="5"/>
                </a:cubicBezTo>
                <a:lnTo>
                  <a:pt x="110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2" name="iṩliďe"/>
          <p:cNvSpPr/>
          <p:nvPr/>
        </p:nvSpPr>
        <p:spPr bwMode="auto">
          <a:xfrm>
            <a:off x="514350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3" name="ïṩlíďé"/>
          <p:cNvSpPr/>
          <p:nvPr/>
        </p:nvSpPr>
        <p:spPr bwMode="auto">
          <a:xfrm>
            <a:off x="635635" y="3759835"/>
            <a:ext cx="9842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1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4" name="iśḻiḋê"/>
          <p:cNvSpPr/>
          <p:nvPr/>
        </p:nvSpPr>
        <p:spPr bwMode="auto">
          <a:xfrm>
            <a:off x="756285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1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5" name="îS1íḋe"/>
          <p:cNvSpPr/>
          <p:nvPr/>
        </p:nvSpPr>
        <p:spPr bwMode="auto">
          <a:xfrm>
            <a:off x="876300" y="3759835"/>
            <a:ext cx="98425" cy="98425"/>
          </a:xfrm>
          <a:custGeom>
            <a:avLst/>
            <a:gdLst>
              <a:gd name="T0" fmla="*/ 83 w 83"/>
              <a:gd name="T1" fmla="*/ 78 h 83"/>
              <a:gd name="T2" fmla="*/ 78 w 83"/>
              <a:gd name="T3" fmla="*/ 83 h 83"/>
              <a:gd name="T4" fmla="*/ 5 w 83"/>
              <a:gd name="T5" fmla="*/ 83 h 83"/>
              <a:gd name="T6" fmla="*/ 0 w 83"/>
              <a:gd name="T7" fmla="*/ 78 h 83"/>
              <a:gd name="T8" fmla="*/ 0 w 83"/>
              <a:gd name="T9" fmla="*/ 4 h 83"/>
              <a:gd name="T10" fmla="*/ 5 w 83"/>
              <a:gd name="T11" fmla="*/ 0 h 83"/>
              <a:gd name="T12" fmla="*/ 78 w 83"/>
              <a:gd name="T13" fmla="*/ 0 h 83"/>
              <a:gd name="T14" fmla="*/ 83 w 83"/>
              <a:gd name="T15" fmla="*/ 4 h 83"/>
              <a:gd name="T16" fmla="*/ 83 w 83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3">
                <a:moveTo>
                  <a:pt x="83" y="78"/>
                </a:moveTo>
                <a:cubicBezTo>
                  <a:pt x="83" y="81"/>
                  <a:pt x="81" y="83"/>
                  <a:pt x="78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4"/>
                </a:cubicBezTo>
                <a:lnTo>
                  <a:pt x="83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6" name="íṣḷîďé"/>
          <p:cNvSpPr/>
          <p:nvPr/>
        </p:nvSpPr>
        <p:spPr bwMode="auto">
          <a:xfrm>
            <a:off x="997585" y="3759835"/>
            <a:ext cx="97790" cy="98425"/>
          </a:xfrm>
          <a:custGeom>
            <a:avLst/>
            <a:gdLst>
              <a:gd name="T0" fmla="*/ 83 w 83"/>
              <a:gd name="T1" fmla="*/ 78 h 83"/>
              <a:gd name="T2" fmla="*/ 78 w 83"/>
              <a:gd name="T3" fmla="*/ 83 h 83"/>
              <a:gd name="T4" fmla="*/ 4 w 83"/>
              <a:gd name="T5" fmla="*/ 83 h 83"/>
              <a:gd name="T6" fmla="*/ 0 w 83"/>
              <a:gd name="T7" fmla="*/ 78 h 83"/>
              <a:gd name="T8" fmla="*/ 0 w 83"/>
              <a:gd name="T9" fmla="*/ 4 h 83"/>
              <a:gd name="T10" fmla="*/ 4 w 83"/>
              <a:gd name="T11" fmla="*/ 0 h 83"/>
              <a:gd name="T12" fmla="*/ 78 w 83"/>
              <a:gd name="T13" fmla="*/ 0 h 83"/>
              <a:gd name="T14" fmla="*/ 83 w 83"/>
              <a:gd name="T15" fmla="*/ 4 h 83"/>
              <a:gd name="T16" fmla="*/ 83 w 83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3">
                <a:moveTo>
                  <a:pt x="83" y="78"/>
                </a:moveTo>
                <a:cubicBezTo>
                  <a:pt x="83" y="81"/>
                  <a:pt x="81" y="83"/>
                  <a:pt x="78" y="83"/>
                </a:cubicBezTo>
                <a:cubicBezTo>
                  <a:pt x="4" y="83"/>
                  <a:pt x="4" y="83"/>
                  <a:pt x="4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4"/>
                </a:cubicBezTo>
                <a:lnTo>
                  <a:pt x="83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" name="ïś1iḍè"/>
          <p:cNvSpPr/>
          <p:nvPr/>
        </p:nvSpPr>
        <p:spPr bwMode="auto">
          <a:xfrm>
            <a:off x="1117600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3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8" name="î$liḓê"/>
          <p:cNvSpPr/>
          <p:nvPr/>
        </p:nvSpPr>
        <p:spPr bwMode="auto">
          <a:xfrm>
            <a:off x="1237615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9" name="îşlîḓè"/>
          <p:cNvSpPr/>
          <p:nvPr/>
        </p:nvSpPr>
        <p:spPr bwMode="auto">
          <a:xfrm>
            <a:off x="1358900" y="3759835"/>
            <a:ext cx="9842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1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0" name="íṣlíḋê"/>
          <p:cNvSpPr/>
          <p:nvPr/>
        </p:nvSpPr>
        <p:spPr bwMode="auto">
          <a:xfrm>
            <a:off x="1479550" y="3759835"/>
            <a:ext cx="97790" cy="98425"/>
          </a:xfrm>
          <a:custGeom>
            <a:avLst/>
            <a:gdLst>
              <a:gd name="T0" fmla="*/ 83 w 83"/>
              <a:gd name="T1" fmla="*/ 78 h 83"/>
              <a:gd name="T2" fmla="*/ 79 w 83"/>
              <a:gd name="T3" fmla="*/ 83 h 83"/>
              <a:gd name="T4" fmla="*/ 5 w 83"/>
              <a:gd name="T5" fmla="*/ 83 h 83"/>
              <a:gd name="T6" fmla="*/ 0 w 83"/>
              <a:gd name="T7" fmla="*/ 78 h 83"/>
              <a:gd name="T8" fmla="*/ 0 w 83"/>
              <a:gd name="T9" fmla="*/ 4 h 83"/>
              <a:gd name="T10" fmla="*/ 5 w 83"/>
              <a:gd name="T11" fmla="*/ 0 h 83"/>
              <a:gd name="T12" fmla="*/ 79 w 83"/>
              <a:gd name="T13" fmla="*/ 0 h 83"/>
              <a:gd name="T14" fmla="*/ 83 w 83"/>
              <a:gd name="T15" fmla="*/ 4 h 83"/>
              <a:gd name="T16" fmla="*/ 83 w 83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3">
                <a:moveTo>
                  <a:pt x="83" y="78"/>
                </a:moveTo>
                <a:cubicBezTo>
                  <a:pt x="83" y="81"/>
                  <a:pt x="81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2"/>
                  <a:pt x="83" y="4"/>
                </a:cubicBezTo>
                <a:lnTo>
                  <a:pt x="83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1" name="ïṧliḓe"/>
          <p:cNvSpPr/>
          <p:nvPr/>
        </p:nvSpPr>
        <p:spPr bwMode="auto">
          <a:xfrm>
            <a:off x="1600200" y="3759835"/>
            <a:ext cx="98425" cy="98425"/>
          </a:xfrm>
          <a:custGeom>
            <a:avLst/>
            <a:gdLst>
              <a:gd name="T0" fmla="*/ 83 w 83"/>
              <a:gd name="T1" fmla="*/ 78 h 83"/>
              <a:gd name="T2" fmla="*/ 78 w 83"/>
              <a:gd name="T3" fmla="*/ 83 h 83"/>
              <a:gd name="T4" fmla="*/ 4 w 83"/>
              <a:gd name="T5" fmla="*/ 83 h 83"/>
              <a:gd name="T6" fmla="*/ 0 w 83"/>
              <a:gd name="T7" fmla="*/ 78 h 83"/>
              <a:gd name="T8" fmla="*/ 0 w 83"/>
              <a:gd name="T9" fmla="*/ 4 h 83"/>
              <a:gd name="T10" fmla="*/ 4 w 83"/>
              <a:gd name="T11" fmla="*/ 0 h 83"/>
              <a:gd name="T12" fmla="*/ 78 w 83"/>
              <a:gd name="T13" fmla="*/ 0 h 83"/>
              <a:gd name="T14" fmla="*/ 83 w 83"/>
              <a:gd name="T15" fmla="*/ 4 h 83"/>
              <a:gd name="T16" fmla="*/ 83 w 83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3">
                <a:moveTo>
                  <a:pt x="83" y="78"/>
                </a:moveTo>
                <a:cubicBezTo>
                  <a:pt x="83" y="81"/>
                  <a:pt x="81" y="83"/>
                  <a:pt x="78" y="83"/>
                </a:cubicBezTo>
                <a:cubicBezTo>
                  <a:pt x="4" y="83"/>
                  <a:pt x="4" y="83"/>
                  <a:pt x="4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4"/>
                </a:cubicBezTo>
                <a:lnTo>
                  <a:pt x="83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2" name="î$ļîḑé"/>
          <p:cNvSpPr/>
          <p:nvPr/>
        </p:nvSpPr>
        <p:spPr bwMode="auto">
          <a:xfrm>
            <a:off x="1719580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3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3" name="îşḻîḑe"/>
          <p:cNvSpPr/>
          <p:nvPr/>
        </p:nvSpPr>
        <p:spPr bwMode="auto">
          <a:xfrm>
            <a:off x="1840865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4" name="îṡlíḓe"/>
          <p:cNvSpPr/>
          <p:nvPr/>
        </p:nvSpPr>
        <p:spPr bwMode="auto">
          <a:xfrm>
            <a:off x="1903095" y="4300855"/>
            <a:ext cx="98425" cy="53340"/>
          </a:xfrm>
          <a:custGeom>
            <a:avLst/>
            <a:gdLst>
              <a:gd name="T0" fmla="*/ 0 w 83"/>
              <a:gd name="T1" fmla="*/ 0 h 45"/>
              <a:gd name="T2" fmla="*/ 0 w 83"/>
              <a:gd name="T3" fmla="*/ 41 h 45"/>
              <a:gd name="T4" fmla="*/ 1 w 83"/>
              <a:gd name="T5" fmla="*/ 44 h 45"/>
              <a:gd name="T6" fmla="*/ 4 w 83"/>
              <a:gd name="T7" fmla="*/ 45 h 45"/>
              <a:gd name="T8" fmla="*/ 78 w 83"/>
              <a:gd name="T9" fmla="*/ 45 h 45"/>
              <a:gd name="T10" fmla="*/ 82 w 83"/>
              <a:gd name="T11" fmla="*/ 44 h 45"/>
              <a:gd name="T12" fmla="*/ 83 w 83"/>
              <a:gd name="T13" fmla="*/ 41 h 45"/>
              <a:gd name="T14" fmla="*/ 83 w 83"/>
              <a:gd name="T15" fmla="*/ 0 h 45"/>
              <a:gd name="T16" fmla="*/ 0 w 83"/>
              <a:gd name="T1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45">
                <a:moveTo>
                  <a:pt x="0" y="0"/>
                </a:moveTo>
                <a:cubicBezTo>
                  <a:pt x="0" y="41"/>
                  <a:pt x="0" y="41"/>
                  <a:pt x="0" y="41"/>
                </a:cubicBezTo>
                <a:cubicBezTo>
                  <a:pt x="0" y="42"/>
                  <a:pt x="0" y="43"/>
                  <a:pt x="1" y="44"/>
                </a:cubicBezTo>
                <a:cubicBezTo>
                  <a:pt x="2" y="45"/>
                  <a:pt x="3" y="45"/>
                  <a:pt x="4" y="45"/>
                </a:cubicBezTo>
                <a:cubicBezTo>
                  <a:pt x="78" y="45"/>
                  <a:pt x="78" y="45"/>
                  <a:pt x="78" y="45"/>
                </a:cubicBezTo>
                <a:cubicBezTo>
                  <a:pt x="80" y="45"/>
                  <a:pt x="81" y="45"/>
                  <a:pt x="82" y="44"/>
                </a:cubicBezTo>
                <a:cubicBezTo>
                  <a:pt x="83" y="43"/>
                  <a:pt x="83" y="42"/>
                  <a:pt x="83" y="41"/>
                </a:cubicBezTo>
                <a:cubicBezTo>
                  <a:pt x="83" y="0"/>
                  <a:pt x="83" y="0"/>
                  <a:pt x="8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5" name="ïṥḻíḋè"/>
          <p:cNvSpPr/>
          <p:nvPr/>
        </p:nvSpPr>
        <p:spPr bwMode="auto">
          <a:xfrm>
            <a:off x="1903095" y="4241165"/>
            <a:ext cx="98425" cy="52705"/>
          </a:xfrm>
          <a:custGeom>
            <a:avLst/>
            <a:gdLst>
              <a:gd name="T0" fmla="*/ 83 w 83"/>
              <a:gd name="T1" fmla="*/ 45 h 45"/>
              <a:gd name="T2" fmla="*/ 83 w 83"/>
              <a:gd name="T3" fmla="*/ 5 h 45"/>
              <a:gd name="T4" fmla="*/ 82 w 83"/>
              <a:gd name="T5" fmla="*/ 1 h 45"/>
              <a:gd name="T6" fmla="*/ 78 w 83"/>
              <a:gd name="T7" fmla="*/ 0 h 45"/>
              <a:gd name="T8" fmla="*/ 4 w 83"/>
              <a:gd name="T9" fmla="*/ 0 h 45"/>
              <a:gd name="T10" fmla="*/ 1 w 83"/>
              <a:gd name="T11" fmla="*/ 1 h 45"/>
              <a:gd name="T12" fmla="*/ 0 w 83"/>
              <a:gd name="T13" fmla="*/ 5 h 45"/>
              <a:gd name="T14" fmla="*/ 0 w 83"/>
              <a:gd name="T15" fmla="*/ 45 h 45"/>
              <a:gd name="T16" fmla="*/ 83 w 83"/>
              <a:gd name="T17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45">
                <a:moveTo>
                  <a:pt x="83" y="45"/>
                </a:moveTo>
                <a:cubicBezTo>
                  <a:pt x="83" y="5"/>
                  <a:pt x="83" y="5"/>
                  <a:pt x="83" y="5"/>
                </a:cubicBezTo>
                <a:cubicBezTo>
                  <a:pt x="83" y="4"/>
                  <a:pt x="83" y="2"/>
                  <a:pt x="82" y="1"/>
                </a:cubicBezTo>
                <a:cubicBezTo>
                  <a:pt x="81" y="0"/>
                  <a:pt x="80" y="0"/>
                  <a:pt x="78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4"/>
                  <a:pt x="0" y="5"/>
                </a:cubicBezTo>
                <a:cubicBezTo>
                  <a:pt x="0" y="45"/>
                  <a:pt x="0" y="45"/>
                  <a:pt x="0" y="45"/>
                </a:cubicBezTo>
                <a:lnTo>
                  <a:pt x="83" y="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6" name="íṩḻíḍé"/>
          <p:cNvSpPr/>
          <p:nvPr/>
        </p:nvSpPr>
        <p:spPr bwMode="auto">
          <a:xfrm>
            <a:off x="2022475" y="3879215"/>
            <a:ext cx="98425" cy="219710"/>
          </a:xfrm>
          <a:custGeom>
            <a:avLst/>
            <a:gdLst>
              <a:gd name="T0" fmla="*/ 4 w 83"/>
              <a:gd name="T1" fmla="*/ 0 h 186"/>
              <a:gd name="T2" fmla="*/ 1 w 83"/>
              <a:gd name="T3" fmla="*/ 2 h 186"/>
              <a:gd name="T4" fmla="*/ 0 w 83"/>
              <a:gd name="T5" fmla="*/ 5 h 186"/>
              <a:gd name="T6" fmla="*/ 0 w 83"/>
              <a:gd name="T7" fmla="*/ 79 h 186"/>
              <a:gd name="T8" fmla="*/ 1 w 83"/>
              <a:gd name="T9" fmla="*/ 83 h 186"/>
              <a:gd name="T10" fmla="*/ 4 w 83"/>
              <a:gd name="T11" fmla="*/ 84 h 186"/>
              <a:gd name="T12" fmla="*/ 24 w 83"/>
              <a:gd name="T13" fmla="*/ 84 h 186"/>
              <a:gd name="T14" fmla="*/ 24 w 83"/>
              <a:gd name="T15" fmla="*/ 181 h 186"/>
              <a:gd name="T16" fmla="*/ 25 w 83"/>
              <a:gd name="T17" fmla="*/ 185 h 186"/>
              <a:gd name="T18" fmla="*/ 29 w 83"/>
              <a:gd name="T19" fmla="*/ 186 h 186"/>
              <a:gd name="T20" fmla="*/ 78 w 83"/>
              <a:gd name="T21" fmla="*/ 186 h 186"/>
              <a:gd name="T22" fmla="*/ 82 w 83"/>
              <a:gd name="T23" fmla="*/ 185 h 186"/>
              <a:gd name="T24" fmla="*/ 83 w 83"/>
              <a:gd name="T25" fmla="*/ 181 h 186"/>
              <a:gd name="T26" fmla="*/ 83 w 83"/>
              <a:gd name="T27" fmla="*/ 5 h 186"/>
              <a:gd name="T28" fmla="*/ 82 w 83"/>
              <a:gd name="T29" fmla="*/ 2 h 186"/>
              <a:gd name="T30" fmla="*/ 78 w 83"/>
              <a:gd name="T31" fmla="*/ 0 h 186"/>
              <a:gd name="T32" fmla="*/ 4 w 83"/>
              <a:gd name="T3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3" h="186">
                <a:moveTo>
                  <a:pt x="4" y="0"/>
                </a:moveTo>
                <a:cubicBezTo>
                  <a:pt x="3" y="0"/>
                  <a:pt x="2" y="1"/>
                  <a:pt x="1" y="2"/>
                </a:cubicBezTo>
                <a:cubicBezTo>
                  <a:pt x="0" y="3"/>
                  <a:pt x="0" y="4"/>
                  <a:pt x="0" y="5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0" y="82"/>
                  <a:pt x="1" y="83"/>
                </a:cubicBezTo>
                <a:cubicBezTo>
                  <a:pt x="2" y="84"/>
                  <a:pt x="3" y="84"/>
                  <a:pt x="4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181"/>
                  <a:pt x="24" y="181"/>
                  <a:pt x="24" y="181"/>
                </a:cubicBezTo>
                <a:cubicBezTo>
                  <a:pt x="24" y="182"/>
                  <a:pt x="24" y="184"/>
                  <a:pt x="25" y="185"/>
                </a:cubicBezTo>
                <a:cubicBezTo>
                  <a:pt x="26" y="185"/>
                  <a:pt x="27" y="186"/>
                  <a:pt x="29" y="186"/>
                </a:cubicBezTo>
                <a:cubicBezTo>
                  <a:pt x="78" y="186"/>
                  <a:pt x="78" y="186"/>
                  <a:pt x="78" y="186"/>
                </a:cubicBezTo>
                <a:cubicBezTo>
                  <a:pt x="80" y="186"/>
                  <a:pt x="81" y="185"/>
                  <a:pt x="82" y="185"/>
                </a:cubicBezTo>
                <a:cubicBezTo>
                  <a:pt x="83" y="184"/>
                  <a:pt x="83" y="182"/>
                  <a:pt x="83" y="181"/>
                </a:cubicBezTo>
                <a:cubicBezTo>
                  <a:pt x="83" y="5"/>
                  <a:pt x="83" y="5"/>
                  <a:pt x="83" y="5"/>
                </a:cubicBezTo>
                <a:cubicBezTo>
                  <a:pt x="83" y="4"/>
                  <a:pt x="83" y="3"/>
                  <a:pt x="82" y="2"/>
                </a:cubicBezTo>
                <a:cubicBezTo>
                  <a:pt x="81" y="1"/>
                  <a:pt x="80" y="0"/>
                  <a:pt x="78" y="0"/>
                </a:cubicBez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" name="ïṡļïḓé"/>
          <p:cNvSpPr/>
          <p:nvPr/>
        </p:nvSpPr>
        <p:spPr bwMode="auto">
          <a:xfrm>
            <a:off x="1422400" y="3916680"/>
            <a:ext cx="250190" cy="353695"/>
          </a:xfrm>
          <a:custGeom>
            <a:avLst/>
            <a:gdLst>
              <a:gd name="T0" fmla="*/ 22 w 211"/>
              <a:gd name="T1" fmla="*/ 10 h 300"/>
              <a:gd name="T2" fmla="*/ 70 w 211"/>
              <a:gd name="T3" fmla="*/ 22 h 300"/>
              <a:gd name="T4" fmla="*/ 201 w 211"/>
              <a:gd name="T5" fmla="*/ 243 h 300"/>
              <a:gd name="T6" fmla="*/ 189 w 211"/>
              <a:gd name="T7" fmla="*/ 291 h 300"/>
              <a:gd name="T8" fmla="*/ 189 w 211"/>
              <a:gd name="T9" fmla="*/ 291 h 300"/>
              <a:gd name="T10" fmla="*/ 141 w 211"/>
              <a:gd name="T11" fmla="*/ 278 h 300"/>
              <a:gd name="T12" fmla="*/ 10 w 211"/>
              <a:gd name="T13" fmla="*/ 58 h 300"/>
              <a:gd name="T14" fmla="*/ 22 w 211"/>
              <a:gd name="T15" fmla="*/ 1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0">
                <a:moveTo>
                  <a:pt x="22" y="10"/>
                </a:moveTo>
                <a:cubicBezTo>
                  <a:pt x="39" y="0"/>
                  <a:pt x="60" y="6"/>
                  <a:pt x="70" y="22"/>
                </a:cubicBezTo>
                <a:cubicBezTo>
                  <a:pt x="201" y="243"/>
                  <a:pt x="201" y="243"/>
                  <a:pt x="201" y="243"/>
                </a:cubicBezTo>
                <a:cubicBezTo>
                  <a:pt x="211" y="259"/>
                  <a:pt x="206" y="281"/>
                  <a:pt x="189" y="291"/>
                </a:cubicBezTo>
                <a:cubicBezTo>
                  <a:pt x="189" y="291"/>
                  <a:pt x="189" y="291"/>
                  <a:pt x="189" y="291"/>
                </a:cubicBezTo>
                <a:cubicBezTo>
                  <a:pt x="173" y="300"/>
                  <a:pt x="151" y="295"/>
                  <a:pt x="141" y="278"/>
                </a:cubicBezTo>
                <a:cubicBezTo>
                  <a:pt x="10" y="58"/>
                  <a:pt x="10" y="58"/>
                  <a:pt x="10" y="58"/>
                </a:cubicBezTo>
                <a:cubicBezTo>
                  <a:pt x="0" y="41"/>
                  <a:pt x="6" y="20"/>
                  <a:pt x="22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8" name="işľîḋé"/>
          <p:cNvSpPr/>
          <p:nvPr/>
        </p:nvSpPr>
        <p:spPr bwMode="auto">
          <a:xfrm>
            <a:off x="1490345" y="4062095"/>
            <a:ext cx="482600" cy="482600"/>
          </a:xfrm>
          <a:custGeom>
            <a:avLst/>
            <a:gdLst>
              <a:gd name="T0" fmla="*/ 101 w 408"/>
              <a:gd name="T1" fmla="*/ 351 h 408"/>
              <a:gd name="T2" fmla="*/ 225 w 408"/>
              <a:gd name="T3" fmla="*/ 383 h 408"/>
              <a:gd name="T4" fmla="*/ 351 w 408"/>
              <a:gd name="T5" fmla="*/ 308 h 408"/>
              <a:gd name="T6" fmla="*/ 383 w 408"/>
              <a:gd name="T7" fmla="*/ 183 h 408"/>
              <a:gd name="T8" fmla="*/ 308 w 408"/>
              <a:gd name="T9" fmla="*/ 57 h 408"/>
              <a:gd name="T10" fmla="*/ 183 w 408"/>
              <a:gd name="T11" fmla="*/ 25 h 408"/>
              <a:gd name="T12" fmla="*/ 57 w 408"/>
              <a:gd name="T13" fmla="*/ 101 h 408"/>
              <a:gd name="T14" fmla="*/ 25 w 408"/>
              <a:gd name="T15" fmla="*/ 225 h 408"/>
              <a:gd name="T16" fmla="*/ 101 w 408"/>
              <a:gd name="T17" fmla="*/ 351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8" h="408">
                <a:moveTo>
                  <a:pt x="101" y="351"/>
                </a:moveTo>
                <a:cubicBezTo>
                  <a:pt x="126" y="394"/>
                  <a:pt x="182" y="408"/>
                  <a:pt x="225" y="383"/>
                </a:cubicBezTo>
                <a:cubicBezTo>
                  <a:pt x="351" y="308"/>
                  <a:pt x="351" y="308"/>
                  <a:pt x="351" y="308"/>
                </a:cubicBezTo>
                <a:cubicBezTo>
                  <a:pt x="394" y="282"/>
                  <a:pt x="408" y="226"/>
                  <a:pt x="383" y="183"/>
                </a:cubicBezTo>
                <a:cubicBezTo>
                  <a:pt x="308" y="57"/>
                  <a:pt x="308" y="57"/>
                  <a:pt x="308" y="57"/>
                </a:cubicBezTo>
                <a:cubicBezTo>
                  <a:pt x="282" y="14"/>
                  <a:pt x="226" y="0"/>
                  <a:pt x="183" y="25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14" y="126"/>
                  <a:pt x="0" y="182"/>
                  <a:pt x="25" y="225"/>
                </a:cubicBezTo>
                <a:lnTo>
                  <a:pt x="101" y="351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9" name="íšḻíḑê"/>
          <p:cNvSpPr/>
          <p:nvPr/>
        </p:nvSpPr>
        <p:spPr bwMode="auto">
          <a:xfrm>
            <a:off x="1666875" y="3928745"/>
            <a:ext cx="193675" cy="259715"/>
          </a:xfrm>
          <a:custGeom>
            <a:avLst/>
            <a:gdLst>
              <a:gd name="T0" fmla="*/ 22 w 164"/>
              <a:gd name="T1" fmla="*/ 9 h 220"/>
              <a:gd name="T2" fmla="*/ 70 w 164"/>
              <a:gd name="T3" fmla="*/ 21 h 220"/>
              <a:gd name="T4" fmla="*/ 154 w 164"/>
              <a:gd name="T5" fmla="*/ 163 h 220"/>
              <a:gd name="T6" fmla="*/ 142 w 164"/>
              <a:gd name="T7" fmla="*/ 211 h 220"/>
              <a:gd name="T8" fmla="*/ 142 w 164"/>
              <a:gd name="T9" fmla="*/ 211 h 220"/>
              <a:gd name="T10" fmla="*/ 94 w 164"/>
              <a:gd name="T11" fmla="*/ 198 h 220"/>
              <a:gd name="T12" fmla="*/ 10 w 164"/>
              <a:gd name="T13" fmla="*/ 57 h 220"/>
              <a:gd name="T14" fmla="*/ 22 w 164"/>
              <a:gd name="T15" fmla="*/ 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" h="220">
                <a:moveTo>
                  <a:pt x="22" y="9"/>
                </a:moveTo>
                <a:cubicBezTo>
                  <a:pt x="39" y="0"/>
                  <a:pt x="60" y="5"/>
                  <a:pt x="70" y="21"/>
                </a:cubicBezTo>
                <a:cubicBezTo>
                  <a:pt x="154" y="163"/>
                  <a:pt x="154" y="163"/>
                  <a:pt x="154" y="163"/>
                </a:cubicBezTo>
                <a:cubicBezTo>
                  <a:pt x="164" y="179"/>
                  <a:pt x="159" y="201"/>
                  <a:pt x="142" y="211"/>
                </a:cubicBezTo>
                <a:cubicBezTo>
                  <a:pt x="142" y="211"/>
                  <a:pt x="142" y="211"/>
                  <a:pt x="142" y="211"/>
                </a:cubicBezTo>
                <a:cubicBezTo>
                  <a:pt x="126" y="220"/>
                  <a:pt x="104" y="215"/>
                  <a:pt x="94" y="198"/>
                </a:cubicBezTo>
                <a:cubicBezTo>
                  <a:pt x="10" y="57"/>
                  <a:pt x="10" y="57"/>
                  <a:pt x="10" y="57"/>
                </a:cubicBezTo>
                <a:cubicBezTo>
                  <a:pt x="0" y="41"/>
                  <a:pt x="6" y="19"/>
                  <a:pt x="22" y="9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0" name="îṥ1iḋe"/>
          <p:cNvSpPr/>
          <p:nvPr/>
        </p:nvSpPr>
        <p:spPr bwMode="auto">
          <a:xfrm>
            <a:off x="1538605" y="3910965"/>
            <a:ext cx="250190" cy="354965"/>
          </a:xfrm>
          <a:custGeom>
            <a:avLst/>
            <a:gdLst>
              <a:gd name="T0" fmla="*/ 22 w 211"/>
              <a:gd name="T1" fmla="*/ 9 h 300"/>
              <a:gd name="T2" fmla="*/ 70 w 211"/>
              <a:gd name="T3" fmla="*/ 22 h 300"/>
              <a:gd name="T4" fmla="*/ 201 w 211"/>
              <a:gd name="T5" fmla="*/ 242 h 300"/>
              <a:gd name="T6" fmla="*/ 189 w 211"/>
              <a:gd name="T7" fmla="*/ 290 h 300"/>
              <a:gd name="T8" fmla="*/ 189 w 211"/>
              <a:gd name="T9" fmla="*/ 290 h 300"/>
              <a:gd name="T10" fmla="*/ 141 w 211"/>
              <a:gd name="T11" fmla="*/ 278 h 300"/>
              <a:gd name="T12" fmla="*/ 10 w 211"/>
              <a:gd name="T13" fmla="*/ 57 h 300"/>
              <a:gd name="T14" fmla="*/ 22 w 211"/>
              <a:gd name="T15" fmla="*/ 9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0">
                <a:moveTo>
                  <a:pt x="22" y="9"/>
                </a:moveTo>
                <a:cubicBezTo>
                  <a:pt x="39" y="0"/>
                  <a:pt x="60" y="5"/>
                  <a:pt x="70" y="22"/>
                </a:cubicBezTo>
                <a:cubicBezTo>
                  <a:pt x="201" y="242"/>
                  <a:pt x="201" y="242"/>
                  <a:pt x="201" y="242"/>
                </a:cubicBezTo>
                <a:cubicBezTo>
                  <a:pt x="211" y="259"/>
                  <a:pt x="206" y="280"/>
                  <a:pt x="189" y="290"/>
                </a:cubicBezTo>
                <a:cubicBezTo>
                  <a:pt x="189" y="290"/>
                  <a:pt x="189" y="290"/>
                  <a:pt x="189" y="290"/>
                </a:cubicBezTo>
                <a:cubicBezTo>
                  <a:pt x="173" y="300"/>
                  <a:pt x="151" y="294"/>
                  <a:pt x="141" y="278"/>
                </a:cubicBezTo>
                <a:cubicBezTo>
                  <a:pt x="10" y="57"/>
                  <a:pt x="10" y="57"/>
                  <a:pt x="10" y="57"/>
                </a:cubicBezTo>
                <a:cubicBezTo>
                  <a:pt x="0" y="41"/>
                  <a:pt x="6" y="19"/>
                  <a:pt x="22" y="9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1" name="í$1íḋe"/>
          <p:cNvSpPr/>
          <p:nvPr/>
        </p:nvSpPr>
        <p:spPr bwMode="auto">
          <a:xfrm>
            <a:off x="1355725" y="4002405"/>
            <a:ext cx="250190" cy="354965"/>
          </a:xfrm>
          <a:custGeom>
            <a:avLst/>
            <a:gdLst>
              <a:gd name="T0" fmla="*/ 22 w 211"/>
              <a:gd name="T1" fmla="*/ 10 h 300"/>
              <a:gd name="T2" fmla="*/ 70 w 211"/>
              <a:gd name="T3" fmla="*/ 22 h 300"/>
              <a:gd name="T4" fmla="*/ 201 w 211"/>
              <a:gd name="T5" fmla="*/ 243 h 300"/>
              <a:gd name="T6" fmla="*/ 189 w 211"/>
              <a:gd name="T7" fmla="*/ 291 h 300"/>
              <a:gd name="T8" fmla="*/ 189 w 211"/>
              <a:gd name="T9" fmla="*/ 291 h 300"/>
              <a:gd name="T10" fmla="*/ 141 w 211"/>
              <a:gd name="T11" fmla="*/ 278 h 300"/>
              <a:gd name="T12" fmla="*/ 10 w 211"/>
              <a:gd name="T13" fmla="*/ 58 h 300"/>
              <a:gd name="T14" fmla="*/ 22 w 211"/>
              <a:gd name="T15" fmla="*/ 1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0">
                <a:moveTo>
                  <a:pt x="22" y="10"/>
                </a:moveTo>
                <a:cubicBezTo>
                  <a:pt x="38" y="0"/>
                  <a:pt x="60" y="6"/>
                  <a:pt x="70" y="22"/>
                </a:cubicBezTo>
                <a:cubicBezTo>
                  <a:pt x="201" y="243"/>
                  <a:pt x="201" y="243"/>
                  <a:pt x="201" y="243"/>
                </a:cubicBezTo>
                <a:cubicBezTo>
                  <a:pt x="211" y="259"/>
                  <a:pt x="205" y="281"/>
                  <a:pt x="189" y="291"/>
                </a:cubicBezTo>
                <a:cubicBezTo>
                  <a:pt x="189" y="291"/>
                  <a:pt x="189" y="291"/>
                  <a:pt x="189" y="291"/>
                </a:cubicBezTo>
                <a:cubicBezTo>
                  <a:pt x="172" y="300"/>
                  <a:pt x="151" y="295"/>
                  <a:pt x="141" y="278"/>
                </a:cubicBezTo>
                <a:cubicBezTo>
                  <a:pt x="10" y="58"/>
                  <a:pt x="10" y="58"/>
                  <a:pt x="10" y="58"/>
                </a:cubicBezTo>
                <a:cubicBezTo>
                  <a:pt x="0" y="41"/>
                  <a:pt x="5" y="20"/>
                  <a:pt x="22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2" name="îśļíḑè"/>
          <p:cNvSpPr/>
          <p:nvPr/>
        </p:nvSpPr>
        <p:spPr bwMode="auto">
          <a:xfrm>
            <a:off x="1642745" y="4227830"/>
            <a:ext cx="450215" cy="520700"/>
          </a:xfrm>
          <a:custGeom>
            <a:avLst/>
            <a:gdLst>
              <a:gd name="T0" fmla="*/ 380 w 380"/>
              <a:gd name="T1" fmla="*/ 326 h 440"/>
              <a:gd name="T2" fmla="*/ 209 w 380"/>
              <a:gd name="T3" fmla="*/ 39 h 440"/>
              <a:gd name="T4" fmla="*/ 124 w 380"/>
              <a:gd name="T5" fmla="*/ 17 h 440"/>
              <a:gd name="T6" fmla="*/ 39 w 380"/>
              <a:gd name="T7" fmla="*/ 68 h 440"/>
              <a:gd name="T8" fmla="*/ 17 w 380"/>
              <a:gd name="T9" fmla="*/ 153 h 440"/>
              <a:gd name="T10" fmla="*/ 189 w 380"/>
              <a:gd name="T11" fmla="*/ 440 h 440"/>
              <a:gd name="T12" fmla="*/ 380 w 380"/>
              <a:gd name="T13" fmla="*/ 326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440">
                <a:moveTo>
                  <a:pt x="380" y="326"/>
                </a:moveTo>
                <a:cubicBezTo>
                  <a:pt x="209" y="39"/>
                  <a:pt x="209" y="39"/>
                  <a:pt x="209" y="39"/>
                </a:cubicBezTo>
                <a:cubicBezTo>
                  <a:pt x="191" y="9"/>
                  <a:pt x="153" y="0"/>
                  <a:pt x="124" y="17"/>
                </a:cubicBezTo>
                <a:cubicBezTo>
                  <a:pt x="39" y="68"/>
                  <a:pt x="39" y="68"/>
                  <a:pt x="39" y="68"/>
                </a:cubicBezTo>
                <a:cubicBezTo>
                  <a:pt x="9" y="86"/>
                  <a:pt x="0" y="123"/>
                  <a:pt x="17" y="153"/>
                </a:cubicBezTo>
                <a:cubicBezTo>
                  <a:pt x="189" y="440"/>
                  <a:pt x="189" y="440"/>
                  <a:pt x="189" y="440"/>
                </a:cubicBezTo>
                <a:lnTo>
                  <a:pt x="380" y="326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3" name="îṣḷîdé"/>
          <p:cNvSpPr/>
          <p:nvPr/>
        </p:nvSpPr>
        <p:spPr bwMode="auto">
          <a:xfrm>
            <a:off x="1401445" y="4300855"/>
            <a:ext cx="182880" cy="172720"/>
          </a:xfrm>
          <a:custGeom>
            <a:avLst/>
            <a:gdLst>
              <a:gd name="T0" fmla="*/ 155 w 155"/>
              <a:gd name="T1" fmla="*/ 146 h 146"/>
              <a:gd name="T2" fmla="*/ 87 w 155"/>
              <a:gd name="T3" fmla="*/ 32 h 146"/>
              <a:gd name="T4" fmla="*/ 17 w 155"/>
              <a:gd name="T5" fmla="*/ 14 h 146"/>
              <a:gd name="T6" fmla="*/ 2 w 155"/>
              <a:gd name="T7" fmla="*/ 23 h 146"/>
              <a:gd name="T8" fmla="*/ 0 w 155"/>
              <a:gd name="T9" fmla="*/ 24 h 146"/>
              <a:gd name="T10" fmla="*/ 58 w 155"/>
              <a:gd name="T11" fmla="*/ 122 h 146"/>
              <a:gd name="T12" fmla="*/ 155 w 155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46">
                <a:moveTo>
                  <a:pt x="155" y="146"/>
                </a:moveTo>
                <a:cubicBezTo>
                  <a:pt x="87" y="32"/>
                  <a:pt x="87" y="32"/>
                  <a:pt x="87" y="32"/>
                </a:cubicBezTo>
                <a:cubicBezTo>
                  <a:pt x="73" y="8"/>
                  <a:pt x="41" y="0"/>
                  <a:pt x="17" y="14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1" y="24"/>
                  <a:pt x="0" y="24"/>
                </a:cubicBezTo>
                <a:cubicBezTo>
                  <a:pt x="58" y="122"/>
                  <a:pt x="58" y="122"/>
                  <a:pt x="58" y="122"/>
                </a:cubicBezTo>
                <a:lnTo>
                  <a:pt x="155" y="146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4" name="ïśľiďè"/>
          <p:cNvSpPr/>
          <p:nvPr/>
        </p:nvSpPr>
        <p:spPr bwMode="auto">
          <a:xfrm>
            <a:off x="1440815" y="4389755"/>
            <a:ext cx="238760" cy="139700"/>
          </a:xfrm>
          <a:custGeom>
            <a:avLst/>
            <a:gdLst>
              <a:gd name="T0" fmla="*/ 151 w 202"/>
              <a:gd name="T1" fmla="*/ 32 h 118"/>
              <a:gd name="T2" fmla="*/ 32 w 202"/>
              <a:gd name="T3" fmla="*/ 2 h 118"/>
              <a:gd name="T4" fmla="*/ 0 w 202"/>
              <a:gd name="T5" fmla="*/ 5 h 118"/>
              <a:gd name="T6" fmla="*/ 44 w 202"/>
              <a:gd name="T7" fmla="*/ 78 h 118"/>
              <a:gd name="T8" fmla="*/ 202 w 202"/>
              <a:gd name="T9" fmla="*/ 118 h 118"/>
              <a:gd name="T10" fmla="*/ 151 w 202"/>
              <a:gd name="T11" fmla="*/ 3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2" h="118">
                <a:moveTo>
                  <a:pt x="151" y="32"/>
                </a:moveTo>
                <a:cubicBezTo>
                  <a:pt x="32" y="2"/>
                  <a:pt x="32" y="2"/>
                  <a:pt x="32" y="2"/>
                </a:cubicBezTo>
                <a:cubicBezTo>
                  <a:pt x="21" y="0"/>
                  <a:pt x="10" y="1"/>
                  <a:pt x="0" y="5"/>
                </a:cubicBezTo>
                <a:cubicBezTo>
                  <a:pt x="44" y="78"/>
                  <a:pt x="44" y="78"/>
                  <a:pt x="44" y="78"/>
                </a:cubicBezTo>
                <a:cubicBezTo>
                  <a:pt x="202" y="118"/>
                  <a:pt x="202" y="118"/>
                  <a:pt x="202" y="118"/>
                </a:cubicBezTo>
                <a:lnTo>
                  <a:pt x="151" y="32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5" name="ísḷiḑê"/>
          <p:cNvSpPr/>
          <p:nvPr/>
        </p:nvSpPr>
        <p:spPr bwMode="auto">
          <a:xfrm>
            <a:off x="1811655" y="4545330"/>
            <a:ext cx="612140" cy="574040"/>
          </a:xfrm>
          <a:custGeom>
            <a:avLst/>
            <a:gdLst>
              <a:gd name="T0" fmla="*/ 676 w 676"/>
              <a:gd name="T1" fmla="*/ 634 h 634"/>
              <a:gd name="T2" fmla="*/ 276 w 676"/>
              <a:gd name="T3" fmla="*/ 634 h 634"/>
              <a:gd name="T4" fmla="*/ 0 w 676"/>
              <a:gd name="T5" fmla="*/ 175 h 634"/>
              <a:gd name="T6" fmla="*/ 296 w 676"/>
              <a:gd name="T7" fmla="*/ 0 h 634"/>
              <a:gd name="T8" fmla="*/ 676 w 676"/>
              <a:gd name="T9" fmla="*/ 63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6" h="634">
                <a:moveTo>
                  <a:pt x="676" y="634"/>
                </a:moveTo>
                <a:lnTo>
                  <a:pt x="276" y="634"/>
                </a:lnTo>
                <a:lnTo>
                  <a:pt x="0" y="175"/>
                </a:lnTo>
                <a:lnTo>
                  <a:pt x="296" y="0"/>
                </a:lnTo>
                <a:lnTo>
                  <a:pt x="676" y="634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6" name="îş1íḓé"/>
          <p:cNvSpPr/>
          <p:nvPr/>
        </p:nvSpPr>
        <p:spPr bwMode="auto">
          <a:xfrm>
            <a:off x="1755775" y="4436110"/>
            <a:ext cx="297815" cy="240030"/>
          </a:xfrm>
          <a:custGeom>
            <a:avLst/>
            <a:gdLst>
              <a:gd name="T0" fmla="*/ 329 w 329"/>
              <a:gd name="T1" fmla="*/ 107 h 265"/>
              <a:gd name="T2" fmla="*/ 64 w 329"/>
              <a:gd name="T3" fmla="*/ 265 h 265"/>
              <a:gd name="T4" fmla="*/ 0 w 329"/>
              <a:gd name="T5" fmla="*/ 158 h 265"/>
              <a:gd name="T6" fmla="*/ 265 w 329"/>
              <a:gd name="T7" fmla="*/ 0 h 265"/>
              <a:gd name="T8" fmla="*/ 329 w 329"/>
              <a:gd name="T9" fmla="*/ 10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9" h="265">
                <a:moveTo>
                  <a:pt x="329" y="107"/>
                </a:moveTo>
                <a:lnTo>
                  <a:pt x="64" y="265"/>
                </a:lnTo>
                <a:lnTo>
                  <a:pt x="0" y="158"/>
                </a:lnTo>
                <a:lnTo>
                  <a:pt x="265" y="0"/>
                </a:lnTo>
                <a:lnTo>
                  <a:pt x="329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5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" name="îşḷíďê"/>
          <p:cNvSpPr/>
          <p:nvPr/>
        </p:nvSpPr>
        <p:spPr bwMode="auto">
          <a:xfrm>
            <a:off x="1764030" y="4467860"/>
            <a:ext cx="346710" cy="284480"/>
          </a:xfrm>
          <a:custGeom>
            <a:avLst/>
            <a:gdLst>
              <a:gd name="T0" fmla="*/ 383 w 383"/>
              <a:gd name="T1" fmla="*/ 133 h 314"/>
              <a:gd name="T2" fmla="*/ 80 w 383"/>
              <a:gd name="T3" fmla="*/ 314 h 314"/>
              <a:gd name="T4" fmla="*/ 0 w 383"/>
              <a:gd name="T5" fmla="*/ 182 h 314"/>
              <a:gd name="T6" fmla="*/ 303 w 383"/>
              <a:gd name="T7" fmla="*/ 0 h 314"/>
              <a:gd name="T8" fmla="*/ 383 w 383"/>
              <a:gd name="T9" fmla="*/ 133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3" h="314">
                <a:moveTo>
                  <a:pt x="383" y="133"/>
                </a:moveTo>
                <a:lnTo>
                  <a:pt x="80" y="314"/>
                </a:lnTo>
                <a:lnTo>
                  <a:pt x="0" y="182"/>
                </a:lnTo>
                <a:lnTo>
                  <a:pt x="303" y="0"/>
                </a:lnTo>
                <a:lnTo>
                  <a:pt x="383" y="133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8" name="islîḓe"/>
          <p:cNvSpPr/>
          <p:nvPr/>
        </p:nvSpPr>
        <p:spPr bwMode="auto">
          <a:xfrm>
            <a:off x="820420" y="3906520"/>
            <a:ext cx="248920" cy="355600"/>
          </a:xfrm>
          <a:custGeom>
            <a:avLst/>
            <a:gdLst>
              <a:gd name="T0" fmla="*/ 189 w 211"/>
              <a:gd name="T1" fmla="*/ 10 h 301"/>
              <a:gd name="T2" fmla="*/ 141 w 211"/>
              <a:gd name="T3" fmla="*/ 22 h 301"/>
              <a:gd name="T4" fmla="*/ 10 w 211"/>
              <a:gd name="T5" fmla="*/ 243 h 301"/>
              <a:gd name="T6" fmla="*/ 22 w 211"/>
              <a:gd name="T7" fmla="*/ 291 h 301"/>
              <a:gd name="T8" fmla="*/ 22 w 211"/>
              <a:gd name="T9" fmla="*/ 291 h 301"/>
              <a:gd name="T10" fmla="*/ 70 w 211"/>
              <a:gd name="T11" fmla="*/ 279 h 301"/>
              <a:gd name="T12" fmla="*/ 201 w 211"/>
              <a:gd name="T13" fmla="*/ 58 h 301"/>
              <a:gd name="T14" fmla="*/ 189 w 211"/>
              <a:gd name="T15" fmla="*/ 1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1">
                <a:moveTo>
                  <a:pt x="189" y="10"/>
                </a:moveTo>
                <a:cubicBezTo>
                  <a:pt x="173" y="0"/>
                  <a:pt x="151" y="6"/>
                  <a:pt x="141" y="22"/>
                </a:cubicBezTo>
                <a:cubicBezTo>
                  <a:pt x="10" y="243"/>
                  <a:pt x="10" y="243"/>
                  <a:pt x="10" y="243"/>
                </a:cubicBezTo>
                <a:cubicBezTo>
                  <a:pt x="0" y="259"/>
                  <a:pt x="6" y="281"/>
                  <a:pt x="22" y="291"/>
                </a:cubicBezTo>
                <a:cubicBezTo>
                  <a:pt x="22" y="291"/>
                  <a:pt x="22" y="291"/>
                  <a:pt x="22" y="291"/>
                </a:cubicBezTo>
                <a:cubicBezTo>
                  <a:pt x="39" y="301"/>
                  <a:pt x="60" y="295"/>
                  <a:pt x="70" y="279"/>
                </a:cubicBezTo>
                <a:cubicBezTo>
                  <a:pt x="201" y="58"/>
                  <a:pt x="201" y="58"/>
                  <a:pt x="201" y="58"/>
                </a:cubicBezTo>
                <a:cubicBezTo>
                  <a:pt x="211" y="41"/>
                  <a:pt x="206" y="20"/>
                  <a:pt x="189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9" name="iSľíḋe"/>
          <p:cNvSpPr/>
          <p:nvPr/>
        </p:nvSpPr>
        <p:spPr bwMode="auto">
          <a:xfrm>
            <a:off x="518795" y="4053205"/>
            <a:ext cx="483235" cy="483235"/>
          </a:xfrm>
          <a:custGeom>
            <a:avLst/>
            <a:gdLst>
              <a:gd name="T0" fmla="*/ 307 w 408"/>
              <a:gd name="T1" fmla="*/ 352 h 409"/>
              <a:gd name="T2" fmla="*/ 183 w 408"/>
              <a:gd name="T3" fmla="*/ 383 h 409"/>
              <a:gd name="T4" fmla="*/ 57 w 408"/>
              <a:gd name="T5" fmla="*/ 308 h 409"/>
              <a:gd name="T6" fmla="*/ 25 w 408"/>
              <a:gd name="T7" fmla="*/ 184 h 409"/>
              <a:gd name="T8" fmla="*/ 101 w 408"/>
              <a:gd name="T9" fmla="*/ 57 h 409"/>
              <a:gd name="T10" fmla="*/ 225 w 408"/>
              <a:gd name="T11" fmla="*/ 26 h 409"/>
              <a:gd name="T12" fmla="*/ 351 w 408"/>
              <a:gd name="T13" fmla="*/ 101 h 409"/>
              <a:gd name="T14" fmla="*/ 383 w 408"/>
              <a:gd name="T15" fmla="*/ 225 h 409"/>
              <a:gd name="T16" fmla="*/ 307 w 408"/>
              <a:gd name="T17" fmla="*/ 352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8" h="409">
                <a:moveTo>
                  <a:pt x="307" y="352"/>
                </a:moveTo>
                <a:cubicBezTo>
                  <a:pt x="282" y="395"/>
                  <a:pt x="226" y="409"/>
                  <a:pt x="183" y="383"/>
                </a:cubicBezTo>
                <a:cubicBezTo>
                  <a:pt x="57" y="308"/>
                  <a:pt x="57" y="308"/>
                  <a:pt x="57" y="308"/>
                </a:cubicBezTo>
                <a:cubicBezTo>
                  <a:pt x="14" y="282"/>
                  <a:pt x="0" y="227"/>
                  <a:pt x="25" y="184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26" y="14"/>
                  <a:pt x="182" y="0"/>
                  <a:pt x="225" y="26"/>
                </a:cubicBezTo>
                <a:cubicBezTo>
                  <a:pt x="351" y="101"/>
                  <a:pt x="351" y="101"/>
                  <a:pt x="351" y="101"/>
                </a:cubicBezTo>
                <a:cubicBezTo>
                  <a:pt x="394" y="127"/>
                  <a:pt x="408" y="182"/>
                  <a:pt x="383" y="225"/>
                </a:cubicBezTo>
                <a:lnTo>
                  <a:pt x="307" y="352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0" name="ïslîďe"/>
          <p:cNvSpPr/>
          <p:nvPr/>
        </p:nvSpPr>
        <p:spPr bwMode="auto">
          <a:xfrm>
            <a:off x="631825" y="3919855"/>
            <a:ext cx="193675" cy="260985"/>
          </a:xfrm>
          <a:custGeom>
            <a:avLst/>
            <a:gdLst>
              <a:gd name="T0" fmla="*/ 142 w 164"/>
              <a:gd name="T1" fmla="*/ 10 h 221"/>
              <a:gd name="T2" fmla="*/ 94 w 164"/>
              <a:gd name="T3" fmla="*/ 22 h 221"/>
              <a:gd name="T4" fmla="*/ 10 w 164"/>
              <a:gd name="T5" fmla="*/ 163 h 221"/>
              <a:gd name="T6" fmla="*/ 22 w 164"/>
              <a:gd name="T7" fmla="*/ 211 h 221"/>
              <a:gd name="T8" fmla="*/ 22 w 164"/>
              <a:gd name="T9" fmla="*/ 211 h 221"/>
              <a:gd name="T10" fmla="*/ 70 w 164"/>
              <a:gd name="T11" fmla="*/ 199 h 221"/>
              <a:gd name="T12" fmla="*/ 154 w 164"/>
              <a:gd name="T13" fmla="*/ 57 h 221"/>
              <a:gd name="T14" fmla="*/ 142 w 164"/>
              <a:gd name="T15" fmla="*/ 1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" h="221">
                <a:moveTo>
                  <a:pt x="142" y="10"/>
                </a:moveTo>
                <a:cubicBezTo>
                  <a:pt x="125" y="0"/>
                  <a:pt x="104" y="5"/>
                  <a:pt x="94" y="22"/>
                </a:cubicBezTo>
                <a:cubicBezTo>
                  <a:pt x="10" y="163"/>
                  <a:pt x="10" y="163"/>
                  <a:pt x="10" y="163"/>
                </a:cubicBezTo>
                <a:cubicBezTo>
                  <a:pt x="0" y="179"/>
                  <a:pt x="6" y="201"/>
                  <a:pt x="22" y="211"/>
                </a:cubicBezTo>
                <a:cubicBezTo>
                  <a:pt x="22" y="211"/>
                  <a:pt x="22" y="211"/>
                  <a:pt x="22" y="211"/>
                </a:cubicBezTo>
                <a:cubicBezTo>
                  <a:pt x="39" y="221"/>
                  <a:pt x="60" y="215"/>
                  <a:pt x="70" y="199"/>
                </a:cubicBezTo>
                <a:cubicBezTo>
                  <a:pt x="154" y="57"/>
                  <a:pt x="154" y="57"/>
                  <a:pt x="154" y="57"/>
                </a:cubicBezTo>
                <a:cubicBezTo>
                  <a:pt x="164" y="41"/>
                  <a:pt x="158" y="19"/>
                  <a:pt x="142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1" name="iṣḷïďé"/>
          <p:cNvSpPr/>
          <p:nvPr/>
        </p:nvSpPr>
        <p:spPr bwMode="auto">
          <a:xfrm>
            <a:off x="703580" y="3902075"/>
            <a:ext cx="250190" cy="354965"/>
          </a:xfrm>
          <a:custGeom>
            <a:avLst/>
            <a:gdLst>
              <a:gd name="T0" fmla="*/ 189 w 211"/>
              <a:gd name="T1" fmla="*/ 10 h 300"/>
              <a:gd name="T2" fmla="*/ 141 w 211"/>
              <a:gd name="T3" fmla="*/ 22 h 300"/>
              <a:gd name="T4" fmla="*/ 10 w 211"/>
              <a:gd name="T5" fmla="*/ 242 h 300"/>
              <a:gd name="T6" fmla="*/ 22 w 211"/>
              <a:gd name="T7" fmla="*/ 290 h 300"/>
              <a:gd name="T8" fmla="*/ 22 w 211"/>
              <a:gd name="T9" fmla="*/ 290 h 300"/>
              <a:gd name="T10" fmla="*/ 70 w 211"/>
              <a:gd name="T11" fmla="*/ 278 h 300"/>
              <a:gd name="T12" fmla="*/ 201 w 211"/>
              <a:gd name="T13" fmla="*/ 57 h 300"/>
              <a:gd name="T14" fmla="*/ 189 w 211"/>
              <a:gd name="T15" fmla="*/ 1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0">
                <a:moveTo>
                  <a:pt x="189" y="10"/>
                </a:moveTo>
                <a:cubicBezTo>
                  <a:pt x="173" y="0"/>
                  <a:pt x="151" y="5"/>
                  <a:pt x="141" y="22"/>
                </a:cubicBezTo>
                <a:cubicBezTo>
                  <a:pt x="10" y="242"/>
                  <a:pt x="10" y="242"/>
                  <a:pt x="10" y="242"/>
                </a:cubicBezTo>
                <a:cubicBezTo>
                  <a:pt x="0" y="259"/>
                  <a:pt x="6" y="280"/>
                  <a:pt x="22" y="290"/>
                </a:cubicBezTo>
                <a:cubicBezTo>
                  <a:pt x="22" y="290"/>
                  <a:pt x="22" y="290"/>
                  <a:pt x="22" y="290"/>
                </a:cubicBezTo>
                <a:cubicBezTo>
                  <a:pt x="39" y="300"/>
                  <a:pt x="60" y="294"/>
                  <a:pt x="70" y="278"/>
                </a:cubicBezTo>
                <a:cubicBezTo>
                  <a:pt x="201" y="57"/>
                  <a:pt x="201" y="57"/>
                  <a:pt x="201" y="57"/>
                </a:cubicBezTo>
                <a:cubicBezTo>
                  <a:pt x="211" y="41"/>
                  <a:pt x="206" y="19"/>
                  <a:pt x="189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2" name="í$ḻide"/>
          <p:cNvSpPr/>
          <p:nvPr/>
        </p:nvSpPr>
        <p:spPr bwMode="auto">
          <a:xfrm>
            <a:off x="887095" y="3992245"/>
            <a:ext cx="250190" cy="355600"/>
          </a:xfrm>
          <a:custGeom>
            <a:avLst/>
            <a:gdLst>
              <a:gd name="T0" fmla="*/ 189 w 211"/>
              <a:gd name="T1" fmla="*/ 10 h 301"/>
              <a:gd name="T2" fmla="*/ 142 w 211"/>
              <a:gd name="T3" fmla="*/ 22 h 301"/>
              <a:gd name="T4" fmla="*/ 10 w 211"/>
              <a:gd name="T5" fmla="*/ 243 h 301"/>
              <a:gd name="T6" fmla="*/ 22 w 211"/>
              <a:gd name="T7" fmla="*/ 291 h 301"/>
              <a:gd name="T8" fmla="*/ 22 w 211"/>
              <a:gd name="T9" fmla="*/ 291 h 301"/>
              <a:gd name="T10" fmla="*/ 70 w 211"/>
              <a:gd name="T11" fmla="*/ 279 h 301"/>
              <a:gd name="T12" fmla="*/ 201 w 211"/>
              <a:gd name="T13" fmla="*/ 58 h 301"/>
              <a:gd name="T14" fmla="*/ 189 w 211"/>
              <a:gd name="T15" fmla="*/ 1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1">
                <a:moveTo>
                  <a:pt x="189" y="10"/>
                </a:moveTo>
                <a:cubicBezTo>
                  <a:pt x="173" y="0"/>
                  <a:pt x="151" y="6"/>
                  <a:pt x="142" y="22"/>
                </a:cubicBezTo>
                <a:cubicBezTo>
                  <a:pt x="10" y="243"/>
                  <a:pt x="10" y="243"/>
                  <a:pt x="10" y="243"/>
                </a:cubicBezTo>
                <a:cubicBezTo>
                  <a:pt x="0" y="259"/>
                  <a:pt x="6" y="281"/>
                  <a:pt x="22" y="291"/>
                </a:cubicBezTo>
                <a:cubicBezTo>
                  <a:pt x="22" y="291"/>
                  <a:pt x="22" y="291"/>
                  <a:pt x="22" y="291"/>
                </a:cubicBezTo>
                <a:cubicBezTo>
                  <a:pt x="39" y="301"/>
                  <a:pt x="60" y="295"/>
                  <a:pt x="70" y="279"/>
                </a:cubicBezTo>
                <a:cubicBezTo>
                  <a:pt x="201" y="58"/>
                  <a:pt x="201" y="58"/>
                  <a:pt x="201" y="58"/>
                </a:cubicBezTo>
                <a:cubicBezTo>
                  <a:pt x="211" y="41"/>
                  <a:pt x="206" y="20"/>
                  <a:pt x="189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3" name="ïṡľídê"/>
          <p:cNvSpPr/>
          <p:nvPr/>
        </p:nvSpPr>
        <p:spPr bwMode="auto">
          <a:xfrm>
            <a:off x="399415" y="4218940"/>
            <a:ext cx="450215" cy="519430"/>
          </a:xfrm>
          <a:custGeom>
            <a:avLst/>
            <a:gdLst>
              <a:gd name="T0" fmla="*/ 0 w 380"/>
              <a:gd name="T1" fmla="*/ 326 h 440"/>
              <a:gd name="T2" fmla="*/ 172 w 380"/>
              <a:gd name="T3" fmla="*/ 39 h 440"/>
              <a:gd name="T4" fmla="*/ 256 w 380"/>
              <a:gd name="T5" fmla="*/ 17 h 440"/>
              <a:gd name="T6" fmla="*/ 342 w 380"/>
              <a:gd name="T7" fmla="*/ 68 h 440"/>
              <a:gd name="T8" fmla="*/ 363 w 380"/>
              <a:gd name="T9" fmla="*/ 153 h 440"/>
              <a:gd name="T10" fmla="*/ 192 w 380"/>
              <a:gd name="T11" fmla="*/ 440 h 440"/>
              <a:gd name="T12" fmla="*/ 0 w 380"/>
              <a:gd name="T13" fmla="*/ 326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440">
                <a:moveTo>
                  <a:pt x="0" y="326"/>
                </a:moveTo>
                <a:cubicBezTo>
                  <a:pt x="172" y="39"/>
                  <a:pt x="172" y="39"/>
                  <a:pt x="172" y="39"/>
                </a:cubicBezTo>
                <a:cubicBezTo>
                  <a:pt x="189" y="10"/>
                  <a:pt x="227" y="0"/>
                  <a:pt x="256" y="17"/>
                </a:cubicBezTo>
                <a:cubicBezTo>
                  <a:pt x="342" y="68"/>
                  <a:pt x="342" y="68"/>
                  <a:pt x="342" y="68"/>
                </a:cubicBezTo>
                <a:cubicBezTo>
                  <a:pt x="371" y="86"/>
                  <a:pt x="380" y="124"/>
                  <a:pt x="363" y="153"/>
                </a:cubicBezTo>
                <a:cubicBezTo>
                  <a:pt x="192" y="440"/>
                  <a:pt x="192" y="440"/>
                  <a:pt x="192" y="440"/>
                </a:cubicBezTo>
                <a:lnTo>
                  <a:pt x="0" y="326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4" name="iṣľïďé"/>
          <p:cNvSpPr/>
          <p:nvPr/>
        </p:nvSpPr>
        <p:spPr bwMode="auto">
          <a:xfrm>
            <a:off x="907415" y="4291965"/>
            <a:ext cx="183515" cy="173990"/>
          </a:xfrm>
          <a:custGeom>
            <a:avLst/>
            <a:gdLst>
              <a:gd name="T0" fmla="*/ 0 w 155"/>
              <a:gd name="T1" fmla="*/ 147 h 147"/>
              <a:gd name="T2" fmla="*/ 68 w 155"/>
              <a:gd name="T3" fmla="*/ 32 h 147"/>
              <a:gd name="T4" fmla="*/ 139 w 155"/>
              <a:gd name="T5" fmla="*/ 14 h 147"/>
              <a:gd name="T6" fmla="*/ 153 w 155"/>
              <a:gd name="T7" fmla="*/ 23 h 147"/>
              <a:gd name="T8" fmla="*/ 155 w 155"/>
              <a:gd name="T9" fmla="*/ 24 h 147"/>
              <a:gd name="T10" fmla="*/ 97 w 155"/>
              <a:gd name="T11" fmla="*/ 122 h 147"/>
              <a:gd name="T12" fmla="*/ 0 w 155"/>
              <a:gd name="T13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47">
                <a:moveTo>
                  <a:pt x="0" y="147"/>
                </a:moveTo>
                <a:cubicBezTo>
                  <a:pt x="68" y="32"/>
                  <a:pt x="68" y="32"/>
                  <a:pt x="68" y="32"/>
                </a:cubicBezTo>
                <a:cubicBezTo>
                  <a:pt x="83" y="8"/>
                  <a:pt x="114" y="0"/>
                  <a:pt x="139" y="1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4" y="24"/>
                  <a:pt x="155" y="24"/>
                  <a:pt x="155" y="24"/>
                </a:cubicBezTo>
                <a:cubicBezTo>
                  <a:pt x="97" y="122"/>
                  <a:pt x="97" y="122"/>
                  <a:pt x="97" y="122"/>
                </a:cubicBezTo>
                <a:lnTo>
                  <a:pt x="0" y="147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5" name="í$ḷiḑé"/>
          <p:cNvSpPr/>
          <p:nvPr/>
        </p:nvSpPr>
        <p:spPr bwMode="auto">
          <a:xfrm>
            <a:off x="813435" y="4380865"/>
            <a:ext cx="238760" cy="140335"/>
          </a:xfrm>
          <a:custGeom>
            <a:avLst/>
            <a:gdLst>
              <a:gd name="T0" fmla="*/ 52 w 202"/>
              <a:gd name="T1" fmla="*/ 33 h 119"/>
              <a:gd name="T2" fmla="*/ 170 w 202"/>
              <a:gd name="T3" fmla="*/ 3 h 119"/>
              <a:gd name="T4" fmla="*/ 202 w 202"/>
              <a:gd name="T5" fmla="*/ 5 h 119"/>
              <a:gd name="T6" fmla="*/ 159 w 202"/>
              <a:gd name="T7" fmla="*/ 78 h 119"/>
              <a:gd name="T8" fmla="*/ 0 w 202"/>
              <a:gd name="T9" fmla="*/ 119 h 119"/>
              <a:gd name="T10" fmla="*/ 52 w 202"/>
              <a:gd name="T11" fmla="*/ 3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2" h="119">
                <a:moveTo>
                  <a:pt x="52" y="33"/>
                </a:moveTo>
                <a:cubicBezTo>
                  <a:pt x="170" y="3"/>
                  <a:pt x="170" y="3"/>
                  <a:pt x="170" y="3"/>
                </a:cubicBezTo>
                <a:cubicBezTo>
                  <a:pt x="181" y="0"/>
                  <a:pt x="193" y="1"/>
                  <a:pt x="202" y="5"/>
                </a:cubicBezTo>
                <a:cubicBezTo>
                  <a:pt x="159" y="78"/>
                  <a:pt x="159" y="78"/>
                  <a:pt x="159" y="78"/>
                </a:cubicBezTo>
                <a:cubicBezTo>
                  <a:pt x="0" y="119"/>
                  <a:pt x="0" y="119"/>
                  <a:pt x="0" y="119"/>
                </a:cubicBezTo>
                <a:lnTo>
                  <a:pt x="52" y="33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6" name="išḻïḋè"/>
          <p:cNvSpPr/>
          <p:nvPr/>
        </p:nvSpPr>
        <p:spPr bwMode="auto">
          <a:xfrm>
            <a:off x="33655" y="4536440"/>
            <a:ext cx="646430" cy="582930"/>
          </a:xfrm>
          <a:custGeom>
            <a:avLst/>
            <a:gdLst>
              <a:gd name="T0" fmla="*/ 0 w 714"/>
              <a:gd name="T1" fmla="*/ 644 h 644"/>
              <a:gd name="T2" fmla="*/ 408 w 714"/>
              <a:gd name="T3" fmla="*/ 644 h 644"/>
              <a:gd name="T4" fmla="*/ 714 w 714"/>
              <a:gd name="T5" fmla="*/ 175 h 644"/>
              <a:gd name="T6" fmla="*/ 419 w 714"/>
              <a:gd name="T7" fmla="*/ 0 h 644"/>
              <a:gd name="T8" fmla="*/ 0 w 714"/>
              <a:gd name="T9" fmla="*/ 64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4" h="644">
                <a:moveTo>
                  <a:pt x="0" y="644"/>
                </a:moveTo>
                <a:lnTo>
                  <a:pt x="408" y="644"/>
                </a:lnTo>
                <a:lnTo>
                  <a:pt x="714" y="175"/>
                </a:lnTo>
                <a:lnTo>
                  <a:pt x="419" y="0"/>
                </a:lnTo>
                <a:lnTo>
                  <a:pt x="0" y="644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7" name="íṡlîḍé"/>
          <p:cNvSpPr/>
          <p:nvPr/>
        </p:nvSpPr>
        <p:spPr bwMode="auto">
          <a:xfrm>
            <a:off x="439420" y="4427220"/>
            <a:ext cx="297815" cy="240030"/>
          </a:xfrm>
          <a:custGeom>
            <a:avLst/>
            <a:gdLst>
              <a:gd name="T0" fmla="*/ 0 w 329"/>
              <a:gd name="T1" fmla="*/ 107 h 265"/>
              <a:gd name="T2" fmla="*/ 265 w 329"/>
              <a:gd name="T3" fmla="*/ 265 h 265"/>
              <a:gd name="T4" fmla="*/ 329 w 329"/>
              <a:gd name="T5" fmla="*/ 158 h 265"/>
              <a:gd name="T6" fmla="*/ 64 w 329"/>
              <a:gd name="T7" fmla="*/ 0 h 265"/>
              <a:gd name="T8" fmla="*/ 0 w 329"/>
              <a:gd name="T9" fmla="*/ 10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9" h="265">
                <a:moveTo>
                  <a:pt x="0" y="107"/>
                </a:moveTo>
                <a:lnTo>
                  <a:pt x="265" y="265"/>
                </a:lnTo>
                <a:lnTo>
                  <a:pt x="329" y="158"/>
                </a:lnTo>
                <a:lnTo>
                  <a:pt x="64" y="0"/>
                </a:lnTo>
                <a:lnTo>
                  <a:pt x="0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5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8" name="iS1iḍê"/>
          <p:cNvSpPr/>
          <p:nvPr/>
        </p:nvSpPr>
        <p:spPr bwMode="auto">
          <a:xfrm>
            <a:off x="382270" y="4458335"/>
            <a:ext cx="346710" cy="284480"/>
          </a:xfrm>
          <a:custGeom>
            <a:avLst/>
            <a:gdLst>
              <a:gd name="T0" fmla="*/ 0 w 383"/>
              <a:gd name="T1" fmla="*/ 133 h 314"/>
              <a:gd name="T2" fmla="*/ 304 w 383"/>
              <a:gd name="T3" fmla="*/ 314 h 314"/>
              <a:gd name="T4" fmla="*/ 383 w 383"/>
              <a:gd name="T5" fmla="*/ 181 h 314"/>
              <a:gd name="T6" fmla="*/ 80 w 383"/>
              <a:gd name="T7" fmla="*/ 0 h 314"/>
              <a:gd name="T8" fmla="*/ 0 w 383"/>
              <a:gd name="T9" fmla="*/ 133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3" h="314">
                <a:moveTo>
                  <a:pt x="0" y="133"/>
                </a:moveTo>
                <a:lnTo>
                  <a:pt x="304" y="314"/>
                </a:lnTo>
                <a:lnTo>
                  <a:pt x="383" y="181"/>
                </a:lnTo>
                <a:lnTo>
                  <a:pt x="80" y="0"/>
                </a:lnTo>
                <a:lnTo>
                  <a:pt x="0" y="133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30570" y="1713230"/>
            <a:ext cx="194056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SzTx/>
              <a:buFont typeface="Arial" panose="020B0604020202020204" pitchFamily="34" charset="0"/>
              <a:buChar char="•"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设置演练场景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SzTx/>
              <a:buFont typeface="Arial" panose="020B0604020202020204" pitchFamily="34" charset="0"/>
              <a:buChar char="•"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编写脚本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SzTx/>
              <a:buFont typeface="Arial" panose="020B0604020202020204" pitchFamily="34" charset="0"/>
              <a:buChar char="•"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确定评价方法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SzTx/>
              <a:buFont typeface="Arial" panose="020B0604020202020204" pitchFamily="34" charset="0"/>
              <a:buChar char="•"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开展演练前训练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8340" y="2368550"/>
            <a:ext cx="1061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准 备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三、企业应急管理能力提升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6725" y="762000"/>
            <a:ext cx="365315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应急演练</a:t>
            </a:r>
            <a:endParaRPr kumimoji="0" sz="1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03980" y="1772285"/>
            <a:ext cx="2540000" cy="170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SzTx/>
              <a:buFont typeface="Arial" panose="020B0604020202020204" pitchFamily="34" charset="0"/>
              <a:buChar char="•"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模拟报警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SzTx/>
              <a:buFont typeface="Arial" panose="020B0604020202020204" pitchFamily="34" charset="0"/>
              <a:buChar char="•"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报告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SzTx/>
              <a:buFont typeface="Arial" panose="020B0604020202020204" pitchFamily="34" charset="0"/>
              <a:buChar char="•"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应急决策与指挥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SzTx/>
              <a:buFont typeface="Arial" panose="020B0604020202020204" pitchFamily="34" charset="0"/>
              <a:buChar char="•"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现场处置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SzTx/>
              <a:buFont typeface="Arial" panose="020B0604020202020204" pitchFamily="34" charset="0"/>
              <a:buChar char="•"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院前救治及送医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4" name="ïŝlïḑê"/>
          <p:cNvSpPr/>
          <p:nvPr>
            <p:custDataLst>
              <p:tags r:id="rId4"/>
            </p:custDataLst>
          </p:nvPr>
        </p:nvSpPr>
        <p:spPr>
          <a:xfrm>
            <a:off x="1266190" y="1483360"/>
            <a:ext cx="5777230" cy="2284730"/>
          </a:xfrm>
          <a:prstGeom prst="frame">
            <a:avLst>
              <a:gd name="adj1" fmla="val 1203"/>
            </a:avLst>
          </a:prstGeom>
          <a:solidFill>
            <a:schemeClr val="accent3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9" name="ïŝ1ídê"/>
          <p:cNvSpPr/>
          <p:nvPr>
            <p:custDataLst>
              <p:tags r:id="rId5"/>
            </p:custDataLst>
          </p:nvPr>
        </p:nvSpPr>
        <p:spPr bwMode="auto">
          <a:xfrm>
            <a:off x="1598295" y="3514725"/>
            <a:ext cx="1289050" cy="438150"/>
          </a:xfrm>
          <a:custGeom>
            <a:avLst/>
            <a:gdLst>
              <a:gd name="T0" fmla="*/ 0 w 1089"/>
              <a:gd name="T1" fmla="*/ 17 h 371"/>
              <a:gd name="T2" fmla="*/ 1031 w 1089"/>
              <a:gd name="T3" fmla="*/ 17 h 371"/>
              <a:gd name="T4" fmla="*/ 1071 w 1089"/>
              <a:gd name="T5" fmla="*/ 58 h 371"/>
              <a:gd name="T6" fmla="*/ 1031 w 1089"/>
              <a:gd name="T7" fmla="*/ 98 h 371"/>
              <a:gd name="T8" fmla="*/ 824 w 1089"/>
              <a:gd name="T9" fmla="*/ 98 h 371"/>
              <a:gd name="T10" fmla="*/ 784 w 1089"/>
              <a:gd name="T11" fmla="*/ 138 h 371"/>
              <a:gd name="T12" fmla="*/ 784 w 1089"/>
              <a:gd name="T13" fmla="*/ 371 h 371"/>
              <a:gd name="T14" fmla="*/ 801 w 1089"/>
              <a:gd name="T15" fmla="*/ 371 h 371"/>
              <a:gd name="T16" fmla="*/ 801 w 1089"/>
              <a:gd name="T17" fmla="*/ 138 h 371"/>
              <a:gd name="T18" fmla="*/ 824 w 1089"/>
              <a:gd name="T19" fmla="*/ 115 h 371"/>
              <a:gd name="T20" fmla="*/ 1031 w 1089"/>
              <a:gd name="T21" fmla="*/ 115 h 371"/>
              <a:gd name="T22" fmla="*/ 1089 w 1089"/>
              <a:gd name="T23" fmla="*/ 58 h 371"/>
              <a:gd name="T24" fmla="*/ 1031 w 1089"/>
              <a:gd name="T25" fmla="*/ 0 h 371"/>
              <a:gd name="T26" fmla="*/ 0 w 1089"/>
              <a:gd name="T27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89" h="371">
                <a:moveTo>
                  <a:pt x="0" y="17"/>
                </a:moveTo>
                <a:cubicBezTo>
                  <a:pt x="1031" y="17"/>
                  <a:pt x="1031" y="17"/>
                  <a:pt x="1031" y="17"/>
                </a:cubicBezTo>
                <a:cubicBezTo>
                  <a:pt x="1053" y="17"/>
                  <a:pt x="1071" y="35"/>
                  <a:pt x="1071" y="58"/>
                </a:cubicBezTo>
                <a:cubicBezTo>
                  <a:pt x="1071" y="80"/>
                  <a:pt x="1053" y="98"/>
                  <a:pt x="1031" y="98"/>
                </a:cubicBezTo>
                <a:cubicBezTo>
                  <a:pt x="824" y="98"/>
                  <a:pt x="824" y="98"/>
                  <a:pt x="824" y="98"/>
                </a:cubicBezTo>
                <a:cubicBezTo>
                  <a:pt x="802" y="98"/>
                  <a:pt x="784" y="116"/>
                  <a:pt x="784" y="138"/>
                </a:cubicBezTo>
                <a:cubicBezTo>
                  <a:pt x="784" y="160"/>
                  <a:pt x="784" y="371"/>
                  <a:pt x="784" y="371"/>
                </a:cubicBezTo>
                <a:cubicBezTo>
                  <a:pt x="801" y="371"/>
                  <a:pt x="801" y="371"/>
                  <a:pt x="801" y="371"/>
                </a:cubicBezTo>
                <a:cubicBezTo>
                  <a:pt x="801" y="371"/>
                  <a:pt x="801" y="151"/>
                  <a:pt x="801" y="138"/>
                </a:cubicBezTo>
                <a:cubicBezTo>
                  <a:pt x="801" y="126"/>
                  <a:pt x="811" y="115"/>
                  <a:pt x="824" y="115"/>
                </a:cubicBezTo>
                <a:cubicBezTo>
                  <a:pt x="1031" y="115"/>
                  <a:pt x="1031" y="115"/>
                  <a:pt x="1031" y="115"/>
                </a:cubicBezTo>
                <a:cubicBezTo>
                  <a:pt x="1063" y="115"/>
                  <a:pt x="1089" y="90"/>
                  <a:pt x="1089" y="58"/>
                </a:cubicBezTo>
                <a:cubicBezTo>
                  <a:pt x="1089" y="26"/>
                  <a:pt x="1063" y="0"/>
                  <a:pt x="103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0" name="ïṥ1ïḍê"/>
          <p:cNvSpPr/>
          <p:nvPr>
            <p:custDataLst>
              <p:tags r:id="rId6"/>
            </p:custDataLst>
          </p:nvPr>
        </p:nvSpPr>
        <p:spPr bwMode="auto">
          <a:xfrm>
            <a:off x="2534285" y="3933825"/>
            <a:ext cx="119380" cy="416560"/>
          </a:xfrm>
          <a:custGeom>
            <a:avLst/>
            <a:gdLst>
              <a:gd name="T0" fmla="*/ 21 w 101"/>
              <a:gd name="T1" fmla="*/ 0 h 352"/>
              <a:gd name="T2" fmla="*/ 101 w 101"/>
              <a:gd name="T3" fmla="*/ 80 h 352"/>
              <a:gd name="T4" fmla="*/ 101 w 101"/>
              <a:gd name="T5" fmla="*/ 272 h 352"/>
              <a:gd name="T6" fmla="*/ 21 w 101"/>
              <a:gd name="T7" fmla="*/ 352 h 352"/>
              <a:gd name="T8" fmla="*/ 0 w 101"/>
              <a:gd name="T9" fmla="*/ 352 h 352"/>
              <a:gd name="T10" fmla="*/ 0 w 101"/>
              <a:gd name="T11" fmla="*/ 0 h 352"/>
              <a:gd name="T12" fmla="*/ 21 w 101"/>
              <a:gd name="T13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" h="352">
                <a:moveTo>
                  <a:pt x="21" y="0"/>
                </a:moveTo>
                <a:cubicBezTo>
                  <a:pt x="65" y="0"/>
                  <a:pt x="101" y="36"/>
                  <a:pt x="101" y="80"/>
                </a:cubicBezTo>
                <a:cubicBezTo>
                  <a:pt x="101" y="272"/>
                  <a:pt x="101" y="272"/>
                  <a:pt x="101" y="272"/>
                </a:cubicBezTo>
                <a:cubicBezTo>
                  <a:pt x="101" y="316"/>
                  <a:pt x="65" y="352"/>
                  <a:pt x="21" y="352"/>
                </a:cubicBezTo>
                <a:cubicBezTo>
                  <a:pt x="0" y="352"/>
                  <a:pt x="0" y="352"/>
                  <a:pt x="0" y="352"/>
                </a:cubicBezTo>
                <a:cubicBezTo>
                  <a:pt x="0" y="0"/>
                  <a:pt x="0" y="0"/>
                  <a:pt x="0" y="0"/>
                </a:cubicBezTo>
                <a:lnTo>
                  <a:pt x="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1" name="îŝļíḓè"/>
          <p:cNvSpPr/>
          <p:nvPr/>
        </p:nvSpPr>
        <p:spPr bwMode="auto">
          <a:xfrm>
            <a:off x="2414905" y="3933825"/>
            <a:ext cx="119380" cy="416560"/>
          </a:xfrm>
          <a:custGeom>
            <a:avLst/>
            <a:gdLst>
              <a:gd name="T0" fmla="*/ 80 w 101"/>
              <a:gd name="T1" fmla="*/ 0 h 352"/>
              <a:gd name="T2" fmla="*/ 101 w 101"/>
              <a:gd name="T3" fmla="*/ 0 h 352"/>
              <a:gd name="T4" fmla="*/ 101 w 101"/>
              <a:gd name="T5" fmla="*/ 352 h 352"/>
              <a:gd name="T6" fmla="*/ 80 w 101"/>
              <a:gd name="T7" fmla="*/ 352 h 352"/>
              <a:gd name="T8" fmla="*/ 0 w 101"/>
              <a:gd name="T9" fmla="*/ 272 h 352"/>
              <a:gd name="T10" fmla="*/ 0 w 101"/>
              <a:gd name="T11" fmla="*/ 80 h 352"/>
              <a:gd name="T12" fmla="*/ 80 w 101"/>
              <a:gd name="T13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" h="352">
                <a:moveTo>
                  <a:pt x="80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352"/>
                  <a:pt x="101" y="352"/>
                  <a:pt x="101" y="352"/>
                </a:cubicBezTo>
                <a:cubicBezTo>
                  <a:pt x="80" y="352"/>
                  <a:pt x="80" y="352"/>
                  <a:pt x="80" y="352"/>
                </a:cubicBezTo>
                <a:cubicBezTo>
                  <a:pt x="36" y="352"/>
                  <a:pt x="0" y="316"/>
                  <a:pt x="0" y="272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36"/>
                  <a:pt x="36" y="0"/>
                  <a:pt x="80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2" name="îṡlîďe"/>
          <p:cNvSpPr/>
          <p:nvPr/>
        </p:nvSpPr>
        <p:spPr bwMode="auto">
          <a:xfrm>
            <a:off x="2534285" y="4003040"/>
            <a:ext cx="31750" cy="83185"/>
          </a:xfrm>
          <a:custGeom>
            <a:avLst/>
            <a:gdLst>
              <a:gd name="T0" fmla="*/ 27 w 27"/>
              <a:gd name="T1" fmla="*/ 26 h 70"/>
              <a:gd name="T2" fmla="*/ 27 w 27"/>
              <a:gd name="T3" fmla="*/ 43 h 70"/>
              <a:gd name="T4" fmla="*/ 0 w 27"/>
              <a:gd name="T5" fmla="*/ 70 h 70"/>
              <a:gd name="T6" fmla="*/ 0 w 27"/>
              <a:gd name="T7" fmla="*/ 0 h 70"/>
              <a:gd name="T8" fmla="*/ 27 w 27"/>
              <a:gd name="T9" fmla="*/ 26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70">
                <a:moveTo>
                  <a:pt x="27" y="26"/>
                </a:moveTo>
                <a:cubicBezTo>
                  <a:pt x="27" y="43"/>
                  <a:pt x="27" y="43"/>
                  <a:pt x="27" y="43"/>
                </a:cubicBezTo>
                <a:cubicBezTo>
                  <a:pt x="27" y="58"/>
                  <a:pt x="15" y="70"/>
                  <a:pt x="0" y="70"/>
                </a:cubicBezTo>
                <a:cubicBezTo>
                  <a:pt x="0" y="0"/>
                  <a:pt x="0" y="0"/>
                  <a:pt x="0" y="0"/>
                </a:cubicBezTo>
                <a:cubicBezTo>
                  <a:pt x="15" y="0"/>
                  <a:pt x="27" y="12"/>
                  <a:pt x="27" y="26"/>
                </a:cubicBezTo>
                <a:close/>
              </a:path>
            </a:pathLst>
          </a:custGeom>
          <a:solidFill>
            <a:srgbClr val="1037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3" name="íṣ1îḓé"/>
          <p:cNvSpPr/>
          <p:nvPr/>
        </p:nvSpPr>
        <p:spPr bwMode="auto">
          <a:xfrm>
            <a:off x="2502535" y="4003040"/>
            <a:ext cx="31750" cy="83185"/>
          </a:xfrm>
          <a:custGeom>
            <a:avLst/>
            <a:gdLst>
              <a:gd name="T0" fmla="*/ 27 w 27"/>
              <a:gd name="T1" fmla="*/ 0 h 70"/>
              <a:gd name="T2" fmla="*/ 27 w 27"/>
              <a:gd name="T3" fmla="*/ 0 h 70"/>
              <a:gd name="T4" fmla="*/ 27 w 27"/>
              <a:gd name="T5" fmla="*/ 70 h 70"/>
              <a:gd name="T6" fmla="*/ 27 w 27"/>
              <a:gd name="T7" fmla="*/ 70 h 70"/>
              <a:gd name="T8" fmla="*/ 0 w 27"/>
              <a:gd name="T9" fmla="*/ 43 h 70"/>
              <a:gd name="T10" fmla="*/ 0 w 27"/>
              <a:gd name="T11" fmla="*/ 26 h 70"/>
              <a:gd name="T12" fmla="*/ 27 w 27"/>
              <a:gd name="T1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70"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12" y="70"/>
                  <a:pt x="0" y="58"/>
                  <a:pt x="0" y="4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7" y="0"/>
                </a:cubicBezTo>
                <a:close/>
              </a:path>
            </a:pathLst>
          </a:custGeom>
          <a:solidFill>
            <a:srgbClr val="0E3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4" name="îṥļiḍé"/>
          <p:cNvSpPr/>
          <p:nvPr/>
        </p:nvSpPr>
        <p:spPr bwMode="auto">
          <a:xfrm>
            <a:off x="971550" y="3244850"/>
            <a:ext cx="573405" cy="250825"/>
          </a:xfrm>
          <a:custGeom>
            <a:avLst/>
            <a:gdLst>
              <a:gd name="T0" fmla="*/ 52 w 484"/>
              <a:gd name="T1" fmla="*/ 0 h 212"/>
              <a:gd name="T2" fmla="*/ 0 w 484"/>
              <a:gd name="T3" fmla="*/ 212 h 212"/>
              <a:gd name="T4" fmla="*/ 484 w 484"/>
              <a:gd name="T5" fmla="*/ 212 h 212"/>
              <a:gd name="T6" fmla="*/ 432 w 484"/>
              <a:gd name="T7" fmla="*/ 0 h 212"/>
              <a:gd name="T8" fmla="*/ 52 w 484"/>
              <a:gd name="T9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212">
                <a:moveTo>
                  <a:pt x="52" y="0"/>
                </a:moveTo>
                <a:cubicBezTo>
                  <a:pt x="35" y="70"/>
                  <a:pt x="18" y="141"/>
                  <a:pt x="0" y="212"/>
                </a:cubicBezTo>
                <a:cubicBezTo>
                  <a:pt x="162" y="212"/>
                  <a:pt x="323" y="212"/>
                  <a:pt x="484" y="212"/>
                </a:cubicBezTo>
                <a:cubicBezTo>
                  <a:pt x="467" y="141"/>
                  <a:pt x="449" y="70"/>
                  <a:pt x="432" y="0"/>
                </a:cubicBezTo>
                <a:cubicBezTo>
                  <a:pt x="306" y="0"/>
                  <a:pt x="179" y="0"/>
                  <a:pt x="52" y="0"/>
                </a:cubicBezTo>
                <a:close/>
              </a:path>
            </a:pathLst>
          </a:custGeom>
          <a:solidFill>
            <a:srgbClr val="9292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5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" name="iṩļïḋè"/>
          <p:cNvSpPr/>
          <p:nvPr/>
        </p:nvSpPr>
        <p:spPr bwMode="auto">
          <a:xfrm>
            <a:off x="1254125" y="3244850"/>
            <a:ext cx="290830" cy="250825"/>
          </a:xfrm>
          <a:custGeom>
            <a:avLst/>
            <a:gdLst>
              <a:gd name="T0" fmla="*/ 0 w 245"/>
              <a:gd name="T1" fmla="*/ 212 h 212"/>
              <a:gd name="T2" fmla="*/ 245 w 245"/>
              <a:gd name="T3" fmla="*/ 212 h 212"/>
              <a:gd name="T4" fmla="*/ 193 w 245"/>
              <a:gd name="T5" fmla="*/ 0 h 212"/>
              <a:gd name="T6" fmla="*/ 0 w 245"/>
              <a:gd name="T7" fmla="*/ 0 h 212"/>
              <a:gd name="T8" fmla="*/ 0 w 245"/>
              <a:gd name="T9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212">
                <a:moveTo>
                  <a:pt x="0" y="212"/>
                </a:moveTo>
                <a:cubicBezTo>
                  <a:pt x="82" y="212"/>
                  <a:pt x="163" y="212"/>
                  <a:pt x="245" y="212"/>
                </a:cubicBezTo>
                <a:cubicBezTo>
                  <a:pt x="228" y="141"/>
                  <a:pt x="210" y="70"/>
                  <a:pt x="193" y="0"/>
                </a:cubicBezTo>
                <a:cubicBezTo>
                  <a:pt x="129" y="0"/>
                  <a:pt x="65" y="0"/>
                  <a:pt x="0" y="0"/>
                </a:cubicBezTo>
                <a:lnTo>
                  <a:pt x="0" y="212"/>
                </a:lnTo>
                <a:close/>
              </a:path>
            </a:pathLst>
          </a:custGeom>
          <a:solidFill>
            <a:srgbClr val="969A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5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" name="îSḷïḑe"/>
          <p:cNvSpPr/>
          <p:nvPr>
            <p:custDataLst>
              <p:tags r:id="rId7"/>
            </p:custDataLst>
          </p:nvPr>
        </p:nvSpPr>
        <p:spPr bwMode="auto">
          <a:xfrm>
            <a:off x="907415" y="3491230"/>
            <a:ext cx="702310" cy="46990"/>
          </a:xfrm>
          <a:custGeom>
            <a:avLst/>
            <a:gdLst>
              <a:gd name="T0" fmla="*/ 568 w 593"/>
              <a:gd name="T1" fmla="*/ 0 h 40"/>
              <a:gd name="T2" fmla="*/ 25 w 593"/>
              <a:gd name="T3" fmla="*/ 0 h 40"/>
              <a:gd name="T4" fmla="*/ 0 w 593"/>
              <a:gd name="T5" fmla="*/ 29 h 40"/>
              <a:gd name="T6" fmla="*/ 0 w 593"/>
              <a:gd name="T7" fmla="*/ 40 h 40"/>
              <a:gd name="T8" fmla="*/ 593 w 593"/>
              <a:gd name="T9" fmla="*/ 40 h 40"/>
              <a:gd name="T10" fmla="*/ 593 w 593"/>
              <a:gd name="T11" fmla="*/ 29 h 40"/>
              <a:gd name="T12" fmla="*/ 568 w 593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40">
                <a:moveTo>
                  <a:pt x="568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3"/>
                  <a:pt x="0" y="29"/>
                </a:cubicBezTo>
                <a:cubicBezTo>
                  <a:pt x="0" y="40"/>
                  <a:pt x="0" y="40"/>
                  <a:pt x="0" y="40"/>
                </a:cubicBezTo>
                <a:cubicBezTo>
                  <a:pt x="593" y="40"/>
                  <a:pt x="593" y="40"/>
                  <a:pt x="593" y="40"/>
                </a:cubicBezTo>
                <a:cubicBezTo>
                  <a:pt x="593" y="29"/>
                  <a:pt x="593" y="29"/>
                  <a:pt x="593" y="29"/>
                </a:cubicBezTo>
                <a:cubicBezTo>
                  <a:pt x="593" y="13"/>
                  <a:pt x="582" y="0"/>
                  <a:pt x="5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7" name="iṡḻïḍe"/>
          <p:cNvSpPr/>
          <p:nvPr>
            <p:custDataLst>
              <p:tags r:id="rId8"/>
            </p:custDataLst>
          </p:nvPr>
        </p:nvSpPr>
        <p:spPr bwMode="auto">
          <a:xfrm>
            <a:off x="290830" y="3147060"/>
            <a:ext cx="1934845" cy="186690"/>
          </a:xfrm>
          <a:custGeom>
            <a:avLst/>
            <a:gdLst>
              <a:gd name="T0" fmla="*/ 0 w 1634"/>
              <a:gd name="T1" fmla="*/ 0 h 158"/>
              <a:gd name="T2" fmla="*/ 0 w 1634"/>
              <a:gd name="T3" fmla="*/ 117 h 158"/>
              <a:gd name="T4" fmla="*/ 41 w 1634"/>
              <a:gd name="T5" fmla="*/ 158 h 158"/>
              <a:gd name="T6" fmla="*/ 1593 w 1634"/>
              <a:gd name="T7" fmla="*/ 158 h 158"/>
              <a:gd name="T8" fmla="*/ 1634 w 1634"/>
              <a:gd name="T9" fmla="*/ 117 h 158"/>
              <a:gd name="T10" fmla="*/ 1634 w 1634"/>
              <a:gd name="T11" fmla="*/ 0 h 158"/>
              <a:gd name="T12" fmla="*/ 0 w 1634"/>
              <a:gd name="T13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4" h="158">
                <a:moveTo>
                  <a:pt x="0" y="0"/>
                </a:moveTo>
                <a:cubicBezTo>
                  <a:pt x="0" y="117"/>
                  <a:pt x="0" y="117"/>
                  <a:pt x="0" y="117"/>
                </a:cubicBezTo>
                <a:cubicBezTo>
                  <a:pt x="0" y="140"/>
                  <a:pt x="19" y="158"/>
                  <a:pt x="41" y="158"/>
                </a:cubicBezTo>
                <a:cubicBezTo>
                  <a:pt x="1593" y="158"/>
                  <a:pt x="1593" y="158"/>
                  <a:pt x="1593" y="158"/>
                </a:cubicBezTo>
                <a:cubicBezTo>
                  <a:pt x="1616" y="158"/>
                  <a:pt x="1634" y="140"/>
                  <a:pt x="1634" y="117"/>
                </a:cubicBezTo>
                <a:cubicBezTo>
                  <a:pt x="1634" y="0"/>
                  <a:pt x="1634" y="0"/>
                  <a:pt x="163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3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8" name="î$ḻïďè"/>
          <p:cNvSpPr/>
          <p:nvPr/>
        </p:nvSpPr>
        <p:spPr bwMode="auto">
          <a:xfrm>
            <a:off x="290830" y="1930400"/>
            <a:ext cx="1934845" cy="1216660"/>
          </a:xfrm>
          <a:custGeom>
            <a:avLst/>
            <a:gdLst>
              <a:gd name="T0" fmla="*/ 1634 w 1634"/>
              <a:gd name="T1" fmla="*/ 1029 h 1029"/>
              <a:gd name="T2" fmla="*/ 1634 w 1634"/>
              <a:gd name="T3" fmla="*/ 41 h 1029"/>
              <a:gd name="T4" fmla="*/ 1593 w 1634"/>
              <a:gd name="T5" fmla="*/ 0 h 1029"/>
              <a:gd name="T6" fmla="*/ 41 w 1634"/>
              <a:gd name="T7" fmla="*/ 0 h 1029"/>
              <a:gd name="T8" fmla="*/ 0 w 1634"/>
              <a:gd name="T9" fmla="*/ 41 h 1029"/>
              <a:gd name="T10" fmla="*/ 0 w 1634"/>
              <a:gd name="T11" fmla="*/ 1029 h 1029"/>
              <a:gd name="T12" fmla="*/ 1634 w 1634"/>
              <a:gd name="T13" fmla="*/ 102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4" h="1029">
                <a:moveTo>
                  <a:pt x="1634" y="1029"/>
                </a:moveTo>
                <a:cubicBezTo>
                  <a:pt x="1634" y="41"/>
                  <a:pt x="1634" y="41"/>
                  <a:pt x="1634" y="41"/>
                </a:cubicBezTo>
                <a:cubicBezTo>
                  <a:pt x="1634" y="19"/>
                  <a:pt x="1616" y="0"/>
                  <a:pt x="1593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9" y="0"/>
                  <a:pt x="0" y="19"/>
                  <a:pt x="0" y="41"/>
                </a:cubicBezTo>
                <a:cubicBezTo>
                  <a:pt x="0" y="1029"/>
                  <a:pt x="0" y="1029"/>
                  <a:pt x="0" y="1029"/>
                </a:cubicBezTo>
                <a:lnTo>
                  <a:pt x="1634" y="1029"/>
                </a:lnTo>
                <a:close/>
              </a:path>
            </a:pathLst>
          </a:custGeom>
          <a:solidFill>
            <a:srgbClr val="0E3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9" name="ïśḷíḋê"/>
          <p:cNvSpPr/>
          <p:nvPr>
            <p:custDataLst>
              <p:tags r:id="rId9"/>
            </p:custDataLst>
          </p:nvPr>
        </p:nvSpPr>
        <p:spPr bwMode="auto">
          <a:xfrm>
            <a:off x="370205" y="2006600"/>
            <a:ext cx="1775460" cy="1061085"/>
          </a:xfrm>
          <a:prstGeom prst="rect">
            <a:avLst/>
          </a:prstGeom>
          <a:solidFill>
            <a:schemeClr val="l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2400" b="1" i="1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0" name="íṡliḋè"/>
          <p:cNvSpPr/>
          <p:nvPr/>
        </p:nvSpPr>
        <p:spPr bwMode="auto">
          <a:xfrm>
            <a:off x="348615" y="3703955"/>
            <a:ext cx="1818640" cy="693420"/>
          </a:xfrm>
          <a:custGeom>
            <a:avLst/>
            <a:gdLst>
              <a:gd name="T0" fmla="*/ 1536 w 1536"/>
              <a:gd name="T1" fmla="*/ 18 h 587"/>
              <a:gd name="T2" fmla="*/ 1517 w 1536"/>
              <a:gd name="T3" fmla="*/ 0 h 587"/>
              <a:gd name="T4" fmla="*/ 20 w 1536"/>
              <a:gd name="T5" fmla="*/ 0 h 587"/>
              <a:gd name="T6" fmla="*/ 0 w 1536"/>
              <a:gd name="T7" fmla="*/ 18 h 587"/>
              <a:gd name="T8" fmla="*/ 0 w 1536"/>
              <a:gd name="T9" fmla="*/ 568 h 587"/>
              <a:gd name="T10" fmla="*/ 20 w 1536"/>
              <a:gd name="T11" fmla="*/ 587 h 587"/>
              <a:gd name="T12" fmla="*/ 1517 w 1536"/>
              <a:gd name="T13" fmla="*/ 587 h 587"/>
              <a:gd name="T14" fmla="*/ 1536 w 1536"/>
              <a:gd name="T15" fmla="*/ 568 h 587"/>
              <a:gd name="T16" fmla="*/ 1536 w 1536"/>
              <a:gd name="T17" fmla="*/ 18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6" h="587">
                <a:moveTo>
                  <a:pt x="1536" y="18"/>
                </a:moveTo>
                <a:cubicBezTo>
                  <a:pt x="1536" y="8"/>
                  <a:pt x="1527" y="0"/>
                  <a:pt x="151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8"/>
                  <a:pt x="0" y="1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78"/>
                  <a:pt x="9" y="587"/>
                  <a:pt x="20" y="587"/>
                </a:cubicBezTo>
                <a:cubicBezTo>
                  <a:pt x="1517" y="587"/>
                  <a:pt x="1517" y="587"/>
                  <a:pt x="1517" y="587"/>
                </a:cubicBezTo>
                <a:cubicBezTo>
                  <a:pt x="1527" y="587"/>
                  <a:pt x="1536" y="578"/>
                  <a:pt x="1536" y="568"/>
                </a:cubicBezTo>
                <a:lnTo>
                  <a:pt x="1536" y="18"/>
                </a:lnTo>
                <a:close/>
              </a:path>
            </a:pathLst>
          </a:custGeom>
          <a:solidFill>
            <a:srgbClr val="9292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1" name="ïŝ1ïḋê"/>
          <p:cNvSpPr/>
          <p:nvPr/>
        </p:nvSpPr>
        <p:spPr bwMode="auto">
          <a:xfrm>
            <a:off x="869315" y="3703955"/>
            <a:ext cx="1298575" cy="693420"/>
          </a:xfrm>
          <a:custGeom>
            <a:avLst/>
            <a:gdLst>
              <a:gd name="T0" fmla="*/ 1096 w 1096"/>
              <a:gd name="T1" fmla="*/ 568 h 587"/>
              <a:gd name="T2" fmla="*/ 1096 w 1096"/>
              <a:gd name="T3" fmla="*/ 18 h 587"/>
              <a:gd name="T4" fmla="*/ 1077 w 1096"/>
              <a:gd name="T5" fmla="*/ 0 h 587"/>
              <a:gd name="T6" fmla="*/ 0 w 1096"/>
              <a:gd name="T7" fmla="*/ 0 h 587"/>
              <a:gd name="T8" fmla="*/ 776 w 1096"/>
              <a:gd name="T9" fmla="*/ 587 h 587"/>
              <a:gd name="T10" fmla="*/ 1077 w 1096"/>
              <a:gd name="T11" fmla="*/ 587 h 587"/>
              <a:gd name="T12" fmla="*/ 1096 w 1096"/>
              <a:gd name="T13" fmla="*/ 568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6" h="587">
                <a:moveTo>
                  <a:pt x="1096" y="568"/>
                </a:moveTo>
                <a:cubicBezTo>
                  <a:pt x="1096" y="18"/>
                  <a:pt x="1096" y="18"/>
                  <a:pt x="1096" y="18"/>
                </a:cubicBezTo>
                <a:cubicBezTo>
                  <a:pt x="1096" y="8"/>
                  <a:pt x="1087" y="0"/>
                  <a:pt x="1077" y="0"/>
                </a:cubicBezTo>
                <a:cubicBezTo>
                  <a:pt x="0" y="0"/>
                  <a:pt x="0" y="0"/>
                  <a:pt x="0" y="0"/>
                </a:cubicBezTo>
                <a:cubicBezTo>
                  <a:pt x="776" y="587"/>
                  <a:pt x="776" y="587"/>
                  <a:pt x="776" y="587"/>
                </a:cubicBezTo>
                <a:cubicBezTo>
                  <a:pt x="1077" y="587"/>
                  <a:pt x="1077" y="587"/>
                  <a:pt x="1077" y="587"/>
                </a:cubicBezTo>
                <a:cubicBezTo>
                  <a:pt x="1087" y="587"/>
                  <a:pt x="1096" y="578"/>
                  <a:pt x="1096" y="56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2" name="íŝ1ïḍè"/>
          <p:cNvSpPr/>
          <p:nvPr/>
        </p:nvSpPr>
        <p:spPr bwMode="auto">
          <a:xfrm>
            <a:off x="393700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3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3" name="ïṧlíḍe"/>
          <p:cNvSpPr/>
          <p:nvPr/>
        </p:nvSpPr>
        <p:spPr bwMode="auto">
          <a:xfrm>
            <a:off x="575945" y="3879215"/>
            <a:ext cx="98425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4" name="îśļide"/>
          <p:cNvSpPr/>
          <p:nvPr/>
        </p:nvSpPr>
        <p:spPr bwMode="auto">
          <a:xfrm>
            <a:off x="605155" y="3999865"/>
            <a:ext cx="97790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" name="îsḷïḑe"/>
          <p:cNvSpPr/>
          <p:nvPr/>
        </p:nvSpPr>
        <p:spPr bwMode="auto">
          <a:xfrm>
            <a:off x="545465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6" name="ïş1íďé"/>
          <p:cNvSpPr/>
          <p:nvPr/>
        </p:nvSpPr>
        <p:spPr bwMode="auto">
          <a:xfrm>
            <a:off x="393700" y="4241165"/>
            <a:ext cx="99695" cy="113030"/>
          </a:xfrm>
          <a:custGeom>
            <a:avLst/>
            <a:gdLst>
              <a:gd name="T0" fmla="*/ 84 w 84"/>
              <a:gd name="T1" fmla="*/ 92 h 96"/>
              <a:gd name="T2" fmla="*/ 79 w 84"/>
              <a:gd name="T3" fmla="*/ 96 h 96"/>
              <a:gd name="T4" fmla="*/ 5 w 84"/>
              <a:gd name="T5" fmla="*/ 96 h 96"/>
              <a:gd name="T6" fmla="*/ 0 w 84"/>
              <a:gd name="T7" fmla="*/ 92 h 96"/>
              <a:gd name="T8" fmla="*/ 0 w 84"/>
              <a:gd name="T9" fmla="*/ 5 h 96"/>
              <a:gd name="T10" fmla="*/ 5 w 84"/>
              <a:gd name="T11" fmla="*/ 0 h 96"/>
              <a:gd name="T12" fmla="*/ 79 w 84"/>
              <a:gd name="T13" fmla="*/ 0 h 96"/>
              <a:gd name="T14" fmla="*/ 84 w 84"/>
              <a:gd name="T15" fmla="*/ 5 h 96"/>
              <a:gd name="T16" fmla="*/ 84 w 84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96">
                <a:moveTo>
                  <a:pt x="84" y="92"/>
                </a:moveTo>
                <a:cubicBezTo>
                  <a:pt x="84" y="94"/>
                  <a:pt x="82" y="96"/>
                  <a:pt x="79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3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7" name="iŝḻiḑe"/>
          <p:cNvSpPr/>
          <p:nvPr/>
        </p:nvSpPr>
        <p:spPr bwMode="auto">
          <a:xfrm>
            <a:off x="514350" y="4241165"/>
            <a:ext cx="99695" cy="113030"/>
          </a:xfrm>
          <a:custGeom>
            <a:avLst/>
            <a:gdLst>
              <a:gd name="T0" fmla="*/ 84 w 84"/>
              <a:gd name="T1" fmla="*/ 92 h 96"/>
              <a:gd name="T2" fmla="*/ 79 w 84"/>
              <a:gd name="T3" fmla="*/ 96 h 96"/>
              <a:gd name="T4" fmla="*/ 5 w 84"/>
              <a:gd name="T5" fmla="*/ 96 h 96"/>
              <a:gd name="T6" fmla="*/ 0 w 84"/>
              <a:gd name="T7" fmla="*/ 92 h 96"/>
              <a:gd name="T8" fmla="*/ 0 w 84"/>
              <a:gd name="T9" fmla="*/ 5 h 96"/>
              <a:gd name="T10" fmla="*/ 5 w 84"/>
              <a:gd name="T11" fmla="*/ 0 h 96"/>
              <a:gd name="T12" fmla="*/ 79 w 84"/>
              <a:gd name="T13" fmla="*/ 0 h 96"/>
              <a:gd name="T14" fmla="*/ 84 w 84"/>
              <a:gd name="T15" fmla="*/ 5 h 96"/>
              <a:gd name="T16" fmla="*/ 84 w 84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96">
                <a:moveTo>
                  <a:pt x="84" y="92"/>
                </a:moveTo>
                <a:cubicBezTo>
                  <a:pt x="84" y="94"/>
                  <a:pt x="81" y="96"/>
                  <a:pt x="79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2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5"/>
                </a:cubicBezTo>
                <a:lnTo>
                  <a:pt x="84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8" name="íşḷíḑè"/>
          <p:cNvSpPr/>
          <p:nvPr/>
        </p:nvSpPr>
        <p:spPr bwMode="auto">
          <a:xfrm>
            <a:off x="635635" y="4241165"/>
            <a:ext cx="97790" cy="113030"/>
          </a:xfrm>
          <a:custGeom>
            <a:avLst/>
            <a:gdLst>
              <a:gd name="T0" fmla="*/ 83 w 83"/>
              <a:gd name="T1" fmla="*/ 92 h 96"/>
              <a:gd name="T2" fmla="*/ 78 w 83"/>
              <a:gd name="T3" fmla="*/ 96 h 96"/>
              <a:gd name="T4" fmla="*/ 4 w 83"/>
              <a:gd name="T5" fmla="*/ 96 h 96"/>
              <a:gd name="T6" fmla="*/ 0 w 83"/>
              <a:gd name="T7" fmla="*/ 92 h 96"/>
              <a:gd name="T8" fmla="*/ 0 w 83"/>
              <a:gd name="T9" fmla="*/ 5 h 96"/>
              <a:gd name="T10" fmla="*/ 4 w 83"/>
              <a:gd name="T11" fmla="*/ 0 h 96"/>
              <a:gd name="T12" fmla="*/ 78 w 83"/>
              <a:gd name="T13" fmla="*/ 0 h 96"/>
              <a:gd name="T14" fmla="*/ 83 w 83"/>
              <a:gd name="T15" fmla="*/ 5 h 96"/>
              <a:gd name="T16" fmla="*/ 83 w 83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96">
                <a:moveTo>
                  <a:pt x="83" y="92"/>
                </a:moveTo>
                <a:cubicBezTo>
                  <a:pt x="83" y="94"/>
                  <a:pt x="81" y="96"/>
                  <a:pt x="78" y="96"/>
                </a:cubicBezTo>
                <a:cubicBezTo>
                  <a:pt x="4" y="96"/>
                  <a:pt x="4" y="96"/>
                  <a:pt x="4" y="96"/>
                </a:cubicBezTo>
                <a:cubicBezTo>
                  <a:pt x="2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9" name="îṧḻiḍe"/>
          <p:cNvSpPr/>
          <p:nvPr/>
        </p:nvSpPr>
        <p:spPr bwMode="auto">
          <a:xfrm>
            <a:off x="1661795" y="4241165"/>
            <a:ext cx="99695" cy="113030"/>
          </a:xfrm>
          <a:custGeom>
            <a:avLst/>
            <a:gdLst>
              <a:gd name="T0" fmla="*/ 84 w 84"/>
              <a:gd name="T1" fmla="*/ 92 h 96"/>
              <a:gd name="T2" fmla="*/ 79 w 84"/>
              <a:gd name="T3" fmla="*/ 96 h 96"/>
              <a:gd name="T4" fmla="*/ 5 w 84"/>
              <a:gd name="T5" fmla="*/ 96 h 96"/>
              <a:gd name="T6" fmla="*/ 0 w 84"/>
              <a:gd name="T7" fmla="*/ 92 h 96"/>
              <a:gd name="T8" fmla="*/ 0 w 84"/>
              <a:gd name="T9" fmla="*/ 5 h 96"/>
              <a:gd name="T10" fmla="*/ 5 w 84"/>
              <a:gd name="T11" fmla="*/ 0 h 96"/>
              <a:gd name="T12" fmla="*/ 79 w 84"/>
              <a:gd name="T13" fmla="*/ 0 h 96"/>
              <a:gd name="T14" fmla="*/ 84 w 84"/>
              <a:gd name="T15" fmla="*/ 5 h 96"/>
              <a:gd name="T16" fmla="*/ 84 w 84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96">
                <a:moveTo>
                  <a:pt x="84" y="92"/>
                </a:moveTo>
                <a:cubicBezTo>
                  <a:pt x="84" y="94"/>
                  <a:pt x="81" y="96"/>
                  <a:pt x="79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2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5"/>
                </a:cubicBezTo>
                <a:lnTo>
                  <a:pt x="84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0" name="ïŝḷiḍe"/>
          <p:cNvSpPr/>
          <p:nvPr/>
        </p:nvSpPr>
        <p:spPr bwMode="auto">
          <a:xfrm>
            <a:off x="1783080" y="4297680"/>
            <a:ext cx="97790" cy="57150"/>
          </a:xfrm>
          <a:custGeom>
            <a:avLst/>
            <a:gdLst>
              <a:gd name="T0" fmla="*/ 83 w 83"/>
              <a:gd name="T1" fmla="*/ 44 h 48"/>
              <a:gd name="T2" fmla="*/ 79 w 83"/>
              <a:gd name="T3" fmla="*/ 48 h 48"/>
              <a:gd name="T4" fmla="*/ 5 w 83"/>
              <a:gd name="T5" fmla="*/ 48 h 48"/>
              <a:gd name="T6" fmla="*/ 0 w 83"/>
              <a:gd name="T7" fmla="*/ 44 h 48"/>
              <a:gd name="T8" fmla="*/ 0 w 83"/>
              <a:gd name="T9" fmla="*/ 5 h 48"/>
              <a:gd name="T10" fmla="*/ 5 w 83"/>
              <a:gd name="T11" fmla="*/ 0 h 48"/>
              <a:gd name="T12" fmla="*/ 79 w 83"/>
              <a:gd name="T13" fmla="*/ 0 h 48"/>
              <a:gd name="T14" fmla="*/ 83 w 83"/>
              <a:gd name="T15" fmla="*/ 5 h 48"/>
              <a:gd name="T16" fmla="*/ 83 w 83"/>
              <a:gd name="T1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48">
                <a:moveTo>
                  <a:pt x="83" y="44"/>
                </a:moveTo>
                <a:cubicBezTo>
                  <a:pt x="83" y="46"/>
                  <a:pt x="81" y="48"/>
                  <a:pt x="79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1" name="iṩ1ïdè"/>
          <p:cNvSpPr/>
          <p:nvPr/>
        </p:nvSpPr>
        <p:spPr bwMode="auto">
          <a:xfrm>
            <a:off x="2022475" y="4297680"/>
            <a:ext cx="99695" cy="57150"/>
          </a:xfrm>
          <a:custGeom>
            <a:avLst/>
            <a:gdLst>
              <a:gd name="T0" fmla="*/ 84 w 84"/>
              <a:gd name="T1" fmla="*/ 44 h 48"/>
              <a:gd name="T2" fmla="*/ 79 w 84"/>
              <a:gd name="T3" fmla="*/ 48 h 48"/>
              <a:gd name="T4" fmla="*/ 5 w 84"/>
              <a:gd name="T5" fmla="*/ 48 h 48"/>
              <a:gd name="T6" fmla="*/ 0 w 84"/>
              <a:gd name="T7" fmla="*/ 44 h 48"/>
              <a:gd name="T8" fmla="*/ 0 w 84"/>
              <a:gd name="T9" fmla="*/ 5 h 48"/>
              <a:gd name="T10" fmla="*/ 5 w 84"/>
              <a:gd name="T11" fmla="*/ 0 h 48"/>
              <a:gd name="T12" fmla="*/ 79 w 84"/>
              <a:gd name="T13" fmla="*/ 0 h 48"/>
              <a:gd name="T14" fmla="*/ 84 w 84"/>
              <a:gd name="T15" fmla="*/ 5 h 48"/>
              <a:gd name="T16" fmla="*/ 84 w 84"/>
              <a:gd name="T1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48">
                <a:moveTo>
                  <a:pt x="84" y="44"/>
                </a:moveTo>
                <a:cubicBezTo>
                  <a:pt x="84" y="46"/>
                  <a:pt x="82" y="48"/>
                  <a:pt x="79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3" y="48"/>
                  <a:pt x="0" y="46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2" name="íṡḻîḍé"/>
          <p:cNvSpPr/>
          <p:nvPr/>
        </p:nvSpPr>
        <p:spPr bwMode="auto">
          <a:xfrm>
            <a:off x="755015" y="4241165"/>
            <a:ext cx="129540" cy="113030"/>
          </a:xfrm>
          <a:custGeom>
            <a:avLst/>
            <a:gdLst>
              <a:gd name="T0" fmla="*/ 110 w 110"/>
              <a:gd name="T1" fmla="*/ 92 h 96"/>
              <a:gd name="T2" fmla="*/ 105 w 110"/>
              <a:gd name="T3" fmla="*/ 96 h 96"/>
              <a:gd name="T4" fmla="*/ 5 w 110"/>
              <a:gd name="T5" fmla="*/ 96 h 96"/>
              <a:gd name="T6" fmla="*/ 0 w 110"/>
              <a:gd name="T7" fmla="*/ 92 h 96"/>
              <a:gd name="T8" fmla="*/ 0 w 110"/>
              <a:gd name="T9" fmla="*/ 5 h 96"/>
              <a:gd name="T10" fmla="*/ 5 w 110"/>
              <a:gd name="T11" fmla="*/ 0 h 96"/>
              <a:gd name="T12" fmla="*/ 105 w 110"/>
              <a:gd name="T13" fmla="*/ 0 h 96"/>
              <a:gd name="T14" fmla="*/ 110 w 110"/>
              <a:gd name="T15" fmla="*/ 5 h 96"/>
              <a:gd name="T16" fmla="*/ 110 w 110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96">
                <a:moveTo>
                  <a:pt x="110" y="92"/>
                </a:moveTo>
                <a:cubicBezTo>
                  <a:pt x="110" y="94"/>
                  <a:pt x="108" y="96"/>
                  <a:pt x="105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2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8" y="0"/>
                  <a:pt x="110" y="2"/>
                  <a:pt x="110" y="5"/>
                </a:cubicBezTo>
                <a:lnTo>
                  <a:pt x="110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3" name="iŝḷíḓe"/>
          <p:cNvSpPr/>
          <p:nvPr/>
        </p:nvSpPr>
        <p:spPr bwMode="auto">
          <a:xfrm>
            <a:off x="1510030" y="4241165"/>
            <a:ext cx="130175" cy="113030"/>
          </a:xfrm>
          <a:custGeom>
            <a:avLst/>
            <a:gdLst>
              <a:gd name="T0" fmla="*/ 110 w 110"/>
              <a:gd name="T1" fmla="*/ 92 h 96"/>
              <a:gd name="T2" fmla="*/ 105 w 110"/>
              <a:gd name="T3" fmla="*/ 96 h 96"/>
              <a:gd name="T4" fmla="*/ 4 w 110"/>
              <a:gd name="T5" fmla="*/ 96 h 96"/>
              <a:gd name="T6" fmla="*/ 0 w 110"/>
              <a:gd name="T7" fmla="*/ 92 h 96"/>
              <a:gd name="T8" fmla="*/ 0 w 110"/>
              <a:gd name="T9" fmla="*/ 5 h 96"/>
              <a:gd name="T10" fmla="*/ 4 w 110"/>
              <a:gd name="T11" fmla="*/ 0 h 96"/>
              <a:gd name="T12" fmla="*/ 105 w 110"/>
              <a:gd name="T13" fmla="*/ 0 h 96"/>
              <a:gd name="T14" fmla="*/ 110 w 110"/>
              <a:gd name="T15" fmla="*/ 5 h 96"/>
              <a:gd name="T16" fmla="*/ 110 w 110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96">
                <a:moveTo>
                  <a:pt x="110" y="92"/>
                </a:moveTo>
                <a:cubicBezTo>
                  <a:pt x="110" y="94"/>
                  <a:pt x="108" y="96"/>
                  <a:pt x="105" y="96"/>
                </a:cubicBezTo>
                <a:cubicBezTo>
                  <a:pt x="4" y="96"/>
                  <a:pt x="4" y="96"/>
                  <a:pt x="4" y="96"/>
                </a:cubicBezTo>
                <a:cubicBezTo>
                  <a:pt x="2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8" y="0"/>
                  <a:pt x="110" y="2"/>
                  <a:pt x="110" y="5"/>
                </a:cubicBezTo>
                <a:lnTo>
                  <a:pt x="110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4" name="isļídé"/>
          <p:cNvSpPr/>
          <p:nvPr/>
        </p:nvSpPr>
        <p:spPr bwMode="auto">
          <a:xfrm>
            <a:off x="906145" y="4241165"/>
            <a:ext cx="581025" cy="113030"/>
          </a:xfrm>
          <a:custGeom>
            <a:avLst/>
            <a:gdLst>
              <a:gd name="T0" fmla="*/ 491 w 491"/>
              <a:gd name="T1" fmla="*/ 92 h 96"/>
              <a:gd name="T2" fmla="*/ 486 w 491"/>
              <a:gd name="T3" fmla="*/ 96 h 96"/>
              <a:gd name="T4" fmla="*/ 5 w 491"/>
              <a:gd name="T5" fmla="*/ 96 h 96"/>
              <a:gd name="T6" fmla="*/ 0 w 491"/>
              <a:gd name="T7" fmla="*/ 92 h 96"/>
              <a:gd name="T8" fmla="*/ 0 w 491"/>
              <a:gd name="T9" fmla="*/ 5 h 96"/>
              <a:gd name="T10" fmla="*/ 5 w 491"/>
              <a:gd name="T11" fmla="*/ 0 h 96"/>
              <a:gd name="T12" fmla="*/ 486 w 491"/>
              <a:gd name="T13" fmla="*/ 0 h 96"/>
              <a:gd name="T14" fmla="*/ 491 w 491"/>
              <a:gd name="T15" fmla="*/ 5 h 96"/>
              <a:gd name="T16" fmla="*/ 491 w 491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1" h="96">
                <a:moveTo>
                  <a:pt x="491" y="92"/>
                </a:moveTo>
                <a:cubicBezTo>
                  <a:pt x="491" y="94"/>
                  <a:pt x="489" y="96"/>
                  <a:pt x="486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3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89" y="0"/>
                  <a:pt x="491" y="2"/>
                  <a:pt x="491" y="5"/>
                </a:cubicBezTo>
                <a:lnTo>
                  <a:pt x="491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5" name="iŝļiḓe"/>
          <p:cNvSpPr/>
          <p:nvPr/>
        </p:nvSpPr>
        <p:spPr bwMode="auto">
          <a:xfrm>
            <a:off x="666750" y="4119880"/>
            <a:ext cx="97790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6" name="ïSlïďe"/>
          <p:cNvSpPr/>
          <p:nvPr/>
        </p:nvSpPr>
        <p:spPr bwMode="auto">
          <a:xfrm>
            <a:off x="786765" y="4119880"/>
            <a:ext cx="97790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7" name="iṡḷíde"/>
          <p:cNvSpPr/>
          <p:nvPr/>
        </p:nvSpPr>
        <p:spPr bwMode="auto">
          <a:xfrm>
            <a:off x="906145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8" name="î$ľiďê"/>
          <p:cNvSpPr/>
          <p:nvPr/>
        </p:nvSpPr>
        <p:spPr bwMode="auto">
          <a:xfrm>
            <a:off x="1026795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9" name="íṩḻîďè"/>
          <p:cNvSpPr/>
          <p:nvPr/>
        </p:nvSpPr>
        <p:spPr bwMode="auto">
          <a:xfrm>
            <a:off x="1148080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0" name="íṧľíďè"/>
          <p:cNvSpPr/>
          <p:nvPr/>
        </p:nvSpPr>
        <p:spPr bwMode="auto">
          <a:xfrm>
            <a:off x="1268730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1" name="ï$ļîḑè"/>
          <p:cNvSpPr/>
          <p:nvPr/>
        </p:nvSpPr>
        <p:spPr bwMode="auto">
          <a:xfrm>
            <a:off x="1390015" y="4119880"/>
            <a:ext cx="97790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2" name="íśḷîḋè"/>
          <p:cNvSpPr/>
          <p:nvPr/>
        </p:nvSpPr>
        <p:spPr bwMode="auto">
          <a:xfrm>
            <a:off x="1510030" y="4119880"/>
            <a:ext cx="97790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3" name="iṧ1íḑê"/>
          <p:cNvSpPr/>
          <p:nvPr/>
        </p:nvSpPr>
        <p:spPr bwMode="auto">
          <a:xfrm>
            <a:off x="1630045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4" name="išḷîḓè"/>
          <p:cNvSpPr/>
          <p:nvPr/>
        </p:nvSpPr>
        <p:spPr bwMode="auto">
          <a:xfrm>
            <a:off x="1750060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5" name="iśliḍe"/>
          <p:cNvSpPr/>
          <p:nvPr/>
        </p:nvSpPr>
        <p:spPr bwMode="auto">
          <a:xfrm>
            <a:off x="1871345" y="4119880"/>
            <a:ext cx="250190" cy="99695"/>
          </a:xfrm>
          <a:custGeom>
            <a:avLst/>
            <a:gdLst>
              <a:gd name="T0" fmla="*/ 211 w 211"/>
              <a:gd name="T1" fmla="*/ 79 h 84"/>
              <a:gd name="T2" fmla="*/ 206 w 211"/>
              <a:gd name="T3" fmla="*/ 84 h 84"/>
              <a:gd name="T4" fmla="*/ 5 w 211"/>
              <a:gd name="T5" fmla="*/ 84 h 84"/>
              <a:gd name="T6" fmla="*/ 0 w 211"/>
              <a:gd name="T7" fmla="*/ 79 h 84"/>
              <a:gd name="T8" fmla="*/ 0 w 211"/>
              <a:gd name="T9" fmla="*/ 5 h 84"/>
              <a:gd name="T10" fmla="*/ 5 w 211"/>
              <a:gd name="T11" fmla="*/ 0 h 84"/>
              <a:gd name="T12" fmla="*/ 206 w 211"/>
              <a:gd name="T13" fmla="*/ 0 h 84"/>
              <a:gd name="T14" fmla="*/ 211 w 211"/>
              <a:gd name="T15" fmla="*/ 5 h 84"/>
              <a:gd name="T16" fmla="*/ 211 w 211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84">
                <a:moveTo>
                  <a:pt x="211" y="79"/>
                </a:moveTo>
                <a:cubicBezTo>
                  <a:pt x="211" y="82"/>
                  <a:pt x="209" y="84"/>
                  <a:pt x="206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9" y="0"/>
                  <a:pt x="211" y="2"/>
                  <a:pt x="211" y="5"/>
                </a:cubicBezTo>
                <a:lnTo>
                  <a:pt x="211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6" name="îṣļíḍê"/>
          <p:cNvSpPr/>
          <p:nvPr/>
        </p:nvSpPr>
        <p:spPr bwMode="auto">
          <a:xfrm>
            <a:off x="725170" y="3999865"/>
            <a:ext cx="97790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7" name="îşļiḓé"/>
          <p:cNvSpPr/>
          <p:nvPr/>
        </p:nvSpPr>
        <p:spPr bwMode="auto">
          <a:xfrm>
            <a:off x="844550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8" name="iṧlîḍe"/>
          <p:cNvSpPr/>
          <p:nvPr/>
        </p:nvSpPr>
        <p:spPr bwMode="auto">
          <a:xfrm>
            <a:off x="965200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9" name="is1íḋê"/>
          <p:cNvSpPr/>
          <p:nvPr/>
        </p:nvSpPr>
        <p:spPr bwMode="auto">
          <a:xfrm>
            <a:off x="1086485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0" name="î$ļíḍè"/>
          <p:cNvSpPr/>
          <p:nvPr/>
        </p:nvSpPr>
        <p:spPr bwMode="auto">
          <a:xfrm>
            <a:off x="1207135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1" name="iṩḷîďé"/>
          <p:cNvSpPr/>
          <p:nvPr/>
        </p:nvSpPr>
        <p:spPr bwMode="auto">
          <a:xfrm>
            <a:off x="1328420" y="3999865"/>
            <a:ext cx="97790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2" name="ïšľiḓé"/>
          <p:cNvSpPr/>
          <p:nvPr/>
        </p:nvSpPr>
        <p:spPr bwMode="auto">
          <a:xfrm>
            <a:off x="1448435" y="3999865"/>
            <a:ext cx="97790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3" name="íS1iḓê"/>
          <p:cNvSpPr/>
          <p:nvPr/>
        </p:nvSpPr>
        <p:spPr bwMode="auto">
          <a:xfrm>
            <a:off x="1568450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4" name="iṥḻiḓè"/>
          <p:cNvSpPr/>
          <p:nvPr/>
        </p:nvSpPr>
        <p:spPr bwMode="auto">
          <a:xfrm>
            <a:off x="1688465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5" name="iśľîḓe"/>
          <p:cNvSpPr/>
          <p:nvPr/>
        </p:nvSpPr>
        <p:spPr bwMode="auto">
          <a:xfrm>
            <a:off x="1809750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" name="í$ľídè"/>
          <p:cNvSpPr/>
          <p:nvPr/>
        </p:nvSpPr>
        <p:spPr bwMode="auto">
          <a:xfrm>
            <a:off x="1930400" y="3999865"/>
            <a:ext cx="98425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7" name="ïṥḻîďé"/>
          <p:cNvSpPr/>
          <p:nvPr/>
        </p:nvSpPr>
        <p:spPr bwMode="auto">
          <a:xfrm>
            <a:off x="695325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8" name="îşlíde"/>
          <p:cNvSpPr/>
          <p:nvPr/>
        </p:nvSpPr>
        <p:spPr bwMode="auto">
          <a:xfrm>
            <a:off x="816610" y="3879215"/>
            <a:ext cx="9842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9" name="ïṩļîḋê"/>
          <p:cNvSpPr/>
          <p:nvPr/>
        </p:nvSpPr>
        <p:spPr bwMode="auto">
          <a:xfrm>
            <a:off x="937260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0" name="íşļíḍé"/>
          <p:cNvSpPr/>
          <p:nvPr/>
        </p:nvSpPr>
        <p:spPr bwMode="auto">
          <a:xfrm>
            <a:off x="1057910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1" name="í$1íďé"/>
          <p:cNvSpPr/>
          <p:nvPr/>
        </p:nvSpPr>
        <p:spPr bwMode="auto">
          <a:xfrm>
            <a:off x="1179195" y="3879215"/>
            <a:ext cx="97790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2" name="iS1îḍe"/>
          <p:cNvSpPr/>
          <p:nvPr/>
        </p:nvSpPr>
        <p:spPr bwMode="auto">
          <a:xfrm>
            <a:off x="1299210" y="3879215"/>
            <a:ext cx="98425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3" name="ïṥḷíḑê"/>
          <p:cNvSpPr/>
          <p:nvPr/>
        </p:nvSpPr>
        <p:spPr bwMode="auto">
          <a:xfrm>
            <a:off x="1418590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4" name="iṣliḓè"/>
          <p:cNvSpPr/>
          <p:nvPr/>
        </p:nvSpPr>
        <p:spPr bwMode="auto">
          <a:xfrm>
            <a:off x="1539875" y="3879215"/>
            <a:ext cx="9842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5" name="îṣḻîďe"/>
          <p:cNvSpPr/>
          <p:nvPr/>
        </p:nvSpPr>
        <p:spPr bwMode="auto">
          <a:xfrm>
            <a:off x="1660525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" name="ïṡ1íḋé"/>
          <p:cNvSpPr/>
          <p:nvPr/>
        </p:nvSpPr>
        <p:spPr bwMode="auto">
          <a:xfrm>
            <a:off x="1781175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7" name="íśḻîḋê"/>
          <p:cNvSpPr/>
          <p:nvPr/>
        </p:nvSpPr>
        <p:spPr bwMode="auto">
          <a:xfrm>
            <a:off x="1902460" y="3879215"/>
            <a:ext cx="97790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8" name="is1íḓê"/>
          <p:cNvSpPr/>
          <p:nvPr/>
        </p:nvSpPr>
        <p:spPr bwMode="auto">
          <a:xfrm>
            <a:off x="393700" y="3879215"/>
            <a:ext cx="159385" cy="99695"/>
          </a:xfrm>
          <a:custGeom>
            <a:avLst/>
            <a:gdLst>
              <a:gd name="T0" fmla="*/ 135 w 135"/>
              <a:gd name="T1" fmla="*/ 79 h 84"/>
              <a:gd name="T2" fmla="*/ 131 w 135"/>
              <a:gd name="T3" fmla="*/ 84 h 84"/>
              <a:gd name="T4" fmla="*/ 5 w 135"/>
              <a:gd name="T5" fmla="*/ 84 h 84"/>
              <a:gd name="T6" fmla="*/ 0 w 135"/>
              <a:gd name="T7" fmla="*/ 79 h 84"/>
              <a:gd name="T8" fmla="*/ 0 w 135"/>
              <a:gd name="T9" fmla="*/ 5 h 84"/>
              <a:gd name="T10" fmla="*/ 5 w 135"/>
              <a:gd name="T11" fmla="*/ 0 h 84"/>
              <a:gd name="T12" fmla="*/ 131 w 135"/>
              <a:gd name="T13" fmla="*/ 0 h 84"/>
              <a:gd name="T14" fmla="*/ 135 w 135"/>
              <a:gd name="T15" fmla="*/ 5 h 84"/>
              <a:gd name="T16" fmla="*/ 135 w 135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84">
                <a:moveTo>
                  <a:pt x="135" y="79"/>
                </a:moveTo>
                <a:cubicBezTo>
                  <a:pt x="135" y="82"/>
                  <a:pt x="133" y="84"/>
                  <a:pt x="131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3" y="0"/>
                  <a:pt x="135" y="3"/>
                  <a:pt x="135" y="5"/>
                </a:cubicBezTo>
                <a:lnTo>
                  <a:pt x="135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9" name="íSľîḋê"/>
          <p:cNvSpPr/>
          <p:nvPr/>
        </p:nvSpPr>
        <p:spPr bwMode="auto">
          <a:xfrm>
            <a:off x="1960880" y="3759835"/>
            <a:ext cx="160020" cy="98425"/>
          </a:xfrm>
          <a:custGeom>
            <a:avLst/>
            <a:gdLst>
              <a:gd name="T0" fmla="*/ 135 w 135"/>
              <a:gd name="T1" fmla="*/ 78 h 83"/>
              <a:gd name="T2" fmla="*/ 130 w 135"/>
              <a:gd name="T3" fmla="*/ 83 h 83"/>
              <a:gd name="T4" fmla="*/ 5 w 135"/>
              <a:gd name="T5" fmla="*/ 83 h 83"/>
              <a:gd name="T6" fmla="*/ 0 w 135"/>
              <a:gd name="T7" fmla="*/ 78 h 83"/>
              <a:gd name="T8" fmla="*/ 0 w 135"/>
              <a:gd name="T9" fmla="*/ 4 h 83"/>
              <a:gd name="T10" fmla="*/ 5 w 135"/>
              <a:gd name="T11" fmla="*/ 0 h 83"/>
              <a:gd name="T12" fmla="*/ 130 w 135"/>
              <a:gd name="T13" fmla="*/ 0 h 83"/>
              <a:gd name="T14" fmla="*/ 135 w 135"/>
              <a:gd name="T15" fmla="*/ 4 h 83"/>
              <a:gd name="T16" fmla="*/ 135 w 135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83">
                <a:moveTo>
                  <a:pt x="135" y="78"/>
                </a:moveTo>
                <a:cubicBezTo>
                  <a:pt x="135" y="81"/>
                  <a:pt x="133" y="83"/>
                  <a:pt x="130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3" y="0"/>
                  <a:pt x="135" y="2"/>
                  <a:pt x="135" y="4"/>
                </a:cubicBezTo>
                <a:lnTo>
                  <a:pt x="135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0" name="ísľïḑè"/>
          <p:cNvSpPr/>
          <p:nvPr/>
        </p:nvSpPr>
        <p:spPr bwMode="auto">
          <a:xfrm>
            <a:off x="393700" y="3999865"/>
            <a:ext cx="189230" cy="99695"/>
          </a:xfrm>
          <a:custGeom>
            <a:avLst/>
            <a:gdLst>
              <a:gd name="T0" fmla="*/ 160 w 160"/>
              <a:gd name="T1" fmla="*/ 79 h 84"/>
              <a:gd name="T2" fmla="*/ 155 w 160"/>
              <a:gd name="T3" fmla="*/ 84 h 84"/>
              <a:gd name="T4" fmla="*/ 5 w 160"/>
              <a:gd name="T5" fmla="*/ 84 h 84"/>
              <a:gd name="T6" fmla="*/ 0 w 160"/>
              <a:gd name="T7" fmla="*/ 79 h 84"/>
              <a:gd name="T8" fmla="*/ 0 w 160"/>
              <a:gd name="T9" fmla="*/ 5 h 84"/>
              <a:gd name="T10" fmla="*/ 5 w 160"/>
              <a:gd name="T11" fmla="*/ 0 h 84"/>
              <a:gd name="T12" fmla="*/ 155 w 160"/>
              <a:gd name="T13" fmla="*/ 0 h 84"/>
              <a:gd name="T14" fmla="*/ 160 w 160"/>
              <a:gd name="T15" fmla="*/ 5 h 84"/>
              <a:gd name="T16" fmla="*/ 160 w 160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0" h="84">
                <a:moveTo>
                  <a:pt x="160" y="79"/>
                </a:moveTo>
                <a:cubicBezTo>
                  <a:pt x="160" y="82"/>
                  <a:pt x="157" y="84"/>
                  <a:pt x="155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7" y="0"/>
                  <a:pt x="160" y="3"/>
                  <a:pt x="160" y="5"/>
                </a:cubicBezTo>
                <a:lnTo>
                  <a:pt x="160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1" name="îṣ1ïďê"/>
          <p:cNvSpPr/>
          <p:nvPr/>
        </p:nvSpPr>
        <p:spPr bwMode="auto">
          <a:xfrm>
            <a:off x="393700" y="4119880"/>
            <a:ext cx="130175" cy="99695"/>
          </a:xfrm>
          <a:custGeom>
            <a:avLst/>
            <a:gdLst>
              <a:gd name="T0" fmla="*/ 110 w 110"/>
              <a:gd name="T1" fmla="*/ 79 h 84"/>
              <a:gd name="T2" fmla="*/ 105 w 110"/>
              <a:gd name="T3" fmla="*/ 84 h 84"/>
              <a:gd name="T4" fmla="*/ 5 w 110"/>
              <a:gd name="T5" fmla="*/ 84 h 84"/>
              <a:gd name="T6" fmla="*/ 0 w 110"/>
              <a:gd name="T7" fmla="*/ 79 h 84"/>
              <a:gd name="T8" fmla="*/ 0 w 110"/>
              <a:gd name="T9" fmla="*/ 5 h 84"/>
              <a:gd name="T10" fmla="*/ 5 w 110"/>
              <a:gd name="T11" fmla="*/ 0 h 84"/>
              <a:gd name="T12" fmla="*/ 105 w 110"/>
              <a:gd name="T13" fmla="*/ 0 h 84"/>
              <a:gd name="T14" fmla="*/ 110 w 110"/>
              <a:gd name="T15" fmla="*/ 5 h 84"/>
              <a:gd name="T16" fmla="*/ 110 w 110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84">
                <a:moveTo>
                  <a:pt x="110" y="79"/>
                </a:moveTo>
                <a:cubicBezTo>
                  <a:pt x="110" y="82"/>
                  <a:pt x="108" y="84"/>
                  <a:pt x="105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8" y="0"/>
                  <a:pt x="110" y="2"/>
                  <a:pt x="110" y="5"/>
                </a:cubicBezTo>
                <a:lnTo>
                  <a:pt x="110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2" name="iṩliďe"/>
          <p:cNvSpPr/>
          <p:nvPr/>
        </p:nvSpPr>
        <p:spPr bwMode="auto">
          <a:xfrm>
            <a:off x="514350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3" name="ïṩlíďé"/>
          <p:cNvSpPr/>
          <p:nvPr/>
        </p:nvSpPr>
        <p:spPr bwMode="auto">
          <a:xfrm>
            <a:off x="635635" y="3759835"/>
            <a:ext cx="9842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1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4" name="iśḻiḋê"/>
          <p:cNvSpPr/>
          <p:nvPr/>
        </p:nvSpPr>
        <p:spPr bwMode="auto">
          <a:xfrm>
            <a:off x="756285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1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5" name="îS1íḋe"/>
          <p:cNvSpPr/>
          <p:nvPr/>
        </p:nvSpPr>
        <p:spPr bwMode="auto">
          <a:xfrm>
            <a:off x="876300" y="3759835"/>
            <a:ext cx="98425" cy="98425"/>
          </a:xfrm>
          <a:custGeom>
            <a:avLst/>
            <a:gdLst>
              <a:gd name="T0" fmla="*/ 83 w 83"/>
              <a:gd name="T1" fmla="*/ 78 h 83"/>
              <a:gd name="T2" fmla="*/ 78 w 83"/>
              <a:gd name="T3" fmla="*/ 83 h 83"/>
              <a:gd name="T4" fmla="*/ 5 w 83"/>
              <a:gd name="T5" fmla="*/ 83 h 83"/>
              <a:gd name="T6" fmla="*/ 0 w 83"/>
              <a:gd name="T7" fmla="*/ 78 h 83"/>
              <a:gd name="T8" fmla="*/ 0 w 83"/>
              <a:gd name="T9" fmla="*/ 4 h 83"/>
              <a:gd name="T10" fmla="*/ 5 w 83"/>
              <a:gd name="T11" fmla="*/ 0 h 83"/>
              <a:gd name="T12" fmla="*/ 78 w 83"/>
              <a:gd name="T13" fmla="*/ 0 h 83"/>
              <a:gd name="T14" fmla="*/ 83 w 83"/>
              <a:gd name="T15" fmla="*/ 4 h 83"/>
              <a:gd name="T16" fmla="*/ 83 w 83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3">
                <a:moveTo>
                  <a:pt x="83" y="78"/>
                </a:moveTo>
                <a:cubicBezTo>
                  <a:pt x="83" y="81"/>
                  <a:pt x="81" y="83"/>
                  <a:pt x="78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4"/>
                </a:cubicBezTo>
                <a:lnTo>
                  <a:pt x="83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6" name="íṣḷîďé"/>
          <p:cNvSpPr/>
          <p:nvPr/>
        </p:nvSpPr>
        <p:spPr bwMode="auto">
          <a:xfrm>
            <a:off x="997585" y="3759835"/>
            <a:ext cx="97790" cy="98425"/>
          </a:xfrm>
          <a:custGeom>
            <a:avLst/>
            <a:gdLst>
              <a:gd name="T0" fmla="*/ 83 w 83"/>
              <a:gd name="T1" fmla="*/ 78 h 83"/>
              <a:gd name="T2" fmla="*/ 78 w 83"/>
              <a:gd name="T3" fmla="*/ 83 h 83"/>
              <a:gd name="T4" fmla="*/ 4 w 83"/>
              <a:gd name="T5" fmla="*/ 83 h 83"/>
              <a:gd name="T6" fmla="*/ 0 w 83"/>
              <a:gd name="T7" fmla="*/ 78 h 83"/>
              <a:gd name="T8" fmla="*/ 0 w 83"/>
              <a:gd name="T9" fmla="*/ 4 h 83"/>
              <a:gd name="T10" fmla="*/ 4 w 83"/>
              <a:gd name="T11" fmla="*/ 0 h 83"/>
              <a:gd name="T12" fmla="*/ 78 w 83"/>
              <a:gd name="T13" fmla="*/ 0 h 83"/>
              <a:gd name="T14" fmla="*/ 83 w 83"/>
              <a:gd name="T15" fmla="*/ 4 h 83"/>
              <a:gd name="T16" fmla="*/ 83 w 83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3">
                <a:moveTo>
                  <a:pt x="83" y="78"/>
                </a:moveTo>
                <a:cubicBezTo>
                  <a:pt x="83" y="81"/>
                  <a:pt x="81" y="83"/>
                  <a:pt x="78" y="83"/>
                </a:cubicBezTo>
                <a:cubicBezTo>
                  <a:pt x="4" y="83"/>
                  <a:pt x="4" y="83"/>
                  <a:pt x="4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4"/>
                </a:cubicBezTo>
                <a:lnTo>
                  <a:pt x="83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" name="ïś1iḍè"/>
          <p:cNvSpPr/>
          <p:nvPr/>
        </p:nvSpPr>
        <p:spPr bwMode="auto">
          <a:xfrm>
            <a:off x="1117600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3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8" name="î$liḓê"/>
          <p:cNvSpPr/>
          <p:nvPr/>
        </p:nvSpPr>
        <p:spPr bwMode="auto">
          <a:xfrm>
            <a:off x="1237615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9" name="îşlîḓè"/>
          <p:cNvSpPr/>
          <p:nvPr/>
        </p:nvSpPr>
        <p:spPr bwMode="auto">
          <a:xfrm>
            <a:off x="1358900" y="3759835"/>
            <a:ext cx="9842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1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0" name="íṣlíḋê"/>
          <p:cNvSpPr/>
          <p:nvPr/>
        </p:nvSpPr>
        <p:spPr bwMode="auto">
          <a:xfrm>
            <a:off x="1479550" y="3759835"/>
            <a:ext cx="97790" cy="98425"/>
          </a:xfrm>
          <a:custGeom>
            <a:avLst/>
            <a:gdLst>
              <a:gd name="T0" fmla="*/ 83 w 83"/>
              <a:gd name="T1" fmla="*/ 78 h 83"/>
              <a:gd name="T2" fmla="*/ 79 w 83"/>
              <a:gd name="T3" fmla="*/ 83 h 83"/>
              <a:gd name="T4" fmla="*/ 5 w 83"/>
              <a:gd name="T5" fmla="*/ 83 h 83"/>
              <a:gd name="T6" fmla="*/ 0 w 83"/>
              <a:gd name="T7" fmla="*/ 78 h 83"/>
              <a:gd name="T8" fmla="*/ 0 w 83"/>
              <a:gd name="T9" fmla="*/ 4 h 83"/>
              <a:gd name="T10" fmla="*/ 5 w 83"/>
              <a:gd name="T11" fmla="*/ 0 h 83"/>
              <a:gd name="T12" fmla="*/ 79 w 83"/>
              <a:gd name="T13" fmla="*/ 0 h 83"/>
              <a:gd name="T14" fmla="*/ 83 w 83"/>
              <a:gd name="T15" fmla="*/ 4 h 83"/>
              <a:gd name="T16" fmla="*/ 83 w 83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3">
                <a:moveTo>
                  <a:pt x="83" y="78"/>
                </a:moveTo>
                <a:cubicBezTo>
                  <a:pt x="83" y="81"/>
                  <a:pt x="81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2"/>
                  <a:pt x="83" y="4"/>
                </a:cubicBezTo>
                <a:lnTo>
                  <a:pt x="83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1" name="ïṧliḓe"/>
          <p:cNvSpPr/>
          <p:nvPr/>
        </p:nvSpPr>
        <p:spPr bwMode="auto">
          <a:xfrm>
            <a:off x="1600200" y="3759835"/>
            <a:ext cx="98425" cy="98425"/>
          </a:xfrm>
          <a:custGeom>
            <a:avLst/>
            <a:gdLst>
              <a:gd name="T0" fmla="*/ 83 w 83"/>
              <a:gd name="T1" fmla="*/ 78 h 83"/>
              <a:gd name="T2" fmla="*/ 78 w 83"/>
              <a:gd name="T3" fmla="*/ 83 h 83"/>
              <a:gd name="T4" fmla="*/ 4 w 83"/>
              <a:gd name="T5" fmla="*/ 83 h 83"/>
              <a:gd name="T6" fmla="*/ 0 w 83"/>
              <a:gd name="T7" fmla="*/ 78 h 83"/>
              <a:gd name="T8" fmla="*/ 0 w 83"/>
              <a:gd name="T9" fmla="*/ 4 h 83"/>
              <a:gd name="T10" fmla="*/ 4 w 83"/>
              <a:gd name="T11" fmla="*/ 0 h 83"/>
              <a:gd name="T12" fmla="*/ 78 w 83"/>
              <a:gd name="T13" fmla="*/ 0 h 83"/>
              <a:gd name="T14" fmla="*/ 83 w 83"/>
              <a:gd name="T15" fmla="*/ 4 h 83"/>
              <a:gd name="T16" fmla="*/ 83 w 83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3">
                <a:moveTo>
                  <a:pt x="83" y="78"/>
                </a:moveTo>
                <a:cubicBezTo>
                  <a:pt x="83" y="81"/>
                  <a:pt x="81" y="83"/>
                  <a:pt x="78" y="83"/>
                </a:cubicBezTo>
                <a:cubicBezTo>
                  <a:pt x="4" y="83"/>
                  <a:pt x="4" y="83"/>
                  <a:pt x="4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4"/>
                </a:cubicBezTo>
                <a:lnTo>
                  <a:pt x="83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2" name="î$ļîḑé"/>
          <p:cNvSpPr/>
          <p:nvPr/>
        </p:nvSpPr>
        <p:spPr bwMode="auto">
          <a:xfrm>
            <a:off x="1719580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3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3" name="îşḻîḑe"/>
          <p:cNvSpPr/>
          <p:nvPr/>
        </p:nvSpPr>
        <p:spPr bwMode="auto">
          <a:xfrm>
            <a:off x="1840865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4" name="îṡlíḓe"/>
          <p:cNvSpPr/>
          <p:nvPr/>
        </p:nvSpPr>
        <p:spPr bwMode="auto">
          <a:xfrm>
            <a:off x="1903095" y="4300855"/>
            <a:ext cx="98425" cy="53340"/>
          </a:xfrm>
          <a:custGeom>
            <a:avLst/>
            <a:gdLst>
              <a:gd name="T0" fmla="*/ 0 w 83"/>
              <a:gd name="T1" fmla="*/ 0 h 45"/>
              <a:gd name="T2" fmla="*/ 0 w 83"/>
              <a:gd name="T3" fmla="*/ 41 h 45"/>
              <a:gd name="T4" fmla="*/ 1 w 83"/>
              <a:gd name="T5" fmla="*/ 44 h 45"/>
              <a:gd name="T6" fmla="*/ 4 w 83"/>
              <a:gd name="T7" fmla="*/ 45 h 45"/>
              <a:gd name="T8" fmla="*/ 78 w 83"/>
              <a:gd name="T9" fmla="*/ 45 h 45"/>
              <a:gd name="T10" fmla="*/ 82 w 83"/>
              <a:gd name="T11" fmla="*/ 44 h 45"/>
              <a:gd name="T12" fmla="*/ 83 w 83"/>
              <a:gd name="T13" fmla="*/ 41 h 45"/>
              <a:gd name="T14" fmla="*/ 83 w 83"/>
              <a:gd name="T15" fmla="*/ 0 h 45"/>
              <a:gd name="T16" fmla="*/ 0 w 83"/>
              <a:gd name="T1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45">
                <a:moveTo>
                  <a:pt x="0" y="0"/>
                </a:moveTo>
                <a:cubicBezTo>
                  <a:pt x="0" y="41"/>
                  <a:pt x="0" y="41"/>
                  <a:pt x="0" y="41"/>
                </a:cubicBezTo>
                <a:cubicBezTo>
                  <a:pt x="0" y="42"/>
                  <a:pt x="0" y="43"/>
                  <a:pt x="1" y="44"/>
                </a:cubicBezTo>
                <a:cubicBezTo>
                  <a:pt x="2" y="45"/>
                  <a:pt x="3" y="45"/>
                  <a:pt x="4" y="45"/>
                </a:cubicBezTo>
                <a:cubicBezTo>
                  <a:pt x="78" y="45"/>
                  <a:pt x="78" y="45"/>
                  <a:pt x="78" y="45"/>
                </a:cubicBezTo>
                <a:cubicBezTo>
                  <a:pt x="80" y="45"/>
                  <a:pt x="81" y="45"/>
                  <a:pt x="82" y="44"/>
                </a:cubicBezTo>
                <a:cubicBezTo>
                  <a:pt x="83" y="43"/>
                  <a:pt x="83" y="42"/>
                  <a:pt x="83" y="41"/>
                </a:cubicBezTo>
                <a:cubicBezTo>
                  <a:pt x="83" y="0"/>
                  <a:pt x="83" y="0"/>
                  <a:pt x="8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5" name="ïṥḻíḋè"/>
          <p:cNvSpPr/>
          <p:nvPr/>
        </p:nvSpPr>
        <p:spPr bwMode="auto">
          <a:xfrm>
            <a:off x="1903095" y="4241165"/>
            <a:ext cx="98425" cy="52705"/>
          </a:xfrm>
          <a:custGeom>
            <a:avLst/>
            <a:gdLst>
              <a:gd name="T0" fmla="*/ 83 w 83"/>
              <a:gd name="T1" fmla="*/ 45 h 45"/>
              <a:gd name="T2" fmla="*/ 83 w 83"/>
              <a:gd name="T3" fmla="*/ 5 h 45"/>
              <a:gd name="T4" fmla="*/ 82 w 83"/>
              <a:gd name="T5" fmla="*/ 1 h 45"/>
              <a:gd name="T6" fmla="*/ 78 w 83"/>
              <a:gd name="T7" fmla="*/ 0 h 45"/>
              <a:gd name="T8" fmla="*/ 4 w 83"/>
              <a:gd name="T9" fmla="*/ 0 h 45"/>
              <a:gd name="T10" fmla="*/ 1 w 83"/>
              <a:gd name="T11" fmla="*/ 1 h 45"/>
              <a:gd name="T12" fmla="*/ 0 w 83"/>
              <a:gd name="T13" fmla="*/ 5 h 45"/>
              <a:gd name="T14" fmla="*/ 0 w 83"/>
              <a:gd name="T15" fmla="*/ 45 h 45"/>
              <a:gd name="T16" fmla="*/ 83 w 83"/>
              <a:gd name="T17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45">
                <a:moveTo>
                  <a:pt x="83" y="45"/>
                </a:moveTo>
                <a:cubicBezTo>
                  <a:pt x="83" y="5"/>
                  <a:pt x="83" y="5"/>
                  <a:pt x="83" y="5"/>
                </a:cubicBezTo>
                <a:cubicBezTo>
                  <a:pt x="83" y="4"/>
                  <a:pt x="83" y="2"/>
                  <a:pt x="82" y="1"/>
                </a:cubicBezTo>
                <a:cubicBezTo>
                  <a:pt x="81" y="0"/>
                  <a:pt x="80" y="0"/>
                  <a:pt x="78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4"/>
                  <a:pt x="0" y="5"/>
                </a:cubicBezTo>
                <a:cubicBezTo>
                  <a:pt x="0" y="45"/>
                  <a:pt x="0" y="45"/>
                  <a:pt x="0" y="45"/>
                </a:cubicBezTo>
                <a:lnTo>
                  <a:pt x="83" y="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6" name="íṩḻíḍé"/>
          <p:cNvSpPr/>
          <p:nvPr/>
        </p:nvSpPr>
        <p:spPr bwMode="auto">
          <a:xfrm>
            <a:off x="2022475" y="3879215"/>
            <a:ext cx="98425" cy="219710"/>
          </a:xfrm>
          <a:custGeom>
            <a:avLst/>
            <a:gdLst>
              <a:gd name="T0" fmla="*/ 4 w 83"/>
              <a:gd name="T1" fmla="*/ 0 h 186"/>
              <a:gd name="T2" fmla="*/ 1 w 83"/>
              <a:gd name="T3" fmla="*/ 2 h 186"/>
              <a:gd name="T4" fmla="*/ 0 w 83"/>
              <a:gd name="T5" fmla="*/ 5 h 186"/>
              <a:gd name="T6" fmla="*/ 0 w 83"/>
              <a:gd name="T7" fmla="*/ 79 h 186"/>
              <a:gd name="T8" fmla="*/ 1 w 83"/>
              <a:gd name="T9" fmla="*/ 83 h 186"/>
              <a:gd name="T10" fmla="*/ 4 w 83"/>
              <a:gd name="T11" fmla="*/ 84 h 186"/>
              <a:gd name="T12" fmla="*/ 24 w 83"/>
              <a:gd name="T13" fmla="*/ 84 h 186"/>
              <a:gd name="T14" fmla="*/ 24 w 83"/>
              <a:gd name="T15" fmla="*/ 181 h 186"/>
              <a:gd name="T16" fmla="*/ 25 w 83"/>
              <a:gd name="T17" fmla="*/ 185 h 186"/>
              <a:gd name="T18" fmla="*/ 29 w 83"/>
              <a:gd name="T19" fmla="*/ 186 h 186"/>
              <a:gd name="T20" fmla="*/ 78 w 83"/>
              <a:gd name="T21" fmla="*/ 186 h 186"/>
              <a:gd name="T22" fmla="*/ 82 w 83"/>
              <a:gd name="T23" fmla="*/ 185 h 186"/>
              <a:gd name="T24" fmla="*/ 83 w 83"/>
              <a:gd name="T25" fmla="*/ 181 h 186"/>
              <a:gd name="T26" fmla="*/ 83 w 83"/>
              <a:gd name="T27" fmla="*/ 5 h 186"/>
              <a:gd name="T28" fmla="*/ 82 w 83"/>
              <a:gd name="T29" fmla="*/ 2 h 186"/>
              <a:gd name="T30" fmla="*/ 78 w 83"/>
              <a:gd name="T31" fmla="*/ 0 h 186"/>
              <a:gd name="T32" fmla="*/ 4 w 83"/>
              <a:gd name="T3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3" h="186">
                <a:moveTo>
                  <a:pt x="4" y="0"/>
                </a:moveTo>
                <a:cubicBezTo>
                  <a:pt x="3" y="0"/>
                  <a:pt x="2" y="1"/>
                  <a:pt x="1" y="2"/>
                </a:cubicBezTo>
                <a:cubicBezTo>
                  <a:pt x="0" y="3"/>
                  <a:pt x="0" y="4"/>
                  <a:pt x="0" y="5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0" y="82"/>
                  <a:pt x="1" y="83"/>
                </a:cubicBezTo>
                <a:cubicBezTo>
                  <a:pt x="2" y="84"/>
                  <a:pt x="3" y="84"/>
                  <a:pt x="4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181"/>
                  <a:pt x="24" y="181"/>
                  <a:pt x="24" y="181"/>
                </a:cubicBezTo>
                <a:cubicBezTo>
                  <a:pt x="24" y="182"/>
                  <a:pt x="24" y="184"/>
                  <a:pt x="25" y="185"/>
                </a:cubicBezTo>
                <a:cubicBezTo>
                  <a:pt x="26" y="185"/>
                  <a:pt x="27" y="186"/>
                  <a:pt x="29" y="186"/>
                </a:cubicBezTo>
                <a:cubicBezTo>
                  <a:pt x="78" y="186"/>
                  <a:pt x="78" y="186"/>
                  <a:pt x="78" y="186"/>
                </a:cubicBezTo>
                <a:cubicBezTo>
                  <a:pt x="80" y="186"/>
                  <a:pt x="81" y="185"/>
                  <a:pt x="82" y="185"/>
                </a:cubicBezTo>
                <a:cubicBezTo>
                  <a:pt x="83" y="184"/>
                  <a:pt x="83" y="182"/>
                  <a:pt x="83" y="181"/>
                </a:cubicBezTo>
                <a:cubicBezTo>
                  <a:pt x="83" y="5"/>
                  <a:pt x="83" y="5"/>
                  <a:pt x="83" y="5"/>
                </a:cubicBezTo>
                <a:cubicBezTo>
                  <a:pt x="83" y="4"/>
                  <a:pt x="83" y="3"/>
                  <a:pt x="82" y="2"/>
                </a:cubicBezTo>
                <a:cubicBezTo>
                  <a:pt x="81" y="1"/>
                  <a:pt x="80" y="0"/>
                  <a:pt x="78" y="0"/>
                </a:cubicBez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" name="ïṡļïḓé"/>
          <p:cNvSpPr/>
          <p:nvPr/>
        </p:nvSpPr>
        <p:spPr bwMode="auto">
          <a:xfrm>
            <a:off x="1422400" y="3916680"/>
            <a:ext cx="250190" cy="353695"/>
          </a:xfrm>
          <a:custGeom>
            <a:avLst/>
            <a:gdLst>
              <a:gd name="T0" fmla="*/ 22 w 211"/>
              <a:gd name="T1" fmla="*/ 10 h 300"/>
              <a:gd name="T2" fmla="*/ 70 w 211"/>
              <a:gd name="T3" fmla="*/ 22 h 300"/>
              <a:gd name="T4" fmla="*/ 201 w 211"/>
              <a:gd name="T5" fmla="*/ 243 h 300"/>
              <a:gd name="T6" fmla="*/ 189 w 211"/>
              <a:gd name="T7" fmla="*/ 291 h 300"/>
              <a:gd name="T8" fmla="*/ 189 w 211"/>
              <a:gd name="T9" fmla="*/ 291 h 300"/>
              <a:gd name="T10" fmla="*/ 141 w 211"/>
              <a:gd name="T11" fmla="*/ 278 h 300"/>
              <a:gd name="T12" fmla="*/ 10 w 211"/>
              <a:gd name="T13" fmla="*/ 58 h 300"/>
              <a:gd name="T14" fmla="*/ 22 w 211"/>
              <a:gd name="T15" fmla="*/ 1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0">
                <a:moveTo>
                  <a:pt x="22" y="10"/>
                </a:moveTo>
                <a:cubicBezTo>
                  <a:pt x="39" y="0"/>
                  <a:pt x="60" y="6"/>
                  <a:pt x="70" y="22"/>
                </a:cubicBezTo>
                <a:cubicBezTo>
                  <a:pt x="201" y="243"/>
                  <a:pt x="201" y="243"/>
                  <a:pt x="201" y="243"/>
                </a:cubicBezTo>
                <a:cubicBezTo>
                  <a:pt x="211" y="259"/>
                  <a:pt x="206" y="281"/>
                  <a:pt x="189" y="291"/>
                </a:cubicBezTo>
                <a:cubicBezTo>
                  <a:pt x="189" y="291"/>
                  <a:pt x="189" y="291"/>
                  <a:pt x="189" y="291"/>
                </a:cubicBezTo>
                <a:cubicBezTo>
                  <a:pt x="173" y="300"/>
                  <a:pt x="151" y="295"/>
                  <a:pt x="141" y="278"/>
                </a:cubicBezTo>
                <a:cubicBezTo>
                  <a:pt x="10" y="58"/>
                  <a:pt x="10" y="58"/>
                  <a:pt x="10" y="58"/>
                </a:cubicBezTo>
                <a:cubicBezTo>
                  <a:pt x="0" y="41"/>
                  <a:pt x="6" y="20"/>
                  <a:pt x="22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8" name="işľîḋé"/>
          <p:cNvSpPr/>
          <p:nvPr/>
        </p:nvSpPr>
        <p:spPr bwMode="auto">
          <a:xfrm>
            <a:off x="1490345" y="4062095"/>
            <a:ext cx="482600" cy="482600"/>
          </a:xfrm>
          <a:custGeom>
            <a:avLst/>
            <a:gdLst>
              <a:gd name="T0" fmla="*/ 101 w 408"/>
              <a:gd name="T1" fmla="*/ 351 h 408"/>
              <a:gd name="T2" fmla="*/ 225 w 408"/>
              <a:gd name="T3" fmla="*/ 383 h 408"/>
              <a:gd name="T4" fmla="*/ 351 w 408"/>
              <a:gd name="T5" fmla="*/ 308 h 408"/>
              <a:gd name="T6" fmla="*/ 383 w 408"/>
              <a:gd name="T7" fmla="*/ 183 h 408"/>
              <a:gd name="T8" fmla="*/ 308 w 408"/>
              <a:gd name="T9" fmla="*/ 57 h 408"/>
              <a:gd name="T10" fmla="*/ 183 w 408"/>
              <a:gd name="T11" fmla="*/ 25 h 408"/>
              <a:gd name="T12" fmla="*/ 57 w 408"/>
              <a:gd name="T13" fmla="*/ 101 h 408"/>
              <a:gd name="T14" fmla="*/ 25 w 408"/>
              <a:gd name="T15" fmla="*/ 225 h 408"/>
              <a:gd name="T16" fmla="*/ 101 w 408"/>
              <a:gd name="T17" fmla="*/ 351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8" h="408">
                <a:moveTo>
                  <a:pt x="101" y="351"/>
                </a:moveTo>
                <a:cubicBezTo>
                  <a:pt x="126" y="394"/>
                  <a:pt x="182" y="408"/>
                  <a:pt x="225" y="383"/>
                </a:cubicBezTo>
                <a:cubicBezTo>
                  <a:pt x="351" y="308"/>
                  <a:pt x="351" y="308"/>
                  <a:pt x="351" y="308"/>
                </a:cubicBezTo>
                <a:cubicBezTo>
                  <a:pt x="394" y="282"/>
                  <a:pt x="408" y="226"/>
                  <a:pt x="383" y="183"/>
                </a:cubicBezTo>
                <a:cubicBezTo>
                  <a:pt x="308" y="57"/>
                  <a:pt x="308" y="57"/>
                  <a:pt x="308" y="57"/>
                </a:cubicBezTo>
                <a:cubicBezTo>
                  <a:pt x="282" y="14"/>
                  <a:pt x="226" y="0"/>
                  <a:pt x="183" y="25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14" y="126"/>
                  <a:pt x="0" y="182"/>
                  <a:pt x="25" y="225"/>
                </a:cubicBezTo>
                <a:lnTo>
                  <a:pt x="101" y="351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9" name="íšḻíḑê"/>
          <p:cNvSpPr/>
          <p:nvPr/>
        </p:nvSpPr>
        <p:spPr bwMode="auto">
          <a:xfrm>
            <a:off x="1666875" y="3928745"/>
            <a:ext cx="193675" cy="259715"/>
          </a:xfrm>
          <a:custGeom>
            <a:avLst/>
            <a:gdLst>
              <a:gd name="T0" fmla="*/ 22 w 164"/>
              <a:gd name="T1" fmla="*/ 9 h 220"/>
              <a:gd name="T2" fmla="*/ 70 w 164"/>
              <a:gd name="T3" fmla="*/ 21 h 220"/>
              <a:gd name="T4" fmla="*/ 154 w 164"/>
              <a:gd name="T5" fmla="*/ 163 h 220"/>
              <a:gd name="T6" fmla="*/ 142 w 164"/>
              <a:gd name="T7" fmla="*/ 211 h 220"/>
              <a:gd name="T8" fmla="*/ 142 w 164"/>
              <a:gd name="T9" fmla="*/ 211 h 220"/>
              <a:gd name="T10" fmla="*/ 94 w 164"/>
              <a:gd name="T11" fmla="*/ 198 h 220"/>
              <a:gd name="T12" fmla="*/ 10 w 164"/>
              <a:gd name="T13" fmla="*/ 57 h 220"/>
              <a:gd name="T14" fmla="*/ 22 w 164"/>
              <a:gd name="T15" fmla="*/ 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" h="220">
                <a:moveTo>
                  <a:pt x="22" y="9"/>
                </a:moveTo>
                <a:cubicBezTo>
                  <a:pt x="39" y="0"/>
                  <a:pt x="60" y="5"/>
                  <a:pt x="70" y="21"/>
                </a:cubicBezTo>
                <a:cubicBezTo>
                  <a:pt x="154" y="163"/>
                  <a:pt x="154" y="163"/>
                  <a:pt x="154" y="163"/>
                </a:cubicBezTo>
                <a:cubicBezTo>
                  <a:pt x="164" y="179"/>
                  <a:pt x="159" y="201"/>
                  <a:pt x="142" y="211"/>
                </a:cubicBezTo>
                <a:cubicBezTo>
                  <a:pt x="142" y="211"/>
                  <a:pt x="142" y="211"/>
                  <a:pt x="142" y="211"/>
                </a:cubicBezTo>
                <a:cubicBezTo>
                  <a:pt x="126" y="220"/>
                  <a:pt x="104" y="215"/>
                  <a:pt x="94" y="198"/>
                </a:cubicBezTo>
                <a:cubicBezTo>
                  <a:pt x="10" y="57"/>
                  <a:pt x="10" y="57"/>
                  <a:pt x="10" y="57"/>
                </a:cubicBezTo>
                <a:cubicBezTo>
                  <a:pt x="0" y="41"/>
                  <a:pt x="6" y="19"/>
                  <a:pt x="22" y="9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0" name="îṥ1iḋe"/>
          <p:cNvSpPr/>
          <p:nvPr/>
        </p:nvSpPr>
        <p:spPr bwMode="auto">
          <a:xfrm>
            <a:off x="1538605" y="3910965"/>
            <a:ext cx="250190" cy="354965"/>
          </a:xfrm>
          <a:custGeom>
            <a:avLst/>
            <a:gdLst>
              <a:gd name="T0" fmla="*/ 22 w 211"/>
              <a:gd name="T1" fmla="*/ 9 h 300"/>
              <a:gd name="T2" fmla="*/ 70 w 211"/>
              <a:gd name="T3" fmla="*/ 22 h 300"/>
              <a:gd name="T4" fmla="*/ 201 w 211"/>
              <a:gd name="T5" fmla="*/ 242 h 300"/>
              <a:gd name="T6" fmla="*/ 189 w 211"/>
              <a:gd name="T7" fmla="*/ 290 h 300"/>
              <a:gd name="T8" fmla="*/ 189 w 211"/>
              <a:gd name="T9" fmla="*/ 290 h 300"/>
              <a:gd name="T10" fmla="*/ 141 w 211"/>
              <a:gd name="T11" fmla="*/ 278 h 300"/>
              <a:gd name="T12" fmla="*/ 10 w 211"/>
              <a:gd name="T13" fmla="*/ 57 h 300"/>
              <a:gd name="T14" fmla="*/ 22 w 211"/>
              <a:gd name="T15" fmla="*/ 9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0">
                <a:moveTo>
                  <a:pt x="22" y="9"/>
                </a:moveTo>
                <a:cubicBezTo>
                  <a:pt x="39" y="0"/>
                  <a:pt x="60" y="5"/>
                  <a:pt x="70" y="22"/>
                </a:cubicBezTo>
                <a:cubicBezTo>
                  <a:pt x="201" y="242"/>
                  <a:pt x="201" y="242"/>
                  <a:pt x="201" y="242"/>
                </a:cubicBezTo>
                <a:cubicBezTo>
                  <a:pt x="211" y="259"/>
                  <a:pt x="206" y="280"/>
                  <a:pt x="189" y="290"/>
                </a:cubicBezTo>
                <a:cubicBezTo>
                  <a:pt x="189" y="290"/>
                  <a:pt x="189" y="290"/>
                  <a:pt x="189" y="290"/>
                </a:cubicBezTo>
                <a:cubicBezTo>
                  <a:pt x="173" y="300"/>
                  <a:pt x="151" y="294"/>
                  <a:pt x="141" y="278"/>
                </a:cubicBezTo>
                <a:cubicBezTo>
                  <a:pt x="10" y="57"/>
                  <a:pt x="10" y="57"/>
                  <a:pt x="10" y="57"/>
                </a:cubicBezTo>
                <a:cubicBezTo>
                  <a:pt x="0" y="41"/>
                  <a:pt x="6" y="19"/>
                  <a:pt x="22" y="9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1" name="í$1íḋe"/>
          <p:cNvSpPr/>
          <p:nvPr/>
        </p:nvSpPr>
        <p:spPr bwMode="auto">
          <a:xfrm>
            <a:off x="1355725" y="4002405"/>
            <a:ext cx="250190" cy="354965"/>
          </a:xfrm>
          <a:custGeom>
            <a:avLst/>
            <a:gdLst>
              <a:gd name="T0" fmla="*/ 22 w 211"/>
              <a:gd name="T1" fmla="*/ 10 h 300"/>
              <a:gd name="T2" fmla="*/ 70 w 211"/>
              <a:gd name="T3" fmla="*/ 22 h 300"/>
              <a:gd name="T4" fmla="*/ 201 w 211"/>
              <a:gd name="T5" fmla="*/ 243 h 300"/>
              <a:gd name="T6" fmla="*/ 189 w 211"/>
              <a:gd name="T7" fmla="*/ 291 h 300"/>
              <a:gd name="T8" fmla="*/ 189 w 211"/>
              <a:gd name="T9" fmla="*/ 291 h 300"/>
              <a:gd name="T10" fmla="*/ 141 w 211"/>
              <a:gd name="T11" fmla="*/ 278 h 300"/>
              <a:gd name="T12" fmla="*/ 10 w 211"/>
              <a:gd name="T13" fmla="*/ 58 h 300"/>
              <a:gd name="T14" fmla="*/ 22 w 211"/>
              <a:gd name="T15" fmla="*/ 1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0">
                <a:moveTo>
                  <a:pt x="22" y="10"/>
                </a:moveTo>
                <a:cubicBezTo>
                  <a:pt x="38" y="0"/>
                  <a:pt x="60" y="6"/>
                  <a:pt x="70" y="22"/>
                </a:cubicBezTo>
                <a:cubicBezTo>
                  <a:pt x="201" y="243"/>
                  <a:pt x="201" y="243"/>
                  <a:pt x="201" y="243"/>
                </a:cubicBezTo>
                <a:cubicBezTo>
                  <a:pt x="211" y="259"/>
                  <a:pt x="205" y="281"/>
                  <a:pt x="189" y="291"/>
                </a:cubicBezTo>
                <a:cubicBezTo>
                  <a:pt x="189" y="291"/>
                  <a:pt x="189" y="291"/>
                  <a:pt x="189" y="291"/>
                </a:cubicBezTo>
                <a:cubicBezTo>
                  <a:pt x="172" y="300"/>
                  <a:pt x="151" y="295"/>
                  <a:pt x="141" y="278"/>
                </a:cubicBezTo>
                <a:cubicBezTo>
                  <a:pt x="10" y="58"/>
                  <a:pt x="10" y="58"/>
                  <a:pt x="10" y="58"/>
                </a:cubicBezTo>
                <a:cubicBezTo>
                  <a:pt x="0" y="41"/>
                  <a:pt x="5" y="20"/>
                  <a:pt x="22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2" name="îśļíḑè"/>
          <p:cNvSpPr/>
          <p:nvPr/>
        </p:nvSpPr>
        <p:spPr bwMode="auto">
          <a:xfrm>
            <a:off x="1642745" y="4227830"/>
            <a:ext cx="450215" cy="520700"/>
          </a:xfrm>
          <a:custGeom>
            <a:avLst/>
            <a:gdLst>
              <a:gd name="T0" fmla="*/ 380 w 380"/>
              <a:gd name="T1" fmla="*/ 326 h 440"/>
              <a:gd name="T2" fmla="*/ 209 w 380"/>
              <a:gd name="T3" fmla="*/ 39 h 440"/>
              <a:gd name="T4" fmla="*/ 124 w 380"/>
              <a:gd name="T5" fmla="*/ 17 h 440"/>
              <a:gd name="T6" fmla="*/ 39 w 380"/>
              <a:gd name="T7" fmla="*/ 68 h 440"/>
              <a:gd name="T8" fmla="*/ 17 w 380"/>
              <a:gd name="T9" fmla="*/ 153 h 440"/>
              <a:gd name="T10" fmla="*/ 189 w 380"/>
              <a:gd name="T11" fmla="*/ 440 h 440"/>
              <a:gd name="T12" fmla="*/ 380 w 380"/>
              <a:gd name="T13" fmla="*/ 326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440">
                <a:moveTo>
                  <a:pt x="380" y="326"/>
                </a:moveTo>
                <a:cubicBezTo>
                  <a:pt x="209" y="39"/>
                  <a:pt x="209" y="39"/>
                  <a:pt x="209" y="39"/>
                </a:cubicBezTo>
                <a:cubicBezTo>
                  <a:pt x="191" y="9"/>
                  <a:pt x="153" y="0"/>
                  <a:pt x="124" y="17"/>
                </a:cubicBezTo>
                <a:cubicBezTo>
                  <a:pt x="39" y="68"/>
                  <a:pt x="39" y="68"/>
                  <a:pt x="39" y="68"/>
                </a:cubicBezTo>
                <a:cubicBezTo>
                  <a:pt x="9" y="86"/>
                  <a:pt x="0" y="123"/>
                  <a:pt x="17" y="153"/>
                </a:cubicBezTo>
                <a:cubicBezTo>
                  <a:pt x="189" y="440"/>
                  <a:pt x="189" y="440"/>
                  <a:pt x="189" y="440"/>
                </a:cubicBezTo>
                <a:lnTo>
                  <a:pt x="380" y="326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3" name="îṣḷîdé"/>
          <p:cNvSpPr/>
          <p:nvPr/>
        </p:nvSpPr>
        <p:spPr bwMode="auto">
          <a:xfrm>
            <a:off x="1401445" y="4300855"/>
            <a:ext cx="182880" cy="172720"/>
          </a:xfrm>
          <a:custGeom>
            <a:avLst/>
            <a:gdLst>
              <a:gd name="T0" fmla="*/ 155 w 155"/>
              <a:gd name="T1" fmla="*/ 146 h 146"/>
              <a:gd name="T2" fmla="*/ 87 w 155"/>
              <a:gd name="T3" fmla="*/ 32 h 146"/>
              <a:gd name="T4" fmla="*/ 17 w 155"/>
              <a:gd name="T5" fmla="*/ 14 h 146"/>
              <a:gd name="T6" fmla="*/ 2 w 155"/>
              <a:gd name="T7" fmla="*/ 23 h 146"/>
              <a:gd name="T8" fmla="*/ 0 w 155"/>
              <a:gd name="T9" fmla="*/ 24 h 146"/>
              <a:gd name="T10" fmla="*/ 58 w 155"/>
              <a:gd name="T11" fmla="*/ 122 h 146"/>
              <a:gd name="T12" fmla="*/ 155 w 155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46">
                <a:moveTo>
                  <a:pt x="155" y="146"/>
                </a:moveTo>
                <a:cubicBezTo>
                  <a:pt x="87" y="32"/>
                  <a:pt x="87" y="32"/>
                  <a:pt x="87" y="32"/>
                </a:cubicBezTo>
                <a:cubicBezTo>
                  <a:pt x="73" y="8"/>
                  <a:pt x="41" y="0"/>
                  <a:pt x="17" y="14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1" y="24"/>
                  <a:pt x="0" y="24"/>
                </a:cubicBezTo>
                <a:cubicBezTo>
                  <a:pt x="58" y="122"/>
                  <a:pt x="58" y="122"/>
                  <a:pt x="58" y="122"/>
                </a:cubicBezTo>
                <a:lnTo>
                  <a:pt x="155" y="146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4" name="ïśľiďè"/>
          <p:cNvSpPr/>
          <p:nvPr/>
        </p:nvSpPr>
        <p:spPr bwMode="auto">
          <a:xfrm>
            <a:off x="1440815" y="4389755"/>
            <a:ext cx="238760" cy="139700"/>
          </a:xfrm>
          <a:custGeom>
            <a:avLst/>
            <a:gdLst>
              <a:gd name="T0" fmla="*/ 151 w 202"/>
              <a:gd name="T1" fmla="*/ 32 h 118"/>
              <a:gd name="T2" fmla="*/ 32 w 202"/>
              <a:gd name="T3" fmla="*/ 2 h 118"/>
              <a:gd name="T4" fmla="*/ 0 w 202"/>
              <a:gd name="T5" fmla="*/ 5 h 118"/>
              <a:gd name="T6" fmla="*/ 44 w 202"/>
              <a:gd name="T7" fmla="*/ 78 h 118"/>
              <a:gd name="T8" fmla="*/ 202 w 202"/>
              <a:gd name="T9" fmla="*/ 118 h 118"/>
              <a:gd name="T10" fmla="*/ 151 w 202"/>
              <a:gd name="T11" fmla="*/ 3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2" h="118">
                <a:moveTo>
                  <a:pt x="151" y="32"/>
                </a:moveTo>
                <a:cubicBezTo>
                  <a:pt x="32" y="2"/>
                  <a:pt x="32" y="2"/>
                  <a:pt x="32" y="2"/>
                </a:cubicBezTo>
                <a:cubicBezTo>
                  <a:pt x="21" y="0"/>
                  <a:pt x="10" y="1"/>
                  <a:pt x="0" y="5"/>
                </a:cubicBezTo>
                <a:cubicBezTo>
                  <a:pt x="44" y="78"/>
                  <a:pt x="44" y="78"/>
                  <a:pt x="44" y="78"/>
                </a:cubicBezTo>
                <a:cubicBezTo>
                  <a:pt x="202" y="118"/>
                  <a:pt x="202" y="118"/>
                  <a:pt x="202" y="118"/>
                </a:cubicBezTo>
                <a:lnTo>
                  <a:pt x="151" y="32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5" name="ísḷiḑê"/>
          <p:cNvSpPr/>
          <p:nvPr/>
        </p:nvSpPr>
        <p:spPr bwMode="auto">
          <a:xfrm>
            <a:off x="1811655" y="4545330"/>
            <a:ext cx="612140" cy="574040"/>
          </a:xfrm>
          <a:custGeom>
            <a:avLst/>
            <a:gdLst>
              <a:gd name="T0" fmla="*/ 676 w 676"/>
              <a:gd name="T1" fmla="*/ 634 h 634"/>
              <a:gd name="T2" fmla="*/ 276 w 676"/>
              <a:gd name="T3" fmla="*/ 634 h 634"/>
              <a:gd name="T4" fmla="*/ 0 w 676"/>
              <a:gd name="T5" fmla="*/ 175 h 634"/>
              <a:gd name="T6" fmla="*/ 296 w 676"/>
              <a:gd name="T7" fmla="*/ 0 h 634"/>
              <a:gd name="T8" fmla="*/ 676 w 676"/>
              <a:gd name="T9" fmla="*/ 63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6" h="634">
                <a:moveTo>
                  <a:pt x="676" y="634"/>
                </a:moveTo>
                <a:lnTo>
                  <a:pt x="276" y="634"/>
                </a:lnTo>
                <a:lnTo>
                  <a:pt x="0" y="175"/>
                </a:lnTo>
                <a:lnTo>
                  <a:pt x="296" y="0"/>
                </a:lnTo>
                <a:lnTo>
                  <a:pt x="676" y="634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6" name="îş1íḓé"/>
          <p:cNvSpPr/>
          <p:nvPr/>
        </p:nvSpPr>
        <p:spPr bwMode="auto">
          <a:xfrm>
            <a:off x="1755775" y="4436110"/>
            <a:ext cx="297815" cy="240030"/>
          </a:xfrm>
          <a:custGeom>
            <a:avLst/>
            <a:gdLst>
              <a:gd name="T0" fmla="*/ 329 w 329"/>
              <a:gd name="T1" fmla="*/ 107 h 265"/>
              <a:gd name="T2" fmla="*/ 64 w 329"/>
              <a:gd name="T3" fmla="*/ 265 h 265"/>
              <a:gd name="T4" fmla="*/ 0 w 329"/>
              <a:gd name="T5" fmla="*/ 158 h 265"/>
              <a:gd name="T6" fmla="*/ 265 w 329"/>
              <a:gd name="T7" fmla="*/ 0 h 265"/>
              <a:gd name="T8" fmla="*/ 329 w 329"/>
              <a:gd name="T9" fmla="*/ 10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9" h="265">
                <a:moveTo>
                  <a:pt x="329" y="107"/>
                </a:moveTo>
                <a:lnTo>
                  <a:pt x="64" y="265"/>
                </a:lnTo>
                <a:lnTo>
                  <a:pt x="0" y="158"/>
                </a:lnTo>
                <a:lnTo>
                  <a:pt x="265" y="0"/>
                </a:lnTo>
                <a:lnTo>
                  <a:pt x="329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5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" name="îşḷíďê"/>
          <p:cNvSpPr/>
          <p:nvPr/>
        </p:nvSpPr>
        <p:spPr bwMode="auto">
          <a:xfrm>
            <a:off x="1764030" y="4467860"/>
            <a:ext cx="346710" cy="284480"/>
          </a:xfrm>
          <a:custGeom>
            <a:avLst/>
            <a:gdLst>
              <a:gd name="T0" fmla="*/ 383 w 383"/>
              <a:gd name="T1" fmla="*/ 133 h 314"/>
              <a:gd name="T2" fmla="*/ 80 w 383"/>
              <a:gd name="T3" fmla="*/ 314 h 314"/>
              <a:gd name="T4" fmla="*/ 0 w 383"/>
              <a:gd name="T5" fmla="*/ 182 h 314"/>
              <a:gd name="T6" fmla="*/ 303 w 383"/>
              <a:gd name="T7" fmla="*/ 0 h 314"/>
              <a:gd name="T8" fmla="*/ 383 w 383"/>
              <a:gd name="T9" fmla="*/ 133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3" h="314">
                <a:moveTo>
                  <a:pt x="383" y="133"/>
                </a:moveTo>
                <a:lnTo>
                  <a:pt x="80" y="314"/>
                </a:lnTo>
                <a:lnTo>
                  <a:pt x="0" y="182"/>
                </a:lnTo>
                <a:lnTo>
                  <a:pt x="303" y="0"/>
                </a:lnTo>
                <a:lnTo>
                  <a:pt x="383" y="133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8" name="islîḓe"/>
          <p:cNvSpPr/>
          <p:nvPr/>
        </p:nvSpPr>
        <p:spPr bwMode="auto">
          <a:xfrm>
            <a:off x="820420" y="3906520"/>
            <a:ext cx="248920" cy="355600"/>
          </a:xfrm>
          <a:custGeom>
            <a:avLst/>
            <a:gdLst>
              <a:gd name="T0" fmla="*/ 189 w 211"/>
              <a:gd name="T1" fmla="*/ 10 h 301"/>
              <a:gd name="T2" fmla="*/ 141 w 211"/>
              <a:gd name="T3" fmla="*/ 22 h 301"/>
              <a:gd name="T4" fmla="*/ 10 w 211"/>
              <a:gd name="T5" fmla="*/ 243 h 301"/>
              <a:gd name="T6" fmla="*/ 22 w 211"/>
              <a:gd name="T7" fmla="*/ 291 h 301"/>
              <a:gd name="T8" fmla="*/ 22 w 211"/>
              <a:gd name="T9" fmla="*/ 291 h 301"/>
              <a:gd name="T10" fmla="*/ 70 w 211"/>
              <a:gd name="T11" fmla="*/ 279 h 301"/>
              <a:gd name="T12" fmla="*/ 201 w 211"/>
              <a:gd name="T13" fmla="*/ 58 h 301"/>
              <a:gd name="T14" fmla="*/ 189 w 211"/>
              <a:gd name="T15" fmla="*/ 1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1">
                <a:moveTo>
                  <a:pt x="189" y="10"/>
                </a:moveTo>
                <a:cubicBezTo>
                  <a:pt x="173" y="0"/>
                  <a:pt x="151" y="6"/>
                  <a:pt x="141" y="22"/>
                </a:cubicBezTo>
                <a:cubicBezTo>
                  <a:pt x="10" y="243"/>
                  <a:pt x="10" y="243"/>
                  <a:pt x="10" y="243"/>
                </a:cubicBezTo>
                <a:cubicBezTo>
                  <a:pt x="0" y="259"/>
                  <a:pt x="6" y="281"/>
                  <a:pt x="22" y="291"/>
                </a:cubicBezTo>
                <a:cubicBezTo>
                  <a:pt x="22" y="291"/>
                  <a:pt x="22" y="291"/>
                  <a:pt x="22" y="291"/>
                </a:cubicBezTo>
                <a:cubicBezTo>
                  <a:pt x="39" y="301"/>
                  <a:pt x="60" y="295"/>
                  <a:pt x="70" y="279"/>
                </a:cubicBezTo>
                <a:cubicBezTo>
                  <a:pt x="201" y="58"/>
                  <a:pt x="201" y="58"/>
                  <a:pt x="201" y="58"/>
                </a:cubicBezTo>
                <a:cubicBezTo>
                  <a:pt x="211" y="41"/>
                  <a:pt x="206" y="20"/>
                  <a:pt x="189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9" name="iSľíḋe"/>
          <p:cNvSpPr/>
          <p:nvPr/>
        </p:nvSpPr>
        <p:spPr bwMode="auto">
          <a:xfrm>
            <a:off x="518795" y="4053205"/>
            <a:ext cx="483235" cy="483235"/>
          </a:xfrm>
          <a:custGeom>
            <a:avLst/>
            <a:gdLst>
              <a:gd name="T0" fmla="*/ 307 w 408"/>
              <a:gd name="T1" fmla="*/ 352 h 409"/>
              <a:gd name="T2" fmla="*/ 183 w 408"/>
              <a:gd name="T3" fmla="*/ 383 h 409"/>
              <a:gd name="T4" fmla="*/ 57 w 408"/>
              <a:gd name="T5" fmla="*/ 308 h 409"/>
              <a:gd name="T6" fmla="*/ 25 w 408"/>
              <a:gd name="T7" fmla="*/ 184 h 409"/>
              <a:gd name="T8" fmla="*/ 101 w 408"/>
              <a:gd name="T9" fmla="*/ 57 h 409"/>
              <a:gd name="T10" fmla="*/ 225 w 408"/>
              <a:gd name="T11" fmla="*/ 26 h 409"/>
              <a:gd name="T12" fmla="*/ 351 w 408"/>
              <a:gd name="T13" fmla="*/ 101 h 409"/>
              <a:gd name="T14" fmla="*/ 383 w 408"/>
              <a:gd name="T15" fmla="*/ 225 h 409"/>
              <a:gd name="T16" fmla="*/ 307 w 408"/>
              <a:gd name="T17" fmla="*/ 352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8" h="409">
                <a:moveTo>
                  <a:pt x="307" y="352"/>
                </a:moveTo>
                <a:cubicBezTo>
                  <a:pt x="282" y="395"/>
                  <a:pt x="226" y="409"/>
                  <a:pt x="183" y="383"/>
                </a:cubicBezTo>
                <a:cubicBezTo>
                  <a:pt x="57" y="308"/>
                  <a:pt x="57" y="308"/>
                  <a:pt x="57" y="308"/>
                </a:cubicBezTo>
                <a:cubicBezTo>
                  <a:pt x="14" y="282"/>
                  <a:pt x="0" y="227"/>
                  <a:pt x="25" y="184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26" y="14"/>
                  <a:pt x="182" y="0"/>
                  <a:pt x="225" y="26"/>
                </a:cubicBezTo>
                <a:cubicBezTo>
                  <a:pt x="351" y="101"/>
                  <a:pt x="351" y="101"/>
                  <a:pt x="351" y="101"/>
                </a:cubicBezTo>
                <a:cubicBezTo>
                  <a:pt x="394" y="127"/>
                  <a:pt x="408" y="182"/>
                  <a:pt x="383" y="225"/>
                </a:cubicBezTo>
                <a:lnTo>
                  <a:pt x="307" y="352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0" name="ïslîďe"/>
          <p:cNvSpPr/>
          <p:nvPr/>
        </p:nvSpPr>
        <p:spPr bwMode="auto">
          <a:xfrm>
            <a:off x="631825" y="3919855"/>
            <a:ext cx="193675" cy="260985"/>
          </a:xfrm>
          <a:custGeom>
            <a:avLst/>
            <a:gdLst>
              <a:gd name="T0" fmla="*/ 142 w 164"/>
              <a:gd name="T1" fmla="*/ 10 h 221"/>
              <a:gd name="T2" fmla="*/ 94 w 164"/>
              <a:gd name="T3" fmla="*/ 22 h 221"/>
              <a:gd name="T4" fmla="*/ 10 w 164"/>
              <a:gd name="T5" fmla="*/ 163 h 221"/>
              <a:gd name="T6" fmla="*/ 22 w 164"/>
              <a:gd name="T7" fmla="*/ 211 h 221"/>
              <a:gd name="T8" fmla="*/ 22 w 164"/>
              <a:gd name="T9" fmla="*/ 211 h 221"/>
              <a:gd name="T10" fmla="*/ 70 w 164"/>
              <a:gd name="T11" fmla="*/ 199 h 221"/>
              <a:gd name="T12" fmla="*/ 154 w 164"/>
              <a:gd name="T13" fmla="*/ 57 h 221"/>
              <a:gd name="T14" fmla="*/ 142 w 164"/>
              <a:gd name="T15" fmla="*/ 1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" h="221">
                <a:moveTo>
                  <a:pt x="142" y="10"/>
                </a:moveTo>
                <a:cubicBezTo>
                  <a:pt x="125" y="0"/>
                  <a:pt x="104" y="5"/>
                  <a:pt x="94" y="22"/>
                </a:cubicBezTo>
                <a:cubicBezTo>
                  <a:pt x="10" y="163"/>
                  <a:pt x="10" y="163"/>
                  <a:pt x="10" y="163"/>
                </a:cubicBezTo>
                <a:cubicBezTo>
                  <a:pt x="0" y="179"/>
                  <a:pt x="6" y="201"/>
                  <a:pt x="22" y="211"/>
                </a:cubicBezTo>
                <a:cubicBezTo>
                  <a:pt x="22" y="211"/>
                  <a:pt x="22" y="211"/>
                  <a:pt x="22" y="211"/>
                </a:cubicBezTo>
                <a:cubicBezTo>
                  <a:pt x="39" y="221"/>
                  <a:pt x="60" y="215"/>
                  <a:pt x="70" y="199"/>
                </a:cubicBezTo>
                <a:cubicBezTo>
                  <a:pt x="154" y="57"/>
                  <a:pt x="154" y="57"/>
                  <a:pt x="154" y="57"/>
                </a:cubicBezTo>
                <a:cubicBezTo>
                  <a:pt x="164" y="41"/>
                  <a:pt x="158" y="19"/>
                  <a:pt x="142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1" name="iṣḷïďé"/>
          <p:cNvSpPr/>
          <p:nvPr/>
        </p:nvSpPr>
        <p:spPr bwMode="auto">
          <a:xfrm>
            <a:off x="703580" y="3902075"/>
            <a:ext cx="250190" cy="354965"/>
          </a:xfrm>
          <a:custGeom>
            <a:avLst/>
            <a:gdLst>
              <a:gd name="T0" fmla="*/ 189 w 211"/>
              <a:gd name="T1" fmla="*/ 10 h 300"/>
              <a:gd name="T2" fmla="*/ 141 w 211"/>
              <a:gd name="T3" fmla="*/ 22 h 300"/>
              <a:gd name="T4" fmla="*/ 10 w 211"/>
              <a:gd name="T5" fmla="*/ 242 h 300"/>
              <a:gd name="T6" fmla="*/ 22 w 211"/>
              <a:gd name="T7" fmla="*/ 290 h 300"/>
              <a:gd name="T8" fmla="*/ 22 w 211"/>
              <a:gd name="T9" fmla="*/ 290 h 300"/>
              <a:gd name="T10" fmla="*/ 70 w 211"/>
              <a:gd name="T11" fmla="*/ 278 h 300"/>
              <a:gd name="T12" fmla="*/ 201 w 211"/>
              <a:gd name="T13" fmla="*/ 57 h 300"/>
              <a:gd name="T14" fmla="*/ 189 w 211"/>
              <a:gd name="T15" fmla="*/ 1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0">
                <a:moveTo>
                  <a:pt x="189" y="10"/>
                </a:moveTo>
                <a:cubicBezTo>
                  <a:pt x="173" y="0"/>
                  <a:pt x="151" y="5"/>
                  <a:pt x="141" y="22"/>
                </a:cubicBezTo>
                <a:cubicBezTo>
                  <a:pt x="10" y="242"/>
                  <a:pt x="10" y="242"/>
                  <a:pt x="10" y="242"/>
                </a:cubicBezTo>
                <a:cubicBezTo>
                  <a:pt x="0" y="259"/>
                  <a:pt x="6" y="280"/>
                  <a:pt x="22" y="290"/>
                </a:cubicBezTo>
                <a:cubicBezTo>
                  <a:pt x="22" y="290"/>
                  <a:pt x="22" y="290"/>
                  <a:pt x="22" y="290"/>
                </a:cubicBezTo>
                <a:cubicBezTo>
                  <a:pt x="39" y="300"/>
                  <a:pt x="60" y="294"/>
                  <a:pt x="70" y="278"/>
                </a:cubicBezTo>
                <a:cubicBezTo>
                  <a:pt x="201" y="57"/>
                  <a:pt x="201" y="57"/>
                  <a:pt x="201" y="57"/>
                </a:cubicBezTo>
                <a:cubicBezTo>
                  <a:pt x="211" y="41"/>
                  <a:pt x="206" y="19"/>
                  <a:pt x="189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2" name="í$ḻide"/>
          <p:cNvSpPr/>
          <p:nvPr/>
        </p:nvSpPr>
        <p:spPr bwMode="auto">
          <a:xfrm>
            <a:off x="887095" y="3992245"/>
            <a:ext cx="250190" cy="355600"/>
          </a:xfrm>
          <a:custGeom>
            <a:avLst/>
            <a:gdLst>
              <a:gd name="T0" fmla="*/ 189 w 211"/>
              <a:gd name="T1" fmla="*/ 10 h 301"/>
              <a:gd name="T2" fmla="*/ 142 w 211"/>
              <a:gd name="T3" fmla="*/ 22 h 301"/>
              <a:gd name="T4" fmla="*/ 10 w 211"/>
              <a:gd name="T5" fmla="*/ 243 h 301"/>
              <a:gd name="T6" fmla="*/ 22 w 211"/>
              <a:gd name="T7" fmla="*/ 291 h 301"/>
              <a:gd name="T8" fmla="*/ 22 w 211"/>
              <a:gd name="T9" fmla="*/ 291 h 301"/>
              <a:gd name="T10" fmla="*/ 70 w 211"/>
              <a:gd name="T11" fmla="*/ 279 h 301"/>
              <a:gd name="T12" fmla="*/ 201 w 211"/>
              <a:gd name="T13" fmla="*/ 58 h 301"/>
              <a:gd name="T14" fmla="*/ 189 w 211"/>
              <a:gd name="T15" fmla="*/ 1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1">
                <a:moveTo>
                  <a:pt x="189" y="10"/>
                </a:moveTo>
                <a:cubicBezTo>
                  <a:pt x="173" y="0"/>
                  <a:pt x="151" y="6"/>
                  <a:pt x="142" y="22"/>
                </a:cubicBezTo>
                <a:cubicBezTo>
                  <a:pt x="10" y="243"/>
                  <a:pt x="10" y="243"/>
                  <a:pt x="10" y="243"/>
                </a:cubicBezTo>
                <a:cubicBezTo>
                  <a:pt x="0" y="259"/>
                  <a:pt x="6" y="281"/>
                  <a:pt x="22" y="291"/>
                </a:cubicBezTo>
                <a:cubicBezTo>
                  <a:pt x="22" y="291"/>
                  <a:pt x="22" y="291"/>
                  <a:pt x="22" y="291"/>
                </a:cubicBezTo>
                <a:cubicBezTo>
                  <a:pt x="39" y="301"/>
                  <a:pt x="60" y="295"/>
                  <a:pt x="70" y="279"/>
                </a:cubicBezTo>
                <a:cubicBezTo>
                  <a:pt x="201" y="58"/>
                  <a:pt x="201" y="58"/>
                  <a:pt x="201" y="58"/>
                </a:cubicBezTo>
                <a:cubicBezTo>
                  <a:pt x="211" y="41"/>
                  <a:pt x="206" y="20"/>
                  <a:pt x="189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3" name="ïṡľídê"/>
          <p:cNvSpPr/>
          <p:nvPr/>
        </p:nvSpPr>
        <p:spPr bwMode="auto">
          <a:xfrm>
            <a:off x="399415" y="4218940"/>
            <a:ext cx="450215" cy="519430"/>
          </a:xfrm>
          <a:custGeom>
            <a:avLst/>
            <a:gdLst>
              <a:gd name="T0" fmla="*/ 0 w 380"/>
              <a:gd name="T1" fmla="*/ 326 h 440"/>
              <a:gd name="T2" fmla="*/ 172 w 380"/>
              <a:gd name="T3" fmla="*/ 39 h 440"/>
              <a:gd name="T4" fmla="*/ 256 w 380"/>
              <a:gd name="T5" fmla="*/ 17 h 440"/>
              <a:gd name="T6" fmla="*/ 342 w 380"/>
              <a:gd name="T7" fmla="*/ 68 h 440"/>
              <a:gd name="T8" fmla="*/ 363 w 380"/>
              <a:gd name="T9" fmla="*/ 153 h 440"/>
              <a:gd name="T10" fmla="*/ 192 w 380"/>
              <a:gd name="T11" fmla="*/ 440 h 440"/>
              <a:gd name="T12" fmla="*/ 0 w 380"/>
              <a:gd name="T13" fmla="*/ 326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440">
                <a:moveTo>
                  <a:pt x="0" y="326"/>
                </a:moveTo>
                <a:cubicBezTo>
                  <a:pt x="172" y="39"/>
                  <a:pt x="172" y="39"/>
                  <a:pt x="172" y="39"/>
                </a:cubicBezTo>
                <a:cubicBezTo>
                  <a:pt x="189" y="10"/>
                  <a:pt x="227" y="0"/>
                  <a:pt x="256" y="17"/>
                </a:cubicBezTo>
                <a:cubicBezTo>
                  <a:pt x="342" y="68"/>
                  <a:pt x="342" y="68"/>
                  <a:pt x="342" y="68"/>
                </a:cubicBezTo>
                <a:cubicBezTo>
                  <a:pt x="371" y="86"/>
                  <a:pt x="380" y="124"/>
                  <a:pt x="363" y="153"/>
                </a:cubicBezTo>
                <a:cubicBezTo>
                  <a:pt x="192" y="440"/>
                  <a:pt x="192" y="440"/>
                  <a:pt x="192" y="440"/>
                </a:cubicBezTo>
                <a:lnTo>
                  <a:pt x="0" y="326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4" name="iṣľïďé"/>
          <p:cNvSpPr/>
          <p:nvPr/>
        </p:nvSpPr>
        <p:spPr bwMode="auto">
          <a:xfrm>
            <a:off x="907415" y="4291965"/>
            <a:ext cx="183515" cy="173990"/>
          </a:xfrm>
          <a:custGeom>
            <a:avLst/>
            <a:gdLst>
              <a:gd name="T0" fmla="*/ 0 w 155"/>
              <a:gd name="T1" fmla="*/ 147 h 147"/>
              <a:gd name="T2" fmla="*/ 68 w 155"/>
              <a:gd name="T3" fmla="*/ 32 h 147"/>
              <a:gd name="T4" fmla="*/ 139 w 155"/>
              <a:gd name="T5" fmla="*/ 14 h 147"/>
              <a:gd name="T6" fmla="*/ 153 w 155"/>
              <a:gd name="T7" fmla="*/ 23 h 147"/>
              <a:gd name="T8" fmla="*/ 155 w 155"/>
              <a:gd name="T9" fmla="*/ 24 h 147"/>
              <a:gd name="T10" fmla="*/ 97 w 155"/>
              <a:gd name="T11" fmla="*/ 122 h 147"/>
              <a:gd name="T12" fmla="*/ 0 w 155"/>
              <a:gd name="T13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47">
                <a:moveTo>
                  <a:pt x="0" y="147"/>
                </a:moveTo>
                <a:cubicBezTo>
                  <a:pt x="68" y="32"/>
                  <a:pt x="68" y="32"/>
                  <a:pt x="68" y="32"/>
                </a:cubicBezTo>
                <a:cubicBezTo>
                  <a:pt x="83" y="8"/>
                  <a:pt x="114" y="0"/>
                  <a:pt x="139" y="1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4" y="24"/>
                  <a:pt x="155" y="24"/>
                  <a:pt x="155" y="24"/>
                </a:cubicBezTo>
                <a:cubicBezTo>
                  <a:pt x="97" y="122"/>
                  <a:pt x="97" y="122"/>
                  <a:pt x="97" y="122"/>
                </a:cubicBezTo>
                <a:lnTo>
                  <a:pt x="0" y="147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5" name="í$ḷiḑé"/>
          <p:cNvSpPr/>
          <p:nvPr/>
        </p:nvSpPr>
        <p:spPr bwMode="auto">
          <a:xfrm>
            <a:off x="813435" y="4380865"/>
            <a:ext cx="238760" cy="140335"/>
          </a:xfrm>
          <a:custGeom>
            <a:avLst/>
            <a:gdLst>
              <a:gd name="T0" fmla="*/ 52 w 202"/>
              <a:gd name="T1" fmla="*/ 33 h 119"/>
              <a:gd name="T2" fmla="*/ 170 w 202"/>
              <a:gd name="T3" fmla="*/ 3 h 119"/>
              <a:gd name="T4" fmla="*/ 202 w 202"/>
              <a:gd name="T5" fmla="*/ 5 h 119"/>
              <a:gd name="T6" fmla="*/ 159 w 202"/>
              <a:gd name="T7" fmla="*/ 78 h 119"/>
              <a:gd name="T8" fmla="*/ 0 w 202"/>
              <a:gd name="T9" fmla="*/ 119 h 119"/>
              <a:gd name="T10" fmla="*/ 52 w 202"/>
              <a:gd name="T11" fmla="*/ 3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2" h="119">
                <a:moveTo>
                  <a:pt x="52" y="33"/>
                </a:moveTo>
                <a:cubicBezTo>
                  <a:pt x="170" y="3"/>
                  <a:pt x="170" y="3"/>
                  <a:pt x="170" y="3"/>
                </a:cubicBezTo>
                <a:cubicBezTo>
                  <a:pt x="181" y="0"/>
                  <a:pt x="193" y="1"/>
                  <a:pt x="202" y="5"/>
                </a:cubicBezTo>
                <a:cubicBezTo>
                  <a:pt x="159" y="78"/>
                  <a:pt x="159" y="78"/>
                  <a:pt x="159" y="78"/>
                </a:cubicBezTo>
                <a:cubicBezTo>
                  <a:pt x="0" y="119"/>
                  <a:pt x="0" y="119"/>
                  <a:pt x="0" y="119"/>
                </a:cubicBezTo>
                <a:lnTo>
                  <a:pt x="52" y="33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6" name="išḻïḋè"/>
          <p:cNvSpPr/>
          <p:nvPr/>
        </p:nvSpPr>
        <p:spPr bwMode="auto">
          <a:xfrm>
            <a:off x="33655" y="4536440"/>
            <a:ext cx="646430" cy="582930"/>
          </a:xfrm>
          <a:custGeom>
            <a:avLst/>
            <a:gdLst>
              <a:gd name="T0" fmla="*/ 0 w 714"/>
              <a:gd name="T1" fmla="*/ 644 h 644"/>
              <a:gd name="T2" fmla="*/ 408 w 714"/>
              <a:gd name="T3" fmla="*/ 644 h 644"/>
              <a:gd name="T4" fmla="*/ 714 w 714"/>
              <a:gd name="T5" fmla="*/ 175 h 644"/>
              <a:gd name="T6" fmla="*/ 419 w 714"/>
              <a:gd name="T7" fmla="*/ 0 h 644"/>
              <a:gd name="T8" fmla="*/ 0 w 714"/>
              <a:gd name="T9" fmla="*/ 64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4" h="644">
                <a:moveTo>
                  <a:pt x="0" y="644"/>
                </a:moveTo>
                <a:lnTo>
                  <a:pt x="408" y="644"/>
                </a:lnTo>
                <a:lnTo>
                  <a:pt x="714" y="175"/>
                </a:lnTo>
                <a:lnTo>
                  <a:pt x="419" y="0"/>
                </a:lnTo>
                <a:lnTo>
                  <a:pt x="0" y="644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7" name="íṡlîḍé"/>
          <p:cNvSpPr/>
          <p:nvPr/>
        </p:nvSpPr>
        <p:spPr bwMode="auto">
          <a:xfrm>
            <a:off x="439420" y="4427220"/>
            <a:ext cx="297815" cy="240030"/>
          </a:xfrm>
          <a:custGeom>
            <a:avLst/>
            <a:gdLst>
              <a:gd name="T0" fmla="*/ 0 w 329"/>
              <a:gd name="T1" fmla="*/ 107 h 265"/>
              <a:gd name="T2" fmla="*/ 265 w 329"/>
              <a:gd name="T3" fmla="*/ 265 h 265"/>
              <a:gd name="T4" fmla="*/ 329 w 329"/>
              <a:gd name="T5" fmla="*/ 158 h 265"/>
              <a:gd name="T6" fmla="*/ 64 w 329"/>
              <a:gd name="T7" fmla="*/ 0 h 265"/>
              <a:gd name="T8" fmla="*/ 0 w 329"/>
              <a:gd name="T9" fmla="*/ 10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9" h="265">
                <a:moveTo>
                  <a:pt x="0" y="107"/>
                </a:moveTo>
                <a:lnTo>
                  <a:pt x="265" y="265"/>
                </a:lnTo>
                <a:lnTo>
                  <a:pt x="329" y="158"/>
                </a:lnTo>
                <a:lnTo>
                  <a:pt x="64" y="0"/>
                </a:lnTo>
                <a:lnTo>
                  <a:pt x="0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5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8" name="iS1iḍê"/>
          <p:cNvSpPr/>
          <p:nvPr/>
        </p:nvSpPr>
        <p:spPr bwMode="auto">
          <a:xfrm>
            <a:off x="382270" y="4458335"/>
            <a:ext cx="346710" cy="284480"/>
          </a:xfrm>
          <a:custGeom>
            <a:avLst/>
            <a:gdLst>
              <a:gd name="T0" fmla="*/ 0 w 383"/>
              <a:gd name="T1" fmla="*/ 133 h 314"/>
              <a:gd name="T2" fmla="*/ 304 w 383"/>
              <a:gd name="T3" fmla="*/ 314 h 314"/>
              <a:gd name="T4" fmla="*/ 383 w 383"/>
              <a:gd name="T5" fmla="*/ 181 h 314"/>
              <a:gd name="T6" fmla="*/ 80 w 383"/>
              <a:gd name="T7" fmla="*/ 0 h 314"/>
              <a:gd name="T8" fmla="*/ 0 w 383"/>
              <a:gd name="T9" fmla="*/ 133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3" h="314">
                <a:moveTo>
                  <a:pt x="0" y="133"/>
                </a:moveTo>
                <a:lnTo>
                  <a:pt x="304" y="314"/>
                </a:lnTo>
                <a:lnTo>
                  <a:pt x="383" y="181"/>
                </a:lnTo>
                <a:lnTo>
                  <a:pt x="80" y="0"/>
                </a:lnTo>
                <a:lnTo>
                  <a:pt x="0" y="133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0085" y="2295525"/>
            <a:ext cx="1061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 施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三、企业应急管理能力提升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6725" y="762000"/>
            <a:ext cx="365315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应急演练</a:t>
            </a:r>
            <a:endParaRPr kumimoji="0" sz="1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03930" y="2095500"/>
            <a:ext cx="2540000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SzTx/>
              <a:buFont typeface="Arial" panose="020B0604020202020204" pitchFamily="34" charset="0"/>
              <a:buNone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清理现场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SzTx/>
              <a:buFont typeface="Arial" panose="020B0604020202020204" pitchFamily="34" charset="0"/>
              <a:buNone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救援人员洗消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SzTx/>
              <a:buFont typeface="Arial" panose="020B0604020202020204" pitchFamily="34" charset="0"/>
              <a:buNone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物资装备清点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34" name="ïŝlïḑê"/>
          <p:cNvSpPr/>
          <p:nvPr>
            <p:custDataLst>
              <p:tags r:id="rId4"/>
            </p:custDataLst>
          </p:nvPr>
        </p:nvSpPr>
        <p:spPr>
          <a:xfrm>
            <a:off x="1266190" y="1483360"/>
            <a:ext cx="5777230" cy="2284730"/>
          </a:xfrm>
          <a:prstGeom prst="frame">
            <a:avLst>
              <a:gd name="adj1" fmla="val 1203"/>
            </a:avLst>
          </a:prstGeom>
          <a:solidFill>
            <a:schemeClr val="accent3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9" name="ïŝ1ídê"/>
          <p:cNvSpPr/>
          <p:nvPr>
            <p:custDataLst>
              <p:tags r:id="rId5"/>
            </p:custDataLst>
          </p:nvPr>
        </p:nvSpPr>
        <p:spPr bwMode="auto">
          <a:xfrm>
            <a:off x="1598295" y="3514725"/>
            <a:ext cx="1289050" cy="438150"/>
          </a:xfrm>
          <a:custGeom>
            <a:avLst/>
            <a:gdLst>
              <a:gd name="T0" fmla="*/ 0 w 1089"/>
              <a:gd name="T1" fmla="*/ 17 h 371"/>
              <a:gd name="T2" fmla="*/ 1031 w 1089"/>
              <a:gd name="T3" fmla="*/ 17 h 371"/>
              <a:gd name="T4" fmla="*/ 1071 w 1089"/>
              <a:gd name="T5" fmla="*/ 58 h 371"/>
              <a:gd name="T6" fmla="*/ 1031 w 1089"/>
              <a:gd name="T7" fmla="*/ 98 h 371"/>
              <a:gd name="T8" fmla="*/ 824 w 1089"/>
              <a:gd name="T9" fmla="*/ 98 h 371"/>
              <a:gd name="T10" fmla="*/ 784 w 1089"/>
              <a:gd name="T11" fmla="*/ 138 h 371"/>
              <a:gd name="T12" fmla="*/ 784 w 1089"/>
              <a:gd name="T13" fmla="*/ 371 h 371"/>
              <a:gd name="T14" fmla="*/ 801 w 1089"/>
              <a:gd name="T15" fmla="*/ 371 h 371"/>
              <a:gd name="T16" fmla="*/ 801 w 1089"/>
              <a:gd name="T17" fmla="*/ 138 h 371"/>
              <a:gd name="T18" fmla="*/ 824 w 1089"/>
              <a:gd name="T19" fmla="*/ 115 h 371"/>
              <a:gd name="T20" fmla="*/ 1031 w 1089"/>
              <a:gd name="T21" fmla="*/ 115 h 371"/>
              <a:gd name="T22" fmla="*/ 1089 w 1089"/>
              <a:gd name="T23" fmla="*/ 58 h 371"/>
              <a:gd name="T24" fmla="*/ 1031 w 1089"/>
              <a:gd name="T25" fmla="*/ 0 h 371"/>
              <a:gd name="T26" fmla="*/ 0 w 1089"/>
              <a:gd name="T27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89" h="371">
                <a:moveTo>
                  <a:pt x="0" y="17"/>
                </a:moveTo>
                <a:cubicBezTo>
                  <a:pt x="1031" y="17"/>
                  <a:pt x="1031" y="17"/>
                  <a:pt x="1031" y="17"/>
                </a:cubicBezTo>
                <a:cubicBezTo>
                  <a:pt x="1053" y="17"/>
                  <a:pt x="1071" y="35"/>
                  <a:pt x="1071" y="58"/>
                </a:cubicBezTo>
                <a:cubicBezTo>
                  <a:pt x="1071" y="80"/>
                  <a:pt x="1053" y="98"/>
                  <a:pt x="1031" y="98"/>
                </a:cubicBezTo>
                <a:cubicBezTo>
                  <a:pt x="824" y="98"/>
                  <a:pt x="824" y="98"/>
                  <a:pt x="824" y="98"/>
                </a:cubicBezTo>
                <a:cubicBezTo>
                  <a:pt x="802" y="98"/>
                  <a:pt x="784" y="116"/>
                  <a:pt x="784" y="138"/>
                </a:cubicBezTo>
                <a:cubicBezTo>
                  <a:pt x="784" y="160"/>
                  <a:pt x="784" y="371"/>
                  <a:pt x="784" y="371"/>
                </a:cubicBezTo>
                <a:cubicBezTo>
                  <a:pt x="801" y="371"/>
                  <a:pt x="801" y="371"/>
                  <a:pt x="801" y="371"/>
                </a:cubicBezTo>
                <a:cubicBezTo>
                  <a:pt x="801" y="371"/>
                  <a:pt x="801" y="151"/>
                  <a:pt x="801" y="138"/>
                </a:cubicBezTo>
                <a:cubicBezTo>
                  <a:pt x="801" y="126"/>
                  <a:pt x="811" y="115"/>
                  <a:pt x="824" y="115"/>
                </a:cubicBezTo>
                <a:cubicBezTo>
                  <a:pt x="1031" y="115"/>
                  <a:pt x="1031" y="115"/>
                  <a:pt x="1031" y="115"/>
                </a:cubicBezTo>
                <a:cubicBezTo>
                  <a:pt x="1063" y="115"/>
                  <a:pt x="1089" y="90"/>
                  <a:pt x="1089" y="58"/>
                </a:cubicBezTo>
                <a:cubicBezTo>
                  <a:pt x="1089" y="26"/>
                  <a:pt x="1063" y="0"/>
                  <a:pt x="103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0" name="ïṥ1ïḍê"/>
          <p:cNvSpPr/>
          <p:nvPr>
            <p:custDataLst>
              <p:tags r:id="rId6"/>
            </p:custDataLst>
          </p:nvPr>
        </p:nvSpPr>
        <p:spPr bwMode="auto">
          <a:xfrm>
            <a:off x="2534285" y="3933825"/>
            <a:ext cx="119380" cy="416560"/>
          </a:xfrm>
          <a:custGeom>
            <a:avLst/>
            <a:gdLst>
              <a:gd name="T0" fmla="*/ 21 w 101"/>
              <a:gd name="T1" fmla="*/ 0 h 352"/>
              <a:gd name="T2" fmla="*/ 101 w 101"/>
              <a:gd name="T3" fmla="*/ 80 h 352"/>
              <a:gd name="T4" fmla="*/ 101 w 101"/>
              <a:gd name="T5" fmla="*/ 272 h 352"/>
              <a:gd name="T6" fmla="*/ 21 w 101"/>
              <a:gd name="T7" fmla="*/ 352 h 352"/>
              <a:gd name="T8" fmla="*/ 0 w 101"/>
              <a:gd name="T9" fmla="*/ 352 h 352"/>
              <a:gd name="T10" fmla="*/ 0 w 101"/>
              <a:gd name="T11" fmla="*/ 0 h 352"/>
              <a:gd name="T12" fmla="*/ 21 w 101"/>
              <a:gd name="T13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" h="352">
                <a:moveTo>
                  <a:pt x="21" y="0"/>
                </a:moveTo>
                <a:cubicBezTo>
                  <a:pt x="65" y="0"/>
                  <a:pt x="101" y="36"/>
                  <a:pt x="101" y="80"/>
                </a:cubicBezTo>
                <a:cubicBezTo>
                  <a:pt x="101" y="272"/>
                  <a:pt x="101" y="272"/>
                  <a:pt x="101" y="272"/>
                </a:cubicBezTo>
                <a:cubicBezTo>
                  <a:pt x="101" y="316"/>
                  <a:pt x="65" y="352"/>
                  <a:pt x="21" y="352"/>
                </a:cubicBezTo>
                <a:cubicBezTo>
                  <a:pt x="0" y="352"/>
                  <a:pt x="0" y="352"/>
                  <a:pt x="0" y="352"/>
                </a:cubicBezTo>
                <a:cubicBezTo>
                  <a:pt x="0" y="0"/>
                  <a:pt x="0" y="0"/>
                  <a:pt x="0" y="0"/>
                </a:cubicBezTo>
                <a:lnTo>
                  <a:pt x="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1" name="îŝļíḓè"/>
          <p:cNvSpPr/>
          <p:nvPr/>
        </p:nvSpPr>
        <p:spPr bwMode="auto">
          <a:xfrm>
            <a:off x="2414905" y="3933825"/>
            <a:ext cx="119380" cy="416560"/>
          </a:xfrm>
          <a:custGeom>
            <a:avLst/>
            <a:gdLst>
              <a:gd name="T0" fmla="*/ 80 w 101"/>
              <a:gd name="T1" fmla="*/ 0 h 352"/>
              <a:gd name="T2" fmla="*/ 101 w 101"/>
              <a:gd name="T3" fmla="*/ 0 h 352"/>
              <a:gd name="T4" fmla="*/ 101 w 101"/>
              <a:gd name="T5" fmla="*/ 352 h 352"/>
              <a:gd name="T6" fmla="*/ 80 w 101"/>
              <a:gd name="T7" fmla="*/ 352 h 352"/>
              <a:gd name="T8" fmla="*/ 0 w 101"/>
              <a:gd name="T9" fmla="*/ 272 h 352"/>
              <a:gd name="T10" fmla="*/ 0 w 101"/>
              <a:gd name="T11" fmla="*/ 80 h 352"/>
              <a:gd name="T12" fmla="*/ 80 w 101"/>
              <a:gd name="T13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" h="352">
                <a:moveTo>
                  <a:pt x="80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352"/>
                  <a:pt x="101" y="352"/>
                  <a:pt x="101" y="352"/>
                </a:cubicBezTo>
                <a:cubicBezTo>
                  <a:pt x="80" y="352"/>
                  <a:pt x="80" y="352"/>
                  <a:pt x="80" y="352"/>
                </a:cubicBezTo>
                <a:cubicBezTo>
                  <a:pt x="36" y="352"/>
                  <a:pt x="0" y="316"/>
                  <a:pt x="0" y="272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36"/>
                  <a:pt x="36" y="0"/>
                  <a:pt x="80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2" name="îṡlîďe"/>
          <p:cNvSpPr/>
          <p:nvPr/>
        </p:nvSpPr>
        <p:spPr bwMode="auto">
          <a:xfrm>
            <a:off x="2534285" y="4003040"/>
            <a:ext cx="31750" cy="83185"/>
          </a:xfrm>
          <a:custGeom>
            <a:avLst/>
            <a:gdLst>
              <a:gd name="T0" fmla="*/ 27 w 27"/>
              <a:gd name="T1" fmla="*/ 26 h 70"/>
              <a:gd name="T2" fmla="*/ 27 w 27"/>
              <a:gd name="T3" fmla="*/ 43 h 70"/>
              <a:gd name="T4" fmla="*/ 0 w 27"/>
              <a:gd name="T5" fmla="*/ 70 h 70"/>
              <a:gd name="T6" fmla="*/ 0 w 27"/>
              <a:gd name="T7" fmla="*/ 0 h 70"/>
              <a:gd name="T8" fmla="*/ 27 w 27"/>
              <a:gd name="T9" fmla="*/ 26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70">
                <a:moveTo>
                  <a:pt x="27" y="26"/>
                </a:moveTo>
                <a:cubicBezTo>
                  <a:pt x="27" y="43"/>
                  <a:pt x="27" y="43"/>
                  <a:pt x="27" y="43"/>
                </a:cubicBezTo>
                <a:cubicBezTo>
                  <a:pt x="27" y="58"/>
                  <a:pt x="15" y="70"/>
                  <a:pt x="0" y="70"/>
                </a:cubicBezTo>
                <a:cubicBezTo>
                  <a:pt x="0" y="0"/>
                  <a:pt x="0" y="0"/>
                  <a:pt x="0" y="0"/>
                </a:cubicBezTo>
                <a:cubicBezTo>
                  <a:pt x="15" y="0"/>
                  <a:pt x="27" y="12"/>
                  <a:pt x="27" y="26"/>
                </a:cubicBezTo>
                <a:close/>
              </a:path>
            </a:pathLst>
          </a:custGeom>
          <a:solidFill>
            <a:srgbClr val="1037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3" name="íṣ1îḓé"/>
          <p:cNvSpPr/>
          <p:nvPr/>
        </p:nvSpPr>
        <p:spPr bwMode="auto">
          <a:xfrm>
            <a:off x="2502535" y="4003040"/>
            <a:ext cx="31750" cy="83185"/>
          </a:xfrm>
          <a:custGeom>
            <a:avLst/>
            <a:gdLst>
              <a:gd name="T0" fmla="*/ 27 w 27"/>
              <a:gd name="T1" fmla="*/ 0 h 70"/>
              <a:gd name="T2" fmla="*/ 27 w 27"/>
              <a:gd name="T3" fmla="*/ 0 h 70"/>
              <a:gd name="T4" fmla="*/ 27 w 27"/>
              <a:gd name="T5" fmla="*/ 70 h 70"/>
              <a:gd name="T6" fmla="*/ 27 w 27"/>
              <a:gd name="T7" fmla="*/ 70 h 70"/>
              <a:gd name="T8" fmla="*/ 0 w 27"/>
              <a:gd name="T9" fmla="*/ 43 h 70"/>
              <a:gd name="T10" fmla="*/ 0 w 27"/>
              <a:gd name="T11" fmla="*/ 26 h 70"/>
              <a:gd name="T12" fmla="*/ 27 w 27"/>
              <a:gd name="T1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70"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12" y="70"/>
                  <a:pt x="0" y="58"/>
                  <a:pt x="0" y="4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7" y="0"/>
                </a:cubicBezTo>
                <a:close/>
              </a:path>
            </a:pathLst>
          </a:custGeom>
          <a:solidFill>
            <a:srgbClr val="0E3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4" name="îṥļiḍé"/>
          <p:cNvSpPr/>
          <p:nvPr/>
        </p:nvSpPr>
        <p:spPr bwMode="auto">
          <a:xfrm>
            <a:off x="971550" y="3244850"/>
            <a:ext cx="573405" cy="250825"/>
          </a:xfrm>
          <a:custGeom>
            <a:avLst/>
            <a:gdLst>
              <a:gd name="T0" fmla="*/ 52 w 484"/>
              <a:gd name="T1" fmla="*/ 0 h 212"/>
              <a:gd name="T2" fmla="*/ 0 w 484"/>
              <a:gd name="T3" fmla="*/ 212 h 212"/>
              <a:gd name="T4" fmla="*/ 484 w 484"/>
              <a:gd name="T5" fmla="*/ 212 h 212"/>
              <a:gd name="T6" fmla="*/ 432 w 484"/>
              <a:gd name="T7" fmla="*/ 0 h 212"/>
              <a:gd name="T8" fmla="*/ 52 w 484"/>
              <a:gd name="T9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212">
                <a:moveTo>
                  <a:pt x="52" y="0"/>
                </a:moveTo>
                <a:cubicBezTo>
                  <a:pt x="35" y="70"/>
                  <a:pt x="18" y="141"/>
                  <a:pt x="0" y="212"/>
                </a:cubicBezTo>
                <a:cubicBezTo>
                  <a:pt x="162" y="212"/>
                  <a:pt x="323" y="212"/>
                  <a:pt x="484" y="212"/>
                </a:cubicBezTo>
                <a:cubicBezTo>
                  <a:pt x="467" y="141"/>
                  <a:pt x="449" y="70"/>
                  <a:pt x="432" y="0"/>
                </a:cubicBezTo>
                <a:cubicBezTo>
                  <a:pt x="306" y="0"/>
                  <a:pt x="179" y="0"/>
                  <a:pt x="52" y="0"/>
                </a:cubicBezTo>
                <a:close/>
              </a:path>
            </a:pathLst>
          </a:custGeom>
          <a:solidFill>
            <a:srgbClr val="9292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5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" name="iṩļïḋè"/>
          <p:cNvSpPr/>
          <p:nvPr/>
        </p:nvSpPr>
        <p:spPr bwMode="auto">
          <a:xfrm>
            <a:off x="1254125" y="3244850"/>
            <a:ext cx="290830" cy="250825"/>
          </a:xfrm>
          <a:custGeom>
            <a:avLst/>
            <a:gdLst>
              <a:gd name="T0" fmla="*/ 0 w 245"/>
              <a:gd name="T1" fmla="*/ 212 h 212"/>
              <a:gd name="T2" fmla="*/ 245 w 245"/>
              <a:gd name="T3" fmla="*/ 212 h 212"/>
              <a:gd name="T4" fmla="*/ 193 w 245"/>
              <a:gd name="T5" fmla="*/ 0 h 212"/>
              <a:gd name="T6" fmla="*/ 0 w 245"/>
              <a:gd name="T7" fmla="*/ 0 h 212"/>
              <a:gd name="T8" fmla="*/ 0 w 245"/>
              <a:gd name="T9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212">
                <a:moveTo>
                  <a:pt x="0" y="212"/>
                </a:moveTo>
                <a:cubicBezTo>
                  <a:pt x="82" y="212"/>
                  <a:pt x="163" y="212"/>
                  <a:pt x="245" y="212"/>
                </a:cubicBezTo>
                <a:cubicBezTo>
                  <a:pt x="228" y="141"/>
                  <a:pt x="210" y="70"/>
                  <a:pt x="193" y="0"/>
                </a:cubicBezTo>
                <a:cubicBezTo>
                  <a:pt x="129" y="0"/>
                  <a:pt x="65" y="0"/>
                  <a:pt x="0" y="0"/>
                </a:cubicBezTo>
                <a:lnTo>
                  <a:pt x="0" y="212"/>
                </a:lnTo>
                <a:close/>
              </a:path>
            </a:pathLst>
          </a:custGeom>
          <a:solidFill>
            <a:srgbClr val="969A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5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" name="îSḷïḑe"/>
          <p:cNvSpPr/>
          <p:nvPr>
            <p:custDataLst>
              <p:tags r:id="rId7"/>
            </p:custDataLst>
          </p:nvPr>
        </p:nvSpPr>
        <p:spPr bwMode="auto">
          <a:xfrm>
            <a:off x="907415" y="3491230"/>
            <a:ext cx="702310" cy="46990"/>
          </a:xfrm>
          <a:custGeom>
            <a:avLst/>
            <a:gdLst>
              <a:gd name="T0" fmla="*/ 568 w 593"/>
              <a:gd name="T1" fmla="*/ 0 h 40"/>
              <a:gd name="T2" fmla="*/ 25 w 593"/>
              <a:gd name="T3" fmla="*/ 0 h 40"/>
              <a:gd name="T4" fmla="*/ 0 w 593"/>
              <a:gd name="T5" fmla="*/ 29 h 40"/>
              <a:gd name="T6" fmla="*/ 0 w 593"/>
              <a:gd name="T7" fmla="*/ 40 h 40"/>
              <a:gd name="T8" fmla="*/ 593 w 593"/>
              <a:gd name="T9" fmla="*/ 40 h 40"/>
              <a:gd name="T10" fmla="*/ 593 w 593"/>
              <a:gd name="T11" fmla="*/ 29 h 40"/>
              <a:gd name="T12" fmla="*/ 568 w 593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40">
                <a:moveTo>
                  <a:pt x="568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3"/>
                  <a:pt x="0" y="29"/>
                </a:cubicBezTo>
                <a:cubicBezTo>
                  <a:pt x="0" y="40"/>
                  <a:pt x="0" y="40"/>
                  <a:pt x="0" y="40"/>
                </a:cubicBezTo>
                <a:cubicBezTo>
                  <a:pt x="593" y="40"/>
                  <a:pt x="593" y="40"/>
                  <a:pt x="593" y="40"/>
                </a:cubicBezTo>
                <a:cubicBezTo>
                  <a:pt x="593" y="29"/>
                  <a:pt x="593" y="29"/>
                  <a:pt x="593" y="29"/>
                </a:cubicBezTo>
                <a:cubicBezTo>
                  <a:pt x="593" y="13"/>
                  <a:pt x="582" y="0"/>
                  <a:pt x="5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7" name="iṡḻïḍe"/>
          <p:cNvSpPr/>
          <p:nvPr>
            <p:custDataLst>
              <p:tags r:id="rId8"/>
            </p:custDataLst>
          </p:nvPr>
        </p:nvSpPr>
        <p:spPr bwMode="auto">
          <a:xfrm>
            <a:off x="290830" y="3147060"/>
            <a:ext cx="1934845" cy="186690"/>
          </a:xfrm>
          <a:custGeom>
            <a:avLst/>
            <a:gdLst>
              <a:gd name="T0" fmla="*/ 0 w 1634"/>
              <a:gd name="T1" fmla="*/ 0 h 158"/>
              <a:gd name="T2" fmla="*/ 0 w 1634"/>
              <a:gd name="T3" fmla="*/ 117 h 158"/>
              <a:gd name="T4" fmla="*/ 41 w 1634"/>
              <a:gd name="T5" fmla="*/ 158 h 158"/>
              <a:gd name="T6" fmla="*/ 1593 w 1634"/>
              <a:gd name="T7" fmla="*/ 158 h 158"/>
              <a:gd name="T8" fmla="*/ 1634 w 1634"/>
              <a:gd name="T9" fmla="*/ 117 h 158"/>
              <a:gd name="T10" fmla="*/ 1634 w 1634"/>
              <a:gd name="T11" fmla="*/ 0 h 158"/>
              <a:gd name="T12" fmla="*/ 0 w 1634"/>
              <a:gd name="T13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4" h="158">
                <a:moveTo>
                  <a:pt x="0" y="0"/>
                </a:moveTo>
                <a:cubicBezTo>
                  <a:pt x="0" y="117"/>
                  <a:pt x="0" y="117"/>
                  <a:pt x="0" y="117"/>
                </a:cubicBezTo>
                <a:cubicBezTo>
                  <a:pt x="0" y="140"/>
                  <a:pt x="19" y="158"/>
                  <a:pt x="41" y="158"/>
                </a:cubicBezTo>
                <a:cubicBezTo>
                  <a:pt x="1593" y="158"/>
                  <a:pt x="1593" y="158"/>
                  <a:pt x="1593" y="158"/>
                </a:cubicBezTo>
                <a:cubicBezTo>
                  <a:pt x="1616" y="158"/>
                  <a:pt x="1634" y="140"/>
                  <a:pt x="1634" y="117"/>
                </a:cubicBezTo>
                <a:cubicBezTo>
                  <a:pt x="1634" y="0"/>
                  <a:pt x="1634" y="0"/>
                  <a:pt x="163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3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8" name="î$ḻïďè"/>
          <p:cNvSpPr/>
          <p:nvPr/>
        </p:nvSpPr>
        <p:spPr bwMode="auto">
          <a:xfrm>
            <a:off x="290830" y="1930400"/>
            <a:ext cx="1934845" cy="1216660"/>
          </a:xfrm>
          <a:custGeom>
            <a:avLst/>
            <a:gdLst>
              <a:gd name="T0" fmla="*/ 1634 w 1634"/>
              <a:gd name="T1" fmla="*/ 1029 h 1029"/>
              <a:gd name="T2" fmla="*/ 1634 w 1634"/>
              <a:gd name="T3" fmla="*/ 41 h 1029"/>
              <a:gd name="T4" fmla="*/ 1593 w 1634"/>
              <a:gd name="T5" fmla="*/ 0 h 1029"/>
              <a:gd name="T6" fmla="*/ 41 w 1634"/>
              <a:gd name="T7" fmla="*/ 0 h 1029"/>
              <a:gd name="T8" fmla="*/ 0 w 1634"/>
              <a:gd name="T9" fmla="*/ 41 h 1029"/>
              <a:gd name="T10" fmla="*/ 0 w 1634"/>
              <a:gd name="T11" fmla="*/ 1029 h 1029"/>
              <a:gd name="T12" fmla="*/ 1634 w 1634"/>
              <a:gd name="T13" fmla="*/ 102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4" h="1029">
                <a:moveTo>
                  <a:pt x="1634" y="1029"/>
                </a:moveTo>
                <a:cubicBezTo>
                  <a:pt x="1634" y="41"/>
                  <a:pt x="1634" y="41"/>
                  <a:pt x="1634" y="41"/>
                </a:cubicBezTo>
                <a:cubicBezTo>
                  <a:pt x="1634" y="19"/>
                  <a:pt x="1616" y="0"/>
                  <a:pt x="1593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9" y="0"/>
                  <a:pt x="0" y="19"/>
                  <a:pt x="0" y="41"/>
                </a:cubicBezTo>
                <a:cubicBezTo>
                  <a:pt x="0" y="1029"/>
                  <a:pt x="0" y="1029"/>
                  <a:pt x="0" y="1029"/>
                </a:cubicBezTo>
                <a:lnTo>
                  <a:pt x="1634" y="1029"/>
                </a:lnTo>
                <a:close/>
              </a:path>
            </a:pathLst>
          </a:custGeom>
          <a:solidFill>
            <a:srgbClr val="0E3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9" name="ïśḷíḋê"/>
          <p:cNvSpPr/>
          <p:nvPr>
            <p:custDataLst>
              <p:tags r:id="rId9"/>
            </p:custDataLst>
          </p:nvPr>
        </p:nvSpPr>
        <p:spPr bwMode="auto">
          <a:xfrm>
            <a:off x="370205" y="2006600"/>
            <a:ext cx="1775460" cy="1061085"/>
          </a:xfrm>
          <a:prstGeom prst="rect">
            <a:avLst/>
          </a:prstGeom>
          <a:solidFill>
            <a:schemeClr val="l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2400" b="1" i="1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0" name="íṡliḋè"/>
          <p:cNvSpPr/>
          <p:nvPr/>
        </p:nvSpPr>
        <p:spPr bwMode="auto">
          <a:xfrm>
            <a:off x="348615" y="3703955"/>
            <a:ext cx="1818640" cy="693420"/>
          </a:xfrm>
          <a:custGeom>
            <a:avLst/>
            <a:gdLst>
              <a:gd name="T0" fmla="*/ 1536 w 1536"/>
              <a:gd name="T1" fmla="*/ 18 h 587"/>
              <a:gd name="T2" fmla="*/ 1517 w 1536"/>
              <a:gd name="T3" fmla="*/ 0 h 587"/>
              <a:gd name="T4" fmla="*/ 20 w 1536"/>
              <a:gd name="T5" fmla="*/ 0 h 587"/>
              <a:gd name="T6" fmla="*/ 0 w 1536"/>
              <a:gd name="T7" fmla="*/ 18 h 587"/>
              <a:gd name="T8" fmla="*/ 0 w 1536"/>
              <a:gd name="T9" fmla="*/ 568 h 587"/>
              <a:gd name="T10" fmla="*/ 20 w 1536"/>
              <a:gd name="T11" fmla="*/ 587 h 587"/>
              <a:gd name="T12" fmla="*/ 1517 w 1536"/>
              <a:gd name="T13" fmla="*/ 587 h 587"/>
              <a:gd name="T14" fmla="*/ 1536 w 1536"/>
              <a:gd name="T15" fmla="*/ 568 h 587"/>
              <a:gd name="T16" fmla="*/ 1536 w 1536"/>
              <a:gd name="T17" fmla="*/ 18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6" h="587">
                <a:moveTo>
                  <a:pt x="1536" y="18"/>
                </a:moveTo>
                <a:cubicBezTo>
                  <a:pt x="1536" y="8"/>
                  <a:pt x="1527" y="0"/>
                  <a:pt x="151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8"/>
                  <a:pt x="0" y="1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78"/>
                  <a:pt x="9" y="587"/>
                  <a:pt x="20" y="587"/>
                </a:cubicBezTo>
                <a:cubicBezTo>
                  <a:pt x="1517" y="587"/>
                  <a:pt x="1517" y="587"/>
                  <a:pt x="1517" y="587"/>
                </a:cubicBezTo>
                <a:cubicBezTo>
                  <a:pt x="1527" y="587"/>
                  <a:pt x="1536" y="578"/>
                  <a:pt x="1536" y="568"/>
                </a:cubicBezTo>
                <a:lnTo>
                  <a:pt x="1536" y="18"/>
                </a:lnTo>
                <a:close/>
              </a:path>
            </a:pathLst>
          </a:custGeom>
          <a:solidFill>
            <a:srgbClr val="9292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1" name="ïŝ1ïḋê"/>
          <p:cNvSpPr/>
          <p:nvPr/>
        </p:nvSpPr>
        <p:spPr bwMode="auto">
          <a:xfrm>
            <a:off x="869315" y="3703955"/>
            <a:ext cx="1298575" cy="693420"/>
          </a:xfrm>
          <a:custGeom>
            <a:avLst/>
            <a:gdLst>
              <a:gd name="T0" fmla="*/ 1096 w 1096"/>
              <a:gd name="T1" fmla="*/ 568 h 587"/>
              <a:gd name="T2" fmla="*/ 1096 w 1096"/>
              <a:gd name="T3" fmla="*/ 18 h 587"/>
              <a:gd name="T4" fmla="*/ 1077 w 1096"/>
              <a:gd name="T5" fmla="*/ 0 h 587"/>
              <a:gd name="T6" fmla="*/ 0 w 1096"/>
              <a:gd name="T7" fmla="*/ 0 h 587"/>
              <a:gd name="T8" fmla="*/ 776 w 1096"/>
              <a:gd name="T9" fmla="*/ 587 h 587"/>
              <a:gd name="T10" fmla="*/ 1077 w 1096"/>
              <a:gd name="T11" fmla="*/ 587 h 587"/>
              <a:gd name="T12" fmla="*/ 1096 w 1096"/>
              <a:gd name="T13" fmla="*/ 568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6" h="587">
                <a:moveTo>
                  <a:pt x="1096" y="568"/>
                </a:moveTo>
                <a:cubicBezTo>
                  <a:pt x="1096" y="18"/>
                  <a:pt x="1096" y="18"/>
                  <a:pt x="1096" y="18"/>
                </a:cubicBezTo>
                <a:cubicBezTo>
                  <a:pt x="1096" y="8"/>
                  <a:pt x="1087" y="0"/>
                  <a:pt x="1077" y="0"/>
                </a:cubicBezTo>
                <a:cubicBezTo>
                  <a:pt x="0" y="0"/>
                  <a:pt x="0" y="0"/>
                  <a:pt x="0" y="0"/>
                </a:cubicBezTo>
                <a:cubicBezTo>
                  <a:pt x="776" y="587"/>
                  <a:pt x="776" y="587"/>
                  <a:pt x="776" y="587"/>
                </a:cubicBezTo>
                <a:cubicBezTo>
                  <a:pt x="1077" y="587"/>
                  <a:pt x="1077" y="587"/>
                  <a:pt x="1077" y="587"/>
                </a:cubicBezTo>
                <a:cubicBezTo>
                  <a:pt x="1087" y="587"/>
                  <a:pt x="1096" y="578"/>
                  <a:pt x="1096" y="56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2" name="íŝ1ïḍè"/>
          <p:cNvSpPr/>
          <p:nvPr/>
        </p:nvSpPr>
        <p:spPr bwMode="auto">
          <a:xfrm>
            <a:off x="393700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3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3" name="ïṧlíḍe"/>
          <p:cNvSpPr/>
          <p:nvPr/>
        </p:nvSpPr>
        <p:spPr bwMode="auto">
          <a:xfrm>
            <a:off x="575945" y="3879215"/>
            <a:ext cx="98425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4" name="îśļide"/>
          <p:cNvSpPr/>
          <p:nvPr/>
        </p:nvSpPr>
        <p:spPr bwMode="auto">
          <a:xfrm>
            <a:off x="605155" y="3999865"/>
            <a:ext cx="97790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" name="îsḷïḑe"/>
          <p:cNvSpPr/>
          <p:nvPr/>
        </p:nvSpPr>
        <p:spPr bwMode="auto">
          <a:xfrm>
            <a:off x="545465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6" name="ïş1íďé"/>
          <p:cNvSpPr/>
          <p:nvPr/>
        </p:nvSpPr>
        <p:spPr bwMode="auto">
          <a:xfrm>
            <a:off x="393700" y="4241165"/>
            <a:ext cx="99695" cy="113030"/>
          </a:xfrm>
          <a:custGeom>
            <a:avLst/>
            <a:gdLst>
              <a:gd name="T0" fmla="*/ 84 w 84"/>
              <a:gd name="T1" fmla="*/ 92 h 96"/>
              <a:gd name="T2" fmla="*/ 79 w 84"/>
              <a:gd name="T3" fmla="*/ 96 h 96"/>
              <a:gd name="T4" fmla="*/ 5 w 84"/>
              <a:gd name="T5" fmla="*/ 96 h 96"/>
              <a:gd name="T6" fmla="*/ 0 w 84"/>
              <a:gd name="T7" fmla="*/ 92 h 96"/>
              <a:gd name="T8" fmla="*/ 0 w 84"/>
              <a:gd name="T9" fmla="*/ 5 h 96"/>
              <a:gd name="T10" fmla="*/ 5 w 84"/>
              <a:gd name="T11" fmla="*/ 0 h 96"/>
              <a:gd name="T12" fmla="*/ 79 w 84"/>
              <a:gd name="T13" fmla="*/ 0 h 96"/>
              <a:gd name="T14" fmla="*/ 84 w 84"/>
              <a:gd name="T15" fmla="*/ 5 h 96"/>
              <a:gd name="T16" fmla="*/ 84 w 84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96">
                <a:moveTo>
                  <a:pt x="84" y="92"/>
                </a:moveTo>
                <a:cubicBezTo>
                  <a:pt x="84" y="94"/>
                  <a:pt x="82" y="96"/>
                  <a:pt x="79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3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7" name="iŝḻiḑe"/>
          <p:cNvSpPr/>
          <p:nvPr/>
        </p:nvSpPr>
        <p:spPr bwMode="auto">
          <a:xfrm>
            <a:off x="514350" y="4241165"/>
            <a:ext cx="99695" cy="113030"/>
          </a:xfrm>
          <a:custGeom>
            <a:avLst/>
            <a:gdLst>
              <a:gd name="T0" fmla="*/ 84 w 84"/>
              <a:gd name="T1" fmla="*/ 92 h 96"/>
              <a:gd name="T2" fmla="*/ 79 w 84"/>
              <a:gd name="T3" fmla="*/ 96 h 96"/>
              <a:gd name="T4" fmla="*/ 5 w 84"/>
              <a:gd name="T5" fmla="*/ 96 h 96"/>
              <a:gd name="T6" fmla="*/ 0 w 84"/>
              <a:gd name="T7" fmla="*/ 92 h 96"/>
              <a:gd name="T8" fmla="*/ 0 w 84"/>
              <a:gd name="T9" fmla="*/ 5 h 96"/>
              <a:gd name="T10" fmla="*/ 5 w 84"/>
              <a:gd name="T11" fmla="*/ 0 h 96"/>
              <a:gd name="T12" fmla="*/ 79 w 84"/>
              <a:gd name="T13" fmla="*/ 0 h 96"/>
              <a:gd name="T14" fmla="*/ 84 w 84"/>
              <a:gd name="T15" fmla="*/ 5 h 96"/>
              <a:gd name="T16" fmla="*/ 84 w 84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96">
                <a:moveTo>
                  <a:pt x="84" y="92"/>
                </a:moveTo>
                <a:cubicBezTo>
                  <a:pt x="84" y="94"/>
                  <a:pt x="81" y="96"/>
                  <a:pt x="79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2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5"/>
                </a:cubicBezTo>
                <a:lnTo>
                  <a:pt x="84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8" name="íşḷíḑè"/>
          <p:cNvSpPr/>
          <p:nvPr/>
        </p:nvSpPr>
        <p:spPr bwMode="auto">
          <a:xfrm>
            <a:off x="635635" y="4241165"/>
            <a:ext cx="97790" cy="113030"/>
          </a:xfrm>
          <a:custGeom>
            <a:avLst/>
            <a:gdLst>
              <a:gd name="T0" fmla="*/ 83 w 83"/>
              <a:gd name="T1" fmla="*/ 92 h 96"/>
              <a:gd name="T2" fmla="*/ 78 w 83"/>
              <a:gd name="T3" fmla="*/ 96 h 96"/>
              <a:gd name="T4" fmla="*/ 4 w 83"/>
              <a:gd name="T5" fmla="*/ 96 h 96"/>
              <a:gd name="T6" fmla="*/ 0 w 83"/>
              <a:gd name="T7" fmla="*/ 92 h 96"/>
              <a:gd name="T8" fmla="*/ 0 w 83"/>
              <a:gd name="T9" fmla="*/ 5 h 96"/>
              <a:gd name="T10" fmla="*/ 4 w 83"/>
              <a:gd name="T11" fmla="*/ 0 h 96"/>
              <a:gd name="T12" fmla="*/ 78 w 83"/>
              <a:gd name="T13" fmla="*/ 0 h 96"/>
              <a:gd name="T14" fmla="*/ 83 w 83"/>
              <a:gd name="T15" fmla="*/ 5 h 96"/>
              <a:gd name="T16" fmla="*/ 83 w 83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96">
                <a:moveTo>
                  <a:pt x="83" y="92"/>
                </a:moveTo>
                <a:cubicBezTo>
                  <a:pt x="83" y="94"/>
                  <a:pt x="81" y="96"/>
                  <a:pt x="78" y="96"/>
                </a:cubicBezTo>
                <a:cubicBezTo>
                  <a:pt x="4" y="96"/>
                  <a:pt x="4" y="96"/>
                  <a:pt x="4" y="96"/>
                </a:cubicBezTo>
                <a:cubicBezTo>
                  <a:pt x="2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9" name="îṧḻiḍe"/>
          <p:cNvSpPr/>
          <p:nvPr/>
        </p:nvSpPr>
        <p:spPr bwMode="auto">
          <a:xfrm>
            <a:off x="1661795" y="4241165"/>
            <a:ext cx="99695" cy="113030"/>
          </a:xfrm>
          <a:custGeom>
            <a:avLst/>
            <a:gdLst>
              <a:gd name="T0" fmla="*/ 84 w 84"/>
              <a:gd name="T1" fmla="*/ 92 h 96"/>
              <a:gd name="T2" fmla="*/ 79 w 84"/>
              <a:gd name="T3" fmla="*/ 96 h 96"/>
              <a:gd name="T4" fmla="*/ 5 w 84"/>
              <a:gd name="T5" fmla="*/ 96 h 96"/>
              <a:gd name="T6" fmla="*/ 0 w 84"/>
              <a:gd name="T7" fmla="*/ 92 h 96"/>
              <a:gd name="T8" fmla="*/ 0 w 84"/>
              <a:gd name="T9" fmla="*/ 5 h 96"/>
              <a:gd name="T10" fmla="*/ 5 w 84"/>
              <a:gd name="T11" fmla="*/ 0 h 96"/>
              <a:gd name="T12" fmla="*/ 79 w 84"/>
              <a:gd name="T13" fmla="*/ 0 h 96"/>
              <a:gd name="T14" fmla="*/ 84 w 84"/>
              <a:gd name="T15" fmla="*/ 5 h 96"/>
              <a:gd name="T16" fmla="*/ 84 w 84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96">
                <a:moveTo>
                  <a:pt x="84" y="92"/>
                </a:moveTo>
                <a:cubicBezTo>
                  <a:pt x="84" y="94"/>
                  <a:pt x="81" y="96"/>
                  <a:pt x="79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2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5"/>
                </a:cubicBezTo>
                <a:lnTo>
                  <a:pt x="84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0" name="ïŝḷiḍe"/>
          <p:cNvSpPr/>
          <p:nvPr/>
        </p:nvSpPr>
        <p:spPr bwMode="auto">
          <a:xfrm>
            <a:off x="1783080" y="4297680"/>
            <a:ext cx="97790" cy="57150"/>
          </a:xfrm>
          <a:custGeom>
            <a:avLst/>
            <a:gdLst>
              <a:gd name="T0" fmla="*/ 83 w 83"/>
              <a:gd name="T1" fmla="*/ 44 h 48"/>
              <a:gd name="T2" fmla="*/ 79 w 83"/>
              <a:gd name="T3" fmla="*/ 48 h 48"/>
              <a:gd name="T4" fmla="*/ 5 w 83"/>
              <a:gd name="T5" fmla="*/ 48 h 48"/>
              <a:gd name="T6" fmla="*/ 0 w 83"/>
              <a:gd name="T7" fmla="*/ 44 h 48"/>
              <a:gd name="T8" fmla="*/ 0 w 83"/>
              <a:gd name="T9" fmla="*/ 5 h 48"/>
              <a:gd name="T10" fmla="*/ 5 w 83"/>
              <a:gd name="T11" fmla="*/ 0 h 48"/>
              <a:gd name="T12" fmla="*/ 79 w 83"/>
              <a:gd name="T13" fmla="*/ 0 h 48"/>
              <a:gd name="T14" fmla="*/ 83 w 83"/>
              <a:gd name="T15" fmla="*/ 5 h 48"/>
              <a:gd name="T16" fmla="*/ 83 w 83"/>
              <a:gd name="T1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48">
                <a:moveTo>
                  <a:pt x="83" y="44"/>
                </a:moveTo>
                <a:cubicBezTo>
                  <a:pt x="83" y="46"/>
                  <a:pt x="81" y="48"/>
                  <a:pt x="79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1" name="iṩ1ïdè"/>
          <p:cNvSpPr/>
          <p:nvPr/>
        </p:nvSpPr>
        <p:spPr bwMode="auto">
          <a:xfrm>
            <a:off x="2022475" y="4297680"/>
            <a:ext cx="99695" cy="57150"/>
          </a:xfrm>
          <a:custGeom>
            <a:avLst/>
            <a:gdLst>
              <a:gd name="T0" fmla="*/ 84 w 84"/>
              <a:gd name="T1" fmla="*/ 44 h 48"/>
              <a:gd name="T2" fmla="*/ 79 w 84"/>
              <a:gd name="T3" fmla="*/ 48 h 48"/>
              <a:gd name="T4" fmla="*/ 5 w 84"/>
              <a:gd name="T5" fmla="*/ 48 h 48"/>
              <a:gd name="T6" fmla="*/ 0 w 84"/>
              <a:gd name="T7" fmla="*/ 44 h 48"/>
              <a:gd name="T8" fmla="*/ 0 w 84"/>
              <a:gd name="T9" fmla="*/ 5 h 48"/>
              <a:gd name="T10" fmla="*/ 5 w 84"/>
              <a:gd name="T11" fmla="*/ 0 h 48"/>
              <a:gd name="T12" fmla="*/ 79 w 84"/>
              <a:gd name="T13" fmla="*/ 0 h 48"/>
              <a:gd name="T14" fmla="*/ 84 w 84"/>
              <a:gd name="T15" fmla="*/ 5 h 48"/>
              <a:gd name="T16" fmla="*/ 84 w 84"/>
              <a:gd name="T1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48">
                <a:moveTo>
                  <a:pt x="84" y="44"/>
                </a:moveTo>
                <a:cubicBezTo>
                  <a:pt x="84" y="46"/>
                  <a:pt x="82" y="48"/>
                  <a:pt x="79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3" y="48"/>
                  <a:pt x="0" y="46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2" name="íṡḻîḍé"/>
          <p:cNvSpPr/>
          <p:nvPr/>
        </p:nvSpPr>
        <p:spPr bwMode="auto">
          <a:xfrm>
            <a:off x="755015" y="4241165"/>
            <a:ext cx="129540" cy="113030"/>
          </a:xfrm>
          <a:custGeom>
            <a:avLst/>
            <a:gdLst>
              <a:gd name="T0" fmla="*/ 110 w 110"/>
              <a:gd name="T1" fmla="*/ 92 h 96"/>
              <a:gd name="T2" fmla="*/ 105 w 110"/>
              <a:gd name="T3" fmla="*/ 96 h 96"/>
              <a:gd name="T4" fmla="*/ 5 w 110"/>
              <a:gd name="T5" fmla="*/ 96 h 96"/>
              <a:gd name="T6" fmla="*/ 0 w 110"/>
              <a:gd name="T7" fmla="*/ 92 h 96"/>
              <a:gd name="T8" fmla="*/ 0 w 110"/>
              <a:gd name="T9" fmla="*/ 5 h 96"/>
              <a:gd name="T10" fmla="*/ 5 w 110"/>
              <a:gd name="T11" fmla="*/ 0 h 96"/>
              <a:gd name="T12" fmla="*/ 105 w 110"/>
              <a:gd name="T13" fmla="*/ 0 h 96"/>
              <a:gd name="T14" fmla="*/ 110 w 110"/>
              <a:gd name="T15" fmla="*/ 5 h 96"/>
              <a:gd name="T16" fmla="*/ 110 w 110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96">
                <a:moveTo>
                  <a:pt x="110" y="92"/>
                </a:moveTo>
                <a:cubicBezTo>
                  <a:pt x="110" y="94"/>
                  <a:pt x="108" y="96"/>
                  <a:pt x="105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2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8" y="0"/>
                  <a:pt x="110" y="2"/>
                  <a:pt x="110" y="5"/>
                </a:cubicBezTo>
                <a:lnTo>
                  <a:pt x="110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3" name="iŝḷíḓe"/>
          <p:cNvSpPr/>
          <p:nvPr/>
        </p:nvSpPr>
        <p:spPr bwMode="auto">
          <a:xfrm>
            <a:off x="1510030" y="4241165"/>
            <a:ext cx="130175" cy="113030"/>
          </a:xfrm>
          <a:custGeom>
            <a:avLst/>
            <a:gdLst>
              <a:gd name="T0" fmla="*/ 110 w 110"/>
              <a:gd name="T1" fmla="*/ 92 h 96"/>
              <a:gd name="T2" fmla="*/ 105 w 110"/>
              <a:gd name="T3" fmla="*/ 96 h 96"/>
              <a:gd name="T4" fmla="*/ 4 w 110"/>
              <a:gd name="T5" fmla="*/ 96 h 96"/>
              <a:gd name="T6" fmla="*/ 0 w 110"/>
              <a:gd name="T7" fmla="*/ 92 h 96"/>
              <a:gd name="T8" fmla="*/ 0 w 110"/>
              <a:gd name="T9" fmla="*/ 5 h 96"/>
              <a:gd name="T10" fmla="*/ 4 w 110"/>
              <a:gd name="T11" fmla="*/ 0 h 96"/>
              <a:gd name="T12" fmla="*/ 105 w 110"/>
              <a:gd name="T13" fmla="*/ 0 h 96"/>
              <a:gd name="T14" fmla="*/ 110 w 110"/>
              <a:gd name="T15" fmla="*/ 5 h 96"/>
              <a:gd name="T16" fmla="*/ 110 w 110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96">
                <a:moveTo>
                  <a:pt x="110" y="92"/>
                </a:moveTo>
                <a:cubicBezTo>
                  <a:pt x="110" y="94"/>
                  <a:pt x="108" y="96"/>
                  <a:pt x="105" y="96"/>
                </a:cubicBezTo>
                <a:cubicBezTo>
                  <a:pt x="4" y="96"/>
                  <a:pt x="4" y="96"/>
                  <a:pt x="4" y="96"/>
                </a:cubicBezTo>
                <a:cubicBezTo>
                  <a:pt x="2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8" y="0"/>
                  <a:pt x="110" y="2"/>
                  <a:pt x="110" y="5"/>
                </a:cubicBezTo>
                <a:lnTo>
                  <a:pt x="110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4" name="isļídé"/>
          <p:cNvSpPr/>
          <p:nvPr/>
        </p:nvSpPr>
        <p:spPr bwMode="auto">
          <a:xfrm>
            <a:off x="906145" y="4241165"/>
            <a:ext cx="581025" cy="113030"/>
          </a:xfrm>
          <a:custGeom>
            <a:avLst/>
            <a:gdLst>
              <a:gd name="T0" fmla="*/ 491 w 491"/>
              <a:gd name="T1" fmla="*/ 92 h 96"/>
              <a:gd name="T2" fmla="*/ 486 w 491"/>
              <a:gd name="T3" fmla="*/ 96 h 96"/>
              <a:gd name="T4" fmla="*/ 5 w 491"/>
              <a:gd name="T5" fmla="*/ 96 h 96"/>
              <a:gd name="T6" fmla="*/ 0 w 491"/>
              <a:gd name="T7" fmla="*/ 92 h 96"/>
              <a:gd name="T8" fmla="*/ 0 w 491"/>
              <a:gd name="T9" fmla="*/ 5 h 96"/>
              <a:gd name="T10" fmla="*/ 5 w 491"/>
              <a:gd name="T11" fmla="*/ 0 h 96"/>
              <a:gd name="T12" fmla="*/ 486 w 491"/>
              <a:gd name="T13" fmla="*/ 0 h 96"/>
              <a:gd name="T14" fmla="*/ 491 w 491"/>
              <a:gd name="T15" fmla="*/ 5 h 96"/>
              <a:gd name="T16" fmla="*/ 491 w 491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1" h="96">
                <a:moveTo>
                  <a:pt x="491" y="92"/>
                </a:moveTo>
                <a:cubicBezTo>
                  <a:pt x="491" y="94"/>
                  <a:pt x="489" y="96"/>
                  <a:pt x="486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3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89" y="0"/>
                  <a:pt x="491" y="2"/>
                  <a:pt x="491" y="5"/>
                </a:cubicBezTo>
                <a:lnTo>
                  <a:pt x="491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5" name="iŝļiḓe"/>
          <p:cNvSpPr/>
          <p:nvPr/>
        </p:nvSpPr>
        <p:spPr bwMode="auto">
          <a:xfrm>
            <a:off x="666750" y="4119880"/>
            <a:ext cx="97790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6" name="ïSlïďe"/>
          <p:cNvSpPr/>
          <p:nvPr/>
        </p:nvSpPr>
        <p:spPr bwMode="auto">
          <a:xfrm>
            <a:off x="786765" y="4119880"/>
            <a:ext cx="97790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7" name="iṡḷíde"/>
          <p:cNvSpPr/>
          <p:nvPr/>
        </p:nvSpPr>
        <p:spPr bwMode="auto">
          <a:xfrm>
            <a:off x="906145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8" name="î$ľiďê"/>
          <p:cNvSpPr/>
          <p:nvPr/>
        </p:nvSpPr>
        <p:spPr bwMode="auto">
          <a:xfrm>
            <a:off x="1026795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9" name="íṩḻîďè"/>
          <p:cNvSpPr/>
          <p:nvPr/>
        </p:nvSpPr>
        <p:spPr bwMode="auto">
          <a:xfrm>
            <a:off x="1148080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0" name="íṧľíďè"/>
          <p:cNvSpPr/>
          <p:nvPr/>
        </p:nvSpPr>
        <p:spPr bwMode="auto">
          <a:xfrm>
            <a:off x="1268730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1" name="ï$ļîḑè"/>
          <p:cNvSpPr/>
          <p:nvPr/>
        </p:nvSpPr>
        <p:spPr bwMode="auto">
          <a:xfrm>
            <a:off x="1390015" y="4119880"/>
            <a:ext cx="97790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2" name="íśḷîḋè"/>
          <p:cNvSpPr/>
          <p:nvPr/>
        </p:nvSpPr>
        <p:spPr bwMode="auto">
          <a:xfrm>
            <a:off x="1510030" y="4119880"/>
            <a:ext cx="97790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3" name="iṧ1íḑê"/>
          <p:cNvSpPr/>
          <p:nvPr/>
        </p:nvSpPr>
        <p:spPr bwMode="auto">
          <a:xfrm>
            <a:off x="1630045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4" name="išḷîḓè"/>
          <p:cNvSpPr/>
          <p:nvPr/>
        </p:nvSpPr>
        <p:spPr bwMode="auto">
          <a:xfrm>
            <a:off x="1750060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5" name="iśliḍe"/>
          <p:cNvSpPr/>
          <p:nvPr/>
        </p:nvSpPr>
        <p:spPr bwMode="auto">
          <a:xfrm>
            <a:off x="1871345" y="4119880"/>
            <a:ext cx="250190" cy="99695"/>
          </a:xfrm>
          <a:custGeom>
            <a:avLst/>
            <a:gdLst>
              <a:gd name="T0" fmla="*/ 211 w 211"/>
              <a:gd name="T1" fmla="*/ 79 h 84"/>
              <a:gd name="T2" fmla="*/ 206 w 211"/>
              <a:gd name="T3" fmla="*/ 84 h 84"/>
              <a:gd name="T4" fmla="*/ 5 w 211"/>
              <a:gd name="T5" fmla="*/ 84 h 84"/>
              <a:gd name="T6" fmla="*/ 0 w 211"/>
              <a:gd name="T7" fmla="*/ 79 h 84"/>
              <a:gd name="T8" fmla="*/ 0 w 211"/>
              <a:gd name="T9" fmla="*/ 5 h 84"/>
              <a:gd name="T10" fmla="*/ 5 w 211"/>
              <a:gd name="T11" fmla="*/ 0 h 84"/>
              <a:gd name="T12" fmla="*/ 206 w 211"/>
              <a:gd name="T13" fmla="*/ 0 h 84"/>
              <a:gd name="T14" fmla="*/ 211 w 211"/>
              <a:gd name="T15" fmla="*/ 5 h 84"/>
              <a:gd name="T16" fmla="*/ 211 w 211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84">
                <a:moveTo>
                  <a:pt x="211" y="79"/>
                </a:moveTo>
                <a:cubicBezTo>
                  <a:pt x="211" y="82"/>
                  <a:pt x="209" y="84"/>
                  <a:pt x="206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9" y="0"/>
                  <a:pt x="211" y="2"/>
                  <a:pt x="211" y="5"/>
                </a:cubicBezTo>
                <a:lnTo>
                  <a:pt x="211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6" name="îṣļíḍê"/>
          <p:cNvSpPr/>
          <p:nvPr/>
        </p:nvSpPr>
        <p:spPr bwMode="auto">
          <a:xfrm>
            <a:off x="725170" y="3999865"/>
            <a:ext cx="97790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7" name="îşļiḓé"/>
          <p:cNvSpPr/>
          <p:nvPr/>
        </p:nvSpPr>
        <p:spPr bwMode="auto">
          <a:xfrm>
            <a:off x="844550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8" name="iṧlîḍe"/>
          <p:cNvSpPr/>
          <p:nvPr/>
        </p:nvSpPr>
        <p:spPr bwMode="auto">
          <a:xfrm>
            <a:off x="965200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9" name="is1íḋê"/>
          <p:cNvSpPr/>
          <p:nvPr/>
        </p:nvSpPr>
        <p:spPr bwMode="auto">
          <a:xfrm>
            <a:off x="1086485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0" name="î$ļíḍè"/>
          <p:cNvSpPr/>
          <p:nvPr/>
        </p:nvSpPr>
        <p:spPr bwMode="auto">
          <a:xfrm>
            <a:off x="1207135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1" name="iṩḷîďé"/>
          <p:cNvSpPr/>
          <p:nvPr/>
        </p:nvSpPr>
        <p:spPr bwMode="auto">
          <a:xfrm>
            <a:off x="1328420" y="3999865"/>
            <a:ext cx="97790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2" name="ïšľiḓé"/>
          <p:cNvSpPr/>
          <p:nvPr/>
        </p:nvSpPr>
        <p:spPr bwMode="auto">
          <a:xfrm>
            <a:off x="1448435" y="3999865"/>
            <a:ext cx="97790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3" name="íS1iḓê"/>
          <p:cNvSpPr/>
          <p:nvPr/>
        </p:nvSpPr>
        <p:spPr bwMode="auto">
          <a:xfrm>
            <a:off x="1568450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4" name="iṥḻiḓè"/>
          <p:cNvSpPr/>
          <p:nvPr/>
        </p:nvSpPr>
        <p:spPr bwMode="auto">
          <a:xfrm>
            <a:off x="1688465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5" name="iśľîḓe"/>
          <p:cNvSpPr/>
          <p:nvPr/>
        </p:nvSpPr>
        <p:spPr bwMode="auto">
          <a:xfrm>
            <a:off x="1809750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" name="í$ľídè"/>
          <p:cNvSpPr/>
          <p:nvPr/>
        </p:nvSpPr>
        <p:spPr bwMode="auto">
          <a:xfrm>
            <a:off x="1930400" y="3999865"/>
            <a:ext cx="98425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7" name="ïṥḻîďé"/>
          <p:cNvSpPr/>
          <p:nvPr/>
        </p:nvSpPr>
        <p:spPr bwMode="auto">
          <a:xfrm>
            <a:off x="695325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8" name="îşlíde"/>
          <p:cNvSpPr/>
          <p:nvPr/>
        </p:nvSpPr>
        <p:spPr bwMode="auto">
          <a:xfrm>
            <a:off x="816610" y="3879215"/>
            <a:ext cx="9842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9" name="ïṩļîḋê"/>
          <p:cNvSpPr/>
          <p:nvPr/>
        </p:nvSpPr>
        <p:spPr bwMode="auto">
          <a:xfrm>
            <a:off x="937260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0" name="íşļíḍé"/>
          <p:cNvSpPr/>
          <p:nvPr/>
        </p:nvSpPr>
        <p:spPr bwMode="auto">
          <a:xfrm>
            <a:off x="1057910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1" name="í$1íďé"/>
          <p:cNvSpPr/>
          <p:nvPr/>
        </p:nvSpPr>
        <p:spPr bwMode="auto">
          <a:xfrm>
            <a:off x="1179195" y="3879215"/>
            <a:ext cx="97790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2" name="iS1îḍe"/>
          <p:cNvSpPr/>
          <p:nvPr/>
        </p:nvSpPr>
        <p:spPr bwMode="auto">
          <a:xfrm>
            <a:off x="1299210" y="3879215"/>
            <a:ext cx="98425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3" name="ïṥḷíḑê"/>
          <p:cNvSpPr/>
          <p:nvPr/>
        </p:nvSpPr>
        <p:spPr bwMode="auto">
          <a:xfrm>
            <a:off x="1418590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4" name="iṣliḓè"/>
          <p:cNvSpPr/>
          <p:nvPr/>
        </p:nvSpPr>
        <p:spPr bwMode="auto">
          <a:xfrm>
            <a:off x="1539875" y="3879215"/>
            <a:ext cx="9842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5" name="îṣḻîďe"/>
          <p:cNvSpPr/>
          <p:nvPr/>
        </p:nvSpPr>
        <p:spPr bwMode="auto">
          <a:xfrm>
            <a:off x="1660525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" name="ïṡ1íḋé"/>
          <p:cNvSpPr/>
          <p:nvPr/>
        </p:nvSpPr>
        <p:spPr bwMode="auto">
          <a:xfrm>
            <a:off x="1781175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7" name="íśḻîḋê"/>
          <p:cNvSpPr/>
          <p:nvPr/>
        </p:nvSpPr>
        <p:spPr bwMode="auto">
          <a:xfrm>
            <a:off x="1902460" y="3879215"/>
            <a:ext cx="97790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8" name="is1íḓê"/>
          <p:cNvSpPr/>
          <p:nvPr/>
        </p:nvSpPr>
        <p:spPr bwMode="auto">
          <a:xfrm>
            <a:off x="393700" y="3879215"/>
            <a:ext cx="159385" cy="99695"/>
          </a:xfrm>
          <a:custGeom>
            <a:avLst/>
            <a:gdLst>
              <a:gd name="T0" fmla="*/ 135 w 135"/>
              <a:gd name="T1" fmla="*/ 79 h 84"/>
              <a:gd name="T2" fmla="*/ 131 w 135"/>
              <a:gd name="T3" fmla="*/ 84 h 84"/>
              <a:gd name="T4" fmla="*/ 5 w 135"/>
              <a:gd name="T5" fmla="*/ 84 h 84"/>
              <a:gd name="T6" fmla="*/ 0 w 135"/>
              <a:gd name="T7" fmla="*/ 79 h 84"/>
              <a:gd name="T8" fmla="*/ 0 w 135"/>
              <a:gd name="T9" fmla="*/ 5 h 84"/>
              <a:gd name="T10" fmla="*/ 5 w 135"/>
              <a:gd name="T11" fmla="*/ 0 h 84"/>
              <a:gd name="T12" fmla="*/ 131 w 135"/>
              <a:gd name="T13" fmla="*/ 0 h 84"/>
              <a:gd name="T14" fmla="*/ 135 w 135"/>
              <a:gd name="T15" fmla="*/ 5 h 84"/>
              <a:gd name="T16" fmla="*/ 135 w 135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84">
                <a:moveTo>
                  <a:pt x="135" y="79"/>
                </a:moveTo>
                <a:cubicBezTo>
                  <a:pt x="135" y="82"/>
                  <a:pt x="133" y="84"/>
                  <a:pt x="131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3" y="0"/>
                  <a:pt x="135" y="3"/>
                  <a:pt x="135" y="5"/>
                </a:cubicBezTo>
                <a:lnTo>
                  <a:pt x="135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9" name="íSľîḋê"/>
          <p:cNvSpPr/>
          <p:nvPr/>
        </p:nvSpPr>
        <p:spPr bwMode="auto">
          <a:xfrm>
            <a:off x="1960880" y="3759835"/>
            <a:ext cx="160020" cy="98425"/>
          </a:xfrm>
          <a:custGeom>
            <a:avLst/>
            <a:gdLst>
              <a:gd name="T0" fmla="*/ 135 w 135"/>
              <a:gd name="T1" fmla="*/ 78 h 83"/>
              <a:gd name="T2" fmla="*/ 130 w 135"/>
              <a:gd name="T3" fmla="*/ 83 h 83"/>
              <a:gd name="T4" fmla="*/ 5 w 135"/>
              <a:gd name="T5" fmla="*/ 83 h 83"/>
              <a:gd name="T6" fmla="*/ 0 w 135"/>
              <a:gd name="T7" fmla="*/ 78 h 83"/>
              <a:gd name="T8" fmla="*/ 0 w 135"/>
              <a:gd name="T9" fmla="*/ 4 h 83"/>
              <a:gd name="T10" fmla="*/ 5 w 135"/>
              <a:gd name="T11" fmla="*/ 0 h 83"/>
              <a:gd name="T12" fmla="*/ 130 w 135"/>
              <a:gd name="T13" fmla="*/ 0 h 83"/>
              <a:gd name="T14" fmla="*/ 135 w 135"/>
              <a:gd name="T15" fmla="*/ 4 h 83"/>
              <a:gd name="T16" fmla="*/ 135 w 135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83">
                <a:moveTo>
                  <a:pt x="135" y="78"/>
                </a:moveTo>
                <a:cubicBezTo>
                  <a:pt x="135" y="81"/>
                  <a:pt x="133" y="83"/>
                  <a:pt x="130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3" y="0"/>
                  <a:pt x="135" y="2"/>
                  <a:pt x="135" y="4"/>
                </a:cubicBezTo>
                <a:lnTo>
                  <a:pt x="135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0" name="ísľïḑè"/>
          <p:cNvSpPr/>
          <p:nvPr/>
        </p:nvSpPr>
        <p:spPr bwMode="auto">
          <a:xfrm>
            <a:off x="393700" y="3999865"/>
            <a:ext cx="189230" cy="99695"/>
          </a:xfrm>
          <a:custGeom>
            <a:avLst/>
            <a:gdLst>
              <a:gd name="T0" fmla="*/ 160 w 160"/>
              <a:gd name="T1" fmla="*/ 79 h 84"/>
              <a:gd name="T2" fmla="*/ 155 w 160"/>
              <a:gd name="T3" fmla="*/ 84 h 84"/>
              <a:gd name="T4" fmla="*/ 5 w 160"/>
              <a:gd name="T5" fmla="*/ 84 h 84"/>
              <a:gd name="T6" fmla="*/ 0 w 160"/>
              <a:gd name="T7" fmla="*/ 79 h 84"/>
              <a:gd name="T8" fmla="*/ 0 w 160"/>
              <a:gd name="T9" fmla="*/ 5 h 84"/>
              <a:gd name="T10" fmla="*/ 5 w 160"/>
              <a:gd name="T11" fmla="*/ 0 h 84"/>
              <a:gd name="T12" fmla="*/ 155 w 160"/>
              <a:gd name="T13" fmla="*/ 0 h 84"/>
              <a:gd name="T14" fmla="*/ 160 w 160"/>
              <a:gd name="T15" fmla="*/ 5 h 84"/>
              <a:gd name="T16" fmla="*/ 160 w 160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0" h="84">
                <a:moveTo>
                  <a:pt x="160" y="79"/>
                </a:moveTo>
                <a:cubicBezTo>
                  <a:pt x="160" y="82"/>
                  <a:pt x="157" y="84"/>
                  <a:pt x="155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7" y="0"/>
                  <a:pt x="160" y="3"/>
                  <a:pt x="160" y="5"/>
                </a:cubicBezTo>
                <a:lnTo>
                  <a:pt x="160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1" name="îṣ1ïďê"/>
          <p:cNvSpPr/>
          <p:nvPr/>
        </p:nvSpPr>
        <p:spPr bwMode="auto">
          <a:xfrm>
            <a:off x="393700" y="4119880"/>
            <a:ext cx="130175" cy="99695"/>
          </a:xfrm>
          <a:custGeom>
            <a:avLst/>
            <a:gdLst>
              <a:gd name="T0" fmla="*/ 110 w 110"/>
              <a:gd name="T1" fmla="*/ 79 h 84"/>
              <a:gd name="T2" fmla="*/ 105 w 110"/>
              <a:gd name="T3" fmla="*/ 84 h 84"/>
              <a:gd name="T4" fmla="*/ 5 w 110"/>
              <a:gd name="T5" fmla="*/ 84 h 84"/>
              <a:gd name="T6" fmla="*/ 0 w 110"/>
              <a:gd name="T7" fmla="*/ 79 h 84"/>
              <a:gd name="T8" fmla="*/ 0 w 110"/>
              <a:gd name="T9" fmla="*/ 5 h 84"/>
              <a:gd name="T10" fmla="*/ 5 w 110"/>
              <a:gd name="T11" fmla="*/ 0 h 84"/>
              <a:gd name="T12" fmla="*/ 105 w 110"/>
              <a:gd name="T13" fmla="*/ 0 h 84"/>
              <a:gd name="T14" fmla="*/ 110 w 110"/>
              <a:gd name="T15" fmla="*/ 5 h 84"/>
              <a:gd name="T16" fmla="*/ 110 w 110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84">
                <a:moveTo>
                  <a:pt x="110" y="79"/>
                </a:moveTo>
                <a:cubicBezTo>
                  <a:pt x="110" y="82"/>
                  <a:pt x="108" y="84"/>
                  <a:pt x="105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8" y="0"/>
                  <a:pt x="110" y="2"/>
                  <a:pt x="110" y="5"/>
                </a:cubicBezTo>
                <a:lnTo>
                  <a:pt x="110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2" name="iṩliďe"/>
          <p:cNvSpPr/>
          <p:nvPr/>
        </p:nvSpPr>
        <p:spPr bwMode="auto">
          <a:xfrm>
            <a:off x="514350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3" name="ïṩlíďé"/>
          <p:cNvSpPr/>
          <p:nvPr/>
        </p:nvSpPr>
        <p:spPr bwMode="auto">
          <a:xfrm>
            <a:off x="635635" y="3759835"/>
            <a:ext cx="9842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1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4" name="iśḻiḋê"/>
          <p:cNvSpPr/>
          <p:nvPr/>
        </p:nvSpPr>
        <p:spPr bwMode="auto">
          <a:xfrm>
            <a:off x="756285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1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5" name="îS1íḋe"/>
          <p:cNvSpPr/>
          <p:nvPr/>
        </p:nvSpPr>
        <p:spPr bwMode="auto">
          <a:xfrm>
            <a:off x="876300" y="3759835"/>
            <a:ext cx="98425" cy="98425"/>
          </a:xfrm>
          <a:custGeom>
            <a:avLst/>
            <a:gdLst>
              <a:gd name="T0" fmla="*/ 83 w 83"/>
              <a:gd name="T1" fmla="*/ 78 h 83"/>
              <a:gd name="T2" fmla="*/ 78 w 83"/>
              <a:gd name="T3" fmla="*/ 83 h 83"/>
              <a:gd name="T4" fmla="*/ 5 w 83"/>
              <a:gd name="T5" fmla="*/ 83 h 83"/>
              <a:gd name="T6" fmla="*/ 0 w 83"/>
              <a:gd name="T7" fmla="*/ 78 h 83"/>
              <a:gd name="T8" fmla="*/ 0 w 83"/>
              <a:gd name="T9" fmla="*/ 4 h 83"/>
              <a:gd name="T10" fmla="*/ 5 w 83"/>
              <a:gd name="T11" fmla="*/ 0 h 83"/>
              <a:gd name="T12" fmla="*/ 78 w 83"/>
              <a:gd name="T13" fmla="*/ 0 h 83"/>
              <a:gd name="T14" fmla="*/ 83 w 83"/>
              <a:gd name="T15" fmla="*/ 4 h 83"/>
              <a:gd name="T16" fmla="*/ 83 w 83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3">
                <a:moveTo>
                  <a:pt x="83" y="78"/>
                </a:moveTo>
                <a:cubicBezTo>
                  <a:pt x="83" y="81"/>
                  <a:pt x="81" y="83"/>
                  <a:pt x="78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4"/>
                </a:cubicBezTo>
                <a:lnTo>
                  <a:pt x="83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6" name="íṣḷîďé"/>
          <p:cNvSpPr/>
          <p:nvPr/>
        </p:nvSpPr>
        <p:spPr bwMode="auto">
          <a:xfrm>
            <a:off x="997585" y="3759835"/>
            <a:ext cx="97790" cy="98425"/>
          </a:xfrm>
          <a:custGeom>
            <a:avLst/>
            <a:gdLst>
              <a:gd name="T0" fmla="*/ 83 w 83"/>
              <a:gd name="T1" fmla="*/ 78 h 83"/>
              <a:gd name="T2" fmla="*/ 78 w 83"/>
              <a:gd name="T3" fmla="*/ 83 h 83"/>
              <a:gd name="T4" fmla="*/ 4 w 83"/>
              <a:gd name="T5" fmla="*/ 83 h 83"/>
              <a:gd name="T6" fmla="*/ 0 w 83"/>
              <a:gd name="T7" fmla="*/ 78 h 83"/>
              <a:gd name="T8" fmla="*/ 0 w 83"/>
              <a:gd name="T9" fmla="*/ 4 h 83"/>
              <a:gd name="T10" fmla="*/ 4 w 83"/>
              <a:gd name="T11" fmla="*/ 0 h 83"/>
              <a:gd name="T12" fmla="*/ 78 w 83"/>
              <a:gd name="T13" fmla="*/ 0 h 83"/>
              <a:gd name="T14" fmla="*/ 83 w 83"/>
              <a:gd name="T15" fmla="*/ 4 h 83"/>
              <a:gd name="T16" fmla="*/ 83 w 83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3">
                <a:moveTo>
                  <a:pt x="83" y="78"/>
                </a:moveTo>
                <a:cubicBezTo>
                  <a:pt x="83" y="81"/>
                  <a:pt x="81" y="83"/>
                  <a:pt x="78" y="83"/>
                </a:cubicBezTo>
                <a:cubicBezTo>
                  <a:pt x="4" y="83"/>
                  <a:pt x="4" y="83"/>
                  <a:pt x="4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4"/>
                </a:cubicBezTo>
                <a:lnTo>
                  <a:pt x="83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" name="ïś1iḍè"/>
          <p:cNvSpPr/>
          <p:nvPr/>
        </p:nvSpPr>
        <p:spPr bwMode="auto">
          <a:xfrm>
            <a:off x="1117600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3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8" name="î$liḓê"/>
          <p:cNvSpPr/>
          <p:nvPr/>
        </p:nvSpPr>
        <p:spPr bwMode="auto">
          <a:xfrm>
            <a:off x="1237615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9" name="îşlîḓè"/>
          <p:cNvSpPr/>
          <p:nvPr/>
        </p:nvSpPr>
        <p:spPr bwMode="auto">
          <a:xfrm>
            <a:off x="1358900" y="3759835"/>
            <a:ext cx="9842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1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0" name="íṣlíḋê"/>
          <p:cNvSpPr/>
          <p:nvPr/>
        </p:nvSpPr>
        <p:spPr bwMode="auto">
          <a:xfrm>
            <a:off x="1479550" y="3759835"/>
            <a:ext cx="97790" cy="98425"/>
          </a:xfrm>
          <a:custGeom>
            <a:avLst/>
            <a:gdLst>
              <a:gd name="T0" fmla="*/ 83 w 83"/>
              <a:gd name="T1" fmla="*/ 78 h 83"/>
              <a:gd name="T2" fmla="*/ 79 w 83"/>
              <a:gd name="T3" fmla="*/ 83 h 83"/>
              <a:gd name="T4" fmla="*/ 5 w 83"/>
              <a:gd name="T5" fmla="*/ 83 h 83"/>
              <a:gd name="T6" fmla="*/ 0 w 83"/>
              <a:gd name="T7" fmla="*/ 78 h 83"/>
              <a:gd name="T8" fmla="*/ 0 w 83"/>
              <a:gd name="T9" fmla="*/ 4 h 83"/>
              <a:gd name="T10" fmla="*/ 5 w 83"/>
              <a:gd name="T11" fmla="*/ 0 h 83"/>
              <a:gd name="T12" fmla="*/ 79 w 83"/>
              <a:gd name="T13" fmla="*/ 0 h 83"/>
              <a:gd name="T14" fmla="*/ 83 w 83"/>
              <a:gd name="T15" fmla="*/ 4 h 83"/>
              <a:gd name="T16" fmla="*/ 83 w 83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3">
                <a:moveTo>
                  <a:pt x="83" y="78"/>
                </a:moveTo>
                <a:cubicBezTo>
                  <a:pt x="83" y="81"/>
                  <a:pt x="81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2"/>
                  <a:pt x="83" y="4"/>
                </a:cubicBezTo>
                <a:lnTo>
                  <a:pt x="83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1" name="ïṧliḓe"/>
          <p:cNvSpPr/>
          <p:nvPr/>
        </p:nvSpPr>
        <p:spPr bwMode="auto">
          <a:xfrm>
            <a:off x="1600200" y="3759835"/>
            <a:ext cx="98425" cy="98425"/>
          </a:xfrm>
          <a:custGeom>
            <a:avLst/>
            <a:gdLst>
              <a:gd name="T0" fmla="*/ 83 w 83"/>
              <a:gd name="T1" fmla="*/ 78 h 83"/>
              <a:gd name="T2" fmla="*/ 78 w 83"/>
              <a:gd name="T3" fmla="*/ 83 h 83"/>
              <a:gd name="T4" fmla="*/ 4 w 83"/>
              <a:gd name="T5" fmla="*/ 83 h 83"/>
              <a:gd name="T6" fmla="*/ 0 w 83"/>
              <a:gd name="T7" fmla="*/ 78 h 83"/>
              <a:gd name="T8" fmla="*/ 0 w 83"/>
              <a:gd name="T9" fmla="*/ 4 h 83"/>
              <a:gd name="T10" fmla="*/ 4 w 83"/>
              <a:gd name="T11" fmla="*/ 0 h 83"/>
              <a:gd name="T12" fmla="*/ 78 w 83"/>
              <a:gd name="T13" fmla="*/ 0 h 83"/>
              <a:gd name="T14" fmla="*/ 83 w 83"/>
              <a:gd name="T15" fmla="*/ 4 h 83"/>
              <a:gd name="T16" fmla="*/ 83 w 83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3">
                <a:moveTo>
                  <a:pt x="83" y="78"/>
                </a:moveTo>
                <a:cubicBezTo>
                  <a:pt x="83" y="81"/>
                  <a:pt x="81" y="83"/>
                  <a:pt x="78" y="83"/>
                </a:cubicBezTo>
                <a:cubicBezTo>
                  <a:pt x="4" y="83"/>
                  <a:pt x="4" y="83"/>
                  <a:pt x="4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4"/>
                </a:cubicBezTo>
                <a:lnTo>
                  <a:pt x="83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2" name="î$ļîḑé"/>
          <p:cNvSpPr/>
          <p:nvPr/>
        </p:nvSpPr>
        <p:spPr bwMode="auto">
          <a:xfrm>
            <a:off x="1719580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3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3" name="îşḻîḑe"/>
          <p:cNvSpPr/>
          <p:nvPr/>
        </p:nvSpPr>
        <p:spPr bwMode="auto">
          <a:xfrm>
            <a:off x="1840865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4" name="îṡlíḓe"/>
          <p:cNvSpPr/>
          <p:nvPr/>
        </p:nvSpPr>
        <p:spPr bwMode="auto">
          <a:xfrm>
            <a:off x="1903095" y="4300855"/>
            <a:ext cx="98425" cy="53340"/>
          </a:xfrm>
          <a:custGeom>
            <a:avLst/>
            <a:gdLst>
              <a:gd name="T0" fmla="*/ 0 w 83"/>
              <a:gd name="T1" fmla="*/ 0 h 45"/>
              <a:gd name="T2" fmla="*/ 0 w 83"/>
              <a:gd name="T3" fmla="*/ 41 h 45"/>
              <a:gd name="T4" fmla="*/ 1 w 83"/>
              <a:gd name="T5" fmla="*/ 44 h 45"/>
              <a:gd name="T6" fmla="*/ 4 w 83"/>
              <a:gd name="T7" fmla="*/ 45 h 45"/>
              <a:gd name="T8" fmla="*/ 78 w 83"/>
              <a:gd name="T9" fmla="*/ 45 h 45"/>
              <a:gd name="T10" fmla="*/ 82 w 83"/>
              <a:gd name="T11" fmla="*/ 44 h 45"/>
              <a:gd name="T12" fmla="*/ 83 w 83"/>
              <a:gd name="T13" fmla="*/ 41 h 45"/>
              <a:gd name="T14" fmla="*/ 83 w 83"/>
              <a:gd name="T15" fmla="*/ 0 h 45"/>
              <a:gd name="T16" fmla="*/ 0 w 83"/>
              <a:gd name="T1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45">
                <a:moveTo>
                  <a:pt x="0" y="0"/>
                </a:moveTo>
                <a:cubicBezTo>
                  <a:pt x="0" y="41"/>
                  <a:pt x="0" y="41"/>
                  <a:pt x="0" y="41"/>
                </a:cubicBezTo>
                <a:cubicBezTo>
                  <a:pt x="0" y="42"/>
                  <a:pt x="0" y="43"/>
                  <a:pt x="1" y="44"/>
                </a:cubicBezTo>
                <a:cubicBezTo>
                  <a:pt x="2" y="45"/>
                  <a:pt x="3" y="45"/>
                  <a:pt x="4" y="45"/>
                </a:cubicBezTo>
                <a:cubicBezTo>
                  <a:pt x="78" y="45"/>
                  <a:pt x="78" y="45"/>
                  <a:pt x="78" y="45"/>
                </a:cubicBezTo>
                <a:cubicBezTo>
                  <a:pt x="80" y="45"/>
                  <a:pt x="81" y="45"/>
                  <a:pt x="82" y="44"/>
                </a:cubicBezTo>
                <a:cubicBezTo>
                  <a:pt x="83" y="43"/>
                  <a:pt x="83" y="42"/>
                  <a:pt x="83" y="41"/>
                </a:cubicBezTo>
                <a:cubicBezTo>
                  <a:pt x="83" y="0"/>
                  <a:pt x="83" y="0"/>
                  <a:pt x="8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5" name="ïṥḻíḋè"/>
          <p:cNvSpPr/>
          <p:nvPr/>
        </p:nvSpPr>
        <p:spPr bwMode="auto">
          <a:xfrm>
            <a:off x="1903095" y="4241165"/>
            <a:ext cx="98425" cy="52705"/>
          </a:xfrm>
          <a:custGeom>
            <a:avLst/>
            <a:gdLst>
              <a:gd name="T0" fmla="*/ 83 w 83"/>
              <a:gd name="T1" fmla="*/ 45 h 45"/>
              <a:gd name="T2" fmla="*/ 83 w 83"/>
              <a:gd name="T3" fmla="*/ 5 h 45"/>
              <a:gd name="T4" fmla="*/ 82 w 83"/>
              <a:gd name="T5" fmla="*/ 1 h 45"/>
              <a:gd name="T6" fmla="*/ 78 w 83"/>
              <a:gd name="T7" fmla="*/ 0 h 45"/>
              <a:gd name="T8" fmla="*/ 4 w 83"/>
              <a:gd name="T9" fmla="*/ 0 h 45"/>
              <a:gd name="T10" fmla="*/ 1 w 83"/>
              <a:gd name="T11" fmla="*/ 1 h 45"/>
              <a:gd name="T12" fmla="*/ 0 w 83"/>
              <a:gd name="T13" fmla="*/ 5 h 45"/>
              <a:gd name="T14" fmla="*/ 0 w 83"/>
              <a:gd name="T15" fmla="*/ 45 h 45"/>
              <a:gd name="T16" fmla="*/ 83 w 83"/>
              <a:gd name="T17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45">
                <a:moveTo>
                  <a:pt x="83" y="45"/>
                </a:moveTo>
                <a:cubicBezTo>
                  <a:pt x="83" y="5"/>
                  <a:pt x="83" y="5"/>
                  <a:pt x="83" y="5"/>
                </a:cubicBezTo>
                <a:cubicBezTo>
                  <a:pt x="83" y="4"/>
                  <a:pt x="83" y="2"/>
                  <a:pt x="82" y="1"/>
                </a:cubicBezTo>
                <a:cubicBezTo>
                  <a:pt x="81" y="0"/>
                  <a:pt x="80" y="0"/>
                  <a:pt x="78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4"/>
                  <a:pt x="0" y="5"/>
                </a:cubicBezTo>
                <a:cubicBezTo>
                  <a:pt x="0" y="45"/>
                  <a:pt x="0" y="45"/>
                  <a:pt x="0" y="45"/>
                </a:cubicBezTo>
                <a:lnTo>
                  <a:pt x="83" y="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6" name="íṩḻíḍé"/>
          <p:cNvSpPr/>
          <p:nvPr/>
        </p:nvSpPr>
        <p:spPr bwMode="auto">
          <a:xfrm>
            <a:off x="2022475" y="3879215"/>
            <a:ext cx="98425" cy="219710"/>
          </a:xfrm>
          <a:custGeom>
            <a:avLst/>
            <a:gdLst>
              <a:gd name="T0" fmla="*/ 4 w 83"/>
              <a:gd name="T1" fmla="*/ 0 h 186"/>
              <a:gd name="T2" fmla="*/ 1 w 83"/>
              <a:gd name="T3" fmla="*/ 2 h 186"/>
              <a:gd name="T4" fmla="*/ 0 w 83"/>
              <a:gd name="T5" fmla="*/ 5 h 186"/>
              <a:gd name="T6" fmla="*/ 0 w 83"/>
              <a:gd name="T7" fmla="*/ 79 h 186"/>
              <a:gd name="T8" fmla="*/ 1 w 83"/>
              <a:gd name="T9" fmla="*/ 83 h 186"/>
              <a:gd name="T10" fmla="*/ 4 w 83"/>
              <a:gd name="T11" fmla="*/ 84 h 186"/>
              <a:gd name="T12" fmla="*/ 24 w 83"/>
              <a:gd name="T13" fmla="*/ 84 h 186"/>
              <a:gd name="T14" fmla="*/ 24 w 83"/>
              <a:gd name="T15" fmla="*/ 181 h 186"/>
              <a:gd name="T16" fmla="*/ 25 w 83"/>
              <a:gd name="T17" fmla="*/ 185 h 186"/>
              <a:gd name="T18" fmla="*/ 29 w 83"/>
              <a:gd name="T19" fmla="*/ 186 h 186"/>
              <a:gd name="T20" fmla="*/ 78 w 83"/>
              <a:gd name="T21" fmla="*/ 186 h 186"/>
              <a:gd name="T22" fmla="*/ 82 w 83"/>
              <a:gd name="T23" fmla="*/ 185 h 186"/>
              <a:gd name="T24" fmla="*/ 83 w 83"/>
              <a:gd name="T25" fmla="*/ 181 h 186"/>
              <a:gd name="T26" fmla="*/ 83 w 83"/>
              <a:gd name="T27" fmla="*/ 5 h 186"/>
              <a:gd name="T28" fmla="*/ 82 w 83"/>
              <a:gd name="T29" fmla="*/ 2 h 186"/>
              <a:gd name="T30" fmla="*/ 78 w 83"/>
              <a:gd name="T31" fmla="*/ 0 h 186"/>
              <a:gd name="T32" fmla="*/ 4 w 83"/>
              <a:gd name="T3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3" h="186">
                <a:moveTo>
                  <a:pt x="4" y="0"/>
                </a:moveTo>
                <a:cubicBezTo>
                  <a:pt x="3" y="0"/>
                  <a:pt x="2" y="1"/>
                  <a:pt x="1" y="2"/>
                </a:cubicBezTo>
                <a:cubicBezTo>
                  <a:pt x="0" y="3"/>
                  <a:pt x="0" y="4"/>
                  <a:pt x="0" y="5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0" y="82"/>
                  <a:pt x="1" y="83"/>
                </a:cubicBezTo>
                <a:cubicBezTo>
                  <a:pt x="2" y="84"/>
                  <a:pt x="3" y="84"/>
                  <a:pt x="4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181"/>
                  <a:pt x="24" y="181"/>
                  <a:pt x="24" y="181"/>
                </a:cubicBezTo>
                <a:cubicBezTo>
                  <a:pt x="24" y="182"/>
                  <a:pt x="24" y="184"/>
                  <a:pt x="25" y="185"/>
                </a:cubicBezTo>
                <a:cubicBezTo>
                  <a:pt x="26" y="185"/>
                  <a:pt x="27" y="186"/>
                  <a:pt x="29" y="186"/>
                </a:cubicBezTo>
                <a:cubicBezTo>
                  <a:pt x="78" y="186"/>
                  <a:pt x="78" y="186"/>
                  <a:pt x="78" y="186"/>
                </a:cubicBezTo>
                <a:cubicBezTo>
                  <a:pt x="80" y="186"/>
                  <a:pt x="81" y="185"/>
                  <a:pt x="82" y="185"/>
                </a:cubicBezTo>
                <a:cubicBezTo>
                  <a:pt x="83" y="184"/>
                  <a:pt x="83" y="182"/>
                  <a:pt x="83" y="181"/>
                </a:cubicBezTo>
                <a:cubicBezTo>
                  <a:pt x="83" y="5"/>
                  <a:pt x="83" y="5"/>
                  <a:pt x="83" y="5"/>
                </a:cubicBezTo>
                <a:cubicBezTo>
                  <a:pt x="83" y="4"/>
                  <a:pt x="83" y="3"/>
                  <a:pt x="82" y="2"/>
                </a:cubicBezTo>
                <a:cubicBezTo>
                  <a:pt x="81" y="1"/>
                  <a:pt x="80" y="0"/>
                  <a:pt x="78" y="0"/>
                </a:cubicBez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" name="ïṡļïḓé"/>
          <p:cNvSpPr/>
          <p:nvPr/>
        </p:nvSpPr>
        <p:spPr bwMode="auto">
          <a:xfrm>
            <a:off x="1422400" y="3916680"/>
            <a:ext cx="250190" cy="353695"/>
          </a:xfrm>
          <a:custGeom>
            <a:avLst/>
            <a:gdLst>
              <a:gd name="T0" fmla="*/ 22 w 211"/>
              <a:gd name="T1" fmla="*/ 10 h 300"/>
              <a:gd name="T2" fmla="*/ 70 w 211"/>
              <a:gd name="T3" fmla="*/ 22 h 300"/>
              <a:gd name="T4" fmla="*/ 201 w 211"/>
              <a:gd name="T5" fmla="*/ 243 h 300"/>
              <a:gd name="T6" fmla="*/ 189 w 211"/>
              <a:gd name="T7" fmla="*/ 291 h 300"/>
              <a:gd name="T8" fmla="*/ 189 w 211"/>
              <a:gd name="T9" fmla="*/ 291 h 300"/>
              <a:gd name="T10" fmla="*/ 141 w 211"/>
              <a:gd name="T11" fmla="*/ 278 h 300"/>
              <a:gd name="T12" fmla="*/ 10 w 211"/>
              <a:gd name="T13" fmla="*/ 58 h 300"/>
              <a:gd name="T14" fmla="*/ 22 w 211"/>
              <a:gd name="T15" fmla="*/ 1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0">
                <a:moveTo>
                  <a:pt x="22" y="10"/>
                </a:moveTo>
                <a:cubicBezTo>
                  <a:pt x="39" y="0"/>
                  <a:pt x="60" y="6"/>
                  <a:pt x="70" y="22"/>
                </a:cubicBezTo>
                <a:cubicBezTo>
                  <a:pt x="201" y="243"/>
                  <a:pt x="201" y="243"/>
                  <a:pt x="201" y="243"/>
                </a:cubicBezTo>
                <a:cubicBezTo>
                  <a:pt x="211" y="259"/>
                  <a:pt x="206" y="281"/>
                  <a:pt x="189" y="291"/>
                </a:cubicBezTo>
                <a:cubicBezTo>
                  <a:pt x="189" y="291"/>
                  <a:pt x="189" y="291"/>
                  <a:pt x="189" y="291"/>
                </a:cubicBezTo>
                <a:cubicBezTo>
                  <a:pt x="173" y="300"/>
                  <a:pt x="151" y="295"/>
                  <a:pt x="141" y="278"/>
                </a:cubicBezTo>
                <a:cubicBezTo>
                  <a:pt x="10" y="58"/>
                  <a:pt x="10" y="58"/>
                  <a:pt x="10" y="58"/>
                </a:cubicBezTo>
                <a:cubicBezTo>
                  <a:pt x="0" y="41"/>
                  <a:pt x="6" y="20"/>
                  <a:pt x="22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8" name="işľîḋé"/>
          <p:cNvSpPr/>
          <p:nvPr/>
        </p:nvSpPr>
        <p:spPr bwMode="auto">
          <a:xfrm>
            <a:off x="1490345" y="4062095"/>
            <a:ext cx="482600" cy="482600"/>
          </a:xfrm>
          <a:custGeom>
            <a:avLst/>
            <a:gdLst>
              <a:gd name="T0" fmla="*/ 101 w 408"/>
              <a:gd name="T1" fmla="*/ 351 h 408"/>
              <a:gd name="T2" fmla="*/ 225 w 408"/>
              <a:gd name="T3" fmla="*/ 383 h 408"/>
              <a:gd name="T4" fmla="*/ 351 w 408"/>
              <a:gd name="T5" fmla="*/ 308 h 408"/>
              <a:gd name="T6" fmla="*/ 383 w 408"/>
              <a:gd name="T7" fmla="*/ 183 h 408"/>
              <a:gd name="T8" fmla="*/ 308 w 408"/>
              <a:gd name="T9" fmla="*/ 57 h 408"/>
              <a:gd name="T10" fmla="*/ 183 w 408"/>
              <a:gd name="T11" fmla="*/ 25 h 408"/>
              <a:gd name="T12" fmla="*/ 57 w 408"/>
              <a:gd name="T13" fmla="*/ 101 h 408"/>
              <a:gd name="T14" fmla="*/ 25 w 408"/>
              <a:gd name="T15" fmla="*/ 225 h 408"/>
              <a:gd name="T16" fmla="*/ 101 w 408"/>
              <a:gd name="T17" fmla="*/ 351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8" h="408">
                <a:moveTo>
                  <a:pt x="101" y="351"/>
                </a:moveTo>
                <a:cubicBezTo>
                  <a:pt x="126" y="394"/>
                  <a:pt x="182" y="408"/>
                  <a:pt x="225" y="383"/>
                </a:cubicBezTo>
                <a:cubicBezTo>
                  <a:pt x="351" y="308"/>
                  <a:pt x="351" y="308"/>
                  <a:pt x="351" y="308"/>
                </a:cubicBezTo>
                <a:cubicBezTo>
                  <a:pt x="394" y="282"/>
                  <a:pt x="408" y="226"/>
                  <a:pt x="383" y="183"/>
                </a:cubicBezTo>
                <a:cubicBezTo>
                  <a:pt x="308" y="57"/>
                  <a:pt x="308" y="57"/>
                  <a:pt x="308" y="57"/>
                </a:cubicBezTo>
                <a:cubicBezTo>
                  <a:pt x="282" y="14"/>
                  <a:pt x="226" y="0"/>
                  <a:pt x="183" y="25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14" y="126"/>
                  <a:pt x="0" y="182"/>
                  <a:pt x="25" y="225"/>
                </a:cubicBezTo>
                <a:lnTo>
                  <a:pt x="101" y="351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9" name="íšḻíḑê"/>
          <p:cNvSpPr/>
          <p:nvPr/>
        </p:nvSpPr>
        <p:spPr bwMode="auto">
          <a:xfrm>
            <a:off x="1666875" y="3928745"/>
            <a:ext cx="193675" cy="259715"/>
          </a:xfrm>
          <a:custGeom>
            <a:avLst/>
            <a:gdLst>
              <a:gd name="T0" fmla="*/ 22 w 164"/>
              <a:gd name="T1" fmla="*/ 9 h 220"/>
              <a:gd name="T2" fmla="*/ 70 w 164"/>
              <a:gd name="T3" fmla="*/ 21 h 220"/>
              <a:gd name="T4" fmla="*/ 154 w 164"/>
              <a:gd name="T5" fmla="*/ 163 h 220"/>
              <a:gd name="T6" fmla="*/ 142 w 164"/>
              <a:gd name="T7" fmla="*/ 211 h 220"/>
              <a:gd name="T8" fmla="*/ 142 w 164"/>
              <a:gd name="T9" fmla="*/ 211 h 220"/>
              <a:gd name="T10" fmla="*/ 94 w 164"/>
              <a:gd name="T11" fmla="*/ 198 h 220"/>
              <a:gd name="T12" fmla="*/ 10 w 164"/>
              <a:gd name="T13" fmla="*/ 57 h 220"/>
              <a:gd name="T14" fmla="*/ 22 w 164"/>
              <a:gd name="T15" fmla="*/ 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" h="220">
                <a:moveTo>
                  <a:pt x="22" y="9"/>
                </a:moveTo>
                <a:cubicBezTo>
                  <a:pt x="39" y="0"/>
                  <a:pt x="60" y="5"/>
                  <a:pt x="70" y="21"/>
                </a:cubicBezTo>
                <a:cubicBezTo>
                  <a:pt x="154" y="163"/>
                  <a:pt x="154" y="163"/>
                  <a:pt x="154" y="163"/>
                </a:cubicBezTo>
                <a:cubicBezTo>
                  <a:pt x="164" y="179"/>
                  <a:pt x="159" y="201"/>
                  <a:pt x="142" y="211"/>
                </a:cubicBezTo>
                <a:cubicBezTo>
                  <a:pt x="142" y="211"/>
                  <a:pt x="142" y="211"/>
                  <a:pt x="142" y="211"/>
                </a:cubicBezTo>
                <a:cubicBezTo>
                  <a:pt x="126" y="220"/>
                  <a:pt x="104" y="215"/>
                  <a:pt x="94" y="198"/>
                </a:cubicBezTo>
                <a:cubicBezTo>
                  <a:pt x="10" y="57"/>
                  <a:pt x="10" y="57"/>
                  <a:pt x="10" y="57"/>
                </a:cubicBezTo>
                <a:cubicBezTo>
                  <a:pt x="0" y="41"/>
                  <a:pt x="6" y="19"/>
                  <a:pt x="22" y="9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0" name="îṥ1iḋe"/>
          <p:cNvSpPr/>
          <p:nvPr/>
        </p:nvSpPr>
        <p:spPr bwMode="auto">
          <a:xfrm>
            <a:off x="1538605" y="3910965"/>
            <a:ext cx="250190" cy="354965"/>
          </a:xfrm>
          <a:custGeom>
            <a:avLst/>
            <a:gdLst>
              <a:gd name="T0" fmla="*/ 22 w 211"/>
              <a:gd name="T1" fmla="*/ 9 h 300"/>
              <a:gd name="T2" fmla="*/ 70 w 211"/>
              <a:gd name="T3" fmla="*/ 22 h 300"/>
              <a:gd name="T4" fmla="*/ 201 w 211"/>
              <a:gd name="T5" fmla="*/ 242 h 300"/>
              <a:gd name="T6" fmla="*/ 189 w 211"/>
              <a:gd name="T7" fmla="*/ 290 h 300"/>
              <a:gd name="T8" fmla="*/ 189 w 211"/>
              <a:gd name="T9" fmla="*/ 290 h 300"/>
              <a:gd name="T10" fmla="*/ 141 w 211"/>
              <a:gd name="T11" fmla="*/ 278 h 300"/>
              <a:gd name="T12" fmla="*/ 10 w 211"/>
              <a:gd name="T13" fmla="*/ 57 h 300"/>
              <a:gd name="T14" fmla="*/ 22 w 211"/>
              <a:gd name="T15" fmla="*/ 9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0">
                <a:moveTo>
                  <a:pt x="22" y="9"/>
                </a:moveTo>
                <a:cubicBezTo>
                  <a:pt x="39" y="0"/>
                  <a:pt x="60" y="5"/>
                  <a:pt x="70" y="22"/>
                </a:cubicBezTo>
                <a:cubicBezTo>
                  <a:pt x="201" y="242"/>
                  <a:pt x="201" y="242"/>
                  <a:pt x="201" y="242"/>
                </a:cubicBezTo>
                <a:cubicBezTo>
                  <a:pt x="211" y="259"/>
                  <a:pt x="206" y="280"/>
                  <a:pt x="189" y="290"/>
                </a:cubicBezTo>
                <a:cubicBezTo>
                  <a:pt x="189" y="290"/>
                  <a:pt x="189" y="290"/>
                  <a:pt x="189" y="290"/>
                </a:cubicBezTo>
                <a:cubicBezTo>
                  <a:pt x="173" y="300"/>
                  <a:pt x="151" y="294"/>
                  <a:pt x="141" y="278"/>
                </a:cubicBezTo>
                <a:cubicBezTo>
                  <a:pt x="10" y="57"/>
                  <a:pt x="10" y="57"/>
                  <a:pt x="10" y="57"/>
                </a:cubicBezTo>
                <a:cubicBezTo>
                  <a:pt x="0" y="41"/>
                  <a:pt x="6" y="19"/>
                  <a:pt x="22" y="9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1" name="í$1íḋe"/>
          <p:cNvSpPr/>
          <p:nvPr/>
        </p:nvSpPr>
        <p:spPr bwMode="auto">
          <a:xfrm>
            <a:off x="1355725" y="4002405"/>
            <a:ext cx="250190" cy="354965"/>
          </a:xfrm>
          <a:custGeom>
            <a:avLst/>
            <a:gdLst>
              <a:gd name="T0" fmla="*/ 22 w 211"/>
              <a:gd name="T1" fmla="*/ 10 h 300"/>
              <a:gd name="T2" fmla="*/ 70 w 211"/>
              <a:gd name="T3" fmla="*/ 22 h 300"/>
              <a:gd name="T4" fmla="*/ 201 w 211"/>
              <a:gd name="T5" fmla="*/ 243 h 300"/>
              <a:gd name="T6" fmla="*/ 189 w 211"/>
              <a:gd name="T7" fmla="*/ 291 h 300"/>
              <a:gd name="T8" fmla="*/ 189 w 211"/>
              <a:gd name="T9" fmla="*/ 291 h 300"/>
              <a:gd name="T10" fmla="*/ 141 w 211"/>
              <a:gd name="T11" fmla="*/ 278 h 300"/>
              <a:gd name="T12" fmla="*/ 10 w 211"/>
              <a:gd name="T13" fmla="*/ 58 h 300"/>
              <a:gd name="T14" fmla="*/ 22 w 211"/>
              <a:gd name="T15" fmla="*/ 1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0">
                <a:moveTo>
                  <a:pt x="22" y="10"/>
                </a:moveTo>
                <a:cubicBezTo>
                  <a:pt x="38" y="0"/>
                  <a:pt x="60" y="6"/>
                  <a:pt x="70" y="22"/>
                </a:cubicBezTo>
                <a:cubicBezTo>
                  <a:pt x="201" y="243"/>
                  <a:pt x="201" y="243"/>
                  <a:pt x="201" y="243"/>
                </a:cubicBezTo>
                <a:cubicBezTo>
                  <a:pt x="211" y="259"/>
                  <a:pt x="205" y="281"/>
                  <a:pt x="189" y="291"/>
                </a:cubicBezTo>
                <a:cubicBezTo>
                  <a:pt x="189" y="291"/>
                  <a:pt x="189" y="291"/>
                  <a:pt x="189" y="291"/>
                </a:cubicBezTo>
                <a:cubicBezTo>
                  <a:pt x="172" y="300"/>
                  <a:pt x="151" y="295"/>
                  <a:pt x="141" y="278"/>
                </a:cubicBezTo>
                <a:cubicBezTo>
                  <a:pt x="10" y="58"/>
                  <a:pt x="10" y="58"/>
                  <a:pt x="10" y="58"/>
                </a:cubicBezTo>
                <a:cubicBezTo>
                  <a:pt x="0" y="41"/>
                  <a:pt x="5" y="20"/>
                  <a:pt x="22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2" name="îśļíḑè"/>
          <p:cNvSpPr/>
          <p:nvPr/>
        </p:nvSpPr>
        <p:spPr bwMode="auto">
          <a:xfrm>
            <a:off x="1642745" y="4227830"/>
            <a:ext cx="450215" cy="520700"/>
          </a:xfrm>
          <a:custGeom>
            <a:avLst/>
            <a:gdLst>
              <a:gd name="T0" fmla="*/ 380 w 380"/>
              <a:gd name="T1" fmla="*/ 326 h 440"/>
              <a:gd name="T2" fmla="*/ 209 w 380"/>
              <a:gd name="T3" fmla="*/ 39 h 440"/>
              <a:gd name="T4" fmla="*/ 124 w 380"/>
              <a:gd name="T5" fmla="*/ 17 h 440"/>
              <a:gd name="T6" fmla="*/ 39 w 380"/>
              <a:gd name="T7" fmla="*/ 68 h 440"/>
              <a:gd name="T8" fmla="*/ 17 w 380"/>
              <a:gd name="T9" fmla="*/ 153 h 440"/>
              <a:gd name="T10" fmla="*/ 189 w 380"/>
              <a:gd name="T11" fmla="*/ 440 h 440"/>
              <a:gd name="T12" fmla="*/ 380 w 380"/>
              <a:gd name="T13" fmla="*/ 326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440">
                <a:moveTo>
                  <a:pt x="380" y="326"/>
                </a:moveTo>
                <a:cubicBezTo>
                  <a:pt x="209" y="39"/>
                  <a:pt x="209" y="39"/>
                  <a:pt x="209" y="39"/>
                </a:cubicBezTo>
                <a:cubicBezTo>
                  <a:pt x="191" y="9"/>
                  <a:pt x="153" y="0"/>
                  <a:pt x="124" y="17"/>
                </a:cubicBezTo>
                <a:cubicBezTo>
                  <a:pt x="39" y="68"/>
                  <a:pt x="39" y="68"/>
                  <a:pt x="39" y="68"/>
                </a:cubicBezTo>
                <a:cubicBezTo>
                  <a:pt x="9" y="86"/>
                  <a:pt x="0" y="123"/>
                  <a:pt x="17" y="153"/>
                </a:cubicBezTo>
                <a:cubicBezTo>
                  <a:pt x="189" y="440"/>
                  <a:pt x="189" y="440"/>
                  <a:pt x="189" y="440"/>
                </a:cubicBezTo>
                <a:lnTo>
                  <a:pt x="380" y="326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3" name="îṣḷîdé"/>
          <p:cNvSpPr/>
          <p:nvPr/>
        </p:nvSpPr>
        <p:spPr bwMode="auto">
          <a:xfrm>
            <a:off x="1401445" y="4300855"/>
            <a:ext cx="182880" cy="172720"/>
          </a:xfrm>
          <a:custGeom>
            <a:avLst/>
            <a:gdLst>
              <a:gd name="T0" fmla="*/ 155 w 155"/>
              <a:gd name="T1" fmla="*/ 146 h 146"/>
              <a:gd name="T2" fmla="*/ 87 w 155"/>
              <a:gd name="T3" fmla="*/ 32 h 146"/>
              <a:gd name="T4" fmla="*/ 17 w 155"/>
              <a:gd name="T5" fmla="*/ 14 h 146"/>
              <a:gd name="T6" fmla="*/ 2 w 155"/>
              <a:gd name="T7" fmla="*/ 23 h 146"/>
              <a:gd name="T8" fmla="*/ 0 w 155"/>
              <a:gd name="T9" fmla="*/ 24 h 146"/>
              <a:gd name="T10" fmla="*/ 58 w 155"/>
              <a:gd name="T11" fmla="*/ 122 h 146"/>
              <a:gd name="T12" fmla="*/ 155 w 155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46">
                <a:moveTo>
                  <a:pt x="155" y="146"/>
                </a:moveTo>
                <a:cubicBezTo>
                  <a:pt x="87" y="32"/>
                  <a:pt x="87" y="32"/>
                  <a:pt x="87" y="32"/>
                </a:cubicBezTo>
                <a:cubicBezTo>
                  <a:pt x="73" y="8"/>
                  <a:pt x="41" y="0"/>
                  <a:pt x="17" y="14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1" y="24"/>
                  <a:pt x="0" y="24"/>
                </a:cubicBezTo>
                <a:cubicBezTo>
                  <a:pt x="58" y="122"/>
                  <a:pt x="58" y="122"/>
                  <a:pt x="58" y="122"/>
                </a:cubicBezTo>
                <a:lnTo>
                  <a:pt x="155" y="146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4" name="ïśľiďè"/>
          <p:cNvSpPr/>
          <p:nvPr/>
        </p:nvSpPr>
        <p:spPr bwMode="auto">
          <a:xfrm>
            <a:off x="1440815" y="4389755"/>
            <a:ext cx="238760" cy="139700"/>
          </a:xfrm>
          <a:custGeom>
            <a:avLst/>
            <a:gdLst>
              <a:gd name="T0" fmla="*/ 151 w 202"/>
              <a:gd name="T1" fmla="*/ 32 h 118"/>
              <a:gd name="T2" fmla="*/ 32 w 202"/>
              <a:gd name="T3" fmla="*/ 2 h 118"/>
              <a:gd name="T4" fmla="*/ 0 w 202"/>
              <a:gd name="T5" fmla="*/ 5 h 118"/>
              <a:gd name="T6" fmla="*/ 44 w 202"/>
              <a:gd name="T7" fmla="*/ 78 h 118"/>
              <a:gd name="T8" fmla="*/ 202 w 202"/>
              <a:gd name="T9" fmla="*/ 118 h 118"/>
              <a:gd name="T10" fmla="*/ 151 w 202"/>
              <a:gd name="T11" fmla="*/ 3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2" h="118">
                <a:moveTo>
                  <a:pt x="151" y="32"/>
                </a:moveTo>
                <a:cubicBezTo>
                  <a:pt x="32" y="2"/>
                  <a:pt x="32" y="2"/>
                  <a:pt x="32" y="2"/>
                </a:cubicBezTo>
                <a:cubicBezTo>
                  <a:pt x="21" y="0"/>
                  <a:pt x="10" y="1"/>
                  <a:pt x="0" y="5"/>
                </a:cubicBezTo>
                <a:cubicBezTo>
                  <a:pt x="44" y="78"/>
                  <a:pt x="44" y="78"/>
                  <a:pt x="44" y="78"/>
                </a:cubicBezTo>
                <a:cubicBezTo>
                  <a:pt x="202" y="118"/>
                  <a:pt x="202" y="118"/>
                  <a:pt x="202" y="118"/>
                </a:cubicBezTo>
                <a:lnTo>
                  <a:pt x="151" y="32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5" name="ísḷiḑê"/>
          <p:cNvSpPr/>
          <p:nvPr/>
        </p:nvSpPr>
        <p:spPr bwMode="auto">
          <a:xfrm>
            <a:off x="1811655" y="4545330"/>
            <a:ext cx="612140" cy="574040"/>
          </a:xfrm>
          <a:custGeom>
            <a:avLst/>
            <a:gdLst>
              <a:gd name="T0" fmla="*/ 676 w 676"/>
              <a:gd name="T1" fmla="*/ 634 h 634"/>
              <a:gd name="T2" fmla="*/ 276 w 676"/>
              <a:gd name="T3" fmla="*/ 634 h 634"/>
              <a:gd name="T4" fmla="*/ 0 w 676"/>
              <a:gd name="T5" fmla="*/ 175 h 634"/>
              <a:gd name="T6" fmla="*/ 296 w 676"/>
              <a:gd name="T7" fmla="*/ 0 h 634"/>
              <a:gd name="T8" fmla="*/ 676 w 676"/>
              <a:gd name="T9" fmla="*/ 63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6" h="634">
                <a:moveTo>
                  <a:pt x="676" y="634"/>
                </a:moveTo>
                <a:lnTo>
                  <a:pt x="276" y="634"/>
                </a:lnTo>
                <a:lnTo>
                  <a:pt x="0" y="175"/>
                </a:lnTo>
                <a:lnTo>
                  <a:pt x="296" y="0"/>
                </a:lnTo>
                <a:lnTo>
                  <a:pt x="676" y="634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6" name="îş1íḓé"/>
          <p:cNvSpPr/>
          <p:nvPr/>
        </p:nvSpPr>
        <p:spPr bwMode="auto">
          <a:xfrm>
            <a:off x="1755775" y="4436110"/>
            <a:ext cx="297815" cy="240030"/>
          </a:xfrm>
          <a:custGeom>
            <a:avLst/>
            <a:gdLst>
              <a:gd name="T0" fmla="*/ 329 w 329"/>
              <a:gd name="T1" fmla="*/ 107 h 265"/>
              <a:gd name="T2" fmla="*/ 64 w 329"/>
              <a:gd name="T3" fmla="*/ 265 h 265"/>
              <a:gd name="T4" fmla="*/ 0 w 329"/>
              <a:gd name="T5" fmla="*/ 158 h 265"/>
              <a:gd name="T6" fmla="*/ 265 w 329"/>
              <a:gd name="T7" fmla="*/ 0 h 265"/>
              <a:gd name="T8" fmla="*/ 329 w 329"/>
              <a:gd name="T9" fmla="*/ 10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9" h="265">
                <a:moveTo>
                  <a:pt x="329" y="107"/>
                </a:moveTo>
                <a:lnTo>
                  <a:pt x="64" y="265"/>
                </a:lnTo>
                <a:lnTo>
                  <a:pt x="0" y="158"/>
                </a:lnTo>
                <a:lnTo>
                  <a:pt x="265" y="0"/>
                </a:lnTo>
                <a:lnTo>
                  <a:pt x="329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5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" name="îşḷíďê"/>
          <p:cNvSpPr/>
          <p:nvPr/>
        </p:nvSpPr>
        <p:spPr bwMode="auto">
          <a:xfrm>
            <a:off x="1764030" y="4467860"/>
            <a:ext cx="346710" cy="284480"/>
          </a:xfrm>
          <a:custGeom>
            <a:avLst/>
            <a:gdLst>
              <a:gd name="T0" fmla="*/ 383 w 383"/>
              <a:gd name="T1" fmla="*/ 133 h 314"/>
              <a:gd name="T2" fmla="*/ 80 w 383"/>
              <a:gd name="T3" fmla="*/ 314 h 314"/>
              <a:gd name="T4" fmla="*/ 0 w 383"/>
              <a:gd name="T5" fmla="*/ 182 h 314"/>
              <a:gd name="T6" fmla="*/ 303 w 383"/>
              <a:gd name="T7" fmla="*/ 0 h 314"/>
              <a:gd name="T8" fmla="*/ 383 w 383"/>
              <a:gd name="T9" fmla="*/ 133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3" h="314">
                <a:moveTo>
                  <a:pt x="383" y="133"/>
                </a:moveTo>
                <a:lnTo>
                  <a:pt x="80" y="314"/>
                </a:lnTo>
                <a:lnTo>
                  <a:pt x="0" y="182"/>
                </a:lnTo>
                <a:lnTo>
                  <a:pt x="303" y="0"/>
                </a:lnTo>
                <a:lnTo>
                  <a:pt x="383" y="133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8" name="islîḓe"/>
          <p:cNvSpPr/>
          <p:nvPr/>
        </p:nvSpPr>
        <p:spPr bwMode="auto">
          <a:xfrm>
            <a:off x="820420" y="3906520"/>
            <a:ext cx="248920" cy="355600"/>
          </a:xfrm>
          <a:custGeom>
            <a:avLst/>
            <a:gdLst>
              <a:gd name="T0" fmla="*/ 189 w 211"/>
              <a:gd name="T1" fmla="*/ 10 h 301"/>
              <a:gd name="T2" fmla="*/ 141 w 211"/>
              <a:gd name="T3" fmla="*/ 22 h 301"/>
              <a:gd name="T4" fmla="*/ 10 w 211"/>
              <a:gd name="T5" fmla="*/ 243 h 301"/>
              <a:gd name="T6" fmla="*/ 22 w 211"/>
              <a:gd name="T7" fmla="*/ 291 h 301"/>
              <a:gd name="T8" fmla="*/ 22 w 211"/>
              <a:gd name="T9" fmla="*/ 291 h 301"/>
              <a:gd name="T10" fmla="*/ 70 w 211"/>
              <a:gd name="T11" fmla="*/ 279 h 301"/>
              <a:gd name="T12" fmla="*/ 201 w 211"/>
              <a:gd name="T13" fmla="*/ 58 h 301"/>
              <a:gd name="T14" fmla="*/ 189 w 211"/>
              <a:gd name="T15" fmla="*/ 1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1">
                <a:moveTo>
                  <a:pt x="189" y="10"/>
                </a:moveTo>
                <a:cubicBezTo>
                  <a:pt x="173" y="0"/>
                  <a:pt x="151" y="6"/>
                  <a:pt x="141" y="22"/>
                </a:cubicBezTo>
                <a:cubicBezTo>
                  <a:pt x="10" y="243"/>
                  <a:pt x="10" y="243"/>
                  <a:pt x="10" y="243"/>
                </a:cubicBezTo>
                <a:cubicBezTo>
                  <a:pt x="0" y="259"/>
                  <a:pt x="6" y="281"/>
                  <a:pt x="22" y="291"/>
                </a:cubicBezTo>
                <a:cubicBezTo>
                  <a:pt x="22" y="291"/>
                  <a:pt x="22" y="291"/>
                  <a:pt x="22" y="291"/>
                </a:cubicBezTo>
                <a:cubicBezTo>
                  <a:pt x="39" y="301"/>
                  <a:pt x="60" y="295"/>
                  <a:pt x="70" y="279"/>
                </a:cubicBezTo>
                <a:cubicBezTo>
                  <a:pt x="201" y="58"/>
                  <a:pt x="201" y="58"/>
                  <a:pt x="201" y="58"/>
                </a:cubicBezTo>
                <a:cubicBezTo>
                  <a:pt x="211" y="41"/>
                  <a:pt x="206" y="20"/>
                  <a:pt x="189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9" name="iSľíḋe"/>
          <p:cNvSpPr/>
          <p:nvPr/>
        </p:nvSpPr>
        <p:spPr bwMode="auto">
          <a:xfrm>
            <a:off x="518795" y="4053205"/>
            <a:ext cx="483235" cy="483235"/>
          </a:xfrm>
          <a:custGeom>
            <a:avLst/>
            <a:gdLst>
              <a:gd name="T0" fmla="*/ 307 w 408"/>
              <a:gd name="T1" fmla="*/ 352 h 409"/>
              <a:gd name="T2" fmla="*/ 183 w 408"/>
              <a:gd name="T3" fmla="*/ 383 h 409"/>
              <a:gd name="T4" fmla="*/ 57 w 408"/>
              <a:gd name="T5" fmla="*/ 308 h 409"/>
              <a:gd name="T6" fmla="*/ 25 w 408"/>
              <a:gd name="T7" fmla="*/ 184 h 409"/>
              <a:gd name="T8" fmla="*/ 101 w 408"/>
              <a:gd name="T9" fmla="*/ 57 h 409"/>
              <a:gd name="T10" fmla="*/ 225 w 408"/>
              <a:gd name="T11" fmla="*/ 26 h 409"/>
              <a:gd name="T12" fmla="*/ 351 w 408"/>
              <a:gd name="T13" fmla="*/ 101 h 409"/>
              <a:gd name="T14" fmla="*/ 383 w 408"/>
              <a:gd name="T15" fmla="*/ 225 h 409"/>
              <a:gd name="T16" fmla="*/ 307 w 408"/>
              <a:gd name="T17" fmla="*/ 352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8" h="409">
                <a:moveTo>
                  <a:pt x="307" y="352"/>
                </a:moveTo>
                <a:cubicBezTo>
                  <a:pt x="282" y="395"/>
                  <a:pt x="226" y="409"/>
                  <a:pt x="183" y="383"/>
                </a:cubicBezTo>
                <a:cubicBezTo>
                  <a:pt x="57" y="308"/>
                  <a:pt x="57" y="308"/>
                  <a:pt x="57" y="308"/>
                </a:cubicBezTo>
                <a:cubicBezTo>
                  <a:pt x="14" y="282"/>
                  <a:pt x="0" y="227"/>
                  <a:pt x="25" y="184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26" y="14"/>
                  <a:pt x="182" y="0"/>
                  <a:pt x="225" y="26"/>
                </a:cubicBezTo>
                <a:cubicBezTo>
                  <a:pt x="351" y="101"/>
                  <a:pt x="351" y="101"/>
                  <a:pt x="351" y="101"/>
                </a:cubicBezTo>
                <a:cubicBezTo>
                  <a:pt x="394" y="127"/>
                  <a:pt x="408" y="182"/>
                  <a:pt x="383" y="225"/>
                </a:cubicBezTo>
                <a:lnTo>
                  <a:pt x="307" y="352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0" name="ïslîďe"/>
          <p:cNvSpPr/>
          <p:nvPr/>
        </p:nvSpPr>
        <p:spPr bwMode="auto">
          <a:xfrm>
            <a:off x="631825" y="3919855"/>
            <a:ext cx="193675" cy="260985"/>
          </a:xfrm>
          <a:custGeom>
            <a:avLst/>
            <a:gdLst>
              <a:gd name="T0" fmla="*/ 142 w 164"/>
              <a:gd name="T1" fmla="*/ 10 h 221"/>
              <a:gd name="T2" fmla="*/ 94 w 164"/>
              <a:gd name="T3" fmla="*/ 22 h 221"/>
              <a:gd name="T4" fmla="*/ 10 w 164"/>
              <a:gd name="T5" fmla="*/ 163 h 221"/>
              <a:gd name="T6" fmla="*/ 22 w 164"/>
              <a:gd name="T7" fmla="*/ 211 h 221"/>
              <a:gd name="T8" fmla="*/ 22 w 164"/>
              <a:gd name="T9" fmla="*/ 211 h 221"/>
              <a:gd name="T10" fmla="*/ 70 w 164"/>
              <a:gd name="T11" fmla="*/ 199 h 221"/>
              <a:gd name="T12" fmla="*/ 154 w 164"/>
              <a:gd name="T13" fmla="*/ 57 h 221"/>
              <a:gd name="T14" fmla="*/ 142 w 164"/>
              <a:gd name="T15" fmla="*/ 1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" h="221">
                <a:moveTo>
                  <a:pt x="142" y="10"/>
                </a:moveTo>
                <a:cubicBezTo>
                  <a:pt x="125" y="0"/>
                  <a:pt x="104" y="5"/>
                  <a:pt x="94" y="22"/>
                </a:cubicBezTo>
                <a:cubicBezTo>
                  <a:pt x="10" y="163"/>
                  <a:pt x="10" y="163"/>
                  <a:pt x="10" y="163"/>
                </a:cubicBezTo>
                <a:cubicBezTo>
                  <a:pt x="0" y="179"/>
                  <a:pt x="6" y="201"/>
                  <a:pt x="22" y="211"/>
                </a:cubicBezTo>
                <a:cubicBezTo>
                  <a:pt x="22" y="211"/>
                  <a:pt x="22" y="211"/>
                  <a:pt x="22" y="211"/>
                </a:cubicBezTo>
                <a:cubicBezTo>
                  <a:pt x="39" y="221"/>
                  <a:pt x="60" y="215"/>
                  <a:pt x="70" y="199"/>
                </a:cubicBezTo>
                <a:cubicBezTo>
                  <a:pt x="154" y="57"/>
                  <a:pt x="154" y="57"/>
                  <a:pt x="154" y="57"/>
                </a:cubicBezTo>
                <a:cubicBezTo>
                  <a:pt x="164" y="41"/>
                  <a:pt x="158" y="19"/>
                  <a:pt x="142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1" name="iṣḷïďé"/>
          <p:cNvSpPr/>
          <p:nvPr/>
        </p:nvSpPr>
        <p:spPr bwMode="auto">
          <a:xfrm>
            <a:off x="703580" y="3902075"/>
            <a:ext cx="250190" cy="354965"/>
          </a:xfrm>
          <a:custGeom>
            <a:avLst/>
            <a:gdLst>
              <a:gd name="T0" fmla="*/ 189 w 211"/>
              <a:gd name="T1" fmla="*/ 10 h 300"/>
              <a:gd name="T2" fmla="*/ 141 w 211"/>
              <a:gd name="T3" fmla="*/ 22 h 300"/>
              <a:gd name="T4" fmla="*/ 10 w 211"/>
              <a:gd name="T5" fmla="*/ 242 h 300"/>
              <a:gd name="T6" fmla="*/ 22 w 211"/>
              <a:gd name="T7" fmla="*/ 290 h 300"/>
              <a:gd name="T8" fmla="*/ 22 w 211"/>
              <a:gd name="T9" fmla="*/ 290 h 300"/>
              <a:gd name="T10" fmla="*/ 70 w 211"/>
              <a:gd name="T11" fmla="*/ 278 h 300"/>
              <a:gd name="T12" fmla="*/ 201 w 211"/>
              <a:gd name="T13" fmla="*/ 57 h 300"/>
              <a:gd name="T14" fmla="*/ 189 w 211"/>
              <a:gd name="T15" fmla="*/ 1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0">
                <a:moveTo>
                  <a:pt x="189" y="10"/>
                </a:moveTo>
                <a:cubicBezTo>
                  <a:pt x="173" y="0"/>
                  <a:pt x="151" y="5"/>
                  <a:pt x="141" y="22"/>
                </a:cubicBezTo>
                <a:cubicBezTo>
                  <a:pt x="10" y="242"/>
                  <a:pt x="10" y="242"/>
                  <a:pt x="10" y="242"/>
                </a:cubicBezTo>
                <a:cubicBezTo>
                  <a:pt x="0" y="259"/>
                  <a:pt x="6" y="280"/>
                  <a:pt x="22" y="290"/>
                </a:cubicBezTo>
                <a:cubicBezTo>
                  <a:pt x="22" y="290"/>
                  <a:pt x="22" y="290"/>
                  <a:pt x="22" y="290"/>
                </a:cubicBezTo>
                <a:cubicBezTo>
                  <a:pt x="39" y="300"/>
                  <a:pt x="60" y="294"/>
                  <a:pt x="70" y="278"/>
                </a:cubicBezTo>
                <a:cubicBezTo>
                  <a:pt x="201" y="57"/>
                  <a:pt x="201" y="57"/>
                  <a:pt x="201" y="57"/>
                </a:cubicBezTo>
                <a:cubicBezTo>
                  <a:pt x="211" y="41"/>
                  <a:pt x="206" y="19"/>
                  <a:pt x="189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2" name="í$ḻide"/>
          <p:cNvSpPr/>
          <p:nvPr/>
        </p:nvSpPr>
        <p:spPr bwMode="auto">
          <a:xfrm>
            <a:off x="887095" y="3992245"/>
            <a:ext cx="250190" cy="355600"/>
          </a:xfrm>
          <a:custGeom>
            <a:avLst/>
            <a:gdLst>
              <a:gd name="T0" fmla="*/ 189 w 211"/>
              <a:gd name="T1" fmla="*/ 10 h 301"/>
              <a:gd name="T2" fmla="*/ 142 w 211"/>
              <a:gd name="T3" fmla="*/ 22 h 301"/>
              <a:gd name="T4" fmla="*/ 10 w 211"/>
              <a:gd name="T5" fmla="*/ 243 h 301"/>
              <a:gd name="T6" fmla="*/ 22 w 211"/>
              <a:gd name="T7" fmla="*/ 291 h 301"/>
              <a:gd name="T8" fmla="*/ 22 w 211"/>
              <a:gd name="T9" fmla="*/ 291 h 301"/>
              <a:gd name="T10" fmla="*/ 70 w 211"/>
              <a:gd name="T11" fmla="*/ 279 h 301"/>
              <a:gd name="T12" fmla="*/ 201 w 211"/>
              <a:gd name="T13" fmla="*/ 58 h 301"/>
              <a:gd name="T14" fmla="*/ 189 w 211"/>
              <a:gd name="T15" fmla="*/ 1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1">
                <a:moveTo>
                  <a:pt x="189" y="10"/>
                </a:moveTo>
                <a:cubicBezTo>
                  <a:pt x="173" y="0"/>
                  <a:pt x="151" y="6"/>
                  <a:pt x="142" y="22"/>
                </a:cubicBezTo>
                <a:cubicBezTo>
                  <a:pt x="10" y="243"/>
                  <a:pt x="10" y="243"/>
                  <a:pt x="10" y="243"/>
                </a:cubicBezTo>
                <a:cubicBezTo>
                  <a:pt x="0" y="259"/>
                  <a:pt x="6" y="281"/>
                  <a:pt x="22" y="291"/>
                </a:cubicBezTo>
                <a:cubicBezTo>
                  <a:pt x="22" y="291"/>
                  <a:pt x="22" y="291"/>
                  <a:pt x="22" y="291"/>
                </a:cubicBezTo>
                <a:cubicBezTo>
                  <a:pt x="39" y="301"/>
                  <a:pt x="60" y="295"/>
                  <a:pt x="70" y="279"/>
                </a:cubicBezTo>
                <a:cubicBezTo>
                  <a:pt x="201" y="58"/>
                  <a:pt x="201" y="58"/>
                  <a:pt x="201" y="58"/>
                </a:cubicBezTo>
                <a:cubicBezTo>
                  <a:pt x="211" y="41"/>
                  <a:pt x="206" y="20"/>
                  <a:pt x="189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3" name="ïṡľídê"/>
          <p:cNvSpPr/>
          <p:nvPr/>
        </p:nvSpPr>
        <p:spPr bwMode="auto">
          <a:xfrm>
            <a:off x="399415" y="4218940"/>
            <a:ext cx="450215" cy="519430"/>
          </a:xfrm>
          <a:custGeom>
            <a:avLst/>
            <a:gdLst>
              <a:gd name="T0" fmla="*/ 0 w 380"/>
              <a:gd name="T1" fmla="*/ 326 h 440"/>
              <a:gd name="T2" fmla="*/ 172 w 380"/>
              <a:gd name="T3" fmla="*/ 39 h 440"/>
              <a:gd name="T4" fmla="*/ 256 w 380"/>
              <a:gd name="T5" fmla="*/ 17 h 440"/>
              <a:gd name="T6" fmla="*/ 342 w 380"/>
              <a:gd name="T7" fmla="*/ 68 h 440"/>
              <a:gd name="T8" fmla="*/ 363 w 380"/>
              <a:gd name="T9" fmla="*/ 153 h 440"/>
              <a:gd name="T10" fmla="*/ 192 w 380"/>
              <a:gd name="T11" fmla="*/ 440 h 440"/>
              <a:gd name="T12" fmla="*/ 0 w 380"/>
              <a:gd name="T13" fmla="*/ 326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440">
                <a:moveTo>
                  <a:pt x="0" y="326"/>
                </a:moveTo>
                <a:cubicBezTo>
                  <a:pt x="172" y="39"/>
                  <a:pt x="172" y="39"/>
                  <a:pt x="172" y="39"/>
                </a:cubicBezTo>
                <a:cubicBezTo>
                  <a:pt x="189" y="10"/>
                  <a:pt x="227" y="0"/>
                  <a:pt x="256" y="17"/>
                </a:cubicBezTo>
                <a:cubicBezTo>
                  <a:pt x="342" y="68"/>
                  <a:pt x="342" y="68"/>
                  <a:pt x="342" y="68"/>
                </a:cubicBezTo>
                <a:cubicBezTo>
                  <a:pt x="371" y="86"/>
                  <a:pt x="380" y="124"/>
                  <a:pt x="363" y="153"/>
                </a:cubicBezTo>
                <a:cubicBezTo>
                  <a:pt x="192" y="440"/>
                  <a:pt x="192" y="440"/>
                  <a:pt x="192" y="440"/>
                </a:cubicBezTo>
                <a:lnTo>
                  <a:pt x="0" y="326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4" name="iṣľïďé"/>
          <p:cNvSpPr/>
          <p:nvPr/>
        </p:nvSpPr>
        <p:spPr bwMode="auto">
          <a:xfrm>
            <a:off x="907415" y="4291965"/>
            <a:ext cx="183515" cy="173990"/>
          </a:xfrm>
          <a:custGeom>
            <a:avLst/>
            <a:gdLst>
              <a:gd name="T0" fmla="*/ 0 w 155"/>
              <a:gd name="T1" fmla="*/ 147 h 147"/>
              <a:gd name="T2" fmla="*/ 68 w 155"/>
              <a:gd name="T3" fmla="*/ 32 h 147"/>
              <a:gd name="T4" fmla="*/ 139 w 155"/>
              <a:gd name="T5" fmla="*/ 14 h 147"/>
              <a:gd name="T6" fmla="*/ 153 w 155"/>
              <a:gd name="T7" fmla="*/ 23 h 147"/>
              <a:gd name="T8" fmla="*/ 155 w 155"/>
              <a:gd name="T9" fmla="*/ 24 h 147"/>
              <a:gd name="T10" fmla="*/ 97 w 155"/>
              <a:gd name="T11" fmla="*/ 122 h 147"/>
              <a:gd name="T12" fmla="*/ 0 w 155"/>
              <a:gd name="T13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47">
                <a:moveTo>
                  <a:pt x="0" y="147"/>
                </a:moveTo>
                <a:cubicBezTo>
                  <a:pt x="68" y="32"/>
                  <a:pt x="68" y="32"/>
                  <a:pt x="68" y="32"/>
                </a:cubicBezTo>
                <a:cubicBezTo>
                  <a:pt x="83" y="8"/>
                  <a:pt x="114" y="0"/>
                  <a:pt x="139" y="1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4" y="24"/>
                  <a:pt x="155" y="24"/>
                  <a:pt x="155" y="24"/>
                </a:cubicBezTo>
                <a:cubicBezTo>
                  <a:pt x="97" y="122"/>
                  <a:pt x="97" y="122"/>
                  <a:pt x="97" y="122"/>
                </a:cubicBezTo>
                <a:lnTo>
                  <a:pt x="0" y="147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5" name="í$ḷiḑé"/>
          <p:cNvSpPr/>
          <p:nvPr/>
        </p:nvSpPr>
        <p:spPr bwMode="auto">
          <a:xfrm>
            <a:off x="813435" y="4380865"/>
            <a:ext cx="238760" cy="140335"/>
          </a:xfrm>
          <a:custGeom>
            <a:avLst/>
            <a:gdLst>
              <a:gd name="T0" fmla="*/ 52 w 202"/>
              <a:gd name="T1" fmla="*/ 33 h 119"/>
              <a:gd name="T2" fmla="*/ 170 w 202"/>
              <a:gd name="T3" fmla="*/ 3 h 119"/>
              <a:gd name="T4" fmla="*/ 202 w 202"/>
              <a:gd name="T5" fmla="*/ 5 h 119"/>
              <a:gd name="T6" fmla="*/ 159 w 202"/>
              <a:gd name="T7" fmla="*/ 78 h 119"/>
              <a:gd name="T8" fmla="*/ 0 w 202"/>
              <a:gd name="T9" fmla="*/ 119 h 119"/>
              <a:gd name="T10" fmla="*/ 52 w 202"/>
              <a:gd name="T11" fmla="*/ 3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2" h="119">
                <a:moveTo>
                  <a:pt x="52" y="33"/>
                </a:moveTo>
                <a:cubicBezTo>
                  <a:pt x="170" y="3"/>
                  <a:pt x="170" y="3"/>
                  <a:pt x="170" y="3"/>
                </a:cubicBezTo>
                <a:cubicBezTo>
                  <a:pt x="181" y="0"/>
                  <a:pt x="193" y="1"/>
                  <a:pt x="202" y="5"/>
                </a:cubicBezTo>
                <a:cubicBezTo>
                  <a:pt x="159" y="78"/>
                  <a:pt x="159" y="78"/>
                  <a:pt x="159" y="78"/>
                </a:cubicBezTo>
                <a:cubicBezTo>
                  <a:pt x="0" y="119"/>
                  <a:pt x="0" y="119"/>
                  <a:pt x="0" y="119"/>
                </a:cubicBezTo>
                <a:lnTo>
                  <a:pt x="52" y="33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6" name="išḻïḋè"/>
          <p:cNvSpPr/>
          <p:nvPr/>
        </p:nvSpPr>
        <p:spPr bwMode="auto">
          <a:xfrm>
            <a:off x="33655" y="4536440"/>
            <a:ext cx="646430" cy="582930"/>
          </a:xfrm>
          <a:custGeom>
            <a:avLst/>
            <a:gdLst>
              <a:gd name="T0" fmla="*/ 0 w 714"/>
              <a:gd name="T1" fmla="*/ 644 h 644"/>
              <a:gd name="T2" fmla="*/ 408 w 714"/>
              <a:gd name="T3" fmla="*/ 644 h 644"/>
              <a:gd name="T4" fmla="*/ 714 w 714"/>
              <a:gd name="T5" fmla="*/ 175 h 644"/>
              <a:gd name="T6" fmla="*/ 419 w 714"/>
              <a:gd name="T7" fmla="*/ 0 h 644"/>
              <a:gd name="T8" fmla="*/ 0 w 714"/>
              <a:gd name="T9" fmla="*/ 64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4" h="644">
                <a:moveTo>
                  <a:pt x="0" y="644"/>
                </a:moveTo>
                <a:lnTo>
                  <a:pt x="408" y="644"/>
                </a:lnTo>
                <a:lnTo>
                  <a:pt x="714" y="175"/>
                </a:lnTo>
                <a:lnTo>
                  <a:pt x="419" y="0"/>
                </a:lnTo>
                <a:lnTo>
                  <a:pt x="0" y="644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7" name="íṡlîḍé"/>
          <p:cNvSpPr/>
          <p:nvPr/>
        </p:nvSpPr>
        <p:spPr bwMode="auto">
          <a:xfrm>
            <a:off x="439420" y="4427220"/>
            <a:ext cx="297815" cy="240030"/>
          </a:xfrm>
          <a:custGeom>
            <a:avLst/>
            <a:gdLst>
              <a:gd name="T0" fmla="*/ 0 w 329"/>
              <a:gd name="T1" fmla="*/ 107 h 265"/>
              <a:gd name="T2" fmla="*/ 265 w 329"/>
              <a:gd name="T3" fmla="*/ 265 h 265"/>
              <a:gd name="T4" fmla="*/ 329 w 329"/>
              <a:gd name="T5" fmla="*/ 158 h 265"/>
              <a:gd name="T6" fmla="*/ 64 w 329"/>
              <a:gd name="T7" fmla="*/ 0 h 265"/>
              <a:gd name="T8" fmla="*/ 0 w 329"/>
              <a:gd name="T9" fmla="*/ 10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9" h="265">
                <a:moveTo>
                  <a:pt x="0" y="107"/>
                </a:moveTo>
                <a:lnTo>
                  <a:pt x="265" y="265"/>
                </a:lnTo>
                <a:lnTo>
                  <a:pt x="329" y="158"/>
                </a:lnTo>
                <a:lnTo>
                  <a:pt x="64" y="0"/>
                </a:lnTo>
                <a:lnTo>
                  <a:pt x="0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5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8" name="iS1iḍê"/>
          <p:cNvSpPr/>
          <p:nvPr/>
        </p:nvSpPr>
        <p:spPr bwMode="auto">
          <a:xfrm>
            <a:off x="382270" y="4458335"/>
            <a:ext cx="346710" cy="284480"/>
          </a:xfrm>
          <a:custGeom>
            <a:avLst/>
            <a:gdLst>
              <a:gd name="T0" fmla="*/ 0 w 383"/>
              <a:gd name="T1" fmla="*/ 133 h 314"/>
              <a:gd name="T2" fmla="*/ 304 w 383"/>
              <a:gd name="T3" fmla="*/ 314 h 314"/>
              <a:gd name="T4" fmla="*/ 383 w 383"/>
              <a:gd name="T5" fmla="*/ 181 h 314"/>
              <a:gd name="T6" fmla="*/ 80 w 383"/>
              <a:gd name="T7" fmla="*/ 0 h 314"/>
              <a:gd name="T8" fmla="*/ 0 w 383"/>
              <a:gd name="T9" fmla="*/ 133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3" h="314">
                <a:moveTo>
                  <a:pt x="0" y="133"/>
                </a:moveTo>
                <a:lnTo>
                  <a:pt x="304" y="314"/>
                </a:lnTo>
                <a:lnTo>
                  <a:pt x="383" y="181"/>
                </a:lnTo>
                <a:lnTo>
                  <a:pt x="80" y="0"/>
                </a:lnTo>
                <a:lnTo>
                  <a:pt x="0" y="133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8030" y="2368550"/>
            <a:ext cx="1061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恢 复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企业应急管理能力提升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6725" y="762000"/>
            <a:ext cx="3653155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应急演练</a:t>
            </a:r>
            <a:endParaRPr kumimoji="0" sz="1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99180" y="1930400"/>
            <a:ext cx="2540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SzTx/>
              <a:buFont typeface="Arial" panose="020B0604020202020204" pitchFamily="34" charset="0"/>
              <a:buNone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预案评估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SzTx/>
              <a:buFont typeface="Arial" panose="020B0604020202020204" pitchFamily="34" charset="0"/>
              <a:buNone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装备评估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SzTx/>
              <a:buFont typeface="Arial" panose="020B0604020202020204" pitchFamily="34" charset="0"/>
              <a:buNone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能力评估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7889"/>
              </a:buClr>
              <a:buSzTx/>
              <a:buFont typeface="Arial" panose="020B0604020202020204" pitchFamily="34" charset="0"/>
              <a:buNone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制定改进措施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34" name="ïŝlïḑê"/>
          <p:cNvSpPr/>
          <p:nvPr>
            <p:custDataLst>
              <p:tags r:id="rId4"/>
            </p:custDataLst>
          </p:nvPr>
        </p:nvSpPr>
        <p:spPr>
          <a:xfrm>
            <a:off x="1266190" y="1483360"/>
            <a:ext cx="5777230" cy="2284730"/>
          </a:xfrm>
          <a:prstGeom prst="frame">
            <a:avLst>
              <a:gd name="adj1" fmla="val 1203"/>
            </a:avLst>
          </a:prstGeom>
          <a:solidFill>
            <a:schemeClr val="accent3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9" name="ïŝ1ídê"/>
          <p:cNvSpPr/>
          <p:nvPr>
            <p:custDataLst>
              <p:tags r:id="rId5"/>
            </p:custDataLst>
          </p:nvPr>
        </p:nvSpPr>
        <p:spPr bwMode="auto">
          <a:xfrm>
            <a:off x="1598295" y="3514725"/>
            <a:ext cx="1289050" cy="438150"/>
          </a:xfrm>
          <a:custGeom>
            <a:avLst/>
            <a:gdLst>
              <a:gd name="T0" fmla="*/ 0 w 1089"/>
              <a:gd name="T1" fmla="*/ 17 h 371"/>
              <a:gd name="T2" fmla="*/ 1031 w 1089"/>
              <a:gd name="T3" fmla="*/ 17 h 371"/>
              <a:gd name="T4" fmla="*/ 1071 w 1089"/>
              <a:gd name="T5" fmla="*/ 58 h 371"/>
              <a:gd name="T6" fmla="*/ 1031 w 1089"/>
              <a:gd name="T7" fmla="*/ 98 h 371"/>
              <a:gd name="T8" fmla="*/ 824 w 1089"/>
              <a:gd name="T9" fmla="*/ 98 h 371"/>
              <a:gd name="T10" fmla="*/ 784 w 1089"/>
              <a:gd name="T11" fmla="*/ 138 h 371"/>
              <a:gd name="T12" fmla="*/ 784 w 1089"/>
              <a:gd name="T13" fmla="*/ 371 h 371"/>
              <a:gd name="T14" fmla="*/ 801 w 1089"/>
              <a:gd name="T15" fmla="*/ 371 h 371"/>
              <a:gd name="T16" fmla="*/ 801 w 1089"/>
              <a:gd name="T17" fmla="*/ 138 h 371"/>
              <a:gd name="T18" fmla="*/ 824 w 1089"/>
              <a:gd name="T19" fmla="*/ 115 h 371"/>
              <a:gd name="T20" fmla="*/ 1031 w 1089"/>
              <a:gd name="T21" fmla="*/ 115 h 371"/>
              <a:gd name="T22" fmla="*/ 1089 w 1089"/>
              <a:gd name="T23" fmla="*/ 58 h 371"/>
              <a:gd name="T24" fmla="*/ 1031 w 1089"/>
              <a:gd name="T25" fmla="*/ 0 h 371"/>
              <a:gd name="T26" fmla="*/ 0 w 1089"/>
              <a:gd name="T27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89" h="371">
                <a:moveTo>
                  <a:pt x="0" y="17"/>
                </a:moveTo>
                <a:cubicBezTo>
                  <a:pt x="1031" y="17"/>
                  <a:pt x="1031" y="17"/>
                  <a:pt x="1031" y="17"/>
                </a:cubicBezTo>
                <a:cubicBezTo>
                  <a:pt x="1053" y="17"/>
                  <a:pt x="1071" y="35"/>
                  <a:pt x="1071" y="58"/>
                </a:cubicBezTo>
                <a:cubicBezTo>
                  <a:pt x="1071" y="80"/>
                  <a:pt x="1053" y="98"/>
                  <a:pt x="1031" y="98"/>
                </a:cubicBezTo>
                <a:cubicBezTo>
                  <a:pt x="824" y="98"/>
                  <a:pt x="824" y="98"/>
                  <a:pt x="824" y="98"/>
                </a:cubicBezTo>
                <a:cubicBezTo>
                  <a:pt x="802" y="98"/>
                  <a:pt x="784" y="116"/>
                  <a:pt x="784" y="138"/>
                </a:cubicBezTo>
                <a:cubicBezTo>
                  <a:pt x="784" y="160"/>
                  <a:pt x="784" y="371"/>
                  <a:pt x="784" y="371"/>
                </a:cubicBezTo>
                <a:cubicBezTo>
                  <a:pt x="801" y="371"/>
                  <a:pt x="801" y="371"/>
                  <a:pt x="801" y="371"/>
                </a:cubicBezTo>
                <a:cubicBezTo>
                  <a:pt x="801" y="371"/>
                  <a:pt x="801" y="151"/>
                  <a:pt x="801" y="138"/>
                </a:cubicBezTo>
                <a:cubicBezTo>
                  <a:pt x="801" y="126"/>
                  <a:pt x="811" y="115"/>
                  <a:pt x="824" y="115"/>
                </a:cubicBezTo>
                <a:cubicBezTo>
                  <a:pt x="1031" y="115"/>
                  <a:pt x="1031" y="115"/>
                  <a:pt x="1031" y="115"/>
                </a:cubicBezTo>
                <a:cubicBezTo>
                  <a:pt x="1063" y="115"/>
                  <a:pt x="1089" y="90"/>
                  <a:pt x="1089" y="58"/>
                </a:cubicBezTo>
                <a:cubicBezTo>
                  <a:pt x="1089" y="26"/>
                  <a:pt x="1063" y="0"/>
                  <a:pt x="103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0" name="ïṥ1ïḍê"/>
          <p:cNvSpPr/>
          <p:nvPr>
            <p:custDataLst>
              <p:tags r:id="rId6"/>
            </p:custDataLst>
          </p:nvPr>
        </p:nvSpPr>
        <p:spPr bwMode="auto">
          <a:xfrm>
            <a:off x="2534285" y="3933825"/>
            <a:ext cx="119380" cy="416560"/>
          </a:xfrm>
          <a:custGeom>
            <a:avLst/>
            <a:gdLst>
              <a:gd name="T0" fmla="*/ 21 w 101"/>
              <a:gd name="T1" fmla="*/ 0 h 352"/>
              <a:gd name="T2" fmla="*/ 101 w 101"/>
              <a:gd name="T3" fmla="*/ 80 h 352"/>
              <a:gd name="T4" fmla="*/ 101 w 101"/>
              <a:gd name="T5" fmla="*/ 272 h 352"/>
              <a:gd name="T6" fmla="*/ 21 w 101"/>
              <a:gd name="T7" fmla="*/ 352 h 352"/>
              <a:gd name="T8" fmla="*/ 0 w 101"/>
              <a:gd name="T9" fmla="*/ 352 h 352"/>
              <a:gd name="T10" fmla="*/ 0 w 101"/>
              <a:gd name="T11" fmla="*/ 0 h 352"/>
              <a:gd name="T12" fmla="*/ 21 w 101"/>
              <a:gd name="T13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" h="352">
                <a:moveTo>
                  <a:pt x="21" y="0"/>
                </a:moveTo>
                <a:cubicBezTo>
                  <a:pt x="65" y="0"/>
                  <a:pt x="101" y="36"/>
                  <a:pt x="101" y="80"/>
                </a:cubicBezTo>
                <a:cubicBezTo>
                  <a:pt x="101" y="272"/>
                  <a:pt x="101" y="272"/>
                  <a:pt x="101" y="272"/>
                </a:cubicBezTo>
                <a:cubicBezTo>
                  <a:pt x="101" y="316"/>
                  <a:pt x="65" y="352"/>
                  <a:pt x="21" y="352"/>
                </a:cubicBezTo>
                <a:cubicBezTo>
                  <a:pt x="0" y="352"/>
                  <a:pt x="0" y="352"/>
                  <a:pt x="0" y="352"/>
                </a:cubicBezTo>
                <a:cubicBezTo>
                  <a:pt x="0" y="0"/>
                  <a:pt x="0" y="0"/>
                  <a:pt x="0" y="0"/>
                </a:cubicBezTo>
                <a:lnTo>
                  <a:pt x="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1" name="îŝļíḓè"/>
          <p:cNvSpPr/>
          <p:nvPr/>
        </p:nvSpPr>
        <p:spPr bwMode="auto">
          <a:xfrm>
            <a:off x="2414905" y="3933825"/>
            <a:ext cx="119380" cy="416560"/>
          </a:xfrm>
          <a:custGeom>
            <a:avLst/>
            <a:gdLst>
              <a:gd name="T0" fmla="*/ 80 w 101"/>
              <a:gd name="T1" fmla="*/ 0 h 352"/>
              <a:gd name="T2" fmla="*/ 101 w 101"/>
              <a:gd name="T3" fmla="*/ 0 h 352"/>
              <a:gd name="T4" fmla="*/ 101 w 101"/>
              <a:gd name="T5" fmla="*/ 352 h 352"/>
              <a:gd name="T6" fmla="*/ 80 w 101"/>
              <a:gd name="T7" fmla="*/ 352 h 352"/>
              <a:gd name="T8" fmla="*/ 0 w 101"/>
              <a:gd name="T9" fmla="*/ 272 h 352"/>
              <a:gd name="T10" fmla="*/ 0 w 101"/>
              <a:gd name="T11" fmla="*/ 80 h 352"/>
              <a:gd name="T12" fmla="*/ 80 w 101"/>
              <a:gd name="T13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" h="352">
                <a:moveTo>
                  <a:pt x="80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352"/>
                  <a:pt x="101" y="352"/>
                  <a:pt x="101" y="352"/>
                </a:cubicBezTo>
                <a:cubicBezTo>
                  <a:pt x="80" y="352"/>
                  <a:pt x="80" y="352"/>
                  <a:pt x="80" y="352"/>
                </a:cubicBezTo>
                <a:cubicBezTo>
                  <a:pt x="36" y="352"/>
                  <a:pt x="0" y="316"/>
                  <a:pt x="0" y="272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36"/>
                  <a:pt x="36" y="0"/>
                  <a:pt x="80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2" name="îṡlîďe"/>
          <p:cNvSpPr/>
          <p:nvPr/>
        </p:nvSpPr>
        <p:spPr bwMode="auto">
          <a:xfrm>
            <a:off x="2534285" y="4003040"/>
            <a:ext cx="31750" cy="83185"/>
          </a:xfrm>
          <a:custGeom>
            <a:avLst/>
            <a:gdLst>
              <a:gd name="T0" fmla="*/ 27 w 27"/>
              <a:gd name="T1" fmla="*/ 26 h 70"/>
              <a:gd name="T2" fmla="*/ 27 w 27"/>
              <a:gd name="T3" fmla="*/ 43 h 70"/>
              <a:gd name="T4" fmla="*/ 0 w 27"/>
              <a:gd name="T5" fmla="*/ 70 h 70"/>
              <a:gd name="T6" fmla="*/ 0 w 27"/>
              <a:gd name="T7" fmla="*/ 0 h 70"/>
              <a:gd name="T8" fmla="*/ 27 w 27"/>
              <a:gd name="T9" fmla="*/ 26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70">
                <a:moveTo>
                  <a:pt x="27" y="26"/>
                </a:moveTo>
                <a:cubicBezTo>
                  <a:pt x="27" y="43"/>
                  <a:pt x="27" y="43"/>
                  <a:pt x="27" y="43"/>
                </a:cubicBezTo>
                <a:cubicBezTo>
                  <a:pt x="27" y="58"/>
                  <a:pt x="15" y="70"/>
                  <a:pt x="0" y="70"/>
                </a:cubicBezTo>
                <a:cubicBezTo>
                  <a:pt x="0" y="0"/>
                  <a:pt x="0" y="0"/>
                  <a:pt x="0" y="0"/>
                </a:cubicBezTo>
                <a:cubicBezTo>
                  <a:pt x="15" y="0"/>
                  <a:pt x="27" y="12"/>
                  <a:pt x="27" y="26"/>
                </a:cubicBezTo>
                <a:close/>
              </a:path>
            </a:pathLst>
          </a:custGeom>
          <a:solidFill>
            <a:srgbClr val="1037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3" name="íṣ1îḓé"/>
          <p:cNvSpPr/>
          <p:nvPr/>
        </p:nvSpPr>
        <p:spPr bwMode="auto">
          <a:xfrm>
            <a:off x="2502535" y="4003040"/>
            <a:ext cx="31750" cy="83185"/>
          </a:xfrm>
          <a:custGeom>
            <a:avLst/>
            <a:gdLst>
              <a:gd name="T0" fmla="*/ 27 w 27"/>
              <a:gd name="T1" fmla="*/ 0 h 70"/>
              <a:gd name="T2" fmla="*/ 27 w 27"/>
              <a:gd name="T3" fmla="*/ 0 h 70"/>
              <a:gd name="T4" fmla="*/ 27 w 27"/>
              <a:gd name="T5" fmla="*/ 70 h 70"/>
              <a:gd name="T6" fmla="*/ 27 w 27"/>
              <a:gd name="T7" fmla="*/ 70 h 70"/>
              <a:gd name="T8" fmla="*/ 0 w 27"/>
              <a:gd name="T9" fmla="*/ 43 h 70"/>
              <a:gd name="T10" fmla="*/ 0 w 27"/>
              <a:gd name="T11" fmla="*/ 26 h 70"/>
              <a:gd name="T12" fmla="*/ 27 w 27"/>
              <a:gd name="T1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70"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12" y="70"/>
                  <a:pt x="0" y="58"/>
                  <a:pt x="0" y="4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7" y="0"/>
                </a:cubicBezTo>
                <a:close/>
              </a:path>
            </a:pathLst>
          </a:custGeom>
          <a:solidFill>
            <a:srgbClr val="0E3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4" name="îṥļiḍé"/>
          <p:cNvSpPr/>
          <p:nvPr/>
        </p:nvSpPr>
        <p:spPr bwMode="auto">
          <a:xfrm>
            <a:off x="971550" y="3244850"/>
            <a:ext cx="573405" cy="250825"/>
          </a:xfrm>
          <a:custGeom>
            <a:avLst/>
            <a:gdLst>
              <a:gd name="T0" fmla="*/ 52 w 484"/>
              <a:gd name="T1" fmla="*/ 0 h 212"/>
              <a:gd name="T2" fmla="*/ 0 w 484"/>
              <a:gd name="T3" fmla="*/ 212 h 212"/>
              <a:gd name="T4" fmla="*/ 484 w 484"/>
              <a:gd name="T5" fmla="*/ 212 h 212"/>
              <a:gd name="T6" fmla="*/ 432 w 484"/>
              <a:gd name="T7" fmla="*/ 0 h 212"/>
              <a:gd name="T8" fmla="*/ 52 w 484"/>
              <a:gd name="T9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212">
                <a:moveTo>
                  <a:pt x="52" y="0"/>
                </a:moveTo>
                <a:cubicBezTo>
                  <a:pt x="35" y="70"/>
                  <a:pt x="18" y="141"/>
                  <a:pt x="0" y="212"/>
                </a:cubicBezTo>
                <a:cubicBezTo>
                  <a:pt x="162" y="212"/>
                  <a:pt x="323" y="212"/>
                  <a:pt x="484" y="212"/>
                </a:cubicBezTo>
                <a:cubicBezTo>
                  <a:pt x="467" y="141"/>
                  <a:pt x="449" y="70"/>
                  <a:pt x="432" y="0"/>
                </a:cubicBezTo>
                <a:cubicBezTo>
                  <a:pt x="306" y="0"/>
                  <a:pt x="179" y="0"/>
                  <a:pt x="52" y="0"/>
                </a:cubicBezTo>
                <a:close/>
              </a:path>
            </a:pathLst>
          </a:custGeom>
          <a:solidFill>
            <a:srgbClr val="9292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5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" name="iṩļïḋè"/>
          <p:cNvSpPr/>
          <p:nvPr/>
        </p:nvSpPr>
        <p:spPr bwMode="auto">
          <a:xfrm>
            <a:off x="1254125" y="3244850"/>
            <a:ext cx="290830" cy="250825"/>
          </a:xfrm>
          <a:custGeom>
            <a:avLst/>
            <a:gdLst>
              <a:gd name="T0" fmla="*/ 0 w 245"/>
              <a:gd name="T1" fmla="*/ 212 h 212"/>
              <a:gd name="T2" fmla="*/ 245 w 245"/>
              <a:gd name="T3" fmla="*/ 212 h 212"/>
              <a:gd name="T4" fmla="*/ 193 w 245"/>
              <a:gd name="T5" fmla="*/ 0 h 212"/>
              <a:gd name="T6" fmla="*/ 0 w 245"/>
              <a:gd name="T7" fmla="*/ 0 h 212"/>
              <a:gd name="T8" fmla="*/ 0 w 245"/>
              <a:gd name="T9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212">
                <a:moveTo>
                  <a:pt x="0" y="212"/>
                </a:moveTo>
                <a:cubicBezTo>
                  <a:pt x="82" y="212"/>
                  <a:pt x="163" y="212"/>
                  <a:pt x="245" y="212"/>
                </a:cubicBezTo>
                <a:cubicBezTo>
                  <a:pt x="228" y="141"/>
                  <a:pt x="210" y="70"/>
                  <a:pt x="193" y="0"/>
                </a:cubicBezTo>
                <a:cubicBezTo>
                  <a:pt x="129" y="0"/>
                  <a:pt x="65" y="0"/>
                  <a:pt x="0" y="0"/>
                </a:cubicBezTo>
                <a:lnTo>
                  <a:pt x="0" y="212"/>
                </a:lnTo>
                <a:close/>
              </a:path>
            </a:pathLst>
          </a:custGeom>
          <a:solidFill>
            <a:srgbClr val="969A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5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" name="îSḷïḑe"/>
          <p:cNvSpPr/>
          <p:nvPr>
            <p:custDataLst>
              <p:tags r:id="rId7"/>
            </p:custDataLst>
          </p:nvPr>
        </p:nvSpPr>
        <p:spPr bwMode="auto">
          <a:xfrm>
            <a:off x="907415" y="3491230"/>
            <a:ext cx="702310" cy="46990"/>
          </a:xfrm>
          <a:custGeom>
            <a:avLst/>
            <a:gdLst>
              <a:gd name="T0" fmla="*/ 568 w 593"/>
              <a:gd name="T1" fmla="*/ 0 h 40"/>
              <a:gd name="T2" fmla="*/ 25 w 593"/>
              <a:gd name="T3" fmla="*/ 0 h 40"/>
              <a:gd name="T4" fmla="*/ 0 w 593"/>
              <a:gd name="T5" fmla="*/ 29 h 40"/>
              <a:gd name="T6" fmla="*/ 0 w 593"/>
              <a:gd name="T7" fmla="*/ 40 h 40"/>
              <a:gd name="T8" fmla="*/ 593 w 593"/>
              <a:gd name="T9" fmla="*/ 40 h 40"/>
              <a:gd name="T10" fmla="*/ 593 w 593"/>
              <a:gd name="T11" fmla="*/ 29 h 40"/>
              <a:gd name="T12" fmla="*/ 568 w 593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40">
                <a:moveTo>
                  <a:pt x="568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3"/>
                  <a:pt x="0" y="29"/>
                </a:cubicBezTo>
                <a:cubicBezTo>
                  <a:pt x="0" y="40"/>
                  <a:pt x="0" y="40"/>
                  <a:pt x="0" y="40"/>
                </a:cubicBezTo>
                <a:cubicBezTo>
                  <a:pt x="593" y="40"/>
                  <a:pt x="593" y="40"/>
                  <a:pt x="593" y="40"/>
                </a:cubicBezTo>
                <a:cubicBezTo>
                  <a:pt x="593" y="29"/>
                  <a:pt x="593" y="29"/>
                  <a:pt x="593" y="29"/>
                </a:cubicBezTo>
                <a:cubicBezTo>
                  <a:pt x="593" y="13"/>
                  <a:pt x="582" y="0"/>
                  <a:pt x="5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7" name="iṡḻïḍe"/>
          <p:cNvSpPr/>
          <p:nvPr>
            <p:custDataLst>
              <p:tags r:id="rId8"/>
            </p:custDataLst>
          </p:nvPr>
        </p:nvSpPr>
        <p:spPr bwMode="auto">
          <a:xfrm>
            <a:off x="290830" y="3147060"/>
            <a:ext cx="1934845" cy="186690"/>
          </a:xfrm>
          <a:custGeom>
            <a:avLst/>
            <a:gdLst>
              <a:gd name="T0" fmla="*/ 0 w 1634"/>
              <a:gd name="T1" fmla="*/ 0 h 158"/>
              <a:gd name="T2" fmla="*/ 0 w 1634"/>
              <a:gd name="T3" fmla="*/ 117 h 158"/>
              <a:gd name="T4" fmla="*/ 41 w 1634"/>
              <a:gd name="T5" fmla="*/ 158 h 158"/>
              <a:gd name="T6" fmla="*/ 1593 w 1634"/>
              <a:gd name="T7" fmla="*/ 158 h 158"/>
              <a:gd name="T8" fmla="*/ 1634 w 1634"/>
              <a:gd name="T9" fmla="*/ 117 h 158"/>
              <a:gd name="T10" fmla="*/ 1634 w 1634"/>
              <a:gd name="T11" fmla="*/ 0 h 158"/>
              <a:gd name="T12" fmla="*/ 0 w 1634"/>
              <a:gd name="T13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4" h="158">
                <a:moveTo>
                  <a:pt x="0" y="0"/>
                </a:moveTo>
                <a:cubicBezTo>
                  <a:pt x="0" y="117"/>
                  <a:pt x="0" y="117"/>
                  <a:pt x="0" y="117"/>
                </a:cubicBezTo>
                <a:cubicBezTo>
                  <a:pt x="0" y="140"/>
                  <a:pt x="19" y="158"/>
                  <a:pt x="41" y="158"/>
                </a:cubicBezTo>
                <a:cubicBezTo>
                  <a:pt x="1593" y="158"/>
                  <a:pt x="1593" y="158"/>
                  <a:pt x="1593" y="158"/>
                </a:cubicBezTo>
                <a:cubicBezTo>
                  <a:pt x="1616" y="158"/>
                  <a:pt x="1634" y="140"/>
                  <a:pt x="1634" y="117"/>
                </a:cubicBezTo>
                <a:cubicBezTo>
                  <a:pt x="1634" y="0"/>
                  <a:pt x="1634" y="0"/>
                  <a:pt x="163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3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8" name="î$ḻïďè"/>
          <p:cNvSpPr/>
          <p:nvPr/>
        </p:nvSpPr>
        <p:spPr bwMode="auto">
          <a:xfrm>
            <a:off x="290830" y="1930400"/>
            <a:ext cx="1934845" cy="1216660"/>
          </a:xfrm>
          <a:custGeom>
            <a:avLst/>
            <a:gdLst>
              <a:gd name="T0" fmla="*/ 1634 w 1634"/>
              <a:gd name="T1" fmla="*/ 1029 h 1029"/>
              <a:gd name="T2" fmla="*/ 1634 w 1634"/>
              <a:gd name="T3" fmla="*/ 41 h 1029"/>
              <a:gd name="T4" fmla="*/ 1593 w 1634"/>
              <a:gd name="T5" fmla="*/ 0 h 1029"/>
              <a:gd name="T6" fmla="*/ 41 w 1634"/>
              <a:gd name="T7" fmla="*/ 0 h 1029"/>
              <a:gd name="T8" fmla="*/ 0 w 1634"/>
              <a:gd name="T9" fmla="*/ 41 h 1029"/>
              <a:gd name="T10" fmla="*/ 0 w 1634"/>
              <a:gd name="T11" fmla="*/ 1029 h 1029"/>
              <a:gd name="T12" fmla="*/ 1634 w 1634"/>
              <a:gd name="T13" fmla="*/ 102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4" h="1029">
                <a:moveTo>
                  <a:pt x="1634" y="1029"/>
                </a:moveTo>
                <a:cubicBezTo>
                  <a:pt x="1634" y="41"/>
                  <a:pt x="1634" y="41"/>
                  <a:pt x="1634" y="41"/>
                </a:cubicBezTo>
                <a:cubicBezTo>
                  <a:pt x="1634" y="19"/>
                  <a:pt x="1616" y="0"/>
                  <a:pt x="1593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9" y="0"/>
                  <a:pt x="0" y="19"/>
                  <a:pt x="0" y="41"/>
                </a:cubicBezTo>
                <a:cubicBezTo>
                  <a:pt x="0" y="1029"/>
                  <a:pt x="0" y="1029"/>
                  <a:pt x="0" y="1029"/>
                </a:cubicBezTo>
                <a:lnTo>
                  <a:pt x="1634" y="1029"/>
                </a:lnTo>
                <a:close/>
              </a:path>
            </a:pathLst>
          </a:custGeom>
          <a:solidFill>
            <a:srgbClr val="0E3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9" name="ïśḷíḋê"/>
          <p:cNvSpPr/>
          <p:nvPr>
            <p:custDataLst>
              <p:tags r:id="rId9"/>
            </p:custDataLst>
          </p:nvPr>
        </p:nvSpPr>
        <p:spPr bwMode="auto">
          <a:xfrm>
            <a:off x="370205" y="2006600"/>
            <a:ext cx="1775460" cy="1061085"/>
          </a:xfrm>
          <a:prstGeom prst="rect">
            <a:avLst/>
          </a:prstGeom>
          <a:solidFill>
            <a:schemeClr val="l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2400" b="1" i="1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0" name="íṡliḋè"/>
          <p:cNvSpPr/>
          <p:nvPr/>
        </p:nvSpPr>
        <p:spPr bwMode="auto">
          <a:xfrm>
            <a:off x="348615" y="3703955"/>
            <a:ext cx="1818640" cy="693420"/>
          </a:xfrm>
          <a:custGeom>
            <a:avLst/>
            <a:gdLst>
              <a:gd name="T0" fmla="*/ 1536 w 1536"/>
              <a:gd name="T1" fmla="*/ 18 h 587"/>
              <a:gd name="T2" fmla="*/ 1517 w 1536"/>
              <a:gd name="T3" fmla="*/ 0 h 587"/>
              <a:gd name="T4" fmla="*/ 20 w 1536"/>
              <a:gd name="T5" fmla="*/ 0 h 587"/>
              <a:gd name="T6" fmla="*/ 0 w 1536"/>
              <a:gd name="T7" fmla="*/ 18 h 587"/>
              <a:gd name="T8" fmla="*/ 0 w 1536"/>
              <a:gd name="T9" fmla="*/ 568 h 587"/>
              <a:gd name="T10" fmla="*/ 20 w 1536"/>
              <a:gd name="T11" fmla="*/ 587 h 587"/>
              <a:gd name="T12" fmla="*/ 1517 w 1536"/>
              <a:gd name="T13" fmla="*/ 587 h 587"/>
              <a:gd name="T14" fmla="*/ 1536 w 1536"/>
              <a:gd name="T15" fmla="*/ 568 h 587"/>
              <a:gd name="T16" fmla="*/ 1536 w 1536"/>
              <a:gd name="T17" fmla="*/ 18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6" h="587">
                <a:moveTo>
                  <a:pt x="1536" y="18"/>
                </a:moveTo>
                <a:cubicBezTo>
                  <a:pt x="1536" y="8"/>
                  <a:pt x="1527" y="0"/>
                  <a:pt x="151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8"/>
                  <a:pt x="0" y="1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78"/>
                  <a:pt x="9" y="587"/>
                  <a:pt x="20" y="587"/>
                </a:cubicBezTo>
                <a:cubicBezTo>
                  <a:pt x="1517" y="587"/>
                  <a:pt x="1517" y="587"/>
                  <a:pt x="1517" y="587"/>
                </a:cubicBezTo>
                <a:cubicBezTo>
                  <a:pt x="1527" y="587"/>
                  <a:pt x="1536" y="578"/>
                  <a:pt x="1536" y="568"/>
                </a:cubicBezTo>
                <a:lnTo>
                  <a:pt x="1536" y="18"/>
                </a:lnTo>
                <a:close/>
              </a:path>
            </a:pathLst>
          </a:custGeom>
          <a:solidFill>
            <a:srgbClr val="9292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1" name="ïŝ1ïḋê"/>
          <p:cNvSpPr/>
          <p:nvPr/>
        </p:nvSpPr>
        <p:spPr bwMode="auto">
          <a:xfrm>
            <a:off x="869315" y="3703955"/>
            <a:ext cx="1298575" cy="693420"/>
          </a:xfrm>
          <a:custGeom>
            <a:avLst/>
            <a:gdLst>
              <a:gd name="T0" fmla="*/ 1096 w 1096"/>
              <a:gd name="T1" fmla="*/ 568 h 587"/>
              <a:gd name="T2" fmla="*/ 1096 w 1096"/>
              <a:gd name="T3" fmla="*/ 18 h 587"/>
              <a:gd name="T4" fmla="*/ 1077 w 1096"/>
              <a:gd name="T5" fmla="*/ 0 h 587"/>
              <a:gd name="T6" fmla="*/ 0 w 1096"/>
              <a:gd name="T7" fmla="*/ 0 h 587"/>
              <a:gd name="T8" fmla="*/ 776 w 1096"/>
              <a:gd name="T9" fmla="*/ 587 h 587"/>
              <a:gd name="T10" fmla="*/ 1077 w 1096"/>
              <a:gd name="T11" fmla="*/ 587 h 587"/>
              <a:gd name="T12" fmla="*/ 1096 w 1096"/>
              <a:gd name="T13" fmla="*/ 568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6" h="587">
                <a:moveTo>
                  <a:pt x="1096" y="568"/>
                </a:moveTo>
                <a:cubicBezTo>
                  <a:pt x="1096" y="18"/>
                  <a:pt x="1096" y="18"/>
                  <a:pt x="1096" y="18"/>
                </a:cubicBezTo>
                <a:cubicBezTo>
                  <a:pt x="1096" y="8"/>
                  <a:pt x="1087" y="0"/>
                  <a:pt x="1077" y="0"/>
                </a:cubicBezTo>
                <a:cubicBezTo>
                  <a:pt x="0" y="0"/>
                  <a:pt x="0" y="0"/>
                  <a:pt x="0" y="0"/>
                </a:cubicBezTo>
                <a:cubicBezTo>
                  <a:pt x="776" y="587"/>
                  <a:pt x="776" y="587"/>
                  <a:pt x="776" y="587"/>
                </a:cubicBezTo>
                <a:cubicBezTo>
                  <a:pt x="1077" y="587"/>
                  <a:pt x="1077" y="587"/>
                  <a:pt x="1077" y="587"/>
                </a:cubicBezTo>
                <a:cubicBezTo>
                  <a:pt x="1087" y="587"/>
                  <a:pt x="1096" y="578"/>
                  <a:pt x="1096" y="56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2" name="íŝ1ïḍè"/>
          <p:cNvSpPr/>
          <p:nvPr/>
        </p:nvSpPr>
        <p:spPr bwMode="auto">
          <a:xfrm>
            <a:off x="393700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3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3" name="ïṧlíḍe"/>
          <p:cNvSpPr/>
          <p:nvPr/>
        </p:nvSpPr>
        <p:spPr bwMode="auto">
          <a:xfrm>
            <a:off x="575945" y="3879215"/>
            <a:ext cx="98425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4" name="îśļide"/>
          <p:cNvSpPr/>
          <p:nvPr/>
        </p:nvSpPr>
        <p:spPr bwMode="auto">
          <a:xfrm>
            <a:off x="605155" y="3999865"/>
            <a:ext cx="97790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" name="îsḷïḑe"/>
          <p:cNvSpPr/>
          <p:nvPr/>
        </p:nvSpPr>
        <p:spPr bwMode="auto">
          <a:xfrm>
            <a:off x="545465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6" name="ïş1íďé"/>
          <p:cNvSpPr/>
          <p:nvPr/>
        </p:nvSpPr>
        <p:spPr bwMode="auto">
          <a:xfrm>
            <a:off x="393700" y="4241165"/>
            <a:ext cx="99695" cy="113030"/>
          </a:xfrm>
          <a:custGeom>
            <a:avLst/>
            <a:gdLst>
              <a:gd name="T0" fmla="*/ 84 w 84"/>
              <a:gd name="T1" fmla="*/ 92 h 96"/>
              <a:gd name="T2" fmla="*/ 79 w 84"/>
              <a:gd name="T3" fmla="*/ 96 h 96"/>
              <a:gd name="T4" fmla="*/ 5 w 84"/>
              <a:gd name="T5" fmla="*/ 96 h 96"/>
              <a:gd name="T6" fmla="*/ 0 w 84"/>
              <a:gd name="T7" fmla="*/ 92 h 96"/>
              <a:gd name="T8" fmla="*/ 0 w 84"/>
              <a:gd name="T9" fmla="*/ 5 h 96"/>
              <a:gd name="T10" fmla="*/ 5 w 84"/>
              <a:gd name="T11" fmla="*/ 0 h 96"/>
              <a:gd name="T12" fmla="*/ 79 w 84"/>
              <a:gd name="T13" fmla="*/ 0 h 96"/>
              <a:gd name="T14" fmla="*/ 84 w 84"/>
              <a:gd name="T15" fmla="*/ 5 h 96"/>
              <a:gd name="T16" fmla="*/ 84 w 84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96">
                <a:moveTo>
                  <a:pt x="84" y="92"/>
                </a:moveTo>
                <a:cubicBezTo>
                  <a:pt x="84" y="94"/>
                  <a:pt x="82" y="96"/>
                  <a:pt x="79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3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7" name="iŝḻiḑe"/>
          <p:cNvSpPr/>
          <p:nvPr/>
        </p:nvSpPr>
        <p:spPr bwMode="auto">
          <a:xfrm>
            <a:off x="514350" y="4241165"/>
            <a:ext cx="99695" cy="113030"/>
          </a:xfrm>
          <a:custGeom>
            <a:avLst/>
            <a:gdLst>
              <a:gd name="T0" fmla="*/ 84 w 84"/>
              <a:gd name="T1" fmla="*/ 92 h 96"/>
              <a:gd name="T2" fmla="*/ 79 w 84"/>
              <a:gd name="T3" fmla="*/ 96 h 96"/>
              <a:gd name="T4" fmla="*/ 5 w 84"/>
              <a:gd name="T5" fmla="*/ 96 h 96"/>
              <a:gd name="T6" fmla="*/ 0 w 84"/>
              <a:gd name="T7" fmla="*/ 92 h 96"/>
              <a:gd name="T8" fmla="*/ 0 w 84"/>
              <a:gd name="T9" fmla="*/ 5 h 96"/>
              <a:gd name="T10" fmla="*/ 5 w 84"/>
              <a:gd name="T11" fmla="*/ 0 h 96"/>
              <a:gd name="T12" fmla="*/ 79 w 84"/>
              <a:gd name="T13" fmla="*/ 0 h 96"/>
              <a:gd name="T14" fmla="*/ 84 w 84"/>
              <a:gd name="T15" fmla="*/ 5 h 96"/>
              <a:gd name="T16" fmla="*/ 84 w 84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96">
                <a:moveTo>
                  <a:pt x="84" y="92"/>
                </a:moveTo>
                <a:cubicBezTo>
                  <a:pt x="84" y="94"/>
                  <a:pt x="81" y="96"/>
                  <a:pt x="79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2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5"/>
                </a:cubicBezTo>
                <a:lnTo>
                  <a:pt x="84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8" name="íşḷíḑè"/>
          <p:cNvSpPr/>
          <p:nvPr/>
        </p:nvSpPr>
        <p:spPr bwMode="auto">
          <a:xfrm>
            <a:off x="635635" y="4241165"/>
            <a:ext cx="97790" cy="113030"/>
          </a:xfrm>
          <a:custGeom>
            <a:avLst/>
            <a:gdLst>
              <a:gd name="T0" fmla="*/ 83 w 83"/>
              <a:gd name="T1" fmla="*/ 92 h 96"/>
              <a:gd name="T2" fmla="*/ 78 w 83"/>
              <a:gd name="T3" fmla="*/ 96 h 96"/>
              <a:gd name="T4" fmla="*/ 4 w 83"/>
              <a:gd name="T5" fmla="*/ 96 h 96"/>
              <a:gd name="T6" fmla="*/ 0 w 83"/>
              <a:gd name="T7" fmla="*/ 92 h 96"/>
              <a:gd name="T8" fmla="*/ 0 w 83"/>
              <a:gd name="T9" fmla="*/ 5 h 96"/>
              <a:gd name="T10" fmla="*/ 4 w 83"/>
              <a:gd name="T11" fmla="*/ 0 h 96"/>
              <a:gd name="T12" fmla="*/ 78 w 83"/>
              <a:gd name="T13" fmla="*/ 0 h 96"/>
              <a:gd name="T14" fmla="*/ 83 w 83"/>
              <a:gd name="T15" fmla="*/ 5 h 96"/>
              <a:gd name="T16" fmla="*/ 83 w 83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96">
                <a:moveTo>
                  <a:pt x="83" y="92"/>
                </a:moveTo>
                <a:cubicBezTo>
                  <a:pt x="83" y="94"/>
                  <a:pt x="81" y="96"/>
                  <a:pt x="78" y="96"/>
                </a:cubicBezTo>
                <a:cubicBezTo>
                  <a:pt x="4" y="96"/>
                  <a:pt x="4" y="96"/>
                  <a:pt x="4" y="96"/>
                </a:cubicBezTo>
                <a:cubicBezTo>
                  <a:pt x="2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9" name="îṧḻiḍe"/>
          <p:cNvSpPr/>
          <p:nvPr/>
        </p:nvSpPr>
        <p:spPr bwMode="auto">
          <a:xfrm>
            <a:off x="1661795" y="4241165"/>
            <a:ext cx="99695" cy="113030"/>
          </a:xfrm>
          <a:custGeom>
            <a:avLst/>
            <a:gdLst>
              <a:gd name="T0" fmla="*/ 84 w 84"/>
              <a:gd name="T1" fmla="*/ 92 h 96"/>
              <a:gd name="T2" fmla="*/ 79 w 84"/>
              <a:gd name="T3" fmla="*/ 96 h 96"/>
              <a:gd name="T4" fmla="*/ 5 w 84"/>
              <a:gd name="T5" fmla="*/ 96 h 96"/>
              <a:gd name="T6" fmla="*/ 0 w 84"/>
              <a:gd name="T7" fmla="*/ 92 h 96"/>
              <a:gd name="T8" fmla="*/ 0 w 84"/>
              <a:gd name="T9" fmla="*/ 5 h 96"/>
              <a:gd name="T10" fmla="*/ 5 w 84"/>
              <a:gd name="T11" fmla="*/ 0 h 96"/>
              <a:gd name="T12" fmla="*/ 79 w 84"/>
              <a:gd name="T13" fmla="*/ 0 h 96"/>
              <a:gd name="T14" fmla="*/ 84 w 84"/>
              <a:gd name="T15" fmla="*/ 5 h 96"/>
              <a:gd name="T16" fmla="*/ 84 w 84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96">
                <a:moveTo>
                  <a:pt x="84" y="92"/>
                </a:moveTo>
                <a:cubicBezTo>
                  <a:pt x="84" y="94"/>
                  <a:pt x="81" y="96"/>
                  <a:pt x="79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2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5"/>
                </a:cubicBezTo>
                <a:lnTo>
                  <a:pt x="84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0" name="ïŝḷiḍe"/>
          <p:cNvSpPr/>
          <p:nvPr/>
        </p:nvSpPr>
        <p:spPr bwMode="auto">
          <a:xfrm>
            <a:off x="1783080" y="4297680"/>
            <a:ext cx="97790" cy="57150"/>
          </a:xfrm>
          <a:custGeom>
            <a:avLst/>
            <a:gdLst>
              <a:gd name="T0" fmla="*/ 83 w 83"/>
              <a:gd name="T1" fmla="*/ 44 h 48"/>
              <a:gd name="T2" fmla="*/ 79 w 83"/>
              <a:gd name="T3" fmla="*/ 48 h 48"/>
              <a:gd name="T4" fmla="*/ 5 w 83"/>
              <a:gd name="T5" fmla="*/ 48 h 48"/>
              <a:gd name="T6" fmla="*/ 0 w 83"/>
              <a:gd name="T7" fmla="*/ 44 h 48"/>
              <a:gd name="T8" fmla="*/ 0 w 83"/>
              <a:gd name="T9" fmla="*/ 5 h 48"/>
              <a:gd name="T10" fmla="*/ 5 w 83"/>
              <a:gd name="T11" fmla="*/ 0 h 48"/>
              <a:gd name="T12" fmla="*/ 79 w 83"/>
              <a:gd name="T13" fmla="*/ 0 h 48"/>
              <a:gd name="T14" fmla="*/ 83 w 83"/>
              <a:gd name="T15" fmla="*/ 5 h 48"/>
              <a:gd name="T16" fmla="*/ 83 w 83"/>
              <a:gd name="T1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48">
                <a:moveTo>
                  <a:pt x="83" y="44"/>
                </a:moveTo>
                <a:cubicBezTo>
                  <a:pt x="83" y="46"/>
                  <a:pt x="81" y="48"/>
                  <a:pt x="79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1" name="iṩ1ïdè"/>
          <p:cNvSpPr/>
          <p:nvPr/>
        </p:nvSpPr>
        <p:spPr bwMode="auto">
          <a:xfrm>
            <a:off x="2022475" y="4297680"/>
            <a:ext cx="99695" cy="57150"/>
          </a:xfrm>
          <a:custGeom>
            <a:avLst/>
            <a:gdLst>
              <a:gd name="T0" fmla="*/ 84 w 84"/>
              <a:gd name="T1" fmla="*/ 44 h 48"/>
              <a:gd name="T2" fmla="*/ 79 w 84"/>
              <a:gd name="T3" fmla="*/ 48 h 48"/>
              <a:gd name="T4" fmla="*/ 5 w 84"/>
              <a:gd name="T5" fmla="*/ 48 h 48"/>
              <a:gd name="T6" fmla="*/ 0 w 84"/>
              <a:gd name="T7" fmla="*/ 44 h 48"/>
              <a:gd name="T8" fmla="*/ 0 w 84"/>
              <a:gd name="T9" fmla="*/ 5 h 48"/>
              <a:gd name="T10" fmla="*/ 5 w 84"/>
              <a:gd name="T11" fmla="*/ 0 h 48"/>
              <a:gd name="T12" fmla="*/ 79 w 84"/>
              <a:gd name="T13" fmla="*/ 0 h 48"/>
              <a:gd name="T14" fmla="*/ 84 w 84"/>
              <a:gd name="T15" fmla="*/ 5 h 48"/>
              <a:gd name="T16" fmla="*/ 84 w 84"/>
              <a:gd name="T1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48">
                <a:moveTo>
                  <a:pt x="84" y="44"/>
                </a:moveTo>
                <a:cubicBezTo>
                  <a:pt x="84" y="46"/>
                  <a:pt x="82" y="48"/>
                  <a:pt x="79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3" y="48"/>
                  <a:pt x="0" y="46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2" name="íṡḻîḍé"/>
          <p:cNvSpPr/>
          <p:nvPr/>
        </p:nvSpPr>
        <p:spPr bwMode="auto">
          <a:xfrm>
            <a:off x="755015" y="4241165"/>
            <a:ext cx="129540" cy="113030"/>
          </a:xfrm>
          <a:custGeom>
            <a:avLst/>
            <a:gdLst>
              <a:gd name="T0" fmla="*/ 110 w 110"/>
              <a:gd name="T1" fmla="*/ 92 h 96"/>
              <a:gd name="T2" fmla="*/ 105 w 110"/>
              <a:gd name="T3" fmla="*/ 96 h 96"/>
              <a:gd name="T4" fmla="*/ 5 w 110"/>
              <a:gd name="T5" fmla="*/ 96 h 96"/>
              <a:gd name="T6" fmla="*/ 0 w 110"/>
              <a:gd name="T7" fmla="*/ 92 h 96"/>
              <a:gd name="T8" fmla="*/ 0 w 110"/>
              <a:gd name="T9" fmla="*/ 5 h 96"/>
              <a:gd name="T10" fmla="*/ 5 w 110"/>
              <a:gd name="T11" fmla="*/ 0 h 96"/>
              <a:gd name="T12" fmla="*/ 105 w 110"/>
              <a:gd name="T13" fmla="*/ 0 h 96"/>
              <a:gd name="T14" fmla="*/ 110 w 110"/>
              <a:gd name="T15" fmla="*/ 5 h 96"/>
              <a:gd name="T16" fmla="*/ 110 w 110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96">
                <a:moveTo>
                  <a:pt x="110" y="92"/>
                </a:moveTo>
                <a:cubicBezTo>
                  <a:pt x="110" y="94"/>
                  <a:pt x="108" y="96"/>
                  <a:pt x="105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2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8" y="0"/>
                  <a:pt x="110" y="2"/>
                  <a:pt x="110" y="5"/>
                </a:cubicBezTo>
                <a:lnTo>
                  <a:pt x="110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3" name="iŝḷíḓe"/>
          <p:cNvSpPr/>
          <p:nvPr/>
        </p:nvSpPr>
        <p:spPr bwMode="auto">
          <a:xfrm>
            <a:off x="1510030" y="4241165"/>
            <a:ext cx="130175" cy="113030"/>
          </a:xfrm>
          <a:custGeom>
            <a:avLst/>
            <a:gdLst>
              <a:gd name="T0" fmla="*/ 110 w 110"/>
              <a:gd name="T1" fmla="*/ 92 h 96"/>
              <a:gd name="T2" fmla="*/ 105 w 110"/>
              <a:gd name="T3" fmla="*/ 96 h 96"/>
              <a:gd name="T4" fmla="*/ 4 w 110"/>
              <a:gd name="T5" fmla="*/ 96 h 96"/>
              <a:gd name="T6" fmla="*/ 0 w 110"/>
              <a:gd name="T7" fmla="*/ 92 h 96"/>
              <a:gd name="T8" fmla="*/ 0 w 110"/>
              <a:gd name="T9" fmla="*/ 5 h 96"/>
              <a:gd name="T10" fmla="*/ 4 w 110"/>
              <a:gd name="T11" fmla="*/ 0 h 96"/>
              <a:gd name="T12" fmla="*/ 105 w 110"/>
              <a:gd name="T13" fmla="*/ 0 h 96"/>
              <a:gd name="T14" fmla="*/ 110 w 110"/>
              <a:gd name="T15" fmla="*/ 5 h 96"/>
              <a:gd name="T16" fmla="*/ 110 w 110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96">
                <a:moveTo>
                  <a:pt x="110" y="92"/>
                </a:moveTo>
                <a:cubicBezTo>
                  <a:pt x="110" y="94"/>
                  <a:pt x="108" y="96"/>
                  <a:pt x="105" y="96"/>
                </a:cubicBezTo>
                <a:cubicBezTo>
                  <a:pt x="4" y="96"/>
                  <a:pt x="4" y="96"/>
                  <a:pt x="4" y="96"/>
                </a:cubicBezTo>
                <a:cubicBezTo>
                  <a:pt x="2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8" y="0"/>
                  <a:pt x="110" y="2"/>
                  <a:pt x="110" y="5"/>
                </a:cubicBezTo>
                <a:lnTo>
                  <a:pt x="110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4" name="isļídé"/>
          <p:cNvSpPr/>
          <p:nvPr/>
        </p:nvSpPr>
        <p:spPr bwMode="auto">
          <a:xfrm>
            <a:off x="906145" y="4241165"/>
            <a:ext cx="581025" cy="113030"/>
          </a:xfrm>
          <a:custGeom>
            <a:avLst/>
            <a:gdLst>
              <a:gd name="T0" fmla="*/ 491 w 491"/>
              <a:gd name="T1" fmla="*/ 92 h 96"/>
              <a:gd name="T2" fmla="*/ 486 w 491"/>
              <a:gd name="T3" fmla="*/ 96 h 96"/>
              <a:gd name="T4" fmla="*/ 5 w 491"/>
              <a:gd name="T5" fmla="*/ 96 h 96"/>
              <a:gd name="T6" fmla="*/ 0 w 491"/>
              <a:gd name="T7" fmla="*/ 92 h 96"/>
              <a:gd name="T8" fmla="*/ 0 w 491"/>
              <a:gd name="T9" fmla="*/ 5 h 96"/>
              <a:gd name="T10" fmla="*/ 5 w 491"/>
              <a:gd name="T11" fmla="*/ 0 h 96"/>
              <a:gd name="T12" fmla="*/ 486 w 491"/>
              <a:gd name="T13" fmla="*/ 0 h 96"/>
              <a:gd name="T14" fmla="*/ 491 w 491"/>
              <a:gd name="T15" fmla="*/ 5 h 96"/>
              <a:gd name="T16" fmla="*/ 491 w 491"/>
              <a:gd name="T1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1" h="96">
                <a:moveTo>
                  <a:pt x="491" y="92"/>
                </a:moveTo>
                <a:cubicBezTo>
                  <a:pt x="491" y="94"/>
                  <a:pt x="489" y="96"/>
                  <a:pt x="486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3" y="96"/>
                  <a:pt x="0" y="94"/>
                  <a:pt x="0" y="9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89" y="0"/>
                  <a:pt x="491" y="2"/>
                  <a:pt x="491" y="5"/>
                </a:cubicBezTo>
                <a:lnTo>
                  <a:pt x="491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5" name="iŝļiḓe"/>
          <p:cNvSpPr/>
          <p:nvPr/>
        </p:nvSpPr>
        <p:spPr bwMode="auto">
          <a:xfrm>
            <a:off x="666750" y="4119880"/>
            <a:ext cx="97790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6" name="ïSlïďe"/>
          <p:cNvSpPr/>
          <p:nvPr/>
        </p:nvSpPr>
        <p:spPr bwMode="auto">
          <a:xfrm>
            <a:off x="786765" y="4119880"/>
            <a:ext cx="97790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7" name="iṡḷíde"/>
          <p:cNvSpPr/>
          <p:nvPr/>
        </p:nvSpPr>
        <p:spPr bwMode="auto">
          <a:xfrm>
            <a:off x="906145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8" name="î$ľiďê"/>
          <p:cNvSpPr/>
          <p:nvPr/>
        </p:nvSpPr>
        <p:spPr bwMode="auto">
          <a:xfrm>
            <a:off x="1026795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9" name="íṩḻîďè"/>
          <p:cNvSpPr/>
          <p:nvPr/>
        </p:nvSpPr>
        <p:spPr bwMode="auto">
          <a:xfrm>
            <a:off x="1148080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0" name="íṧľíďè"/>
          <p:cNvSpPr/>
          <p:nvPr/>
        </p:nvSpPr>
        <p:spPr bwMode="auto">
          <a:xfrm>
            <a:off x="1268730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1" name="ï$ļîḑè"/>
          <p:cNvSpPr/>
          <p:nvPr/>
        </p:nvSpPr>
        <p:spPr bwMode="auto">
          <a:xfrm>
            <a:off x="1390015" y="4119880"/>
            <a:ext cx="97790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2" name="íśḷîḋè"/>
          <p:cNvSpPr/>
          <p:nvPr/>
        </p:nvSpPr>
        <p:spPr bwMode="auto">
          <a:xfrm>
            <a:off x="1510030" y="4119880"/>
            <a:ext cx="97790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3" name="iṧ1íḑê"/>
          <p:cNvSpPr/>
          <p:nvPr/>
        </p:nvSpPr>
        <p:spPr bwMode="auto">
          <a:xfrm>
            <a:off x="1630045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4" name="išḷîḓè"/>
          <p:cNvSpPr/>
          <p:nvPr/>
        </p:nvSpPr>
        <p:spPr bwMode="auto">
          <a:xfrm>
            <a:off x="1750060" y="4119880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5" name="iśliḍe"/>
          <p:cNvSpPr/>
          <p:nvPr/>
        </p:nvSpPr>
        <p:spPr bwMode="auto">
          <a:xfrm>
            <a:off x="1871345" y="4119880"/>
            <a:ext cx="250190" cy="99695"/>
          </a:xfrm>
          <a:custGeom>
            <a:avLst/>
            <a:gdLst>
              <a:gd name="T0" fmla="*/ 211 w 211"/>
              <a:gd name="T1" fmla="*/ 79 h 84"/>
              <a:gd name="T2" fmla="*/ 206 w 211"/>
              <a:gd name="T3" fmla="*/ 84 h 84"/>
              <a:gd name="T4" fmla="*/ 5 w 211"/>
              <a:gd name="T5" fmla="*/ 84 h 84"/>
              <a:gd name="T6" fmla="*/ 0 w 211"/>
              <a:gd name="T7" fmla="*/ 79 h 84"/>
              <a:gd name="T8" fmla="*/ 0 w 211"/>
              <a:gd name="T9" fmla="*/ 5 h 84"/>
              <a:gd name="T10" fmla="*/ 5 w 211"/>
              <a:gd name="T11" fmla="*/ 0 h 84"/>
              <a:gd name="T12" fmla="*/ 206 w 211"/>
              <a:gd name="T13" fmla="*/ 0 h 84"/>
              <a:gd name="T14" fmla="*/ 211 w 211"/>
              <a:gd name="T15" fmla="*/ 5 h 84"/>
              <a:gd name="T16" fmla="*/ 211 w 211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84">
                <a:moveTo>
                  <a:pt x="211" y="79"/>
                </a:moveTo>
                <a:cubicBezTo>
                  <a:pt x="211" y="82"/>
                  <a:pt x="209" y="84"/>
                  <a:pt x="206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9" y="0"/>
                  <a:pt x="211" y="2"/>
                  <a:pt x="211" y="5"/>
                </a:cubicBezTo>
                <a:lnTo>
                  <a:pt x="211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6" name="îṣļíḍê"/>
          <p:cNvSpPr/>
          <p:nvPr/>
        </p:nvSpPr>
        <p:spPr bwMode="auto">
          <a:xfrm>
            <a:off x="725170" y="3999865"/>
            <a:ext cx="97790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7" name="îşļiḓé"/>
          <p:cNvSpPr/>
          <p:nvPr/>
        </p:nvSpPr>
        <p:spPr bwMode="auto">
          <a:xfrm>
            <a:off x="844550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8" name="iṧlîḍe"/>
          <p:cNvSpPr/>
          <p:nvPr/>
        </p:nvSpPr>
        <p:spPr bwMode="auto">
          <a:xfrm>
            <a:off x="965200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9" name="is1íḋê"/>
          <p:cNvSpPr/>
          <p:nvPr/>
        </p:nvSpPr>
        <p:spPr bwMode="auto">
          <a:xfrm>
            <a:off x="1086485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0" name="î$ļíḍè"/>
          <p:cNvSpPr/>
          <p:nvPr/>
        </p:nvSpPr>
        <p:spPr bwMode="auto">
          <a:xfrm>
            <a:off x="1207135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1" name="iṩḷîďé"/>
          <p:cNvSpPr/>
          <p:nvPr/>
        </p:nvSpPr>
        <p:spPr bwMode="auto">
          <a:xfrm>
            <a:off x="1328420" y="3999865"/>
            <a:ext cx="97790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2" name="ïšľiḓé"/>
          <p:cNvSpPr/>
          <p:nvPr/>
        </p:nvSpPr>
        <p:spPr bwMode="auto">
          <a:xfrm>
            <a:off x="1448435" y="3999865"/>
            <a:ext cx="97790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3" name="íS1iḓê"/>
          <p:cNvSpPr/>
          <p:nvPr/>
        </p:nvSpPr>
        <p:spPr bwMode="auto">
          <a:xfrm>
            <a:off x="1568450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4" name="iṥḻiḓè"/>
          <p:cNvSpPr/>
          <p:nvPr/>
        </p:nvSpPr>
        <p:spPr bwMode="auto">
          <a:xfrm>
            <a:off x="1688465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5" name="iśľîḓe"/>
          <p:cNvSpPr/>
          <p:nvPr/>
        </p:nvSpPr>
        <p:spPr bwMode="auto">
          <a:xfrm>
            <a:off x="1809750" y="399986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" name="í$ľídè"/>
          <p:cNvSpPr/>
          <p:nvPr/>
        </p:nvSpPr>
        <p:spPr bwMode="auto">
          <a:xfrm>
            <a:off x="1930400" y="3999865"/>
            <a:ext cx="98425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7" name="ïṥḻîďé"/>
          <p:cNvSpPr/>
          <p:nvPr/>
        </p:nvSpPr>
        <p:spPr bwMode="auto">
          <a:xfrm>
            <a:off x="695325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8" name="îşlíde"/>
          <p:cNvSpPr/>
          <p:nvPr/>
        </p:nvSpPr>
        <p:spPr bwMode="auto">
          <a:xfrm>
            <a:off x="816610" y="3879215"/>
            <a:ext cx="9842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9" name="ïṩļîḋê"/>
          <p:cNvSpPr/>
          <p:nvPr/>
        </p:nvSpPr>
        <p:spPr bwMode="auto">
          <a:xfrm>
            <a:off x="937260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0" name="íşļíḍé"/>
          <p:cNvSpPr/>
          <p:nvPr/>
        </p:nvSpPr>
        <p:spPr bwMode="auto">
          <a:xfrm>
            <a:off x="1057910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1" name="í$1íďé"/>
          <p:cNvSpPr/>
          <p:nvPr/>
        </p:nvSpPr>
        <p:spPr bwMode="auto">
          <a:xfrm>
            <a:off x="1179195" y="3879215"/>
            <a:ext cx="97790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2" name="iS1îḍe"/>
          <p:cNvSpPr/>
          <p:nvPr/>
        </p:nvSpPr>
        <p:spPr bwMode="auto">
          <a:xfrm>
            <a:off x="1299210" y="3879215"/>
            <a:ext cx="98425" cy="99695"/>
          </a:xfrm>
          <a:custGeom>
            <a:avLst/>
            <a:gdLst>
              <a:gd name="T0" fmla="*/ 83 w 83"/>
              <a:gd name="T1" fmla="*/ 79 h 84"/>
              <a:gd name="T2" fmla="*/ 78 w 83"/>
              <a:gd name="T3" fmla="*/ 84 h 84"/>
              <a:gd name="T4" fmla="*/ 4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4 w 83"/>
              <a:gd name="T11" fmla="*/ 0 h 84"/>
              <a:gd name="T12" fmla="*/ 78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3" name="ïṥḷíḑê"/>
          <p:cNvSpPr/>
          <p:nvPr/>
        </p:nvSpPr>
        <p:spPr bwMode="auto">
          <a:xfrm>
            <a:off x="1418590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4" name="iṣliḓè"/>
          <p:cNvSpPr/>
          <p:nvPr/>
        </p:nvSpPr>
        <p:spPr bwMode="auto">
          <a:xfrm>
            <a:off x="1539875" y="3879215"/>
            <a:ext cx="9842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5" name="îṣḻîďe"/>
          <p:cNvSpPr/>
          <p:nvPr/>
        </p:nvSpPr>
        <p:spPr bwMode="auto">
          <a:xfrm>
            <a:off x="1660525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2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" name="ïṡ1íḋé"/>
          <p:cNvSpPr/>
          <p:nvPr/>
        </p:nvSpPr>
        <p:spPr bwMode="auto">
          <a:xfrm>
            <a:off x="1781175" y="3879215"/>
            <a:ext cx="99695" cy="99695"/>
          </a:xfrm>
          <a:custGeom>
            <a:avLst/>
            <a:gdLst>
              <a:gd name="T0" fmla="*/ 84 w 84"/>
              <a:gd name="T1" fmla="*/ 79 h 84"/>
              <a:gd name="T2" fmla="*/ 79 w 84"/>
              <a:gd name="T3" fmla="*/ 84 h 84"/>
              <a:gd name="T4" fmla="*/ 5 w 84"/>
              <a:gd name="T5" fmla="*/ 84 h 84"/>
              <a:gd name="T6" fmla="*/ 0 w 84"/>
              <a:gd name="T7" fmla="*/ 79 h 84"/>
              <a:gd name="T8" fmla="*/ 0 w 84"/>
              <a:gd name="T9" fmla="*/ 5 h 84"/>
              <a:gd name="T10" fmla="*/ 5 w 84"/>
              <a:gd name="T11" fmla="*/ 0 h 84"/>
              <a:gd name="T12" fmla="*/ 79 w 84"/>
              <a:gd name="T13" fmla="*/ 0 h 84"/>
              <a:gd name="T14" fmla="*/ 84 w 84"/>
              <a:gd name="T15" fmla="*/ 5 h 84"/>
              <a:gd name="T16" fmla="*/ 84 w 84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4">
                <a:moveTo>
                  <a:pt x="84" y="79"/>
                </a:moveTo>
                <a:cubicBezTo>
                  <a:pt x="84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3"/>
                  <a:pt x="84" y="5"/>
                </a:cubicBezTo>
                <a:lnTo>
                  <a:pt x="84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7" name="íśḻîḋê"/>
          <p:cNvSpPr/>
          <p:nvPr/>
        </p:nvSpPr>
        <p:spPr bwMode="auto">
          <a:xfrm>
            <a:off x="1902460" y="3879215"/>
            <a:ext cx="97790" cy="99695"/>
          </a:xfrm>
          <a:custGeom>
            <a:avLst/>
            <a:gdLst>
              <a:gd name="T0" fmla="*/ 83 w 83"/>
              <a:gd name="T1" fmla="*/ 79 h 84"/>
              <a:gd name="T2" fmla="*/ 79 w 83"/>
              <a:gd name="T3" fmla="*/ 84 h 84"/>
              <a:gd name="T4" fmla="*/ 5 w 83"/>
              <a:gd name="T5" fmla="*/ 84 h 84"/>
              <a:gd name="T6" fmla="*/ 0 w 83"/>
              <a:gd name="T7" fmla="*/ 79 h 84"/>
              <a:gd name="T8" fmla="*/ 0 w 83"/>
              <a:gd name="T9" fmla="*/ 5 h 84"/>
              <a:gd name="T10" fmla="*/ 5 w 83"/>
              <a:gd name="T11" fmla="*/ 0 h 84"/>
              <a:gd name="T12" fmla="*/ 79 w 83"/>
              <a:gd name="T13" fmla="*/ 0 h 84"/>
              <a:gd name="T14" fmla="*/ 83 w 83"/>
              <a:gd name="T15" fmla="*/ 5 h 84"/>
              <a:gd name="T16" fmla="*/ 83 w 83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83" y="79"/>
                </a:moveTo>
                <a:cubicBezTo>
                  <a:pt x="83" y="82"/>
                  <a:pt x="81" y="84"/>
                  <a:pt x="79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3"/>
                  <a:pt x="83" y="5"/>
                </a:cubicBezTo>
                <a:lnTo>
                  <a:pt x="83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8" name="is1íḓê"/>
          <p:cNvSpPr/>
          <p:nvPr/>
        </p:nvSpPr>
        <p:spPr bwMode="auto">
          <a:xfrm>
            <a:off x="393700" y="3879215"/>
            <a:ext cx="159385" cy="99695"/>
          </a:xfrm>
          <a:custGeom>
            <a:avLst/>
            <a:gdLst>
              <a:gd name="T0" fmla="*/ 135 w 135"/>
              <a:gd name="T1" fmla="*/ 79 h 84"/>
              <a:gd name="T2" fmla="*/ 131 w 135"/>
              <a:gd name="T3" fmla="*/ 84 h 84"/>
              <a:gd name="T4" fmla="*/ 5 w 135"/>
              <a:gd name="T5" fmla="*/ 84 h 84"/>
              <a:gd name="T6" fmla="*/ 0 w 135"/>
              <a:gd name="T7" fmla="*/ 79 h 84"/>
              <a:gd name="T8" fmla="*/ 0 w 135"/>
              <a:gd name="T9" fmla="*/ 5 h 84"/>
              <a:gd name="T10" fmla="*/ 5 w 135"/>
              <a:gd name="T11" fmla="*/ 0 h 84"/>
              <a:gd name="T12" fmla="*/ 131 w 135"/>
              <a:gd name="T13" fmla="*/ 0 h 84"/>
              <a:gd name="T14" fmla="*/ 135 w 135"/>
              <a:gd name="T15" fmla="*/ 5 h 84"/>
              <a:gd name="T16" fmla="*/ 135 w 135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84">
                <a:moveTo>
                  <a:pt x="135" y="79"/>
                </a:moveTo>
                <a:cubicBezTo>
                  <a:pt x="135" y="82"/>
                  <a:pt x="133" y="84"/>
                  <a:pt x="131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3" y="0"/>
                  <a:pt x="135" y="3"/>
                  <a:pt x="135" y="5"/>
                </a:cubicBezTo>
                <a:lnTo>
                  <a:pt x="135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9" name="íSľîḋê"/>
          <p:cNvSpPr/>
          <p:nvPr/>
        </p:nvSpPr>
        <p:spPr bwMode="auto">
          <a:xfrm>
            <a:off x="1960880" y="3759835"/>
            <a:ext cx="160020" cy="98425"/>
          </a:xfrm>
          <a:custGeom>
            <a:avLst/>
            <a:gdLst>
              <a:gd name="T0" fmla="*/ 135 w 135"/>
              <a:gd name="T1" fmla="*/ 78 h 83"/>
              <a:gd name="T2" fmla="*/ 130 w 135"/>
              <a:gd name="T3" fmla="*/ 83 h 83"/>
              <a:gd name="T4" fmla="*/ 5 w 135"/>
              <a:gd name="T5" fmla="*/ 83 h 83"/>
              <a:gd name="T6" fmla="*/ 0 w 135"/>
              <a:gd name="T7" fmla="*/ 78 h 83"/>
              <a:gd name="T8" fmla="*/ 0 w 135"/>
              <a:gd name="T9" fmla="*/ 4 h 83"/>
              <a:gd name="T10" fmla="*/ 5 w 135"/>
              <a:gd name="T11" fmla="*/ 0 h 83"/>
              <a:gd name="T12" fmla="*/ 130 w 135"/>
              <a:gd name="T13" fmla="*/ 0 h 83"/>
              <a:gd name="T14" fmla="*/ 135 w 135"/>
              <a:gd name="T15" fmla="*/ 4 h 83"/>
              <a:gd name="T16" fmla="*/ 135 w 135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83">
                <a:moveTo>
                  <a:pt x="135" y="78"/>
                </a:moveTo>
                <a:cubicBezTo>
                  <a:pt x="135" y="81"/>
                  <a:pt x="133" y="83"/>
                  <a:pt x="130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3" y="0"/>
                  <a:pt x="135" y="2"/>
                  <a:pt x="135" y="4"/>
                </a:cubicBezTo>
                <a:lnTo>
                  <a:pt x="135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0" name="ísľïḑè"/>
          <p:cNvSpPr/>
          <p:nvPr/>
        </p:nvSpPr>
        <p:spPr bwMode="auto">
          <a:xfrm>
            <a:off x="393700" y="3999865"/>
            <a:ext cx="189230" cy="99695"/>
          </a:xfrm>
          <a:custGeom>
            <a:avLst/>
            <a:gdLst>
              <a:gd name="T0" fmla="*/ 160 w 160"/>
              <a:gd name="T1" fmla="*/ 79 h 84"/>
              <a:gd name="T2" fmla="*/ 155 w 160"/>
              <a:gd name="T3" fmla="*/ 84 h 84"/>
              <a:gd name="T4" fmla="*/ 5 w 160"/>
              <a:gd name="T5" fmla="*/ 84 h 84"/>
              <a:gd name="T6" fmla="*/ 0 w 160"/>
              <a:gd name="T7" fmla="*/ 79 h 84"/>
              <a:gd name="T8" fmla="*/ 0 w 160"/>
              <a:gd name="T9" fmla="*/ 5 h 84"/>
              <a:gd name="T10" fmla="*/ 5 w 160"/>
              <a:gd name="T11" fmla="*/ 0 h 84"/>
              <a:gd name="T12" fmla="*/ 155 w 160"/>
              <a:gd name="T13" fmla="*/ 0 h 84"/>
              <a:gd name="T14" fmla="*/ 160 w 160"/>
              <a:gd name="T15" fmla="*/ 5 h 84"/>
              <a:gd name="T16" fmla="*/ 160 w 160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0" h="84">
                <a:moveTo>
                  <a:pt x="160" y="79"/>
                </a:moveTo>
                <a:cubicBezTo>
                  <a:pt x="160" y="82"/>
                  <a:pt x="157" y="84"/>
                  <a:pt x="155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7" y="0"/>
                  <a:pt x="160" y="3"/>
                  <a:pt x="160" y="5"/>
                </a:cubicBezTo>
                <a:lnTo>
                  <a:pt x="160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1" name="îṣ1ïďê"/>
          <p:cNvSpPr/>
          <p:nvPr/>
        </p:nvSpPr>
        <p:spPr bwMode="auto">
          <a:xfrm>
            <a:off x="393700" y="4119880"/>
            <a:ext cx="130175" cy="99695"/>
          </a:xfrm>
          <a:custGeom>
            <a:avLst/>
            <a:gdLst>
              <a:gd name="T0" fmla="*/ 110 w 110"/>
              <a:gd name="T1" fmla="*/ 79 h 84"/>
              <a:gd name="T2" fmla="*/ 105 w 110"/>
              <a:gd name="T3" fmla="*/ 84 h 84"/>
              <a:gd name="T4" fmla="*/ 5 w 110"/>
              <a:gd name="T5" fmla="*/ 84 h 84"/>
              <a:gd name="T6" fmla="*/ 0 w 110"/>
              <a:gd name="T7" fmla="*/ 79 h 84"/>
              <a:gd name="T8" fmla="*/ 0 w 110"/>
              <a:gd name="T9" fmla="*/ 5 h 84"/>
              <a:gd name="T10" fmla="*/ 5 w 110"/>
              <a:gd name="T11" fmla="*/ 0 h 84"/>
              <a:gd name="T12" fmla="*/ 105 w 110"/>
              <a:gd name="T13" fmla="*/ 0 h 84"/>
              <a:gd name="T14" fmla="*/ 110 w 110"/>
              <a:gd name="T15" fmla="*/ 5 h 84"/>
              <a:gd name="T16" fmla="*/ 110 w 110"/>
              <a:gd name="T17" fmla="*/ 7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84">
                <a:moveTo>
                  <a:pt x="110" y="79"/>
                </a:moveTo>
                <a:cubicBezTo>
                  <a:pt x="110" y="82"/>
                  <a:pt x="108" y="84"/>
                  <a:pt x="105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8" y="0"/>
                  <a:pt x="110" y="2"/>
                  <a:pt x="110" y="5"/>
                </a:cubicBezTo>
                <a:lnTo>
                  <a:pt x="110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2" name="iṩliďe"/>
          <p:cNvSpPr/>
          <p:nvPr/>
        </p:nvSpPr>
        <p:spPr bwMode="auto">
          <a:xfrm>
            <a:off x="514350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3" name="ïṩlíďé"/>
          <p:cNvSpPr/>
          <p:nvPr/>
        </p:nvSpPr>
        <p:spPr bwMode="auto">
          <a:xfrm>
            <a:off x="635635" y="3759835"/>
            <a:ext cx="9842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1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4" name="iśḻiḋê"/>
          <p:cNvSpPr/>
          <p:nvPr/>
        </p:nvSpPr>
        <p:spPr bwMode="auto">
          <a:xfrm>
            <a:off x="756285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1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5" name="îS1íḋe"/>
          <p:cNvSpPr/>
          <p:nvPr/>
        </p:nvSpPr>
        <p:spPr bwMode="auto">
          <a:xfrm>
            <a:off x="876300" y="3759835"/>
            <a:ext cx="98425" cy="98425"/>
          </a:xfrm>
          <a:custGeom>
            <a:avLst/>
            <a:gdLst>
              <a:gd name="T0" fmla="*/ 83 w 83"/>
              <a:gd name="T1" fmla="*/ 78 h 83"/>
              <a:gd name="T2" fmla="*/ 78 w 83"/>
              <a:gd name="T3" fmla="*/ 83 h 83"/>
              <a:gd name="T4" fmla="*/ 5 w 83"/>
              <a:gd name="T5" fmla="*/ 83 h 83"/>
              <a:gd name="T6" fmla="*/ 0 w 83"/>
              <a:gd name="T7" fmla="*/ 78 h 83"/>
              <a:gd name="T8" fmla="*/ 0 w 83"/>
              <a:gd name="T9" fmla="*/ 4 h 83"/>
              <a:gd name="T10" fmla="*/ 5 w 83"/>
              <a:gd name="T11" fmla="*/ 0 h 83"/>
              <a:gd name="T12" fmla="*/ 78 w 83"/>
              <a:gd name="T13" fmla="*/ 0 h 83"/>
              <a:gd name="T14" fmla="*/ 83 w 83"/>
              <a:gd name="T15" fmla="*/ 4 h 83"/>
              <a:gd name="T16" fmla="*/ 83 w 83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3">
                <a:moveTo>
                  <a:pt x="83" y="78"/>
                </a:moveTo>
                <a:cubicBezTo>
                  <a:pt x="83" y="81"/>
                  <a:pt x="81" y="83"/>
                  <a:pt x="78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4"/>
                </a:cubicBezTo>
                <a:lnTo>
                  <a:pt x="83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6" name="íṣḷîďé"/>
          <p:cNvSpPr/>
          <p:nvPr/>
        </p:nvSpPr>
        <p:spPr bwMode="auto">
          <a:xfrm>
            <a:off x="997585" y="3759835"/>
            <a:ext cx="97790" cy="98425"/>
          </a:xfrm>
          <a:custGeom>
            <a:avLst/>
            <a:gdLst>
              <a:gd name="T0" fmla="*/ 83 w 83"/>
              <a:gd name="T1" fmla="*/ 78 h 83"/>
              <a:gd name="T2" fmla="*/ 78 w 83"/>
              <a:gd name="T3" fmla="*/ 83 h 83"/>
              <a:gd name="T4" fmla="*/ 4 w 83"/>
              <a:gd name="T5" fmla="*/ 83 h 83"/>
              <a:gd name="T6" fmla="*/ 0 w 83"/>
              <a:gd name="T7" fmla="*/ 78 h 83"/>
              <a:gd name="T8" fmla="*/ 0 w 83"/>
              <a:gd name="T9" fmla="*/ 4 h 83"/>
              <a:gd name="T10" fmla="*/ 4 w 83"/>
              <a:gd name="T11" fmla="*/ 0 h 83"/>
              <a:gd name="T12" fmla="*/ 78 w 83"/>
              <a:gd name="T13" fmla="*/ 0 h 83"/>
              <a:gd name="T14" fmla="*/ 83 w 83"/>
              <a:gd name="T15" fmla="*/ 4 h 83"/>
              <a:gd name="T16" fmla="*/ 83 w 83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3">
                <a:moveTo>
                  <a:pt x="83" y="78"/>
                </a:moveTo>
                <a:cubicBezTo>
                  <a:pt x="83" y="81"/>
                  <a:pt x="81" y="83"/>
                  <a:pt x="78" y="83"/>
                </a:cubicBezTo>
                <a:cubicBezTo>
                  <a:pt x="4" y="83"/>
                  <a:pt x="4" y="83"/>
                  <a:pt x="4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4"/>
                </a:cubicBezTo>
                <a:lnTo>
                  <a:pt x="83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" name="ïś1iḍè"/>
          <p:cNvSpPr/>
          <p:nvPr/>
        </p:nvSpPr>
        <p:spPr bwMode="auto">
          <a:xfrm>
            <a:off x="1117600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3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8" name="î$liḓê"/>
          <p:cNvSpPr/>
          <p:nvPr/>
        </p:nvSpPr>
        <p:spPr bwMode="auto">
          <a:xfrm>
            <a:off x="1237615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9" name="îşlîḓè"/>
          <p:cNvSpPr/>
          <p:nvPr/>
        </p:nvSpPr>
        <p:spPr bwMode="auto">
          <a:xfrm>
            <a:off x="1358900" y="3759835"/>
            <a:ext cx="9842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1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0" name="íṣlíḋê"/>
          <p:cNvSpPr/>
          <p:nvPr/>
        </p:nvSpPr>
        <p:spPr bwMode="auto">
          <a:xfrm>
            <a:off x="1479550" y="3759835"/>
            <a:ext cx="97790" cy="98425"/>
          </a:xfrm>
          <a:custGeom>
            <a:avLst/>
            <a:gdLst>
              <a:gd name="T0" fmla="*/ 83 w 83"/>
              <a:gd name="T1" fmla="*/ 78 h 83"/>
              <a:gd name="T2" fmla="*/ 79 w 83"/>
              <a:gd name="T3" fmla="*/ 83 h 83"/>
              <a:gd name="T4" fmla="*/ 5 w 83"/>
              <a:gd name="T5" fmla="*/ 83 h 83"/>
              <a:gd name="T6" fmla="*/ 0 w 83"/>
              <a:gd name="T7" fmla="*/ 78 h 83"/>
              <a:gd name="T8" fmla="*/ 0 w 83"/>
              <a:gd name="T9" fmla="*/ 4 h 83"/>
              <a:gd name="T10" fmla="*/ 5 w 83"/>
              <a:gd name="T11" fmla="*/ 0 h 83"/>
              <a:gd name="T12" fmla="*/ 79 w 83"/>
              <a:gd name="T13" fmla="*/ 0 h 83"/>
              <a:gd name="T14" fmla="*/ 83 w 83"/>
              <a:gd name="T15" fmla="*/ 4 h 83"/>
              <a:gd name="T16" fmla="*/ 83 w 83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3">
                <a:moveTo>
                  <a:pt x="83" y="78"/>
                </a:moveTo>
                <a:cubicBezTo>
                  <a:pt x="83" y="81"/>
                  <a:pt x="81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3" y="2"/>
                  <a:pt x="83" y="4"/>
                </a:cubicBezTo>
                <a:lnTo>
                  <a:pt x="83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1" name="ïṧliḓe"/>
          <p:cNvSpPr/>
          <p:nvPr/>
        </p:nvSpPr>
        <p:spPr bwMode="auto">
          <a:xfrm>
            <a:off x="1600200" y="3759835"/>
            <a:ext cx="98425" cy="98425"/>
          </a:xfrm>
          <a:custGeom>
            <a:avLst/>
            <a:gdLst>
              <a:gd name="T0" fmla="*/ 83 w 83"/>
              <a:gd name="T1" fmla="*/ 78 h 83"/>
              <a:gd name="T2" fmla="*/ 78 w 83"/>
              <a:gd name="T3" fmla="*/ 83 h 83"/>
              <a:gd name="T4" fmla="*/ 4 w 83"/>
              <a:gd name="T5" fmla="*/ 83 h 83"/>
              <a:gd name="T6" fmla="*/ 0 w 83"/>
              <a:gd name="T7" fmla="*/ 78 h 83"/>
              <a:gd name="T8" fmla="*/ 0 w 83"/>
              <a:gd name="T9" fmla="*/ 4 h 83"/>
              <a:gd name="T10" fmla="*/ 4 w 83"/>
              <a:gd name="T11" fmla="*/ 0 h 83"/>
              <a:gd name="T12" fmla="*/ 78 w 83"/>
              <a:gd name="T13" fmla="*/ 0 h 83"/>
              <a:gd name="T14" fmla="*/ 83 w 83"/>
              <a:gd name="T15" fmla="*/ 4 h 83"/>
              <a:gd name="T16" fmla="*/ 83 w 83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3">
                <a:moveTo>
                  <a:pt x="83" y="78"/>
                </a:moveTo>
                <a:cubicBezTo>
                  <a:pt x="83" y="81"/>
                  <a:pt x="81" y="83"/>
                  <a:pt x="78" y="83"/>
                </a:cubicBezTo>
                <a:cubicBezTo>
                  <a:pt x="4" y="83"/>
                  <a:pt x="4" y="83"/>
                  <a:pt x="4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4"/>
                </a:cubicBezTo>
                <a:lnTo>
                  <a:pt x="83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2" name="î$ļîḑé"/>
          <p:cNvSpPr/>
          <p:nvPr/>
        </p:nvSpPr>
        <p:spPr bwMode="auto">
          <a:xfrm>
            <a:off x="1719580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3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3" name="îşḻîḑe"/>
          <p:cNvSpPr/>
          <p:nvPr/>
        </p:nvSpPr>
        <p:spPr bwMode="auto">
          <a:xfrm>
            <a:off x="1840865" y="3759835"/>
            <a:ext cx="99695" cy="98425"/>
          </a:xfrm>
          <a:custGeom>
            <a:avLst/>
            <a:gdLst>
              <a:gd name="T0" fmla="*/ 84 w 84"/>
              <a:gd name="T1" fmla="*/ 78 h 83"/>
              <a:gd name="T2" fmla="*/ 79 w 84"/>
              <a:gd name="T3" fmla="*/ 83 h 83"/>
              <a:gd name="T4" fmla="*/ 5 w 84"/>
              <a:gd name="T5" fmla="*/ 83 h 83"/>
              <a:gd name="T6" fmla="*/ 0 w 84"/>
              <a:gd name="T7" fmla="*/ 78 h 83"/>
              <a:gd name="T8" fmla="*/ 0 w 84"/>
              <a:gd name="T9" fmla="*/ 4 h 83"/>
              <a:gd name="T10" fmla="*/ 5 w 84"/>
              <a:gd name="T11" fmla="*/ 0 h 83"/>
              <a:gd name="T12" fmla="*/ 79 w 84"/>
              <a:gd name="T13" fmla="*/ 0 h 83"/>
              <a:gd name="T14" fmla="*/ 84 w 84"/>
              <a:gd name="T15" fmla="*/ 4 h 83"/>
              <a:gd name="T16" fmla="*/ 84 w 84"/>
              <a:gd name="T1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83">
                <a:moveTo>
                  <a:pt x="84" y="78"/>
                </a:moveTo>
                <a:cubicBezTo>
                  <a:pt x="84" y="81"/>
                  <a:pt x="82" y="83"/>
                  <a:pt x="7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3"/>
                  <a:pt x="0" y="81"/>
                  <a:pt x="0" y="7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4"/>
                </a:cubicBezTo>
                <a:lnTo>
                  <a:pt x="84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4" name="îṡlíḓe"/>
          <p:cNvSpPr/>
          <p:nvPr/>
        </p:nvSpPr>
        <p:spPr bwMode="auto">
          <a:xfrm>
            <a:off x="1903095" y="4300855"/>
            <a:ext cx="98425" cy="53340"/>
          </a:xfrm>
          <a:custGeom>
            <a:avLst/>
            <a:gdLst>
              <a:gd name="T0" fmla="*/ 0 w 83"/>
              <a:gd name="T1" fmla="*/ 0 h 45"/>
              <a:gd name="T2" fmla="*/ 0 w 83"/>
              <a:gd name="T3" fmla="*/ 41 h 45"/>
              <a:gd name="T4" fmla="*/ 1 w 83"/>
              <a:gd name="T5" fmla="*/ 44 h 45"/>
              <a:gd name="T6" fmla="*/ 4 w 83"/>
              <a:gd name="T7" fmla="*/ 45 h 45"/>
              <a:gd name="T8" fmla="*/ 78 w 83"/>
              <a:gd name="T9" fmla="*/ 45 h 45"/>
              <a:gd name="T10" fmla="*/ 82 w 83"/>
              <a:gd name="T11" fmla="*/ 44 h 45"/>
              <a:gd name="T12" fmla="*/ 83 w 83"/>
              <a:gd name="T13" fmla="*/ 41 h 45"/>
              <a:gd name="T14" fmla="*/ 83 w 83"/>
              <a:gd name="T15" fmla="*/ 0 h 45"/>
              <a:gd name="T16" fmla="*/ 0 w 83"/>
              <a:gd name="T1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45">
                <a:moveTo>
                  <a:pt x="0" y="0"/>
                </a:moveTo>
                <a:cubicBezTo>
                  <a:pt x="0" y="41"/>
                  <a:pt x="0" y="41"/>
                  <a:pt x="0" y="41"/>
                </a:cubicBezTo>
                <a:cubicBezTo>
                  <a:pt x="0" y="42"/>
                  <a:pt x="0" y="43"/>
                  <a:pt x="1" y="44"/>
                </a:cubicBezTo>
                <a:cubicBezTo>
                  <a:pt x="2" y="45"/>
                  <a:pt x="3" y="45"/>
                  <a:pt x="4" y="45"/>
                </a:cubicBezTo>
                <a:cubicBezTo>
                  <a:pt x="78" y="45"/>
                  <a:pt x="78" y="45"/>
                  <a:pt x="78" y="45"/>
                </a:cubicBezTo>
                <a:cubicBezTo>
                  <a:pt x="80" y="45"/>
                  <a:pt x="81" y="45"/>
                  <a:pt x="82" y="44"/>
                </a:cubicBezTo>
                <a:cubicBezTo>
                  <a:pt x="83" y="43"/>
                  <a:pt x="83" y="42"/>
                  <a:pt x="83" y="41"/>
                </a:cubicBezTo>
                <a:cubicBezTo>
                  <a:pt x="83" y="0"/>
                  <a:pt x="83" y="0"/>
                  <a:pt x="8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5" name="ïṥḻíḋè"/>
          <p:cNvSpPr/>
          <p:nvPr/>
        </p:nvSpPr>
        <p:spPr bwMode="auto">
          <a:xfrm>
            <a:off x="1903095" y="4241165"/>
            <a:ext cx="98425" cy="52705"/>
          </a:xfrm>
          <a:custGeom>
            <a:avLst/>
            <a:gdLst>
              <a:gd name="T0" fmla="*/ 83 w 83"/>
              <a:gd name="T1" fmla="*/ 45 h 45"/>
              <a:gd name="T2" fmla="*/ 83 w 83"/>
              <a:gd name="T3" fmla="*/ 5 h 45"/>
              <a:gd name="T4" fmla="*/ 82 w 83"/>
              <a:gd name="T5" fmla="*/ 1 h 45"/>
              <a:gd name="T6" fmla="*/ 78 w 83"/>
              <a:gd name="T7" fmla="*/ 0 h 45"/>
              <a:gd name="T8" fmla="*/ 4 w 83"/>
              <a:gd name="T9" fmla="*/ 0 h 45"/>
              <a:gd name="T10" fmla="*/ 1 w 83"/>
              <a:gd name="T11" fmla="*/ 1 h 45"/>
              <a:gd name="T12" fmla="*/ 0 w 83"/>
              <a:gd name="T13" fmla="*/ 5 h 45"/>
              <a:gd name="T14" fmla="*/ 0 w 83"/>
              <a:gd name="T15" fmla="*/ 45 h 45"/>
              <a:gd name="T16" fmla="*/ 83 w 83"/>
              <a:gd name="T17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45">
                <a:moveTo>
                  <a:pt x="83" y="45"/>
                </a:moveTo>
                <a:cubicBezTo>
                  <a:pt x="83" y="5"/>
                  <a:pt x="83" y="5"/>
                  <a:pt x="83" y="5"/>
                </a:cubicBezTo>
                <a:cubicBezTo>
                  <a:pt x="83" y="4"/>
                  <a:pt x="83" y="2"/>
                  <a:pt x="82" y="1"/>
                </a:cubicBezTo>
                <a:cubicBezTo>
                  <a:pt x="81" y="0"/>
                  <a:pt x="80" y="0"/>
                  <a:pt x="78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4"/>
                  <a:pt x="0" y="5"/>
                </a:cubicBezTo>
                <a:cubicBezTo>
                  <a:pt x="0" y="45"/>
                  <a:pt x="0" y="45"/>
                  <a:pt x="0" y="45"/>
                </a:cubicBezTo>
                <a:lnTo>
                  <a:pt x="83" y="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6" name="íṩḻíḍé"/>
          <p:cNvSpPr/>
          <p:nvPr/>
        </p:nvSpPr>
        <p:spPr bwMode="auto">
          <a:xfrm>
            <a:off x="2022475" y="3879215"/>
            <a:ext cx="98425" cy="219710"/>
          </a:xfrm>
          <a:custGeom>
            <a:avLst/>
            <a:gdLst>
              <a:gd name="T0" fmla="*/ 4 w 83"/>
              <a:gd name="T1" fmla="*/ 0 h 186"/>
              <a:gd name="T2" fmla="*/ 1 w 83"/>
              <a:gd name="T3" fmla="*/ 2 h 186"/>
              <a:gd name="T4" fmla="*/ 0 w 83"/>
              <a:gd name="T5" fmla="*/ 5 h 186"/>
              <a:gd name="T6" fmla="*/ 0 w 83"/>
              <a:gd name="T7" fmla="*/ 79 h 186"/>
              <a:gd name="T8" fmla="*/ 1 w 83"/>
              <a:gd name="T9" fmla="*/ 83 h 186"/>
              <a:gd name="T10" fmla="*/ 4 w 83"/>
              <a:gd name="T11" fmla="*/ 84 h 186"/>
              <a:gd name="T12" fmla="*/ 24 w 83"/>
              <a:gd name="T13" fmla="*/ 84 h 186"/>
              <a:gd name="T14" fmla="*/ 24 w 83"/>
              <a:gd name="T15" fmla="*/ 181 h 186"/>
              <a:gd name="T16" fmla="*/ 25 w 83"/>
              <a:gd name="T17" fmla="*/ 185 h 186"/>
              <a:gd name="T18" fmla="*/ 29 w 83"/>
              <a:gd name="T19" fmla="*/ 186 h 186"/>
              <a:gd name="T20" fmla="*/ 78 w 83"/>
              <a:gd name="T21" fmla="*/ 186 h 186"/>
              <a:gd name="T22" fmla="*/ 82 w 83"/>
              <a:gd name="T23" fmla="*/ 185 h 186"/>
              <a:gd name="T24" fmla="*/ 83 w 83"/>
              <a:gd name="T25" fmla="*/ 181 h 186"/>
              <a:gd name="T26" fmla="*/ 83 w 83"/>
              <a:gd name="T27" fmla="*/ 5 h 186"/>
              <a:gd name="T28" fmla="*/ 82 w 83"/>
              <a:gd name="T29" fmla="*/ 2 h 186"/>
              <a:gd name="T30" fmla="*/ 78 w 83"/>
              <a:gd name="T31" fmla="*/ 0 h 186"/>
              <a:gd name="T32" fmla="*/ 4 w 83"/>
              <a:gd name="T3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3" h="186">
                <a:moveTo>
                  <a:pt x="4" y="0"/>
                </a:moveTo>
                <a:cubicBezTo>
                  <a:pt x="3" y="0"/>
                  <a:pt x="2" y="1"/>
                  <a:pt x="1" y="2"/>
                </a:cubicBezTo>
                <a:cubicBezTo>
                  <a:pt x="0" y="3"/>
                  <a:pt x="0" y="4"/>
                  <a:pt x="0" y="5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0" y="82"/>
                  <a:pt x="1" y="83"/>
                </a:cubicBezTo>
                <a:cubicBezTo>
                  <a:pt x="2" y="84"/>
                  <a:pt x="3" y="84"/>
                  <a:pt x="4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181"/>
                  <a:pt x="24" y="181"/>
                  <a:pt x="24" y="181"/>
                </a:cubicBezTo>
                <a:cubicBezTo>
                  <a:pt x="24" y="182"/>
                  <a:pt x="24" y="184"/>
                  <a:pt x="25" y="185"/>
                </a:cubicBezTo>
                <a:cubicBezTo>
                  <a:pt x="26" y="185"/>
                  <a:pt x="27" y="186"/>
                  <a:pt x="29" y="186"/>
                </a:cubicBezTo>
                <a:cubicBezTo>
                  <a:pt x="78" y="186"/>
                  <a:pt x="78" y="186"/>
                  <a:pt x="78" y="186"/>
                </a:cubicBezTo>
                <a:cubicBezTo>
                  <a:pt x="80" y="186"/>
                  <a:pt x="81" y="185"/>
                  <a:pt x="82" y="185"/>
                </a:cubicBezTo>
                <a:cubicBezTo>
                  <a:pt x="83" y="184"/>
                  <a:pt x="83" y="182"/>
                  <a:pt x="83" y="181"/>
                </a:cubicBezTo>
                <a:cubicBezTo>
                  <a:pt x="83" y="5"/>
                  <a:pt x="83" y="5"/>
                  <a:pt x="83" y="5"/>
                </a:cubicBezTo>
                <a:cubicBezTo>
                  <a:pt x="83" y="4"/>
                  <a:pt x="83" y="3"/>
                  <a:pt x="82" y="2"/>
                </a:cubicBezTo>
                <a:cubicBezTo>
                  <a:pt x="81" y="1"/>
                  <a:pt x="80" y="0"/>
                  <a:pt x="78" y="0"/>
                </a:cubicBez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" name="ïṡļïḓé"/>
          <p:cNvSpPr/>
          <p:nvPr/>
        </p:nvSpPr>
        <p:spPr bwMode="auto">
          <a:xfrm>
            <a:off x="1422400" y="3916680"/>
            <a:ext cx="250190" cy="353695"/>
          </a:xfrm>
          <a:custGeom>
            <a:avLst/>
            <a:gdLst>
              <a:gd name="T0" fmla="*/ 22 w 211"/>
              <a:gd name="T1" fmla="*/ 10 h 300"/>
              <a:gd name="T2" fmla="*/ 70 w 211"/>
              <a:gd name="T3" fmla="*/ 22 h 300"/>
              <a:gd name="T4" fmla="*/ 201 w 211"/>
              <a:gd name="T5" fmla="*/ 243 h 300"/>
              <a:gd name="T6" fmla="*/ 189 w 211"/>
              <a:gd name="T7" fmla="*/ 291 h 300"/>
              <a:gd name="T8" fmla="*/ 189 w 211"/>
              <a:gd name="T9" fmla="*/ 291 h 300"/>
              <a:gd name="T10" fmla="*/ 141 w 211"/>
              <a:gd name="T11" fmla="*/ 278 h 300"/>
              <a:gd name="T12" fmla="*/ 10 w 211"/>
              <a:gd name="T13" fmla="*/ 58 h 300"/>
              <a:gd name="T14" fmla="*/ 22 w 211"/>
              <a:gd name="T15" fmla="*/ 1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0">
                <a:moveTo>
                  <a:pt x="22" y="10"/>
                </a:moveTo>
                <a:cubicBezTo>
                  <a:pt x="39" y="0"/>
                  <a:pt x="60" y="6"/>
                  <a:pt x="70" y="22"/>
                </a:cubicBezTo>
                <a:cubicBezTo>
                  <a:pt x="201" y="243"/>
                  <a:pt x="201" y="243"/>
                  <a:pt x="201" y="243"/>
                </a:cubicBezTo>
                <a:cubicBezTo>
                  <a:pt x="211" y="259"/>
                  <a:pt x="206" y="281"/>
                  <a:pt x="189" y="291"/>
                </a:cubicBezTo>
                <a:cubicBezTo>
                  <a:pt x="189" y="291"/>
                  <a:pt x="189" y="291"/>
                  <a:pt x="189" y="291"/>
                </a:cubicBezTo>
                <a:cubicBezTo>
                  <a:pt x="173" y="300"/>
                  <a:pt x="151" y="295"/>
                  <a:pt x="141" y="278"/>
                </a:cubicBezTo>
                <a:cubicBezTo>
                  <a:pt x="10" y="58"/>
                  <a:pt x="10" y="58"/>
                  <a:pt x="10" y="58"/>
                </a:cubicBezTo>
                <a:cubicBezTo>
                  <a:pt x="0" y="41"/>
                  <a:pt x="6" y="20"/>
                  <a:pt x="22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8" name="işľîḋé"/>
          <p:cNvSpPr/>
          <p:nvPr/>
        </p:nvSpPr>
        <p:spPr bwMode="auto">
          <a:xfrm>
            <a:off x="1490345" y="4062095"/>
            <a:ext cx="482600" cy="482600"/>
          </a:xfrm>
          <a:custGeom>
            <a:avLst/>
            <a:gdLst>
              <a:gd name="T0" fmla="*/ 101 w 408"/>
              <a:gd name="T1" fmla="*/ 351 h 408"/>
              <a:gd name="T2" fmla="*/ 225 w 408"/>
              <a:gd name="T3" fmla="*/ 383 h 408"/>
              <a:gd name="T4" fmla="*/ 351 w 408"/>
              <a:gd name="T5" fmla="*/ 308 h 408"/>
              <a:gd name="T6" fmla="*/ 383 w 408"/>
              <a:gd name="T7" fmla="*/ 183 h 408"/>
              <a:gd name="T8" fmla="*/ 308 w 408"/>
              <a:gd name="T9" fmla="*/ 57 h 408"/>
              <a:gd name="T10" fmla="*/ 183 w 408"/>
              <a:gd name="T11" fmla="*/ 25 h 408"/>
              <a:gd name="T12" fmla="*/ 57 w 408"/>
              <a:gd name="T13" fmla="*/ 101 h 408"/>
              <a:gd name="T14" fmla="*/ 25 w 408"/>
              <a:gd name="T15" fmla="*/ 225 h 408"/>
              <a:gd name="T16" fmla="*/ 101 w 408"/>
              <a:gd name="T17" fmla="*/ 351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8" h="408">
                <a:moveTo>
                  <a:pt x="101" y="351"/>
                </a:moveTo>
                <a:cubicBezTo>
                  <a:pt x="126" y="394"/>
                  <a:pt x="182" y="408"/>
                  <a:pt x="225" y="383"/>
                </a:cubicBezTo>
                <a:cubicBezTo>
                  <a:pt x="351" y="308"/>
                  <a:pt x="351" y="308"/>
                  <a:pt x="351" y="308"/>
                </a:cubicBezTo>
                <a:cubicBezTo>
                  <a:pt x="394" y="282"/>
                  <a:pt x="408" y="226"/>
                  <a:pt x="383" y="183"/>
                </a:cubicBezTo>
                <a:cubicBezTo>
                  <a:pt x="308" y="57"/>
                  <a:pt x="308" y="57"/>
                  <a:pt x="308" y="57"/>
                </a:cubicBezTo>
                <a:cubicBezTo>
                  <a:pt x="282" y="14"/>
                  <a:pt x="226" y="0"/>
                  <a:pt x="183" y="25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14" y="126"/>
                  <a:pt x="0" y="182"/>
                  <a:pt x="25" y="225"/>
                </a:cubicBezTo>
                <a:lnTo>
                  <a:pt x="101" y="351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9" name="íšḻíḑê"/>
          <p:cNvSpPr/>
          <p:nvPr/>
        </p:nvSpPr>
        <p:spPr bwMode="auto">
          <a:xfrm>
            <a:off x="1666875" y="3928745"/>
            <a:ext cx="193675" cy="259715"/>
          </a:xfrm>
          <a:custGeom>
            <a:avLst/>
            <a:gdLst>
              <a:gd name="T0" fmla="*/ 22 w 164"/>
              <a:gd name="T1" fmla="*/ 9 h 220"/>
              <a:gd name="T2" fmla="*/ 70 w 164"/>
              <a:gd name="T3" fmla="*/ 21 h 220"/>
              <a:gd name="T4" fmla="*/ 154 w 164"/>
              <a:gd name="T5" fmla="*/ 163 h 220"/>
              <a:gd name="T6" fmla="*/ 142 w 164"/>
              <a:gd name="T7" fmla="*/ 211 h 220"/>
              <a:gd name="T8" fmla="*/ 142 w 164"/>
              <a:gd name="T9" fmla="*/ 211 h 220"/>
              <a:gd name="T10" fmla="*/ 94 w 164"/>
              <a:gd name="T11" fmla="*/ 198 h 220"/>
              <a:gd name="T12" fmla="*/ 10 w 164"/>
              <a:gd name="T13" fmla="*/ 57 h 220"/>
              <a:gd name="T14" fmla="*/ 22 w 164"/>
              <a:gd name="T15" fmla="*/ 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" h="220">
                <a:moveTo>
                  <a:pt x="22" y="9"/>
                </a:moveTo>
                <a:cubicBezTo>
                  <a:pt x="39" y="0"/>
                  <a:pt x="60" y="5"/>
                  <a:pt x="70" y="21"/>
                </a:cubicBezTo>
                <a:cubicBezTo>
                  <a:pt x="154" y="163"/>
                  <a:pt x="154" y="163"/>
                  <a:pt x="154" y="163"/>
                </a:cubicBezTo>
                <a:cubicBezTo>
                  <a:pt x="164" y="179"/>
                  <a:pt x="159" y="201"/>
                  <a:pt x="142" y="211"/>
                </a:cubicBezTo>
                <a:cubicBezTo>
                  <a:pt x="142" y="211"/>
                  <a:pt x="142" y="211"/>
                  <a:pt x="142" y="211"/>
                </a:cubicBezTo>
                <a:cubicBezTo>
                  <a:pt x="126" y="220"/>
                  <a:pt x="104" y="215"/>
                  <a:pt x="94" y="198"/>
                </a:cubicBezTo>
                <a:cubicBezTo>
                  <a:pt x="10" y="57"/>
                  <a:pt x="10" y="57"/>
                  <a:pt x="10" y="57"/>
                </a:cubicBezTo>
                <a:cubicBezTo>
                  <a:pt x="0" y="41"/>
                  <a:pt x="6" y="19"/>
                  <a:pt x="22" y="9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0" name="îṥ1iḋe"/>
          <p:cNvSpPr/>
          <p:nvPr/>
        </p:nvSpPr>
        <p:spPr bwMode="auto">
          <a:xfrm>
            <a:off x="1538605" y="3910965"/>
            <a:ext cx="250190" cy="354965"/>
          </a:xfrm>
          <a:custGeom>
            <a:avLst/>
            <a:gdLst>
              <a:gd name="T0" fmla="*/ 22 w 211"/>
              <a:gd name="T1" fmla="*/ 9 h 300"/>
              <a:gd name="T2" fmla="*/ 70 w 211"/>
              <a:gd name="T3" fmla="*/ 22 h 300"/>
              <a:gd name="T4" fmla="*/ 201 w 211"/>
              <a:gd name="T5" fmla="*/ 242 h 300"/>
              <a:gd name="T6" fmla="*/ 189 w 211"/>
              <a:gd name="T7" fmla="*/ 290 h 300"/>
              <a:gd name="T8" fmla="*/ 189 w 211"/>
              <a:gd name="T9" fmla="*/ 290 h 300"/>
              <a:gd name="T10" fmla="*/ 141 w 211"/>
              <a:gd name="T11" fmla="*/ 278 h 300"/>
              <a:gd name="T12" fmla="*/ 10 w 211"/>
              <a:gd name="T13" fmla="*/ 57 h 300"/>
              <a:gd name="T14" fmla="*/ 22 w 211"/>
              <a:gd name="T15" fmla="*/ 9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0">
                <a:moveTo>
                  <a:pt x="22" y="9"/>
                </a:moveTo>
                <a:cubicBezTo>
                  <a:pt x="39" y="0"/>
                  <a:pt x="60" y="5"/>
                  <a:pt x="70" y="22"/>
                </a:cubicBezTo>
                <a:cubicBezTo>
                  <a:pt x="201" y="242"/>
                  <a:pt x="201" y="242"/>
                  <a:pt x="201" y="242"/>
                </a:cubicBezTo>
                <a:cubicBezTo>
                  <a:pt x="211" y="259"/>
                  <a:pt x="206" y="280"/>
                  <a:pt x="189" y="290"/>
                </a:cubicBezTo>
                <a:cubicBezTo>
                  <a:pt x="189" y="290"/>
                  <a:pt x="189" y="290"/>
                  <a:pt x="189" y="290"/>
                </a:cubicBezTo>
                <a:cubicBezTo>
                  <a:pt x="173" y="300"/>
                  <a:pt x="151" y="294"/>
                  <a:pt x="141" y="278"/>
                </a:cubicBezTo>
                <a:cubicBezTo>
                  <a:pt x="10" y="57"/>
                  <a:pt x="10" y="57"/>
                  <a:pt x="10" y="57"/>
                </a:cubicBezTo>
                <a:cubicBezTo>
                  <a:pt x="0" y="41"/>
                  <a:pt x="6" y="19"/>
                  <a:pt x="22" y="9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1" name="í$1íḋe"/>
          <p:cNvSpPr/>
          <p:nvPr/>
        </p:nvSpPr>
        <p:spPr bwMode="auto">
          <a:xfrm>
            <a:off x="1355725" y="4002405"/>
            <a:ext cx="250190" cy="354965"/>
          </a:xfrm>
          <a:custGeom>
            <a:avLst/>
            <a:gdLst>
              <a:gd name="T0" fmla="*/ 22 w 211"/>
              <a:gd name="T1" fmla="*/ 10 h 300"/>
              <a:gd name="T2" fmla="*/ 70 w 211"/>
              <a:gd name="T3" fmla="*/ 22 h 300"/>
              <a:gd name="T4" fmla="*/ 201 w 211"/>
              <a:gd name="T5" fmla="*/ 243 h 300"/>
              <a:gd name="T6" fmla="*/ 189 w 211"/>
              <a:gd name="T7" fmla="*/ 291 h 300"/>
              <a:gd name="T8" fmla="*/ 189 w 211"/>
              <a:gd name="T9" fmla="*/ 291 h 300"/>
              <a:gd name="T10" fmla="*/ 141 w 211"/>
              <a:gd name="T11" fmla="*/ 278 h 300"/>
              <a:gd name="T12" fmla="*/ 10 w 211"/>
              <a:gd name="T13" fmla="*/ 58 h 300"/>
              <a:gd name="T14" fmla="*/ 22 w 211"/>
              <a:gd name="T15" fmla="*/ 1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0">
                <a:moveTo>
                  <a:pt x="22" y="10"/>
                </a:moveTo>
                <a:cubicBezTo>
                  <a:pt x="38" y="0"/>
                  <a:pt x="60" y="6"/>
                  <a:pt x="70" y="22"/>
                </a:cubicBezTo>
                <a:cubicBezTo>
                  <a:pt x="201" y="243"/>
                  <a:pt x="201" y="243"/>
                  <a:pt x="201" y="243"/>
                </a:cubicBezTo>
                <a:cubicBezTo>
                  <a:pt x="211" y="259"/>
                  <a:pt x="205" y="281"/>
                  <a:pt x="189" y="291"/>
                </a:cubicBezTo>
                <a:cubicBezTo>
                  <a:pt x="189" y="291"/>
                  <a:pt x="189" y="291"/>
                  <a:pt x="189" y="291"/>
                </a:cubicBezTo>
                <a:cubicBezTo>
                  <a:pt x="172" y="300"/>
                  <a:pt x="151" y="295"/>
                  <a:pt x="141" y="278"/>
                </a:cubicBezTo>
                <a:cubicBezTo>
                  <a:pt x="10" y="58"/>
                  <a:pt x="10" y="58"/>
                  <a:pt x="10" y="58"/>
                </a:cubicBezTo>
                <a:cubicBezTo>
                  <a:pt x="0" y="41"/>
                  <a:pt x="5" y="20"/>
                  <a:pt x="22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2" name="îśļíḑè"/>
          <p:cNvSpPr/>
          <p:nvPr/>
        </p:nvSpPr>
        <p:spPr bwMode="auto">
          <a:xfrm>
            <a:off x="1642745" y="4227830"/>
            <a:ext cx="450215" cy="520700"/>
          </a:xfrm>
          <a:custGeom>
            <a:avLst/>
            <a:gdLst>
              <a:gd name="T0" fmla="*/ 380 w 380"/>
              <a:gd name="T1" fmla="*/ 326 h 440"/>
              <a:gd name="T2" fmla="*/ 209 w 380"/>
              <a:gd name="T3" fmla="*/ 39 h 440"/>
              <a:gd name="T4" fmla="*/ 124 w 380"/>
              <a:gd name="T5" fmla="*/ 17 h 440"/>
              <a:gd name="T6" fmla="*/ 39 w 380"/>
              <a:gd name="T7" fmla="*/ 68 h 440"/>
              <a:gd name="T8" fmla="*/ 17 w 380"/>
              <a:gd name="T9" fmla="*/ 153 h 440"/>
              <a:gd name="T10" fmla="*/ 189 w 380"/>
              <a:gd name="T11" fmla="*/ 440 h 440"/>
              <a:gd name="T12" fmla="*/ 380 w 380"/>
              <a:gd name="T13" fmla="*/ 326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440">
                <a:moveTo>
                  <a:pt x="380" y="326"/>
                </a:moveTo>
                <a:cubicBezTo>
                  <a:pt x="209" y="39"/>
                  <a:pt x="209" y="39"/>
                  <a:pt x="209" y="39"/>
                </a:cubicBezTo>
                <a:cubicBezTo>
                  <a:pt x="191" y="9"/>
                  <a:pt x="153" y="0"/>
                  <a:pt x="124" y="17"/>
                </a:cubicBezTo>
                <a:cubicBezTo>
                  <a:pt x="39" y="68"/>
                  <a:pt x="39" y="68"/>
                  <a:pt x="39" y="68"/>
                </a:cubicBezTo>
                <a:cubicBezTo>
                  <a:pt x="9" y="86"/>
                  <a:pt x="0" y="123"/>
                  <a:pt x="17" y="153"/>
                </a:cubicBezTo>
                <a:cubicBezTo>
                  <a:pt x="189" y="440"/>
                  <a:pt x="189" y="440"/>
                  <a:pt x="189" y="440"/>
                </a:cubicBezTo>
                <a:lnTo>
                  <a:pt x="380" y="326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3" name="îṣḷîdé"/>
          <p:cNvSpPr/>
          <p:nvPr/>
        </p:nvSpPr>
        <p:spPr bwMode="auto">
          <a:xfrm>
            <a:off x="1401445" y="4300855"/>
            <a:ext cx="182880" cy="172720"/>
          </a:xfrm>
          <a:custGeom>
            <a:avLst/>
            <a:gdLst>
              <a:gd name="T0" fmla="*/ 155 w 155"/>
              <a:gd name="T1" fmla="*/ 146 h 146"/>
              <a:gd name="T2" fmla="*/ 87 w 155"/>
              <a:gd name="T3" fmla="*/ 32 h 146"/>
              <a:gd name="T4" fmla="*/ 17 w 155"/>
              <a:gd name="T5" fmla="*/ 14 h 146"/>
              <a:gd name="T6" fmla="*/ 2 w 155"/>
              <a:gd name="T7" fmla="*/ 23 h 146"/>
              <a:gd name="T8" fmla="*/ 0 w 155"/>
              <a:gd name="T9" fmla="*/ 24 h 146"/>
              <a:gd name="T10" fmla="*/ 58 w 155"/>
              <a:gd name="T11" fmla="*/ 122 h 146"/>
              <a:gd name="T12" fmla="*/ 155 w 155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46">
                <a:moveTo>
                  <a:pt x="155" y="146"/>
                </a:moveTo>
                <a:cubicBezTo>
                  <a:pt x="87" y="32"/>
                  <a:pt x="87" y="32"/>
                  <a:pt x="87" y="32"/>
                </a:cubicBezTo>
                <a:cubicBezTo>
                  <a:pt x="73" y="8"/>
                  <a:pt x="41" y="0"/>
                  <a:pt x="17" y="14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1" y="24"/>
                  <a:pt x="0" y="24"/>
                </a:cubicBezTo>
                <a:cubicBezTo>
                  <a:pt x="58" y="122"/>
                  <a:pt x="58" y="122"/>
                  <a:pt x="58" y="122"/>
                </a:cubicBezTo>
                <a:lnTo>
                  <a:pt x="155" y="146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4" name="ïśľiďè"/>
          <p:cNvSpPr/>
          <p:nvPr/>
        </p:nvSpPr>
        <p:spPr bwMode="auto">
          <a:xfrm>
            <a:off x="1440815" y="4389755"/>
            <a:ext cx="238760" cy="139700"/>
          </a:xfrm>
          <a:custGeom>
            <a:avLst/>
            <a:gdLst>
              <a:gd name="T0" fmla="*/ 151 w 202"/>
              <a:gd name="T1" fmla="*/ 32 h 118"/>
              <a:gd name="T2" fmla="*/ 32 w 202"/>
              <a:gd name="T3" fmla="*/ 2 h 118"/>
              <a:gd name="T4" fmla="*/ 0 w 202"/>
              <a:gd name="T5" fmla="*/ 5 h 118"/>
              <a:gd name="T6" fmla="*/ 44 w 202"/>
              <a:gd name="T7" fmla="*/ 78 h 118"/>
              <a:gd name="T8" fmla="*/ 202 w 202"/>
              <a:gd name="T9" fmla="*/ 118 h 118"/>
              <a:gd name="T10" fmla="*/ 151 w 202"/>
              <a:gd name="T11" fmla="*/ 3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2" h="118">
                <a:moveTo>
                  <a:pt x="151" y="32"/>
                </a:moveTo>
                <a:cubicBezTo>
                  <a:pt x="32" y="2"/>
                  <a:pt x="32" y="2"/>
                  <a:pt x="32" y="2"/>
                </a:cubicBezTo>
                <a:cubicBezTo>
                  <a:pt x="21" y="0"/>
                  <a:pt x="10" y="1"/>
                  <a:pt x="0" y="5"/>
                </a:cubicBezTo>
                <a:cubicBezTo>
                  <a:pt x="44" y="78"/>
                  <a:pt x="44" y="78"/>
                  <a:pt x="44" y="78"/>
                </a:cubicBezTo>
                <a:cubicBezTo>
                  <a:pt x="202" y="118"/>
                  <a:pt x="202" y="118"/>
                  <a:pt x="202" y="118"/>
                </a:cubicBezTo>
                <a:lnTo>
                  <a:pt x="151" y="32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5" name="ísḷiḑê"/>
          <p:cNvSpPr/>
          <p:nvPr/>
        </p:nvSpPr>
        <p:spPr bwMode="auto">
          <a:xfrm>
            <a:off x="1811655" y="4545330"/>
            <a:ext cx="612140" cy="574040"/>
          </a:xfrm>
          <a:custGeom>
            <a:avLst/>
            <a:gdLst>
              <a:gd name="T0" fmla="*/ 676 w 676"/>
              <a:gd name="T1" fmla="*/ 634 h 634"/>
              <a:gd name="T2" fmla="*/ 276 w 676"/>
              <a:gd name="T3" fmla="*/ 634 h 634"/>
              <a:gd name="T4" fmla="*/ 0 w 676"/>
              <a:gd name="T5" fmla="*/ 175 h 634"/>
              <a:gd name="T6" fmla="*/ 296 w 676"/>
              <a:gd name="T7" fmla="*/ 0 h 634"/>
              <a:gd name="T8" fmla="*/ 676 w 676"/>
              <a:gd name="T9" fmla="*/ 63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6" h="634">
                <a:moveTo>
                  <a:pt x="676" y="634"/>
                </a:moveTo>
                <a:lnTo>
                  <a:pt x="276" y="634"/>
                </a:lnTo>
                <a:lnTo>
                  <a:pt x="0" y="175"/>
                </a:lnTo>
                <a:lnTo>
                  <a:pt x="296" y="0"/>
                </a:lnTo>
                <a:lnTo>
                  <a:pt x="676" y="634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6" name="îş1íḓé"/>
          <p:cNvSpPr/>
          <p:nvPr/>
        </p:nvSpPr>
        <p:spPr bwMode="auto">
          <a:xfrm>
            <a:off x="1755775" y="4436110"/>
            <a:ext cx="297815" cy="240030"/>
          </a:xfrm>
          <a:custGeom>
            <a:avLst/>
            <a:gdLst>
              <a:gd name="T0" fmla="*/ 329 w 329"/>
              <a:gd name="T1" fmla="*/ 107 h 265"/>
              <a:gd name="T2" fmla="*/ 64 w 329"/>
              <a:gd name="T3" fmla="*/ 265 h 265"/>
              <a:gd name="T4" fmla="*/ 0 w 329"/>
              <a:gd name="T5" fmla="*/ 158 h 265"/>
              <a:gd name="T6" fmla="*/ 265 w 329"/>
              <a:gd name="T7" fmla="*/ 0 h 265"/>
              <a:gd name="T8" fmla="*/ 329 w 329"/>
              <a:gd name="T9" fmla="*/ 10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9" h="265">
                <a:moveTo>
                  <a:pt x="329" y="107"/>
                </a:moveTo>
                <a:lnTo>
                  <a:pt x="64" y="265"/>
                </a:lnTo>
                <a:lnTo>
                  <a:pt x="0" y="158"/>
                </a:lnTo>
                <a:lnTo>
                  <a:pt x="265" y="0"/>
                </a:lnTo>
                <a:lnTo>
                  <a:pt x="329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5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" name="îşḷíďê"/>
          <p:cNvSpPr/>
          <p:nvPr/>
        </p:nvSpPr>
        <p:spPr bwMode="auto">
          <a:xfrm>
            <a:off x="1764030" y="4467860"/>
            <a:ext cx="346710" cy="284480"/>
          </a:xfrm>
          <a:custGeom>
            <a:avLst/>
            <a:gdLst>
              <a:gd name="T0" fmla="*/ 383 w 383"/>
              <a:gd name="T1" fmla="*/ 133 h 314"/>
              <a:gd name="T2" fmla="*/ 80 w 383"/>
              <a:gd name="T3" fmla="*/ 314 h 314"/>
              <a:gd name="T4" fmla="*/ 0 w 383"/>
              <a:gd name="T5" fmla="*/ 182 h 314"/>
              <a:gd name="T6" fmla="*/ 303 w 383"/>
              <a:gd name="T7" fmla="*/ 0 h 314"/>
              <a:gd name="T8" fmla="*/ 383 w 383"/>
              <a:gd name="T9" fmla="*/ 133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3" h="314">
                <a:moveTo>
                  <a:pt x="383" y="133"/>
                </a:moveTo>
                <a:lnTo>
                  <a:pt x="80" y="314"/>
                </a:lnTo>
                <a:lnTo>
                  <a:pt x="0" y="182"/>
                </a:lnTo>
                <a:lnTo>
                  <a:pt x="303" y="0"/>
                </a:lnTo>
                <a:lnTo>
                  <a:pt x="383" y="133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8" name="islîḓe"/>
          <p:cNvSpPr/>
          <p:nvPr/>
        </p:nvSpPr>
        <p:spPr bwMode="auto">
          <a:xfrm>
            <a:off x="820420" y="3906520"/>
            <a:ext cx="248920" cy="355600"/>
          </a:xfrm>
          <a:custGeom>
            <a:avLst/>
            <a:gdLst>
              <a:gd name="T0" fmla="*/ 189 w 211"/>
              <a:gd name="T1" fmla="*/ 10 h 301"/>
              <a:gd name="T2" fmla="*/ 141 w 211"/>
              <a:gd name="T3" fmla="*/ 22 h 301"/>
              <a:gd name="T4" fmla="*/ 10 w 211"/>
              <a:gd name="T5" fmla="*/ 243 h 301"/>
              <a:gd name="T6" fmla="*/ 22 w 211"/>
              <a:gd name="T7" fmla="*/ 291 h 301"/>
              <a:gd name="T8" fmla="*/ 22 w 211"/>
              <a:gd name="T9" fmla="*/ 291 h 301"/>
              <a:gd name="T10" fmla="*/ 70 w 211"/>
              <a:gd name="T11" fmla="*/ 279 h 301"/>
              <a:gd name="T12" fmla="*/ 201 w 211"/>
              <a:gd name="T13" fmla="*/ 58 h 301"/>
              <a:gd name="T14" fmla="*/ 189 w 211"/>
              <a:gd name="T15" fmla="*/ 1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1">
                <a:moveTo>
                  <a:pt x="189" y="10"/>
                </a:moveTo>
                <a:cubicBezTo>
                  <a:pt x="173" y="0"/>
                  <a:pt x="151" y="6"/>
                  <a:pt x="141" y="22"/>
                </a:cubicBezTo>
                <a:cubicBezTo>
                  <a:pt x="10" y="243"/>
                  <a:pt x="10" y="243"/>
                  <a:pt x="10" y="243"/>
                </a:cubicBezTo>
                <a:cubicBezTo>
                  <a:pt x="0" y="259"/>
                  <a:pt x="6" y="281"/>
                  <a:pt x="22" y="291"/>
                </a:cubicBezTo>
                <a:cubicBezTo>
                  <a:pt x="22" y="291"/>
                  <a:pt x="22" y="291"/>
                  <a:pt x="22" y="291"/>
                </a:cubicBezTo>
                <a:cubicBezTo>
                  <a:pt x="39" y="301"/>
                  <a:pt x="60" y="295"/>
                  <a:pt x="70" y="279"/>
                </a:cubicBezTo>
                <a:cubicBezTo>
                  <a:pt x="201" y="58"/>
                  <a:pt x="201" y="58"/>
                  <a:pt x="201" y="58"/>
                </a:cubicBezTo>
                <a:cubicBezTo>
                  <a:pt x="211" y="41"/>
                  <a:pt x="206" y="20"/>
                  <a:pt x="189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9" name="iSľíḋe"/>
          <p:cNvSpPr/>
          <p:nvPr/>
        </p:nvSpPr>
        <p:spPr bwMode="auto">
          <a:xfrm>
            <a:off x="518795" y="4053205"/>
            <a:ext cx="483235" cy="483235"/>
          </a:xfrm>
          <a:custGeom>
            <a:avLst/>
            <a:gdLst>
              <a:gd name="T0" fmla="*/ 307 w 408"/>
              <a:gd name="T1" fmla="*/ 352 h 409"/>
              <a:gd name="T2" fmla="*/ 183 w 408"/>
              <a:gd name="T3" fmla="*/ 383 h 409"/>
              <a:gd name="T4" fmla="*/ 57 w 408"/>
              <a:gd name="T5" fmla="*/ 308 h 409"/>
              <a:gd name="T6" fmla="*/ 25 w 408"/>
              <a:gd name="T7" fmla="*/ 184 h 409"/>
              <a:gd name="T8" fmla="*/ 101 w 408"/>
              <a:gd name="T9" fmla="*/ 57 h 409"/>
              <a:gd name="T10" fmla="*/ 225 w 408"/>
              <a:gd name="T11" fmla="*/ 26 h 409"/>
              <a:gd name="T12" fmla="*/ 351 w 408"/>
              <a:gd name="T13" fmla="*/ 101 h 409"/>
              <a:gd name="T14" fmla="*/ 383 w 408"/>
              <a:gd name="T15" fmla="*/ 225 h 409"/>
              <a:gd name="T16" fmla="*/ 307 w 408"/>
              <a:gd name="T17" fmla="*/ 352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8" h="409">
                <a:moveTo>
                  <a:pt x="307" y="352"/>
                </a:moveTo>
                <a:cubicBezTo>
                  <a:pt x="282" y="395"/>
                  <a:pt x="226" y="409"/>
                  <a:pt x="183" y="383"/>
                </a:cubicBezTo>
                <a:cubicBezTo>
                  <a:pt x="57" y="308"/>
                  <a:pt x="57" y="308"/>
                  <a:pt x="57" y="308"/>
                </a:cubicBezTo>
                <a:cubicBezTo>
                  <a:pt x="14" y="282"/>
                  <a:pt x="0" y="227"/>
                  <a:pt x="25" y="184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26" y="14"/>
                  <a:pt x="182" y="0"/>
                  <a:pt x="225" y="26"/>
                </a:cubicBezTo>
                <a:cubicBezTo>
                  <a:pt x="351" y="101"/>
                  <a:pt x="351" y="101"/>
                  <a:pt x="351" y="101"/>
                </a:cubicBezTo>
                <a:cubicBezTo>
                  <a:pt x="394" y="127"/>
                  <a:pt x="408" y="182"/>
                  <a:pt x="383" y="225"/>
                </a:cubicBezTo>
                <a:lnTo>
                  <a:pt x="307" y="352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0" name="ïslîďe"/>
          <p:cNvSpPr/>
          <p:nvPr/>
        </p:nvSpPr>
        <p:spPr bwMode="auto">
          <a:xfrm>
            <a:off x="631825" y="3919855"/>
            <a:ext cx="193675" cy="260985"/>
          </a:xfrm>
          <a:custGeom>
            <a:avLst/>
            <a:gdLst>
              <a:gd name="T0" fmla="*/ 142 w 164"/>
              <a:gd name="T1" fmla="*/ 10 h 221"/>
              <a:gd name="T2" fmla="*/ 94 w 164"/>
              <a:gd name="T3" fmla="*/ 22 h 221"/>
              <a:gd name="T4" fmla="*/ 10 w 164"/>
              <a:gd name="T5" fmla="*/ 163 h 221"/>
              <a:gd name="T6" fmla="*/ 22 w 164"/>
              <a:gd name="T7" fmla="*/ 211 h 221"/>
              <a:gd name="T8" fmla="*/ 22 w 164"/>
              <a:gd name="T9" fmla="*/ 211 h 221"/>
              <a:gd name="T10" fmla="*/ 70 w 164"/>
              <a:gd name="T11" fmla="*/ 199 h 221"/>
              <a:gd name="T12" fmla="*/ 154 w 164"/>
              <a:gd name="T13" fmla="*/ 57 h 221"/>
              <a:gd name="T14" fmla="*/ 142 w 164"/>
              <a:gd name="T15" fmla="*/ 1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" h="221">
                <a:moveTo>
                  <a:pt x="142" y="10"/>
                </a:moveTo>
                <a:cubicBezTo>
                  <a:pt x="125" y="0"/>
                  <a:pt x="104" y="5"/>
                  <a:pt x="94" y="22"/>
                </a:cubicBezTo>
                <a:cubicBezTo>
                  <a:pt x="10" y="163"/>
                  <a:pt x="10" y="163"/>
                  <a:pt x="10" y="163"/>
                </a:cubicBezTo>
                <a:cubicBezTo>
                  <a:pt x="0" y="179"/>
                  <a:pt x="6" y="201"/>
                  <a:pt x="22" y="211"/>
                </a:cubicBezTo>
                <a:cubicBezTo>
                  <a:pt x="22" y="211"/>
                  <a:pt x="22" y="211"/>
                  <a:pt x="22" y="211"/>
                </a:cubicBezTo>
                <a:cubicBezTo>
                  <a:pt x="39" y="221"/>
                  <a:pt x="60" y="215"/>
                  <a:pt x="70" y="199"/>
                </a:cubicBezTo>
                <a:cubicBezTo>
                  <a:pt x="154" y="57"/>
                  <a:pt x="154" y="57"/>
                  <a:pt x="154" y="57"/>
                </a:cubicBezTo>
                <a:cubicBezTo>
                  <a:pt x="164" y="41"/>
                  <a:pt x="158" y="19"/>
                  <a:pt x="142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1" name="iṣḷïďé"/>
          <p:cNvSpPr/>
          <p:nvPr/>
        </p:nvSpPr>
        <p:spPr bwMode="auto">
          <a:xfrm>
            <a:off x="703580" y="3902075"/>
            <a:ext cx="250190" cy="354965"/>
          </a:xfrm>
          <a:custGeom>
            <a:avLst/>
            <a:gdLst>
              <a:gd name="T0" fmla="*/ 189 w 211"/>
              <a:gd name="T1" fmla="*/ 10 h 300"/>
              <a:gd name="T2" fmla="*/ 141 w 211"/>
              <a:gd name="T3" fmla="*/ 22 h 300"/>
              <a:gd name="T4" fmla="*/ 10 w 211"/>
              <a:gd name="T5" fmla="*/ 242 h 300"/>
              <a:gd name="T6" fmla="*/ 22 w 211"/>
              <a:gd name="T7" fmla="*/ 290 h 300"/>
              <a:gd name="T8" fmla="*/ 22 w 211"/>
              <a:gd name="T9" fmla="*/ 290 h 300"/>
              <a:gd name="T10" fmla="*/ 70 w 211"/>
              <a:gd name="T11" fmla="*/ 278 h 300"/>
              <a:gd name="T12" fmla="*/ 201 w 211"/>
              <a:gd name="T13" fmla="*/ 57 h 300"/>
              <a:gd name="T14" fmla="*/ 189 w 211"/>
              <a:gd name="T15" fmla="*/ 1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0">
                <a:moveTo>
                  <a:pt x="189" y="10"/>
                </a:moveTo>
                <a:cubicBezTo>
                  <a:pt x="173" y="0"/>
                  <a:pt x="151" y="5"/>
                  <a:pt x="141" y="22"/>
                </a:cubicBezTo>
                <a:cubicBezTo>
                  <a:pt x="10" y="242"/>
                  <a:pt x="10" y="242"/>
                  <a:pt x="10" y="242"/>
                </a:cubicBezTo>
                <a:cubicBezTo>
                  <a:pt x="0" y="259"/>
                  <a:pt x="6" y="280"/>
                  <a:pt x="22" y="290"/>
                </a:cubicBezTo>
                <a:cubicBezTo>
                  <a:pt x="22" y="290"/>
                  <a:pt x="22" y="290"/>
                  <a:pt x="22" y="290"/>
                </a:cubicBezTo>
                <a:cubicBezTo>
                  <a:pt x="39" y="300"/>
                  <a:pt x="60" y="294"/>
                  <a:pt x="70" y="278"/>
                </a:cubicBezTo>
                <a:cubicBezTo>
                  <a:pt x="201" y="57"/>
                  <a:pt x="201" y="57"/>
                  <a:pt x="201" y="57"/>
                </a:cubicBezTo>
                <a:cubicBezTo>
                  <a:pt x="211" y="41"/>
                  <a:pt x="206" y="19"/>
                  <a:pt x="189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2" name="í$ḻide"/>
          <p:cNvSpPr/>
          <p:nvPr/>
        </p:nvSpPr>
        <p:spPr bwMode="auto">
          <a:xfrm>
            <a:off x="887095" y="3992245"/>
            <a:ext cx="250190" cy="355600"/>
          </a:xfrm>
          <a:custGeom>
            <a:avLst/>
            <a:gdLst>
              <a:gd name="T0" fmla="*/ 189 w 211"/>
              <a:gd name="T1" fmla="*/ 10 h 301"/>
              <a:gd name="T2" fmla="*/ 142 w 211"/>
              <a:gd name="T3" fmla="*/ 22 h 301"/>
              <a:gd name="T4" fmla="*/ 10 w 211"/>
              <a:gd name="T5" fmla="*/ 243 h 301"/>
              <a:gd name="T6" fmla="*/ 22 w 211"/>
              <a:gd name="T7" fmla="*/ 291 h 301"/>
              <a:gd name="T8" fmla="*/ 22 w 211"/>
              <a:gd name="T9" fmla="*/ 291 h 301"/>
              <a:gd name="T10" fmla="*/ 70 w 211"/>
              <a:gd name="T11" fmla="*/ 279 h 301"/>
              <a:gd name="T12" fmla="*/ 201 w 211"/>
              <a:gd name="T13" fmla="*/ 58 h 301"/>
              <a:gd name="T14" fmla="*/ 189 w 211"/>
              <a:gd name="T15" fmla="*/ 1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301">
                <a:moveTo>
                  <a:pt x="189" y="10"/>
                </a:moveTo>
                <a:cubicBezTo>
                  <a:pt x="173" y="0"/>
                  <a:pt x="151" y="6"/>
                  <a:pt x="142" y="22"/>
                </a:cubicBezTo>
                <a:cubicBezTo>
                  <a:pt x="10" y="243"/>
                  <a:pt x="10" y="243"/>
                  <a:pt x="10" y="243"/>
                </a:cubicBezTo>
                <a:cubicBezTo>
                  <a:pt x="0" y="259"/>
                  <a:pt x="6" y="281"/>
                  <a:pt x="22" y="291"/>
                </a:cubicBezTo>
                <a:cubicBezTo>
                  <a:pt x="22" y="291"/>
                  <a:pt x="22" y="291"/>
                  <a:pt x="22" y="291"/>
                </a:cubicBezTo>
                <a:cubicBezTo>
                  <a:pt x="39" y="301"/>
                  <a:pt x="60" y="295"/>
                  <a:pt x="70" y="279"/>
                </a:cubicBezTo>
                <a:cubicBezTo>
                  <a:pt x="201" y="58"/>
                  <a:pt x="201" y="58"/>
                  <a:pt x="201" y="58"/>
                </a:cubicBezTo>
                <a:cubicBezTo>
                  <a:pt x="211" y="41"/>
                  <a:pt x="206" y="20"/>
                  <a:pt x="189" y="10"/>
                </a:cubicBez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3" name="ïṡľídê"/>
          <p:cNvSpPr/>
          <p:nvPr/>
        </p:nvSpPr>
        <p:spPr bwMode="auto">
          <a:xfrm>
            <a:off x="399415" y="4218940"/>
            <a:ext cx="450215" cy="519430"/>
          </a:xfrm>
          <a:custGeom>
            <a:avLst/>
            <a:gdLst>
              <a:gd name="T0" fmla="*/ 0 w 380"/>
              <a:gd name="T1" fmla="*/ 326 h 440"/>
              <a:gd name="T2" fmla="*/ 172 w 380"/>
              <a:gd name="T3" fmla="*/ 39 h 440"/>
              <a:gd name="T4" fmla="*/ 256 w 380"/>
              <a:gd name="T5" fmla="*/ 17 h 440"/>
              <a:gd name="T6" fmla="*/ 342 w 380"/>
              <a:gd name="T7" fmla="*/ 68 h 440"/>
              <a:gd name="T8" fmla="*/ 363 w 380"/>
              <a:gd name="T9" fmla="*/ 153 h 440"/>
              <a:gd name="T10" fmla="*/ 192 w 380"/>
              <a:gd name="T11" fmla="*/ 440 h 440"/>
              <a:gd name="T12" fmla="*/ 0 w 380"/>
              <a:gd name="T13" fmla="*/ 326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440">
                <a:moveTo>
                  <a:pt x="0" y="326"/>
                </a:moveTo>
                <a:cubicBezTo>
                  <a:pt x="172" y="39"/>
                  <a:pt x="172" y="39"/>
                  <a:pt x="172" y="39"/>
                </a:cubicBezTo>
                <a:cubicBezTo>
                  <a:pt x="189" y="10"/>
                  <a:pt x="227" y="0"/>
                  <a:pt x="256" y="17"/>
                </a:cubicBezTo>
                <a:cubicBezTo>
                  <a:pt x="342" y="68"/>
                  <a:pt x="342" y="68"/>
                  <a:pt x="342" y="68"/>
                </a:cubicBezTo>
                <a:cubicBezTo>
                  <a:pt x="371" y="86"/>
                  <a:pt x="380" y="124"/>
                  <a:pt x="363" y="153"/>
                </a:cubicBezTo>
                <a:cubicBezTo>
                  <a:pt x="192" y="440"/>
                  <a:pt x="192" y="440"/>
                  <a:pt x="192" y="440"/>
                </a:cubicBezTo>
                <a:lnTo>
                  <a:pt x="0" y="326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4" name="iṣľïďé"/>
          <p:cNvSpPr/>
          <p:nvPr/>
        </p:nvSpPr>
        <p:spPr bwMode="auto">
          <a:xfrm>
            <a:off x="907415" y="4291965"/>
            <a:ext cx="183515" cy="173990"/>
          </a:xfrm>
          <a:custGeom>
            <a:avLst/>
            <a:gdLst>
              <a:gd name="T0" fmla="*/ 0 w 155"/>
              <a:gd name="T1" fmla="*/ 147 h 147"/>
              <a:gd name="T2" fmla="*/ 68 w 155"/>
              <a:gd name="T3" fmla="*/ 32 h 147"/>
              <a:gd name="T4" fmla="*/ 139 w 155"/>
              <a:gd name="T5" fmla="*/ 14 h 147"/>
              <a:gd name="T6" fmla="*/ 153 w 155"/>
              <a:gd name="T7" fmla="*/ 23 h 147"/>
              <a:gd name="T8" fmla="*/ 155 w 155"/>
              <a:gd name="T9" fmla="*/ 24 h 147"/>
              <a:gd name="T10" fmla="*/ 97 w 155"/>
              <a:gd name="T11" fmla="*/ 122 h 147"/>
              <a:gd name="T12" fmla="*/ 0 w 155"/>
              <a:gd name="T13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47">
                <a:moveTo>
                  <a:pt x="0" y="147"/>
                </a:moveTo>
                <a:cubicBezTo>
                  <a:pt x="68" y="32"/>
                  <a:pt x="68" y="32"/>
                  <a:pt x="68" y="32"/>
                </a:cubicBezTo>
                <a:cubicBezTo>
                  <a:pt x="83" y="8"/>
                  <a:pt x="114" y="0"/>
                  <a:pt x="139" y="1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4" y="24"/>
                  <a:pt x="155" y="24"/>
                  <a:pt x="155" y="24"/>
                </a:cubicBezTo>
                <a:cubicBezTo>
                  <a:pt x="97" y="122"/>
                  <a:pt x="97" y="122"/>
                  <a:pt x="97" y="122"/>
                </a:cubicBezTo>
                <a:lnTo>
                  <a:pt x="0" y="147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5" name="í$ḷiḑé"/>
          <p:cNvSpPr/>
          <p:nvPr/>
        </p:nvSpPr>
        <p:spPr bwMode="auto">
          <a:xfrm>
            <a:off x="813435" y="4380865"/>
            <a:ext cx="238760" cy="140335"/>
          </a:xfrm>
          <a:custGeom>
            <a:avLst/>
            <a:gdLst>
              <a:gd name="T0" fmla="*/ 52 w 202"/>
              <a:gd name="T1" fmla="*/ 33 h 119"/>
              <a:gd name="T2" fmla="*/ 170 w 202"/>
              <a:gd name="T3" fmla="*/ 3 h 119"/>
              <a:gd name="T4" fmla="*/ 202 w 202"/>
              <a:gd name="T5" fmla="*/ 5 h 119"/>
              <a:gd name="T6" fmla="*/ 159 w 202"/>
              <a:gd name="T7" fmla="*/ 78 h 119"/>
              <a:gd name="T8" fmla="*/ 0 w 202"/>
              <a:gd name="T9" fmla="*/ 119 h 119"/>
              <a:gd name="T10" fmla="*/ 52 w 202"/>
              <a:gd name="T11" fmla="*/ 3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2" h="119">
                <a:moveTo>
                  <a:pt x="52" y="33"/>
                </a:moveTo>
                <a:cubicBezTo>
                  <a:pt x="170" y="3"/>
                  <a:pt x="170" y="3"/>
                  <a:pt x="170" y="3"/>
                </a:cubicBezTo>
                <a:cubicBezTo>
                  <a:pt x="181" y="0"/>
                  <a:pt x="193" y="1"/>
                  <a:pt x="202" y="5"/>
                </a:cubicBezTo>
                <a:cubicBezTo>
                  <a:pt x="159" y="78"/>
                  <a:pt x="159" y="78"/>
                  <a:pt x="159" y="78"/>
                </a:cubicBezTo>
                <a:cubicBezTo>
                  <a:pt x="0" y="119"/>
                  <a:pt x="0" y="119"/>
                  <a:pt x="0" y="119"/>
                </a:cubicBezTo>
                <a:lnTo>
                  <a:pt x="52" y="33"/>
                </a:lnTo>
                <a:close/>
              </a:path>
            </a:pathLst>
          </a:custGeom>
          <a:solidFill>
            <a:srgbClr val="FFC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6" name="išḻïḋè"/>
          <p:cNvSpPr/>
          <p:nvPr/>
        </p:nvSpPr>
        <p:spPr bwMode="auto">
          <a:xfrm>
            <a:off x="33655" y="4536440"/>
            <a:ext cx="646430" cy="582930"/>
          </a:xfrm>
          <a:custGeom>
            <a:avLst/>
            <a:gdLst>
              <a:gd name="T0" fmla="*/ 0 w 714"/>
              <a:gd name="T1" fmla="*/ 644 h 644"/>
              <a:gd name="T2" fmla="*/ 408 w 714"/>
              <a:gd name="T3" fmla="*/ 644 h 644"/>
              <a:gd name="T4" fmla="*/ 714 w 714"/>
              <a:gd name="T5" fmla="*/ 175 h 644"/>
              <a:gd name="T6" fmla="*/ 419 w 714"/>
              <a:gd name="T7" fmla="*/ 0 h 644"/>
              <a:gd name="T8" fmla="*/ 0 w 714"/>
              <a:gd name="T9" fmla="*/ 64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4" h="644">
                <a:moveTo>
                  <a:pt x="0" y="644"/>
                </a:moveTo>
                <a:lnTo>
                  <a:pt x="408" y="644"/>
                </a:lnTo>
                <a:lnTo>
                  <a:pt x="714" y="175"/>
                </a:lnTo>
                <a:lnTo>
                  <a:pt x="419" y="0"/>
                </a:lnTo>
                <a:lnTo>
                  <a:pt x="0" y="644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7" name="íṡlîḍé"/>
          <p:cNvSpPr/>
          <p:nvPr/>
        </p:nvSpPr>
        <p:spPr bwMode="auto">
          <a:xfrm>
            <a:off x="439420" y="4427220"/>
            <a:ext cx="297815" cy="240030"/>
          </a:xfrm>
          <a:custGeom>
            <a:avLst/>
            <a:gdLst>
              <a:gd name="T0" fmla="*/ 0 w 329"/>
              <a:gd name="T1" fmla="*/ 107 h 265"/>
              <a:gd name="T2" fmla="*/ 265 w 329"/>
              <a:gd name="T3" fmla="*/ 265 h 265"/>
              <a:gd name="T4" fmla="*/ 329 w 329"/>
              <a:gd name="T5" fmla="*/ 158 h 265"/>
              <a:gd name="T6" fmla="*/ 64 w 329"/>
              <a:gd name="T7" fmla="*/ 0 h 265"/>
              <a:gd name="T8" fmla="*/ 0 w 329"/>
              <a:gd name="T9" fmla="*/ 10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9" h="265">
                <a:moveTo>
                  <a:pt x="0" y="107"/>
                </a:moveTo>
                <a:lnTo>
                  <a:pt x="265" y="265"/>
                </a:lnTo>
                <a:lnTo>
                  <a:pt x="329" y="158"/>
                </a:lnTo>
                <a:lnTo>
                  <a:pt x="64" y="0"/>
                </a:lnTo>
                <a:lnTo>
                  <a:pt x="0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5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8" name="iS1iḍê"/>
          <p:cNvSpPr/>
          <p:nvPr/>
        </p:nvSpPr>
        <p:spPr bwMode="auto">
          <a:xfrm>
            <a:off x="382270" y="4458335"/>
            <a:ext cx="346710" cy="284480"/>
          </a:xfrm>
          <a:custGeom>
            <a:avLst/>
            <a:gdLst>
              <a:gd name="T0" fmla="*/ 0 w 383"/>
              <a:gd name="T1" fmla="*/ 133 h 314"/>
              <a:gd name="T2" fmla="*/ 304 w 383"/>
              <a:gd name="T3" fmla="*/ 314 h 314"/>
              <a:gd name="T4" fmla="*/ 383 w 383"/>
              <a:gd name="T5" fmla="*/ 181 h 314"/>
              <a:gd name="T6" fmla="*/ 80 w 383"/>
              <a:gd name="T7" fmla="*/ 0 h 314"/>
              <a:gd name="T8" fmla="*/ 0 w 383"/>
              <a:gd name="T9" fmla="*/ 133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3" h="314">
                <a:moveTo>
                  <a:pt x="0" y="133"/>
                </a:moveTo>
                <a:lnTo>
                  <a:pt x="304" y="314"/>
                </a:lnTo>
                <a:lnTo>
                  <a:pt x="383" y="181"/>
                </a:lnTo>
                <a:lnTo>
                  <a:pt x="80" y="0"/>
                </a:lnTo>
                <a:lnTo>
                  <a:pt x="0" y="133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8500" y="2295525"/>
            <a:ext cx="1061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 结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458" name="椭圆 32"/>
          <p:cNvSpPr/>
          <p:nvPr>
            <p:custDataLst>
              <p:tags r:id="rId4"/>
            </p:custDataLst>
          </p:nvPr>
        </p:nvSpPr>
        <p:spPr>
          <a:xfrm>
            <a:off x="6039485" y="2755900"/>
            <a:ext cx="297815" cy="297180"/>
          </a:xfrm>
          <a:prstGeom prst="ellipse">
            <a:avLst/>
          </a:prstGeom>
          <a:solidFill>
            <a:schemeClr val="accent5"/>
          </a:solidFill>
          <a:ln w="9525">
            <a:noFill/>
          </a:ln>
        </p:spPr>
        <p:txBody>
          <a:bodyPr anchor="ctr" anchorCtr="0"/>
          <a:p>
            <a:pPr algn="ctr">
              <a:lnSpc>
                <a:spcPct val="120000"/>
              </a:lnSpc>
            </a:pPr>
            <a:endParaRPr lang="zh-CN" altLang="en-US" sz="114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59" name="任意多边形 33"/>
          <p:cNvSpPr/>
          <p:nvPr>
            <p:custDataLst>
              <p:tags r:id="rId5"/>
            </p:custDataLst>
          </p:nvPr>
        </p:nvSpPr>
        <p:spPr>
          <a:xfrm rot="5400000">
            <a:off x="6083935" y="2799080"/>
            <a:ext cx="208915" cy="209550"/>
          </a:xfrm>
          <a:custGeom>
            <a:avLst/>
            <a:gdLst/>
            <a:ahLst/>
            <a:cxnLst>
              <a:cxn ang="0">
                <a:pos x="0" y="160947"/>
              </a:cxn>
              <a:cxn ang="0">
                <a:pos x="31768" y="129179"/>
              </a:cxn>
              <a:cxn ang="0">
                <a:pos x="129180" y="129179"/>
              </a:cxn>
              <a:cxn ang="0">
                <a:pos x="129180" y="31768"/>
              </a:cxn>
              <a:cxn ang="0">
                <a:pos x="160948" y="0"/>
              </a:cxn>
              <a:cxn ang="0">
                <a:pos x="192716" y="31768"/>
              </a:cxn>
              <a:cxn ang="0">
                <a:pos x="192716" y="129180"/>
              </a:cxn>
              <a:cxn ang="0">
                <a:pos x="290129" y="129180"/>
              </a:cxn>
              <a:cxn ang="0">
                <a:pos x="321897" y="160948"/>
              </a:cxn>
              <a:cxn ang="0">
                <a:pos x="321896" y="160947"/>
              </a:cxn>
              <a:cxn ang="0">
                <a:pos x="290128" y="192716"/>
              </a:cxn>
              <a:cxn ang="0">
                <a:pos x="192716" y="192716"/>
              </a:cxn>
              <a:cxn ang="0">
                <a:pos x="192716" y="290129"/>
              </a:cxn>
              <a:cxn ang="0">
                <a:pos x="160947" y="321897"/>
              </a:cxn>
              <a:cxn ang="0">
                <a:pos x="160948" y="321896"/>
              </a:cxn>
              <a:cxn ang="0">
                <a:pos x="129180" y="290128"/>
              </a:cxn>
              <a:cxn ang="0">
                <a:pos x="129180" y="192716"/>
              </a:cxn>
              <a:cxn ang="0">
                <a:pos x="31768" y="192716"/>
              </a:cxn>
              <a:cxn ang="0">
                <a:pos x="0" y="160947"/>
              </a:cxn>
            </a:cxnLst>
            <a:pathLst>
              <a:path w="692642" h="692642">
                <a:moveTo>
                  <a:pt x="0" y="346320"/>
                </a:moveTo>
                <a:cubicBezTo>
                  <a:pt x="0" y="308567"/>
                  <a:pt x="30604" y="277963"/>
                  <a:pt x="68357" y="277963"/>
                </a:cubicBezTo>
                <a:lnTo>
                  <a:pt x="277964" y="277963"/>
                </a:lnTo>
                <a:lnTo>
                  <a:pt x="277964" y="68357"/>
                </a:lnTo>
                <a:cubicBezTo>
                  <a:pt x="277964" y="30604"/>
                  <a:pt x="308568" y="0"/>
                  <a:pt x="346321" y="0"/>
                </a:cubicBezTo>
                <a:cubicBezTo>
                  <a:pt x="384074" y="0"/>
                  <a:pt x="414678" y="30604"/>
                  <a:pt x="414678" y="68357"/>
                </a:cubicBezTo>
                <a:lnTo>
                  <a:pt x="414678" y="277964"/>
                </a:lnTo>
                <a:lnTo>
                  <a:pt x="624285" y="277964"/>
                </a:lnTo>
                <a:cubicBezTo>
                  <a:pt x="662038" y="277964"/>
                  <a:pt x="692642" y="308568"/>
                  <a:pt x="692642" y="346321"/>
                </a:cubicBezTo>
                <a:lnTo>
                  <a:pt x="692641" y="346320"/>
                </a:lnTo>
                <a:cubicBezTo>
                  <a:pt x="692641" y="384073"/>
                  <a:pt x="662037" y="414677"/>
                  <a:pt x="624284" y="414677"/>
                </a:cubicBezTo>
                <a:lnTo>
                  <a:pt x="414677" y="414677"/>
                </a:lnTo>
                <a:lnTo>
                  <a:pt x="414677" y="624285"/>
                </a:lnTo>
                <a:cubicBezTo>
                  <a:pt x="414677" y="662038"/>
                  <a:pt x="384073" y="692642"/>
                  <a:pt x="346320" y="692642"/>
                </a:cubicBezTo>
                <a:lnTo>
                  <a:pt x="346321" y="692641"/>
                </a:lnTo>
                <a:cubicBezTo>
                  <a:pt x="308568" y="692641"/>
                  <a:pt x="277964" y="662037"/>
                  <a:pt x="277964" y="624284"/>
                </a:cubicBezTo>
                <a:lnTo>
                  <a:pt x="277964" y="414677"/>
                </a:lnTo>
                <a:lnTo>
                  <a:pt x="68357" y="414677"/>
                </a:lnTo>
                <a:cubicBezTo>
                  <a:pt x="30604" y="414677"/>
                  <a:pt x="0" y="384073"/>
                  <a:pt x="0" y="346320"/>
                </a:cubicBezTo>
                <a:close/>
              </a:path>
            </a:pathLst>
          </a:custGeom>
          <a:solidFill>
            <a:schemeClr val="lt1"/>
          </a:solidFill>
          <a:ln w="9525">
            <a:noFill/>
          </a:ln>
        </p:spPr>
        <p:txBody>
          <a:bodyPr/>
          <a:p>
            <a:endParaRPr lang="zh-CN" altLang="en-US" sz="128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82" name="椭圆 3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40355" y="2755900"/>
            <a:ext cx="297180" cy="29718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微软雅黑 Light" panose="020B0502040204020203" charset="-122"/>
                <a:cs typeface="微软雅黑 Light" panose="020B0502040204020203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微软雅黑 Light" panose="020B0502040204020203" charset="-122"/>
                <a:cs typeface="微软雅黑 Light" panose="020B0502040204020203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微软雅黑 Light" panose="020B0502040204020203" charset="-122"/>
                <a:cs typeface="微软雅黑 Light" panose="020B0502040204020203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微软雅黑 Light" panose="020B0502040204020203" charset="-122"/>
                <a:cs typeface="微软雅黑 Light" panose="020B0502040204020203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微软雅黑 Light" panose="020B0502040204020203" charset="-122"/>
                <a:cs typeface="微软雅黑 Light" panose="020B0502040204020203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 Light" panose="020B0502040204020203" charset="-122"/>
                <a:cs typeface="微软雅黑 Light" panose="020B0502040204020203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 Light" panose="020B0502040204020203" charset="-122"/>
                <a:cs typeface="微软雅黑 Light" panose="020B0502040204020203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 Light" panose="020B0502040204020203" charset="-122"/>
                <a:cs typeface="微软雅黑 Light" panose="020B0502040204020203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 Light" panose="020B0502040204020203" charset="-122"/>
                <a:cs typeface="微软雅黑 Light" panose="020B0502040204020203" charset="-122"/>
              </a:defRPr>
            </a:lvl9pPr>
          </a:lstStyle>
          <a:p>
            <a:pPr algn="ctr" eaLnBrk="1" fontAlgn="base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140" strike="noStrike" noProof="1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462" name="任意多边形 36"/>
          <p:cNvSpPr/>
          <p:nvPr>
            <p:custDataLst>
              <p:tags r:id="rId7"/>
            </p:custDataLst>
          </p:nvPr>
        </p:nvSpPr>
        <p:spPr>
          <a:xfrm rot="5400000">
            <a:off x="2884170" y="2799715"/>
            <a:ext cx="208915" cy="208915"/>
          </a:xfrm>
          <a:custGeom>
            <a:avLst/>
            <a:gdLst/>
            <a:ahLst/>
            <a:cxnLst>
              <a:cxn ang="0">
                <a:pos x="0" y="160947"/>
              </a:cxn>
              <a:cxn ang="0">
                <a:pos x="31768" y="129179"/>
              </a:cxn>
              <a:cxn ang="0">
                <a:pos x="129180" y="129179"/>
              </a:cxn>
              <a:cxn ang="0">
                <a:pos x="129180" y="31768"/>
              </a:cxn>
              <a:cxn ang="0">
                <a:pos x="160948" y="0"/>
              </a:cxn>
              <a:cxn ang="0">
                <a:pos x="192716" y="31768"/>
              </a:cxn>
              <a:cxn ang="0">
                <a:pos x="192716" y="129180"/>
              </a:cxn>
              <a:cxn ang="0">
                <a:pos x="290129" y="129180"/>
              </a:cxn>
              <a:cxn ang="0">
                <a:pos x="321897" y="160948"/>
              </a:cxn>
              <a:cxn ang="0">
                <a:pos x="321896" y="160947"/>
              </a:cxn>
              <a:cxn ang="0">
                <a:pos x="290128" y="192716"/>
              </a:cxn>
              <a:cxn ang="0">
                <a:pos x="192716" y="192716"/>
              </a:cxn>
              <a:cxn ang="0">
                <a:pos x="192716" y="290129"/>
              </a:cxn>
              <a:cxn ang="0">
                <a:pos x="160947" y="321897"/>
              </a:cxn>
              <a:cxn ang="0">
                <a:pos x="160948" y="321896"/>
              </a:cxn>
              <a:cxn ang="0">
                <a:pos x="129180" y="290128"/>
              </a:cxn>
              <a:cxn ang="0">
                <a:pos x="129180" y="192716"/>
              </a:cxn>
              <a:cxn ang="0">
                <a:pos x="31768" y="192716"/>
              </a:cxn>
              <a:cxn ang="0">
                <a:pos x="0" y="160947"/>
              </a:cxn>
            </a:cxnLst>
            <a:pathLst>
              <a:path w="692642" h="692642">
                <a:moveTo>
                  <a:pt x="0" y="346320"/>
                </a:moveTo>
                <a:cubicBezTo>
                  <a:pt x="0" y="308567"/>
                  <a:pt x="30604" y="277963"/>
                  <a:pt x="68357" y="277963"/>
                </a:cubicBezTo>
                <a:lnTo>
                  <a:pt x="277964" y="277963"/>
                </a:lnTo>
                <a:lnTo>
                  <a:pt x="277964" y="68357"/>
                </a:lnTo>
                <a:cubicBezTo>
                  <a:pt x="277964" y="30604"/>
                  <a:pt x="308568" y="0"/>
                  <a:pt x="346321" y="0"/>
                </a:cubicBezTo>
                <a:cubicBezTo>
                  <a:pt x="384074" y="0"/>
                  <a:pt x="414678" y="30604"/>
                  <a:pt x="414678" y="68357"/>
                </a:cubicBezTo>
                <a:lnTo>
                  <a:pt x="414678" y="277964"/>
                </a:lnTo>
                <a:lnTo>
                  <a:pt x="624285" y="277964"/>
                </a:lnTo>
                <a:cubicBezTo>
                  <a:pt x="662038" y="277964"/>
                  <a:pt x="692642" y="308568"/>
                  <a:pt x="692642" y="346321"/>
                </a:cubicBezTo>
                <a:lnTo>
                  <a:pt x="692641" y="346320"/>
                </a:lnTo>
                <a:cubicBezTo>
                  <a:pt x="692641" y="384073"/>
                  <a:pt x="662037" y="414677"/>
                  <a:pt x="624284" y="414677"/>
                </a:cubicBezTo>
                <a:lnTo>
                  <a:pt x="414677" y="414677"/>
                </a:lnTo>
                <a:lnTo>
                  <a:pt x="414677" y="624285"/>
                </a:lnTo>
                <a:cubicBezTo>
                  <a:pt x="414677" y="662038"/>
                  <a:pt x="384073" y="692642"/>
                  <a:pt x="346320" y="692642"/>
                </a:cubicBezTo>
                <a:lnTo>
                  <a:pt x="346321" y="692641"/>
                </a:lnTo>
                <a:cubicBezTo>
                  <a:pt x="308568" y="692641"/>
                  <a:pt x="277964" y="662037"/>
                  <a:pt x="277964" y="624284"/>
                </a:cubicBezTo>
                <a:lnTo>
                  <a:pt x="277964" y="414677"/>
                </a:lnTo>
                <a:lnTo>
                  <a:pt x="68357" y="414677"/>
                </a:lnTo>
                <a:cubicBezTo>
                  <a:pt x="30604" y="414677"/>
                  <a:pt x="0" y="384073"/>
                  <a:pt x="0" y="346320"/>
                </a:cubicBezTo>
                <a:close/>
              </a:path>
            </a:pathLst>
          </a:custGeom>
          <a:solidFill>
            <a:schemeClr val="lt1"/>
          </a:solidFill>
          <a:ln w="9525">
            <a:noFill/>
          </a:ln>
        </p:spPr>
        <p:txBody>
          <a:bodyPr/>
          <a:p>
            <a:endParaRPr lang="zh-CN" altLang="en-US" sz="128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4" name="椭圆 38"/>
          <p:cNvSpPr/>
          <p:nvPr>
            <p:custDataLst>
              <p:tags r:id="rId8"/>
            </p:custDataLst>
          </p:nvPr>
        </p:nvSpPr>
        <p:spPr>
          <a:xfrm>
            <a:off x="4422775" y="1185545"/>
            <a:ext cx="297815" cy="29718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txBody>
          <a:bodyPr anchor="ctr" anchorCtr="0"/>
          <a:p>
            <a:pPr algn="ctr">
              <a:lnSpc>
                <a:spcPct val="120000"/>
              </a:lnSpc>
            </a:pPr>
            <a:endParaRPr lang="zh-CN" altLang="en-US" sz="114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5" name="任意多边形 39"/>
          <p:cNvSpPr/>
          <p:nvPr>
            <p:custDataLst>
              <p:tags r:id="rId9"/>
            </p:custDataLst>
          </p:nvPr>
        </p:nvSpPr>
        <p:spPr>
          <a:xfrm rot="5400000">
            <a:off x="4467860" y="1229360"/>
            <a:ext cx="208915" cy="209550"/>
          </a:xfrm>
          <a:custGeom>
            <a:avLst/>
            <a:gdLst/>
            <a:ahLst/>
            <a:cxnLst>
              <a:cxn ang="0">
                <a:pos x="0" y="160947"/>
              </a:cxn>
              <a:cxn ang="0">
                <a:pos x="31768" y="129179"/>
              </a:cxn>
              <a:cxn ang="0">
                <a:pos x="129180" y="129179"/>
              </a:cxn>
              <a:cxn ang="0">
                <a:pos x="129180" y="31768"/>
              </a:cxn>
              <a:cxn ang="0">
                <a:pos x="160948" y="0"/>
              </a:cxn>
              <a:cxn ang="0">
                <a:pos x="192716" y="31768"/>
              </a:cxn>
              <a:cxn ang="0">
                <a:pos x="192716" y="129180"/>
              </a:cxn>
              <a:cxn ang="0">
                <a:pos x="290129" y="129180"/>
              </a:cxn>
              <a:cxn ang="0">
                <a:pos x="321897" y="160948"/>
              </a:cxn>
              <a:cxn ang="0">
                <a:pos x="321896" y="160947"/>
              </a:cxn>
              <a:cxn ang="0">
                <a:pos x="290128" y="192716"/>
              </a:cxn>
              <a:cxn ang="0">
                <a:pos x="192716" y="192716"/>
              </a:cxn>
              <a:cxn ang="0">
                <a:pos x="192716" y="290129"/>
              </a:cxn>
              <a:cxn ang="0">
                <a:pos x="160947" y="321897"/>
              </a:cxn>
              <a:cxn ang="0">
                <a:pos x="160948" y="321896"/>
              </a:cxn>
              <a:cxn ang="0">
                <a:pos x="129180" y="290128"/>
              </a:cxn>
              <a:cxn ang="0">
                <a:pos x="129180" y="192716"/>
              </a:cxn>
              <a:cxn ang="0">
                <a:pos x="31768" y="192716"/>
              </a:cxn>
              <a:cxn ang="0">
                <a:pos x="0" y="160947"/>
              </a:cxn>
            </a:cxnLst>
            <a:pathLst>
              <a:path w="692642" h="692642">
                <a:moveTo>
                  <a:pt x="0" y="346320"/>
                </a:moveTo>
                <a:cubicBezTo>
                  <a:pt x="0" y="308567"/>
                  <a:pt x="30604" y="277963"/>
                  <a:pt x="68357" y="277963"/>
                </a:cubicBezTo>
                <a:lnTo>
                  <a:pt x="277964" y="277963"/>
                </a:lnTo>
                <a:lnTo>
                  <a:pt x="277964" y="68357"/>
                </a:lnTo>
                <a:cubicBezTo>
                  <a:pt x="277964" y="30604"/>
                  <a:pt x="308568" y="0"/>
                  <a:pt x="346321" y="0"/>
                </a:cubicBezTo>
                <a:cubicBezTo>
                  <a:pt x="384074" y="0"/>
                  <a:pt x="414678" y="30604"/>
                  <a:pt x="414678" y="68357"/>
                </a:cubicBezTo>
                <a:lnTo>
                  <a:pt x="414678" y="277964"/>
                </a:lnTo>
                <a:lnTo>
                  <a:pt x="624285" y="277964"/>
                </a:lnTo>
                <a:cubicBezTo>
                  <a:pt x="662038" y="277964"/>
                  <a:pt x="692642" y="308568"/>
                  <a:pt x="692642" y="346321"/>
                </a:cubicBezTo>
                <a:lnTo>
                  <a:pt x="692641" y="346320"/>
                </a:lnTo>
                <a:cubicBezTo>
                  <a:pt x="692641" y="384073"/>
                  <a:pt x="662037" y="414677"/>
                  <a:pt x="624284" y="414677"/>
                </a:cubicBezTo>
                <a:lnTo>
                  <a:pt x="414677" y="414677"/>
                </a:lnTo>
                <a:lnTo>
                  <a:pt x="414677" y="624285"/>
                </a:lnTo>
                <a:cubicBezTo>
                  <a:pt x="414677" y="662038"/>
                  <a:pt x="384073" y="692642"/>
                  <a:pt x="346320" y="692642"/>
                </a:cubicBezTo>
                <a:lnTo>
                  <a:pt x="346321" y="692641"/>
                </a:lnTo>
                <a:cubicBezTo>
                  <a:pt x="308568" y="692641"/>
                  <a:pt x="277964" y="662037"/>
                  <a:pt x="277964" y="624284"/>
                </a:cubicBezTo>
                <a:lnTo>
                  <a:pt x="277964" y="414677"/>
                </a:lnTo>
                <a:lnTo>
                  <a:pt x="68357" y="414677"/>
                </a:lnTo>
                <a:cubicBezTo>
                  <a:pt x="30604" y="414677"/>
                  <a:pt x="0" y="384073"/>
                  <a:pt x="0" y="346320"/>
                </a:cubicBezTo>
                <a:close/>
              </a:path>
            </a:pathLst>
          </a:custGeom>
          <a:solidFill>
            <a:schemeClr val="lt1"/>
          </a:solidFill>
          <a:ln w="9525">
            <a:noFill/>
          </a:ln>
        </p:spPr>
        <p:txBody>
          <a:bodyPr/>
          <a:p>
            <a:endParaRPr lang="zh-CN" altLang="en-US" sz="128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78" name="椭圆 4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22775" y="4356735"/>
            <a:ext cx="297815" cy="297815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微软雅黑 Light" panose="020B0502040204020203" charset="-122"/>
                <a:cs typeface="微软雅黑 Light" panose="020B0502040204020203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微软雅黑 Light" panose="020B0502040204020203" charset="-122"/>
                <a:cs typeface="微软雅黑 Light" panose="020B0502040204020203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微软雅黑 Light" panose="020B0502040204020203" charset="-122"/>
                <a:cs typeface="微软雅黑 Light" panose="020B0502040204020203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微软雅黑 Light" panose="020B0502040204020203" charset="-122"/>
                <a:cs typeface="微软雅黑 Light" panose="020B0502040204020203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微软雅黑 Light" panose="020B0502040204020203" charset="-122"/>
                <a:cs typeface="微软雅黑 Light" panose="020B0502040204020203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 Light" panose="020B0502040204020203" charset="-122"/>
                <a:cs typeface="微软雅黑 Light" panose="020B0502040204020203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 Light" panose="020B0502040204020203" charset="-122"/>
                <a:cs typeface="微软雅黑 Light" panose="020B0502040204020203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 Light" panose="020B0502040204020203" charset="-122"/>
                <a:cs typeface="微软雅黑 Light" panose="020B0502040204020203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 Light" panose="020B0502040204020203" charset="-122"/>
                <a:cs typeface="微软雅黑 Light" panose="020B0502040204020203" charset="-122"/>
              </a:defRPr>
            </a:lvl9pPr>
          </a:lstStyle>
          <a:p>
            <a:pPr algn="ctr" eaLnBrk="1" fontAlgn="base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140" strike="noStrike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468" name="任意多边形 42"/>
          <p:cNvSpPr/>
          <p:nvPr>
            <p:custDataLst>
              <p:tags r:id="rId11"/>
            </p:custDataLst>
          </p:nvPr>
        </p:nvSpPr>
        <p:spPr>
          <a:xfrm rot="5400000">
            <a:off x="4467225" y="4400550"/>
            <a:ext cx="209550" cy="209550"/>
          </a:xfrm>
          <a:custGeom>
            <a:avLst/>
            <a:gdLst/>
            <a:ahLst/>
            <a:cxnLst>
              <a:cxn ang="0">
                <a:pos x="0" y="160947"/>
              </a:cxn>
              <a:cxn ang="0">
                <a:pos x="31768" y="129179"/>
              </a:cxn>
              <a:cxn ang="0">
                <a:pos x="129180" y="129179"/>
              </a:cxn>
              <a:cxn ang="0">
                <a:pos x="129180" y="31768"/>
              </a:cxn>
              <a:cxn ang="0">
                <a:pos x="160948" y="0"/>
              </a:cxn>
              <a:cxn ang="0">
                <a:pos x="192716" y="31768"/>
              </a:cxn>
              <a:cxn ang="0">
                <a:pos x="192716" y="129180"/>
              </a:cxn>
              <a:cxn ang="0">
                <a:pos x="290129" y="129180"/>
              </a:cxn>
              <a:cxn ang="0">
                <a:pos x="321897" y="160948"/>
              </a:cxn>
              <a:cxn ang="0">
                <a:pos x="321896" y="160947"/>
              </a:cxn>
              <a:cxn ang="0">
                <a:pos x="290128" y="192716"/>
              </a:cxn>
              <a:cxn ang="0">
                <a:pos x="192716" y="192716"/>
              </a:cxn>
              <a:cxn ang="0">
                <a:pos x="192716" y="290129"/>
              </a:cxn>
              <a:cxn ang="0">
                <a:pos x="160947" y="321897"/>
              </a:cxn>
              <a:cxn ang="0">
                <a:pos x="160948" y="321896"/>
              </a:cxn>
              <a:cxn ang="0">
                <a:pos x="129180" y="290128"/>
              </a:cxn>
              <a:cxn ang="0">
                <a:pos x="129180" y="192716"/>
              </a:cxn>
              <a:cxn ang="0">
                <a:pos x="31768" y="192716"/>
              </a:cxn>
              <a:cxn ang="0">
                <a:pos x="0" y="160947"/>
              </a:cxn>
            </a:cxnLst>
            <a:pathLst>
              <a:path w="692642" h="692642">
                <a:moveTo>
                  <a:pt x="0" y="346320"/>
                </a:moveTo>
                <a:cubicBezTo>
                  <a:pt x="0" y="308567"/>
                  <a:pt x="30604" y="277963"/>
                  <a:pt x="68357" y="277963"/>
                </a:cubicBezTo>
                <a:lnTo>
                  <a:pt x="277964" y="277963"/>
                </a:lnTo>
                <a:lnTo>
                  <a:pt x="277964" y="68357"/>
                </a:lnTo>
                <a:cubicBezTo>
                  <a:pt x="277964" y="30604"/>
                  <a:pt x="308568" y="0"/>
                  <a:pt x="346321" y="0"/>
                </a:cubicBezTo>
                <a:cubicBezTo>
                  <a:pt x="384074" y="0"/>
                  <a:pt x="414678" y="30604"/>
                  <a:pt x="414678" y="68357"/>
                </a:cubicBezTo>
                <a:lnTo>
                  <a:pt x="414678" y="277964"/>
                </a:lnTo>
                <a:lnTo>
                  <a:pt x="624285" y="277964"/>
                </a:lnTo>
                <a:cubicBezTo>
                  <a:pt x="662038" y="277964"/>
                  <a:pt x="692642" y="308568"/>
                  <a:pt x="692642" y="346321"/>
                </a:cubicBezTo>
                <a:lnTo>
                  <a:pt x="692641" y="346320"/>
                </a:lnTo>
                <a:cubicBezTo>
                  <a:pt x="692641" y="384073"/>
                  <a:pt x="662037" y="414677"/>
                  <a:pt x="624284" y="414677"/>
                </a:cubicBezTo>
                <a:lnTo>
                  <a:pt x="414677" y="414677"/>
                </a:lnTo>
                <a:lnTo>
                  <a:pt x="414677" y="624285"/>
                </a:lnTo>
                <a:cubicBezTo>
                  <a:pt x="414677" y="662038"/>
                  <a:pt x="384073" y="692642"/>
                  <a:pt x="346320" y="692642"/>
                </a:cubicBezTo>
                <a:lnTo>
                  <a:pt x="346321" y="692641"/>
                </a:lnTo>
                <a:cubicBezTo>
                  <a:pt x="308568" y="692641"/>
                  <a:pt x="277964" y="662037"/>
                  <a:pt x="277964" y="624284"/>
                </a:cubicBezTo>
                <a:lnTo>
                  <a:pt x="277964" y="414677"/>
                </a:lnTo>
                <a:lnTo>
                  <a:pt x="68357" y="414677"/>
                </a:lnTo>
                <a:cubicBezTo>
                  <a:pt x="30604" y="414677"/>
                  <a:pt x="0" y="384073"/>
                  <a:pt x="0" y="346320"/>
                </a:cubicBezTo>
                <a:close/>
              </a:path>
            </a:pathLst>
          </a:custGeom>
          <a:solidFill>
            <a:schemeClr val="lt1"/>
          </a:solidFill>
          <a:ln w="9525">
            <a:noFill/>
          </a:ln>
        </p:spPr>
        <p:txBody>
          <a:bodyPr/>
          <a:p>
            <a:endParaRPr lang="zh-CN" altLang="en-US" sz="128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2" name="Freeform 5"/>
          <p:cNvSpPr/>
          <p:nvPr>
            <p:custDataLst>
              <p:tags r:id="rId12"/>
            </p:custDataLst>
          </p:nvPr>
        </p:nvSpPr>
        <p:spPr>
          <a:xfrm rot="2700000">
            <a:off x="4246880" y="1824990"/>
            <a:ext cx="1330960" cy="4876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pathLst>
              <a:path w="821" h="301">
                <a:moveTo>
                  <a:pt x="282" y="20"/>
                </a:moveTo>
                <a:cubicBezTo>
                  <a:pt x="0" y="301"/>
                  <a:pt x="0" y="301"/>
                  <a:pt x="0" y="301"/>
                </a:cubicBezTo>
                <a:cubicBezTo>
                  <a:pt x="821" y="301"/>
                  <a:pt x="821" y="301"/>
                  <a:pt x="821" y="301"/>
                </a:cubicBezTo>
                <a:cubicBezTo>
                  <a:pt x="821" y="0"/>
                  <a:pt x="821" y="0"/>
                  <a:pt x="821" y="0"/>
                </a:cubicBezTo>
                <a:cubicBezTo>
                  <a:pt x="328" y="0"/>
                  <a:pt x="328" y="0"/>
                  <a:pt x="328" y="0"/>
                </a:cubicBezTo>
                <a:cubicBezTo>
                  <a:pt x="302" y="7"/>
                  <a:pt x="290" y="15"/>
                  <a:pt x="282" y="20"/>
                </a:cubicBezTo>
                <a:close/>
              </a:path>
            </a:pathLst>
          </a:custGeom>
          <a:solidFill>
            <a:srgbClr val="0B5395"/>
          </a:solidFill>
          <a:ln w="9525">
            <a:noFill/>
          </a:ln>
        </p:spPr>
        <p:txBody>
          <a:bodyPr/>
          <a:p>
            <a:endParaRPr lang="zh-CN" altLang="en-US" sz="128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3" name="Freeform 6"/>
          <p:cNvSpPr/>
          <p:nvPr>
            <p:custDataLst>
              <p:tags r:id="rId13"/>
            </p:custDataLst>
          </p:nvPr>
        </p:nvSpPr>
        <p:spPr>
          <a:xfrm rot="2700000">
            <a:off x="5166995" y="2586355"/>
            <a:ext cx="489585" cy="133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pathLst>
              <a:path w="302" h="821">
                <a:moveTo>
                  <a:pt x="282" y="282"/>
                </a:moveTo>
                <a:cubicBezTo>
                  <a:pt x="0" y="0"/>
                  <a:pt x="0" y="0"/>
                  <a:pt x="0" y="0"/>
                </a:cubicBezTo>
                <a:cubicBezTo>
                  <a:pt x="0" y="821"/>
                  <a:pt x="0" y="821"/>
                  <a:pt x="0" y="821"/>
                </a:cubicBezTo>
                <a:cubicBezTo>
                  <a:pt x="302" y="821"/>
                  <a:pt x="302" y="821"/>
                  <a:pt x="302" y="821"/>
                </a:cubicBezTo>
                <a:cubicBezTo>
                  <a:pt x="302" y="328"/>
                  <a:pt x="302" y="328"/>
                  <a:pt x="302" y="328"/>
                </a:cubicBezTo>
                <a:cubicBezTo>
                  <a:pt x="295" y="301"/>
                  <a:pt x="286" y="290"/>
                  <a:pt x="282" y="282"/>
                </a:cubicBezTo>
                <a:close/>
              </a:path>
            </a:pathLst>
          </a:custGeom>
          <a:solidFill>
            <a:srgbClr val="0076A3"/>
          </a:solidFill>
          <a:ln w="9525">
            <a:noFill/>
          </a:ln>
        </p:spPr>
        <p:txBody>
          <a:bodyPr/>
          <a:p>
            <a:endParaRPr lang="zh-CN" altLang="en-US" sz="128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4" name="Freeform 7"/>
          <p:cNvSpPr/>
          <p:nvPr>
            <p:custDataLst>
              <p:tags r:id="rId14"/>
            </p:custDataLst>
          </p:nvPr>
        </p:nvSpPr>
        <p:spPr>
          <a:xfrm rot="2700000">
            <a:off x="4834890" y="2268855"/>
            <a:ext cx="1277620" cy="73723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pathLst>
              <a:path w="788" h="455">
                <a:moveTo>
                  <a:pt x="492" y="94"/>
                </a:moveTo>
                <a:cubicBezTo>
                  <a:pt x="477" y="78"/>
                  <a:pt x="445" y="75"/>
                  <a:pt x="418" y="75"/>
                </a:cubicBezTo>
                <a:cubicBezTo>
                  <a:pt x="241" y="75"/>
                  <a:pt x="241" y="75"/>
                  <a:pt x="241" y="75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1" y="12"/>
                  <a:pt x="222" y="0"/>
                  <a:pt x="207" y="12"/>
                </a:cubicBezTo>
                <a:cubicBezTo>
                  <a:pt x="16" y="202"/>
                  <a:pt x="16" y="202"/>
                  <a:pt x="16" y="202"/>
                </a:cubicBezTo>
                <a:cubicBezTo>
                  <a:pt x="0" y="216"/>
                  <a:pt x="0" y="238"/>
                  <a:pt x="16" y="252"/>
                </a:cubicBezTo>
                <a:cubicBezTo>
                  <a:pt x="207" y="442"/>
                  <a:pt x="207" y="442"/>
                  <a:pt x="207" y="442"/>
                </a:cubicBezTo>
                <a:cubicBezTo>
                  <a:pt x="222" y="455"/>
                  <a:pt x="241" y="444"/>
                  <a:pt x="241" y="426"/>
                </a:cubicBezTo>
                <a:cubicBezTo>
                  <a:pt x="241" y="381"/>
                  <a:pt x="241" y="381"/>
                  <a:pt x="241" y="381"/>
                </a:cubicBezTo>
                <a:cubicBezTo>
                  <a:pt x="241" y="381"/>
                  <a:pt x="633" y="381"/>
                  <a:pt x="683" y="381"/>
                </a:cubicBezTo>
                <a:cubicBezTo>
                  <a:pt x="739" y="381"/>
                  <a:pt x="784" y="411"/>
                  <a:pt x="784" y="446"/>
                </a:cubicBezTo>
                <a:cubicBezTo>
                  <a:pt x="784" y="446"/>
                  <a:pt x="788" y="421"/>
                  <a:pt x="763" y="390"/>
                </a:cubicBezTo>
                <a:cubicBezTo>
                  <a:pt x="750" y="375"/>
                  <a:pt x="492" y="94"/>
                  <a:pt x="492" y="94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</a:ln>
        </p:spPr>
        <p:txBody>
          <a:bodyPr/>
          <a:p>
            <a:endParaRPr lang="zh-CN" altLang="en-US" sz="128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6" name="Freeform 8"/>
          <p:cNvSpPr/>
          <p:nvPr>
            <p:custDataLst>
              <p:tags r:id="rId15"/>
            </p:custDataLst>
          </p:nvPr>
        </p:nvSpPr>
        <p:spPr bwMode="auto">
          <a:xfrm rot="2700000">
            <a:off x="3567430" y="3506470"/>
            <a:ext cx="1329690" cy="487680"/>
          </a:xfrm>
          <a:custGeom>
            <a:avLst/>
            <a:gdLst>
              <a:gd name="T0" fmla="*/ 2147483647 w 820"/>
              <a:gd name="T1" fmla="*/ 2147483647 h 301"/>
              <a:gd name="T2" fmla="*/ 2147483647 w 820"/>
              <a:gd name="T3" fmla="*/ 0 h 301"/>
              <a:gd name="T4" fmla="*/ 0 w 820"/>
              <a:gd name="T5" fmla="*/ 0 h 301"/>
              <a:gd name="T6" fmla="*/ 0 w 820"/>
              <a:gd name="T7" fmla="*/ 2147483647 h 301"/>
              <a:gd name="T8" fmla="*/ 2147483647 w 820"/>
              <a:gd name="T9" fmla="*/ 2147483647 h 301"/>
              <a:gd name="T10" fmla="*/ 2147483647 w 820"/>
              <a:gd name="T11" fmla="*/ 2147483647 h 3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0"/>
              <a:gd name="T19" fmla="*/ 0 h 301"/>
              <a:gd name="T20" fmla="*/ 820 w 820"/>
              <a:gd name="T21" fmla="*/ 301 h 3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0" h="301">
                <a:moveTo>
                  <a:pt x="539" y="282"/>
                </a:moveTo>
                <a:cubicBezTo>
                  <a:pt x="820" y="0"/>
                  <a:pt x="820" y="0"/>
                  <a:pt x="8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1"/>
                  <a:pt x="0" y="301"/>
                  <a:pt x="0" y="301"/>
                </a:cubicBezTo>
                <a:cubicBezTo>
                  <a:pt x="493" y="301"/>
                  <a:pt x="493" y="301"/>
                  <a:pt x="493" y="301"/>
                </a:cubicBezTo>
                <a:cubicBezTo>
                  <a:pt x="519" y="294"/>
                  <a:pt x="531" y="286"/>
                  <a:pt x="539" y="282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</a:pPr>
            <a:endParaRPr lang="zh-CN" altLang="en-US" sz="1140" strike="noStrike" noProof="1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67" name="Freeform 9"/>
          <p:cNvSpPr/>
          <p:nvPr>
            <p:custDataLst>
              <p:tags r:id="rId16"/>
            </p:custDataLst>
          </p:nvPr>
        </p:nvSpPr>
        <p:spPr bwMode="auto">
          <a:xfrm rot="2700000">
            <a:off x="4473575" y="3173095"/>
            <a:ext cx="741045" cy="1282065"/>
          </a:xfrm>
          <a:custGeom>
            <a:avLst/>
            <a:gdLst>
              <a:gd name="T0" fmla="*/ 2147483647 w 457"/>
              <a:gd name="T1" fmla="*/ 2147483647 h 791"/>
              <a:gd name="T2" fmla="*/ 2147483647 w 457"/>
              <a:gd name="T3" fmla="*/ 2147483647 h 791"/>
              <a:gd name="T4" fmla="*/ 2147483647 w 457"/>
              <a:gd name="T5" fmla="*/ 2147483647 h 791"/>
              <a:gd name="T6" fmla="*/ 2147483647 w 457"/>
              <a:gd name="T7" fmla="*/ 2147483647 h 791"/>
              <a:gd name="T8" fmla="*/ 2147483647 w 457"/>
              <a:gd name="T9" fmla="*/ 2147483647 h 791"/>
              <a:gd name="T10" fmla="*/ 2147483647 w 457"/>
              <a:gd name="T11" fmla="*/ 2147483647 h 791"/>
              <a:gd name="T12" fmla="*/ 2147483647 w 457"/>
              <a:gd name="T13" fmla="*/ 2147483647 h 791"/>
              <a:gd name="T14" fmla="*/ 2147483647 w 457"/>
              <a:gd name="T15" fmla="*/ 2147483647 h 791"/>
              <a:gd name="T16" fmla="*/ 2147483647 w 457"/>
              <a:gd name="T17" fmla="*/ 2147483647 h 791"/>
              <a:gd name="T18" fmla="*/ 2147483647 w 457"/>
              <a:gd name="T19" fmla="*/ 2147483647 h 791"/>
              <a:gd name="T20" fmla="*/ 2147483647 w 457"/>
              <a:gd name="T21" fmla="*/ 2147483647 h 791"/>
              <a:gd name="T22" fmla="*/ 0 w 457"/>
              <a:gd name="T23" fmla="*/ 2147483647 h 791"/>
              <a:gd name="T24" fmla="*/ 2147483647 w 457"/>
              <a:gd name="T25" fmla="*/ 2147483647 h 791"/>
              <a:gd name="T26" fmla="*/ 2147483647 w 457"/>
              <a:gd name="T27" fmla="*/ 2147483647 h 7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7"/>
              <a:gd name="T43" fmla="*/ 0 h 791"/>
              <a:gd name="T44" fmla="*/ 457 w 457"/>
              <a:gd name="T45" fmla="*/ 791 h 7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7" h="791">
                <a:moveTo>
                  <a:pt x="363" y="492"/>
                </a:moveTo>
                <a:cubicBezTo>
                  <a:pt x="378" y="477"/>
                  <a:pt x="381" y="445"/>
                  <a:pt x="381" y="418"/>
                </a:cubicBezTo>
                <a:cubicBezTo>
                  <a:pt x="381" y="241"/>
                  <a:pt x="381" y="241"/>
                  <a:pt x="381" y="241"/>
                </a:cubicBezTo>
                <a:cubicBezTo>
                  <a:pt x="428" y="241"/>
                  <a:pt x="428" y="241"/>
                  <a:pt x="428" y="241"/>
                </a:cubicBezTo>
                <a:cubicBezTo>
                  <a:pt x="445" y="241"/>
                  <a:pt x="457" y="221"/>
                  <a:pt x="444" y="207"/>
                </a:cubicBezTo>
                <a:cubicBezTo>
                  <a:pt x="254" y="16"/>
                  <a:pt x="254" y="16"/>
                  <a:pt x="254" y="16"/>
                </a:cubicBezTo>
                <a:cubicBezTo>
                  <a:pt x="241" y="0"/>
                  <a:pt x="218" y="0"/>
                  <a:pt x="204" y="16"/>
                </a:cubicBezTo>
                <a:cubicBezTo>
                  <a:pt x="15" y="207"/>
                  <a:pt x="15" y="207"/>
                  <a:pt x="15" y="207"/>
                </a:cubicBezTo>
                <a:cubicBezTo>
                  <a:pt x="2" y="222"/>
                  <a:pt x="13" y="241"/>
                  <a:pt x="31" y="241"/>
                </a:cubicBezTo>
                <a:cubicBezTo>
                  <a:pt x="75" y="241"/>
                  <a:pt x="75" y="241"/>
                  <a:pt x="75" y="241"/>
                </a:cubicBezTo>
                <a:cubicBezTo>
                  <a:pt x="75" y="241"/>
                  <a:pt x="75" y="633"/>
                  <a:pt x="75" y="683"/>
                </a:cubicBezTo>
                <a:cubicBezTo>
                  <a:pt x="75" y="739"/>
                  <a:pt x="42" y="784"/>
                  <a:pt x="0" y="784"/>
                </a:cubicBezTo>
                <a:cubicBezTo>
                  <a:pt x="0" y="784"/>
                  <a:pt x="31" y="791"/>
                  <a:pt x="66" y="762"/>
                </a:cubicBezTo>
                <a:cubicBezTo>
                  <a:pt x="81" y="750"/>
                  <a:pt x="363" y="492"/>
                  <a:pt x="363" y="4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</a:pPr>
            <a:endParaRPr lang="zh-CN" altLang="en-US" sz="1140" strike="noStrike" noProof="1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68" name="Freeform 10"/>
          <p:cNvSpPr/>
          <p:nvPr>
            <p:custDataLst>
              <p:tags r:id="rId17"/>
            </p:custDataLst>
          </p:nvPr>
        </p:nvSpPr>
        <p:spPr bwMode="auto">
          <a:xfrm rot="2700000">
            <a:off x="3488055" y="1901190"/>
            <a:ext cx="488315" cy="1330325"/>
          </a:xfrm>
          <a:custGeom>
            <a:avLst/>
            <a:gdLst>
              <a:gd name="T0" fmla="*/ 2147483647 w 301"/>
              <a:gd name="T1" fmla="*/ 2147483647 h 821"/>
              <a:gd name="T2" fmla="*/ 2147483647 w 301"/>
              <a:gd name="T3" fmla="*/ 2147483647 h 821"/>
              <a:gd name="T4" fmla="*/ 2147483647 w 301"/>
              <a:gd name="T5" fmla="*/ 0 h 821"/>
              <a:gd name="T6" fmla="*/ 0 w 301"/>
              <a:gd name="T7" fmla="*/ 0 h 821"/>
              <a:gd name="T8" fmla="*/ 0 w 301"/>
              <a:gd name="T9" fmla="*/ 2147483647 h 821"/>
              <a:gd name="T10" fmla="*/ 2147483647 w 301"/>
              <a:gd name="T11" fmla="*/ 2147483647 h 8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1"/>
              <a:gd name="T19" fmla="*/ 0 h 821"/>
              <a:gd name="T20" fmla="*/ 301 w 301"/>
              <a:gd name="T21" fmla="*/ 821 h 8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1" h="821">
                <a:moveTo>
                  <a:pt x="20" y="539"/>
                </a:moveTo>
                <a:cubicBezTo>
                  <a:pt x="301" y="821"/>
                  <a:pt x="301" y="821"/>
                  <a:pt x="301" y="821"/>
                </a:cubicBezTo>
                <a:cubicBezTo>
                  <a:pt x="301" y="0"/>
                  <a:pt x="301" y="0"/>
                  <a:pt x="30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93"/>
                  <a:pt x="0" y="493"/>
                  <a:pt x="0" y="493"/>
                </a:cubicBezTo>
                <a:cubicBezTo>
                  <a:pt x="7" y="520"/>
                  <a:pt x="15" y="532"/>
                  <a:pt x="20" y="539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</a:pPr>
            <a:endParaRPr lang="zh-CN" altLang="en-US" sz="1140" strike="noStrike" noProof="1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69" name="Freeform 11"/>
          <p:cNvSpPr/>
          <p:nvPr>
            <p:custDataLst>
              <p:tags r:id="rId18"/>
            </p:custDataLst>
          </p:nvPr>
        </p:nvSpPr>
        <p:spPr bwMode="auto">
          <a:xfrm rot="2700000">
            <a:off x="3028315" y="2809875"/>
            <a:ext cx="1282700" cy="739140"/>
          </a:xfrm>
          <a:custGeom>
            <a:avLst/>
            <a:gdLst>
              <a:gd name="T0" fmla="*/ 2147483647 w 791"/>
              <a:gd name="T1" fmla="*/ 2147483647 h 456"/>
              <a:gd name="T2" fmla="*/ 2147483647 w 791"/>
              <a:gd name="T3" fmla="*/ 2147483647 h 456"/>
              <a:gd name="T4" fmla="*/ 2147483647 w 791"/>
              <a:gd name="T5" fmla="*/ 2147483647 h 456"/>
              <a:gd name="T6" fmla="*/ 2147483647 w 791"/>
              <a:gd name="T7" fmla="*/ 2147483647 h 456"/>
              <a:gd name="T8" fmla="*/ 2147483647 w 791"/>
              <a:gd name="T9" fmla="*/ 2147483647 h 456"/>
              <a:gd name="T10" fmla="*/ 2147483647 w 791"/>
              <a:gd name="T11" fmla="*/ 2147483647 h 456"/>
              <a:gd name="T12" fmla="*/ 2147483647 w 791"/>
              <a:gd name="T13" fmla="*/ 2147483647 h 456"/>
              <a:gd name="T14" fmla="*/ 2147483647 w 791"/>
              <a:gd name="T15" fmla="*/ 2147483647 h 456"/>
              <a:gd name="T16" fmla="*/ 2147483647 w 791"/>
              <a:gd name="T17" fmla="*/ 2147483647 h 456"/>
              <a:gd name="T18" fmla="*/ 2147483647 w 791"/>
              <a:gd name="T19" fmla="*/ 2147483647 h 456"/>
              <a:gd name="T20" fmla="*/ 2147483647 w 791"/>
              <a:gd name="T21" fmla="*/ 2147483647 h 456"/>
              <a:gd name="T22" fmla="*/ 2147483647 w 791"/>
              <a:gd name="T23" fmla="*/ 0 h 456"/>
              <a:gd name="T24" fmla="*/ 2147483647 w 791"/>
              <a:gd name="T25" fmla="*/ 2147483647 h 456"/>
              <a:gd name="T26" fmla="*/ 2147483647 w 791"/>
              <a:gd name="T27" fmla="*/ 2147483647 h 4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91"/>
              <a:gd name="T43" fmla="*/ 0 h 456"/>
              <a:gd name="T44" fmla="*/ 791 w 791"/>
              <a:gd name="T45" fmla="*/ 456 h 4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91" h="456">
                <a:moveTo>
                  <a:pt x="298" y="362"/>
                </a:moveTo>
                <a:cubicBezTo>
                  <a:pt x="314" y="378"/>
                  <a:pt x="345" y="381"/>
                  <a:pt x="373" y="381"/>
                </a:cubicBezTo>
                <a:cubicBezTo>
                  <a:pt x="550" y="381"/>
                  <a:pt x="550" y="381"/>
                  <a:pt x="550" y="381"/>
                </a:cubicBezTo>
                <a:cubicBezTo>
                  <a:pt x="550" y="428"/>
                  <a:pt x="550" y="428"/>
                  <a:pt x="550" y="428"/>
                </a:cubicBezTo>
                <a:cubicBezTo>
                  <a:pt x="550" y="444"/>
                  <a:pt x="569" y="456"/>
                  <a:pt x="584" y="444"/>
                </a:cubicBezTo>
                <a:cubicBezTo>
                  <a:pt x="774" y="254"/>
                  <a:pt x="774" y="254"/>
                  <a:pt x="774" y="254"/>
                </a:cubicBezTo>
                <a:cubicBezTo>
                  <a:pt x="791" y="240"/>
                  <a:pt x="791" y="218"/>
                  <a:pt x="774" y="204"/>
                </a:cubicBezTo>
                <a:cubicBezTo>
                  <a:pt x="584" y="14"/>
                  <a:pt x="584" y="14"/>
                  <a:pt x="584" y="14"/>
                </a:cubicBezTo>
                <a:cubicBezTo>
                  <a:pt x="569" y="2"/>
                  <a:pt x="550" y="12"/>
                  <a:pt x="550" y="31"/>
                </a:cubicBezTo>
                <a:cubicBezTo>
                  <a:pt x="549" y="75"/>
                  <a:pt x="549" y="75"/>
                  <a:pt x="549" y="75"/>
                </a:cubicBezTo>
                <a:cubicBezTo>
                  <a:pt x="549" y="75"/>
                  <a:pt x="157" y="75"/>
                  <a:pt x="107" y="75"/>
                </a:cubicBezTo>
                <a:cubicBezTo>
                  <a:pt x="51" y="75"/>
                  <a:pt x="6" y="42"/>
                  <a:pt x="6" y="0"/>
                </a:cubicBezTo>
                <a:cubicBezTo>
                  <a:pt x="6" y="0"/>
                  <a:pt x="0" y="31"/>
                  <a:pt x="28" y="66"/>
                </a:cubicBezTo>
                <a:cubicBezTo>
                  <a:pt x="40" y="81"/>
                  <a:pt x="298" y="362"/>
                  <a:pt x="298" y="3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</a:pPr>
            <a:endParaRPr lang="zh-CN" altLang="en-US" sz="1140" strike="noStrike" noProof="1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479" name="Freeform 12"/>
          <p:cNvSpPr/>
          <p:nvPr>
            <p:custDataLst>
              <p:tags r:id="rId19"/>
            </p:custDataLst>
          </p:nvPr>
        </p:nvSpPr>
        <p:spPr>
          <a:xfrm rot="2700000">
            <a:off x="3931285" y="1365250"/>
            <a:ext cx="741045" cy="12820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pathLst>
              <a:path w="457" h="791">
                <a:moveTo>
                  <a:pt x="94" y="299"/>
                </a:moveTo>
                <a:cubicBezTo>
                  <a:pt x="79" y="315"/>
                  <a:pt x="75" y="346"/>
                  <a:pt x="75" y="373"/>
                </a:cubicBezTo>
                <a:cubicBezTo>
                  <a:pt x="75" y="550"/>
                  <a:pt x="75" y="550"/>
                  <a:pt x="75" y="550"/>
                </a:cubicBezTo>
                <a:cubicBezTo>
                  <a:pt x="29" y="550"/>
                  <a:pt x="29" y="550"/>
                  <a:pt x="29" y="550"/>
                </a:cubicBezTo>
                <a:cubicBezTo>
                  <a:pt x="12" y="550"/>
                  <a:pt x="0" y="570"/>
                  <a:pt x="13" y="585"/>
                </a:cubicBezTo>
                <a:cubicBezTo>
                  <a:pt x="202" y="775"/>
                  <a:pt x="202" y="775"/>
                  <a:pt x="202" y="775"/>
                </a:cubicBezTo>
                <a:cubicBezTo>
                  <a:pt x="216" y="791"/>
                  <a:pt x="239" y="791"/>
                  <a:pt x="253" y="775"/>
                </a:cubicBezTo>
                <a:cubicBezTo>
                  <a:pt x="442" y="585"/>
                  <a:pt x="442" y="585"/>
                  <a:pt x="442" y="585"/>
                </a:cubicBezTo>
                <a:cubicBezTo>
                  <a:pt x="455" y="570"/>
                  <a:pt x="444" y="550"/>
                  <a:pt x="426" y="550"/>
                </a:cubicBezTo>
                <a:cubicBezTo>
                  <a:pt x="381" y="550"/>
                  <a:pt x="381" y="550"/>
                  <a:pt x="381" y="550"/>
                </a:cubicBezTo>
                <a:cubicBezTo>
                  <a:pt x="381" y="550"/>
                  <a:pt x="381" y="158"/>
                  <a:pt x="381" y="108"/>
                </a:cubicBezTo>
                <a:cubicBezTo>
                  <a:pt x="381" y="52"/>
                  <a:pt x="414" y="7"/>
                  <a:pt x="457" y="7"/>
                </a:cubicBezTo>
                <a:cubicBezTo>
                  <a:pt x="457" y="7"/>
                  <a:pt x="426" y="0"/>
                  <a:pt x="390" y="29"/>
                </a:cubicBezTo>
                <a:cubicBezTo>
                  <a:pt x="375" y="41"/>
                  <a:pt x="94" y="299"/>
                  <a:pt x="94" y="29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txBody>
          <a:bodyPr/>
          <a:p>
            <a:endParaRPr lang="zh-CN" altLang="en-US" sz="128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80" name="文本框 62"/>
          <p:cNvSpPr txBox="1"/>
          <p:nvPr>
            <p:custDataLst>
              <p:tags r:id="rId20"/>
            </p:custDataLst>
          </p:nvPr>
        </p:nvSpPr>
        <p:spPr>
          <a:xfrm>
            <a:off x="3885565" y="2036445"/>
            <a:ext cx="453390" cy="4064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sz="1705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1705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81" name="文本框 63"/>
          <p:cNvSpPr txBox="1"/>
          <p:nvPr>
            <p:custDataLst>
              <p:tags r:id="rId21"/>
            </p:custDataLst>
          </p:nvPr>
        </p:nvSpPr>
        <p:spPr>
          <a:xfrm>
            <a:off x="3710940" y="3226435"/>
            <a:ext cx="453390" cy="4064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sz="1705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1705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82" name="文本框 64"/>
          <p:cNvSpPr txBox="1"/>
          <p:nvPr>
            <p:custDataLst>
              <p:tags r:id="rId22"/>
            </p:custDataLst>
          </p:nvPr>
        </p:nvSpPr>
        <p:spPr>
          <a:xfrm>
            <a:off x="4848860" y="3387725"/>
            <a:ext cx="453390" cy="4064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sz="1705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 sz="1705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83" name="文本框 65"/>
          <p:cNvSpPr txBox="1"/>
          <p:nvPr>
            <p:custDataLst>
              <p:tags r:id="rId23"/>
            </p:custDataLst>
          </p:nvPr>
        </p:nvSpPr>
        <p:spPr>
          <a:xfrm>
            <a:off x="5063490" y="2234565"/>
            <a:ext cx="453390" cy="4064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sz="1705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altLang="zh-CN" sz="1705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2011680" y="1335617"/>
            <a:ext cx="1835573" cy="11233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应急管理中预防有两层含义：一是事故的预防工作，即通过安全管理和安全技术等手段，尽可能地防止事故的发生；二是在假定事故必然发生的前提下，通过低成本、高效率的预防措施，减少事故损失，降低事故的影响或严重程度。</a:t>
            </a:r>
            <a:endParaRPr lang="en-US" altLang="zh-CN" sz="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410373" y="1169670"/>
            <a:ext cx="436880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r">
              <a:lnSpc>
                <a:spcPct val="120000"/>
              </a:lnSpc>
            </a:pPr>
            <a:r>
              <a:rPr lang="zh-CN" altLang="en-US" sz="99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预防</a:t>
            </a:r>
            <a:endParaRPr lang="zh-CN" altLang="en-US" sz="99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941493" y="3052798"/>
            <a:ext cx="1835573" cy="15659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应急准备是应急管理过程中一个极其关键的过程，它针对可能发生的事故，为迅速有效地开展应急行动，而预先做出各种准备，包括应急体系的建立、有关部门和人员职责的落实、应急预案的编制、应急队伍的建设、应急设备设施及物资的准备和维护、应急预案的演习、与外部应急力量的衔接等，其目标是保持重大事故应急救援所需的应急能力。</a:t>
            </a:r>
            <a:endParaRPr lang="en-US" altLang="zh-CN" sz="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340187" y="2814461"/>
            <a:ext cx="436880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r">
              <a:lnSpc>
                <a:spcPct val="120000"/>
              </a:lnSpc>
            </a:pPr>
            <a:r>
              <a:rPr lang="zh-CN" altLang="en-US" sz="99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准备</a:t>
            </a:r>
            <a:endParaRPr lang="zh-CN" altLang="en-US" sz="99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6391910" y="2946400"/>
            <a:ext cx="2652395" cy="12712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恢复工作应该在事故发生后立即进行。恢复工作首先要使事故影响区域恢复到相对安全的基本状态，然后逐步恢复到正常状态。可分为短期恢复和长期恢复。在短期恢复工作中，要求立即进行的包括事故损失评估、原因调查、清理废墟等，并注意避免出现新的紧急情况。长期恢复包括厂区重建和受影响区域的重新规划和发展，在长期恢复工作中，应吸取事故和应急救援的经验教训，开展进一步的预防工作和减灾行动。</a:t>
            </a:r>
            <a:endParaRPr lang="en-US" altLang="zh-CN" sz="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6391769" y="2780595"/>
            <a:ext cx="436880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99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恢复</a:t>
            </a:r>
            <a:endParaRPr lang="zh-CN" altLang="en-US" sz="99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23"/>
          <p:cNvSpPr txBox="1"/>
          <p:nvPr/>
        </p:nvSpPr>
        <p:spPr>
          <a:xfrm>
            <a:off x="4788535" y="4356735"/>
            <a:ext cx="2032000" cy="753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应急响应是在事故发生后立即采取的应急与救援行动。包括事故的报警与通报、人员的紧急疏散、急救与医疗、消防和工程抢险措施、信息收集与应急决策和外部救援等，其目标是尽可能地抢救受害人员、保护可能受威胁的人群，尽可能控制并消除事故。应急响应可划分为两个阶段，即初级响应和扩大应急。</a:t>
            </a:r>
            <a:endParaRPr lang="en-US" altLang="zh-CN" sz="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4860502" y="4083615"/>
            <a:ext cx="436880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响应</a:t>
            </a:r>
            <a:endParaRPr lang="zh-CN" altLang="en-US" sz="99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93" name="文本框 37"/>
          <p:cNvSpPr txBox="1"/>
          <p:nvPr/>
        </p:nvSpPr>
        <p:spPr>
          <a:xfrm>
            <a:off x="278836" y="189794"/>
            <a:ext cx="1737360" cy="2628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 anchorCtr="0">
            <a:spAutoFit/>
          </a:bodyPr>
          <a:p>
            <a:pPr defTabSz="963930"/>
            <a:r>
              <a:rPr lang="zh-CN" altLang="en-US" sz="170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一、应急管理概述</a:t>
            </a:r>
            <a:endParaRPr lang="zh-CN" altLang="en-US" sz="170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19494" name="文本框 38"/>
          <p:cNvSpPr txBox="1"/>
          <p:nvPr/>
        </p:nvSpPr>
        <p:spPr>
          <a:xfrm>
            <a:off x="278836" y="656026"/>
            <a:ext cx="137160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 anchorCtr="0">
            <a:spAutoFit/>
          </a:bodyPr>
          <a:p>
            <a:pPr defTabSz="963930"/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charset="0"/>
              </a:rPr>
              <a:t>应急管理的运行模式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24"/>
            </p:custDataLst>
          </p:nvPr>
        </p:nvSpPr>
        <p:spPr>
          <a:xfrm>
            <a:off x="6054457" y="226821"/>
            <a:ext cx="3023616" cy="8839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855" noProof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急管理是对重大事故的全过程管理，贯穿于事故发生前、中、后的各个过程，包括预防、准备、响应和恢复四个阶段。尽管在实际情况中，这些阶段往往是交叉的，但每一阶段都有自己明确的目标，而且每一阶段又是构筑在前一阶段的基础之上。因而，预防、准备、响应和恢复的相互关联，构成了重大事故应急管理的循环过程</a:t>
            </a:r>
            <a:endParaRPr lang="zh-CN" altLang="en-US" sz="855" noProof="1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496" name="文本框 7"/>
          <p:cNvSpPr txBox="1"/>
          <p:nvPr/>
        </p:nvSpPr>
        <p:spPr>
          <a:xfrm>
            <a:off x="7246973" y="4300150"/>
            <a:ext cx="189653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初级响应是在事故初期，企业应用自己的救援力量，使事故得到有效控制。但如果事故的规模和性质超出本单位的应急能力，则应请求增援和扩大应急救援活动的强度，以便最终控制事故。</a:t>
            </a:r>
            <a:endParaRPr lang="zh-CN" altLang="en-US" sz="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左右箭头 10"/>
          <p:cNvSpPr/>
          <p:nvPr>
            <p:custDataLst>
              <p:tags r:id="rId25"/>
            </p:custDataLst>
          </p:nvPr>
        </p:nvSpPr>
        <p:spPr>
          <a:xfrm>
            <a:off x="6764584" y="4587664"/>
            <a:ext cx="460587" cy="102729"/>
          </a:xfrm>
          <a:prstGeom prst="leftRightArrow">
            <a:avLst/>
          </a:prstGeom>
          <a:noFill/>
          <a:ln>
            <a:solidFill>
              <a:schemeClr val="l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280" strike="noStrike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custDataLst>
              <p:tags r:id="rId26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5024" tIns="32512" rIns="65024" bIns="32512" numCol="1" rtlCol="0" anchor="ctr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E01EE5D-26FB-46D5-A381-ECFB35BF1D34}" type="slidenum">
              <a:rPr kumimoji="0" lang="zh-CN" altLang="en-US" sz="855" b="0" i="0" u="none" strike="noStrike" kern="1200" cap="none" spc="0" normalizeH="0" baseline="0" noProof="1" smtClean="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855" b="0" i="0" u="none" strike="noStrike" kern="1200" cap="none" spc="0" normalizeH="0" baseline="0" noProof="1" smtClean="0">
              <a:solidFill>
                <a:schemeClr val="dk1">
                  <a:tint val="75000"/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27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KSO_Shape"/>
          <p:cNvSpPr/>
          <p:nvPr>
            <p:custDataLst>
              <p:tags r:id="rId4"/>
            </p:custDataLst>
          </p:nvPr>
        </p:nvSpPr>
        <p:spPr>
          <a:xfrm>
            <a:off x="755951" y="1996738"/>
            <a:ext cx="314326" cy="1024977"/>
          </a:xfrm>
          <a:custGeom>
            <a:avLst/>
            <a:gdLst>
              <a:gd name="connsiteX0" fmla="*/ 859915 w 2448000"/>
              <a:gd name="connsiteY0" fmla="*/ 7024914 h 8003471"/>
              <a:gd name="connsiteX1" fmla="*/ 1588085 w 2448000"/>
              <a:gd name="connsiteY1" fmla="*/ 7024914 h 8003471"/>
              <a:gd name="connsiteX2" fmla="*/ 1588085 w 2448000"/>
              <a:gd name="connsiteY2" fmla="*/ 7699680 h 8003471"/>
              <a:gd name="connsiteX3" fmla="*/ 859915 w 2448000"/>
              <a:gd name="connsiteY3" fmla="*/ 8003471 h 8003471"/>
              <a:gd name="connsiteX4" fmla="*/ 0 w 2448000"/>
              <a:gd name="connsiteY4" fmla="*/ 6062134 h 8003471"/>
              <a:gd name="connsiteX5" fmla="*/ 2448000 w 2448000"/>
              <a:gd name="connsiteY5" fmla="*/ 6062134 h 8003471"/>
              <a:gd name="connsiteX6" fmla="*/ 2014384 w 2448000"/>
              <a:gd name="connsiteY6" fmla="*/ 6867677 h 8003471"/>
              <a:gd name="connsiteX7" fmla="*/ 433616 w 2448000"/>
              <a:gd name="connsiteY7" fmla="*/ 6867677 h 8003471"/>
              <a:gd name="connsiteX8" fmla="*/ 18000 w 2448000"/>
              <a:gd name="connsiteY8" fmla="*/ 941010 h 8003471"/>
              <a:gd name="connsiteX9" fmla="*/ 2430000 w 2448000"/>
              <a:gd name="connsiteY9" fmla="*/ 941010 h 8003471"/>
              <a:gd name="connsiteX10" fmla="*/ 2430000 w 2448000"/>
              <a:gd name="connsiteY10" fmla="*/ 5904896 h 8003471"/>
              <a:gd name="connsiteX11" fmla="*/ 18000 w 2448000"/>
              <a:gd name="connsiteY11" fmla="*/ 5904896 h 8003471"/>
              <a:gd name="connsiteX12" fmla="*/ 409886 w 2448000"/>
              <a:gd name="connsiteY12" fmla="*/ 0 h 8003471"/>
              <a:gd name="connsiteX13" fmla="*/ 2038114 w 2448000"/>
              <a:gd name="connsiteY13" fmla="*/ 0 h 8003471"/>
              <a:gd name="connsiteX14" fmla="*/ 2430000 w 2448000"/>
              <a:gd name="connsiteY14" fmla="*/ 391886 h 8003471"/>
              <a:gd name="connsiteX15" fmla="*/ 2430000 w 2448000"/>
              <a:gd name="connsiteY15" fmla="*/ 783772 h 8003471"/>
              <a:gd name="connsiteX16" fmla="*/ 18000 w 2448000"/>
              <a:gd name="connsiteY16" fmla="*/ 783772 h 8003471"/>
              <a:gd name="connsiteX17" fmla="*/ 18000 w 2448000"/>
              <a:gd name="connsiteY17" fmla="*/ 391886 h 8003471"/>
              <a:gd name="connsiteX18" fmla="*/ 409886 w 2448000"/>
              <a:gd name="connsiteY18" fmla="*/ 0 h 800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48000" h="8003471">
                <a:moveTo>
                  <a:pt x="859915" y="7024914"/>
                </a:moveTo>
                <a:lnTo>
                  <a:pt x="1588085" y="7024914"/>
                </a:lnTo>
                <a:lnTo>
                  <a:pt x="1588085" y="7699680"/>
                </a:lnTo>
                <a:lnTo>
                  <a:pt x="859915" y="8003471"/>
                </a:lnTo>
                <a:close/>
                <a:moveTo>
                  <a:pt x="0" y="6062134"/>
                </a:moveTo>
                <a:lnTo>
                  <a:pt x="2448000" y="6062134"/>
                </a:lnTo>
                <a:lnTo>
                  <a:pt x="2014384" y="6867677"/>
                </a:lnTo>
                <a:lnTo>
                  <a:pt x="433616" y="6867677"/>
                </a:lnTo>
                <a:close/>
                <a:moveTo>
                  <a:pt x="18000" y="941010"/>
                </a:moveTo>
                <a:lnTo>
                  <a:pt x="2430000" y="941010"/>
                </a:lnTo>
                <a:lnTo>
                  <a:pt x="2430000" y="5904896"/>
                </a:lnTo>
                <a:lnTo>
                  <a:pt x="18000" y="5904896"/>
                </a:lnTo>
                <a:close/>
                <a:moveTo>
                  <a:pt x="409886" y="0"/>
                </a:moveTo>
                <a:lnTo>
                  <a:pt x="2038114" y="0"/>
                </a:lnTo>
                <a:cubicBezTo>
                  <a:pt x="2254547" y="0"/>
                  <a:pt x="2430000" y="175453"/>
                  <a:pt x="2430000" y="391886"/>
                </a:cubicBezTo>
                <a:lnTo>
                  <a:pt x="2430000" y="783772"/>
                </a:lnTo>
                <a:lnTo>
                  <a:pt x="18000" y="783772"/>
                </a:lnTo>
                <a:lnTo>
                  <a:pt x="18000" y="391886"/>
                </a:lnTo>
                <a:cubicBezTo>
                  <a:pt x="18000" y="175453"/>
                  <a:pt x="193453" y="0"/>
                  <a:pt x="409886" y="0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1502410" y="2139950"/>
            <a:ext cx="69265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四、燃气生产安全事故应急处置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6"/>
            </p:custDataLst>
          </p:nvPr>
        </p:nvCxnSpPr>
        <p:spPr>
          <a:xfrm>
            <a:off x="5954102" y="3370782"/>
            <a:ext cx="777352" cy="0"/>
          </a:xfrm>
          <a:prstGeom prst="line">
            <a:avLst/>
          </a:prstGeom>
          <a:ln w="38100">
            <a:solidFill>
              <a:schemeClr val="lt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691640" y="3795395"/>
            <a:ext cx="53378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城镇燃气生产安全事故应急处置</a:t>
            </a:r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5"/>
          <p:cNvSpPr/>
          <p:nvPr userDrawn="1">
            <p:custDataLst>
              <p:tags r:id="rId1"/>
            </p:custDataLst>
          </p:nvPr>
        </p:nvSpPr>
        <p:spPr>
          <a:xfrm rot="10800000" flipH="1">
            <a:off x="-1" y="-1"/>
            <a:ext cx="2481943" cy="5143501"/>
          </a:xfrm>
          <a:custGeom>
            <a:avLst/>
            <a:gdLst>
              <a:gd name="connsiteX0" fmla="*/ 0 w 3309257"/>
              <a:gd name="connsiteY0" fmla="*/ 6858001 h 6858001"/>
              <a:gd name="connsiteX1" fmla="*/ 3309257 w 3309257"/>
              <a:gd name="connsiteY1" fmla="*/ 6858001 h 6858001"/>
              <a:gd name="connsiteX2" fmla="*/ 1718889 w 3309257"/>
              <a:gd name="connsiteY2" fmla="*/ 0 h 6858001"/>
              <a:gd name="connsiteX3" fmla="*/ 0 w 3309257"/>
              <a:gd name="connsiteY3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9257" h="6858001">
                <a:moveTo>
                  <a:pt x="0" y="6858001"/>
                </a:moveTo>
                <a:lnTo>
                  <a:pt x="3309257" y="6858001"/>
                </a:lnTo>
                <a:lnTo>
                  <a:pt x="171888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 dirty="0">
              <a:solidFill>
                <a:schemeClr val="lt1"/>
              </a:solidFill>
            </a:endParaRPr>
          </a:p>
        </p:txBody>
      </p:sp>
      <p:sp>
        <p:nvSpPr>
          <p:cNvPr id="20" name="任意多边形: 形状 6"/>
          <p:cNvSpPr/>
          <p:nvPr userDrawn="1">
            <p:custDataLst>
              <p:tags r:id="rId2"/>
            </p:custDataLst>
          </p:nvPr>
        </p:nvSpPr>
        <p:spPr>
          <a:xfrm rot="11574254">
            <a:off x="1882214" y="-150105"/>
            <a:ext cx="728651" cy="5443707"/>
          </a:xfrm>
          <a:custGeom>
            <a:avLst/>
            <a:gdLst>
              <a:gd name="connsiteX0" fmla="*/ 0 w 971535"/>
              <a:gd name="connsiteY0" fmla="*/ 7258276 h 7258276"/>
              <a:gd name="connsiteX1" fmla="*/ 932891 w 971535"/>
              <a:gd name="connsiteY1" fmla="*/ 8853 h 7258276"/>
              <a:gd name="connsiteX2" fmla="*/ 971535 w 971535"/>
              <a:gd name="connsiteY2" fmla="*/ 0 h 7258276"/>
              <a:gd name="connsiteX3" fmla="*/ 971535 w 971535"/>
              <a:gd name="connsiteY3" fmla="*/ 7035689 h 725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35" h="7258276">
                <a:moveTo>
                  <a:pt x="0" y="7258276"/>
                </a:moveTo>
                <a:lnTo>
                  <a:pt x="932891" y="8853"/>
                </a:lnTo>
                <a:lnTo>
                  <a:pt x="971535" y="0"/>
                </a:lnTo>
                <a:lnTo>
                  <a:pt x="971535" y="703568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1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1307488" y="2952750"/>
            <a:ext cx="1044752" cy="2190750"/>
          </a:xfrm>
          <a:custGeom>
            <a:avLst/>
            <a:gdLst>
              <a:gd name="connsiteX0" fmla="*/ 1089482 w 1393003"/>
              <a:gd name="connsiteY0" fmla="*/ 0 h 2921000"/>
              <a:gd name="connsiteX1" fmla="*/ 1393003 w 1393003"/>
              <a:gd name="connsiteY1" fmla="*/ 2921000 h 2921000"/>
              <a:gd name="connsiteX2" fmla="*/ 0 w 1393003"/>
              <a:gd name="connsiteY2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3003" h="2921000">
                <a:moveTo>
                  <a:pt x="1089482" y="0"/>
                </a:moveTo>
                <a:lnTo>
                  <a:pt x="1393003" y="2921000"/>
                </a:lnTo>
                <a:lnTo>
                  <a:pt x="0" y="2921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4701064" y="1002983"/>
            <a:ext cx="395764" cy="623411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p>
            <a:r>
              <a:rPr lang="en-US" altLang="zh-CN" sz="36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en-US" altLang="zh-CN" sz="36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>
            <p:custDataLst>
              <p:tags r:id="rId5"/>
            </p:custDataLst>
          </p:nvPr>
        </p:nvGrpSpPr>
        <p:grpSpPr>
          <a:xfrm>
            <a:off x="4320540" y="1157764"/>
            <a:ext cx="209550" cy="260985"/>
            <a:chOff x="9072" y="2431"/>
            <a:chExt cx="440" cy="548"/>
          </a:xfrm>
        </p:grpSpPr>
        <p:sp>
          <p:nvSpPr>
            <p:cNvPr id="34" name="任意多边形: 形状 33"/>
            <p:cNvSpPr/>
            <p:nvPr>
              <p:custDataLst>
                <p:tags r:id="rId6"/>
              </p:custDataLst>
            </p:nvPr>
          </p:nvSpPr>
          <p:spPr>
            <a:xfrm rot="697528">
              <a:off x="9072" y="2431"/>
              <a:ext cx="390" cy="548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80000"/>
            </a:bodyPr>
            <a:p>
              <a:pPr algn="ctr"/>
              <a:endParaRPr lang="zh-CN" altLang="en-US" sz="1350" dirty="0">
                <a:solidFill>
                  <a:schemeClr val="dk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等腰三角形 34"/>
            <p:cNvSpPr/>
            <p:nvPr>
              <p:custDataLst>
                <p:tags r:id="rId7"/>
              </p:custDataLst>
            </p:nvPr>
          </p:nvSpPr>
          <p:spPr>
            <a:xfrm>
              <a:off x="9170" y="2474"/>
              <a:ext cx="343" cy="46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p>
              <a:pPr algn="ctr"/>
              <a:endParaRPr lang="zh-CN" altLang="en-US" sz="1350">
                <a:solidFill>
                  <a:schemeClr val="dk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0" name="文本框 29"/>
          <p:cNvSpPr txBox="1"/>
          <p:nvPr>
            <p:custDataLst>
              <p:tags r:id="rId8"/>
            </p:custDataLst>
          </p:nvPr>
        </p:nvSpPr>
        <p:spPr>
          <a:xfrm>
            <a:off x="4701064" y="1888808"/>
            <a:ext cx="395764" cy="623411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p>
            <a:r>
              <a:rPr lang="en-US" altLang="zh-CN" sz="360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en-US" altLang="zh-CN" sz="360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>
            <p:custDataLst>
              <p:tags r:id="rId9"/>
            </p:custDataLst>
          </p:nvPr>
        </p:nvGrpSpPr>
        <p:grpSpPr>
          <a:xfrm>
            <a:off x="4320540" y="2070259"/>
            <a:ext cx="209550" cy="260985"/>
            <a:chOff x="9072" y="4347"/>
            <a:chExt cx="440" cy="548"/>
          </a:xfrm>
        </p:grpSpPr>
        <p:sp>
          <p:nvSpPr>
            <p:cNvPr id="37" name="任意多边形: 形状 36"/>
            <p:cNvSpPr/>
            <p:nvPr>
              <p:custDataLst>
                <p:tags r:id="rId10"/>
              </p:custDataLst>
            </p:nvPr>
          </p:nvSpPr>
          <p:spPr>
            <a:xfrm rot="697528">
              <a:off x="9072" y="4347"/>
              <a:ext cx="390" cy="548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80000"/>
            </a:bodyPr>
            <a:p>
              <a:pPr algn="ctr"/>
              <a:endParaRPr lang="zh-CN" altLang="en-US" sz="1350">
                <a:solidFill>
                  <a:schemeClr val="dk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等腰三角形 37"/>
            <p:cNvSpPr/>
            <p:nvPr>
              <p:custDataLst>
                <p:tags r:id="rId11"/>
              </p:custDataLst>
            </p:nvPr>
          </p:nvSpPr>
          <p:spPr>
            <a:xfrm>
              <a:off x="9170" y="4390"/>
              <a:ext cx="343" cy="46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p>
              <a:pPr algn="ctr"/>
              <a:endParaRPr lang="zh-CN" altLang="en-US" sz="1350">
                <a:solidFill>
                  <a:schemeClr val="dk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3" name="文本框 32"/>
          <p:cNvSpPr txBox="1"/>
          <p:nvPr>
            <p:custDataLst>
              <p:tags r:id="rId12"/>
            </p:custDataLst>
          </p:nvPr>
        </p:nvSpPr>
        <p:spPr>
          <a:xfrm>
            <a:off x="4701064" y="2774156"/>
            <a:ext cx="395764" cy="623411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p>
            <a:r>
              <a:rPr lang="en-US" altLang="zh-CN" sz="360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en-US" altLang="zh-CN" sz="3600">
              <a:solidFill>
                <a:schemeClr val="dk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>
            <p:custDataLst>
              <p:tags r:id="rId13"/>
            </p:custDataLst>
          </p:nvPr>
        </p:nvGrpSpPr>
        <p:grpSpPr>
          <a:xfrm>
            <a:off x="4320540" y="2955608"/>
            <a:ext cx="209550" cy="260985"/>
            <a:chOff x="9072" y="6206"/>
            <a:chExt cx="440" cy="548"/>
          </a:xfrm>
        </p:grpSpPr>
        <p:sp>
          <p:nvSpPr>
            <p:cNvPr id="40" name="任意多边形: 形状 39"/>
            <p:cNvSpPr/>
            <p:nvPr>
              <p:custDataLst>
                <p:tags r:id="rId14"/>
              </p:custDataLst>
            </p:nvPr>
          </p:nvSpPr>
          <p:spPr>
            <a:xfrm rot="697528">
              <a:off x="9072" y="6206"/>
              <a:ext cx="390" cy="548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80000"/>
            </a:bodyPr>
            <a:p>
              <a:pPr algn="ctr"/>
              <a:endParaRPr lang="zh-CN" altLang="en-US" sz="1350">
                <a:solidFill>
                  <a:schemeClr val="dk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等腰三角形 40"/>
            <p:cNvSpPr/>
            <p:nvPr>
              <p:custDataLst>
                <p:tags r:id="rId15"/>
              </p:custDataLst>
            </p:nvPr>
          </p:nvSpPr>
          <p:spPr>
            <a:xfrm>
              <a:off x="9170" y="6249"/>
              <a:ext cx="343" cy="46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p>
              <a:pPr algn="ctr"/>
              <a:endParaRPr lang="zh-CN" altLang="en-US" sz="1350">
                <a:solidFill>
                  <a:schemeClr val="dk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9" name="文本框 38"/>
          <p:cNvSpPr txBox="1"/>
          <p:nvPr>
            <p:custDataLst>
              <p:tags r:id="rId16"/>
            </p:custDataLst>
          </p:nvPr>
        </p:nvSpPr>
        <p:spPr>
          <a:xfrm>
            <a:off x="4701064" y="3659505"/>
            <a:ext cx="395764" cy="623411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p>
            <a:r>
              <a:rPr lang="en-US" altLang="zh-CN" sz="360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en-US" altLang="zh-CN" sz="3600">
              <a:solidFill>
                <a:schemeClr val="dk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>
            <p:custDataLst>
              <p:tags r:id="rId17"/>
            </p:custDataLst>
          </p:nvPr>
        </p:nvGrpSpPr>
        <p:grpSpPr>
          <a:xfrm>
            <a:off x="4320540" y="3840956"/>
            <a:ext cx="209550" cy="260985"/>
            <a:chOff x="9072" y="8065"/>
            <a:chExt cx="440" cy="548"/>
          </a:xfrm>
        </p:grpSpPr>
        <p:sp>
          <p:nvSpPr>
            <p:cNvPr id="43" name="任意多边形: 形状 42"/>
            <p:cNvSpPr/>
            <p:nvPr>
              <p:custDataLst>
                <p:tags r:id="rId18"/>
              </p:custDataLst>
            </p:nvPr>
          </p:nvSpPr>
          <p:spPr>
            <a:xfrm rot="697528">
              <a:off x="9072" y="8065"/>
              <a:ext cx="390" cy="548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80000"/>
            </a:bodyPr>
            <a:p>
              <a:pPr algn="ctr"/>
              <a:endParaRPr lang="zh-CN" altLang="en-US" sz="1350">
                <a:solidFill>
                  <a:schemeClr val="dk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4" name="等腰三角形 43"/>
            <p:cNvSpPr/>
            <p:nvPr>
              <p:custDataLst>
                <p:tags r:id="rId19"/>
              </p:custDataLst>
            </p:nvPr>
          </p:nvSpPr>
          <p:spPr>
            <a:xfrm>
              <a:off x="9170" y="8108"/>
              <a:ext cx="343" cy="46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p>
              <a:pPr algn="ctr"/>
              <a:endParaRPr lang="zh-CN" altLang="en-US" sz="1350">
                <a:solidFill>
                  <a:schemeClr val="dk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5" name="文本框 44"/>
          <p:cNvSpPr txBox="1"/>
          <p:nvPr>
            <p:custDataLst>
              <p:tags r:id="rId20"/>
            </p:custDataLst>
          </p:nvPr>
        </p:nvSpPr>
        <p:spPr>
          <a:xfrm>
            <a:off x="5148263" y="2787333"/>
            <a:ext cx="2159794" cy="6457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1500" spc="15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瓶装液化石油气商业用户端泄漏应急处置</a:t>
            </a:r>
            <a:endParaRPr lang="zh-CN" altLang="en-US" sz="1500" spc="15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>
            <p:custDataLst>
              <p:tags r:id="rId21"/>
            </p:custDataLst>
          </p:nvPr>
        </p:nvSpPr>
        <p:spPr>
          <a:xfrm>
            <a:off x="5148263" y="1058863"/>
            <a:ext cx="2159794" cy="6457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1500" spc="15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燃气管道第三方施工破坏应急处置</a:t>
            </a:r>
            <a:endParaRPr lang="zh-CN" altLang="en-US" sz="1500" spc="15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>
            <p:custDataLst>
              <p:tags r:id="rId22"/>
            </p:custDataLst>
          </p:nvPr>
        </p:nvSpPr>
        <p:spPr>
          <a:xfrm>
            <a:off x="5220018" y="1888808"/>
            <a:ext cx="2159794" cy="6457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1500" spc="15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管道燃气用户端泄漏应急处置</a:t>
            </a:r>
            <a:endParaRPr lang="zh-CN" altLang="en-US" sz="1500" spc="15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>
            <p:custDataLst>
              <p:tags r:id="rId23"/>
            </p:custDataLst>
          </p:nvPr>
        </p:nvSpPr>
        <p:spPr>
          <a:xfrm>
            <a:off x="5277803" y="3660458"/>
            <a:ext cx="2159794" cy="6457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1500" spc="15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厂站工艺设备燃气泄漏应急处置</a:t>
            </a:r>
            <a:endParaRPr lang="zh-CN" altLang="en-US" sz="1500" spc="15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>
            <p:custDataLst>
              <p:tags r:id="rId24"/>
            </p:custDataLst>
          </p:nvPr>
        </p:nvSpPr>
        <p:spPr>
          <a:xfrm>
            <a:off x="436721" y="342900"/>
            <a:ext cx="1051560" cy="622459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rPr>
              <a:t>索引</a:t>
            </a:r>
            <a:endParaRPr lang="zh-CN" altLang="en-US" sz="3200" dirty="0">
              <a:solidFill>
                <a:schemeClr val="lt1"/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</a:endParaRPr>
          </a:p>
        </p:txBody>
      </p:sp>
    </p:spTree>
    <p:custDataLst>
      <p:tags r:id="rId25"/>
    </p:custData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等腰三角形 2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5"/>
          <p:cNvSpPr/>
          <p:nvPr>
            <p:custDataLst>
              <p:tags r:id="rId4"/>
            </p:custDataLst>
          </p:nvPr>
        </p:nvSpPr>
        <p:spPr>
          <a:xfrm rot="5400000">
            <a:off x="2384425" y="-1613535"/>
            <a:ext cx="4369435" cy="9147810"/>
          </a:xfrm>
          <a:prstGeom prst="rect">
            <a:avLst/>
          </a:prstGeom>
          <a:solidFill>
            <a:schemeClr val="accent3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49"/>
          <p:cNvSpPr txBox="1"/>
          <p:nvPr>
            <p:custDataLst>
              <p:tags r:id="rId5"/>
            </p:custDataLst>
          </p:nvPr>
        </p:nvSpPr>
        <p:spPr>
          <a:xfrm>
            <a:off x="685165" y="250190"/>
            <a:ext cx="2425700" cy="501650"/>
          </a:xfrm>
          <a:prstGeom prst="rect">
            <a:avLst/>
          </a:prstGeom>
          <a:noFill/>
        </p:spPr>
        <p:txBody>
          <a:bodyPr wrap="square" lIns="72325" tIns="36162" rIns="72325" bIns="36162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 eaLnBrk="1" hangingPunct="1">
              <a:buFont typeface="Arial" panose="020B0604020202020204" pitchFamily="34" charset="0"/>
            </a:pPr>
            <a:r>
              <a:rPr lang="zh-CN" altLang="en-US" sz="28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应急处置通则</a:t>
            </a:r>
            <a:endParaRPr lang="zh-CN" altLang="en-US" sz="2800" b="1" dirty="0">
              <a:solidFill>
                <a:schemeClr val="l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PA-矩形 4"/>
          <p:cNvSpPr/>
          <p:nvPr>
            <p:custDataLst>
              <p:tags r:id="rId6"/>
            </p:custDataLst>
          </p:nvPr>
        </p:nvSpPr>
        <p:spPr>
          <a:xfrm>
            <a:off x="969645" y="1209675"/>
            <a:ext cx="7574915" cy="3347720"/>
          </a:xfrm>
          <a:prstGeom prst="rect">
            <a:avLst/>
          </a:prstGeom>
          <a:gradFill>
            <a:gsLst>
              <a:gs pos="0">
                <a:srgbClr val="CB3827"/>
              </a:gs>
              <a:gs pos="100000">
                <a:srgbClr val="E3685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8667750" y="1525270"/>
            <a:ext cx="139065" cy="3032125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>
            <p:custDataLst>
              <p:tags r:id="rId8"/>
            </p:custDataLst>
          </p:nvPr>
        </p:nvSpPr>
        <p:spPr>
          <a:xfrm>
            <a:off x="7466965" y="1990725"/>
            <a:ext cx="631825" cy="631825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7624445" y="2172970"/>
            <a:ext cx="311785" cy="249555"/>
          </a:xfrm>
          <a:custGeom>
            <a:avLst/>
            <a:gdLst>
              <a:gd name="T0" fmla="*/ 400 w 800"/>
              <a:gd name="T1" fmla="*/ 260 h 640"/>
              <a:gd name="T2" fmla="*/ 360 w 800"/>
              <a:gd name="T3" fmla="*/ 300 h 640"/>
              <a:gd name="T4" fmla="*/ 400 w 800"/>
              <a:gd name="T5" fmla="*/ 340 h 640"/>
              <a:gd name="T6" fmla="*/ 440 w 800"/>
              <a:gd name="T7" fmla="*/ 300 h 640"/>
              <a:gd name="T8" fmla="*/ 400 w 800"/>
              <a:gd name="T9" fmla="*/ 260 h 640"/>
              <a:gd name="T10" fmla="*/ 240 w 800"/>
              <a:gd name="T11" fmla="*/ 260 h 640"/>
              <a:gd name="T12" fmla="*/ 200 w 800"/>
              <a:gd name="T13" fmla="*/ 300 h 640"/>
              <a:gd name="T14" fmla="*/ 240 w 800"/>
              <a:gd name="T15" fmla="*/ 340 h 640"/>
              <a:gd name="T16" fmla="*/ 280 w 800"/>
              <a:gd name="T17" fmla="*/ 300 h 640"/>
              <a:gd name="T18" fmla="*/ 240 w 800"/>
              <a:gd name="T19" fmla="*/ 260 h 640"/>
              <a:gd name="T20" fmla="*/ 739 w 800"/>
              <a:gd name="T21" fmla="*/ 459 h 640"/>
              <a:gd name="T22" fmla="*/ 800 w 800"/>
              <a:gd name="T23" fmla="*/ 300 h 640"/>
              <a:gd name="T24" fmla="*/ 400 w 800"/>
              <a:gd name="T25" fmla="*/ 0 h 640"/>
              <a:gd name="T26" fmla="*/ 0 w 800"/>
              <a:gd name="T27" fmla="*/ 300 h 640"/>
              <a:gd name="T28" fmla="*/ 400 w 800"/>
              <a:gd name="T29" fmla="*/ 600 h 640"/>
              <a:gd name="T30" fmla="*/ 599 w 800"/>
              <a:gd name="T31" fmla="*/ 560 h 640"/>
              <a:gd name="T32" fmla="*/ 760 w 800"/>
              <a:gd name="T33" fmla="*/ 640 h 640"/>
              <a:gd name="T34" fmla="*/ 739 w 800"/>
              <a:gd name="T35" fmla="*/ 459 h 640"/>
              <a:gd name="T36" fmla="*/ 720 w 800"/>
              <a:gd name="T37" fmla="*/ 580 h 640"/>
              <a:gd name="T38" fmla="*/ 598 w 800"/>
              <a:gd name="T39" fmla="*/ 519 h 640"/>
              <a:gd name="T40" fmla="*/ 400 w 800"/>
              <a:gd name="T41" fmla="*/ 560 h 640"/>
              <a:gd name="T42" fmla="*/ 40 w 800"/>
              <a:gd name="T43" fmla="*/ 300 h 640"/>
              <a:gd name="T44" fmla="*/ 400 w 800"/>
              <a:gd name="T45" fmla="*/ 40 h 640"/>
              <a:gd name="T46" fmla="*/ 760 w 800"/>
              <a:gd name="T47" fmla="*/ 300 h 640"/>
              <a:gd name="T48" fmla="*/ 720 w 800"/>
              <a:gd name="T49" fmla="*/ 421 h 640"/>
              <a:gd name="T50" fmla="*/ 720 w 800"/>
              <a:gd name="T51" fmla="*/ 580 h 640"/>
              <a:gd name="T52" fmla="*/ 560 w 800"/>
              <a:gd name="T53" fmla="*/ 260 h 640"/>
              <a:gd name="T54" fmla="*/ 520 w 800"/>
              <a:gd name="T55" fmla="*/ 300 h 640"/>
              <a:gd name="T56" fmla="*/ 560 w 800"/>
              <a:gd name="T57" fmla="*/ 340 h 640"/>
              <a:gd name="T58" fmla="*/ 600 w 800"/>
              <a:gd name="T59" fmla="*/ 300 h 640"/>
              <a:gd name="T60" fmla="*/ 560 w 800"/>
              <a:gd name="T61" fmla="*/ 26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00" h="640">
                <a:moveTo>
                  <a:pt x="400" y="260"/>
                </a:moveTo>
                <a:cubicBezTo>
                  <a:pt x="378" y="260"/>
                  <a:pt x="360" y="278"/>
                  <a:pt x="360" y="300"/>
                </a:cubicBezTo>
                <a:cubicBezTo>
                  <a:pt x="360" y="322"/>
                  <a:pt x="378" y="340"/>
                  <a:pt x="400" y="340"/>
                </a:cubicBezTo>
                <a:cubicBezTo>
                  <a:pt x="422" y="340"/>
                  <a:pt x="440" y="322"/>
                  <a:pt x="440" y="300"/>
                </a:cubicBezTo>
                <a:cubicBezTo>
                  <a:pt x="440" y="278"/>
                  <a:pt x="422" y="260"/>
                  <a:pt x="400" y="260"/>
                </a:cubicBezTo>
                <a:close/>
                <a:moveTo>
                  <a:pt x="240" y="260"/>
                </a:moveTo>
                <a:cubicBezTo>
                  <a:pt x="218" y="260"/>
                  <a:pt x="200" y="278"/>
                  <a:pt x="200" y="300"/>
                </a:cubicBezTo>
                <a:cubicBezTo>
                  <a:pt x="200" y="322"/>
                  <a:pt x="218" y="340"/>
                  <a:pt x="240" y="340"/>
                </a:cubicBezTo>
                <a:cubicBezTo>
                  <a:pt x="262" y="340"/>
                  <a:pt x="280" y="322"/>
                  <a:pt x="280" y="300"/>
                </a:cubicBezTo>
                <a:cubicBezTo>
                  <a:pt x="280" y="278"/>
                  <a:pt x="262" y="260"/>
                  <a:pt x="240" y="260"/>
                </a:cubicBezTo>
                <a:close/>
                <a:moveTo>
                  <a:pt x="739" y="459"/>
                </a:moveTo>
                <a:cubicBezTo>
                  <a:pt x="777" y="413"/>
                  <a:pt x="800" y="358"/>
                  <a:pt x="800" y="300"/>
                </a:cubicBezTo>
                <a:cubicBezTo>
                  <a:pt x="800" y="134"/>
                  <a:pt x="620" y="0"/>
                  <a:pt x="400" y="0"/>
                </a:cubicBezTo>
                <a:cubicBezTo>
                  <a:pt x="179" y="0"/>
                  <a:pt x="0" y="134"/>
                  <a:pt x="0" y="300"/>
                </a:cubicBezTo>
                <a:cubicBezTo>
                  <a:pt x="0" y="466"/>
                  <a:pt x="179" y="600"/>
                  <a:pt x="400" y="600"/>
                </a:cubicBezTo>
                <a:cubicBezTo>
                  <a:pt x="472" y="600"/>
                  <a:pt x="540" y="586"/>
                  <a:pt x="599" y="560"/>
                </a:cubicBezTo>
                <a:cubicBezTo>
                  <a:pt x="626" y="549"/>
                  <a:pt x="760" y="640"/>
                  <a:pt x="760" y="640"/>
                </a:cubicBezTo>
                <a:cubicBezTo>
                  <a:pt x="760" y="640"/>
                  <a:pt x="721" y="481"/>
                  <a:pt x="739" y="459"/>
                </a:cubicBezTo>
                <a:close/>
                <a:moveTo>
                  <a:pt x="720" y="580"/>
                </a:moveTo>
                <a:cubicBezTo>
                  <a:pt x="720" y="580"/>
                  <a:pt x="619" y="504"/>
                  <a:pt x="598" y="519"/>
                </a:cubicBezTo>
                <a:cubicBezTo>
                  <a:pt x="542" y="545"/>
                  <a:pt x="475" y="560"/>
                  <a:pt x="400" y="560"/>
                </a:cubicBezTo>
                <a:cubicBezTo>
                  <a:pt x="190" y="560"/>
                  <a:pt x="40" y="444"/>
                  <a:pt x="40" y="300"/>
                </a:cubicBezTo>
                <a:cubicBezTo>
                  <a:pt x="40" y="156"/>
                  <a:pt x="190" y="40"/>
                  <a:pt x="400" y="40"/>
                </a:cubicBezTo>
                <a:cubicBezTo>
                  <a:pt x="609" y="40"/>
                  <a:pt x="760" y="156"/>
                  <a:pt x="760" y="300"/>
                </a:cubicBezTo>
                <a:cubicBezTo>
                  <a:pt x="760" y="344"/>
                  <a:pt x="752" y="390"/>
                  <a:pt x="720" y="421"/>
                </a:cubicBezTo>
                <a:cubicBezTo>
                  <a:pt x="677" y="464"/>
                  <a:pt x="720" y="580"/>
                  <a:pt x="720" y="580"/>
                </a:cubicBezTo>
                <a:close/>
                <a:moveTo>
                  <a:pt x="560" y="260"/>
                </a:moveTo>
                <a:cubicBezTo>
                  <a:pt x="538" y="260"/>
                  <a:pt x="520" y="278"/>
                  <a:pt x="520" y="300"/>
                </a:cubicBezTo>
                <a:cubicBezTo>
                  <a:pt x="520" y="322"/>
                  <a:pt x="538" y="340"/>
                  <a:pt x="560" y="340"/>
                </a:cubicBezTo>
                <a:cubicBezTo>
                  <a:pt x="582" y="340"/>
                  <a:pt x="600" y="322"/>
                  <a:pt x="600" y="300"/>
                </a:cubicBezTo>
                <a:cubicBezTo>
                  <a:pt x="600" y="278"/>
                  <a:pt x="582" y="260"/>
                  <a:pt x="560" y="2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PA-文本框 9"/>
          <p:cNvSpPr txBox="1"/>
          <p:nvPr>
            <p:custDataLst>
              <p:tags r:id="rId10"/>
            </p:custDataLst>
          </p:nvPr>
        </p:nvSpPr>
        <p:spPr>
          <a:xfrm>
            <a:off x="1076325" y="1153795"/>
            <a:ext cx="6390640" cy="32975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      </a:t>
            </a:r>
            <a:r>
              <a:rPr lang="zh-CN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现场出现紧急情况，应按照“关阀、断电、通风、警戒、疏散、  两报、救援、处置、恢复”的总体流程进行现场应急处置。各环节安全要求如下：</a:t>
            </a:r>
            <a:endParaRPr kumimoji="0" lang="zh-CN" altLang="zh-CN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    </a:t>
            </a:r>
            <a:r>
              <a:rPr lang="zh-CN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（</a:t>
            </a:r>
            <a:r>
              <a:rPr lang="en-US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1</a:t>
            </a:r>
            <a:r>
              <a:rPr lang="zh-CN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）关阀：出现紧急情况应立即切断气源；</a:t>
            </a:r>
            <a:endParaRPr kumimoji="0" lang="zh-CN" altLang="zh-CN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    </a:t>
            </a:r>
            <a:r>
              <a:rPr lang="zh-CN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（</a:t>
            </a:r>
            <a:r>
              <a:rPr lang="en-US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2</a:t>
            </a:r>
            <a:r>
              <a:rPr lang="zh-CN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）断电：应立即切断相关生产设备电源；</a:t>
            </a:r>
            <a:endParaRPr kumimoji="0" lang="zh-CN" altLang="zh-CN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    </a:t>
            </a:r>
            <a:r>
              <a:rPr lang="zh-CN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（</a:t>
            </a:r>
            <a:r>
              <a:rPr lang="en-US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3</a:t>
            </a:r>
            <a:r>
              <a:rPr lang="zh-CN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）通风：应对相对封闭空间，采取自然和机械通风；</a:t>
            </a:r>
            <a:endParaRPr kumimoji="0" lang="zh-CN" altLang="zh-CN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    </a:t>
            </a:r>
            <a:r>
              <a:rPr lang="zh-CN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（</a:t>
            </a:r>
            <a:r>
              <a:rPr lang="en-US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4</a:t>
            </a:r>
            <a:r>
              <a:rPr lang="zh-CN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）警戒：禁止无关人员、车辆进入危险区域，禁止危险区域内车辆启动；</a:t>
            </a:r>
            <a:endParaRPr kumimoji="0" lang="zh-CN" altLang="zh-CN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    </a:t>
            </a:r>
            <a:r>
              <a:rPr lang="zh-CN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（</a:t>
            </a:r>
            <a:r>
              <a:rPr lang="en-US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5</a:t>
            </a:r>
            <a:r>
              <a:rPr lang="zh-CN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）疏散：应组织现场无关人员撤离危险区域；</a:t>
            </a:r>
            <a:endParaRPr kumimoji="0" lang="zh-CN" altLang="zh-CN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    </a:t>
            </a:r>
            <a:endParaRPr lang="zh-CN" altLang="en-US" sz="1600" noProof="0" dirty="0"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58527" y="2938922"/>
            <a:ext cx="868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小结</a:t>
            </a:r>
            <a:endParaRPr lang="zh-CN" altLang="en-US" sz="24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等腰三角形 2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5"/>
          <p:cNvSpPr/>
          <p:nvPr>
            <p:custDataLst>
              <p:tags r:id="rId4"/>
            </p:custDataLst>
          </p:nvPr>
        </p:nvSpPr>
        <p:spPr>
          <a:xfrm rot="5400000">
            <a:off x="2384425" y="-1613535"/>
            <a:ext cx="4369435" cy="9147810"/>
          </a:xfrm>
          <a:prstGeom prst="rect">
            <a:avLst/>
          </a:prstGeom>
          <a:solidFill>
            <a:schemeClr val="accent3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49"/>
          <p:cNvSpPr txBox="1"/>
          <p:nvPr>
            <p:custDataLst>
              <p:tags r:id="rId5"/>
            </p:custDataLst>
          </p:nvPr>
        </p:nvSpPr>
        <p:spPr>
          <a:xfrm>
            <a:off x="685165" y="250190"/>
            <a:ext cx="3140075" cy="563245"/>
          </a:xfrm>
          <a:prstGeom prst="rect">
            <a:avLst/>
          </a:prstGeom>
          <a:noFill/>
        </p:spPr>
        <p:txBody>
          <a:bodyPr wrap="square" lIns="72325" tIns="36162" rIns="72325" bIns="36162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 eaLnBrk="1" hangingPunct="1">
              <a:buFont typeface="Arial" panose="020B0604020202020204" pitchFamily="34" charset="0"/>
            </a:pPr>
            <a:r>
              <a:rPr lang="zh-CN" altLang="en-US" sz="32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应急处置通则</a:t>
            </a:r>
            <a:endParaRPr lang="zh-CN" altLang="en-US" sz="3200" b="1" dirty="0">
              <a:solidFill>
                <a:schemeClr val="l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PA-矩形 4"/>
          <p:cNvSpPr/>
          <p:nvPr>
            <p:custDataLst>
              <p:tags r:id="rId6"/>
            </p:custDataLst>
          </p:nvPr>
        </p:nvSpPr>
        <p:spPr>
          <a:xfrm>
            <a:off x="462280" y="751840"/>
            <a:ext cx="8082280" cy="3805555"/>
          </a:xfrm>
          <a:prstGeom prst="rect">
            <a:avLst/>
          </a:prstGeom>
          <a:gradFill>
            <a:gsLst>
              <a:gs pos="0">
                <a:srgbClr val="CB3827"/>
              </a:gs>
              <a:gs pos="100000">
                <a:srgbClr val="E3685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8667750" y="1525270"/>
            <a:ext cx="139065" cy="3032125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>
            <p:custDataLst>
              <p:tags r:id="rId8"/>
            </p:custDataLst>
          </p:nvPr>
        </p:nvSpPr>
        <p:spPr>
          <a:xfrm>
            <a:off x="7466965" y="1990725"/>
            <a:ext cx="631825" cy="631825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7624445" y="2172970"/>
            <a:ext cx="311785" cy="249555"/>
          </a:xfrm>
          <a:custGeom>
            <a:avLst/>
            <a:gdLst>
              <a:gd name="T0" fmla="*/ 400 w 800"/>
              <a:gd name="T1" fmla="*/ 260 h 640"/>
              <a:gd name="T2" fmla="*/ 360 w 800"/>
              <a:gd name="T3" fmla="*/ 300 h 640"/>
              <a:gd name="T4" fmla="*/ 400 w 800"/>
              <a:gd name="T5" fmla="*/ 340 h 640"/>
              <a:gd name="T6" fmla="*/ 440 w 800"/>
              <a:gd name="T7" fmla="*/ 300 h 640"/>
              <a:gd name="T8" fmla="*/ 400 w 800"/>
              <a:gd name="T9" fmla="*/ 260 h 640"/>
              <a:gd name="T10" fmla="*/ 240 w 800"/>
              <a:gd name="T11" fmla="*/ 260 h 640"/>
              <a:gd name="T12" fmla="*/ 200 w 800"/>
              <a:gd name="T13" fmla="*/ 300 h 640"/>
              <a:gd name="T14" fmla="*/ 240 w 800"/>
              <a:gd name="T15" fmla="*/ 340 h 640"/>
              <a:gd name="T16" fmla="*/ 280 w 800"/>
              <a:gd name="T17" fmla="*/ 300 h 640"/>
              <a:gd name="T18" fmla="*/ 240 w 800"/>
              <a:gd name="T19" fmla="*/ 260 h 640"/>
              <a:gd name="T20" fmla="*/ 739 w 800"/>
              <a:gd name="T21" fmla="*/ 459 h 640"/>
              <a:gd name="T22" fmla="*/ 800 w 800"/>
              <a:gd name="T23" fmla="*/ 300 h 640"/>
              <a:gd name="T24" fmla="*/ 400 w 800"/>
              <a:gd name="T25" fmla="*/ 0 h 640"/>
              <a:gd name="T26" fmla="*/ 0 w 800"/>
              <a:gd name="T27" fmla="*/ 300 h 640"/>
              <a:gd name="T28" fmla="*/ 400 w 800"/>
              <a:gd name="T29" fmla="*/ 600 h 640"/>
              <a:gd name="T30" fmla="*/ 599 w 800"/>
              <a:gd name="T31" fmla="*/ 560 h 640"/>
              <a:gd name="T32" fmla="*/ 760 w 800"/>
              <a:gd name="T33" fmla="*/ 640 h 640"/>
              <a:gd name="T34" fmla="*/ 739 w 800"/>
              <a:gd name="T35" fmla="*/ 459 h 640"/>
              <a:gd name="T36" fmla="*/ 720 w 800"/>
              <a:gd name="T37" fmla="*/ 580 h 640"/>
              <a:gd name="T38" fmla="*/ 598 w 800"/>
              <a:gd name="T39" fmla="*/ 519 h 640"/>
              <a:gd name="T40" fmla="*/ 400 w 800"/>
              <a:gd name="T41" fmla="*/ 560 h 640"/>
              <a:gd name="T42" fmla="*/ 40 w 800"/>
              <a:gd name="T43" fmla="*/ 300 h 640"/>
              <a:gd name="T44" fmla="*/ 400 w 800"/>
              <a:gd name="T45" fmla="*/ 40 h 640"/>
              <a:gd name="T46" fmla="*/ 760 w 800"/>
              <a:gd name="T47" fmla="*/ 300 h 640"/>
              <a:gd name="T48" fmla="*/ 720 w 800"/>
              <a:gd name="T49" fmla="*/ 421 h 640"/>
              <a:gd name="T50" fmla="*/ 720 w 800"/>
              <a:gd name="T51" fmla="*/ 580 h 640"/>
              <a:gd name="T52" fmla="*/ 560 w 800"/>
              <a:gd name="T53" fmla="*/ 260 h 640"/>
              <a:gd name="T54" fmla="*/ 520 w 800"/>
              <a:gd name="T55" fmla="*/ 300 h 640"/>
              <a:gd name="T56" fmla="*/ 560 w 800"/>
              <a:gd name="T57" fmla="*/ 340 h 640"/>
              <a:gd name="T58" fmla="*/ 600 w 800"/>
              <a:gd name="T59" fmla="*/ 300 h 640"/>
              <a:gd name="T60" fmla="*/ 560 w 800"/>
              <a:gd name="T61" fmla="*/ 26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00" h="640">
                <a:moveTo>
                  <a:pt x="400" y="260"/>
                </a:moveTo>
                <a:cubicBezTo>
                  <a:pt x="378" y="260"/>
                  <a:pt x="360" y="278"/>
                  <a:pt x="360" y="300"/>
                </a:cubicBezTo>
                <a:cubicBezTo>
                  <a:pt x="360" y="322"/>
                  <a:pt x="378" y="340"/>
                  <a:pt x="400" y="340"/>
                </a:cubicBezTo>
                <a:cubicBezTo>
                  <a:pt x="422" y="340"/>
                  <a:pt x="440" y="322"/>
                  <a:pt x="440" y="300"/>
                </a:cubicBezTo>
                <a:cubicBezTo>
                  <a:pt x="440" y="278"/>
                  <a:pt x="422" y="260"/>
                  <a:pt x="400" y="260"/>
                </a:cubicBezTo>
                <a:close/>
                <a:moveTo>
                  <a:pt x="240" y="260"/>
                </a:moveTo>
                <a:cubicBezTo>
                  <a:pt x="218" y="260"/>
                  <a:pt x="200" y="278"/>
                  <a:pt x="200" y="300"/>
                </a:cubicBezTo>
                <a:cubicBezTo>
                  <a:pt x="200" y="322"/>
                  <a:pt x="218" y="340"/>
                  <a:pt x="240" y="340"/>
                </a:cubicBezTo>
                <a:cubicBezTo>
                  <a:pt x="262" y="340"/>
                  <a:pt x="280" y="322"/>
                  <a:pt x="280" y="300"/>
                </a:cubicBezTo>
                <a:cubicBezTo>
                  <a:pt x="280" y="278"/>
                  <a:pt x="262" y="260"/>
                  <a:pt x="240" y="260"/>
                </a:cubicBezTo>
                <a:close/>
                <a:moveTo>
                  <a:pt x="739" y="459"/>
                </a:moveTo>
                <a:cubicBezTo>
                  <a:pt x="777" y="413"/>
                  <a:pt x="800" y="358"/>
                  <a:pt x="800" y="300"/>
                </a:cubicBezTo>
                <a:cubicBezTo>
                  <a:pt x="800" y="134"/>
                  <a:pt x="620" y="0"/>
                  <a:pt x="400" y="0"/>
                </a:cubicBezTo>
                <a:cubicBezTo>
                  <a:pt x="179" y="0"/>
                  <a:pt x="0" y="134"/>
                  <a:pt x="0" y="300"/>
                </a:cubicBezTo>
                <a:cubicBezTo>
                  <a:pt x="0" y="466"/>
                  <a:pt x="179" y="600"/>
                  <a:pt x="400" y="600"/>
                </a:cubicBezTo>
                <a:cubicBezTo>
                  <a:pt x="472" y="600"/>
                  <a:pt x="540" y="586"/>
                  <a:pt x="599" y="560"/>
                </a:cubicBezTo>
                <a:cubicBezTo>
                  <a:pt x="626" y="549"/>
                  <a:pt x="760" y="640"/>
                  <a:pt x="760" y="640"/>
                </a:cubicBezTo>
                <a:cubicBezTo>
                  <a:pt x="760" y="640"/>
                  <a:pt x="721" y="481"/>
                  <a:pt x="739" y="459"/>
                </a:cubicBezTo>
                <a:close/>
                <a:moveTo>
                  <a:pt x="720" y="580"/>
                </a:moveTo>
                <a:cubicBezTo>
                  <a:pt x="720" y="580"/>
                  <a:pt x="619" y="504"/>
                  <a:pt x="598" y="519"/>
                </a:cubicBezTo>
                <a:cubicBezTo>
                  <a:pt x="542" y="545"/>
                  <a:pt x="475" y="560"/>
                  <a:pt x="400" y="560"/>
                </a:cubicBezTo>
                <a:cubicBezTo>
                  <a:pt x="190" y="560"/>
                  <a:pt x="40" y="444"/>
                  <a:pt x="40" y="300"/>
                </a:cubicBezTo>
                <a:cubicBezTo>
                  <a:pt x="40" y="156"/>
                  <a:pt x="190" y="40"/>
                  <a:pt x="400" y="40"/>
                </a:cubicBezTo>
                <a:cubicBezTo>
                  <a:pt x="609" y="40"/>
                  <a:pt x="760" y="156"/>
                  <a:pt x="760" y="300"/>
                </a:cubicBezTo>
                <a:cubicBezTo>
                  <a:pt x="760" y="344"/>
                  <a:pt x="752" y="390"/>
                  <a:pt x="720" y="421"/>
                </a:cubicBezTo>
                <a:cubicBezTo>
                  <a:pt x="677" y="464"/>
                  <a:pt x="720" y="580"/>
                  <a:pt x="720" y="580"/>
                </a:cubicBezTo>
                <a:close/>
                <a:moveTo>
                  <a:pt x="560" y="260"/>
                </a:moveTo>
                <a:cubicBezTo>
                  <a:pt x="538" y="260"/>
                  <a:pt x="520" y="278"/>
                  <a:pt x="520" y="300"/>
                </a:cubicBezTo>
                <a:cubicBezTo>
                  <a:pt x="520" y="322"/>
                  <a:pt x="538" y="340"/>
                  <a:pt x="560" y="340"/>
                </a:cubicBezTo>
                <a:cubicBezTo>
                  <a:pt x="582" y="340"/>
                  <a:pt x="600" y="322"/>
                  <a:pt x="600" y="300"/>
                </a:cubicBezTo>
                <a:cubicBezTo>
                  <a:pt x="600" y="278"/>
                  <a:pt x="582" y="260"/>
                  <a:pt x="560" y="2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PA-文本框 9"/>
          <p:cNvSpPr txBox="1"/>
          <p:nvPr>
            <p:custDataLst>
              <p:tags r:id="rId10"/>
            </p:custDataLst>
          </p:nvPr>
        </p:nvSpPr>
        <p:spPr>
          <a:xfrm>
            <a:off x="687705" y="1150620"/>
            <a:ext cx="6351270" cy="16941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      </a:t>
            </a:r>
            <a:r>
              <a:rPr lang="zh-CN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（</a:t>
            </a:r>
            <a:r>
              <a:rPr lang="en-US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6</a:t>
            </a:r>
            <a:r>
              <a:rPr lang="zh-CN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）两报：应立即向上级报告，向政府相关部门报警；</a:t>
            </a:r>
            <a:endParaRPr kumimoji="0" lang="zh-CN" altLang="zh-CN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    </a:t>
            </a:r>
            <a:r>
              <a:rPr lang="zh-CN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（</a:t>
            </a:r>
            <a:r>
              <a:rPr lang="en-US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7</a:t>
            </a:r>
            <a:r>
              <a:rPr lang="zh-CN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）救援：应对受伤人员进行现场急救，并根据情况拨打</a:t>
            </a:r>
            <a:r>
              <a:rPr lang="en-US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120</a:t>
            </a:r>
            <a:r>
              <a:rPr lang="zh-CN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；</a:t>
            </a:r>
            <a:endParaRPr kumimoji="0" lang="zh-CN" altLang="zh-CN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    </a:t>
            </a:r>
            <a:r>
              <a:rPr lang="zh-CN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（</a:t>
            </a:r>
            <a:r>
              <a:rPr lang="en-US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8</a:t>
            </a:r>
            <a:r>
              <a:rPr lang="zh-CN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）处置：进行故障排查、设备修复前，应对气体（天然气、氧气）进行检测和泄压；</a:t>
            </a:r>
            <a:endParaRPr kumimoji="0" lang="zh-CN" altLang="zh-CN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    </a:t>
            </a:r>
            <a:r>
              <a:rPr lang="zh-CN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（</a:t>
            </a:r>
            <a:r>
              <a:rPr lang="en-US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9</a:t>
            </a:r>
            <a:r>
              <a:rPr lang="zh-CN" altLang="zh-CN" sz="1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）恢复：现场清理完毕，应对安全条件进行确认。</a:t>
            </a:r>
            <a:endParaRPr lang="zh-CN" altLang="en-US" sz="1600" noProof="0" dirty="0"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58527" y="2938922"/>
            <a:ext cx="868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小结</a:t>
            </a:r>
            <a:endParaRPr lang="zh-CN" altLang="en-US" sz="24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500215" y="1563457"/>
            <a:ext cx="491962" cy="830997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r>
              <a:rPr lang="en-US" altLang="zh-CN" sz="495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en-US" altLang="zh-CN" sz="495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71730" y="2873158"/>
            <a:ext cx="3892639" cy="555545"/>
          </a:xfrm>
        </p:spPr>
        <p:txBody>
          <a:bodyPr>
            <a:normAutofit fontScale="90000"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000" dirty="0">
                <a:solidFill>
                  <a:schemeClr val="accent1"/>
                </a:solidFill>
              </a:rPr>
              <a:t>燃气管道第三方施工破坏应急处置</a:t>
            </a:r>
            <a:endParaRPr lang="zh-CN" altLang="en-US" sz="3000" dirty="0">
              <a:solidFill>
                <a:schemeClr val="accent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700020" y="3723640"/>
            <a:ext cx="4382770" cy="1108075"/>
          </a:xfrm>
        </p:spPr>
        <p:txBody>
          <a:bodyPr/>
          <a:p>
            <a:pPr marL="0" lv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1500" dirty="0">
                <a:solidFill>
                  <a:schemeClr val="dk1">
                    <a:lumMod val="85000"/>
                    <a:lumOff val="15000"/>
                  </a:schemeClr>
                </a:solidFill>
              </a:rPr>
              <a:t>应对燃气管道第三方施工破坏的有效方法</a:t>
            </a:r>
            <a:endParaRPr lang="zh-CN" altLang="en-US" sz="1500" dirty="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5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等腰三角形 44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íşľiḋè"/>
          <p:cNvCxnSpPr>
            <a:endCxn id="15" idx="2"/>
          </p:cNvCxnSpPr>
          <p:nvPr>
            <p:custDataLst>
              <p:tags r:id="rId4"/>
            </p:custDataLst>
          </p:nvPr>
        </p:nvCxnSpPr>
        <p:spPr>
          <a:xfrm>
            <a:off x="4803775" y="2679700"/>
            <a:ext cx="1511935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isľíḍe"/>
          <p:cNvCxnSpPr/>
          <p:nvPr>
            <p:custDataLst>
              <p:tags r:id="rId5"/>
            </p:custDataLst>
          </p:nvPr>
        </p:nvCxnSpPr>
        <p:spPr>
          <a:xfrm>
            <a:off x="5160645" y="3981450"/>
            <a:ext cx="996315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iŝ1iḋe"/>
          <p:cNvCxnSpPr/>
          <p:nvPr>
            <p:custDataLst>
              <p:tags r:id="rId6"/>
            </p:custDataLst>
          </p:nvPr>
        </p:nvCxnSpPr>
        <p:spPr>
          <a:xfrm>
            <a:off x="2783205" y="3484245"/>
            <a:ext cx="152781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ïś1iḓê"/>
          <p:cNvCxnSpPr/>
          <p:nvPr>
            <p:custDataLst>
              <p:tags r:id="rId7"/>
            </p:custDataLst>
          </p:nvPr>
        </p:nvCxnSpPr>
        <p:spPr>
          <a:xfrm flipH="1">
            <a:off x="3162935" y="1866900"/>
            <a:ext cx="1393825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îṥľïde"/>
          <p:cNvCxnSpPr/>
          <p:nvPr>
            <p:custDataLst>
              <p:tags r:id="rId8"/>
            </p:custDataLst>
          </p:nvPr>
        </p:nvCxnSpPr>
        <p:spPr>
          <a:xfrm flipH="1">
            <a:off x="4051935" y="1866900"/>
            <a:ext cx="0" cy="36830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ïŝliḍe"/>
          <p:cNvSpPr/>
          <p:nvPr>
            <p:custDataLst>
              <p:tags r:id="rId9"/>
            </p:custDataLst>
          </p:nvPr>
        </p:nvSpPr>
        <p:spPr bwMode="auto">
          <a:xfrm>
            <a:off x="4358640" y="4175760"/>
            <a:ext cx="127000" cy="488315"/>
          </a:xfrm>
          <a:custGeom>
            <a:avLst/>
            <a:gdLst>
              <a:gd name="T0" fmla="*/ 32 w 65"/>
              <a:gd name="T1" fmla="*/ 0 h 251"/>
              <a:gd name="T2" fmla="*/ 0 w 65"/>
              <a:gd name="T3" fmla="*/ 33 h 251"/>
              <a:gd name="T4" fmla="*/ 32 w 65"/>
              <a:gd name="T5" fmla="*/ 251 h 251"/>
              <a:gd name="T6" fmla="*/ 65 w 65"/>
              <a:gd name="T7" fmla="*/ 33 h 251"/>
              <a:gd name="T8" fmla="*/ 32 w 65"/>
              <a:gd name="T9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251">
                <a:moveTo>
                  <a:pt x="32" y="0"/>
                </a:moveTo>
                <a:cubicBezTo>
                  <a:pt x="14" y="0"/>
                  <a:pt x="0" y="15"/>
                  <a:pt x="0" y="33"/>
                </a:cubicBezTo>
                <a:cubicBezTo>
                  <a:pt x="0" y="51"/>
                  <a:pt x="32" y="251"/>
                  <a:pt x="32" y="251"/>
                </a:cubicBezTo>
                <a:cubicBezTo>
                  <a:pt x="32" y="251"/>
                  <a:pt x="65" y="51"/>
                  <a:pt x="65" y="33"/>
                </a:cubicBezTo>
                <a:cubicBezTo>
                  <a:pt x="65" y="15"/>
                  <a:pt x="50" y="0"/>
                  <a:pt x="32" y="0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ïsľiḑé"/>
          <p:cNvSpPr/>
          <p:nvPr>
            <p:custDataLst>
              <p:tags r:id="rId10"/>
            </p:custDataLst>
          </p:nvPr>
        </p:nvSpPr>
        <p:spPr bwMode="auto">
          <a:xfrm>
            <a:off x="4551680" y="4560570"/>
            <a:ext cx="125730" cy="488315"/>
          </a:xfrm>
          <a:custGeom>
            <a:avLst/>
            <a:gdLst>
              <a:gd name="T0" fmla="*/ 33 w 65"/>
              <a:gd name="T1" fmla="*/ 0 h 251"/>
              <a:gd name="T2" fmla="*/ 0 w 65"/>
              <a:gd name="T3" fmla="*/ 33 h 251"/>
              <a:gd name="T4" fmla="*/ 33 w 65"/>
              <a:gd name="T5" fmla="*/ 251 h 251"/>
              <a:gd name="T6" fmla="*/ 65 w 65"/>
              <a:gd name="T7" fmla="*/ 33 h 251"/>
              <a:gd name="T8" fmla="*/ 33 w 65"/>
              <a:gd name="T9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251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51"/>
                  <a:pt x="33" y="251"/>
                  <a:pt x="33" y="251"/>
                </a:cubicBezTo>
                <a:cubicBezTo>
                  <a:pt x="33" y="251"/>
                  <a:pt x="65" y="51"/>
                  <a:pt x="65" y="33"/>
                </a:cubicBezTo>
                <a:cubicBezTo>
                  <a:pt x="65" y="15"/>
                  <a:pt x="51" y="0"/>
                  <a:pt x="33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iṡḻîḍé"/>
          <p:cNvSpPr/>
          <p:nvPr>
            <p:custDataLst>
              <p:tags r:id="rId11"/>
            </p:custDataLst>
          </p:nvPr>
        </p:nvSpPr>
        <p:spPr bwMode="auto">
          <a:xfrm>
            <a:off x="4753610" y="4239895"/>
            <a:ext cx="127000" cy="485775"/>
          </a:xfrm>
          <a:custGeom>
            <a:avLst/>
            <a:gdLst>
              <a:gd name="T0" fmla="*/ 33 w 65"/>
              <a:gd name="T1" fmla="*/ 0 h 250"/>
              <a:gd name="T2" fmla="*/ 0 w 65"/>
              <a:gd name="T3" fmla="*/ 32 h 250"/>
              <a:gd name="T4" fmla="*/ 33 w 65"/>
              <a:gd name="T5" fmla="*/ 250 h 250"/>
              <a:gd name="T6" fmla="*/ 65 w 65"/>
              <a:gd name="T7" fmla="*/ 32 h 250"/>
              <a:gd name="T8" fmla="*/ 33 w 65"/>
              <a:gd name="T9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250">
                <a:moveTo>
                  <a:pt x="33" y="0"/>
                </a:moveTo>
                <a:cubicBezTo>
                  <a:pt x="15" y="0"/>
                  <a:pt x="0" y="14"/>
                  <a:pt x="0" y="32"/>
                </a:cubicBezTo>
                <a:cubicBezTo>
                  <a:pt x="0" y="50"/>
                  <a:pt x="33" y="250"/>
                  <a:pt x="33" y="250"/>
                </a:cubicBezTo>
                <a:cubicBezTo>
                  <a:pt x="33" y="250"/>
                  <a:pt x="65" y="50"/>
                  <a:pt x="65" y="32"/>
                </a:cubicBezTo>
                <a:cubicBezTo>
                  <a:pt x="65" y="14"/>
                  <a:pt x="51" y="0"/>
                  <a:pt x="33" y="0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ïSľîḑê"/>
          <p:cNvSpPr/>
          <p:nvPr>
            <p:custDataLst>
              <p:tags r:id="rId12"/>
            </p:custDataLst>
          </p:nvPr>
        </p:nvSpPr>
        <p:spPr bwMode="auto">
          <a:xfrm>
            <a:off x="4366260" y="3973830"/>
            <a:ext cx="501650" cy="167005"/>
          </a:xfrm>
          <a:prstGeom prst="rect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îSliḓè"/>
          <p:cNvSpPr/>
          <p:nvPr>
            <p:custDataLst>
              <p:tags r:id="rId13"/>
            </p:custDataLst>
          </p:nvPr>
        </p:nvSpPr>
        <p:spPr bwMode="auto">
          <a:xfrm>
            <a:off x="4366260" y="3973830"/>
            <a:ext cx="251460" cy="167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išḻîḋé"/>
          <p:cNvSpPr/>
          <p:nvPr>
            <p:custDataLst>
              <p:tags r:id="rId14"/>
            </p:custDataLst>
          </p:nvPr>
        </p:nvSpPr>
        <p:spPr bwMode="auto">
          <a:xfrm>
            <a:off x="3736975" y="3275965"/>
            <a:ext cx="1760220" cy="1196975"/>
          </a:xfrm>
          <a:custGeom>
            <a:avLst/>
            <a:gdLst>
              <a:gd name="T0" fmla="*/ 452 w 904"/>
              <a:gd name="T1" fmla="*/ 329 h 616"/>
              <a:gd name="T2" fmla="*/ 873 w 904"/>
              <a:gd name="T3" fmla="*/ 616 h 616"/>
              <a:gd name="T4" fmla="*/ 904 w 904"/>
              <a:gd name="T5" fmla="*/ 452 h 616"/>
              <a:gd name="T6" fmla="*/ 452 w 904"/>
              <a:gd name="T7" fmla="*/ 0 h 616"/>
              <a:gd name="T8" fmla="*/ 0 w 904"/>
              <a:gd name="T9" fmla="*/ 452 h 616"/>
              <a:gd name="T10" fmla="*/ 31 w 904"/>
              <a:gd name="T11" fmla="*/ 616 h 616"/>
              <a:gd name="T12" fmla="*/ 452 w 904"/>
              <a:gd name="T13" fmla="*/ 329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4" h="616">
                <a:moveTo>
                  <a:pt x="452" y="329"/>
                </a:moveTo>
                <a:cubicBezTo>
                  <a:pt x="644" y="329"/>
                  <a:pt x="807" y="448"/>
                  <a:pt x="873" y="616"/>
                </a:cubicBezTo>
                <a:cubicBezTo>
                  <a:pt x="893" y="566"/>
                  <a:pt x="904" y="510"/>
                  <a:pt x="904" y="452"/>
                </a:cubicBezTo>
                <a:cubicBezTo>
                  <a:pt x="904" y="203"/>
                  <a:pt x="702" y="0"/>
                  <a:pt x="452" y="0"/>
                </a:cubicBezTo>
                <a:cubicBezTo>
                  <a:pt x="203" y="0"/>
                  <a:pt x="0" y="203"/>
                  <a:pt x="0" y="452"/>
                </a:cubicBezTo>
                <a:cubicBezTo>
                  <a:pt x="0" y="510"/>
                  <a:pt x="11" y="566"/>
                  <a:pt x="31" y="616"/>
                </a:cubicBezTo>
                <a:cubicBezTo>
                  <a:pt x="97" y="448"/>
                  <a:pt x="260" y="329"/>
                  <a:pt x="452" y="32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îšḷiḑê"/>
          <p:cNvSpPr/>
          <p:nvPr>
            <p:custDataLst>
              <p:tags r:id="rId15"/>
            </p:custDataLst>
          </p:nvPr>
        </p:nvSpPr>
        <p:spPr bwMode="auto">
          <a:xfrm>
            <a:off x="4840605" y="3305175"/>
            <a:ext cx="656590" cy="1167765"/>
          </a:xfrm>
          <a:custGeom>
            <a:avLst/>
            <a:gdLst>
              <a:gd name="T0" fmla="*/ 0 w 337"/>
              <a:gd name="T1" fmla="*/ 0 h 601"/>
              <a:gd name="T2" fmla="*/ 0 w 337"/>
              <a:gd name="T3" fmla="*/ 329 h 601"/>
              <a:gd name="T4" fmla="*/ 306 w 337"/>
              <a:gd name="T5" fmla="*/ 601 h 601"/>
              <a:gd name="T6" fmla="*/ 337 w 337"/>
              <a:gd name="T7" fmla="*/ 437 h 601"/>
              <a:gd name="T8" fmla="*/ 0 w 337"/>
              <a:gd name="T9" fmla="*/ 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601">
                <a:moveTo>
                  <a:pt x="0" y="0"/>
                </a:moveTo>
                <a:cubicBezTo>
                  <a:pt x="0" y="329"/>
                  <a:pt x="0" y="329"/>
                  <a:pt x="0" y="329"/>
                </a:cubicBezTo>
                <a:cubicBezTo>
                  <a:pt x="140" y="366"/>
                  <a:pt x="254" y="468"/>
                  <a:pt x="306" y="601"/>
                </a:cubicBezTo>
                <a:cubicBezTo>
                  <a:pt x="326" y="551"/>
                  <a:pt x="337" y="495"/>
                  <a:pt x="337" y="437"/>
                </a:cubicBezTo>
                <a:cubicBezTo>
                  <a:pt x="337" y="228"/>
                  <a:pt x="194" y="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íṧļiḑè"/>
          <p:cNvSpPr/>
          <p:nvPr>
            <p:custDataLst>
              <p:tags r:id="rId16"/>
            </p:custDataLst>
          </p:nvPr>
        </p:nvSpPr>
        <p:spPr bwMode="auto">
          <a:xfrm>
            <a:off x="4073525" y="1485265"/>
            <a:ext cx="1087120" cy="2592070"/>
          </a:xfrm>
          <a:custGeom>
            <a:avLst/>
            <a:gdLst>
              <a:gd name="T0" fmla="*/ 279 w 558"/>
              <a:gd name="T1" fmla="*/ 1309 h 1333"/>
              <a:gd name="T2" fmla="*/ 438 w 558"/>
              <a:gd name="T3" fmla="*/ 1333 h 1333"/>
              <a:gd name="T4" fmla="*/ 558 w 558"/>
              <a:gd name="T5" fmla="*/ 774 h 1333"/>
              <a:gd name="T6" fmla="*/ 279 w 558"/>
              <a:gd name="T7" fmla="*/ 0 h 1333"/>
              <a:gd name="T8" fmla="*/ 0 w 558"/>
              <a:gd name="T9" fmla="*/ 774 h 1333"/>
              <a:gd name="T10" fmla="*/ 120 w 558"/>
              <a:gd name="T11" fmla="*/ 1333 h 1333"/>
              <a:gd name="T12" fmla="*/ 279 w 558"/>
              <a:gd name="T13" fmla="*/ 1309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8" h="1333">
                <a:moveTo>
                  <a:pt x="279" y="1309"/>
                </a:moveTo>
                <a:cubicBezTo>
                  <a:pt x="335" y="1309"/>
                  <a:pt x="388" y="1317"/>
                  <a:pt x="438" y="1333"/>
                </a:cubicBezTo>
                <a:cubicBezTo>
                  <a:pt x="513" y="1182"/>
                  <a:pt x="558" y="987"/>
                  <a:pt x="558" y="774"/>
                </a:cubicBezTo>
                <a:cubicBezTo>
                  <a:pt x="558" y="436"/>
                  <a:pt x="445" y="143"/>
                  <a:pt x="279" y="0"/>
                </a:cubicBezTo>
                <a:cubicBezTo>
                  <a:pt x="113" y="143"/>
                  <a:pt x="0" y="436"/>
                  <a:pt x="0" y="774"/>
                </a:cubicBezTo>
                <a:cubicBezTo>
                  <a:pt x="0" y="987"/>
                  <a:pt x="45" y="1182"/>
                  <a:pt x="120" y="1333"/>
                </a:cubicBezTo>
                <a:cubicBezTo>
                  <a:pt x="170" y="1317"/>
                  <a:pt x="223" y="1309"/>
                  <a:pt x="279" y="130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i$lïďé"/>
          <p:cNvSpPr/>
          <p:nvPr>
            <p:custDataLst>
              <p:tags r:id="rId17"/>
            </p:custDataLst>
          </p:nvPr>
        </p:nvSpPr>
        <p:spPr bwMode="auto">
          <a:xfrm>
            <a:off x="4613275" y="1485265"/>
            <a:ext cx="547370" cy="2592070"/>
          </a:xfrm>
          <a:custGeom>
            <a:avLst/>
            <a:gdLst>
              <a:gd name="T0" fmla="*/ 2 w 281"/>
              <a:gd name="T1" fmla="*/ 0 h 1333"/>
              <a:gd name="T2" fmla="*/ 0 w 281"/>
              <a:gd name="T3" fmla="*/ 1 h 1333"/>
              <a:gd name="T4" fmla="*/ 0 w 281"/>
              <a:gd name="T5" fmla="*/ 1309 h 1333"/>
              <a:gd name="T6" fmla="*/ 2 w 281"/>
              <a:gd name="T7" fmla="*/ 1309 h 1333"/>
              <a:gd name="T8" fmla="*/ 161 w 281"/>
              <a:gd name="T9" fmla="*/ 1333 h 1333"/>
              <a:gd name="T10" fmla="*/ 281 w 281"/>
              <a:gd name="T11" fmla="*/ 774 h 1333"/>
              <a:gd name="T12" fmla="*/ 2 w 281"/>
              <a:gd name="T13" fmla="*/ 0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1" h="1333">
                <a:moveTo>
                  <a:pt x="2" y="0"/>
                </a:moveTo>
                <a:cubicBezTo>
                  <a:pt x="1" y="0"/>
                  <a:pt x="1" y="1"/>
                  <a:pt x="0" y="1"/>
                </a:cubicBezTo>
                <a:cubicBezTo>
                  <a:pt x="0" y="1309"/>
                  <a:pt x="0" y="1309"/>
                  <a:pt x="0" y="1309"/>
                </a:cubicBezTo>
                <a:cubicBezTo>
                  <a:pt x="1" y="1309"/>
                  <a:pt x="1" y="1309"/>
                  <a:pt x="2" y="1309"/>
                </a:cubicBezTo>
                <a:cubicBezTo>
                  <a:pt x="58" y="1309"/>
                  <a:pt x="111" y="1317"/>
                  <a:pt x="161" y="1333"/>
                </a:cubicBezTo>
                <a:cubicBezTo>
                  <a:pt x="236" y="1182"/>
                  <a:pt x="281" y="987"/>
                  <a:pt x="281" y="774"/>
                </a:cubicBezTo>
                <a:cubicBezTo>
                  <a:pt x="281" y="436"/>
                  <a:pt x="168" y="143"/>
                  <a:pt x="2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íṥ1íďé"/>
          <p:cNvSpPr/>
          <p:nvPr>
            <p:custDataLst>
              <p:tags r:id="rId18"/>
            </p:custDataLst>
          </p:nvPr>
        </p:nvSpPr>
        <p:spPr bwMode="auto">
          <a:xfrm>
            <a:off x="4215765" y="1485265"/>
            <a:ext cx="802005" cy="636270"/>
          </a:xfrm>
          <a:custGeom>
            <a:avLst/>
            <a:gdLst>
              <a:gd name="T0" fmla="*/ 206 w 412"/>
              <a:gd name="T1" fmla="*/ 320 h 327"/>
              <a:gd name="T2" fmla="*/ 412 w 412"/>
              <a:gd name="T3" fmla="*/ 327 h 327"/>
              <a:gd name="T4" fmla="*/ 206 w 412"/>
              <a:gd name="T5" fmla="*/ 0 h 327"/>
              <a:gd name="T6" fmla="*/ 0 w 412"/>
              <a:gd name="T7" fmla="*/ 327 h 327"/>
              <a:gd name="T8" fmla="*/ 206 w 412"/>
              <a:gd name="T9" fmla="*/ 32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327">
                <a:moveTo>
                  <a:pt x="206" y="320"/>
                </a:moveTo>
                <a:cubicBezTo>
                  <a:pt x="276" y="320"/>
                  <a:pt x="345" y="322"/>
                  <a:pt x="412" y="327"/>
                </a:cubicBezTo>
                <a:cubicBezTo>
                  <a:pt x="363" y="188"/>
                  <a:pt x="291" y="74"/>
                  <a:pt x="206" y="0"/>
                </a:cubicBezTo>
                <a:cubicBezTo>
                  <a:pt x="121" y="74"/>
                  <a:pt x="49" y="188"/>
                  <a:pt x="0" y="327"/>
                </a:cubicBezTo>
                <a:cubicBezTo>
                  <a:pt x="67" y="322"/>
                  <a:pt x="136" y="320"/>
                  <a:pt x="206" y="32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iṧḻiḋé"/>
          <p:cNvSpPr/>
          <p:nvPr>
            <p:custDataLst>
              <p:tags r:id="rId19"/>
            </p:custDataLst>
          </p:nvPr>
        </p:nvSpPr>
        <p:spPr bwMode="auto">
          <a:xfrm>
            <a:off x="4613275" y="1485265"/>
            <a:ext cx="405130" cy="636270"/>
          </a:xfrm>
          <a:custGeom>
            <a:avLst/>
            <a:gdLst>
              <a:gd name="T0" fmla="*/ 0 w 208"/>
              <a:gd name="T1" fmla="*/ 1 h 327"/>
              <a:gd name="T2" fmla="*/ 0 w 208"/>
              <a:gd name="T3" fmla="*/ 320 h 327"/>
              <a:gd name="T4" fmla="*/ 2 w 208"/>
              <a:gd name="T5" fmla="*/ 320 h 327"/>
              <a:gd name="T6" fmla="*/ 208 w 208"/>
              <a:gd name="T7" fmla="*/ 327 h 327"/>
              <a:gd name="T8" fmla="*/ 2 w 208"/>
              <a:gd name="T9" fmla="*/ 0 h 327"/>
              <a:gd name="T10" fmla="*/ 0 w 208"/>
              <a:gd name="T11" fmla="*/ 1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" h="327">
                <a:moveTo>
                  <a:pt x="0" y="1"/>
                </a:moveTo>
                <a:cubicBezTo>
                  <a:pt x="0" y="320"/>
                  <a:pt x="0" y="320"/>
                  <a:pt x="0" y="320"/>
                </a:cubicBezTo>
                <a:cubicBezTo>
                  <a:pt x="1" y="320"/>
                  <a:pt x="1" y="320"/>
                  <a:pt x="2" y="320"/>
                </a:cubicBezTo>
                <a:cubicBezTo>
                  <a:pt x="72" y="320"/>
                  <a:pt x="141" y="322"/>
                  <a:pt x="208" y="327"/>
                </a:cubicBezTo>
                <a:cubicBezTo>
                  <a:pt x="159" y="188"/>
                  <a:pt x="87" y="74"/>
                  <a:pt x="2" y="0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iŝḷîḍé"/>
          <p:cNvSpPr/>
          <p:nvPr>
            <p:custDataLst>
              <p:tags r:id="rId20"/>
            </p:custDataLst>
          </p:nvPr>
        </p:nvSpPr>
        <p:spPr bwMode="auto">
          <a:xfrm>
            <a:off x="4499610" y="3223260"/>
            <a:ext cx="234315" cy="1253490"/>
          </a:xfrm>
          <a:custGeom>
            <a:avLst/>
            <a:gdLst>
              <a:gd name="T0" fmla="*/ 60 w 120"/>
              <a:gd name="T1" fmla="*/ 0 h 645"/>
              <a:gd name="T2" fmla="*/ 0 w 120"/>
              <a:gd name="T3" fmla="*/ 322 h 645"/>
              <a:gd name="T4" fmla="*/ 60 w 120"/>
              <a:gd name="T5" fmla="*/ 645 h 645"/>
              <a:gd name="T6" fmla="*/ 120 w 120"/>
              <a:gd name="T7" fmla="*/ 322 h 645"/>
              <a:gd name="T8" fmla="*/ 60 w 120"/>
              <a:gd name="T9" fmla="*/ 0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645">
                <a:moveTo>
                  <a:pt x="60" y="0"/>
                </a:moveTo>
                <a:cubicBezTo>
                  <a:pt x="24" y="60"/>
                  <a:pt x="0" y="182"/>
                  <a:pt x="0" y="322"/>
                </a:cubicBezTo>
                <a:cubicBezTo>
                  <a:pt x="0" y="463"/>
                  <a:pt x="24" y="585"/>
                  <a:pt x="60" y="645"/>
                </a:cubicBezTo>
                <a:cubicBezTo>
                  <a:pt x="96" y="585"/>
                  <a:pt x="120" y="463"/>
                  <a:pt x="120" y="322"/>
                </a:cubicBezTo>
                <a:cubicBezTo>
                  <a:pt x="120" y="182"/>
                  <a:pt x="96" y="60"/>
                  <a:pt x="6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13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ïśḻïḋè"/>
          <p:cNvSpPr/>
          <p:nvPr>
            <p:custDataLst>
              <p:tags r:id="rId21"/>
            </p:custDataLst>
          </p:nvPr>
        </p:nvSpPr>
        <p:spPr bwMode="auto">
          <a:xfrm>
            <a:off x="4613275" y="3223260"/>
            <a:ext cx="121285" cy="1253490"/>
          </a:xfrm>
          <a:custGeom>
            <a:avLst/>
            <a:gdLst>
              <a:gd name="T0" fmla="*/ 0 w 62"/>
              <a:gd name="T1" fmla="*/ 3 h 645"/>
              <a:gd name="T2" fmla="*/ 0 w 62"/>
              <a:gd name="T3" fmla="*/ 642 h 645"/>
              <a:gd name="T4" fmla="*/ 2 w 62"/>
              <a:gd name="T5" fmla="*/ 645 h 645"/>
              <a:gd name="T6" fmla="*/ 62 w 62"/>
              <a:gd name="T7" fmla="*/ 322 h 645"/>
              <a:gd name="T8" fmla="*/ 2 w 62"/>
              <a:gd name="T9" fmla="*/ 0 h 645"/>
              <a:gd name="T10" fmla="*/ 0 w 62"/>
              <a:gd name="T11" fmla="*/ 3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" h="645">
                <a:moveTo>
                  <a:pt x="0" y="3"/>
                </a:moveTo>
                <a:cubicBezTo>
                  <a:pt x="0" y="642"/>
                  <a:pt x="0" y="642"/>
                  <a:pt x="0" y="642"/>
                </a:cubicBezTo>
                <a:cubicBezTo>
                  <a:pt x="1" y="643"/>
                  <a:pt x="1" y="644"/>
                  <a:pt x="2" y="645"/>
                </a:cubicBezTo>
                <a:cubicBezTo>
                  <a:pt x="38" y="585"/>
                  <a:pt x="62" y="463"/>
                  <a:pt x="62" y="322"/>
                </a:cubicBezTo>
                <a:cubicBezTo>
                  <a:pt x="62" y="182"/>
                  <a:pt x="38" y="60"/>
                  <a:pt x="2" y="0"/>
                </a:cubicBezTo>
                <a:cubicBezTo>
                  <a:pt x="1" y="1"/>
                  <a:pt x="1" y="2"/>
                  <a:pt x="0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îślíḑè"/>
          <p:cNvSpPr/>
          <p:nvPr>
            <p:custDataLst>
              <p:tags r:id="rId22"/>
            </p:custDataLst>
          </p:nvPr>
        </p:nvSpPr>
        <p:spPr bwMode="auto">
          <a:xfrm>
            <a:off x="4311650" y="2381885"/>
            <a:ext cx="611505" cy="6083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13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îSľiďe"/>
          <p:cNvSpPr/>
          <p:nvPr>
            <p:custDataLst>
              <p:tags r:id="rId23"/>
            </p:custDataLst>
          </p:nvPr>
        </p:nvSpPr>
        <p:spPr bwMode="auto">
          <a:xfrm>
            <a:off x="4404360" y="2474595"/>
            <a:ext cx="425450" cy="4241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ïṥḷíḍè"/>
          <p:cNvSpPr/>
          <p:nvPr>
            <p:custDataLst>
              <p:tags r:id="rId24"/>
            </p:custDataLst>
          </p:nvPr>
        </p:nvSpPr>
        <p:spPr bwMode="auto">
          <a:xfrm>
            <a:off x="4613275" y="2381885"/>
            <a:ext cx="309880" cy="608330"/>
          </a:xfrm>
          <a:custGeom>
            <a:avLst/>
            <a:gdLst>
              <a:gd name="T0" fmla="*/ 2 w 159"/>
              <a:gd name="T1" fmla="*/ 0 h 313"/>
              <a:gd name="T2" fmla="*/ 0 w 159"/>
              <a:gd name="T3" fmla="*/ 0 h 313"/>
              <a:gd name="T4" fmla="*/ 0 w 159"/>
              <a:gd name="T5" fmla="*/ 48 h 313"/>
              <a:gd name="T6" fmla="*/ 2 w 159"/>
              <a:gd name="T7" fmla="*/ 48 h 313"/>
              <a:gd name="T8" fmla="*/ 111 w 159"/>
              <a:gd name="T9" fmla="*/ 157 h 313"/>
              <a:gd name="T10" fmla="*/ 2 w 159"/>
              <a:gd name="T11" fmla="*/ 266 h 313"/>
              <a:gd name="T12" fmla="*/ 0 w 159"/>
              <a:gd name="T13" fmla="*/ 265 h 313"/>
              <a:gd name="T14" fmla="*/ 0 w 159"/>
              <a:gd name="T15" fmla="*/ 313 h 313"/>
              <a:gd name="T16" fmla="*/ 2 w 159"/>
              <a:gd name="T17" fmla="*/ 313 h 313"/>
              <a:gd name="T18" fmla="*/ 159 w 159"/>
              <a:gd name="T19" fmla="*/ 157 h 313"/>
              <a:gd name="T20" fmla="*/ 2 w 159"/>
              <a:gd name="T21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9" h="313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1" y="48"/>
                  <a:pt x="1" y="48"/>
                  <a:pt x="2" y="48"/>
                </a:cubicBezTo>
                <a:cubicBezTo>
                  <a:pt x="62" y="48"/>
                  <a:pt x="111" y="96"/>
                  <a:pt x="111" y="157"/>
                </a:cubicBezTo>
                <a:cubicBezTo>
                  <a:pt x="111" y="217"/>
                  <a:pt x="62" y="266"/>
                  <a:pt x="2" y="266"/>
                </a:cubicBezTo>
                <a:cubicBezTo>
                  <a:pt x="1" y="266"/>
                  <a:pt x="1" y="265"/>
                  <a:pt x="0" y="265"/>
                </a:cubicBezTo>
                <a:cubicBezTo>
                  <a:pt x="0" y="313"/>
                  <a:pt x="0" y="313"/>
                  <a:pt x="0" y="313"/>
                </a:cubicBezTo>
                <a:cubicBezTo>
                  <a:pt x="1" y="313"/>
                  <a:pt x="1" y="313"/>
                  <a:pt x="2" y="313"/>
                </a:cubicBezTo>
                <a:cubicBezTo>
                  <a:pt x="88" y="313"/>
                  <a:pt x="159" y="243"/>
                  <a:pt x="159" y="157"/>
                </a:cubicBezTo>
                <a:cubicBezTo>
                  <a:pt x="159" y="70"/>
                  <a:pt x="88" y="0"/>
                  <a:pt x="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iṣ1iḍê"/>
          <p:cNvSpPr/>
          <p:nvPr>
            <p:custDataLst>
              <p:tags r:id="rId25"/>
            </p:custDataLst>
          </p:nvPr>
        </p:nvSpPr>
        <p:spPr bwMode="auto">
          <a:xfrm>
            <a:off x="4613275" y="2474595"/>
            <a:ext cx="216535" cy="424180"/>
          </a:xfrm>
          <a:custGeom>
            <a:avLst/>
            <a:gdLst>
              <a:gd name="T0" fmla="*/ 111 w 111"/>
              <a:gd name="T1" fmla="*/ 109 h 218"/>
              <a:gd name="T2" fmla="*/ 2 w 111"/>
              <a:gd name="T3" fmla="*/ 0 h 218"/>
              <a:gd name="T4" fmla="*/ 0 w 111"/>
              <a:gd name="T5" fmla="*/ 0 h 218"/>
              <a:gd name="T6" fmla="*/ 0 w 111"/>
              <a:gd name="T7" fmla="*/ 217 h 218"/>
              <a:gd name="T8" fmla="*/ 2 w 111"/>
              <a:gd name="T9" fmla="*/ 218 h 218"/>
              <a:gd name="T10" fmla="*/ 111 w 111"/>
              <a:gd name="T11" fmla="*/ 109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218">
                <a:moveTo>
                  <a:pt x="111" y="109"/>
                </a:moveTo>
                <a:cubicBezTo>
                  <a:pt x="111" y="48"/>
                  <a:pt x="6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217"/>
                  <a:pt x="0" y="217"/>
                  <a:pt x="0" y="217"/>
                </a:cubicBezTo>
                <a:cubicBezTo>
                  <a:pt x="1" y="217"/>
                  <a:pt x="1" y="218"/>
                  <a:pt x="2" y="218"/>
                </a:cubicBezTo>
                <a:cubicBezTo>
                  <a:pt x="62" y="218"/>
                  <a:pt x="111" y="169"/>
                  <a:pt x="111" y="1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itle"/>
          <p:cNvSpPr txBox="1"/>
          <p:nvPr>
            <p:custDataLst>
              <p:tags r:id="rId26"/>
            </p:custDataLst>
          </p:nvPr>
        </p:nvSpPr>
        <p:spPr>
          <a:xfrm>
            <a:off x="495300" y="847725"/>
            <a:ext cx="8143875" cy="516255"/>
          </a:xfrm>
          <a:prstGeom prst="rect">
            <a:avLst/>
          </a:prstGeom>
          <a:noFill/>
        </p:spPr>
        <p:txBody>
          <a:bodyPr vert="horz" wrap="square" rtlCol="0" anchor="t" anchorCtr="1">
            <a:normAutofit/>
          </a:bodyPr>
          <a:lstStyle/>
          <a:p>
            <a:pPr algn="ctr"/>
            <a:r>
              <a:rPr lang="zh-CN" altLang="en-US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准确获取信息与初步应对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Bullet1"/>
          <p:cNvSpPr txBox="1"/>
          <p:nvPr>
            <p:custDataLst>
              <p:tags r:id="rId27"/>
            </p:custDataLst>
          </p:nvPr>
        </p:nvSpPr>
        <p:spPr>
          <a:xfrm>
            <a:off x="996315" y="1974215"/>
            <a:ext cx="1976120" cy="318770"/>
          </a:xfrm>
          <a:prstGeom prst="rect">
            <a:avLst/>
          </a:prstGeom>
          <a:noFill/>
        </p:spPr>
        <p:txBody>
          <a:bodyPr wrap="square" lIns="67500" tIns="35100" rIns="67500" bIns="35100" anchor="b" anchorCtr="0">
            <a:normAutofit/>
          </a:bodyPr>
          <a:lstStyle/>
          <a:p>
            <a:pPr algn="r"/>
            <a:r>
              <a:rPr lang="zh-CN" altLang="en-US" sz="135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接警问询内容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1"/>
          <p:cNvSpPr/>
          <p:nvPr>
            <p:custDataLst>
              <p:tags r:id="rId28"/>
            </p:custDataLst>
          </p:nvPr>
        </p:nvSpPr>
        <p:spPr>
          <a:xfrm>
            <a:off x="996315" y="2292985"/>
            <a:ext cx="1976120" cy="662940"/>
          </a:xfrm>
          <a:prstGeom prst="rect">
            <a:avLst/>
          </a:prstGeom>
        </p:spPr>
        <p:txBody>
          <a:bodyPr wrap="square" lIns="67500" tIns="35100" rIns="67500" bIns="3510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包括事故性质、地点、身份、周边环境等关键信息，为后续处置提供依据。</a:t>
            </a:r>
            <a:endParaRPr lang="zh-CN" altLang="en-US" sz="9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Number1"/>
          <p:cNvSpPr/>
          <p:nvPr>
            <p:custDataLst>
              <p:tags r:id="rId29"/>
            </p:custDataLst>
          </p:nvPr>
        </p:nvSpPr>
        <p:spPr>
          <a:xfrm>
            <a:off x="2972435" y="2122170"/>
            <a:ext cx="438150" cy="438150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7500" tIns="35100" rIns="67500" bIns="35100" anchor="ctr">
            <a:normAutofit fontScale="82500"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Bullet2"/>
          <p:cNvSpPr txBox="1"/>
          <p:nvPr>
            <p:custDataLst>
              <p:tags r:id="rId30"/>
            </p:custDataLst>
          </p:nvPr>
        </p:nvSpPr>
        <p:spPr>
          <a:xfrm>
            <a:off x="6651625" y="2326640"/>
            <a:ext cx="1976120" cy="318770"/>
          </a:xfrm>
          <a:prstGeom prst="rect">
            <a:avLst/>
          </a:prstGeom>
          <a:noFill/>
        </p:spPr>
        <p:txBody>
          <a:bodyPr wrap="square" lIns="67500" tIns="35100" rIns="67500" bIns="35100" anchor="b" anchorCtr="0">
            <a:normAutofit/>
          </a:bodyPr>
          <a:lstStyle/>
          <a:p>
            <a:r>
              <a:rPr lang="zh-CN" altLang="en-US" sz="135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风险提示要点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2"/>
          <p:cNvSpPr/>
          <p:nvPr>
            <p:custDataLst>
              <p:tags r:id="rId31"/>
            </p:custDataLst>
          </p:nvPr>
        </p:nvSpPr>
        <p:spPr>
          <a:xfrm>
            <a:off x="6651625" y="2645410"/>
            <a:ext cx="1976120" cy="662940"/>
          </a:xfrm>
          <a:prstGeom prst="rect">
            <a:avLst/>
          </a:prstGeom>
        </p:spPr>
        <p:txBody>
          <a:bodyPr wrap="square" lIns="67500" tIns="35100" rIns="67500" bIns="3510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告知报警人燃气风险特性，让其远离有气味区域，必要时实施紧急避险。</a:t>
            </a:r>
            <a:endParaRPr lang="zh-CN" altLang="en-US" sz="9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Number2"/>
          <p:cNvSpPr/>
          <p:nvPr>
            <p:custDataLst>
              <p:tags r:id="rId32"/>
            </p:custDataLst>
          </p:nvPr>
        </p:nvSpPr>
        <p:spPr>
          <a:xfrm>
            <a:off x="6213475" y="2474595"/>
            <a:ext cx="438150" cy="438150"/>
          </a:xfrm>
          <a:prstGeom prst="ellipse">
            <a:avLst/>
          </a:prstGeom>
          <a:solidFill>
            <a:schemeClr val="dk2">
              <a:alpha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7500" tIns="35100" rIns="67500" bIns="35100" anchor="ctr">
            <a:normAutofit fontScale="82500"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Number3"/>
          <p:cNvSpPr/>
          <p:nvPr>
            <p:custDataLst>
              <p:tags r:id="rId33"/>
            </p:custDataLst>
          </p:nvPr>
        </p:nvSpPr>
        <p:spPr>
          <a:xfrm>
            <a:off x="2492375" y="3295650"/>
            <a:ext cx="438150" cy="438150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7500" tIns="35100" rIns="67500" bIns="35100" anchor="ctr">
            <a:normAutofit fontScale="82500"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Bullet3"/>
          <p:cNvSpPr txBox="1"/>
          <p:nvPr>
            <p:custDataLst>
              <p:tags r:id="rId34"/>
            </p:custDataLst>
          </p:nvPr>
        </p:nvSpPr>
        <p:spPr>
          <a:xfrm>
            <a:off x="516255" y="3147695"/>
            <a:ext cx="1976120" cy="318770"/>
          </a:xfrm>
          <a:prstGeom prst="rect">
            <a:avLst/>
          </a:prstGeom>
          <a:noFill/>
        </p:spPr>
        <p:txBody>
          <a:bodyPr wrap="square" lIns="67500" tIns="35100" rIns="67500" bIns="35100" anchor="b" anchorCtr="0">
            <a:normAutofit/>
          </a:bodyPr>
          <a:lstStyle/>
          <a:p>
            <a:pPr algn="r"/>
            <a:r>
              <a:rPr lang="zh-CN" altLang="en-US" sz="135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现场引导事项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3"/>
          <p:cNvSpPr/>
          <p:nvPr>
            <p:custDataLst>
              <p:tags r:id="rId35"/>
            </p:custDataLst>
          </p:nvPr>
        </p:nvSpPr>
        <p:spPr>
          <a:xfrm>
            <a:off x="516255" y="3466465"/>
            <a:ext cx="1976120" cy="662940"/>
          </a:xfrm>
          <a:prstGeom prst="rect">
            <a:avLst/>
          </a:prstGeom>
        </p:spPr>
        <p:txBody>
          <a:bodyPr wrap="square" lIns="67500" tIns="35100" rIns="67500" bIns="3510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劝导周边人员撤离，维持现场警戒，限制人员车辆进入疑似泄漏区。</a:t>
            </a:r>
            <a:endParaRPr lang="zh-CN" altLang="en-US" sz="9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Bullet4"/>
          <p:cNvSpPr txBox="1"/>
          <p:nvPr>
            <p:custDataLst>
              <p:tags r:id="rId36"/>
            </p:custDataLst>
          </p:nvPr>
        </p:nvSpPr>
        <p:spPr>
          <a:xfrm>
            <a:off x="6509385" y="3618865"/>
            <a:ext cx="1976755" cy="318770"/>
          </a:xfrm>
          <a:prstGeom prst="rect">
            <a:avLst/>
          </a:prstGeom>
          <a:noFill/>
        </p:spPr>
        <p:txBody>
          <a:bodyPr wrap="square" lIns="67500" tIns="35100" rIns="67500" bIns="35100" anchor="b" anchorCtr="0">
            <a:normAutofit/>
          </a:bodyPr>
          <a:lstStyle/>
          <a:p>
            <a:r>
              <a:rPr lang="zh-CN" altLang="en-US" sz="135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信息报送要求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4"/>
          <p:cNvSpPr/>
          <p:nvPr>
            <p:custDataLst>
              <p:tags r:id="rId37"/>
            </p:custDataLst>
          </p:nvPr>
        </p:nvSpPr>
        <p:spPr>
          <a:xfrm>
            <a:off x="6509385" y="3937635"/>
            <a:ext cx="1976755" cy="662940"/>
          </a:xfrm>
          <a:prstGeom prst="rect">
            <a:avLst/>
          </a:prstGeom>
        </p:spPr>
        <p:txBody>
          <a:bodyPr wrap="square" lIns="67500" tIns="35100" rIns="67500" bIns="3510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接警人员及时准确上报信息，并保持与报警人的动态信息传递。</a:t>
            </a:r>
            <a:endParaRPr lang="zh-CN" altLang="en-US" sz="9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Number4"/>
          <p:cNvSpPr/>
          <p:nvPr>
            <p:custDataLst>
              <p:tags r:id="rId38"/>
            </p:custDataLst>
          </p:nvPr>
        </p:nvSpPr>
        <p:spPr>
          <a:xfrm>
            <a:off x="6071235" y="3766820"/>
            <a:ext cx="438150" cy="438150"/>
          </a:xfrm>
          <a:prstGeom prst="ellipse">
            <a:avLst/>
          </a:prstGeom>
          <a:solidFill>
            <a:schemeClr val="dk2">
              <a:alpha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7500" tIns="35100" rIns="67500" bIns="35100" anchor="ctr">
            <a:normAutofit fontScale="82500"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39"/>
            </p:custDataLst>
          </p:nvPr>
        </p:nvSpPr>
        <p:spPr>
          <a:xfrm>
            <a:off x="495300" y="96440"/>
            <a:ext cx="8143875" cy="675084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接警报告</a:t>
            </a:r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0"/>
    </p:custData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2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等腰三角形 2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任意多边形: 形状 2"/>
          <p:cNvSpPr/>
          <p:nvPr>
            <p:custDataLst>
              <p:tags r:id="rId4"/>
            </p:custDataLst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10719322 w 12192000"/>
              <a:gd name="connsiteY0" fmla="*/ 1578468 h 6858000"/>
              <a:gd name="connsiteX1" fmla="*/ 11565189 w 12192000"/>
              <a:gd name="connsiteY1" fmla="*/ 1758328 h 6858000"/>
              <a:gd name="connsiteX2" fmla="*/ 12161397 w 12192000"/>
              <a:gd name="connsiteY2" fmla="*/ 2030352 h 6858000"/>
              <a:gd name="connsiteX3" fmla="*/ 12192000 w 12192000"/>
              <a:gd name="connsiteY3" fmla="*/ 2048473 h 6858000"/>
              <a:gd name="connsiteX4" fmla="*/ 12192000 w 12192000"/>
              <a:gd name="connsiteY4" fmla="*/ 6858000 h 6858000"/>
              <a:gd name="connsiteX5" fmla="*/ 7022010 w 12192000"/>
              <a:gd name="connsiteY5" fmla="*/ 6858000 h 6858000"/>
              <a:gd name="connsiteX6" fmla="*/ 7001541 w 12192000"/>
              <a:gd name="connsiteY6" fmla="*/ 6793976 h 6858000"/>
              <a:gd name="connsiteX7" fmla="*/ 6930604 w 12192000"/>
              <a:gd name="connsiteY7" fmla="*/ 6219747 h 6858000"/>
              <a:gd name="connsiteX8" fmla="*/ 6916002 w 12192000"/>
              <a:gd name="connsiteY8" fmla="*/ 5274674 h 6858000"/>
              <a:gd name="connsiteX9" fmla="*/ 6863569 w 12192000"/>
              <a:gd name="connsiteY9" fmla="*/ 4687748 h 6858000"/>
              <a:gd name="connsiteX10" fmla="*/ 6742452 w 12192000"/>
              <a:gd name="connsiteY10" fmla="*/ 4310050 h 6858000"/>
              <a:gd name="connsiteX11" fmla="*/ 6929588 w 12192000"/>
              <a:gd name="connsiteY11" fmla="*/ 3297435 h 6858000"/>
              <a:gd name="connsiteX12" fmla="*/ 7257900 w 12192000"/>
              <a:gd name="connsiteY12" fmla="*/ 2728793 h 6858000"/>
              <a:gd name="connsiteX13" fmla="*/ 8150410 w 12192000"/>
              <a:gd name="connsiteY13" fmla="*/ 2229595 h 6858000"/>
              <a:gd name="connsiteX14" fmla="*/ 8903650 w 12192000"/>
              <a:gd name="connsiteY14" fmla="*/ 2032050 h 6858000"/>
              <a:gd name="connsiteX15" fmla="*/ 9898997 w 12192000"/>
              <a:gd name="connsiteY15" fmla="*/ 1713766 h 6858000"/>
              <a:gd name="connsiteX16" fmla="*/ 10593455 w 12192000"/>
              <a:gd name="connsiteY16" fmla="*/ 1579571 h 6858000"/>
              <a:gd name="connsiteX17" fmla="*/ 10719322 w 12192000"/>
              <a:gd name="connsiteY17" fmla="*/ 1578468 h 6858000"/>
              <a:gd name="connsiteX18" fmla="*/ 0 w 12192000"/>
              <a:gd name="connsiteY18" fmla="*/ 0 h 6858000"/>
              <a:gd name="connsiteX19" fmla="*/ 2647703 w 12192000"/>
              <a:gd name="connsiteY19" fmla="*/ 0 h 6858000"/>
              <a:gd name="connsiteX20" fmla="*/ 2682623 w 12192000"/>
              <a:gd name="connsiteY20" fmla="*/ 139284 h 6858000"/>
              <a:gd name="connsiteX21" fmla="*/ 2593858 w 12192000"/>
              <a:gd name="connsiteY21" fmla="*/ 1181411 h 6858000"/>
              <a:gd name="connsiteX22" fmla="*/ 1518731 w 12192000"/>
              <a:gd name="connsiteY22" fmla="*/ 2156717 h 6858000"/>
              <a:gd name="connsiteX23" fmla="*/ 948863 w 12192000"/>
              <a:gd name="connsiteY23" fmla="*/ 2266400 h 6858000"/>
              <a:gd name="connsiteX24" fmla="*/ 464029 w 12192000"/>
              <a:gd name="connsiteY24" fmla="*/ 2297967 h 6858000"/>
              <a:gd name="connsiteX25" fmla="*/ 464029 w 12192000"/>
              <a:gd name="connsiteY25" fmla="*/ 2298159 h 6858000"/>
              <a:gd name="connsiteX26" fmla="*/ 60127 w 12192000"/>
              <a:gd name="connsiteY26" fmla="*/ 2269154 h 6858000"/>
              <a:gd name="connsiteX27" fmla="*/ 0 w 12192000"/>
              <a:gd name="connsiteY27" fmla="*/ 22517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58000">
                <a:moveTo>
                  <a:pt x="10719322" y="1578468"/>
                </a:moveTo>
                <a:cubicBezTo>
                  <a:pt x="11011250" y="1585309"/>
                  <a:pt x="11291135" y="1656460"/>
                  <a:pt x="11565189" y="1758328"/>
                </a:cubicBezTo>
                <a:cubicBezTo>
                  <a:pt x="11771812" y="1835075"/>
                  <a:pt x="11971611" y="1923977"/>
                  <a:pt x="12161397" y="2030352"/>
                </a:cubicBezTo>
                <a:lnTo>
                  <a:pt x="12192000" y="2048473"/>
                </a:lnTo>
                <a:lnTo>
                  <a:pt x="12192000" y="6858000"/>
                </a:lnTo>
                <a:lnTo>
                  <a:pt x="7022010" y="6858000"/>
                </a:lnTo>
                <a:lnTo>
                  <a:pt x="7001541" y="6793976"/>
                </a:lnTo>
                <a:cubicBezTo>
                  <a:pt x="6955297" y="6608364"/>
                  <a:pt x="6932699" y="6416594"/>
                  <a:pt x="6930604" y="6219747"/>
                </a:cubicBezTo>
                <a:cubicBezTo>
                  <a:pt x="6927174" y="5904637"/>
                  <a:pt x="6927809" y="5589402"/>
                  <a:pt x="6916002" y="5274674"/>
                </a:cubicBezTo>
                <a:cubicBezTo>
                  <a:pt x="6910670" y="5133369"/>
                  <a:pt x="6920447" y="4938870"/>
                  <a:pt x="6863569" y="4687748"/>
                </a:cubicBezTo>
                <a:cubicBezTo>
                  <a:pt x="6814055" y="4468747"/>
                  <a:pt x="6776476" y="4461382"/>
                  <a:pt x="6742452" y="4310050"/>
                </a:cubicBezTo>
                <a:cubicBezTo>
                  <a:pt x="6657770" y="3933112"/>
                  <a:pt x="6803898" y="3591343"/>
                  <a:pt x="6929588" y="3297435"/>
                </a:cubicBezTo>
                <a:cubicBezTo>
                  <a:pt x="7029249" y="3064468"/>
                  <a:pt x="7092855" y="2896631"/>
                  <a:pt x="7257900" y="2728793"/>
                </a:cubicBezTo>
                <a:cubicBezTo>
                  <a:pt x="7506737" y="2475893"/>
                  <a:pt x="7817656" y="2333066"/>
                  <a:pt x="8150410" y="2229595"/>
                </a:cubicBezTo>
                <a:cubicBezTo>
                  <a:pt x="8398485" y="2152531"/>
                  <a:pt x="8652402" y="2096924"/>
                  <a:pt x="8903650" y="2032050"/>
                </a:cubicBezTo>
                <a:cubicBezTo>
                  <a:pt x="9241611" y="1944828"/>
                  <a:pt x="9566241" y="1816856"/>
                  <a:pt x="9898997" y="1713766"/>
                </a:cubicBezTo>
                <a:cubicBezTo>
                  <a:pt x="10125489" y="1643686"/>
                  <a:pt x="10354901" y="1589474"/>
                  <a:pt x="10593455" y="1579571"/>
                </a:cubicBezTo>
                <a:cubicBezTo>
                  <a:pt x="10635668" y="1577825"/>
                  <a:pt x="10677618" y="1577490"/>
                  <a:pt x="10719322" y="1578468"/>
                </a:cubicBezTo>
                <a:close/>
                <a:moveTo>
                  <a:pt x="0" y="0"/>
                </a:moveTo>
                <a:lnTo>
                  <a:pt x="2647703" y="0"/>
                </a:lnTo>
                <a:lnTo>
                  <a:pt x="2682623" y="139284"/>
                </a:lnTo>
                <a:cubicBezTo>
                  <a:pt x="2757147" y="491272"/>
                  <a:pt x="2734036" y="840435"/>
                  <a:pt x="2593858" y="1181411"/>
                </a:cubicBezTo>
                <a:cubicBezTo>
                  <a:pt x="2390947" y="1675019"/>
                  <a:pt x="2028857" y="1999075"/>
                  <a:pt x="1518731" y="2156717"/>
                </a:cubicBezTo>
                <a:cubicBezTo>
                  <a:pt x="1332851" y="2214151"/>
                  <a:pt x="1142106" y="2246295"/>
                  <a:pt x="948863" y="2266400"/>
                </a:cubicBezTo>
                <a:cubicBezTo>
                  <a:pt x="787572" y="2283176"/>
                  <a:pt x="625896" y="2291949"/>
                  <a:pt x="464029" y="2297967"/>
                </a:cubicBezTo>
                <a:lnTo>
                  <a:pt x="464029" y="2298159"/>
                </a:lnTo>
                <a:cubicBezTo>
                  <a:pt x="328413" y="2301425"/>
                  <a:pt x="193181" y="2300080"/>
                  <a:pt x="60127" y="2269154"/>
                </a:cubicBezTo>
                <a:lnTo>
                  <a:pt x="0" y="2251723"/>
                </a:lnTo>
                <a:close/>
              </a:path>
            </a:pathLst>
          </a:custGeom>
          <a:solidFill>
            <a:schemeClr val="accent2">
              <a:alpha val="5000"/>
            </a:schemeClr>
          </a:solidFill>
          <a:ln w="3175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35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itle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1291590" y="1024890"/>
            <a:ext cx="6468110" cy="562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t" anchorCtr="0">
            <a:normAutofit/>
          </a:bodyPr>
          <a:lstStyle/>
          <a:p>
            <a:pPr algn="ctr">
              <a:buSzPct val="25000"/>
            </a:pPr>
            <a:r>
              <a:rPr lang="zh-CN" altLang="en-US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快速评估与资源准备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图形 49"/>
          <p:cNvSpPr/>
          <p:nvPr>
            <p:custDataLst>
              <p:tags r:id="rId6"/>
            </p:custDataLst>
          </p:nvPr>
        </p:nvSpPr>
        <p:spPr>
          <a:xfrm>
            <a:off x="1258570" y="1756410"/>
            <a:ext cx="492760" cy="477520"/>
          </a:xfrm>
          <a:custGeom>
            <a:avLst/>
            <a:gdLst>
              <a:gd name="connsiteX0" fmla="*/ 1224244 w 3459897"/>
              <a:gd name="connsiteY0" fmla="*/ 3350918 h 3352124"/>
              <a:gd name="connsiteX1" fmla="*/ 824735 w 3459897"/>
              <a:gd name="connsiteY1" fmla="*/ 3322228 h 3352124"/>
              <a:gd name="connsiteX2" fmla="*/ 247955 w 3459897"/>
              <a:gd name="connsiteY2" fmla="*/ 2870089 h 3352124"/>
              <a:gd name="connsiteX3" fmla="*/ 106405 w 3459897"/>
              <a:gd name="connsiteY3" fmla="*/ 2315603 h 3352124"/>
              <a:gd name="connsiteX4" fmla="*/ 99121 w 3459897"/>
              <a:gd name="connsiteY4" fmla="*/ 1844147 h 3352124"/>
              <a:gd name="connsiteX5" fmla="*/ 72964 w 3459897"/>
              <a:gd name="connsiteY5" fmla="*/ 1551355 h 3352124"/>
              <a:gd name="connsiteX6" fmla="*/ 12544 w 3459897"/>
              <a:gd name="connsiteY6" fmla="*/ 1362938 h 3352124"/>
              <a:gd name="connsiteX7" fmla="*/ 105898 w 3459897"/>
              <a:gd name="connsiteY7" fmla="*/ 857788 h 3352124"/>
              <a:gd name="connsiteX8" fmla="*/ 269679 w 3459897"/>
              <a:gd name="connsiteY8" fmla="*/ 574117 h 3352124"/>
              <a:gd name="connsiteX9" fmla="*/ 714914 w 3459897"/>
              <a:gd name="connsiteY9" fmla="*/ 325089 h 3352124"/>
              <a:gd name="connsiteX10" fmla="*/ 1090673 w 3459897"/>
              <a:gd name="connsiteY10" fmla="*/ 226542 h 3352124"/>
              <a:gd name="connsiteX11" fmla="*/ 1587209 w 3459897"/>
              <a:gd name="connsiteY11" fmla="*/ 67764 h 3352124"/>
              <a:gd name="connsiteX12" fmla="*/ 1933644 w 3459897"/>
              <a:gd name="connsiteY12" fmla="*/ 820 h 3352124"/>
              <a:gd name="connsiteX13" fmla="*/ 2418400 w 3459897"/>
              <a:gd name="connsiteY13" fmla="*/ 89994 h 3352124"/>
              <a:gd name="connsiteX14" fmla="*/ 2983273 w 3459897"/>
              <a:gd name="connsiteY14" fmla="*/ 413693 h 3352124"/>
              <a:gd name="connsiteX15" fmla="*/ 3381262 w 3459897"/>
              <a:gd name="connsiteY15" fmla="*/ 1066156 h 3352124"/>
              <a:gd name="connsiteX16" fmla="*/ 3330911 w 3459897"/>
              <a:gd name="connsiteY16" fmla="*/ 2246316 h 3352124"/>
              <a:gd name="connsiteX17" fmla="*/ 2267476 w 3459897"/>
              <a:gd name="connsiteY17" fmla="*/ 3211014 h 3352124"/>
              <a:gd name="connsiteX18" fmla="*/ 1703806 w 3459897"/>
              <a:gd name="connsiteY18" fmla="*/ 3319504 h 3352124"/>
              <a:gd name="connsiteX19" fmla="*/ 1224244 w 3459897"/>
              <a:gd name="connsiteY19" fmla="*/ 3350728 h 335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59897" h="3352124">
                <a:moveTo>
                  <a:pt x="1224244" y="3350918"/>
                </a:moveTo>
                <a:cubicBezTo>
                  <a:pt x="1090103" y="3354148"/>
                  <a:pt x="956342" y="3352818"/>
                  <a:pt x="824735" y="3322228"/>
                </a:cubicBezTo>
                <a:cubicBezTo>
                  <a:pt x="562280" y="3261238"/>
                  <a:pt x="377219" y="3100370"/>
                  <a:pt x="247955" y="2870089"/>
                </a:cubicBezTo>
                <a:cubicBezTo>
                  <a:pt x="151498" y="2698265"/>
                  <a:pt x="108495" y="2512000"/>
                  <a:pt x="106405" y="2315603"/>
                </a:cubicBezTo>
                <a:cubicBezTo>
                  <a:pt x="104694" y="2158408"/>
                  <a:pt x="105011" y="2001151"/>
                  <a:pt x="99121" y="1844147"/>
                </a:cubicBezTo>
                <a:cubicBezTo>
                  <a:pt x="96461" y="1773656"/>
                  <a:pt x="101338" y="1676629"/>
                  <a:pt x="72964" y="1551355"/>
                </a:cubicBezTo>
                <a:cubicBezTo>
                  <a:pt x="48264" y="1442105"/>
                  <a:pt x="29517" y="1438431"/>
                  <a:pt x="12544" y="1362938"/>
                </a:cubicBezTo>
                <a:cubicBezTo>
                  <a:pt x="-29700" y="1174900"/>
                  <a:pt x="43197" y="1004406"/>
                  <a:pt x="105898" y="857788"/>
                </a:cubicBezTo>
                <a:cubicBezTo>
                  <a:pt x="155615" y="741571"/>
                  <a:pt x="187345" y="657844"/>
                  <a:pt x="269679" y="574117"/>
                </a:cubicBezTo>
                <a:cubicBezTo>
                  <a:pt x="393813" y="447956"/>
                  <a:pt x="548917" y="376706"/>
                  <a:pt x="714914" y="325089"/>
                </a:cubicBezTo>
                <a:cubicBezTo>
                  <a:pt x="838668" y="286645"/>
                  <a:pt x="965336" y="258905"/>
                  <a:pt x="1090673" y="226542"/>
                </a:cubicBezTo>
                <a:cubicBezTo>
                  <a:pt x="1259267" y="183031"/>
                  <a:pt x="1421211" y="119191"/>
                  <a:pt x="1587209" y="67764"/>
                </a:cubicBezTo>
                <a:cubicBezTo>
                  <a:pt x="1700196" y="32804"/>
                  <a:pt x="1814640" y="5760"/>
                  <a:pt x="1933644" y="820"/>
                </a:cubicBezTo>
                <a:cubicBezTo>
                  <a:pt x="2102112" y="-6146"/>
                  <a:pt x="2262156" y="31917"/>
                  <a:pt x="2418400" y="89994"/>
                </a:cubicBezTo>
                <a:cubicBezTo>
                  <a:pt x="2624551" y="166565"/>
                  <a:pt x="2817085" y="267392"/>
                  <a:pt x="2983273" y="413693"/>
                </a:cubicBezTo>
                <a:cubicBezTo>
                  <a:pt x="3183471" y="589887"/>
                  <a:pt x="3308048" y="812885"/>
                  <a:pt x="3381262" y="1066156"/>
                </a:cubicBezTo>
                <a:cubicBezTo>
                  <a:pt x="3496592" y="1464841"/>
                  <a:pt x="3489372" y="1860867"/>
                  <a:pt x="3330911" y="2246316"/>
                </a:cubicBezTo>
                <a:cubicBezTo>
                  <a:pt x="3130207" y="2734555"/>
                  <a:pt x="2772055" y="3055087"/>
                  <a:pt x="2267476" y="3211014"/>
                </a:cubicBezTo>
                <a:cubicBezTo>
                  <a:pt x="2083618" y="3267824"/>
                  <a:pt x="1894947" y="3299618"/>
                  <a:pt x="1703806" y="3319504"/>
                </a:cubicBezTo>
                <a:cubicBezTo>
                  <a:pt x="1544269" y="3336098"/>
                  <a:pt x="1384351" y="3344775"/>
                  <a:pt x="1224244" y="3350728"/>
                </a:cubicBez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Number1"/>
          <p:cNvSpPr/>
          <p:nvPr>
            <p:custDataLst>
              <p:tags r:id="rId7"/>
            </p:custDataLst>
          </p:nvPr>
        </p:nvSpPr>
        <p:spPr>
          <a:xfrm>
            <a:off x="1273175" y="1788160"/>
            <a:ext cx="447040" cy="41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15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1"/>
          <p:cNvSpPr txBox="1"/>
          <p:nvPr>
            <p:custDataLst>
              <p:tags r:id="rId8"/>
            </p:custDataLst>
          </p:nvPr>
        </p:nvSpPr>
        <p:spPr>
          <a:xfrm>
            <a:off x="1877695" y="2032000"/>
            <a:ext cx="3516630" cy="52133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结合泄漏量、周边人群、影响用户等，依据响应分级条件进行研判。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Bullet1"/>
          <p:cNvSpPr txBox="1"/>
          <p:nvPr>
            <p:custDataLst>
              <p:tags r:id="rId9"/>
            </p:custDataLst>
          </p:nvPr>
        </p:nvSpPr>
        <p:spPr>
          <a:xfrm>
            <a:off x="1877695" y="1651635"/>
            <a:ext cx="3516630" cy="38036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初步研判依据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图形 49"/>
          <p:cNvSpPr/>
          <p:nvPr>
            <p:custDataLst>
              <p:tags r:id="rId10"/>
            </p:custDataLst>
          </p:nvPr>
        </p:nvSpPr>
        <p:spPr>
          <a:xfrm>
            <a:off x="1258570" y="2691130"/>
            <a:ext cx="492760" cy="477520"/>
          </a:xfrm>
          <a:custGeom>
            <a:avLst/>
            <a:gdLst>
              <a:gd name="connsiteX0" fmla="*/ 1224244 w 3459897"/>
              <a:gd name="connsiteY0" fmla="*/ 3350918 h 3352124"/>
              <a:gd name="connsiteX1" fmla="*/ 824735 w 3459897"/>
              <a:gd name="connsiteY1" fmla="*/ 3322228 h 3352124"/>
              <a:gd name="connsiteX2" fmla="*/ 247955 w 3459897"/>
              <a:gd name="connsiteY2" fmla="*/ 2870089 h 3352124"/>
              <a:gd name="connsiteX3" fmla="*/ 106405 w 3459897"/>
              <a:gd name="connsiteY3" fmla="*/ 2315603 h 3352124"/>
              <a:gd name="connsiteX4" fmla="*/ 99121 w 3459897"/>
              <a:gd name="connsiteY4" fmla="*/ 1844147 h 3352124"/>
              <a:gd name="connsiteX5" fmla="*/ 72964 w 3459897"/>
              <a:gd name="connsiteY5" fmla="*/ 1551355 h 3352124"/>
              <a:gd name="connsiteX6" fmla="*/ 12544 w 3459897"/>
              <a:gd name="connsiteY6" fmla="*/ 1362938 h 3352124"/>
              <a:gd name="connsiteX7" fmla="*/ 105898 w 3459897"/>
              <a:gd name="connsiteY7" fmla="*/ 857788 h 3352124"/>
              <a:gd name="connsiteX8" fmla="*/ 269679 w 3459897"/>
              <a:gd name="connsiteY8" fmla="*/ 574117 h 3352124"/>
              <a:gd name="connsiteX9" fmla="*/ 714914 w 3459897"/>
              <a:gd name="connsiteY9" fmla="*/ 325089 h 3352124"/>
              <a:gd name="connsiteX10" fmla="*/ 1090673 w 3459897"/>
              <a:gd name="connsiteY10" fmla="*/ 226542 h 3352124"/>
              <a:gd name="connsiteX11" fmla="*/ 1587209 w 3459897"/>
              <a:gd name="connsiteY11" fmla="*/ 67764 h 3352124"/>
              <a:gd name="connsiteX12" fmla="*/ 1933644 w 3459897"/>
              <a:gd name="connsiteY12" fmla="*/ 820 h 3352124"/>
              <a:gd name="connsiteX13" fmla="*/ 2418400 w 3459897"/>
              <a:gd name="connsiteY13" fmla="*/ 89994 h 3352124"/>
              <a:gd name="connsiteX14" fmla="*/ 2983273 w 3459897"/>
              <a:gd name="connsiteY14" fmla="*/ 413693 h 3352124"/>
              <a:gd name="connsiteX15" fmla="*/ 3381262 w 3459897"/>
              <a:gd name="connsiteY15" fmla="*/ 1066156 h 3352124"/>
              <a:gd name="connsiteX16" fmla="*/ 3330911 w 3459897"/>
              <a:gd name="connsiteY16" fmla="*/ 2246316 h 3352124"/>
              <a:gd name="connsiteX17" fmla="*/ 2267476 w 3459897"/>
              <a:gd name="connsiteY17" fmla="*/ 3211014 h 3352124"/>
              <a:gd name="connsiteX18" fmla="*/ 1703806 w 3459897"/>
              <a:gd name="connsiteY18" fmla="*/ 3319504 h 3352124"/>
              <a:gd name="connsiteX19" fmla="*/ 1224244 w 3459897"/>
              <a:gd name="connsiteY19" fmla="*/ 3350728 h 335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59897" h="3352124">
                <a:moveTo>
                  <a:pt x="1224244" y="3350918"/>
                </a:moveTo>
                <a:cubicBezTo>
                  <a:pt x="1090103" y="3354148"/>
                  <a:pt x="956342" y="3352818"/>
                  <a:pt x="824735" y="3322228"/>
                </a:cubicBezTo>
                <a:cubicBezTo>
                  <a:pt x="562280" y="3261238"/>
                  <a:pt x="377219" y="3100370"/>
                  <a:pt x="247955" y="2870089"/>
                </a:cubicBezTo>
                <a:cubicBezTo>
                  <a:pt x="151498" y="2698265"/>
                  <a:pt x="108495" y="2512000"/>
                  <a:pt x="106405" y="2315603"/>
                </a:cubicBezTo>
                <a:cubicBezTo>
                  <a:pt x="104694" y="2158408"/>
                  <a:pt x="105011" y="2001151"/>
                  <a:pt x="99121" y="1844147"/>
                </a:cubicBezTo>
                <a:cubicBezTo>
                  <a:pt x="96461" y="1773656"/>
                  <a:pt x="101338" y="1676629"/>
                  <a:pt x="72964" y="1551355"/>
                </a:cubicBezTo>
                <a:cubicBezTo>
                  <a:pt x="48264" y="1442105"/>
                  <a:pt x="29517" y="1438431"/>
                  <a:pt x="12544" y="1362938"/>
                </a:cubicBezTo>
                <a:cubicBezTo>
                  <a:pt x="-29700" y="1174900"/>
                  <a:pt x="43197" y="1004406"/>
                  <a:pt x="105898" y="857788"/>
                </a:cubicBezTo>
                <a:cubicBezTo>
                  <a:pt x="155615" y="741571"/>
                  <a:pt x="187345" y="657844"/>
                  <a:pt x="269679" y="574117"/>
                </a:cubicBezTo>
                <a:cubicBezTo>
                  <a:pt x="393813" y="447956"/>
                  <a:pt x="548917" y="376706"/>
                  <a:pt x="714914" y="325089"/>
                </a:cubicBezTo>
                <a:cubicBezTo>
                  <a:pt x="838668" y="286645"/>
                  <a:pt x="965336" y="258905"/>
                  <a:pt x="1090673" y="226542"/>
                </a:cubicBezTo>
                <a:cubicBezTo>
                  <a:pt x="1259267" y="183031"/>
                  <a:pt x="1421211" y="119191"/>
                  <a:pt x="1587209" y="67764"/>
                </a:cubicBezTo>
                <a:cubicBezTo>
                  <a:pt x="1700196" y="32804"/>
                  <a:pt x="1814640" y="5760"/>
                  <a:pt x="1933644" y="820"/>
                </a:cubicBezTo>
                <a:cubicBezTo>
                  <a:pt x="2102112" y="-6146"/>
                  <a:pt x="2262156" y="31917"/>
                  <a:pt x="2418400" y="89994"/>
                </a:cubicBezTo>
                <a:cubicBezTo>
                  <a:pt x="2624551" y="166565"/>
                  <a:pt x="2817085" y="267392"/>
                  <a:pt x="2983273" y="413693"/>
                </a:cubicBezTo>
                <a:cubicBezTo>
                  <a:pt x="3183471" y="589887"/>
                  <a:pt x="3308048" y="812885"/>
                  <a:pt x="3381262" y="1066156"/>
                </a:cubicBezTo>
                <a:cubicBezTo>
                  <a:pt x="3496592" y="1464841"/>
                  <a:pt x="3489372" y="1860867"/>
                  <a:pt x="3330911" y="2246316"/>
                </a:cubicBezTo>
                <a:cubicBezTo>
                  <a:pt x="3130207" y="2734555"/>
                  <a:pt x="2772055" y="3055087"/>
                  <a:pt x="2267476" y="3211014"/>
                </a:cubicBezTo>
                <a:cubicBezTo>
                  <a:pt x="2083618" y="3267824"/>
                  <a:pt x="1894947" y="3299618"/>
                  <a:pt x="1703806" y="3319504"/>
                </a:cubicBezTo>
                <a:cubicBezTo>
                  <a:pt x="1544269" y="3336098"/>
                  <a:pt x="1384351" y="3344775"/>
                  <a:pt x="1224244" y="3350728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Number2"/>
          <p:cNvSpPr/>
          <p:nvPr>
            <p:custDataLst>
              <p:tags r:id="rId11"/>
            </p:custDataLst>
          </p:nvPr>
        </p:nvSpPr>
        <p:spPr>
          <a:xfrm>
            <a:off x="1273175" y="2722880"/>
            <a:ext cx="447040" cy="41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15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2"/>
          <p:cNvSpPr txBox="1"/>
          <p:nvPr>
            <p:custDataLst>
              <p:tags r:id="rId12"/>
            </p:custDataLst>
          </p:nvPr>
        </p:nvSpPr>
        <p:spPr>
          <a:xfrm>
            <a:off x="1877695" y="2966720"/>
            <a:ext cx="3516630" cy="52133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第一时间派工，同步准备应急资源，必要时开展应急联动。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Bullet2"/>
          <p:cNvSpPr txBox="1"/>
          <p:nvPr>
            <p:custDataLst>
              <p:tags r:id="rId13"/>
            </p:custDataLst>
          </p:nvPr>
        </p:nvSpPr>
        <p:spPr>
          <a:xfrm>
            <a:off x="1877695" y="2586355"/>
            <a:ext cx="3516630" cy="38036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应急准备内容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图形 49"/>
          <p:cNvSpPr/>
          <p:nvPr>
            <p:custDataLst>
              <p:tags r:id="rId14"/>
            </p:custDataLst>
          </p:nvPr>
        </p:nvSpPr>
        <p:spPr>
          <a:xfrm>
            <a:off x="1258570" y="3625850"/>
            <a:ext cx="492760" cy="477520"/>
          </a:xfrm>
          <a:custGeom>
            <a:avLst/>
            <a:gdLst>
              <a:gd name="connsiteX0" fmla="*/ 1224244 w 3459897"/>
              <a:gd name="connsiteY0" fmla="*/ 3350918 h 3352124"/>
              <a:gd name="connsiteX1" fmla="*/ 824735 w 3459897"/>
              <a:gd name="connsiteY1" fmla="*/ 3322228 h 3352124"/>
              <a:gd name="connsiteX2" fmla="*/ 247955 w 3459897"/>
              <a:gd name="connsiteY2" fmla="*/ 2870089 h 3352124"/>
              <a:gd name="connsiteX3" fmla="*/ 106405 w 3459897"/>
              <a:gd name="connsiteY3" fmla="*/ 2315603 h 3352124"/>
              <a:gd name="connsiteX4" fmla="*/ 99121 w 3459897"/>
              <a:gd name="connsiteY4" fmla="*/ 1844147 h 3352124"/>
              <a:gd name="connsiteX5" fmla="*/ 72964 w 3459897"/>
              <a:gd name="connsiteY5" fmla="*/ 1551355 h 3352124"/>
              <a:gd name="connsiteX6" fmla="*/ 12544 w 3459897"/>
              <a:gd name="connsiteY6" fmla="*/ 1362938 h 3352124"/>
              <a:gd name="connsiteX7" fmla="*/ 105898 w 3459897"/>
              <a:gd name="connsiteY7" fmla="*/ 857788 h 3352124"/>
              <a:gd name="connsiteX8" fmla="*/ 269679 w 3459897"/>
              <a:gd name="connsiteY8" fmla="*/ 574117 h 3352124"/>
              <a:gd name="connsiteX9" fmla="*/ 714914 w 3459897"/>
              <a:gd name="connsiteY9" fmla="*/ 325089 h 3352124"/>
              <a:gd name="connsiteX10" fmla="*/ 1090673 w 3459897"/>
              <a:gd name="connsiteY10" fmla="*/ 226542 h 3352124"/>
              <a:gd name="connsiteX11" fmla="*/ 1587209 w 3459897"/>
              <a:gd name="connsiteY11" fmla="*/ 67764 h 3352124"/>
              <a:gd name="connsiteX12" fmla="*/ 1933644 w 3459897"/>
              <a:gd name="connsiteY12" fmla="*/ 820 h 3352124"/>
              <a:gd name="connsiteX13" fmla="*/ 2418400 w 3459897"/>
              <a:gd name="connsiteY13" fmla="*/ 89994 h 3352124"/>
              <a:gd name="connsiteX14" fmla="*/ 2983273 w 3459897"/>
              <a:gd name="connsiteY14" fmla="*/ 413693 h 3352124"/>
              <a:gd name="connsiteX15" fmla="*/ 3381262 w 3459897"/>
              <a:gd name="connsiteY15" fmla="*/ 1066156 h 3352124"/>
              <a:gd name="connsiteX16" fmla="*/ 3330911 w 3459897"/>
              <a:gd name="connsiteY16" fmla="*/ 2246316 h 3352124"/>
              <a:gd name="connsiteX17" fmla="*/ 2267476 w 3459897"/>
              <a:gd name="connsiteY17" fmla="*/ 3211014 h 3352124"/>
              <a:gd name="connsiteX18" fmla="*/ 1703806 w 3459897"/>
              <a:gd name="connsiteY18" fmla="*/ 3319504 h 3352124"/>
              <a:gd name="connsiteX19" fmla="*/ 1224244 w 3459897"/>
              <a:gd name="connsiteY19" fmla="*/ 3350728 h 335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59897" h="3352124">
                <a:moveTo>
                  <a:pt x="1224244" y="3350918"/>
                </a:moveTo>
                <a:cubicBezTo>
                  <a:pt x="1090103" y="3354148"/>
                  <a:pt x="956342" y="3352818"/>
                  <a:pt x="824735" y="3322228"/>
                </a:cubicBezTo>
                <a:cubicBezTo>
                  <a:pt x="562280" y="3261238"/>
                  <a:pt x="377219" y="3100370"/>
                  <a:pt x="247955" y="2870089"/>
                </a:cubicBezTo>
                <a:cubicBezTo>
                  <a:pt x="151498" y="2698265"/>
                  <a:pt x="108495" y="2512000"/>
                  <a:pt x="106405" y="2315603"/>
                </a:cubicBezTo>
                <a:cubicBezTo>
                  <a:pt x="104694" y="2158408"/>
                  <a:pt x="105011" y="2001151"/>
                  <a:pt x="99121" y="1844147"/>
                </a:cubicBezTo>
                <a:cubicBezTo>
                  <a:pt x="96461" y="1773656"/>
                  <a:pt x="101338" y="1676629"/>
                  <a:pt x="72964" y="1551355"/>
                </a:cubicBezTo>
                <a:cubicBezTo>
                  <a:pt x="48264" y="1442105"/>
                  <a:pt x="29517" y="1438431"/>
                  <a:pt x="12544" y="1362938"/>
                </a:cubicBezTo>
                <a:cubicBezTo>
                  <a:pt x="-29700" y="1174900"/>
                  <a:pt x="43197" y="1004406"/>
                  <a:pt x="105898" y="857788"/>
                </a:cubicBezTo>
                <a:cubicBezTo>
                  <a:pt x="155615" y="741571"/>
                  <a:pt x="187345" y="657844"/>
                  <a:pt x="269679" y="574117"/>
                </a:cubicBezTo>
                <a:cubicBezTo>
                  <a:pt x="393813" y="447956"/>
                  <a:pt x="548917" y="376706"/>
                  <a:pt x="714914" y="325089"/>
                </a:cubicBezTo>
                <a:cubicBezTo>
                  <a:pt x="838668" y="286645"/>
                  <a:pt x="965336" y="258905"/>
                  <a:pt x="1090673" y="226542"/>
                </a:cubicBezTo>
                <a:cubicBezTo>
                  <a:pt x="1259267" y="183031"/>
                  <a:pt x="1421211" y="119191"/>
                  <a:pt x="1587209" y="67764"/>
                </a:cubicBezTo>
                <a:cubicBezTo>
                  <a:pt x="1700196" y="32804"/>
                  <a:pt x="1814640" y="5760"/>
                  <a:pt x="1933644" y="820"/>
                </a:cubicBezTo>
                <a:cubicBezTo>
                  <a:pt x="2102112" y="-6146"/>
                  <a:pt x="2262156" y="31917"/>
                  <a:pt x="2418400" y="89994"/>
                </a:cubicBezTo>
                <a:cubicBezTo>
                  <a:pt x="2624551" y="166565"/>
                  <a:pt x="2817085" y="267392"/>
                  <a:pt x="2983273" y="413693"/>
                </a:cubicBezTo>
                <a:cubicBezTo>
                  <a:pt x="3183471" y="589887"/>
                  <a:pt x="3308048" y="812885"/>
                  <a:pt x="3381262" y="1066156"/>
                </a:cubicBezTo>
                <a:cubicBezTo>
                  <a:pt x="3496592" y="1464841"/>
                  <a:pt x="3489372" y="1860867"/>
                  <a:pt x="3330911" y="2246316"/>
                </a:cubicBezTo>
                <a:cubicBezTo>
                  <a:pt x="3130207" y="2734555"/>
                  <a:pt x="2772055" y="3055087"/>
                  <a:pt x="2267476" y="3211014"/>
                </a:cubicBezTo>
                <a:cubicBezTo>
                  <a:pt x="2083618" y="3267824"/>
                  <a:pt x="1894947" y="3299618"/>
                  <a:pt x="1703806" y="3319504"/>
                </a:cubicBezTo>
                <a:cubicBezTo>
                  <a:pt x="1544269" y="3336098"/>
                  <a:pt x="1384351" y="3344775"/>
                  <a:pt x="1224244" y="3350728"/>
                </a:cubicBez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Number3"/>
          <p:cNvSpPr/>
          <p:nvPr>
            <p:custDataLst>
              <p:tags r:id="rId15"/>
            </p:custDataLst>
          </p:nvPr>
        </p:nvSpPr>
        <p:spPr>
          <a:xfrm>
            <a:off x="1273175" y="3657600"/>
            <a:ext cx="447040" cy="41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15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3"/>
          <p:cNvSpPr txBox="1"/>
          <p:nvPr>
            <p:custDataLst>
              <p:tags r:id="rId16"/>
            </p:custDataLst>
          </p:nvPr>
        </p:nvSpPr>
        <p:spPr>
          <a:xfrm>
            <a:off x="1877695" y="3901440"/>
            <a:ext cx="3516630" cy="52133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企业负责人按规定向政府及相关部门报告突发事件信息。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Bullet3"/>
          <p:cNvSpPr txBox="1"/>
          <p:nvPr>
            <p:custDataLst>
              <p:tags r:id="rId17"/>
            </p:custDataLst>
          </p:nvPr>
        </p:nvSpPr>
        <p:spPr>
          <a:xfrm>
            <a:off x="1877695" y="3521075"/>
            <a:ext cx="3516630" cy="38036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向政府报告事项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8"/>
            </p:custDataLst>
          </p:nvPr>
        </p:nvSpPr>
        <p:spPr>
          <a:xfrm>
            <a:off x="495300" y="96440"/>
            <a:ext cx="8143875" cy="675084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应急预警</a:t>
            </a:r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9"/>
    </p:custData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2" name="图形 70"/>
          <p:cNvSpPr/>
          <p:nvPr>
            <p:custDataLst>
              <p:tags r:id="rId4"/>
            </p:custDataLst>
          </p:nvPr>
        </p:nvSpPr>
        <p:spPr>
          <a:xfrm flipV="1">
            <a:off x="1143000" y="2694940"/>
            <a:ext cx="6858000" cy="365760"/>
          </a:xfrm>
          <a:custGeom>
            <a:avLst/>
            <a:gdLst>
              <a:gd name="connsiteX0" fmla="*/ 15596 w 12191333"/>
              <a:gd name="connsiteY0" fmla="*/ 639057 h 664913"/>
              <a:gd name="connsiteX1" fmla="*/ 1022266 w 12191333"/>
              <a:gd name="connsiteY1" fmla="*/ 337904 h 664913"/>
              <a:gd name="connsiteX2" fmla="*/ 2236699 w 12191333"/>
              <a:gd name="connsiteY2" fmla="*/ 493590 h 664913"/>
              <a:gd name="connsiteX3" fmla="*/ 3562435 w 12191333"/>
              <a:gd name="connsiteY3" fmla="*/ 629739 h 664913"/>
              <a:gd name="connsiteX4" fmla="*/ 4848193 w 12191333"/>
              <a:gd name="connsiteY4" fmla="*/ 463291 h 664913"/>
              <a:gd name="connsiteX5" fmla="*/ 6112752 w 12191333"/>
              <a:gd name="connsiteY5" fmla="*/ 117249 h 664913"/>
              <a:gd name="connsiteX6" fmla="*/ 7448960 w 12191333"/>
              <a:gd name="connsiteY6" fmla="*/ 36535 h 664913"/>
              <a:gd name="connsiteX7" fmla="*/ 8115151 w 12191333"/>
              <a:gd name="connsiteY7" fmla="*/ 140542 h 664913"/>
              <a:gd name="connsiteX8" fmla="*/ 8727964 w 12191333"/>
              <a:gd name="connsiteY8" fmla="*/ 353505 h 664913"/>
              <a:gd name="connsiteX9" fmla="*/ 9847165 w 12191333"/>
              <a:gd name="connsiteY9" fmla="*/ 650035 h 664913"/>
              <a:gd name="connsiteX10" fmla="*/ 11959711 w 12191333"/>
              <a:gd name="connsiteY10" fmla="*/ 168928 h 664913"/>
              <a:gd name="connsiteX11" fmla="*/ 12187408 w 12191333"/>
              <a:gd name="connsiteY11" fmla="*/ 17286 h 664913"/>
              <a:gd name="connsiteX12" fmla="*/ 12178307 w 12191333"/>
              <a:gd name="connsiteY12" fmla="*/ 1685 h 664913"/>
              <a:gd name="connsiteX13" fmla="*/ 10042107 w 12191333"/>
              <a:gd name="connsiteY13" fmla="*/ 644582 h 664913"/>
              <a:gd name="connsiteX14" fmla="*/ 8891921 w 12191333"/>
              <a:gd name="connsiteY14" fmla="*/ 398033 h 664913"/>
              <a:gd name="connsiteX15" fmla="*/ 8284705 w 12191333"/>
              <a:gd name="connsiteY15" fmla="*/ 170770 h 664913"/>
              <a:gd name="connsiteX16" fmla="*/ 7666509 w 12191333"/>
              <a:gd name="connsiteY16" fmla="*/ 38738 h 664913"/>
              <a:gd name="connsiteX17" fmla="*/ 6360564 w 12191333"/>
              <a:gd name="connsiteY17" fmla="*/ 59792 h 664913"/>
              <a:gd name="connsiteX18" fmla="*/ 5084485 w 12191333"/>
              <a:gd name="connsiteY18" fmla="*/ 373440 h 664913"/>
              <a:gd name="connsiteX19" fmla="*/ 4442816 w 12191333"/>
              <a:gd name="connsiteY19" fmla="*/ 543175 h 664913"/>
              <a:gd name="connsiteX20" fmla="*/ 3760844 w 12191333"/>
              <a:gd name="connsiteY20" fmla="*/ 611466 h 664913"/>
              <a:gd name="connsiteX21" fmla="*/ 2405495 w 12191333"/>
              <a:gd name="connsiteY21" fmla="*/ 500994 h 664913"/>
              <a:gd name="connsiteX22" fmla="*/ 1182106 w 12191333"/>
              <a:gd name="connsiteY22" fmla="*/ 327431 h 664913"/>
              <a:gd name="connsiteX23" fmla="*/ 193023 w 12191333"/>
              <a:gd name="connsiteY23" fmla="*/ 488715 h 664913"/>
              <a:gd name="connsiteX24" fmla="*/ 2884 w 12191333"/>
              <a:gd name="connsiteY24" fmla="*/ 626272 h 664913"/>
              <a:gd name="connsiteX25" fmla="*/ 15668 w 12191333"/>
              <a:gd name="connsiteY25" fmla="*/ 639057 h 664913"/>
              <a:gd name="connsiteX26" fmla="*/ 15668 w 12191333"/>
              <a:gd name="connsiteY26" fmla="*/ 639057 h 66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1333" h="664913">
                <a:moveTo>
                  <a:pt x="15596" y="639057"/>
                </a:moveTo>
                <a:cubicBezTo>
                  <a:pt x="290530" y="391858"/>
                  <a:pt x="663982" y="330031"/>
                  <a:pt x="1022266" y="337904"/>
                </a:cubicBezTo>
                <a:cubicBezTo>
                  <a:pt x="1429991" y="346860"/>
                  <a:pt x="1834826" y="431583"/>
                  <a:pt x="2236699" y="493590"/>
                </a:cubicBezTo>
                <a:cubicBezTo>
                  <a:pt x="2675734" y="561340"/>
                  <a:pt x="3117586" y="621903"/>
                  <a:pt x="3562435" y="629739"/>
                </a:cubicBezTo>
                <a:cubicBezTo>
                  <a:pt x="3999845" y="637432"/>
                  <a:pt x="4427504" y="583441"/>
                  <a:pt x="4848193" y="463291"/>
                </a:cubicBezTo>
                <a:cubicBezTo>
                  <a:pt x="5269532" y="342960"/>
                  <a:pt x="5680326" y="195796"/>
                  <a:pt x="6112752" y="117249"/>
                </a:cubicBezTo>
                <a:cubicBezTo>
                  <a:pt x="6551895" y="37474"/>
                  <a:pt x="7003317" y="6596"/>
                  <a:pt x="7448960" y="36535"/>
                </a:cubicBezTo>
                <a:cubicBezTo>
                  <a:pt x="7673516" y="51630"/>
                  <a:pt x="7897132" y="84133"/>
                  <a:pt x="8115151" y="140542"/>
                </a:cubicBezTo>
                <a:cubicBezTo>
                  <a:pt x="8324935" y="194857"/>
                  <a:pt x="8526667" y="274308"/>
                  <a:pt x="8727964" y="353505"/>
                </a:cubicBezTo>
                <a:cubicBezTo>
                  <a:pt x="9091919" y="496696"/>
                  <a:pt x="9455873" y="613416"/>
                  <a:pt x="9847165" y="650035"/>
                </a:cubicBezTo>
                <a:cubicBezTo>
                  <a:pt x="10578036" y="718399"/>
                  <a:pt x="11331585" y="550000"/>
                  <a:pt x="11959711" y="168928"/>
                </a:cubicBezTo>
                <a:cubicBezTo>
                  <a:pt x="12037717" y="121583"/>
                  <a:pt x="12113520" y="70807"/>
                  <a:pt x="12187408" y="17286"/>
                </a:cubicBezTo>
                <a:cubicBezTo>
                  <a:pt x="12196726" y="10533"/>
                  <a:pt x="12187733" y="-5140"/>
                  <a:pt x="12178307" y="1685"/>
                </a:cubicBezTo>
                <a:cubicBezTo>
                  <a:pt x="11563290" y="447437"/>
                  <a:pt x="10800279" y="671920"/>
                  <a:pt x="10042107" y="644582"/>
                </a:cubicBezTo>
                <a:cubicBezTo>
                  <a:pt x="9644134" y="630245"/>
                  <a:pt x="9262953" y="539635"/>
                  <a:pt x="8891921" y="398033"/>
                </a:cubicBezTo>
                <a:cubicBezTo>
                  <a:pt x="8690009" y="321003"/>
                  <a:pt x="8490769" y="236424"/>
                  <a:pt x="8284705" y="170770"/>
                </a:cubicBezTo>
                <a:cubicBezTo>
                  <a:pt x="8083443" y="106668"/>
                  <a:pt x="7876113" y="64017"/>
                  <a:pt x="7666509" y="38738"/>
                </a:cubicBezTo>
                <a:cubicBezTo>
                  <a:pt x="7233939" y="-13447"/>
                  <a:pt x="6791726" y="1360"/>
                  <a:pt x="6360564" y="59792"/>
                </a:cubicBezTo>
                <a:cubicBezTo>
                  <a:pt x="5922721" y="119127"/>
                  <a:pt x="5505138" y="242564"/>
                  <a:pt x="5084485" y="373440"/>
                </a:cubicBezTo>
                <a:cubicBezTo>
                  <a:pt x="4873184" y="439203"/>
                  <a:pt x="4660437" y="501788"/>
                  <a:pt x="4442816" y="543175"/>
                </a:cubicBezTo>
                <a:cubicBezTo>
                  <a:pt x="4218044" y="585933"/>
                  <a:pt x="3989480" y="606807"/>
                  <a:pt x="3760844" y="611466"/>
                </a:cubicBezTo>
                <a:cubicBezTo>
                  <a:pt x="3306678" y="620711"/>
                  <a:pt x="2853992" y="567443"/>
                  <a:pt x="2405495" y="500994"/>
                </a:cubicBezTo>
                <a:cubicBezTo>
                  <a:pt x="1998963" y="440756"/>
                  <a:pt x="1592539" y="356683"/>
                  <a:pt x="1182106" y="327431"/>
                </a:cubicBezTo>
                <a:cubicBezTo>
                  <a:pt x="848776" y="303704"/>
                  <a:pt x="490817" y="321147"/>
                  <a:pt x="193023" y="488715"/>
                </a:cubicBezTo>
                <a:cubicBezTo>
                  <a:pt x="124479" y="527285"/>
                  <a:pt x="61316" y="573727"/>
                  <a:pt x="2884" y="626272"/>
                </a:cubicBezTo>
                <a:cubicBezTo>
                  <a:pt x="-5784" y="634073"/>
                  <a:pt x="7037" y="646785"/>
                  <a:pt x="15668" y="639057"/>
                </a:cubicBezTo>
                <a:lnTo>
                  <a:pt x="15668" y="639057"/>
                </a:lnTo>
                <a:close/>
              </a:path>
            </a:pathLst>
          </a:custGeom>
          <a:solidFill>
            <a:schemeClr val="dk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itle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1291590" y="901065"/>
            <a:ext cx="6468110" cy="47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t" anchorCtr="0">
            <a:normAutofit/>
          </a:bodyPr>
          <a:lstStyle/>
          <a:p>
            <a:pPr algn="ctr">
              <a:buSzPct val="25000"/>
            </a:pPr>
            <a:r>
              <a:rPr lang="zh-CN" altLang="en-US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现场核实与初步控制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图形 49"/>
          <p:cNvSpPr/>
          <p:nvPr>
            <p:custDataLst>
              <p:tags r:id="rId6"/>
            </p:custDataLst>
          </p:nvPr>
        </p:nvSpPr>
        <p:spPr>
          <a:xfrm>
            <a:off x="1143000" y="2555875"/>
            <a:ext cx="427990" cy="414020"/>
          </a:xfrm>
          <a:custGeom>
            <a:avLst/>
            <a:gdLst>
              <a:gd name="connsiteX0" fmla="*/ 1224244 w 3459897"/>
              <a:gd name="connsiteY0" fmla="*/ 3350918 h 3352124"/>
              <a:gd name="connsiteX1" fmla="*/ 824735 w 3459897"/>
              <a:gd name="connsiteY1" fmla="*/ 3322228 h 3352124"/>
              <a:gd name="connsiteX2" fmla="*/ 247955 w 3459897"/>
              <a:gd name="connsiteY2" fmla="*/ 2870089 h 3352124"/>
              <a:gd name="connsiteX3" fmla="*/ 106405 w 3459897"/>
              <a:gd name="connsiteY3" fmla="*/ 2315603 h 3352124"/>
              <a:gd name="connsiteX4" fmla="*/ 99121 w 3459897"/>
              <a:gd name="connsiteY4" fmla="*/ 1844147 h 3352124"/>
              <a:gd name="connsiteX5" fmla="*/ 72964 w 3459897"/>
              <a:gd name="connsiteY5" fmla="*/ 1551355 h 3352124"/>
              <a:gd name="connsiteX6" fmla="*/ 12544 w 3459897"/>
              <a:gd name="connsiteY6" fmla="*/ 1362938 h 3352124"/>
              <a:gd name="connsiteX7" fmla="*/ 105898 w 3459897"/>
              <a:gd name="connsiteY7" fmla="*/ 857788 h 3352124"/>
              <a:gd name="connsiteX8" fmla="*/ 269679 w 3459897"/>
              <a:gd name="connsiteY8" fmla="*/ 574117 h 3352124"/>
              <a:gd name="connsiteX9" fmla="*/ 714914 w 3459897"/>
              <a:gd name="connsiteY9" fmla="*/ 325089 h 3352124"/>
              <a:gd name="connsiteX10" fmla="*/ 1090673 w 3459897"/>
              <a:gd name="connsiteY10" fmla="*/ 226542 h 3352124"/>
              <a:gd name="connsiteX11" fmla="*/ 1587209 w 3459897"/>
              <a:gd name="connsiteY11" fmla="*/ 67764 h 3352124"/>
              <a:gd name="connsiteX12" fmla="*/ 1933644 w 3459897"/>
              <a:gd name="connsiteY12" fmla="*/ 820 h 3352124"/>
              <a:gd name="connsiteX13" fmla="*/ 2418400 w 3459897"/>
              <a:gd name="connsiteY13" fmla="*/ 89994 h 3352124"/>
              <a:gd name="connsiteX14" fmla="*/ 2983273 w 3459897"/>
              <a:gd name="connsiteY14" fmla="*/ 413693 h 3352124"/>
              <a:gd name="connsiteX15" fmla="*/ 3381262 w 3459897"/>
              <a:gd name="connsiteY15" fmla="*/ 1066156 h 3352124"/>
              <a:gd name="connsiteX16" fmla="*/ 3330911 w 3459897"/>
              <a:gd name="connsiteY16" fmla="*/ 2246316 h 3352124"/>
              <a:gd name="connsiteX17" fmla="*/ 2267476 w 3459897"/>
              <a:gd name="connsiteY17" fmla="*/ 3211014 h 3352124"/>
              <a:gd name="connsiteX18" fmla="*/ 1703806 w 3459897"/>
              <a:gd name="connsiteY18" fmla="*/ 3319504 h 3352124"/>
              <a:gd name="connsiteX19" fmla="*/ 1224244 w 3459897"/>
              <a:gd name="connsiteY19" fmla="*/ 3350728 h 335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59897" h="3352124">
                <a:moveTo>
                  <a:pt x="1224244" y="3350918"/>
                </a:moveTo>
                <a:cubicBezTo>
                  <a:pt x="1090103" y="3354148"/>
                  <a:pt x="956342" y="3352818"/>
                  <a:pt x="824735" y="3322228"/>
                </a:cubicBezTo>
                <a:cubicBezTo>
                  <a:pt x="562280" y="3261238"/>
                  <a:pt x="377219" y="3100370"/>
                  <a:pt x="247955" y="2870089"/>
                </a:cubicBezTo>
                <a:cubicBezTo>
                  <a:pt x="151498" y="2698265"/>
                  <a:pt x="108495" y="2512000"/>
                  <a:pt x="106405" y="2315603"/>
                </a:cubicBezTo>
                <a:cubicBezTo>
                  <a:pt x="104694" y="2158408"/>
                  <a:pt x="105011" y="2001151"/>
                  <a:pt x="99121" y="1844147"/>
                </a:cubicBezTo>
                <a:cubicBezTo>
                  <a:pt x="96461" y="1773656"/>
                  <a:pt x="101338" y="1676629"/>
                  <a:pt x="72964" y="1551355"/>
                </a:cubicBezTo>
                <a:cubicBezTo>
                  <a:pt x="48264" y="1442105"/>
                  <a:pt x="29517" y="1438431"/>
                  <a:pt x="12544" y="1362938"/>
                </a:cubicBezTo>
                <a:cubicBezTo>
                  <a:pt x="-29700" y="1174900"/>
                  <a:pt x="43197" y="1004406"/>
                  <a:pt x="105898" y="857788"/>
                </a:cubicBezTo>
                <a:cubicBezTo>
                  <a:pt x="155615" y="741571"/>
                  <a:pt x="187345" y="657844"/>
                  <a:pt x="269679" y="574117"/>
                </a:cubicBezTo>
                <a:cubicBezTo>
                  <a:pt x="393813" y="447956"/>
                  <a:pt x="548917" y="376706"/>
                  <a:pt x="714914" y="325089"/>
                </a:cubicBezTo>
                <a:cubicBezTo>
                  <a:pt x="838668" y="286645"/>
                  <a:pt x="965336" y="258905"/>
                  <a:pt x="1090673" y="226542"/>
                </a:cubicBezTo>
                <a:cubicBezTo>
                  <a:pt x="1259267" y="183031"/>
                  <a:pt x="1421211" y="119191"/>
                  <a:pt x="1587209" y="67764"/>
                </a:cubicBezTo>
                <a:cubicBezTo>
                  <a:pt x="1700196" y="32804"/>
                  <a:pt x="1814640" y="5760"/>
                  <a:pt x="1933644" y="820"/>
                </a:cubicBezTo>
                <a:cubicBezTo>
                  <a:pt x="2102112" y="-6146"/>
                  <a:pt x="2262156" y="31917"/>
                  <a:pt x="2418400" y="89994"/>
                </a:cubicBezTo>
                <a:cubicBezTo>
                  <a:pt x="2624551" y="166565"/>
                  <a:pt x="2817085" y="267392"/>
                  <a:pt x="2983273" y="413693"/>
                </a:cubicBezTo>
                <a:cubicBezTo>
                  <a:pt x="3183471" y="589887"/>
                  <a:pt x="3308048" y="812885"/>
                  <a:pt x="3381262" y="1066156"/>
                </a:cubicBezTo>
                <a:cubicBezTo>
                  <a:pt x="3496592" y="1464841"/>
                  <a:pt x="3489372" y="1860867"/>
                  <a:pt x="3330911" y="2246316"/>
                </a:cubicBezTo>
                <a:cubicBezTo>
                  <a:pt x="3130207" y="2734555"/>
                  <a:pt x="2772055" y="3055087"/>
                  <a:pt x="2267476" y="3211014"/>
                </a:cubicBezTo>
                <a:cubicBezTo>
                  <a:pt x="2083618" y="3267824"/>
                  <a:pt x="1894947" y="3299618"/>
                  <a:pt x="1703806" y="3319504"/>
                </a:cubicBezTo>
                <a:cubicBezTo>
                  <a:pt x="1544269" y="3336098"/>
                  <a:pt x="1384351" y="3344775"/>
                  <a:pt x="1224244" y="3350728"/>
                </a:cubicBez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图形 49"/>
          <p:cNvSpPr/>
          <p:nvPr>
            <p:custDataLst>
              <p:tags r:id="rId7"/>
            </p:custDataLst>
          </p:nvPr>
        </p:nvSpPr>
        <p:spPr>
          <a:xfrm>
            <a:off x="1150620" y="2546985"/>
            <a:ext cx="427990" cy="414020"/>
          </a:xfrm>
          <a:custGeom>
            <a:avLst/>
            <a:gdLst>
              <a:gd name="connsiteX0" fmla="*/ 1224244 w 3459897"/>
              <a:gd name="connsiteY0" fmla="*/ 3350918 h 3352124"/>
              <a:gd name="connsiteX1" fmla="*/ 824735 w 3459897"/>
              <a:gd name="connsiteY1" fmla="*/ 3322228 h 3352124"/>
              <a:gd name="connsiteX2" fmla="*/ 247955 w 3459897"/>
              <a:gd name="connsiteY2" fmla="*/ 2870089 h 3352124"/>
              <a:gd name="connsiteX3" fmla="*/ 106405 w 3459897"/>
              <a:gd name="connsiteY3" fmla="*/ 2315603 h 3352124"/>
              <a:gd name="connsiteX4" fmla="*/ 99121 w 3459897"/>
              <a:gd name="connsiteY4" fmla="*/ 1844147 h 3352124"/>
              <a:gd name="connsiteX5" fmla="*/ 72964 w 3459897"/>
              <a:gd name="connsiteY5" fmla="*/ 1551355 h 3352124"/>
              <a:gd name="connsiteX6" fmla="*/ 12544 w 3459897"/>
              <a:gd name="connsiteY6" fmla="*/ 1362938 h 3352124"/>
              <a:gd name="connsiteX7" fmla="*/ 105898 w 3459897"/>
              <a:gd name="connsiteY7" fmla="*/ 857788 h 3352124"/>
              <a:gd name="connsiteX8" fmla="*/ 269679 w 3459897"/>
              <a:gd name="connsiteY8" fmla="*/ 574117 h 3352124"/>
              <a:gd name="connsiteX9" fmla="*/ 714914 w 3459897"/>
              <a:gd name="connsiteY9" fmla="*/ 325089 h 3352124"/>
              <a:gd name="connsiteX10" fmla="*/ 1090673 w 3459897"/>
              <a:gd name="connsiteY10" fmla="*/ 226542 h 3352124"/>
              <a:gd name="connsiteX11" fmla="*/ 1587209 w 3459897"/>
              <a:gd name="connsiteY11" fmla="*/ 67764 h 3352124"/>
              <a:gd name="connsiteX12" fmla="*/ 1933644 w 3459897"/>
              <a:gd name="connsiteY12" fmla="*/ 820 h 3352124"/>
              <a:gd name="connsiteX13" fmla="*/ 2418400 w 3459897"/>
              <a:gd name="connsiteY13" fmla="*/ 89994 h 3352124"/>
              <a:gd name="connsiteX14" fmla="*/ 2983273 w 3459897"/>
              <a:gd name="connsiteY14" fmla="*/ 413693 h 3352124"/>
              <a:gd name="connsiteX15" fmla="*/ 3381262 w 3459897"/>
              <a:gd name="connsiteY15" fmla="*/ 1066156 h 3352124"/>
              <a:gd name="connsiteX16" fmla="*/ 3330911 w 3459897"/>
              <a:gd name="connsiteY16" fmla="*/ 2246316 h 3352124"/>
              <a:gd name="connsiteX17" fmla="*/ 2267476 w 3459897"/>
              <a:gd name="connsiteY17" fmla="*/ 3211014 h 3352124"/>
              <a:gd name="connsiteX18" fmla="*/ 1703806 w 3459897"/>
              <a:gd name="connsiteY18" fmla="*/ 3319504 h 3352124"/>
              <a:gd name="connsiteX19" fmla="*/ 1224244 w 3459897"/>
              <a:gd name="connsiteY19" fmla="*/ 3350728 h 335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59897" h="3352124">
                <a:moveTo>
                  <a:pt x="1224244" y="3350918"/>
                </a:moveTo>
                <a:cubicBezTo>
                  <a:pt x="1090103" y="3354148"/>
                  <a:pt x="956342" y="3352818"/>
                  <a:pt x="824735" y="3322228"/>
                </a:cubicBezTo>
                <a:cubicBezTo>
                  <a:pt x="562280" y="3261238"/>
                  <a:pt x="377219" y="3100370"/>
                  <a:pt x="247955" y="2870089"/>
                </a:cubicBezTo>
                <a:cubicBezTo>
                  <a:pt x="151498" y="2698265"/>
                  <a:pt x="108495" y="2512000"/>
                  <a:pt x="106405" y="2315603"/>
                </a:cubicBezTo>
                <a:cubicBezTo>
                  <a:pt x="104694" y="2158408"/>
                  <a:pt x="105011" y="2001151"/>
                  <a:pt x="99121" y="1844147"/>
                </a:cubicBezTo>
                <a:cubicBezTo>
                  <a:pt x="96461" y="1773656"/>
                  <a:pt x="101338" y="1676629"/>
                  <a:pt x="72964" y="1551355"/>
                </a:cubicBezTo>
                <a:cubicBezTo>
                  <a:pt x="48264" y="1442105"/>
                  <a:pt x="29517" y="1438431"/>
                  <a:pt x="12544" y="1362938"/>
                </a:cubicBezTo>
                <a:cubicBezTo>
                  <a:pt x="-29700" y="1174900"/>
                  <a:pt x="43197" y="1004406"/>
                  <a:pt x="105898" y="857788"/>
                </a:cubicBezTo>
                <a:cubicBezTo>
                  <a:pt x="155615" y="741571"/>
                  <a:pt x="187345" y="657844"/>
                  <a:pt x="269679" y="574117"/>
                </a:cubicBezTo>
                <a:cubicBezTo>
                  <a:pt x="393813" y="447956"/>
                  <a:pt x="548917" y="376706"/>
                  <a:pt x="714914" y="325089"/>
                </a:cubicBezTo>
                <a:cubicBezTo>
                  <a:pt x="838668" y="286645"/>
                  <a:pt x="965336" y="258905"/>
                  <a:pt x="1090673" y="226542"/>
                </a:cubicBezTo>
                <a:cubicBezTo>
                  <a:pt x="1259267" y="183031"/>
                  <a:pt x="1421211" y="119191"/>
                  <a:pt x="1587209" y="67764"/>
                </a:cubicBezTo>
                <a:cubicBezTo>
                  <a:pt x="1700196" y="32804"/>
                  <a:pt x="1814640" y="5760"/>
                  <a:pt x="1933644" y="820"/>
                </a:cubicBezTo>
                <a:cubicBezTo>
                  <a:pt x="2102112" y="-6146"/>
                  <a:pt x="2262156" y="31917"/>
                  <a:pt x="2418400" y="89994"/>
                </a:cubicBezTo>
                <a:cubicBezTo>
                  <a:pt x="2624551" y="166565"/>
                  <a:pt x="2817085" y="267392"/>
                  <a:pt x="2983273" y="413693"/>
                </a:cubicBezTo>
                <a:cubicBezTo>
                  <a:pt x="3183471" y="589887"/>
                  <a:pt x="3308048" y="812885"/>
                  <a:pt x="3381262" y="1066156"/>
                </a:cubicBezTo>
                <a:cubicBezTo>
                  <a:pt x="3496592" y="1464841"/>
                  <a:pt x="3489372" y="1860867"/>
                  <a:pt x="3330911" y="2246316"/>
                </a:cubicBezTo>
                <a:cubicBezTo>
                  <a:pt x="3130207" y="2734555"/>
                  <a:pt x="2772055" y="3055087"/>
                  <a:pt x="2267476" y="3211014"/>
                </a:cubicBezTo>
                <a:cubicBezTo>
                  <a:pt x="2083618" y="3267824"/>
                  <a:pt x="1894947" y="3299618"/>
                  <a:pt x="1703806" y="3319504"/>
                </a:cubicBezTo>
                <a:cubicBezTo>
                  <a:pt x="1544269" y="3336098"/>
                  <a:pt x="1384351" y="3344775"/>
                  <a:pt x="1224244" y="3350728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1"/>
          <p:cNvSpPr txBox="1"/>
          <p:nvPr>
            <p:custDataLst>
              <p:tags r:id="rId8"/>
            </p:custDataLst>
          </p:nvPr>
        </p:nvSpPr>
        <p:spPr>
          <a:xfrm>
            <a:off x="1143000" y="3579495"/>
            <a:ext cx="2413635" cy="6908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先期人员核实具体地点、事态、原因初判等信息。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Bullet1"/>
          <p:cNvSpPr txBox="1"/>
          <p:nvPr>
            <p:custDataLst>
              <p:tags r:id="rId9"/>
            </p:custDataLst>
          </p:nvPr>
        </p:nvSpPr>
        <p:spPr>
          <a:xfrm>
            <a:off x="1143000" y="3145790"/>
            <a:ext cx="2413635" cy="43370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信息核实要点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Number1"/>
          <p:cNvSpPr/>
          <p:nvPr>
            <p:custDataLst>
              <p:tags r:id="rId10"/>
            </p:custDataLst>
          </p:nvPr>
        </p:nvSpPr>
        <p:spPr>
          <a:xfrm>
            <a:off x="1160145" y="2581275"/>
            <a:ext cx="393065" cy="363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135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135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图形 49"/>
          <p:cNvSpPr/>
          <p:nvPr>
            <p:custDataLst>
              <p:tags r:id="rId11"/>
            </p:custDataLst>
          </p:nvPr>
        </p:nvSpPr>
        <p:spPr>
          <a:xfrm flipV="1">
            <a:off x="3244850" y="2546985"/>
            <a:ext cx="427990" cy="414655"/>
          </a:xfrm>
          <a:custGeom>
            <a:avLst/>
            <a:gdLst>
              <a:gd name="connsiteX0" fmla="*/ 1224244 w 3459897"/>
              <a:gd name="connsiteY0" fmla="*/ 3350918 h 3352124"/>
              <a:gd name="connsiteX1" fmla="*/ 824735 w 3459897"/>
              <a:gd name="connsiteY1" fmla="*/ 3322228 h 3352124"/>
              <a:gd name="connsiteX2" fmla="*/ 247955 w 3459897"/>
              <a:gd name="connsiteY2" fmla="*/ 2870089 h 3352124"/>
              <a:gd name="connsiteX3" fmla="*/ 106405 w 3459897"/>
              <a:gd name="connsiteY3" fmla="*/ 2315603 h 3352124"/>
              <a:gd name="connsiteX4" fmla="*/ 99121 w 3459897"/>
              <a:gd name="connsiteY4" fmla="*/ 1844147 h 3352124"/>
              <a:gd name="connsiteX5" fmla="*/ 72964 w 3459897"/>
              <a:gd name="connsiteY5" fmla="*/ 1551355 h 3352124"/>
              <a:gd name="connsiteX6" fmla="*/ 12544 w 3459897"/>
              <a:gd name="connsiteY6" fmla="*/ 1362938 h 3352124"/>
              <a:gd name="connsiteX7" fmla="*/ 105898 w 3459897"/>
              <a:gd name="connsiteY7" fmla="*/ 857788 h 3352124"/>
              <a:gd name="connsiteX8" fmla="*/ 269679 w 3459897"/>
              <a:gd name="connsiteY8" fmla="*/ 574117 h 3352124"/>
              <a:gd name="connsiteX9" fmla="*/ 714914 w 3459897"/>
              <a:gd name="connsiteY9" fmla="*/ 325089 h 3352124"/>
              <a:gd name="connsiteX10" fmla="*/ 1090673 w 3459897"/>
              <a:gd name="connsiteY10" fmla="*/ 226542 h 3352124"/>
              <a:gd name="connsiteX11" fmla="*/ 1587209 w 3459897"/>
              <a:gd name="connsiteY11" fmla="*/ 67764 h 3352124"/>
              <a:gd name="connsiteX12" fmla="*/ 1933644 w 3459897"/>
              <a:gd name="connsiteY12" fmla="*/ 820 h 3352124"/>
              <a:gd name="connsiteX13" fmla="*/ 2418400 w 3459897"/>
              <a:gd name="connsiteY13" fmla="*/ 89994 h 3352124"/>
              <a:gd name="connsiteX14" fmla="*/ 2983273 w 3459897"/>
              <a:gd name="connsiteY14" fmla="*/ 413693 h 3352124"/>
              <a:gd name="connsiteX15" fmla="*/ 3381262 w 3459897"/>
              <a:gd name="connsiteY15" fmla="*/ 1066156 h 3352124"/>
              <a:gd name="connsiteX16" fmla="*/ 3330911 w 3459897"/>
              <a:gd name="connsiteY16" fmla="*/ 2246316 h 3352124"/>
              <a:gd name="connsiteX17" fmla="*/ 2267476 w 3459897"/>
              <a:gd name="connsiteY17" fmla="*/ 3211014 h 3352124"/>
              <a:gd name="connsiteX18" fmla="*/ 1703806 w 3459897"/>
              <a:gd name="connsiteY18" fmla="*/ 3319504 h 3352124"/>
              <a:gd name="connsiteX19" fmla="*/ 1224244 w 3459897"/>
              <a:gd name="connsiteY19" fmla="*/ 3350728 h 335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59897" h="3352124">
                <a:moveTo>
                  <a:pt x="1224244" y="3350918"/>
                </a:moveTo>
                <a:cubicBezTo>
                  <a:pt x="1090103" y="3354148"/>
                  <a:pt x="956342" y="3352818"/>
                  <a:pt x="824735" y="3322228"/>
                </a:cubicBezTo>
                <a:cubicBezTo>
                  <a:pt x="562280" y="3261238"/>
                  <a:pt x="377219" y="3100370"/>
                  <a:pt x="247955" y="2870089"/>
                </a:cubicBezTo>
                <a:cubicBezTo>
                  <a:pt x="151498" y="2698265"/>
                  <a:pt x="108495" y="2512000"/>
                  <a:pt x="106405" y="2315603"/>
                </a:cubicBezTo>
                <a:cubicBezTo>
                  <a:pt x="104694" y="2158408"/>
                  <a:pt x="105011" y="2001151"/>
                  <a:pt x="99121" y="1844147"/>
                </a:cubicBezTo>
                <a:cubicBezTo>
                  <a:pt x="96461" y="1773656"/>
                  <a:pt x="101338" y="1676629"/>
                  <a:pt x="72964" y="1551355"/>
                </a:cubicBezTo>
                <a:cubicBezTo>
                  <a:pt x="48264" y="1442105"/>
                  <a:pt x="29517" y="1438431"/>
                  <a:pt x="12544" y="1362938"/>
                </a:cubicBezTo>
                <a:cubicBezTo>
                  <a:pt x="-29700" y="1174900"/>
                  <a:pt x="43197" y="1004406"/>
                  <a:pt x="105898" y="857788"/>
                </a:cubicBezTo>
                <a:cubicBezTo>
                  <a:pt x="155615" y="741571"/>
                  <a:pt x="187345" y="657844"/>
                  <a:pt x="269679" y="574117"/>
                </a:cubicBezTo>
                <a:cubicBezTo>
                  <a:pt x="393813" y="447956"/>
                  <a:pt x="548917" y="376706"/>
                  <a:pt x="714914" y="325089"/>
                </a:cubicBezTo>
                <a:cubicBezTo>
                  <a:pt x="838668" y="286645"/>
                  <a:pt x="965336" y="258905"/>
                  <a:pt x="1090673" y="226542"/>
                </a:cubicBezTo>
                <a:cubicBezTo>
                  <a:pt x="1259267" y="183031"/>
                  <a:pt x="1421211" y="119191"/>
                  <a:pt x="1587209" y="67764"/>
                </a:cubicBezTo>
                <a:cubicBezTo>
                  <a:pt x="1700196" y="32804"/>
                  <a:pt x="1814640" y="5760"/>
                  <a:pt x="1933644" y="820"/>
                </a:cubicBezTo>
                <a:cubicBezTo>
                  <a:pt x="2102112" y="-6146"/>
                  <a:pt x="2262156" y="31917"/>
                  <a:pt x="2418400" y="89994"/>
                </a:cubicBezTo>
                <a:cubicBezTo>
                  <a:pt x="2624551" y="166565"/>
                  <a:pt x="2817085" y="267392"/>
                  <a:pt x="2983273" y="413693"/>
                </a:cubicBezTo>
                <a:cubicBezTo>
                  <a:pt x="3183471" y="589887"/>
                  <a:pt x="3308048" y="812885"/>
                  <a:pt x="3381262" y="1066156"/>
                </a:cubicBezTo>
                <a:cubicBezTo>
                  <a:pt x="3496592" y="1464841"/>
                  <a:pt x="3489372" y="1860867"/>
                  <a:pt x="3330911" y="2246316"/>
                </a:cubicBezTo>
                <a:cubicBezTo>
                  <a:pt x="3130207" y="2734555"/>
                  <a:pt x="2772055" y="3055087"/>
                  <a:pt x="2267476" y="3211014"/>
                </a:cubicBezTo>
                <a:cubicBezTo>
                  <a:pt x="2083618" y="3267824"/>
                  <a:pt x="1894947" y="3299618"/>
                  <a:pt x="1703806" y="3319504"/>
                </a:cubicBezTo>
                <a:cubicBezTo>
                  <a:pt x="1544269" y="3336098"/>
                  <a:pt x="1384351" y="3344775"/>
                  <a:pt x="1224244" y="3350728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图形 49"/>
          <p:cNvSpPr/>
          <p:nvPr>
            <p:custDataLst>
              <p:tags r:id="rId12"/>
            </p:custDataLst>
          </p:nvPr>
        </p:nvSpPr>
        <p:spPr>
          <a:xfrm flipV="1">
            <a:off x="3252470" y="2555875"/>
            <a:ext cx="427990" cy="414655"/>
          </a:xfrm>
          <a:custGeom>
            <a:avLst/>
            <a:gdLst>
              <a:gd name="connsiteX0" fmla="*/ 1224244 w 3459897"/>
              <a:gd name="connsiteY0" fmla="*/ 3350918 h 3352124"/>
              <a:gd name="connsiteX1" fmla="*/ 824735 w 3459897"/>
              <a:gd name="connsiteY1" fmla="*/ 3322228 h 3352124"/>
              <a:gd name="connsiteX2" fmla="*/ 247955 w 3459897"/>
              <a:gd name="connsiteY2" fmla="*/ 2870089 h 3352124"/>
              <a:gd name="connsiteX3" fmla="*/ 106405 w 3459897"/>
              <a:gd name="connsiteY3" fmla="*/ 2315603 h 3352124"/>
              <a:gd name="connsiteX4" fmla="*/ 99121 w 3459897"/>
              <a:gd name="connsiteY4" fmla="*/ 1844147 h 3352124"/>
              <a:gd name="connsiteX5" fmla="*/ 72964 w 3459897"/>
              <a:gd name="connsiteY5" fmla="*/ 1551355 h 3352124"/>
              <a:gd name="connsiteX6" fmla="*/ 12544 w 3459897"/>
              <a:gd name="connsiteY6" fmla="*/ 1362938 h 3352124"/>
              <a:gd name="connsiteX7" fmla="*/ 105898 w 3459897"/>
              <a:gd name="connsiteY7" fmla="*/ 857788 h 3352124"/>
              <a:gd name="connsiteX8" fmla="*/ 269679 w 3459897"/>
              <a:gd name="connsiteY8" fmla="*/ 574117 h 3352124"/>
              <a:gd name="connsiteX9" fmla="*/ 714914 w 3459897"/>
              <a:gd name="connsiteY9" fmla="*/ 325089 h 3352124"/>
              <a:gd name="connsiteX10" fmla="*/ 1090673 w 3459897"/>
              <a:gd name="connsiteY10" fmla="*/ 226542 h 3352124"/>
              <a:gd name="connsiteX11" fmla="*/ 1587209 w 3459897"/>
              <a:gd name="connsiteY11" fmla="*/ 67764 h 3352124"/>
              <a:gd name="connsiteX12" fmla="*/ 1933644 w 3459897"/>
              <a:gd name="connsiteY12" fmla="*/ 820 h 3352124"/>
              <a:gd name="connsiteX13" fmla="*/ 2418400 w 3459897"/>
              <a:gd name="connsiteY13" fmla="*/ 89994 h 3352124"/>
              <a:gd name="connsiteX14" fmla="*/ 2983273 w 3459897"/>
              <a:gd name="connsiteY14" fmla="*/ 413693 h 3352124"/>
              <a:gd name="connsiteX15" fmla="*/ 3381262 w 3459897"/>
              <a:gd name="connsiteY15" fmla="*/ 1066156 h 3352124"/>
              <a:gd name="connsiteX16" fmla="*/ 3330911 w 3459897"/>
              <a:gd name="connsiteY16" fmla="*/ 2246316 h 3352124"/>
              <a:gd name="connsiteX17" fmla="*/ 2267476 w 3459897"/>
              <a:gd name="connsiteY17" fmla="*/ 3211014 h 3352124"/>
              <a:gd name="connsiteX18" fmla="*/ 1703806 w 3459897"/>
              <a:gd name="connsiteY18" fmla="*/ 3319504 h 3352124"/>
              <a:gd name="connsiteX19" fmla="*/ 1224244 w 3459897"/>
              <a:gd name="connsiteY19" fmla="*/ 3350728 h 335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59897" h="3352124">
                <a:moveTo>
                  <a:pt x="1224244" y="3350918"/>
                </a:moveTo>
                <a:cubicBezTo>
                  <a:pt x="1090103" y="3354148"/>
                  <a:pt x="956342" y="3352818"/>
                  <a:pt x="824735" y="3322228"/>
                </a:cubicBezTo>
                <a:cubicBezTo>
                  <a:pt x="562280" y="3261238"/>
                  <a:pt x="377219" y="3100370"/>
                  <a:pt x="247955" y="2870089"/>
                </a:cubicBezTo>
                <a:cubicBezTo>
                  <a:pt x="151498" y="2698265"/>
                  <a:pt x="108495" y="2512000"/>
                  <a:pt x="106405" y="2315603"/>
                </a:cubicBezTo>
                <a:cubicBezTo>
                  <a:pt x="104694" y="2158408"/>
                  <a:pt x="105011" y="2001151"/>
                  <a:pt x="99121" y="1844147"/>
                </a:cubicBezTo>
                <a:cubicBezTo>
                  <a:pt x="96461" y="1773656"/>
                  <a:pt x="101338" y="1676629"/>
                  <a:pt x="72964" y="1551355"/>
                </a:cubicBezTo>
                <a:cubicBezTo>
                  <a:pt x="48264" y="1442105"/>
                  <a:pt x="29517" y="1438431"/>
                  <a:pt x="12544" y="1362938"/>
                </a:cubicBezTo>
                <a:cubicBezTo>
                  <a:pt x="-29700" y="1174900"/>
                  <a:pt x="43197" y="1004406"/>
                  <a:pt x="105898" y="857788"/>
                </a:cubicBezTo>
                <a:cubicBezTo>
                  <a:pt x="155615" y="741571"/>
                  <a:pt x="187345" y="657844"/>
                  <a:pt x="269679" y="574117"/>
                </a:cubicBezTo>
                <a:cubicBezTo>
                  <a:pt x="393813" y="447956"/>
                  <a:pt x="548917" y="376706"/>
                  <a:pt x="714914" y="325089"/>
                </a:cubicBezTo>
                <a:cubicBezTo>
                  <a:pt x="838668" y="286645"/>
                  <a:pt x="965336" y="258905"/>
                  <a:pt x="1090673" y="226542"/>
                </a:cubicBezTo>
                <a:cubicBezTo>
                  <a:pt x="1259267" y="183031"/>
                  <a:pt x="1421211" y="119191"/>
                  <a:pt x="1587209" y="67764"/>
                </a:cubicBezTo>
                <a:cubicBezTo>
                  <a:pt x="1700196" y="32804"/>
                  <a:pt x="1814640" y="5760"/>
                  <a:pt x="1933644" y="820"/>
                </a:cubicBezTo>
                <a:cubicBezTo>
                  <a:pt x="2102112" y="-6146"/>
                  <a:pt x="2262156" y="31917"/>
                  <a:pt x="2418400" y="89994"/>
                </a:cubicBezTo>
                <a:cubicBezTo>
                  <a:pt x="2624551" y="166565"/>
                  <a:pt x="2817085" y="267392"/>
                  <a:pt x="2983273" y="413693"/>
                </a:cubicBezTo>
                <a:cubicBezTo>
                  <a:pt x="3183471" y="589887"/>
                  <a:pt x="3308048" y="812885"/>
                  <a:pt x="3381262" y="1066156"/>
                </a:cubicBezTo>
                <a:cubicBezTo>
                  <a:pt x="3496592" y="1464841"/>
                  <a:pt x="3489372" y="1860867"/>
                  <a:pt x="3330911" y="2246316"/>
                </a:cubicBezTo>
                <a:cubicBezTo>
                  <a:pt x="3130207" y="2734555"/>
                  <a:pt x="2772055" y="3055087"/>
                  <a:pt x="2267476" y="3211014"/>
                </a:cubicBezTo>
                <a:cubicBezTo>
                  <a:pt x="2083618" y="3267824"/>
                  <a:pt x="1894947" y="3299618"/>
                  <a:pt x="1703806" y="3319504"/>
                </a:cubicBezTo>
                <a:cubicBezTo>
                  <a:pt x="1544269" y="3336098"/>
                  <a:pt x="1384351" y="3344775"/>
                  <a:pt x="1224244" y="3350728"/>
                </a:cubicBezTo>
                <a:close/>
              </a:path>
            </a:pathLst>
          </a:custGeom>
          <a:noFill/>
          <a:ln w="9525" cap="flat">
            <a:solidFill>
              <a:schemeClr val="accent2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2"/>
          <p:cNvSpPr txBox="1"/>
          <p:nvPr>
            <p:custDataLst>
              <p:tags r:id="rId13"/>
            </p:custDataLst>
          </p:nvPr>
        </p:nvSpPr>
        <p:spPr>
          <a:xfrm>
            <a:off x="3244850" y="1850390"/>
            <a:ext cx="2413635" cy="66929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在保证安全下检测周边燃气浓度，依据范围疏散人员并做好警戒。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Bullet2"/>
          <p:cNvSpPr txBox="1"/>
          <p:nvPr>
            <p:custDataLst>
              <p:tags r:id="rId14"/>
            </p:custDataLst>
          </p:nvPr>
        </p:nvSpPr>
        <p:spPr>
          <a:xfrm>
            <a:off x="3244850" y="1416685"/>
            <a:ext cx="2413635" cy="43370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初步检测要求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Number2"/>
          <p:cNvSpPr/>
          <p:nvPr>
            <p:custDataLst>
              <p:tags r:id="rId15"/>
            </p:custDataLst>
          </p:nvPr>
        </p:nvSpPr>
        <p:spPr>
          <a:xfrm>
            <a:off x="3262630" y="2581275"/>
            <a:ext cx="393065" cy="363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135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135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图形 49"/>
          <p:cNvSpPr/>
          <p:nvPr>
            <p:custDataLst>
              <p:tags r:id="rId16"/>
            </p:custDataLst>
          </p:nvPr>
        </p:nvSpPr>
        <p:spPr>
          <a:xfrm>
            <a:off x="5346700" y="2788285"/>
            <a:ext cx="427990" cy="414020"/>
          </a:xfrm>
          <a:custGeom>
            <a:avLst/>
            <a:gdLst>
              <a:gd name="connsiteX0" fmla="*/ 1224244 w 3459897"/>
              <a:gd name="connsiteY0" fmla="*/ 3350918 h 3352124"/>
              <a:gd name="connsiteX1" fmla="*/ 824735 w 3459897"/>
              <a:gd name="connsiteY1" fmla="*/ 3322228 h 3352124"/>
              <a:gd name="connsiteX2" fmla="*/ 247955 w 3459897"/>
              <a:gd name="connsiteY2" fmla="*/ 2870089 h 3352124"/>
              <a:gd name="connsiteX3" fmla="*/ 106405 w 3459897"/>
              <a:gd name="connsiteY3" fmla="*/ 2315603 h 3352124"/>
              <a:gd name="connsiteX4" fmla="*/ 99121 w 3459897"/>
              <a:gd name="connsiteY4" fmla="*/ 1844147 h 3352124"/>
              <a:gd name="connsiteX5" fmla="*/ 72964 w 3459897"/>
              <a:gd name="connsiteY5" fmla="*/ 1551355 h 3352124"/>
              <a:gd name="connsiteX6" fmla="*/ 12544 w 3459897"/>
              <a:gd name="connsiteY6" fmla="*/ 1362938 h 3352124"/>
              <a:gd name="connsiteX7" fmla="*/ 105898 w 3459897"/>
              <a:gd name="connsiteY7" fmla="*/ 857788 h 3352124"/>
              <a:gd name="connsiteX8" fmla="*/ 269679 w 3459897"/>
              <a:gd name="connsiteY8" fmla="*/ 574117 h 3352124"/>
              <a:gd name="connsiteX9" fmla="*/ 714914 w 3459897"/>
              <a:gd name="connsiteY9" fmla="*/ 325089 h 3352124"/>
              <a:gd name="connsiteX10" fmla="*/ 1090673 w 3459897"/>
              <a:gd name="connsiteY10" fmla="*/ 226542 h 3352124"/>
              <a:gd name="connsiteX11" fmla="*/ 1587209 w 3459897"/>
              <a:gd name="connsiteY11" fmla="*/ 67764 h 3352124"/>
              <a:gd name="connsiteX12" fmla="*/ 1933644 w 3459897"/>
              <a:gd name="connsiteY12" fmla="*/ 820 h 3352124"/>
              <a:gd name="connsiteX13" fmla="*/ 2418400 w 3459897"/>
              <a:gd name="connsiteY13" fmla="*/ 89994 h 3352124"/>
              <a:gd name="connsiteX14" fmla="*/ 2983273 w 3459897"/>
              <a:gd name="connsiteY14" fmla="*/ 413693 h 3352124"/>
              <a:gd name="connsiteX15" fmla="*/ 3381262 w 3459897"/>
              <a:gd name="connsiteY15" fmla="*/ 1066156 h 3352124"/>
              <a:gd name="connsiteX16" fmla="*/ 3330911 w 3459897"/>
              <a:gd name="connsiteY16" fmla="*/ 2246316 h 3352124"/>
              <a:gd name="connsiteX17" fmla="*/ 2267476 w 3459897"/>
              <a:gd name="connsiteY17" fmla="*/ 3211014 h 3352124"/>
              <a:gd name="connsiteX18" fmla="*/ 1703806 w 3459897"/>
              <a:gd name="connsiteY18" fmla="*/ 3319504 h 3352124"/>
              <a:gd name="connsiteX19" fmla="*/ 1224244 w 3459897"/>
              <a:gd name="connsiteY19" fmla="*/ 3350728 h 335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59897" h="3352124">
                <a:moveTo>
                  <a:pt x="1224244" y="3350918"/>
                </a:moveTo>
                <a:cubicBezTo>
                  <a:pt x="1090103" y="3354148"/>
                  <a:pt x="956342" y="3352818"/>
                  <a:pt x="824735" y="3322228"/>
                </a:cubicBezTo>
                <a:cubicBezTo>
                  <a:pt x="562280" y="3261238"/>
                  <a:pt x="377219" y="3100370"/>
                  <a:pt x="247955" y="2870089"/>
                </a:cubicBezTo>
                <a:cubicBezTo>
                  <a:pt x="151498" y="2698265"/>
                  <a:pt x="108495" y="2512000"/>
                  <a:pt x="106405" y="2315603"/>
                </a:cubicBezTo>
                <a:cubicBezTo>
                  <a:pt x="104694" y="2158408"/>
                  <a:pt x="105011" y="2001151"/>
                  <a:pt x="99121" y="1844147"/>
                </a:cubicBezTo>
                <a:cubicBezTo>
                  <a:pt x="96461" y="1773656"/>
                  <a:pt x="101338" y="1676629"/>
                  <a:pt x="72964" y="1551355"/>
                </a:cubicBezTo>
                <a:cubicBezTo>
                  <a:pt x="48264" y="1442105"/>
                  <a:pt x="29517" y="1438431"/>
                  <a:pt x="12544" y="1362938"/>
                </a:cubicBezTo>
                <a:cubicBezTo>
                  <a:pt x="-29700" y="1174900"/>
                  <a:pt x="43197" y="1004406"/>
                  <a:pt x="105898" y="857788"/>
                </a:cubicBezTo>
                <a:cubicBezTo>
                  <a:pt x="155615" y="741571"/>
                  <a:pt x="187345" y="657844"/>
                  <a:pt x="269679" y="574117"/>
                </a:cubicBezTo>
                <a:cubicBezTo>
                  <a:pt x="393813" y="447956"/>
                  <a:pt x="548917" y="376706"/>
                  <a:pt x="714914" y="325089"/>
                </a:cubicBezTo>
                <a:cubicBezTo>
                  <a:pt x="838668" y="286645"/>
                  <a:pt x="965336" y="258905"/>
                  <a:pt x="1090673" y="226542"/>
                </a:cubicBezTo>
                <a:cubicBezTo>
                  <a:pt x="1259267" y="183031"/>
                  <a:pt x="1421211" y="119191"/>
                  <a:pt x="1587209" y="67764"/>
                </a:cubicBezTo>
                <a:cubicBezTo>
                  <a:pt x="1700196" y="32804"/>
                  <a:pt x="1814640" y="5760"/>
                  <a:pt x="1933644" y="820"/>
                </a:cubicBezTo>
                <a:cubicBezTo>
                  <a:pt x="2102112" y="-6146"/>
                  <a:pt x="2262156" y="31917"/>
                  <a:pt x="2418400" y="89994"/>
                </a:cubicBezTo>
                <a:cubicBezTo>
                  <a:pt x="2624551" y="166565"/>
                  <a:pt x="2817085" y="267392"/>
                  <a:pt x="2983273" y="413693"/>
                </a:cubicBezTo>
                <a:cubicBezTo>
                  <a:pt x="3183471" y="589887"/>
                  <a:pt x="3308048" y="812885"/>
                  <a:pt x="3381262" y="1066156"/>
                </a:cubicBezTo>
                <a:cubicBezTo>
                  <a:pt x="3496592" y="1464841"/>
                  <a:pt x="3489372" y="1860867"/>
                  <a:pt x="3330911" y="2246316"/>
                </a:cubicBezTo>
                <a:cubicBezTo>
                  <a:pt x="3130207" y="2734555"/>
                  <a:pt x="2772055" y="3055087"/>
                  <a:pt x="2267476" y="3211014"/>
                </a:cubicBezTo>
                <a:cubicBezTo>
                  <a:pt x="2083618" y="3267824"/>
                  <a:pt x="1894947" y="3299618"/>
                  <a:pt x="1703806" y="3319504"/>
                </a:cubicBezTo>
                <a:cubicBezTo>
                  <a:pt x="1544269" y="3336098"/>
                  <a:pt x="1384351" y="3344775"/>
                  <a:pt x="1224244" y="3350728"/>
                </a:cubicBez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图形 49"/>
          <p:cNvSpPr/>
          <p:nvPr>
            <p:custDataLst>
              <p:tags r:id="rId17"/>
            </p:custDataLst>
          </p:nvPr>
        </p:nvSpPr>
        <p:spPr>
          <a:xfrm>
            <a:off x="5354320" y="2779395"/>
            <a:ext cx="427990" cy="414020"/>
          </a:xfrm>
          <a:custGeom>
            <a:avLst/>
            <a:gdLst>
              <a:gd name="connsiteX0" fmla="*/ 1224244 w 3459897"/>
              <a:gd name="connsiteY0" fmla="*/ 3350918 h 3352124"/>
              <a:gd name="connsiteX1" fmla="*/ 824735 w 3459897"/>
              <a:gd name="connsiteY1" fmla="*/ 3322228 h 3352124"/>
              <a:gd name="connsiteX2" fmla="*/ 247955 w 3459897"/>
              <a:gd name="connsiteY2" fmla="*/ 2870089 h 3352124"/>
              <a:gd name="connsiteX3" fmla="*/ 106405 w 3459897"/>
              <a:gd name="connsiteY3" fmla="*/ 2315603 h 3352124"/>
              <a:gd name="connsiteX4" fmla="*/ 99121 w 3459897"/>
              <a:gd name="connsiteY4" fmla="*/ 1844147 h 3352124"/>
              <a:gd name="connsiteX5" fmla="*/ 72964 w 3459897"/>
              <a:gd name="connsiteY5" fmla="*/ 1551355 h 3352124"/>
              <a:gd name="connsiteX6" fmla="*/ 12544 w 3459897"/>
              <a:gd name="connsiteY6" fmla="*/ 1362938 h 3352124"/>
              <a:gd name="connsiteX7" fmla="*/ 105898 w 3459897"/>
              <a:gd name="connsiteY7" fmla="*/ 857788 h 3352124"/>
              <a:gd name="connsiteX8" fmla="*/ 269679 w 3459897"/>
              <a:gd name="connsiteY8" fmla="*/ 574117 h 3352124"/>
              <a:gd name="connsiteX9" fmla="*/ 714914 w 3459897"/>
              <a:gd name="connsiteY9" fmla="*/ 325089 h 3352124"/>
              <a:gd name="connsiteX10" fmla="*/ 1090673 w 3459897"/>
              <a:gd name="connsiteY10" fmla="*/ 226542 h 3352124"/>
              <a:gd name="connsiteX11" fmla="*/ 1587209 w 3459897"/>
              <a:gd name="connsiteY11" fmla="*/ 67764 h 3352124"/>
              <a:gd name="connsiteX12" fmla="*/ 1933644 w 3459897"/>
              <a:gd name="connsiteY12" fmla="*/ 820 h 3352124"/>
              <a:gd name="connsiteX13" fmla="*/ 2418400 w 3459897"/>
              <a:gd name="connsiteY13" fmla="*/ 89994 h 3352124"/>
              <a:gd name="connsiteX14" fmla="*/ 2983273 w 3459897"/>
              <a:gd name="connsiteY14" fmla="*/ 413693 h 3352124"/>
              <a:gd name="connsiteX15" fmla="*/ 3381262 w 3459897"/>
              <a:gd name="connsiteY15" fmla="*/ 1066156 h 3352124"/>
              <a:gd name="connsiteX16" fmla="*/ 3330911 w 3459897"/>
              <a:gd name="connsiteY16" fmla="*/ 2246316 h 3352124"/>
              <a:gd name="connsiteX17" fmla="*/ 2267476 w 3459897"/>
              <a:gd name="connsiteY17" fmla="*/ 3211014 h 3352124"/>
              <a:gd name="connsiteX18" fmla="*/ 1703806 w 3459897"/>
              <a:gd name="connsiteY18" fmla="*/ 3319504 h 3352124"/>
              <a:gd name="connsiteX19" fmla="*/ 1224244 w 3459897"/>
              <a:gd name="connsiteY19" fmla="*/ 3350728 h 335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59897" h="3352124">
                <a:moveTo>
                  <a:pt x="1224244" y="3350918"/>
                </a:moveTo>
                <a:cubicBezTo>
                  <a:pt x="1090103" y="3354148"/>
                  <a:pt x="956342" y="3352818"/>
                  <a:pt x="824735" y="3322228"/>
                </a:cubicBezTo>
                <a:cubicBezTo>
                  <a:pt x="562280" y="3261238"/>
                  <a:pt x="377219" y="3100370"/>
                  <a:pt x="247955" y="2870089"/>
                </a:cubicBezTo>
                <a:cubicBezTo>
                  <a:pt x="151498" y="2698265"/>
                  <a:pt x="108495" y="2512000"/>
                  <a:pt x="106405" y="2315603"/>
                </a:cubicBezTo>
                <a:cubicBezTo>
                  <a:pt x="104694" y="2158408"/>
                  <a:pt x="105011" y="2001151"/>
                  <a:pt x="99121" y="1844147"/>
                </a:cubicBezTo>
                <a:cubicBezTo>
                  <a:pt x="96461" y="1773656"/>
                  <a:pt x="101338" y="1676629"/>
                  <a:pt x="72964" y="1551355"/>
                </a:cubicBezTo>
                <a:cubicBezTo>
                  <a:pt x="48264" y="1442105"/>
                  <a:pt x="29517" y="1438431"/>
                  <a:pt x="12544" y="1362938"/>
                </a:cubicBezTo>
                <a:cubicBezTo>
                  <a:pt x="-29700" y="1174900"/>
                  <a:pt x="43197" y="1004406"/>
                  <a:pt x="105898" y="857788"/>
                </a:cubicBezTo>
                <a:cubicBezTo>
                  <a:pt x="155615" y="741571"/>
                  <a:pt x="187345" y="657844"/>
                  <a:pt x="269679" y="574117"/>
                </a:cubicBezTo>
                <a:cubicBezTo>
                  <a:pt x="393813" y="447956"/>
                  <a:pt x="548917" y="376706"/>
                  <a:pt x="714914" y="325089"/>
                </a:cubicBezTo>
                <a:cubicBezTo>
                  <a:pt x="838668" y="286645"/>
                  <a:pt x="965336" y="258905"/>
                  <a:pt x="1090673" y="226542"/>
                </a:cubicBezTo>
                <a:cubicBezTo>
                  <a:pt x="1259267" y="183031"/>
                  <a:pt x="1421211" y="119191"/>
                  <a:pt x="1587209" y="67764"/>
                </a:cubicBezTo>
                <a:cubicBezTo>
                  <a:pt x="1700196" y="32804"/>
                  <a:pt x="1814640" y="5760"/>
                  <a:pt x="1933644" y="820"/>
                </a:cubicBezTo>
                <a:cubicBezTo>
                  <a:pt x="2102112" y="-6146"/>
                  <a:pt x="2262156" y="31917"/>
                  <a:pt x="2418400" y="89994"/>
                </a:cubicBezTo>
                <a:cubicBezTo>
                  <a:pt x="2624551" y="166565"/>
                  <a:pt x="2817085" y="267392"/>
                  <a:pt x="2983273" y="413693"/>
                </a:cubicBezTo>
                <a:cubicBezTo>
                  <a:pt x="3183471" y="589887"/>
                  <a:pt x="3308048" y="812885"/>
                  <a:pt x="3381262" y="1066156"/>
                </a:cubicBezTo>
                <a:cubicBezTo>
                  <a:pt x="3496592" y="1464841"/>
                  <a:pt x="3489372" y="1860867"/>
                  <a:pt x="3330911" y="2246316"/>
                </a:cubicBezTo>
                <a:cubicBezTo>
                  <a:pt x="3130207" y="2734555"/>
                  <a:pt x="2772055" y="3055087"/>
                  <a:pt x="2267476" y="3211014"/>
                </a:cubicBezTo>
                <a:cubicBezTo>
                  <a:pt x="2083618" y="3267824"/>
                  <a:pt x="1894947" y="3299618"/>
                  <a:pt x="1703806" y="3319504"/>
                </a:cubicBezTo>
                <a:cubicBezTo>
                  <a:pt x="1544269" y="3336098"/>
                  <a:pt x="1384351" y="3344775"/>
                  <a:pt x="1224244" y="3350728"/>
                </a:cubicBezTo>
                <a:close/>
              </a:path>
            </a:pathLst>
          </a:custGeom>
          <a:noFill/>
          <a:ln w="9525" cap="flat">
            <a:solidFill>
              <a:schemeClr val="accent3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3"/>
          <p:cNvSpPr txBox="1"/>
          <p:nvPr>
            <p:custDataLst>
              <p:tags r:id="rId18"/>
            </p:custDataLst>
          </p:nvPr>
        </p:nvSpPr>
        <p:spPr>
          <a:xfrm>
            <a:off x="5346700" y="3580130"/>
            <a:ext cx="2413635" cy="6908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先期人员汇报现场情况，并持续反馈事态变化、进展等。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Bullet3"/>
          <p:cNvSpPr txBox="1"/>
          <p:nvPr>
            <p:custDataLst>
              <p:tags r:id="rId19"/>
            </p:custDataLst>
          </p:nvPr>
        </p:nvSpPr>
        <p:spPr>
          <a:xfrm>
            <a:off x="5346700" y="3146425"/>
            <a:ext cx="2413635" cy="43370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信息反馈内容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Number3"/>
          <p:cNvSpPr/>
          <p:nvPr>
            <p:custDataLst>
              <p:tags r:id="rId20"/>
            </p:custDataLst>
          </p:nvPr>
        </p:nvSpPr>
        <p:spPr>
          <a:xfrm>
            <a:off x="5381625" y="2802255"/>
            <a:ext cx="393065" cy="363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135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135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art-palette_103461"/>
          <p:cNvSpPr/>
          <p:nvPr>
            <p:custDataLst>
              <p:tags r:id="rId21"/>
            </p:custDataLst>
          </p:nvPr>
        </p:nvSpPr>
        <p:spPr>
          <a:xfrm flipH="1">
            <a:off x="7628890" y="2694940"/>
            <a:ext cx="635000" cy="679450"/>
          </a:xfrm>
          <a:custGeom>
            <a:avLst/>
            <a:gdLst>
              <a:gd name="T0" fmla="*/ 6771 w 6851"/>
              <a:gd name="T1" fmla="*/ 3232 h 7338"/>
              <a:gd name="T2" fmla="*/ 5359 w 6851"/>
              <a:gd name="T3" fmla="*/ 2155 h 7338"/>
              <a:gd name="T4" fmla="*/ 5172 w 6851"/>
              <a:gd name="T5" fmla="*/ 349 h 7338"/>
              <a:gd name="T6" fmla="*/ 3385 w 6851"/>
              <a:gd name="T7" fmla="*/ 1425 h 7338"/>
              <a:gd name="T8" fmla="*/ 1835 w 6851"/>
              <a:gd name="T9" fmla="*/ 962 h 7338"/>
              <a:gd name="T10" fmla="*/ 905 w 6851"/>
              <a:gd name="T11" fmla="*/ 3403 h 7338"/>
              <a:gd name="T12" fmla="*/ 1542 w 6851"/>
              <a:gd name="T13" fmla="*/ 4632 h 7338"/>
              <a:gd name="T14" fmla="*/ 892 w 6851"/>
              <a:gd name="T15" fmla="*/ 6785 h 7338"/>
              <a:gd name="T16" fmla="*/ 3505 w 6851"/>
              <a:gd name="T17" fmla="*/ 6100 h 7338"/>
              <a:gd name="T18" fmla="*/ 5359 w 6851"/>
              <a:gd name="T19" fmla="*/ 6785 h 7338"/>
              <a:gd name="T20" fmla="*/ 5671 w 6851"/>
              <a:gd name="T21" fmla="*/ 4779 h 7338"/>
              <a:gd name="T22" fmla="*/ 6771 w 6851"/>
              <a:gd name="T23" fmla="*/ 3232 h 7338"/>
              <a:gd name="T24" fmla="*/ 1803 w 6851"/>
              <a:gd name="T25" fmla="*/ 1597 h 7338"/>
              <a:gd name="T26" fmla="*/ 1789 w 6851"/>
              <a:gd name="T27" fmla="*/ 1597 h 7338"/>
              <a:gd name="T28" fmla="*/ 1185 w 6851"/>
              <a:gd name="T29" fmla="*/ 1837 h 7338"/>
              <a:gd name="T30" fmla="*/ 1467 w 6851"/>
              <a:gd name="T31" fmla="*/ 2997 h 7338"/>
              <a:gd name="T32" fmla="*/ 1521 w 6851"/>
              <a:gd name="T33" fmla="*/ 3074 h 7338"/>
              <a:gd name="T34" fmla="*/ 1501 w 6851"/>
              <a:gd name="T35" fmla="*/ 3228 h 7338"/>
              <a:gd name="T36" fmla="*/ 1434 w 6851"/>
              <a:gd name="T37" fmla="*/ 3251 h 7338"/>
              <a:gd name="T38" fmla="*/ 1347 w 6851"/>
              <a:gd name="T39" fmla="*/ 3208 h 7338"/>
              <a:gd name="T40" fmla="*/ 992 w 6851"/>
              <a:gd name="T41" fmla="*/ 1730 h 7338"/>
              <a:gd name="T42" fmla="*/ 1825 w 6851"/>
              <a:gd name="T43" fmla="*/ 1378 h 7338"/>
              <a:gd name="T44" fmla="*/ 1923 w 6851"/>
              <a:gd name="T45" fmla="*/ 1499 h 7338"/>
              <a:gd name="T46" fmla="*/ 1803 w 6851"/>
              <a:gd name="T47" fmla="*/ 1597 h 7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851" h="7338">
                <a:moveTo>
                  <a:pt x="6771" y="3232"/>
                </a:moveTo>
                <a:cubicBezTo>
                  <a:pt x="6684" y="2694"/>
                  <a:pt x="5688" y="2590"/>
                  <a:pt x="5359" y="2155"/>
                </a:cubicBezTo>
                <a:cubicBezTo>
                  <a:pt x="5017" y="1702"/>
                  <a:pt x="5594" y="728"/>
                  <a:pt x="5172" y="349"/>
                </a:cubicBezTo>
                <a:cubicBezTo>
                  <a:pt x="4784" y="0"/>
                  <a:pt x="3879" y="1257"/>
                  <a:pt x="3385" y="1425"/>
                </a:cubicBezTo>
                <a:cubicBezTo>
                  <a:pt x="3085" y="1527"/>
                  <a:pt x="2144" y="1037"/>
                  <a:pt x="1835" y="962"/>
                </a:cubicBezTo>
                <a:cubicBezTo>
                  <a:pt x="551" y="650"/>
                  <a:pt x="0" y="1806"/>
                  <a:pt x="905" y="3403"/>
                </a:cubicBezTo>
                <a:cubicBezTo>
                  <a:pt x="1073" y="3700"/>
                  <a:pt x="1440" y="4306"/>
                  <a:pt x="1542" y="4632"/>
                </a:cubicBezTo>
                <a:cubicBezTo>
                  <a:pt x="1721" y="5208"/>
                  <a:pt x="502" y="6325"/>
                  <a:pt x="892" y="6785"/>
                </a:cubicBezTo>
                <a:cubicBezTo>
                  <a:pt x="1361" y="7338"/>
                  <a:pt x="2780" y="6136"/>
                  <a:pt x="3505" y="6100"/>
                </a:cubicBezTo>
                <a:cubicBezTo>
                  <a:pt x="4053" y="6073"/>
                  <a:pt x="4854" y="6999"/>
                  <a:pt x="5359" y="6785"/>
                </a:cubicBezTo>
                <a:cubicBezTo>
                  <a:pt x="5851" y="6576"/>
                  <a:pt x="5529" y="5295"/>
                  <a:pt x="5671" y="4779"/>
                </a:cubicBezTo>
                <a:cubicBezTo>
                  <a:pt x="5803" y="4297"/>
                  <a:pt x="6851" y="3725"/>
                  <a:pt x="6771" y="3232"/>
                </a:cubicBezTo>
                <a:close/>
                <a:moveTo>
                  <a:pt x="1803" y="1597"/>
                </a:moveTo>
                <a:cubicBezTo>
                  <a:pt x="1798" y="1597"/>
                  <a:pt x="1793" y="1597"/>
                  <a:pt x="1789" y="1597"/>
                </a:cubicBezTo>
                <a:cubicBezTo>
                  <a:pt x="1500" y="1572"/>
                  <a:pt x="1286" y="1656"/>
                  <a:pt x="1185" y="1837"/>
                </a:cubicBezTo>
                <a:cubicBezTo>
                  <a:pt x="1035" y="2107"/>
                  <a:pt x="1145" y="2546"/>
                  <a:pt x="1467" y="2997"/>
                </a:cubicBezTo>
                <a:cubicBezTo>
                  <a:pt x="1485" y="3023"/>
                  <a:pt x="1502" y="3048"/>
                  <a:pt x="1521" y="3074"/>
                </a:cubicBezTo>
                <a:cubicBezTo>
                  <a:pt x="1558" y="3122"/>
                  <a:pt x="1549" y="3191"/>
                  <a:pt x="1501" y="3228"/>
                </a:cubicBezTo>
                <a:cubicBezTo>
                  <a:pt x="1481" y="3244"/>
                  <a:pt x="1457" y="3251"/>
                  <a:pt x="1434" y="3251"/>
                </a:cubicBezTo>
                <a:cubicBezTo>
                  <a:pt x="1401" y="3251"/>
                  <a:pt x="1368" y="3236"/>
                  <a:pt x="1347" y="3208"/>
                </a:cubicBezTo>
                <a:cubicBezTo>
                  <a:pt x="919" y="2651"/>
                  <a:pt x="787" y="2098"/>
                  <a:pt x="992" y="1730"/>
                </a:cubicBezTo>
                <a:cubicBezTo>
                  <a:pt x="1138" y="1468"/>
                  <a:pt x="1441" y="1340"/>
                  <a:pt x="1825" y="1378"/>
                </a:cubicBezTo>
                <a:cubicBezTo>
                  <a:pt x="1885" y="1384"/>
                  <a:pt x="1929" y="1438"/>
                  <a:pt x="1923" y="1499"/>
                </a:cubicBezTo>
                <a:cubicBezTo>
                  <a:pt x="1917" y="1559"/>
                  <a:pt x="1864" y="1604"/>
                  <a:pt x="1803" y="15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: 形状 16"/>
          <p:cNvSpPr/>
          <p:nvPr>
            <p:custDataLst>
              <p:tags r:id="rId22"/>
            </p:custDataLst>
          </p:nvPr>
        </p:nvSpPr>
        <p:spPr>
          <a:xfrm flipH="1">
            <a:off x="7663180" y="2721610"/>
            <a:ext cx="585470" cy="615315"/>
          </a:xfrm>
          <a:custGeom>
            <a:avLst/>
            <a:gdLst>
              <a:gd name="connsiteX0" fmla="*/ 709697 w 986240"/>
              <a:gd name="connsiteY0" fmla="*/ 10 h 1035529"/>
              <a:gd name="connsiteX1" fmla="*/ 456916 w 986240"/>
              <a:gd name="connsiteY1" fmla="*/ 177250 h 1035529"/>
              <a:gd name="connsiteX2" fmla="*/ 214920 w 986240"/>
              <a:gd name="connsiteY2" fmla="*/ 105067 h 1035529"/>
              <a:gd name="connsiteX3" fmla="*/ 69723 w 986240"/>
              <a:gd name="connsiteY3" fmla="*/ 485626 h 1035529"/>
              <a:gd name="connsiteX4" fmla="*/ 169175 w 986240"/>
              <a:gd name="connsiteY4" fmla="*/ 677230 h 1035529"/>
              <a:gd name="connsiteX5" fmla="*/ 67693 w 986240"/>
              <a:gd name="connsiteY5" fmla="*/ 1012889 h 1035529"/>
              <a:gd name="connsiteX6" fmla="*/ 475652 w 986240"/>
              <a:gd name="connsiteY6" fmla="*/ 906096 h 1035529"/>
              <a:gd name="connsiteX7" fmla="*/ 765110 w 986240"/>
              <a:gd name="connsiteY7" fmla="*/ 1012889 h 1035529"/>
              <a:gd name="connsiteX8" fmla="*/ 813822 w 986240"/>
              <a:gd name="connsiteY8" fmla="*/ 700148 h 1035529"/>
              <a:gd name="connsiteX9" fmla="*/ 985561 w 986240"/>
              <a:gd name="connsiteY9" fmla="*/ 458966 h 1035529"/>
              <a:gd name="connsiteX10" fmla="*/ 765110 w 986240"/>
              <a:gd name="connsiteY10" fmla="*/ 291059 h 1035529"/>
              <a:gd name="connsiteX11" fmla="*/ 735914 w 986240"/>
              <a:gd name="connsiteY11" fmla="*/ 9498 h 1035529"/>
              <a:gd name="connsiteX12" fmla="*/ 709697 w 986240"/>
              <a:gd name="connsiteY12" fmla="*/ 10 h 103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240" h="1035529">
                <a:moveTo>
                  <a:pt x="709697" y="10"/>
                </a:moveTo>
                <a:cubicBezTo>
                  <a:pt x="641016" y="1428"/>
                  <a:pt x="524402" y="154332"/>
                  <a:pt x="456916" y="177250"/>
                </a:cubicBezTo>
                <a:cubicBezTo>
                  <a:pt x="410078" y="193152"/>
                  <a:pt x="263163" y="116759"/>
                  <a:pt x="214920" y="105067"/>
                </a:cubicBezTo>
                <a:cubicBezTo>
                  <a:pt x="14454" y="56425"/>
                  <a:pt x="-71572" y="236649"/>
                  <a:pt x="69723" y="485626"/>
                </a:cubicBezTo>
                <a:cubicBezTo>
                  <a:pt x="95952" y="531929"/>
                  <a:pt x="153250" y="626406"/>
                  <a:pt x="169175" y="677230"/>
                </a:cubicBezTo>
                <a:cubicBezTo>
                  <a:pt x="197122" y="767030"/>
                  <a:pt x="6804" y="941174"/>
                  <a:pt x="67693" y="1012889"/>
                </a:cubicBezTo>
                <a:cubicBezTo>
                  <a:pt x="140916" y="1099103"/>
                  <a:pt x="362460" y="911708"/>
                  <a:pt x="475652" y="906096"/>
                </a:cubicBezTo>
                <a:cubicBezTo>
                  <a:pt x="561209" y="901886"/>
                  <a:pt x="686266" y="1046252"/>
                  <a:pt x="765110" y="1012889"/>
                </a:cubicBezTo>
                <a:cubicBezTo>
                  <a:pt x="841924" y="980305"/>
                  <a:pt x="791652" y="780594"/>
                  <a:pt x="813822" y="700148"/>
                </a:cubicBezTo>
                <a:cubicBezTo>
                  <a:pt x="834430" y="625003"/>
                  <a:pt x="998051" y="535826"/>
                  <a:pt x="985561" y="458966"/>
                </a:cubicBezTo>
                <a:cubicBezTo>
                  <a:pt x="971978" y="375090"/>
                  <a:pt x="816476" y="358876"/>
                  <a:pt x="765110" y="291059"/>
                </a:cubicBezTo>
                <a:cubicBezTo>
                  <a:pt x="711715" y="220435"/>
                  <a:pt x="801800" y="68585"/>
                  <a:pt x="735914" y="9498"/>
                </a:cubicBezTo>
                <a:cubicBezTo>
                  <a:pt x="728342" y="2697"/>
                  <a:pt x="719509" y="-192"/>
                  <a:pt x="709697" y="10"/>
                </a:cubicBez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23"/>
            </p:custDataLst>
          </p:nvPr>
        </p:nvSpPr>
        <p:spPr>
          <a:xfrm>
            <a:off x="495300" y="96440"/>
            <a:ext cx="8143875" cy="675084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响应启动</a:t>
            </a:r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4"/>
    </p:custData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Title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95300" y="847725"/>
            <a:ext cx="8143875" cy="347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 anchorCtr="0">
            <a:normAutofit fontScale="90000" lnSpcReduction="10000"/>
          </a:bodyPr>
          <a:lstStyle/>
          <a:p>
            <a:pPr algn="ctr">
              <a:lnSpc>
                <a:spcPct val="120000"/>
              </a:lnSpc>
              <a:buSzPct val="25000"/>
            </a:pPr>
            <a:r>
              <a:rPr lang="zh-CN" altLang="en-US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全面应对与安全保障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ComponentBackground1"/>
          <p:cNvSpPr/>
          <p:nvPr>
            <p:custDataLst>
              <p:tags r:id="rId5"/>
            </p:custDataLst>
          </p:nvPr>
        </p:nvSpPr>
        <p:spPr>
          <a:xfrm>
            <a:off x="668655" y="1350010"/>
            <a:ext cx="1765935" cy="588010"/>
          </a:xfrm>
          <a:custGeom>
            <a:avLst/>
            <a:gdLst>
              <a:gd name="connsiteX0" fmla="*/ 2544222 w 2655230"/>
              <a:gd name="connsiteY0" fmla="*/ 137 h 717824"/>
              <a:gd name="connsiteX1" fmla="*/ 118897 w 2655230"/>
              <a:gd name="connsiteY1" fmla="*/ 137 h 717824"/>
              <a:gd name="connsiteX2" fmla="*/ 6343 w 2655230"/>
              <a:gd name="connsiteY2" fmla="*/ 87259 h 717824"/>
              <a:gd name="connsiteX3" fmla="*/ 4 w 2655230"/>
              <a:gd name="connsiteY3" fmla="*/ 611918 h 717824"/>
              <a:gd name="connsiteX4" fmla="*/ 133739 w 2655230"/>
              <a:gd name="connsiteY4" fmla="*/ 717824 h 717824"/>
              <a:gd name="connsiteX5" fmla="*/ 2521341 w 2655230"/>
              <a:gd name="connsiteY5" fmla="*/ 717824 h 717824"/>
              <a:gd name="connsiteX6" fmla="*/ 2655231 w 2655230"/>
              <a:gd name="connsiteY6" fmla="*/ 612614 h 717824"/>
              <a:gd name="connsiteX7" fmla="*/ 2655231 w 2655230"/>
              <a:gd name="connsiteY7" fmla="*/ 87259 h 717824"/>
              <a:gd name="connsiteX8" fmla="*/ 2544222 w 2655230"/>
              <a:gd name="connsiteY8" fmla="*/ 137 h 71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5230" h="717824">
                <a:moveTo>
                  <a:pt x="2544222" y="137"/>
                </a:moveTo>
                <a:cubicBezTo>
                  <a:pt x="2542599" y="-172"/>
                  <a:pt x="118897" y="137"/>
                  <a:pt x="118897" y="137"/>
                </a:cubicBezTo>
                <a:cubicBezTo>
                  <a:pt x="57363" y="137"/>
                  <a:pt x="7193" y="38944"/>
                  <a:pt x="6343" y="87259"/>
                </a:cubicBezTo>
                <a:cubicBezTo>
                  <a:pt x="3946" y="219293"/>
                  <a:pt x="1395" y="469602"/>
                  <a:pt x="4" y="611918"/>
                </a:cubicBezTo>
                <a:cubicBezTo>
                  <a:pt x="-537" y="670283"/>
                  <a:pt x="59450" y="717824"/>
                  <a:pt x="133739" y="717824"/>
                </a:cubicBezTo>
                <a:cubicBezTo>
                  <a:pt x="589058" y="717824"/>
                  <a:pt x="2067259" y="717824"/>
                  <a:pt x="2521341" y="717824"/>
                </a:cubicBezTo>
                <a:cubicBezTo>
                  <a:pt x="2595320" y="717824"/>
                  <a:pt x="2655231" y="670747"/>
                  <a:pt x="2655231" y="612614"/>
                </a:cubicBezTo>
                <a:lnTo>
                  <a:pt x="2655231" y="87259"/>
                </a:lnTo>
                <a:cubicBezTo>
                  <a:pt x="2655231" y="33301"/>
                  <a:pt x="2603514" y="10883"/>
                  <a:pt x="2544222" y="13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719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shaape1"/>
          <p:cNvSpPr/>
          <p:nvPr>
            <p:custDataLst>
              <p:tags r:id="rId6"/>
            </p:custDataLst>
          </p:nvPr>
        </p:nvSpPr>
        <p:spPr>
          <a:xfrm>
            <a:off x="659130" y="1339215"/>
            <a:ext cx="1784985" cy="606425"/>
          </a:xfrm>
          <a:custGeom>
            <a:avLst/>
            <a:gdLst>
              <a:gd name="connsiteX0" fmla="*/ 418831 w 2683983"/>
              <a:gd name="connsiteY0" fmla="*/ 740492 h 740491"/>
              <a:gd name="connsiteX1" fmla="*/ 322666 w 2683983"/>
              <a:gd name="connsiteY1" fmla="*/ 740492 h 740491"/>
              <a:gd name="connsiteX2" fmla="*/ 308287 w 2683983"/>
              <a:gd name="connsiteY2" fmla="*/ 729128 h 740491"/>
              <a:gd name="connsiteX3" fmla="*/ 322666 w 2683983"/>
              <a:gd name="connsiteY3" fmla="*/ 717764 h 740491"/>
              <a:gd name="connsiteX4" fmla="*/ 418831 w 2683983"/>
              <a:gd name="connsiteY4" fmla="*/ 717764 h 740491"/>
              <a:gd name="connsiteX5" fmla="*/ 433210 w 2683983"/>
              <a:gd name="connsiteY5" fmla="*/ 729128 h 740491"/>
              <a:gd name="connsiteX6" fmla="*/ 418831 w 2683983"/>
              <a:gd name="connsiteY6" fmla="*/ 740492 h 740491"/>
              <a:gd name="connsiteX7" fmla="*/ 226577 w 2683983"/>
              <a:gd name="connsiteY7" fmla="*/ 740492 h 740491"/>
              <a:gd name="connsiteX8" fmla="*/ 147882 w 2683983"/>
              <a:gd name="connsiteY8" fmla="*/ 740492 h 740491"/>
              <a:gd name="connsiteX9" fmla="*/ 128633 w 2683983"/>
              <a:gd name="connsiteY9" fmla="*/ 739487 h 740491"/>
              <a:gd name="connsiteX10" fmla="*/ 116187 w 2683983"/>
              <a:gd name="connsiteY10" fmla="*/ 726732 h 740491"/>
              <a:gd name="connsiteX11" fmla="*/ 132267 w 2683983"/>
              <a:gd name="connsiteY11" fmla="*/ 716914 h 740491"/>
              <a:gd name="connsiteX12" fmla="*/ 147805 w 2683983"/>
              <a:gd name="connsiteY12" fmla="*/ 717687 h 740491"/>
              <a:gd name="connsiteX13" fmla="*/ 226500 w 2683983"/>
              <a:gd name="connsiteY13" fmla="*/ 717687 h 740491"/>
              <a:gd name="connsiteX14" fmla="*/ 240878 w 2683983"/>
              <a:gd name="connsiteY14" fmla="*/ 729051 h 740491"/>
              <a:gd name="connsiteX15" fmla="*/ 226500 w 2683983"/>
              <a:gd name="connsiteY15" fmla="*/ 740414 h 740491"/>
              <a:gd name="connsiteX16" fmla="*/ 611086 w 2683983"/>
              <a:gd name="connsiteY16" fmla="*/ 740492 h 740491"/>
              <a:gd name="connsiteX17" fmla="*/ 514997 w 2683983"/>
              <a:gd name="connsiteY17" fmla="*/ 740492 h 740491"/>
              <a:gd name="connsiteX18" fmla="*/ 500619 w 2683983"/>
              <a:gd name="connsiteY18" fmla="*/ 729128 h 740491"/>
              <a:gd name="connsiteX19" fmla="*/ 514997 w 2683983"/>
              <a:gd name="connsiteY19" fmla="*/ 717764 h 740491"/>
              <a:gd name="connsiteX20" fmla="*/ 611086 w 2683983"/>
              <a:gd name="connsiteY20" fmla="*/ 717764 h 740491"/>
              <a:gd name="connsiteX21" fmla="*/ 625464 w 2683983"/>
              <a:gd name="connsiteY21" fmla="*/ 729128 h 740491"/>
              <a:gd name="connsiteX22" fmla="*/ 611086 w 2683983"/>
              <a:gd name="connsiteY22" fmla="*/ 740492 h 740491"/>
              <a:gd name="connsiteX23" fmla="*/ 1379562 w 2683983"/>
              <a:gd name="connsiteY23" fmla="*/ 740492 h 740491"/>
              <a:gd name="connsiteX24" fmla="*/ 1283473 w 2683983"/>
              <a:gd name="connsiteY24" fmla="*/ 740492 h 740491"/>
              <a:gd name="connsiteX25" fmla="*/ 1269095 w 2683983"/>
              <a:gd name="connsiteY25" fmla="*/ 729128 h 740491"/>
              <a:gd name="connsiteX26" fmla="*/ 1283473 w 2683983"/>
              <a:gd name="connsiteY26" fmla="*/ 717764 h 740491"/>
              <a:gd name="connsiteX27" fmla="*/ 1379562 w 2683983"/>
              <a:gd name="connsiteY27" fmla="*/ 717764 h 740491"/>
              <a:gd name="connsiteX28" fmla="*/ 1393940 w 2683983"/>
              <a:gd name="connsiteY28" fmla="*/ 729128 h 740491"/>
              <a:gd name="connsiteX29" fmla="*/ 1379562 w 2683983"/>
              <a:gd name="connsiteY29" fmla="*/ 740492 h 740491"/>
              <a:gd name="connsiteX30" fmla="*/ 995362 w 2683983"/>
              <a:gd name="connsiteY30" fmla="*/ 740492 h 740491"/>
              <a:gd name="connsiteX31" fmla="*/ 899274 w 2683983"/>
              <a:gd name="connsiteY31" fmla="*/ 740492 h 740491"/>
              <a:gd name="connsiteX32" fmla="*/ 884895 w 2683983"/>
              <a:gd name="connsiteY32" fmla="*/ 729128 h 740491"/>
              <a:gd name="connsiteX33" fmla="*/ 899274 w 2683983"/>
              <a:gd name="connsiteY33" fmla="*/ 717764 h 740491"/>
              <a:gd name="connsiteX34" fmla="*/ 995362 w 2683983"/>
              <a:gd name="connsiteY34" fmla="*/ 717764 h 740491"/>
              <a:gd name="connsiteX35" fmla="*/ 1009741 w 2683983"/>
              <a:gd name="connsiteY35" fmla="*/ 729128 h 740491"/>
              <a:gd name="connsiteX36" fmla="*/ 995362 w 2683983"/>
              <a:gd name="connsiteY36" fmla="*/ 740492 h 740491"/>
              <a:gd name="connsiteX37" fmla="*/ 803263 w 2683983"/>
              <a:gd name="connsiteY37" fmla="*/ 740492 h 740491"/>
              <a:gd name="connsiteX38" fmla="*/ 707174 w 2683983"/>
              <a:gd name="connsiteY38" fmla="*/ 740492 h 740491"/>
              <a:gd name="connsiteX39" fmla="*/ 692796 w 2683983"/>
              <a:gd name="connsiteY39" fmla="*/ 729128 h 740491"/>
              <a:gd name="connsiteX40" fmla="*/ 707174 w 2683983"/>
              <a:gd name="connsiteY40" fmla="*/ 717764 h 740491"/>
              <a:gd name="connsiteX41" fmla="*/ 803263 w 2683983"/>
              <a:gd name="connsiteY41" fmla="*/ 717764 h 740491"/>
              <a:gd name="connsiteX42" fmla="*/ 817641 w 2683983"/>
              <a:gd name="connsiteY42" fmla="*/ 729128 h 740491"/>
              <a:gd name="connsiteX43" fmla="*/ 803263 w 2683983"/>
              <a:gd name="connsiteY43" fmla="*/ 740492 h 740491"/>
              <a:gd name="connsiteX44" fmla="*/ 1187539 w 2683983"/>
              <a:gd name="connsiteY44" fmla="*/ 740492 h 740491"/>
              <a:gd name="connsiteX45" fmla="*/ 1091451 w 2683983"/>
              <a:gd name="connsiteY45" fmla="*/ 740492 h 740491"/>
              <a:gd name="connsiteX46" fmla="*/ 1077072 w 2683983"/>
              <a:gd name="connsiteY46" fmla="*/ 729128 h 740491"/>
              <a:gd name="connsiteX47" fmla="*/ 1091451 w 2683983"/>
              <a:gd name="connsiteY47" fmla="*/ 717764 h 740491"/>
              <a:gd name="connsiteX48" fmla="*/ 1187539 w 2683983"/>
              <a:gd name="connsiteY48" fmla="*/ 717764 h 740491"/>
              <a:gd name="connsiteX49" fmla="*/ 1201918 w 2683983"/>
              <a:gd name="connsiteY49" fmla="*/ 729128 h 740491"/>
              <a:gd name="connsiteX50" fmla="*/ 1187539 w 2683983"/>
              <a:gd name="connsiteY50" fmla="*/ 740492 h 740491"/>
              <a:gd name="connsiteX51" fmla="*/ 1955938 w 2683983"/>
              <a:gd name="connsiteY51" fmla="*/ 740492 h 740491"/>
              <a:gd name="connsiteX52" fmla="*/ 1859849 w 2683983"/>
              <a:gd name="connsiteY52" fmla="*/ 740492 h 740491"/>
              <a:gd name="connsiteX53" fmla="*/ 1845471 w 2683983"/>
              <a:gd name="connsiteY53" fmla="*/ 729128 h 740491"/>
              <a:gd name="connsiteX54" fmla="*/ 1859849 w 2683983"/>
              <a:gd name="connsiteY54" fmla="*/ 717764 h 740491"/>
              <a:gd name="connsiteX55" fmla="*/ 1955938 w 2683983"/>
              <a:gd name="connsiteY55" fmla="*/ 717764 h 740491"/>
              <a:gd name="connsiteX56" fmla="*/ 1970316 w 2683983"/>
              <a:gd name="connsiteY56" fmla="*/ 729128 h 740491"/>
              <a:gd name="connsiteX57" fmla="*/ 1955938 w 2683983"/>
              <a:gd name="connsiteY57" fmla="*/ 740492 h 740491"/>
              <a:gd name="connsiteX58" fmla="*/ 1763838 w 2683983"/>
              <a:gd name="connsiteY58" fmla="*/ 740492 h 740491"/>
              <a:gd name="connsiteX59" fmla="*/ 1667750 w 2683983"/>
              <a:gd name="connsiteY59" fmla="*/ 740492 h 740491"/>
              <a:gd name="connsiteX60" fmla="*/ 1653371 w 2683983"/>
              <a:gd name="connsiteY60" fmla="*/ 729128 h 740491"/>
              <a:gd name="connsiteX61" fmla="*/ 1667750 w 2683983"/>
              <a:gd name="connsiteY61" fmla="*/ 717764 h 740491"/>
              <a:gd name="connsiteX62" fmla="*/ 1763838 w 2683983"/>
              <a:gd name="connsiteY62" fmla="*/ 717764 h 740491"/>
              <a:gd name="connsiteX63" fmla="*/ 1778217 w 2683983"/>
              <a:gd name="connsiteY63" fmla="*/ 729128 h 740491"/>
              <a:gd name="connsiteX64" fmla="*/ 1763838 w 2683983"/>
              <a:gd name="connsiteY64" fmla="*/ 740492 h 740491"/>
              <a:gd name="connsiteX65" fmla="*/ 1571739 w 2683983"/>
              <a:gd name="connsiteY65" fmla="*/ 740492 h 740491"/>
              <a:gd name="connsiteX66" fmla="*/ 1475650 w 2683983"/>
              <a:gd name="connsiteY66" fmla="*/ 740492 h 740491"/>
              <a:gd name="connsiteX67" fmla="*/ 1461272 w 2683983"/>
              <a:gd name="connsiteY67" fmla="*/ 729128 h 740491"/>
              <a:gd name="connsiteX68" fmla="*/ 1475650 w 2683983"/>
              <a:gd name="connsiteY68" fmla="*/ 717764 h 740491"/>
              <a:gd name="connsiteX69" fmla="*/ 1571739 w 2683983"/>
              <a:gd name="connsiteY69" fmla="*/ 717764 h 740491"/>
              <a:gd name="connsiteX70" fmla="*/ 1586117 w 2683983"/>
              <a:gd name="connsiteY70" fmla="*/ 729128 h 740491"/>
              <a:gd name="connsiteX71" fmla="*/ 1571739 w 2683983"/>
              <a:gd name="connsiteY71" fmla="*/ 740492 h 740491"/>
              <a:gd name="connsiteX72" fmla="*/ 2148192 w 2683983"/>
              <a:gd name="connsiteY72" fmla="*/ 740492 h 740491"/>
              <a:gd name="connsiteX73" fmla="*/ 2052104 w 2683983"/>
              <a:gd name="connsiteY73" fmla="*/ 740492 h 740491"/>
              <a:gd name="connsiteX74" fmla="*/ 2037725 w 2683983"/>
              <a:gd name="connsiteY74" fmla="*/ 729128 h 740491"/>
              <a:gd name="connsiteX75" fmla="*/ 2052104 w 2683983"/>
              <a:gd name="connsiteY75" fmla="*/ 717764 h 740491"/>
              <a:gd name="connsiteX76" fmla="*/ 2148192 w 2683983"/>
              <a:gd name="connsiteY76" fmla="*/ 717764 h 740491"/>
              <a:gd name="connsiteX77" fmla="*/ 2162571 w 2683983"/>
              <a:gd name="connsiteY77" fmla="*/ 729128 h 740491"/>
              <a:gd name="connsiteX78" fmla="*/ 2148192 w 2683983"/>
              <a:gd name="connsiteY78" fmla="*/ 740492 h 740491"/>
              <a:gd name="connsiteX79" fmla="*/ 2340446 w 2683983"/>
              <a:gd name="connsiteY79" fmla="*/ 740492 h 740491"/>
              <a:gd name="connsiteX80" fmla="*/ 2244281 w 2683983"/>
              <a:gd name="connsiteY80" fmla="*/ 740492 h 740491"/>
              <a:gd name="connsiteX81" fmla="*/ 2229902 w 2683983"/>
              <a:gd name="connsiteY81" fmla="*/ 729128 h 740491"/>
              <a:gd name="connsiteX82" fmla="*/ 2244281 w 2683983"/>
              <a:gd name="connsiteY82" fmla="*/ 717764 h 740491"/>
              <a:gd name="connsiteX83" fmla="*/ 2340446 w 2683983"/>
              <a:gd name="connsiteY83" fmla="*/ 717764 h 740491"/>
              <a:gd name="connsiteX84" fmla="*/ 2354825 w 2683983"/>
              <a:gd name="connsiteY84" fmla="*/ 729128 h 740491"/>
              <a:gd name="connsiteX85" fmla="*/ 2340446 w 2683983"/>
              <a:gd name="connsiteY85" fmla="*/ 740492 h 740491"/>
              <a:gd name="connsiteX86" fmla="*/ 2532778 w 2683983"/>
              <a:gd name="connsiteY86" fmla="*/ 740492 h 740491"/>
              <a:gd name="connsiteX87" fmla="*/ 2436612 w 2683983"/>
              <a:gd name="connsiteY87" fmla="*/ 740492 h 740491"/>
              <a:gd name="connsiteX88" fmla="*/ 2422234 w 2683983"/>
              <a:gd name="connsiteY88" fmla="*/ 729128 h 740491"/>
              <a:gd name="connsiteX89" fmla="*/ 2436612 w 2683983"/>
              <a:gd name="connsiteY89" fmla="*/ 717764 h 740491"/>
              <a:gd name="connsiteX90" fmla="*/ 2532778 w 2683983"/>
              <a:gd name="connsiteY90" fmla="*/ 717764 h 740491"/>
              <a:gd name="connsiteX91" fmla="*/ 2547157 w 2683983"/>
              <a:gd name="connsiteY91" fmla="*/ 729128 h 740491"/>
              <a:gd name="connsiteX92" fmla="*/ 2532778 w 2683983"/>
              <a:gd name="connsiteY92" fmla="*/ 740492 h 740491"/>
              <a:gd name="connsiteX93" fmla="*/ 2621445 w 2683983"/>
              <a:gd name="connsiteY93" fmla="*/ 716064 h 740491"/>
              <a:gd name="connsiteX94" fmla="*/ 2610391 w 2683983"/>
              <a:gd name="connsiteY94" fmla="*/ 711967 h 740491"/>
              <a:gd name="connsiteX95" fmla="*/ 2612246 w 2683983"/>
              <a:gd name="connsiteY95" fmla="*/ 695965 h 740491"/>
              <a:gd name="connsiteX96" fmla="*/ 2653758 w 2683983"/>
              <a:gd name="connsiteY96" fmla="*/ 638528 h 740491"/>
              <a:gd name="connsiteX97" fmla="*/ 2670224 w 2683983"/>
              <a:gd name="connsiteY97" fmla="*/ 629020 h 740491"/>
              <a:gd name="connsiteX98" fmla="*/ 2682206 w 2683983"/>
              <a:gd name="connsiteY98" fmla="*/ 642007 h 740491"/>
              <a:gd name="connsiteX99" fmla="*/ 2630644 w 2683983"/>
              <a:gd name="connsiteY99" fmla="*/ 713435 h 740491"/>
              <a:gd name="connsiteX100" fmla="*/ 2621445 w 2683983"/>
              <a:gd name="connsiteY100" fmla="*/ 716064 h 740491"/>
              <a:gd name="connsiteX101" fmla="*/ 47774 w 2683983"/>
              <a:gd name="connsiteY101" fmla="*/ 704932 h 740491"/>
              <a:gd name="connsiteX102" fmla="*/ 37028 w 2683983"/>
              <a:gd name="connsiteY102" fmla="*/ 701144 h 740491"/>
              <a:gd name="connsiteX103" fmla="*/ 0 w 2683983"/>
              <a:gd name="connsiteY103" fmla="*/ 624304 h 740491"/>
              <a:gd name="connsiteX104" fmla="*/ 14378 w 2683983"/>
              <a:gd name="connsiteY104" fmla="*/ 612941 h 740491"/>
              <a:gd name="connsiteX105" fmla="*/ 14378 w 2683983"/>
              <a:gd name="connsiteY105" fmla="*/ 612941 h 740491"/>
              <a:gd name="connsiteX106" fmla="*/ 28757 w 2683983"/>
              <a:gd name="connsiteY106" fmla="*/ 624304 h 740491"/>
              <a:gd name="connsiteX107" fmla="*/ 58519 w 2683983"/>
              <a:gd name="connsiteY107" fmla="*/ 686070 h 740491"/>
              <a:gd name="connsiteX108" fmla="*/ 57282 w 2683983"/>
              <a:gd name="connsiteY108" fmla="*/ 702149 h 740491"/>
              <a:gd name="connsiteX109" fmla="*/ 47696 w 2683983"/>
              <a:gd name="connsiteY109" fmla="*/ 705009 h 740491"/>
              <a:gd name="connsiteX110" fmla="*/ 2669606 w 2683983"/>
              <a:gd name="connsiteY110" fmla="*/ 575371 h 740491"/>
              <a:gd name="connsiteX111" fmla="*/ 2655227 w 2683983"/>
              <a:gd name="connsiteY111" fmla="*/ 564007 h 740491"/>
              <a:gd name="connsiteX112" fmla="*/ 2655227 w 2683983"/>
              <a:gd name="connsiteY112" fmla="*/ 487863 h 740491"/>
              <a:gd name="connsiteX113" fmla="*/ 2669606 w 2683983"/>
              <a:gd name="connsiteY113" fmla="*/ 476500 h 740491"/>
              <a:gd name="connsiteX114" fmla="*/ 2683984 w 2683983"/>
              <a:gd name="connsiteY114" fmla="*/ 487863 h 740491"/>
              <a:gd name="connsiteX115" fmla="*/ 2683984 w 2683983"/>
              <a:gd name="connsiteY115" fmla="*/ 564007 h 740491"/>
              <a:gd name="connsiteX116" fmla="*/ 2669606 w 2683983"/>
              <a:gd name="connsiteY116" fmla="*/ 575371 h 740491"/>
              <a:gd name="connsiteX117" fmla="*/ 15074 w 2683983"/>
              <a:gd name="connsiteY117" fmla="*/ 559678 h 740491"/>
              <a:gd name="connsiteX118" fmla="*/ 14920 w 2683983"/>
              <a:gd name="connsiteY118" fmla="*/ 559678 h 740491"/>
              <a:gd name="connsiteX119" fmla="*/ 618 w 2683983"/>
              <a:gd name="connsiteY119" fmla="*/ 548237 h 740491"/>
              <a:gd name="connsiteX120" fmla="*/ 1391 w 2683983"/>
              <a:gd name="connsiteY120" fmla="*/ 472325 h 740491"/>
              <a:gd name="connsiteX121" fmla="*/ 15925 w 2683983"/>
              <a:gd name="connsiteY121" fmla="*/ 461039 h 740491"/>
              <a:gd name="connsiteX122" fmla="*/ 30226 w 2683983"/>
              <a:gd name="connsiteY122" fmla="*/ 472480 h 740491"/>
              <a:gd name="connsiteX123" fmla="*/ 29453 w 2683983"/>
              <a:gd name="connsiteY123" fmla="*/ 548392 h 740491"/>
              <a:gd name="connsiteX124" fmla="*/ 15074 w 2683983"/>
              <a:gd name="connsiteY124" fmla="*/ 559678 h 740491"/>
              <a:gd name="connsiteX125" fmla="*/ 2669606 w 2683983"/>
              <a:gd name="connsiteY125" fmla="*/ 423160 h 740491"/>
              <a:gd name="connsiteX126" fmla="*/ 2655227 w 2683983"/>
              <a:gd name="connsiteY126" fmla="*/ 411797 h 740491"/>
              <a:gd name="connsiteX127" fmla="*/ 2655227 w 2683983"/>
              <a:gd name="connsiteY127" fmla="*/ 335730 h 740491"/>
              <a:gd name="connsiteX128" fmla="*/ 2669606 w 2683983"/>
              <a:gd name="connsiteY128" fmla="*/ 324366 h 740491"/>
              <a:gd name="connsiteX129" fmla="*/ 2683984 w 2683983"/>
              <a:gd name="connsiteY129" fmla="*/ 335730 h 740491"/>
              <a:gd name="connsiteX130" fmla="*/ 2683984 w 2683983"/>
              <a:gd name="connsiteY130" fmla="*/ 411797 h 740491"/>
              <a:gd name="connsiteX131" fmla="*/ 2669606 w 2683983"/>
              <a:gd name="connsiteY131" fmla="*/ 423160 h 740491"/>
              <a:gd name="connsiteX132" fmla="*/ 16698 w 2683983"/>
              <a:gd name="connsiteY132" fmla="*/ 407854 h 740491"/>
              <a:gd name="connsiteX133" fmla="*/ 16543 w 2683983"/>
              <a:gd name="connsiteY133" fmla="*/ 407854 h 740491"/>
              <a:gd name="connsiteX134" fmla="*/ 2319 w 2683983"/>
              <a:gd name="connsiteY134" fmla="*/ 396413 h 740491"/>
              <a:gd name="connsiteX135" fmla="*/ 3169 w 2683983"/>
              <a:gd name="connsiteY135" fmla="*/ 320501 h 740491"/>
              <a:gd name="connsiteX136" fmla="*/ 17548 w 2683983"/>
              <a:gd name="connsiteY136" fmla="*/ 309215 h 740491"/>
              <a:gd name="connsiteX137" fmla="*/ 17703 w 2683983"/>
              <a:gd name="connsiteY137" fmla="*/ 309215 h 740491"/>
              <a:gd name="connsiteX138" fmla="*/ 31926 w 2683983"/>
              <a:gd name="connsiteY138" fmla="*/ 320733 h 740491"/>
              <a:gd name="connsiteX139" fmla="*/ 31076 w 2683983"/>
              <a:gd name="connsiteY139" fmla="*/ 396645 h 740491"/>
              <a:gd name="connsiteX140" fmla="*/ 16698 w 2683983"/>
              <a:gd name="connsiteY140" fmla="*/ 407931 h 740491"/>
              <a:gd name="connsiteX141" fmla="*/ 2669606 w 2683983"/>
              <a:gd name="connsiteY141" fmla="*/ 271027 h 740491"/>
              <a:gd name="connsiteX142" fmla="*/ 2655227 w 2683983"/>
              <a:gd name="connsiteY142" fmla="*/ 259663 h 740491"/>
              <a:gd name="connsiteX143" fmla="*/ 2655227 w 2683983"/>
              <a:gd name="connsiteY143" fmla="*/ 183519 h 740491"/>
              <a:gd name="connsiteX144" fmla="*/ 2669606 w 2683983"/>
              <a:gd name="connsiteY144" fmla="*/ 172155 h 740491"/>
              <a:gd name="connsiteX145" fmla="*/ 2683984 w 2683983"/>
              <a:gd name="connsiteY145" fmla="*/ 183519 h 740491"/>
              <a:gd name="connsiteX146" fmla="*/ 2683984 w 2683983"/>
              <a:gd name="connsiteY146" fmla="*/ 259663 h 740491"/>
              <a:gd name="connsiteX147" fmla="*/ 2669606 w 2683983"/>
              <a:gd name="connsiteY147" fmla="*/ 271027 h 740491"/>
              <a:gd name="connsiteX148" fmla="*/ 18553 w 2683983"/>
              <a:gd name="connsiteY148" fmla="*/ 256030 h 740491"/>
              <a:gd name="connsiteX149" fmla="*/ 18398 w 2683983"/>
              <a:gd name="connsiteY149" fmla="*/ 256030 h 740491"/>
              <a:gd name="connsiteX150" fmla="*/ 4174 w 2683983"/>
              <a:gd name="connsiteY150" fmla="*/ 244511 h 740491"/>
              <a:gd name="connsiteX151" fmla="*/ 5257 w 2683983"/>
              <a:gd name="connsiteY151" fmla="*/ 168599 h 740491"/>
              <a:gd name="connsiteX152" fmla="*/ 19635 w 2683983"/>
              <a:gd name="connsiteY152" fmla="*/ 157390 h 740491"/>
              <a:gd name="connsiteX153" fmla="*/ 19790 w 2683983"/>
              <a:gd name="connsiteY153" fmla="*/ 157390 h 740491"/>
              <a:gd name="connsiteX154" fmla="*/ 34014 w 2683983"/>
              <a:gd name="connsiteY154" fmla="*/ 168908 h 740491"/>
              <a:gd name="connsiteX155" fmla="*/ 32931 w 2683983"/>
              <a:gd name="connsiteY155" fmla="*/ 244821 h 740491"/>
              <a:gd name="connsiteX156" fmla="*/ 18553 w 2683983"/>
              <a:gd name="connsiteY156" fmla="*/ 256107 h 740491"/>
              <a:gd name="connsiteX157" fmla="*/ 2669296 w 2683983"/>
              <a:gd name="connsiteY157" fmla="*/ 118661 h 740491"/>
              <a:gd name="connsiteX158" fmla="*/ 2654918 w 2683983"/>
              <a:gd name="connsiteY158" fmla="*/ 107297 h 740491"/>
              <a:gd name="connsiteX159" fmla="*/ 2654918 w 2683983"/>
              <a:gd name="connsiteY159" fmla="*/ 98717 h 740491"/>
              <a:gd name="connsiteX160" fmla="*/ 2626934 w 2683983"/>
              <a:gd name="connsiteY160" fmla="*/ 47774 h 740491"/>
              <a:gd name="connsiteX161" fmla="*/ 2625388 w 2683983"/>
              <a:gd name="connsiteY161" fmla="*/ 31694 h 740491"/>
              <a:gd name="connsiteX162" fmla="*/ 2645641 w 2683983"/>
              <a:gd name="connsiteY162" fmla="*/ 30458 h 740491"/>
              <a:gd name="connsiteX163" fmla="*/ 2683675 w 2683983"/>
              <a:gd name="connsiteY163" fmla="*/ 98717 h 740491"/>
              <a:gd name="connsiteX164" fmla="*/ 2683675 w 2683983"/>
              <a:gd name="connsiteY164" fmla="*/ 107297 h 740491"/>
              <a:gd name="connsiteX165" fmla="*/ 2669296 w 2683983"/>
              <a:gd name="connsiteY165" fmla="*/ 118661 h 740491"/>
              <a:gd name="connsiteX166" fmla="*/ 20717 w 2683983"/>
              <a:gd name="connsiteY166" fmla="*/ 104205 h 740491"/>
              <a:gd name="connsiteX167" fmla="*/ 19558 w 2683983"/>
              <a:gd name="connsiteY167" fmla="*/ 104205 h 740491"/>
              <a:gd name="connsiteX168" fmla="*/ 6339 w 2683983"/>
              <a:gd name="connsiteY168" fmla="*/ 91991 h 740491"/>
              <a:gd name="connsiteX169" fmla="*/ 57669 w 2683983"/>
              <a:gd name="connsiteY169" fmla="*/ 19558 h 740491"/>
              <a:gd name="connsiteX170" fmla="*/ 77768 w 2683983"/>
              <a:gd name="connsiteY170" fmla="*/ 22032 h 740491"/>
              <a:gd name="connsiteX171" fmla="*/ 74675 w 2683983"/>
              <a:gd name="connsiteY171" fmla="*/ 37956 h 740491"/>
              <a:gd name="connsiteX172" fmla="*/ 35019 w 2683983"/>
              <a:gd name="connsiteY172" fmla="*/ 93769 h 740491"/>
              <a:gd name="connsiteX173" fmla="*/ 20717 w 2683983"/>
              <a:gd name="connsiteY173" fmla="*/ 104283 h 740491"/>
              <a:gd name="connsiteX174" fmla="*/ 2558288 w 2683983"/>
              <a:gd name="connsiteY174" fmla="*/ 22882 h 740491"/>
              <a:gd name="connsiteX175" fmla="*/ 2557670 w 2683983"/>
              <a:gd name="connsiteY175" fmla="*/ 22882 h 740491"/>
              <a:gd name="connsiteX176" fmla="*/ 2462200 w 2683983"/>
              <a:gd name="connsiteY176" fmla="*/ 22882 h 740491"/>
              <a:gd name="connsiteX177" fmla="*/ 2447821 w 2683983"/>
              <a:gd name="connsiteY177" fmla="*/ 11518 h 740491"/>
              <a:gd name="connsiteX178" fmla="*/ 2462200 w 2683983"/>
              <a:gd name="connsiteY178" fmla="*/ 155 h 740491"/>
              <a:gd name="connsiteX179" fmla="*/ 2462200 w 2683983"/>
              <a:gd name="connsiteY179" fmla="*/ 155 h 740491"/>
              <a:gd name="connsiteX180" fmla="*/ 2561689 w 2683983"/>
              <a:gd name="connsiteY180" fmla="*/ 541 h 740491"/>
              <a:gd name="connsiteX181" fmla="*/ 2572280 w 2683983"/>
              <a:gd name="connsiteY181" fmla="*/ 14301 h 740491"/>
              <a:gd name="connsiteX182" fmla="*/ 2558288 w 2683983"/>
              <a:gd name="connsiteY182" fmla="*/ 22959 h 740491"/>
              <a:gd name="connsiteX183" fmla="*/ 157622 w 2683983"/>
              <a:gd name="connsiteY183" fmla="*/ 22882 h 740491"/>
              <a:gd name="connsiteX184" fmla="*/ 143244 w 2683983"/>
              <a:gd name="connsiteY184" fmla="*/ 11518 h 740491"/>
              <a:gd name="connsiteX185" fmla="*/ 157622 w 2683983"/>
              <a:gd name="connsiteY185" fmla="*/ 155 h 740491"/>
              <a:gd name="connsiteX186" fmla="*/ 253788 w 2683983"/>
              <a:gd name="connsiteY186" fmla="*/ 155 h 740491"/>
              <a:gd name="connsiteX187" fmla="*/ 268166 w 2683983"/>
              <a:gd name="connsiteY187" fmla="*/ 11518 h 740491"/>
              <a:gd name="connsiteX188" fmla="*/ 253788 w 2683983"/>
              <a:gd name="connsiteY188" fmla="*/ 22882 h 740491"/>
              <a:gd name="connsiteX189" fmla="*/ 157622 w 2683983"/>
              <a:gd name="connsiteY189" fmla="*/ 22882 h 740491"/>
              <a:gd name="connsiteX190" fmla="*/ 157622 w 2683983"/>
              <a:gd name="connsiteY190" fmla="*/ 22882 h 740491"/>
              <a:gd name="connsiteX191" fmla="*/ 349876 w 2683983"/>
              <a:gd name="connsiteY191" fmla="*/ 22882 h 740491"/>
              <a:gd name="connsiteX192" fmla="*/ 335498 w 2683983"/>
              <a:gd name="connsiteY192" fmla="*/ 11518 h 740491"/>
              <a:gd name="connsiteX193" fmla="*/ 349876 w 2683983"/>
              <a:gd name="connsiteY193" fmla="*/ 155 h 740491"/>
              <a:gd name="connsiteX194" fmla="*/ 445965 w 2683983"/>
              <a:gd name="connsiteY194" fmla="*/ 155 h 740491"/>
              <a:gd name="connsiteX195" fmla="*/ 460343 w 2683983"/>
              <a:gd name="connsiteY195" fmla="*/ 11518 h 740491"/>
              <a:gd name="connsiteX196" fmla="*/ 445965 w 2683983"/>
              <a:gd name="connsiteY196" fmla="*/ 22882 h 740491"/>
              <a:gd name="connsiteX197" fmla="*/ 349876 w 2683983"/>
              <a:gd name="connsiteY197" fmla="*/ 22882 h 740491"/>
              <a:gd name="connsiteX198" fmla="*/ 541976 w 2683983"/>
              <a:gd name="connsiteY198" fmla="*/ 22882 h 740491"/>
              <a:gd name="connsiteX199" fmla="*/ 527598 w 2683983"/>
              <a:gd name="connsiteY199" fmla="*/ 11518 h 740491"/>
              <a:gd name="connsiteX200" fmla="*/ 541976 w 2683983"/>
              <a:gd name="connsiteY200" fmla="*/ 155 h 740491"/>
              <a:gd name="connsiteX201" fmla="*/ 638065 w 2683983"/>
              <a:gd name="connsiteY201" fmla="*/ 155 h 740491"/>
              <a:gd name="connsiteX202" fmla="*/ 652443 w 2683983"/>
              <a:gd name="connsiteY202" fmla="*/ 11518 h 740491"/>
              <a:gd name="connsiteX203" fmla="*/ 638065 w 2683983"/>
              <a:gd name="connsiteY203" fmla="*/ 22882 h 740491"/>
              <a:gd name="connsiteX204" fmla="*/ 542053 w 2683983"/>
              <a:gd name="connsiteY204" fmla="*/ 22882 h 740491"/>
              <a:gd name="connsiteX205" fmla="*/ 734076 w 2683983"/>
              <a:gd name="connsiteY205" fmla="*/ 22882 h 740491"/>
              <a:gd name="connsiteX206" fmla="*/ 719697 w 2683983"/>
              <a:gd name="connsiteY206" fmla="*/ 11518 h 740491"/>
              <a:gd name="connsiteX207" fmla="*/ 734076 w 2683983"/>
              <a:gd name="connsiteY207" fmla="*/ 155 h 740491"/>
              <a:gd name="connsiteX208" fmla="*/ 830087 w 2683983"/>
              <a:gd name="connsiteY208" fmla="*/ 155 h 740491"/>
              <a:gd name="connsiteX209" fmla="*/ 844465 w 2683983"/>
              <a:gd name="connsiteY209" fmla="*/ 11518 h 740491"/>
              <a:gd name="connsiteX210" fmla="*/ 830087 w 2683983"/>
              <a:gd name="connsiteY210" fmla="*/ 22882 h 740491"/>
              <a:gd name="connsiteX211" fmla="*/ 734076 w 2683983"/>
              <a:gd name="connsiteY211" fmla="*/ 22882 h 740491"/>
              <a:gd name="connsiteX212" fmla="*/ 2366189 w 2683983"/>
              <a:gd name="connsiteY212" fmla="*/ 22882 h 740491"/>
              <a:gd name="connsiteX213" fmla="*/ 2270177 w 2683983"/>
              <a:gd name="connsiteY213" fmla="*/ 22882 h 740491"/>
              <a:gd name="connsiteX214" fmla="*/ 2255799 w 2683983"/>
              <a:gd name="connsiteY214" fmla="*/ 11518 h 740491"/>
              <a:gd name="connsiteX215" fmla="*/ 2270255 w 2683983"/>
              <a:gd name="connsiteY215" fmla="*/ 0 h 740491"/>
              <a:gd name="connsiteX216" fmla="*/ 2366266 w 2683983"/>
              <a:gd name="connsiteY216" fmla="*/ 0 h 740491"/>
              <a:gd name="connsiteX217" fmla="*/ 2380644 w 2683983"/>
              <a:gd name="connsiteY217" fmla="*/ 11364 h 740491"/>
              <a:gd name="connsiteX218" fmla="*/ 2366266 w 2683983"/>
              <a:gd name="connsiteY218" fmla="*/ 22727 h 740491"/>
              <a:gd name="connsiteX219" fmla="*/ 926175 w 2683983"/>
              <a:gd name="connsiteY219" fmla="*/ 22882 h 740491"/>
              <a:gd name="connsiteX220" fmla="*/ 911797 w 2683983"/>
              <a:gd name="connsiteY220" fmla="*/ 11518 h 740491"/>
              <a:gd name="connsiteX221" fmla="*/ 926253 w 2683983"/>
              <a:gd name="connsiteY221" fmla="*/ 0 h 740491"/>
              <a:gd name="connsiteX222" fmla="*/ 1022264 w 2683983"/>
              <a:gd name="connsiteY222" fmla="*/ 0 h 740491"/>
              <a:gd name="connsiteX223" fmla="*/ 1036642 w 2683983"/>
              <a:gd name="connsiteY223" fmla="*/ 11364 h 740491"/>
              <a:gd name="connsiteX224" fmla="*/ 1022264 w 2683983"/>
              <a:gd name="connsiteY224" fmla="*/ 22727 h 740491"/>
              <a:gd name="connsiteX225" fmla="*/ 926253 w 2683983"/>
              <a:gd name="connsiteY225" fmla="*/ 22727 h 740491"/>
              <a:gd name="connsiteX226" fmla="*/ 1118198 w 2683983"/>
              <a:gd name="connsiteY226" fmla="*/ 22882 h 740491"/>
              <a:gd name="connsiteX227" fmla="*/ 1103819 w 2683983"/>
              <a:gd name="connsiteY227" fmla="*/ 11518 h 740491"/>
              <a:gd name="connsiteX228" fmla="*/ 1118198 w 2683983"/>
              <a:gd name="connsiteY228" fmla="*/ 155 h 740491"/>
              <a:gd name="connsiteX229" fmla="*/ 1214209 w 2683983"/>
              <a:gd name="connsiteY229" fmla="*/ 155 h 740491"/>
              <a:gd name="connsiteX230" fmla="*/ 1228588 w 2683983"/>
              <a:gd name="connsiteY230" fmla="*/ 11518 h 740491"/>
              <a:gd name="connsiteX231" fmla="*/ 1214209 w 2683983"/>
              <a:gd name="connsiteY231" fmla="*/ 22882 h 740491"/>
              <a:gd name="connsiteX232" fmla="*/ 1118198 w 2683983"/>
              <a:gd name="connsiteY232" fmla="*/ 22882 h 740491"/>
              <a:gd name="connsiteX233" fmla="*/ 2174243 w 2683983"/>
              <a:gd name="connsiteY233" fmla="*/ 22882 h 740491"/>
              <a:gd name="connsiteX234" fmla="*/ 2078309 w 2683983"/>
              <a:gd name="connsiteY234" fmla="*/ 22882 h 740491"/>
              <a:gd name="connsiteX235" fmla="*/ 2063931 w 2683983"/>
              <a:gd name="connsiteY235" fmla="*/ 11518 h 740491"/>
              <a:gd name="connsiteX236" fmla="*/ 2078309 w 2683983"/>
              <a:gd name="connsiteY236" fmla="*/ 155 h 740491"/>
              <a:gd name="connsiteX237" fmla="*/ 2174243 w 2683983"/>
              <a:gd name="connsiteY237" fmla="*/ 155 h 740491"/>
              <a:gd name="connsiteX238" fmla="*/ 2188622 w 2683983"/>
              <a:gd name="connsiteY238" fmla="*/ 11518 h 740491"/>
              <a:gd name="connsiteX239" fmla="*/ 2174243 w 2683983"/>
              <a:gd name="connsiteY239" fmla="*/ 22882 h 740491"/>
              <a:gd name="connsiteX240" fmla="*/ 1406463 w 2683983"/>
              <a:gd name="connsiteY240" fmla="*/ 22882 h 740491"/>
              <a:gd name="connsiteX241" fmla="*/ 1310452 w 2683983"/>
              <a:gd name="connsiteY241" fmla="*/ 22882 h 740491"/>
              <a:gd name="connsiteX242" fmla="*/ 1296074 w 2683983"/>
              <a:gd name="connsiteY242" fmla="*/ 11518 h 740491"/>
              <a:gd name="connsiteX243" fmla="*/ 1310452 w 2683983"/>
              <a:gd name="connsiteY243" fmla="*/ 0 h 740491"/>
              <a:gd name="connsiteX244" fmla="*/ 1406463 w 2683983"/>
              <a:gd name="connsiteY244" fmla="*/ 0 h 740491"/>
              <a:gd name="connsiteX245" fmla="*/ 1420842 w 2683983"/>
              <a:gd name="connsiteY245" fmla="*/ 11364 h 740491"/>
              <a:gd name="connsiteX246" fmla="*/ 1406463 w 2683983"/>
              <a:gd name="connsiteY246" fmla="*/ 22727 h 740491"/>
              <a:gd name="connsiteX247" fmla="*/ 1982298 w 2683983"/>
              <a:gd name="connsiteY247" fmla="*/ 22882 h 740491"/>
              <a:gd name="connsiteX248" fmla="*/ 1886365 w 2683983"/>
              <a:gd name="connsiteY248" fmla="*/ 22882 h 740491"/>
              <a:gd name="connsiteX249" fmla="*/ 1871986 w 2683983"/>
              <a:gd name="connsiteY249" fmla="*/ 11518 h 740491"/>
              <a:gd name="connsiteX250" fmla="*/ 1886365 w 2683983"/>
              <a:gd name="connsiteY250" fmla="*/ 155 h 740491"/>
              <a:gd name="connsiteX251" fmla="*/ 1982298 w 2683983"/>
              <a:gd name="connsiteY251" fmla="*/ 155 h 740491"/>
              <a:gd name="connsiteX252" fmla="*/ 1996677 w 2683983"/>
              <a:gd name="connsiteY252" fmla="*/ 11518 h 740491"/>
              <a:gd name="connsiteX253" fmla="*/ 1982298 w 2683983"/>
              <a:gd name="connsiteY253" fmla="*/ 22882 h 740491"/>
              <a:gd name="connsiteX254" fmla="*/ 1790431 w 2683983"/>
              <a:gd name="connsiteY254" fmla="*/ 22882 h 740491"/>
              <a:gd name="connsiteX255" fmla="*/ 1694419 w 2683983"/>
              <a:gd name="connsiteY255" fmla="*/ 22882 h 740491"/>
              <a:gd name="connsiteX256" fmla="*/ 1680041 w 2683983"/>
              <a:gd name="connsiteY256" fmla="*/ 11518 h 740491"/>
              <a:gd name="connsiteX257" fmla="*/ 1694419 w 2683983"/>
              <a:gd name="connsiteY257" fmla="*/ 155 h 740491"/>
              <a:gd name="connsiteX258" fmla="*/ 1790431 w 2683983"/>
              <a:gd name="connsiteY258" fmla="*/ 155 h 740491"/>
              <a:gd name="connsiteX259" fmla="*/ 1804809 w 2683983"/>
              <a:gd name="connsiteY259" fmla="*/ 11518 h 740491"/>
              <a:gd name="connsiteX260" fmla="*/ 1790431 w 2683983"/>
              <a:gd name="connsiteY260" fmla="*/ 22882 h 740491"/>
              <a:gd name="connsiteX261" fmla="*/ 1598408 w 2683983"/>
              <a:gd name="connsiteY261" fmla="*/ 22882 h 740491"/>
              <a:gd name="connsiteX262" fmla="*/ 1502397 w 2683983"/>
              <a:gd name="connsiteY262" fmla="*/ 22882 h 740491"/>
              <a:gd name="connsiteX263" fmla="*/ 1488019 w 2683983"/>
              <a:gd name="connsiteY263" fmla="*/ 11518 h 740491"/>
              <a:gd name="connsiteX264" fmla="*/ 1502397 w 2683983"/>
              <a:gd name="connsiteY264" fmla="*/ 155 h 740491"/>
              <a:gd name="connsiteX265" fmla="*/ 1598408 w 2683983"/>
              <a:gd name="connsiteY265" fmla="*/ 155 h 740491"/>
              <a:gd name="connsiteX266" fmla="*/ 1612787 w 2683983"/>
              <a:gd name="connsiteY266" fmla="*/ 11518 h 740491"/>
              <a:gd name="connsiteX267" fmla="*/ 1598408 w 2683983"/>
              <a:gd name="connsiteY267" fmla="*/ 22882 h 74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</a:cxnLst>
            <a:rect l="l" t="t" r="r" b="b"/>
            <a:pathLst>
              <a:path w="2683983" h="740491">
                <a:moveTo>
                  <a:pt x="418831" y="740492"/>
                </a:moveTo>
                <a:lnTo>
                  <a:pt x="322666" y="740492"/>
                </a:lnTo>
                <a:cubicBezTo>
                  <a:pt x="314703" y="740492"/>
                  <a:pt x="308287" y="735390"/>
                  <a:pt x="308287" y="729128"/>
                </a:cubicBezTo>
                <a:cubicBezTo>
                  <a:pt x="308287" y="722866"/>
                  <a:pt x="314703" y="717764"/>
                  <a:pt x="322666" y="717764"/>
                </a:cubicBezTo>
                <a:lnTo>
                  <a:pt x="418831" y="717764"/>
                </a:lnTo>
                <a:cubicBezTo>
                  <a:pt x="426794" y="717764"/>
                  <a:pt x="433210" y="722866"/>
                  <a:pt x="433210" y="729128"/>
                </a:cubicBezTo>
                <a:cubicBezTo>
                  <a:pt x="433210" y="735390"/>
                  <a:pt x="426794" y="740492"/>
                  <a:pt x="418831" y="740492"/>
                </a:cubicBezTo>
                <a:close/>
                <a:moveTo>
                  <a:pt x="226577" y="740492"/>
                </a:moveTo>
                <a:lnTo>
                  <a:pt x="147882" y="740492"/>
                </a:lnTo>
                <a:cubicBezTo>
                  <a:pt x="141388" y="740492"/>
                  <a:pt x="134972" y="740182"/>
                  <a:pt x="128633" y="739487"/>
                </a:cubicBezTo>
                <a:cubicBezTo>
                  <a:pt x="120748" y="738714"/>
                  <a:pt x="115182" y="732993"/>
                  <a:pt x="116187" y="726732"/>
                </a:cubicBezTo>
                <a:cubicBezTo>
                  <a:pt x="117192" y="720470"/>
                  <a:pt x="124459" y="716064"/>
                  <a:pt x="132267" y="716914"/>
                </a:cubicBezTo>
                <a:cubicBezTo>
                  <a:pt x="137369" y="717455"/>
                  <a:pt x="142625" y="717687"/>
                  <a:pt x="147805" y="717687"/>
                </a:cubicBezTo>
                <a:lnTo>
                  <a:pt x="226500" y="717687"/>
                </a:lnTo>
                <a:cubicBezTo>
                  <a:pt x="234462" y="717687"/>
                  <a:pt x="240878" y="722789"/>
                  <a:pt x="240878" y="729051"/>
                </a:cubicBezTo>
                <a:cubicBezTo>
                  <a:pt x="240878" y="735312"/>
                  <a:pt x="234462" y="740414"/>
                  <a:pt x="226500" y="740414"/>
                </a:cubicBezTo>
                <a:close/>
                <a:moveTo>
                  <a:pt x="611086" y="740492"/>
                </a:moveTo>
                <a:lnTo>
                  <a:pt x="514997" y="740492"/>
                </a:lnTo>
                <a:cubicBezTo>
                  <a:pt x="507035" y="740492"/>
                  <a:pt x="500619" y="735390"/>
                  <a:pt x="500619" y="729128"/>
                </a:cubicBezTo>
                <a:cubicBezTo>
                  <a:pt x="500619" y="722866"/>
                  <a:pt x="507035" y="717764"/>
                  <a:pt x="514997" y="717764"/>
                </a:cubicBezTo>
                <a:lnTo>
                  <a:pt x="611086" y="717764"/>
                </a:lnTo>
                <a:cubicBezTo>
                  <a:pt x="619048" y="717764"/>
                  <a:pt x="625464" y="722866"/>
                  <a:pt x="625464" y="729128"/>
                </a:cubicBezTo>
                <a:cubicBezTo>
                  <a:pt x="625464" y="735390"/>
                  <a:pt x="619048" y="740492"/>
                  <a:pt x="611086" y="740492"/>
                </a:cubicBezTo>
                <a:close/>
                <a:moveTo>
                  <a:pt x="1379562" y="740492"/>
                </a:moveTo>
                <a:lnTo>
                  <a:pt x="1283473" y="740492"/>
                </a:lnTo>
                <a:cubicBezTo>
                  <a:pt x="1275511" y="740492"/>
                  <a:pt x="1269095" y="735390"/>
                  <a:pt x="1269095" y="729128"/>
                </a:cubicBezTo>
                <a:cubicBezTo>
                  <a:pt x="1269095" y="722866"/>
                  <a:pt x="1275511" y="717764"/>
                  <a:pt x="1283473" y="717764"/>
                </a:cubicBezTo>
                <a:lnTo>
                  <a:pt x="1379562" y="717764"/>
                </a:lnTo>
                <a:cubicBezTo>
                  <a:pt x="1387524" y="717764"/>
                  <a:pt x="1393940" y="722866"/>
                  <a:pt x="1393940" y="729128"/>
                </a:cubicBezTo>
                <a:cubicBezTo>
                  <a:pt x="1393940" y="735390"/>
                  <a:pt x="1387524" y="740492"/>
                  <a:pt x="1379562" y="740492"/>
                </a:cubicBezTo>
                <a:close/>
                <a:moveTo>
                  <a:pt x="995362" y="740492"/>
                </a:moveTo>
                <a:lnTo>
                  <a:pt x="899274" y="740492"/>
                </a:lnTo>
                <a:cubicBezTo>
                  <a:pt x="891311" y="740492"/>
                  <a:pt x="884895" y="735390"/>
                  <a:pt x="884895" y="729128"/>
                </a:cubicBezTo>
                <a:cubicBezTo>
                  <a:pt x="884895" y="722866"/>
                  <a:pt x="891311" y="717764"/>
                  <a:pt x="899274" y="717764"/>
                </a:cubicBezTo>
                <a:lnTo>
                  <a:pt x="995362" y="717764"/>
                </a:lnTo>
                <a:cubicBezTo>
                  <a:pt x="1003325" y="717764"/>
                  <a:pt x="1009741" y="722866"/>
                  <a:pt x="1009741" y="729128"/>
                </a:cubicBezTo>
                <a:cubicBezTo>
                  <a:pt x="1009741" y="735390"/>
                  <a:pt x="1003325" y="740492"/>
                  <a:pt x="995362" y="740492"/>
                </a:cubicBezTo>
                <a:close/>
                <a:moveTo>
                  <a:pt x="803263" y="740492"/>
                </a:moveTo>
                <a:lnTo>
                  <a:pt x="707174" y="740492"/>
                </a:lnTo>
                <a:cubicBezTo>
                  <a:pt x="699212" y="740492"/>
                  <a:pt x="692796" y="735390"/>
                  <a:pt x="692796" y="729128"/>
                </a:cubicBezTo>
                <a:cubicBezTo>
                  <a:pt x="692796" y="722866"/>
                  <a:pt x="699212" y="717764"/>
                  <a:pt x="707174" y="717764"/>
                </a:cubicBezTo>
                <a:lnTo>
                  <a:pt x="803263" y="717764"/>
                </a:lnTo>
                <a:cubicBezTo>
                  <a:pt x="811225" y="717764"/>
                  <a:pt x="817641" y="722866"/>
                  <a:pt x="817641" y="729128"/>
                </a:cubicBezTo>
                <a:cubicBezTo>
                  <a:pt x="817641" y="735390"/>
                  <a:pt x="811225" y="740492"/>
                  <a:pt x="803263" y="740492"/>
                </a:cubicBezTo>
                <a:close/>
                <a:moveTo>
                  <a:pt x="1187539" y="740492"/>
                </a:moveTo>
                <a:lnTo>
                  <a:pt x="1091451" y="740492"/>
                </a:lnTo>
                <a:cubicBezTo>
                  <a:pt x="1083488" y="740492"/>
                  <a:pt x="1077072" y="735390"/>
                  <a:pt x="1077072" y="729128"/>
                </a:cubicBezTo>
                <a:cubicBezTo>
                  <a:pt x="1077072" y="722866"/>
                  <a:pt x="1083488" y="717764"/>
                  <a:pt x="1091451" y="717764"/>
                </a:cubicBezTo>
                <a:lnTo>
                  <a:pt x="1187539" y="717764"/>
                </a:lnTo>
                <a:cubicBezTo>
                  <a:pt x="1195502" y="717764"/>
                  <a:pt x="1201918" y="722866"/>
                  <a:pt x="1201918" y="729128"/>
                </a:cubicBezTo>
                <a:cubicBezTo>
                  <a:pt x="1201918" y="735390"/>
                  <a:pt x="1195502" y="740492"/>
                  <a:pt x="1187539" y="740492"/>
                </a:cubicBezTo>
                <a:close/>
                <a:moveTo>
                  <a:pt x="1955938" y="740492"/>
                </a:moveTo>
                <a:lnTo>
                  <a:pt x="1859849" y="740492"/>
                </a:lnTo>
                <a:cubicBezTo>
                  <a:pt x="1851887" y="740492"/>
                  <a:pt x="1845471" y="735390"/>
                  <a:pt x="1845471" y="729128"/>
                </a:cubicBezTo>
                <a:cubicBezTo>
                  <a:pt x="1845471" y="722866"/>
                  <a:pt x="1851887" y="717764"/>
                  <a:pt x="1859849" y="717764"/>
                </a:cubicBezTo>
                <a:lnTo>
                  <a:pt x="1955938" y="717764"/>
                </a:lnTo>
                <a:cubicBezTo>
                  <a:pt x="1963900" y="717764"/>
                  <a:pt x="1970316" y="722866"/>
                  <a:pt x="1970316" y="729128"/>
                </a:cubicBezTo>
                <a:cubicBezTo>
                  <a:pt x="1970316" y="735390"/>
                  <a:pt x="1963900" y="740492"/>
                  <a:pt x="1955938" y="740492"/>
                </a:cubicBezTo>
                <a:close/>
                <a:moveTo>
                  <a:pt x="1763838" y="740492"/>
                </a:moveTo>
                <a:lnTo>
                  <a:pt x="1667750" y="740492"/>
                </a:lnTo>
                <a:cubicBezTo>
                  <a:pt x="1659787" y="740492"/>
                  <a:pt x="1653371" y="735390"/>
                  <a:pt x="1653371" y="729128"/>
                </a:cubicBezTo>
                <a:cubicBezTo>
                  <a:pt x="1653371" y="722866"/>
                  <a:pt x="1659787" y="717764"/>
                  <a:pt x="1667750" y="717764"/>
                </a:cubicBezTo>
                <a:lnTo>
                  <a:pt x="1763838" y="717764"/>
                </a:lnTo>
                <a:cubicBezTo>
                  <a:pt x="1771800" y="717764"/>
                  <a:pt x="1778217" y="722866"/>
                  <a:pt x="1778217" y="729128"/>
                </a:cubicBezTo>
                <a:cubicBezTo>
                  <a:pt x="1778217" y="735390"/>
                  <a:pt x="1771800" y="740492"/>
                  <a:pt x="1763838" y="740492"/>
                </a:cubicBezTo>
                <a:close/>
                <a:moveTo>
                  <a:pt x="1571739" y="740492"/>
                </a:moveTo>
                <a:lnTo>
                  <a:pt x="1475650" y="740492"/>
                </a:lnTo>
                <a:cubicBezTo>
                  <a:pt x="1467688" y="740492"/>
                  <a:pt x="1461272" y="735390"/>
                  <a:pt x="1461272" y="729128"/>
                </a:cubicBezTo>
                <a:cubicBezTo>
                  <a:pt x="1461272" y="722866"/>
                  <a:pt x="1467688" y="717764"/>
                  <a:pt x="1475650" y="717764"/>
                </a:cubicBezTo>
                <a:lnTo>
                  <a:pt x="1571739" y="717764"/>
                </a:lnTo>
                <a:cubicBezTo>
                  <a:pt x="1579701" y="717764"/>
                  <a:pt x="1586117" y="722866"/>
                  <a:pt x="1586117" y="729128"/>
                </a:cubicBezTo>
                <a:cubicBezTo>
                  <a:pt x="1586117" y="735390"/>
                  <a:pt x="1579701" y="740492"/>
                  <a:pt x="1571739" y="740492"/>
                </a:cubicBezTo>
                <a:close/>
                <a:moveTo>
                  <a:pt x="2148192" y="740492"/>
                </a:moveTo>
                <a:lnTo>
                  <a:pt x="2052104" y="740492"/>
                </a:lnTo>
                <a:cubicBezTo>
                  <a:pt x="2044141" y="740492"/>
                  <a:pt x="2037725" y="735390"/>
                  <a:pt x="2037725" y="729128"/>
                </a:cubicBezTo>
                <a:cubicBezTo>
                  <a:pt x="2037725" y="722866"/>
                  <a:pt x="2044141" y="717764"/>
                  <a:pt x="2052104" y="717764"/>
                </a:cubicBezTo>
                <a:lnTo>
                  <a:pt x="2148192" y="717764"/>
                </a:lnTo>
                <a:cubicBezTo>
                  <a:pt x="2156154" y="717764"/>
                  <a:pt x="2162571" y="722866"/>
                  <a:pt x="2162571" y="729128"/>
                </a:cubicBezTo>
                <a:cubicBezTo>
                  <a:pt x="2162571" y="735390"/>
                  <a:pt x="2156154" y="740492"/>
                  <a:pt x="2148192" y="740492"/>
                </a:cubicBezTo>
                <a:close/>
                <a:moveTo>
                  <a:pt x="2340446" y="740492"/>
                </a:moveTo>
                <a:lnTo>
                  <a:pt x="2244281" y="740492"/>
                </a:lnTo>
                <a:cubicBezTo>
                  <a:pt x="2236318" y="740492"/>
                  <a:pt x="2229902" y="735390"/>
                  <a:pt x="2229902" y="729128"/>
                </a:cubicBezTo>
                <a:cubicBezTo>
                  <a:pt x="2229902" y="722866"/>
                  <a:pt x="2236318" y="717764"/>
                  <a:pt x="2244281" y="717764"/>
                </a:cubicBezTo>
                <a:lnTo>
                  <a:pt x="2340446" y="717764"/>
                </a:lnTo>
                <a:cubicBezTo>
                  <a:pt x="2348409" y="717764"/>
                  <a:pt x="2354825" y="722866"/>
                  <a:pt x="2354825" y="729128"/>
                </a:cubicBezTo>
                <a:cubicBezTo>
                  <a:pt x="2354825" y="735390"/>
                  <a:pt x="2348409" y="740492"/>
                  <a:pt x="2340446" y="740492"/>
                </a:cubicBezTo>
                <a:close/>
                <a:moveTo>
                  <a:pt x="2532778" y="740492"/>
                </a:moveTo>
                <a:lnTo>
                  <a:pt x="2436612" y="740492"/>
                </a:lnTo>
                <a:cubicBezTo>
                  <a:pt x="2428650" y="740492"/>
                  <a:pt x="2422234" y="735390"/>
                  <a:pt x="2422234" y="729128"/>
                </a:cubicBezTo>
                <a:cubicBezTo>
                  <a:pt x="2422234" y="722866"/>
                  <a:pt x="2428650" y="717764"/>
                  <a:pt x="2436612" y="717764"/>
                </a:cubicBezTo>
                <a:lnTo>
                  <a:pt x="2532778" y="717764"/>
                </a:lnTo>
                <a:cubicBezTo>
                  <a:pt x="2540740" y="717764"/>
                  <a:pt x="2547157" y="722866"/>
                  <a:pt x="2547157" y="729128"/>
                </a:cubicBezTo>
                <a:cubicBezTo>
                  <a:pt x="2547157" y="735390"/>
                  <a:pt x="2540740" y="740492"/>
                  <a:pt x="2532778" y="740492"/>
                </a:cubicBezTo>
                <a:close/>
                <a:moveTo>
                  <a:pt x="2621445" y="716064"/>
                </a:moveTo>
                <a:cubicBezTo>
                  <a:pt x="2617271" y="716064"/>
                  <a:pt x="2613174" y="714672"/>
                  <a:pt x="2610391" y="711967"/>
                </a:cubicBezTo>
                <a:cubicBezTo>
                  <a:pt x="2605289" y="707096"/>
                  <a:pt x="2606139" y="699985"/>
                  <a:pt x="2612246" y="695965"/>
                </a:cubicBezTo>
                <a:cubicBezTo>
                  <a:pt x="2634587" y="681354"/>
                  <a:pt x="2649275" y="660946"/>
                  <a:pt x="2653758" y="638528"/>
                </a:cubicBezTo>
                <a:cubicBezTo>
                  <a:pt x="2654995" y="632344"/>
                  <a:pt x="2662339" y="628092"/>
                  <a:pt x="2670224" y="629020"/>
                </a:cubicBezTo>
                <a:cubicBezTo>
                  <a:pt x="2678109" y="630025"/>
                  <a:pt x="2683443" y="635822"/>
                  <a:pt x="2682206" y="642007"/>
                </a:cubicBezTo>
                <a:cubicBezTo>
                  <a:pt x="2676640" y="669913"/>
                  <a:pt x="2658396" y="695269"/>
                  <a:pt x="2630644" y="713435"/>
                </a:cubicBezTo>
                <a:cubicBezTo>
                  <a:pt x="2627939" y="715213"/>
                  <a:pt x="2624692" y="716064"/>
                  <a:pt x="2621445" y="716064"/>
                </a:cubicBezTo>
                <a:close/>
                <a:moveTo>
                  <a:pt x="47774" y="704932"/>
                </a:moveTo>
                <a:cubicBezTo>
                  <a:pt x="43831" y="704932"/>
                  <a:pt x="39889" y="703618"/>
                  <a:pt x="37028" y="701144"/>
                </a:cubicBezTo>
                <a:cubicBezTo>
                  <a:pt x="13219" y="679963"/>
                  <a:pt x="77" y="652597"/>
                  <a:pt x="0" y="624304"/>
                </a:cubicBezTo>
                <a:cubicBezTo>
                  <a:pt x="0" y="618043"/>
                  <a:pt x="6416" y="612941"/>
                  <a:pt x="14378" y="612941"/>
                </a:cubicBezTo>
                <a:lnTo>
                  <a:pt x="14378" y="612941"/>
                </a:lnTo>
                <a:cubicBezTo>
                  <a:pt x="22341" y="612941"/>
                  <a:pt x="28757" y="618043"/>
                  <a:pt x="28757" y="624304"/>
                </a:cubicBezTo>
                <a:cubicBezTo>
                  <a:pt x="28757" y="647109"/>
                  <a:pt x="39348" y="668986"/>
                  <a:pt x="58519" y="686070"/>
                </a:cubicBezTo>
                <a:cubicBezTo>
                  <a:pt x="63776" y="690785"/>
                  <a:pt x="63234" y="697975"/>
                  <a:pt x="57282" y="702149"/>
                </a:cubicBezTo>
                <a:cubicBezTo>
                  <a:pt x="54576" y="704082"/>
                  <a:pt x="51098" y="705009"/>
                  <a:pt x="47696" y="705009"/>
                </a:cubicBezTo>
                <a:close/>
                <a:moveTo>
                  <a:pt x="2669606" y="575371"/>
                </a:moveTo>
                <a:cubicBezTo>
                  <a:pt x="2661643" y="575371"/>
                  <a:pt x="2655227" y="570269"/>
                  <a:pt x="2655227" y="564007"/>
                </a:cubicBezTo>
                <a:lnTo>
                  <a:pt x="2655227" y="487863"/>
                </a:lnTo>
                <a:cubicBezTo>
                  <a:pt x="2655227" y="481602"/>
                  <a:pt x="2661643" y="476500"/>
                  <a:pt x="2669606" y="476500"/>
                </a:cubicBezTo>
                <a:cubicBezTo>
                  <a:pt x="2677568" y="476500"/>
                  <a:pt x="2683984" y="481602"/>
                  <a:pt x="2683984" y="487863"/>
                </a:cubicBezTo>
                <a:lnTo>
                  <a:pt x="2683984" y="564007"/>
                </a:lnTo>
                <a:cubicBezTo>
                  <a:pt x="2683984" y="570269"/>
                  <a:pt x="2677568" y="575371"/>
                  <a:pt x="2669606" y="575371"/>
                </a:cubicBezTo>
                <a:close/>
                <a:moveTo>
                  <a:pt x="15074" y="559678"/>
                </a:moveTo>
                <a:lnTo>
                  <a:pt x="14920" y="559678"/>
                </a:lnTo>
                <a:cubicBezTo>
                  <a:pt x="6957" y="559678"/>
                  <a:pt x="618" y="554499"/>
                  <a:pt x="618" y="548237"/>
                </a:cubicBezTo>
                <a:lnTo>
                  <a:pt x="1391" y="472325"/>
                </a:lnTo>
                <a:cubicBezTo>
                  <a:pt x="1391" y="466064"/>
                  <a:pt x="8040" y="460884"/>
                  <a:pt x="15925" y="461039"/>
                </a:cubicBezTo>
                <a:cubicBezTo>
                  <a:pt x="23887" y="461039"/>
                  <a:pt x="30226" y="466218"/>
                  <a:pt x="30226" y="472480"/>
                </a:cubicBezTo>
                <a:lnTo>
                  <a:pt x="29453" y="548392"/>
                </a:lnTo>
                <a:cubicBezTo>
                  <a:pt x="29453" y="554654"/>
                  <a:pt x="22959" y="559678"/>
                  <a:pt x="15074" y="559678"/>
                </a:cubicBezTo>
                <a:close/>
                <a:moveTo>
                  <a:pt x="2669606" y="423160"/>
                </a:moveTo>
                <a:cubicBezTo>
                  <a:pt x="2661643" y="423160"/>
                  <a:pt x="2655227" y="418058"/>
                  <a:pt x="2655227" y="411797"/>
                </a:cubicBezTo>
                <a:lnTo>
                  <a:pt x="2655227" y="335730"/>
                </a:lnTo>
                <a:cubicBezTo>
                  <a:pt x="2655227" y="329468"/>
                  <a:pt x="2661643" y="324366"/>
                  <a:pt x="2669606" y="324366"/>
                </a:cubicBezTo>
                <a:cubicBezTo>
                  <a:pt x="2677568" y="324366"/>
                  <a:pt x="2683984" y="329468"/>
                  <a:pt x="2683984" y="335730"/>
                </a:cubicBezTo>
                <a:lnTo>
                  <a:pt x="2683984" y="411797"/>
                </a:lnTo>
                <a:cubicBezTo>
                  <a:pt x="2683984" y="418058"/>
                  <a:pt x="2677568" y="423160"/>
                  <a:pt x="2669606" y="423160"/>
                </a:cubicBezTo>
                <a:close/>
                <a:moveTo>
                  <a:pt x="16698" y="407854"/>
                </a:moveTo>
                <a:lnTo>
                  <a:pt x="16543" y="407854"/>
                </a:lnTo>
                <a:cubicBezTo>
                  <a:pt x="8581" y="407854"/>
                  <a:pt x="2242" y="402675"/>
                  <a:pt x="2319" y="396413"/>
                </a:cubicBezTo>
                <a:lnTo>
                  <a:pt x="3169" y="320501"/>
                </a:lnTo>
                <a:cubicBezTo>
                  <a:pt x="3169" y="314239"/>
                  <a:pt x="9663" y="309215"/>
                  <a:pt x="17548" y="309215"/>
                </a:cubicBezTo>
                <a:lnTo>
                  <a:pt x="17703" y="309215"/>
                </a:lnTo>
                <a:cubicBezTo>
                  <a:pt x="25665" y="309215"/>
                  <a:pt x="32004" y="314394"/>
                  <a:pt x="31926" y="320733"/>
                </a:cubicBezTo>
                <a:lnTo>
                  <a:pt x="31076" y="396645"/>
                </a:lnTo>
                <a:cubicBezTo>
                  <a:pt x="31076" y="402907"/>
                  <a:pt x="24583" y="407931"/>
                  <a:pt x="16698" y="407931"/>
                </a:cubicBezTo>
                <a:close/>
                <a:moveTo>
                  <a:pt x="2669606" y="271027"/>
                </a:moveTo>
                <a:cubicBezTo>
                  <a:pt x="2661643" y="271027"/>
                  <a:pt x="2655227" y="265925"/>
                  <a:pt x="2655227" y="259663"/>
                </a:cubicBezTo>
                <a:lnTo>
                  <a:pt x="2655227" y="183519"/>
                </a:lnTo>
                <a:cubicBezTo>
                  <a:pt x="2655227" y="177257"/>
                  <a:pt x="2661643" y="172155"/>
                  <a:pt x="2669606" y="172155"/>
                </a:cubicBezTo>
                <a:cubicBezTo>
                  <a:pt x="2677568" y="172155"/>
                  <a:pt x="2683984" y="177257"/>
                  <a:pt x="2683984" y="183519"/>
                </a:cubicBezTo>
                <a:lnTo>
                  <a:pt x="2683984" y="259663"/>
                </a:lnTo>
                <a:cubicBezTo>
                  <a:pt x="2683984" y="265925"/>
                  <a:pt x="2677568" y="271027"/>
                  <a:pt x="2669606" y="271027"/>
                </a:cubicBezTo>
                <a:close/>
                <a:moveTo>
                  <a:pt x="18553" y="256030"/>
                </a:moveTo>
                <a:lnTo>
                  <a:pt x="18398" y="256030"/>
                </a:lnTo>
                <a:cubicBezTo>
                  <a:pt x="10436" y="256030"/>
                  <a:pt x="4097" y="250850"/>
                  <a:pt x="4174" y="244511"/>
                </a:cubicBezTo>
                <a:cubicBezTo>
                  <a:pt x="4484" y="217919"/>
                  <a:pt x="4870" y="192331"/>
                  <a:pt x="5257" y="168599"/>
                </a:cubicBezTo>
                <a:cubicBezTo>
                  <a:pt x="5334" y="162338"/>
                  <a:pt x="11750" y="157390"/>
                  <a:pt x="19635" y="157390"/>
                </a:cubicBezTo>
                <a:lnTo>
                  <a:pt x="19790" y="157390"/>
                </a:lnTo>
                <a:cubicBezTo>
                  <a:pt x="27752" y="157390"/>
                  <a:pt x="34091" y="162647"/>
                  <a:pt x="34014" y="168908"/>
                </a:cubicBezTo>
                <a:cubicBezTo>
                  <a:pt x="33627" y="192718"/>
                  <a:pt x="33318" y="218228"/>
                  <a:pt x="32931" y="244821"/>
                </a:cubicBezTo>
                <a:cubicBezTo>
                  <a:pt x="32854" y="251082"/>
                  <a:pt x="26438" y="256107"/>
                  <a:pt x="18553" y="256107"/>
                </a:cubicBezTo>
                <a:close/>
                <a:moveTo>
                  <a:pt x="2669296" y="118661"/>
                </a:moveTo>
                <a:cubicBezTo>
                  <a:pt x="2661334" y="118661"/>
                  <a:pt x="2654918" y="113559"/>
                  <a:pt x="2654918" y="107297"/>
                </a:cubicBezTo>
                <a:lnTo>
                  <a:pt x="2654918" y="98717"/>
                </a:lnTo>
                <a:cubicBezTo>
                  <a:pt x="2654918" y="77149"/>
                  <a:pt x="2645796" y="60529"/>
                  <a:pt x="2626934" y="47774"/>
                </a:cubicBezTo>
                <a:cubicBezTo>
                  <a:pt x="2620904" y="43677"/>
                  <a:pt x="2620208" y="36487"/>
                  <a:pt x="2625388" y="31694"/>
                </a:cubicBezTo>
                <a:cubicBezTo>
                  <a:pt x="2630567" y="26902"/>
                  <a:pt x="2639612" y="26361"/>
                  <a:pt x="2645641" y="30458"/>
                </a:cubicBezTo>
                <a:cubicBezTo>
                  <a:pt x="2670842" y="47542"/>
                  <a:pt x="2683675" y="70501"/>
                  <a:pt x="2683675" y="98717"/>
                </a:cubicBezTo>
                <a:lnTo>
                  <a:pt x="2683675" y="107297"/>
                </a:lnTo>
                <a:cubicBezTo>
                  <a:pt x="2683675" y="113559"/>
                  <a:pt x="2677259" y="118661"/>
                  <a:pt x="2669296" y="118661"/>
                </a:cubicBezTo>
                <a:close/>
                <a:moveTo>
                  <a:pt x="20717" y="104205"/>
                </a:moveTo>
                <a:cubicBezTo>
                  <a:pt x="20717" y="104205"/>
                  <a:pt x="19944" y="104205"/>
                  <a:pt x="19558" y="104205"/>
                </a:cubicBezTo>
                <a:cubicBezTo>
                  <a:pt x="11596" y="103741"/>
                  <a:pt x="5720" y="98253"/>
                  <a:pt x="6339" y="91991"/>
                </a:cubicBezTo>
                <a:cubicBezTo>
                  <a:pt x="9276" y="63157"/>
                  <a:pt x="27984" y="36797"/>
                  <a:pt x="57669" y="19558"/>
                </a:cubicBezTo>
                <a:cubicBezTo>
                  <a:pt x="64085" y="15847"/>
                  <a:pt x="73052" y="16929"/>
                  <a:pt x="77768" y="22032"/>
                </a:cubicBezTo>
                <a:cubicBezTo>
                  <a:pt x="82483" y="27134"/>
                  <a:pt x="81092" y="34246"/>
                  <a:pt x="74675" y="37956"/>
                </a:cubicBezTo>
                <a:cubicBezTo>
                  <a:pt x="51716" y="51252"/>
                  <a:pt x="37260" y="71583"/>
                  <a:pt x="35019" y="93769"/>
                </a:cubicBezTo>
                <a:cubicBezTo>
                  <a:pt x="34400" y="99722"/>
                  <a:pt x="28139" y="104283"/>
                  <a:pt x="20717" y="104283"/>
                </a:cubicBezTo>
                <a:close/>
                <a:moveTo>
                  <a:pt x="2558288" y="22882"/>
                </a:moveTo>
                <a:cubicBezTo>
                  <a:pt x="2558288" y="22882"/>
                  <a:pt x="2557902" y="22882"/>
                  <a:pt x="2557670" y="22882"/>
                </a:cubicBezTo>
                <a:cubicBezTo>
                  <a:pt x="2555892" y="22882"/>
                  <a:pt x="2543291" y="22882"/>
                  <a:pt x="2462200" y="22882"/>
                </a:cubicBezTo>
                <a:cubicBezTo>
                  <a:pt x="2454237" y="22882"/>
                  <a:pt x="2447821" y="17780"/>
                  <a:pt x="2447821" y="11518"/>
                </a:cubicBezTo>
                <a:cubicBezTo>
                  <a:pt x="2447821" y="5257"/>
                  <a:pt x="2454237" y="155"/>
                  <a:pt x="2462200" y="155"/>
                </a:cubicBezTo>
                <a:lnTo>
                  <a:pt x="2462200" y="155"/>
                </a:lnTo>
                <a:cubicBezTo>
                  <a:pt x="2527189" y="155"/>
                  <a:pt x="2560352" y="283"/>
                  <a:pt x="2561689" y="541"/>
                </a:cubicBezTo>
                <a:cubicBezTo>
                  <a:pt x="2569420" y="2010"/>
                  <a:pt x="2574135" y="8194"/>
                  <a:pt x="2572280" y="14301"/>
                </a:cubicBezTo>
                <a:cubicBezTo>
                  <a:pt x="2570657" y="19481"/>
                  <a:pt x="2564782" y="22959"/>
                  <a:pt x="2558288" y="22959"/>
                </a:cubicBezTo>
                <a:close/>
                <a:moveTo>
                  <a:pt x="157622" y="22882"/>
                </a:moveTo>
                <a:cubicBezTo>
                  <a:pt x="149660" y="22882"/>
                  <a:pt x="143244" y="17780"/>
                  <a:pt x="143244" y="11518"/>
                </a:cubicBezTo>
                <a:cubicBezTo>
                  <a:pt x="143244" y="5257"/>
                  <a:pt x="149660" y="155"/>
                  <a:pt x="157622" y="155"/>
                </a:cubicBezTo>
                <a:lnTo>
                  <a:pt x="253788" y="155"/>
                </a:lnTo>
                <a:cubicBezTo>
                  <a:pt x="261750" y="155"/>
                  <a:pt x="268166" y="5257"/>
                  <a:pt x="268166" y="11518"/>
                </a:cubicBezTo>
                <a:cubicBezTo>
                  <a:pt x="268166" y="17780"/>
                  <a:pt x="261750" y="22882"/>
                  <a:pt x="253788" y="22882"/>
                </a:cubicBezTo>
                <a:lnTo>
                  <a:pt x="157622" y="22882"/>
                </a:lnTo>
                <a:cubicBezTo>
                  <a:pt x="157622" y="22882"/>
                  <a:pt x="157622" y="22882"/>
                  <a:pt x="157622" y="22882"/>
                </a:cubicBezTo>
                <a:close/>
                <a:moveTo>
                  <a:pt x="349876" y="22882"/>
                </a:moveTo>
                <a:cubicBezTo>
                  <a:pt x="341914" y="22882"/>
                  <a:pt x="335498" y="17780"/>
                  <a:pt x="335498" y="11518"/>
                </a:cubicBezTo>
                <a:cubicBezTo>
                  <a:pt x="335498" y="5257"/>
                  <a:pt x="341914" y="155"/>
                  <a:pt x="349876" y="155"/>
                </a:cubicBezTo>
                <a:lnTo>
                  <a:pt x="445965" y="155"/>
                </a:lnTo>
                <a:cubicBezTo>
                  <a:pt x="453927" y="155"/>
                  <a:pt x="460343" y="5257"/>
                  <a:pt x="460343" y="11518"/>
                </a:cubicBezTo>
                <a:cubicBezTo>
                  <a:pt x="460343" y="17780"/>
                  <a:pt x="453927" y="22882"/>
                  <a:pt x="445965" y="22882"/>
                </a:cubicBezTo>
                <a:lnTo>
                  <a:pt x="349876" y="22882"/>
                </a:lnTo>
                <a:close/>
                <a:moveTo>
                  <a:pt x="541976" y="22882"/>
                </a:moveTo>
                <a:cubicBezTo>
                  <a:pt x="534014" y="22882"/>
                  <a:pt x="527598" y="17780"/>
                  <a:pt x="527598" y="11518"/>
                </a:cubicBezTo>
                <a:cubicBezTo>
                  <a:pt x="527598" y="5257"/>
                  <a:pt x="534014" y="155"/>
                  <a:pt x="541976" y="155"/>
                </a:cubicBezTo>
                <a:lnTo>
                  <a:pt x="638065" y="155"/>
                </a:lnTo>
                <a:cubicBezTo>
                  <a:pt x="646027" y="155"/>
                  <a:pt x="652443" y="5257"/>
                  <a:pt x="652443" y="11518"/>
                </a:cubicBezTo>
                <a:cubicBezTo>
                  <a:pt x="652443" y="17780"/>
                  <a:pt x="646027" y="22882"/>
                  <a:pt x="638065" y="22882"/>
                </a:cubicBezTo>
                <a:lnTo>
                  <a:pt x="542053" y="22882"/>
                </a:lnTo>
                <a:close/>
                <a:moveTo>
                  <a:pt x="734076" y="22882"/>
                </a:moveTo>
                <a:cubicBezTo>
                  <a:pt x="726113" y="22882"/>
                  <a:pt x="719697" y="17780"/>
                  <a:pt x="719697" y="11518"/>
                </a:cubicBezTo>
                <a:cubicBezTo>
                  <a:pt x="719697" y="5257"/>
                  <a:pt x="726113" y="155"/>
                  <a:pt x="734076" y="155"/>
                </a:cubicBezTo>
                <a:lnTo>
                  <a:pt x="830087" y="155"/>
                </a:lnTo>
                <a:cubicBezTo>
                  <a:pt x="838049" y="155"/>
                  <a:pt x="844465" y="5257"/>
                  <a:pt x="844465" y="11518"/>
                </a:cubicBezTo>
                <a:cubicBezTo>
                  <a:pt x="844465" y="17780"/>
                  <a:pt x="838049" y="22882"/>
                  <a:pt x="830087" y="22882"/>
                </a:cubicBezTo>
                <a:lnTo>
                  <a:pt x="734076" y="22882"/>
                </a:lnTo>
                <a:close/>
                <a:moveTo>
                  <a:pt x="2366189" y="22882"/>
                </a:moveTo>
                <a:lnTo>
                  <a:pt x="2270177" y="22882"/>
                </a:lnTo>
                <a:cubicBezTo>
                  <a:pt x="2262215" y="22882"/>
                  <a:pt x="2255799" y="17780"/>
                  <a:pt x="2255799" y="11518"/>
                </a:cubicBezTo>
                <a:cubicBezTo>
                  <a:pt x="2255799" y="5257"/>
                  <a:pt x="2262292" y="0"/>
                  <a:pt x="2270255" y="0"/>
                </a:cubicBezTo>
                <a:lnTo>
                  <a:pt x="2366266" y="0"/>
                </a:lnTo>
                <a:cubicBezTo>
                  <a:pt x="2374228" y="0"/>
                  <a:pt x="2380644" y="5102"/>
                  <a:pt x="2380644" y="11364"/>
                </a:cubicBezTo>
                <a:cubicBezTo>
                  <a:pt x="2380644" y="17625"/>
                  <a:pt x="2374228" y="22727"/>
                  <a:pt x="2366266" y="22727"/>
                </a:cubicBezTo>
                <a:close/>
                <a:moveTo>
                  <a:pt x="926175" y="22882"/>
                </a:moveTo>
                <a:cubicBezTo>
                  <a:pt x="918213" y="22882"/>
                  <a:pt x="911797" y="17780"/>
                  <a:pt x="911797" y="11518"/>
                </a:cubicBezTo>
                <a:cubicBezTo>
                  <a:pt x="911797" y="5257"/>
                  <a:pt x="918291" y="0"/>
                  <a:pt x="926253" y="0"/>
                </a:cubicBezTo>
                <a:lnTo>
                  <a:pt x="1022264" y="0"/>
                </a:lnTo>
                <a:cubicBezTo>
                  <a:pt x="1030226" y="0"/>
                  <a:pt x="1036642" y="5102"/>
                  <a:pt x="1036642" y="11364"/>
                </a:cubicBezTo>
                <a:cubicBezTo>
                  <a:pt x="1036642" y="17625"/>
                  <a:pt x="1030226" y="22727"/>
                  <a:pt x="1022264" y="22727"/>
                </a:cubicBezTo>
                <a:lnTo>
                  <a:pt x="926253" y="22727"/>
                </a:lnTo>
                <a:close/>
                <a:moveTo>
                  <a:pt x="1118198" y="22882"/>
                </a:moveTo>
                <a:cubicBezTo>
                  <a:pt x="1110235" y="22882"/>
                  <a:pt x="1103819" y="17780"/>
                  <a:pt x="1103819" y="11518"/>
                </a:cubicBezTo>
                <a:cubicBezTo>
                  <a:pt x="1103819" y="5257"/>
                  <a:pt x="1110235" y="155"/>
                  <a:pt x="1118198" y="155"/>
                </a:cubicBezTo>
                <a:lnTo>
                  <a:pt x="1214209" y="155"/>
                </a:lnTo>
                <a:cubicBezTo>
                  <a:pt x="1222171" y="155"/>
                  <a:pt x="1228588" y="5257"/>
                  <a:pt x="1228588" y="11518"/>
                </a:cubicBezTo>
                <a:cubicBezTo>
                  <a:pt x="1228588" y="17780"/>
                  <a:pt x="1222171" y="22882"/>
                  <a:pt x="1214209" y="22882"/>
                </a:cubicBezTo>
                <a:lnTo>
                  <a:pt x="1118198" y="22882"/>
                </a:lnTo>
                <a:close/>
                <a:moveTo>
                  <a:pt x="2174243" y="22882"/>
                </a:moveTo>
                <a:lnTo>
                  <a:pt x="2078309" y="22882"/>
                </a:lnTo>
                <a:cubicBezTo>
                  <a:pt x="2070347" y="22882"/>
                  <a:pt x="2063931" y="17780"/>
                  <a:pt x="2063931" y="11518"/>
                </a:cubicBezTo>
                <a:cubicBezTo>
                  <a:pt x="2063931" y="5257"/>
                  <a:pt x="2070347" y="155"/>
                  <a:pt x="2078309" y="155"/>
                </a:cubicBezTo>
                <a:lnTo>
                  <a:pt x="2174243" y="155"/>
                </a:lnTo>
                <a:cubicBezTo>
                  <a:pt x="2182206" y="155"/>
                  <a:pt x="2188622" y="5257"/>
                  <a:pt x="2188622" y="11518"/>
                </a:cubicBezTo>
                <a:cubicBezTo>
                  <a:pt x="2188622" y="17780"/>
                  <a:pt x="2182206" y="22882"/>
                  <a:pt x="2174243" y="22882"/>
                </a:cubicBezTo>
                <a:close/>
                <a:moveTo>
                  <a:pt x="1406463" y="22882"/>
                </a:moveTo>
                <a:lnTo>
                  <a:pt x="1310452" y="22882"/>
                </a:lnTo>
                <a:cubicBezTo>
                  <a:pt x="1302490" y="22882"/>
                  <a:pt x="1296074" y="17780"/>
                  <a:pt x="1296074" y="11518"/>
                </a:cubicBezTo>
                <a:cubicBezTo>
                  <a:pt x="1296074" y="5257"/>
                  <a:pt x="1302567" y="0"/>
                  <a:pt x="1310452" y="0"/>
                </a:cubicBezTo>
                <a:lnTo>
                  <a:pt x="1406463" y="0"/>
                </a:lnTo>
                <a:cubicBezTo>
                  <a:pt x="1414426" y="0"/>
                  <a:pt x="1420842" y="5102"/>
                  <a:pt x="1420842" y="11364"/>
                </a:cubicBezTo>
                <a:cubicBezTo>
                  <a:pt x="1420842" y="17625"/>
                  <a:pt x="1414426" y="22727"/>
                  <a:pt x="1406463" y="22727"/>
                </a:cubicBezTo>
                <a:close/>
                <a:moveTo>
                  <a:pt x="1982298" y="22882"/>
                </a:moveTo>
                <a:lnTo>
                  <a:pt x="1886365" y="22882"/>
                </a:lnTo>
                <a:cubicBezTo>
                  <a:pt x="1878402" y="22882"/>
                  <a:pt x="1871986" y="17780"/>
                  <a:pt x="1871986" y="11518"/>
                </a:cubicBezTo>
                <a:cubicBezTo>
                  <a:pt x="1871986" y="5257"/>
                  <a:pt x="1878402" y="155"/>
                  <a:pt x="1886365" y="155"/>
                </a:cubicBezTo>
                <a:lnTo>
                  <a:pt x="1982298" y="155"/>
                </a:lnTo>
                <a:cubicBezTo>
                  <a:pt x="1990261" y="155"/>
                  <a:pt x="1996677" y="5257"/>
                  <a:pt x="1996677" y="11518"/>
                </a:cubicBezTo>
                <a:cubicBezTo>
                  <a:pt x="1996677" y="17780"/>
                  <a:pt x="1990261" y="22882"/>
                  <a:pt x="1982298" y="22882"/>
                </a:cubicBezTo>
                <a:close/>
                <a:moveTo>
                  <a:pt x="1790431" y="22882"/>
                </a:moveTo>
                <a:lnTo>
                  <a:pt x="1694419" y="22882"/>
                </a:lnTo>
                <a:cubicBezTo>
                  <a:pt x="1686457" y="22882"/>
                  <a:pt x="1680041" y="17780"/>
                  <a:pt x="1680041" y="11518"/>
                </a:cubicBezTo>
                <a:cubicBezTo>
                  <a:pt x="1680041" y="5257"/>
                  <a:pt x="1686457" y="155"/>
                  <a:pt x="1694419" y="155"/>
                </a:cubicBezTo>
                <a:lnTo>
                  <a:pt x="1790431" y="155"/>
                </a:lnTo>
                <a:cubicBezTo>
                  <a:pt x="1798393" y="155"/>
                  <a:pt x="1804809" y="5257"/>
                  <a:pt x="1804809" y="11518"/>
                </a:cubicBezTo>
                <a:cubicBezTo>
                  <a:pt x="1804809" y="17780"/>
                  <a:pt x="1798393" y="22882"/>
                  <a:pt x="1790431" y="22882"/>
                </a:cubicBezTo>
                <a:close/>
                <a:moveTo>
                  <a:pt x="1598408" y="22882"/>
                </a:moveTo>
                <a:lnTo>
                  <a:pt x="1502397" y="22882"/>
                </a:lnTo>
                <a:cubicBezTo>
                  <a:pt x="1494435" y="22882"/>
                  <a:pt x="1488019" y="17780"/>
                  <a:pt x="1488019" y="11518"/>
                </a:cubicBezTo>
                <a:cubicBezTo>
                  <a:pt x="1488019" y="5257"/>
                  <a:pt x="1494435" y="155"/>
                  <a:pt x="1502397" y="155"/>
                </a:cubicBezTo>
                <a:lnTo>
                  <a:pt x="1598408" y="155"/>
                </a:lnTo>
                <a:cubicBezTo>
                  <a:pt x="1606371" y="155"/>
                  <a:pt x="1612787" y="5257"/>
                  <a:pt x="1612787" y="11518"/>
                </a:cubicBezTo>
                <a:cubicBezTo>
                  <a:pt x="1612787" y="17780"/>
                  <a:pt x="1606371" y="22882"/>
                  <a:pt x="1598408" y="22882"/>
                </a:cubicBezTo>
                <a:close/>
              </a:path>
            </a:pathLst>
          </a:custGeom>
          <a:solidFill>
            <a:schemeClr val="accent2"/>
          </a:solidFill>
          <a:ln w="7719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ComponentBackground1"/>
          <p:cNvSpPr/>
          <p:nvPr>
            <p:custDataLst>
              <p:tags r:id="rId7"/>
            </p:custDataLst>
          </p:nvPr>
        </p:nvSpPr>
        <p:spPr>
          <a:xfrm>
            <a:off x="591185" y="1409700"/>
            <a:ext cx="1742440" cy="690880"/>
          </a:xfrm>
          <a:custGeom>
            <a:avLst/>
            <a:gdLst>
              <a:gd name="connsiteX0" fmla="*/ 2501161 w 2620211"/>
              <a:gd name="connsiteY0" fmla="*/ 0 h 843691"/>
              <a:gd name="connsiteX1" fmla="*/ 119202 w 2620211"/>
              <a:gd name="connsiteY1" fmla="*/ 0 h 843691"/>
              <a:gd name="connsiteX2" fmla="*/ 0 w 2620211"/>
              <a:gd name="connsiteY2" fmla="*/ 94388 h 843691"/>
              <a:gd name="connsiteX3" fmla="*/ 0 w 2620211"/>
              <a:gd name="connsiteY3" fmla="*/ 577845 h 843691"/>
              <a:gd name="connsiteX4" fmla="*/ 99490 w 2620211"/>
              <a:gd name="connsiteY4" fmla="*/ 654298 h 843691"/>
              <a:gd name="connsiteX5" fmla="*/ 104128 w 2620211"/>
              <a:gd name="connsiteY5" fmla="*/ 655148 h 843691"/>
              <a:gd name="connsiteX6" fmla="*/ 279685 w 2620211"/>
              <a:gd name="connsiteY6" fmla="*/ 746367 h 843691"/>
              <a:gd name="connsiteX7" fmla="*/ 338126 w 2620211"/>
              <a:gd name="connsiteY7" fmla="*/ 837508 h 843691"/>
              <a:gd name="connsiteX8" fmla="*/ 343151 w 2620211"/>
              <a:gd name="connsiteY8" fmla="*/ 843692 h 843691"/>
              <a:gd name="connsiteX9" fmla="*/ 349026 w 2620211"/>
              <a:gd name="connsiteY9" fmla="*/ 837276 h 843691"/>
              <a:gd name="connsiteX10" fmla="*/ 746831 w 2620211"/>
              <a:gd name="connsiteY10" fmla="*/ 654066 h 843691"/>
              <a:gd name="connsiteX11" fmla="*/ 2516003 w 2620211"/>
              <a:gd name="connsiteY11" fmla="*/ 654066 h 843691"/>
              <a:gd name="connsiteX12" fmla="*/ 2613870 w 2620211"/>
              <a:gd name="connsiteY12" fmla="*/ 577767 h 843691"/>
              <a:gd name="connsiteX13" fmla="*/ 2620209 w 2620211"/>
              <a:gd name="connsiteY13" fmla="*/ 94929 h 843691"/>
              <a:gd name="connsiteX14" fmla="*/ 2585654 w 2620211"/>
              <a:gd name="connsiteY14" fmla="*/ 27829 h 843691"/>
              <a:gd name="connsiteX15" fmla="*/ 2501161 w 2620211"/>
              <a:gd name="connsiteY15" fmla="*/ 0 h 84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20211" h="843691">
                <a:moveTo>
                  <a:pt x="2501161" y="0"/>
                </a:moveTo>
                <a:lnTo>
                  <a:pt x="119202" y="0"/>
                </a:lnTo>
                <a:cubicBezTo>
                  <a:pt x="53494" y="0"/>
                  <a:pt x="0" y="42362"/>
                  <a:pt x="0" y="94388"/>
                </a:cubicBezTo>
                <a:lnTo>
                  <a:pt x="0" y="577845"/>
                </a:lnTo>
                <a:cubicBezTo>
                  <a:pt x="0" y="617656"/>
                  <a:pt x="31617" y="641930"/>
                  <a:pt x="99490" y="654298"/>
                </a:cubicBezTo>
                <a:lnTo>
                  <a:pt x="104128" y="655148"/>
                </a:lnTo>
                <a:cubicBezTo>
                  <a:pt x="183055" y="668599"/>
                  <a:pt x="243120" y="689239"/>
                  <a:pt x="279685" y="746367"/>
                </a:cubicBezTo>
                <a:lnTo>
                  <a:pt x="338126" y="837508"/>
                </a:lnTo>
                <a:cubicBezTo>
                  <a:pt x="340600" y="841373"/>
                  <a:pt x="342223" y="842996"/>
                  <a:pt x="343151" y="843692"/>
                </a:cubicBezTo>
                <a:cubicBezTo>
                  <a:pt x="344156" y="842996"/>
                  <a:pt x="346089" y="841373"/>
                  <a:pt x="349026" y="837276"/>
                </a:cubicBezTo>
                <a:cubicBezTo>
                  <a:pt x="432282" y="721243"/>
                  <a:pt x="524042" y="654066"/>
                  <a:pt x="746831" y="654066"/>
                </a:cubicBezTo>
                <a:lnTo>
                  <a:pt x="2516003" y="654066"/>
                </a:lnTo>
                <a:cubicBezTo>
                  <a:pt x="2569265" y="654066"/>
                  <a:pt x="2613174" y="619821"/>
                  <a:pt x="2613870" y="577767"/>
                </a:cubicBezTo>
                <a:cubicBezTo>
                  <a:pt x="2616266" y="443568"/>
                  <a:pt x="2618894" y="233302"/>
                  <a:pt x="2620209" y="94929"/>
                </a:cubicBezTo>
                <a:cubicBezTo>
                  <a:pt x="2620440" y="69651"/>
                  <a:pt x="2608149" y="45764"/>
                  <a:pt x="2585654" y="27829"/>
                </a:cubicBezTo>
                <a:cubicBezTo>
                  <a:pt x="2563158" y="9895"/>
                  <a:pt x="2533087" y="0"/>
                  <a:pt x="250116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2">
                <a:lumMod val="60000"/>
                <a:lumOff val="40000"/>
              </a:schemeClr>
            </a:solidFill>
            <a:prstDash val="solid"/>
            <a:miter/>
          </a:ln>
        </p:spPr>
        <p:txBody>
          <a:bodyPr wrap="square" rtlCol="0" anchor="ctr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1"/>
          <p:cNvSpPr txBox="1"/>
          <p:nvPr>
            <p:custDataLst>
              <p:tags r:id="rId8"/>
            </p:custDataLst>
          </p:nvPr>
        </p:nvSpPr>
        <p:spPr>
          <a:xfrm flipH="1">
            <a:off x="572135" y="2147570"/>
            <a:ext cx="1862455" cy="60769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应急工作组与先期人员快速对接，核实确认现场信息。</a:t>
            </a:r>
            <a:endParaRPr lang="zh-CN" altLang="en-US" sz="9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Bullet1"/>
          <p:cNvSpPr txBox="1"/>
          <p:nvPr/>
        </p:nvSpPr>
        <p:spPr>
          <a:xfrm>
            <a:off x="593725" y="1426210"/>
            <a:ext cx="1711325" cy="51562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3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信息确认工作</a:t>
            </a:r>
            <a:endParaRPr lang="zh-CN" altLang="en-US" sz="135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shaape2"/>
          <p:cNvSpPr/>
          <p:nvPr>
            <p:custDataLst>
              <p:tags r:id="rId9"/>
            </p:custDataLst>
          </p:nvPr>
        </p:nvSpPr>
        <p:spPr>
          <a:xfrm>
            <a:off x="2720975" y="1350010"/>
            <a:ext cx="1765935" cy="588010"/>
          </a:xfrm>
          <a:custGeom>
            <a:avLst/>
            <a:gdLst>
              <a:gd name="connsiteX0" fmla="*/ 2544222 w 2655230"/>
              <a:gd name="connsiteY0" fmla="*/ 137 h 717824"/>
              <a:gd name="connsiteX1" fmla="*/ 118897 w 2655230"/>
              <a:gd name="connsiteY1" fmla="*/ 137 h 717824"/>
              <a:gd name="connsiteX2" fmla="*/ 6343 w 2655230"/>
              <a:gd name="connsiteY2" fmla="*/ 87259 h 717824"/>
              <a:gd name="connsiteX3" fmla="*/ 4 w 2655230"/>
              <a:gd name="connsiteY3" fmla="*/ 611918 h 717824"/>
              <a:gd name="connsiteX4" fmla="*/ 133739 w 2655230"/>
              <a:gd name="connsiteY4" fmla="*/ 717824 h 717824"/>
              <a:gd name="connsiteX5" fmla="*/ 2521341 w 2655230"/>
              <a:gd name="connsiteY5" fmla="*/ 717824 h 717824"/>
              <a:gd name="connsiteX6" fmla="*/ 2655231 w 2655230"/>
              <a:gd name="connsiteY6" fmla="*/ 612614 h 717824"/>
              <a:gd name="connsiteX7" fmla="*/ 2655231 w 2655230"/>
              <a:gd name="connsiteY7" fmla="*/ 87259 h 717824"/>
              <a:gd name="connsiteX8" fmla="*/ 2544222 w 2655230"/>
              <a:gd name="connsiteY8" fmla="*/ 137 h 71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5230" h="717824">
                <a:moveTo>
                  <a:pt x="2544222" y="137"/>
                </a:moveTo>
                <a:cubicBezTo>
                  <a:pt x="2542599" y="-172"/>
                  <a:pt x="118897" y="137"/>
                  <a:pt x="118897" y="137"/>
                </a:cubicBezTo>
                <a:cubicBezTo>
                  <a:pt x="57363" y="137"/>
                  <a:pt x="7193" y="38944"/>
                  <a:pt x="6343" y="87259"/>
                </a:cubicBezTo>
                <a:cubicBezTo>
                  <a:pt x="3946" y="219293"/>
                  <a:pt x="1395" y="469602"/>
                  <a:pt x="4" y="611918"/>
                </a:cubicBezTo>
                <a:cubicBezTo>
                  <a:pt x="-537" y="670283"/>
                  <a:pt x="59450" y="717824"/>
                  <a:pt x="133739" y="717824"/>
                </a:cubicBezTo>
                <a:cubicBezTo>
                  <a:pt x="589058" y="717824"/>
                  <a:pt x="2067259" y="717824"/>
                  <a:pt x="2521341" y="717824"/>
                </a:cubicBezTo>
                <a:cubicBezTo>
                  <a:pt x="2595320" y="717824"/>
                  <a:pt x="2655231" y="670747"/>
                  <a:pt x="2655231" y="612614"/>
                </a:cubicBezTo>
                <a:lnTo>
                  <a:pt x="2655231" y="87259"/>
                </a:lnTo>
                <a:cubicBezTo>
                  <a:pt x="2655231" y="33301"/>
                  <a:pt x="2603514" y="10883"/>
                  <a:pt x="2544222" y="13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7719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Shape2"/>
          <p:cNvSpPr/>
          <p:nvPr>
            <p:custDataLst>
              <p:tags r:id="rId10"/>
            </p:custDataLst>
          </p:nvPr>
        </p:nvSpPr>
        <p:spPr>
          <a:xfrm>
            <a:off x="2711450" y="1339215"/>
            <a:ext cx="1784985" cy="606425"/>
          </a:xfrm>
          <a:custGeom>
            <a:avLst/>
            <a:gdLst>
              <a:gd name="connsiteX0" fmla="*/ 418831 w 2683983"/>
              <a:gd name="connsiteY0" fmla="*/ 740492 h 740491"/>
              <a:gd name="connsiteX1" fmla="*/ 322666 w 2683983"/>
              <a:gd name="connsiteY1" fmla="*/ 740492 h 740491"/>
              <a:gd name="connsiteX2" fmla="*/ 308287 w 2683983"/>
              <a:gd name="connsiteY2" fmla="*/ 729128 h 740491"/>
              <a:gd name="connsiteX3" fmla="*/ 322666 w 2683983"/>
              <a:gd name="connsiteY3" fmla="*/ 717764 h 740491"/>
              <a:gd name="connsiteX4" fmla="*/ 418831 w 2683983"/>
              <a:gd name="connsiteY4" fmla="*/ 717764 h 740491"/>
              <a:gd name="connsiteX5" fmla="*/ 433210 w 2683983"/>
              <a:gd name="connsiteY5" fmla="*/ 729128 h 740491"/>
              <a:gd name="connsiteX6" fmla="*/ 418831 w 2683983"/>
              <a:gd name="connsiteY6" fmla="*/ 740492 h 740491"/>
              <a:gd name="connsiteX7" fmla="*/ 226577 w 2683983"/>
              <a:gd name="connsiteY7" fmla="*/ 740492 h 740491"/>
              <a:gd name="connsiteX8" fmla="*/ 147882 w 2683983"/>
              <a:gd name="connsiteY8" fmla="*/ 740492 h 740491"/>
              <a:gd name="connsiteX9" fmla="*/ 128633 w 2683983"/>
              <a:gd name="connsiteY9" fmla="*/ 739487 h 740491"/>
              <a:gd name="connsiteX10" fmla="*/ 116187 w 2683983"/>
              <a:gd name="connsiteY10" fmla="*/ 726732 h 740491"/>
              <a:gd name="connsiteX11" fmla="*/ 132267 w 2683983"/>
              <a:gd name="connsiteY11" fmla="*/ 716914 h 740491"/>
              <a:gd name="connsiteX12" fmla="*/ 147805 w 2683983"/>
              <a:gd name="connsiteY12" fmla="*/ 717687 h 740491"/>
              <a:gd name="connsiteX13" fmla="*/ 226500 w 2683983"/>
              <a:gd name="connsiteY13" fmla="*/ 717687 h 740491"/>
              <a:gd name="connsiteX14" fmla="*/ 240878 w 2683983"/>
              <a:gd name="connsiteY14" fmla="*/ 729051 h 740491"/>
              <a:gd name="connsiteX15" fmla="*/ 226500 w 2683983"/>
              <a:gd name="connsiteY15" fmla="*/ 740414 h 740491"/>
              <a:gd name="connsiteX16" fmla="*/ 611086 w 2683983"/>
              <a:gd name="connsiteY16" fmla="*/ 740492 h 740491"/>
              <a:gd name="connsiteX17" fmla="*/ 514997 w 2683983"/>
              <a:gd name="connsiteY17" fmla="*/ 740492 h 740491"/>
              <a:gd name="connsiteX18" fmla="*/ 500619 w 2683983"/>
              <a:gd name="connsiteY18" fmla="*/ 729128 h 740491"/>
              <a:gd name="connsiteX19" fmla="*/ 514997 w 2683983"/>
              <a:gd name="connsiteY19" fmla="*/ 717764 h 740491"/>
              <a:gd name="connsiteX20" fmla="*/ 611086 w 2683983"/>
              <a:gd name="connsiteY20" fmla="*/ 717764 h 740491"/>
              <a:gd name="connsiteX21" fmla="*/ 625464 w 2683983"/>
              <a:gd name="connsiteY21" fmla="*/ 729128 h 740491"/>
              <a:gd name="connsiteX22" fmla="*/ 611086 w 2683983"/>
              <a:gd name="connsiteY22" fmla="*/ 740492 h 740491"/>
              <a:gd name="connsiteX23" fmla="*/ 1379562 w 2683983"/>
              <a:gd name="connsiteY23" fmla="*/ 740492 h 740491"/>
              <a:gd name="connsiteX24" fmla="*/ 1283473 w 2683983"/>
              <a:gd name="connsiteY24" fmla="*/ 740492 h 740491"/>
              <a:gd name="connsiteX25" fmla="*/ 1269095 w 2683983"/>
              <a:gd name="connsiteY25" fmla="*/ 729128 h 740491"/>
              <a:gd name="connsiteX26" fmla="*/ 1283473 w 2683983"/>
              <a:gd name="connsiteY26" fmla="*/ 717764 h 740491"/>
              <a:gd name="connsiteX27" fmla="*/ 1379562 w 2683983"/>
              <a:gd name="connsiteY27" fmla="*/ 717764 h 740491"/>
              <a:gd name="connsiteX28" fmla="*/ 1393940 w 2683983"/>
              <a:gd name="connsiteY28" fmla="*/ 729128 h 740491"/>
              <a:gd name="connsiteX29" fmla="*/ 1379562 w 2683983"/>
              <a:gd name="connsiteY29" fmla="*/ 740492 h 740491"/>
              <a:gd name="connsiteX30" fmla="*/ 995362 w 2683983"/>
              <a:gd name="connsiteY30" fmla="*/ 740492 h 740491"/>
              <a:gd name="connsiteX31" fmla="*/ 899274 w 2683983"/>
              <a:gd name="connsiteY31" fmla="*/ 740492 h 740491"/>
              <a:gd name="connsiteX32" fmla="*/ 884895 w 2683983"/>
              <a:gd name="connsiteY32" fmla="*/ 729128 h 740491"/>
              <a:gd name="connsiteX33" fmla="*/ 899274 w 2683983"/>
              <a:gd name="connsiteY33" fmla="*/ 717764 h 740491"/>
              <a:gd name="connsiteX34" fmla="*/ 995362 w 2683983"/>
              <a:gd name="connsiteY34" fmla="*/ 717764 h 740491"/>
              <a:gd name="connsiteX35" fmla="*/ 1009741 w 2683983"/>
              <a:gd name="connsiteY35" fmla="*/ 729128 h 740491"/>
              <a:gd name="connsiteX36" fmla="*/ 995362 w 2683983"/>
              <a:gd name="connsiteY36" fmla="*/ 740492 h 740491"/>
              <a:gd name="connsiteX37" fmla="*/ 803263 w 2683983"/>
              <a:gd name="connsiteY37" fmla="*/ 740492 h 740491"/>
              <a:gd name="connsiteX38" fmla="*/ 707174 w 2683983"/>
              <a:gd name="connsiteY38" fmla="*/ 740492 h 740491"/>
              <a:gd name="connsiteX39" fmla="*/ 692796 w 2683983"/>
              <a:gd name="connsiteY39" fmla="*/ 729128 h 740491"/>
              <a:gd name="connsiteX40" fmla="*/ 707174 w 2683983"/>
              <a:gd name="connsiteY40" fmla="*/ 717764 h 740491"/>
              <a:gd name="connsiteX41" fmla="*/ 803263 w 2683983"/>
              <a:gd name="connsiteY41" fmla="*/ 717764 h 740491"/>
              <a:gd name="connsiteX42" fmla="*/ 817641 w 2683983"/>
              <a:gd name="connsiteY42" fmla="*/ 729128 h 740491"/>
              <a:gd name="connsiteX43" fmla="*/ 803263 w 2683983"/>
              <a:gd name="connsiteY43" fmla="*/ 740492 h 740491"/>
              <a:gd name="connsiteX44" fmla="*/ 1187539 w 2683983"/>
              <a:gd name="connsiteY44" fmla="*/ 740492 h 740491"/>
              <a:gd name="connsiteX45" fmla="*/ 1091451 w 2683983"/>
              <a:gd name="connsiteY45" fmla="*/ 740492 h 740491"/>
              <a:gd name="connsiteX46" fmla="*/ 1077072 w 2683983"/>
              <a:gd name="connsiteY46" fmla="*/ 729128 h 740491"/>
              <a:gd name="connsiteX47" fmla="*/ 1091451 w 2683983"/>
              <a:gd name="connsiteY47" fmla="*/ 717764 h 740491"/>
              <a:gd name="connsiteX48" fmla="*/ 1187539 w 2683983"/>
              <a:gd name="connsiteY48" fmla="*/ 717764 h 740491"/>
              <a:gd name="connsiteX49" fmla="*/ 1201918 w 2683983"/>
              <a:gd name="connsiteY49" fmla="*/ 729128 h 740491"/>
              <a:gd name="connsiteX50" fmla="*/ 1187539 w 2683983"/>
              <a:gd name="connsiteY50" fmla="*/ 740492 h 740491"/>
              <a:gd name="connsiteX51" fmla="*/ 1955938 w 2683983"/>
              <a:gd name="connsiteY51" fmla="*/ 740492 h 740491"/>
              <a:gd name="connsiteX52" fmla="*/ 1859849 w 2683983"/>
              <a:gd name="connsiteY52" fmla="*/ 740492 h 740491"/>
              <a:gd name="connsiteX53" fmla="*/ 1845471 w 2683983"/>
              <a:gd name="connsiteY53" fmla="*/ 729128 h 740491"/>
              <a:gd name="connsiteX54" fmla="*/ 1859849 w 2683983"/>
              <a:gd name="connsiteY54" fmla="*/ 717764 h 740491"/>
              <a:gd name="connsiteX55" fmla="*/ 1955938 w 2683983"/>
              <a:gd name="connsiteY55" fmla="*/ 717764 h 740491"/>
              <a:gd name="connsiteX56" fmla="*/ 1970316 w 2683983"/>
              <a:gd name="connsiteY56" fmla="*/ 729128 h 740491"/>
              <a:gd name="connsiteX57" fmla="*/ 1955938 w 2683983"/>
              <a:gd name="connsiteY57" fmla="*/ 740492 h 740491"/>
              <a:gd name="connsiteX58" fmla="*/ 1763838 w 2683983"/>
              <a:gd name="connsiteY58" fmla="*/ 740492 h 740491"/>
              <a:gd name="connsiteX59" fmla="*/ 1667750 w 2683983"/>
              <a:gd name="connsiteY59" fmla="*/ 740492 h 740491"/>
              <a:gd name="connsiteX60" fmla="*/ 1653371 w 2683983"/>
              <a:gd name="connsiteY60" fmla="*/ 729128 h 740491"/>
              <a:gd name="connsiteX61" fmla="*/ 1667750 w 2683983"/>
              <a:gd name="connsiteY61" fmla="*/ 717764 h 740491"/>
              <a:gd name="connsiteX62" fmla="*/ 1763838 w 2683983"/>
              <a:gd name="connsiteY62" fmla="*/ 717764 h 740491"/>
              <a:gd name="connsiteX63" fmla="*/ 1778217 w 2683983"/>
              <a:gd name="connsiteY63" fmla="*/ 729128 h 740491"/>
              <a:gd name="connsiteX64" fmla="*/ 1763838 w 2683983"/>
              <a:gd name="connsiteY64" fmla="*/ 740492 h 740491"/>
              <a:gd name="connsiteX65" fmla="*/ 1571739 w 2683983"/>
              <a:gd name="connsiteY65" fmla="*/ 740492 h 740491"/>
              <a:gd name="connsiteX66" fmla="*/ 1475650 w 2683983"/>
              <a:gd name="connsiteY66" fmla="*/ 740492 h 740491"/>
              <a:gd name="connsiteX67" fmla="*/ 1461272 w 2683983"/>
              <a:gd name="connsiteY67" fmla="*/ 729128 h 740491"/>
              <a:gd name="connsiteX68" fmla="*/ 1475650 w 2683983"/>
              <a:gd name="connsiteY68" fmla="*/ 717764 h 740491"/>
              <a:gd name="connsiteX69" fmla="*/ 1571739 w 2683983"/>
              <a:gd name="connsiteY69" fmla="*/ 717764 h 740491"/>
              <a:gd name="connsiteX70" fmla="*/ 1586117 w 2683983"/>
              <a:gd name="connsiteY70" fmla="*/ 729128 h 740491"/>
              <a:gd name="connsiteX71" fmla="*/ 1571739 w 2683983"/>
              <a:gd name="connsiteY71" fmla="*/ 740492 h 740491"/>
              <a:gd name="connsiteX72" fmla="*/ 2148192 w 2683983"/>
              <a:gd name="connsiteY72" fmla="*/ 740492 h 740491"/>
              <a:gd name="connsiteX73" fmla="*/ 2052104 w 2683983"/>
              <a:gd name="connsiteY73" fmla="*/ 740492 h 740491"/>
              <a:gd name="connsiteX74" fmla="*/ 2037725 w 2683983"/>
              <a:gd name="connsiteY74" fmla="*/ 729128 h 740491"/>
              <a:gd name="connsiteX75" fmla="*/ 2052104 w 2683983"/>
              <a:gd name="connsiteY75" fmla="*/ 717764 h 740491"/>
              <a:gd name="connsiteX76" fmla="*/ 2148192 w 2683983"/>
              <a:gd name="connsiteY76" fmla="*/ 717764 h 740491"/>
              <a:gd name="connsiteX77" fmla="*/ 2162571 w 2683983"/>
              <a:gd name="connsiteY77" fmla="*/ 729128 h 740491"/>
              <a:gd name="connsiteX78" fmla="*/ 2148192 w 2683983"/>
              <a:gd name="connsiteY78" fmla="*/ 740492 h 740491"/>
              <a:gd name="connsiteX79" fmla="*/ 2340446 w 2683983"/>
              <a:gd name="connsiteY79" fmla="*/ 740492 h 740491"/>
              <a:gd name="connsiteX80" fmla="*/ 2244281 w 2683983"/>
              <a:gd name="connsiteY80" fmla="*/ 740492 h 740491"/>
              <a:gd name="connsiteX81" fmla="*/ 2229902 w 2683983"/>
              <a:gd name="connsiteY81" fmla="*/ 729128 h 740491"/>
              <a:gd name="connsiteX82" fmla="*/ 2244281 w 2683983"/>
              <a:gd name="connsiteY82" fmla="*/ 717764 h 740491"/>
              <a:gd name="connsiteX83" fmla="*/ 2340446 w 2683983"/>
              <a:gd name="connsiteY83" fmla="*/ 717764 h 740491"/>
              <a:gd name="connsiteX84" fmla="*/ 2354825 w 2683983"/>
              <a:gd name="connsiteY84" fmla="*/ 729128 h 740491"/>
              <a:gd name="connsiteX85" fmla="*/ 2340446 w 2683983"/>
              <a:gd name="connsiteY85" fmla="*/ 740492 h 740491"/>
              <a:gd name="connsiteX86" fmla="*/ 2532778 w 2683983"/>
              <a:gd name="connsiteY86" fmla="*/ 740492 h 740491"/>
              <a:gd name="connsiteX87" fmla="*/ 2436612 w 2683983"/>
              <a:gd name="connsiteY87" fmla="*/ 740492 h 740491"/>
              <a:gd name="connsiteX88" fmla="*/ 2422234 w 2683983"/>
              <a:gd name="connsiteY88" fmla="*/ 729128 h 740491"/>
              <a:gd name="connsiteX89" fmla="*/ 2436612 w 2683983"/>
              <a:gd name="connsiteY89" fmla="*/ 717764 h 740491"/>
              <a:gd name="connsiteX90" fmla="*/ 2532778 w 2683983"/>
              <a:gd name="connsiteY90" fmla="*/ 717764 h 740491"/>
              <a:gd name="connsiteX91" fmla="*/ 2547157 w 2683983"/>
              <a:gd name="connsiteY91" fmla="*/ 729128 h 740491"/>
              <a:gd name="connsiteX92" fmla="*/ 2532778 w 2683983"/>
              <a:gd name="connsiteY92" fmla="*/ 740492 h 740491"/>
              <a:gd name="connsiteX93" fmla="*/ 2621445 w 2683983"/>
              <a:gd name="connsiteY93" fmla="*/ 716064 h 740491"/>
              <a:gd name="connsiteX94" fmla="*/ 2610391 w 2683983"/>
              <a:gd name="connsiteY94" fmla="*/ 711967 h 740491"/>
              <a:gd name="connsiteX95" fmla="*/ 2612246 w 2683983"/>
              <a:gd name="connsiteY95" fmla="*/ 695965 h 740491"/>
              <a:gd name="connsiteX96" fmla="*/ 2653758 w 2683983"/>
              <a:gd name="connsiteY96" fmla="*/ 638528 h 740491"/>
              <a:gd name="connsiteX97" fmla="*/ 2670224 w 2683983"/>
              <a:gd name="connsiteY97" fmla="*/ 629020 h 740491"/>
              <a:gd name="connsiteX98" fmla="*/ 2682206 w 2683983"/>
              <a:gd name="connsiteY98" fmla="*/ 642007 h 740491"/>
              <a:gd name="connsiteX99" fmla="*/ 2630644 w 2683983"/>
              <a:gd name="connsiteY99" fmla="*/ 713435 h 740491"/>
              <a:gd name="connsiteX100" fmla="*/ 2621445 w 2683983"/>
              <a:gd name="connsiteY100" fmla="*/ 716064 h 740491"/>
              <a:gd name="connsiteX101" fmla="*/ 47774 w 2683983"/>
              <a:gd name="connsiteY101" fmla="*/ 704932 h 740491"/>
              <a:gd name="connsiteX102" fmla="*/ 37028 w 2683983"/>
              <a:gd name="connsiteY102" fmla="*/ 701144 h 740491"/>
              <a:gd name="connsiteX103" fmla="*/ 0 w 2683983"/>
              <a:gd name="connsiteY103" fmla="*/ 624304 h 740491"/>
              <a:gd name="connsiteX104" fmla="*/ 14378 w 2683983"/>
              <a:gd name="connsiteY104" fmla="*/ 612941 h 740491"/>
              <a:gd name="connsiteX105" fmla="*/ 14378 w 2683983"/>
              <a:gd name="connsiteY105" fmla="*/ 612941 h 740491"/>
              <a:gd name="connsiteX106" fmla="*/ 28757 w 2683983"/>
              <a:gd name="connsiteY106" fmla="*/ 624304 h 740491"/>
              <a:gd name="connsiteX107" fmla="*/ 58519 w 2683983"/>
              <a:gd name="connsiteY107" fmla="*/ 686070 h 740491"/>
              <a:gd name="connsiteX108" fmla="*/ 57282 w 2683983"/>
              <a:gd name="connsiteY108" fmla="*/ 702149 h 740491"/>
              <a:gd name="connsiteX109" fmla="*/ 47696 w 2683983"/>
              <a:gd name="connsiteY109" fmla="*/ 705009 h 740491"/>
              <a:gd name="connsiteX110" fmla="*/ 2669606 w 2683983"/>
              <a:gd name="connsiteY110" fmla="*/ 575371 h 740491"/>
              <a:gd name="connsiteX111" fmla="*/ 2655227 w 2683983"/>
              <a:gd name="connsiteY111" fmla="*/ 564007 h 740491"/>
              <a:gd name="connsiteX112" fmla="*/ 2655227 w 2683983"/>
              <a:gd name="connsiteY112" fmla="*/ 487863 h 740491"/>
              <a:gd name="connsiteX113" fmla="*/ 2669606 w 2683983"/>
              <a:gd name="connsiteY113" fmla="*/ 476500 h 740491"/>
              <a:gd name="connsiteX114" fmla="*/ 2683984 w 2683983"/>
              <a:gd name="connsiteY114" fmla="*/ 487863 h 740491"/>
              <a:gd name="connsiteX115" fmla="*/ 2683984 w 2683983"/>
              <a:gd name="connsiteY115" fmla="*/ 564007 h 740491"/>
              <a:gd name="connsiteX116" fmla="*/ 2669606 w 2683983"/>
              <a:gd name="connsiteY116" fmla="*/ 575371 h 740491"/>
              <a:gd name="connsiteX117" fmla="*/ 15074 w 2683983"/>
              <a:gd name="connsiteY117" fmla="*/ 559678 h 740491"/>
              <a:gd name="connsiteX118" fmla="*/ 14920 w 2683983"/>
              <a:gd name="connsiteY118" fmla="*/ 559678 h 740491"/>
              <a:gd name="connsiteX119" fmla="*/ 618 w 2683983"/>
              <a:gd name="connsiteY119" fmla="*/ 548237 h 740491"/>
              <a:gd name="connsiteX120" fmla="*/ 1391 w 2683983"/>
              <a:gd name="connsiteY120" fmla="*/ 472325 h 740491"/>
              <a:gd name="connsiteX121" fmla="*/ 15925 w 2683983"/>
              <a:gd name="connsiteY121" fmla="*/ 461039 h 740491"/>
              <a:gd name="connsiteX122" fmla="*/ 30226 w 2683983"/>
              <a:gd name="connsiteY122" fmla="*/ 472480 h 740491"/>
              <a:gd name="connsiteX123" fmla="*/ 29453 w 2683983"/>
              <a:gd name="connsiteY123" fmla="*/ 548392 h 740491"/>
              <a:gd name="connsiteX124" fmla="*/ 15074 w 2683983"/>
              <a:gd name="connsiteY124" fmla="*/ 559678 h 740491"/>
              <a:gd name="connsiteX125" fmla="*/ 2669606 w 2683983"/>
              <a:gd name="connsiteY125" fmla="*/ 423160 h 740491"/>
              <a:gd name="connsiteX126" fmla="*/ 2655227 w 2683983"/>
              <a:gd name="connsiteY126" fmla="*/ 411797 h 740491"/>
              <a:gd name="connsiteX127" fmla="*/ 2655227 w 2683983"/>
              <a:gd name="connsiteY127" fmla="*/ 335730 h 740491"/>
              <a:gd name="connsiteX128" fmla="*/ 2669606 w 2683983"/>
              <a:gd name="connsiteY128" fmla="*/ 324366 h 740491"/>
              <a:gd name="connsiteX129" fmla="*/ 2683984 w 2683983"/>
              <a:gd name="connsiteY129" fmla="*/ 335730 h 740491"/>
              <a:gd name="connsiteX130" fmla="*/ 2683984 w 2683983"/>
              <a:gd name="connsiteY130" fmla="*/ 411797 h 740491"/>
              <a:gd name="connsiteX131" fmla="*/ 2669606 w 2683983"/>
              <a:gd name="connsiteY131" fmla="*/ 423160 h 740491"/>
              <a:gd name="connsiteX132" fmla="*/ 16698 w 2683983"/>
              <a:gd name="connsiteY132" fmla="*/ 407854 h 740491"/>
              <a:gd name="connsiteX133" fmla="*/ 16543 w 2683983"/>
              <a:gd name="connsiteY133" fmla="*/ 407854 h 740491"/>
              <a:gd name="connsiteX134" fmla="*/ 2319 w 2683983"/>
              <a:gd name="connsiteY134" fmla="*/ 396413 h 740491"/>
              <a:gd name="connsiteX135" fmla="*/ 3169 w 2683983"/>
              <a:gd name="connsiteY135" fmla="*/ 320501 h 740491"/>
              <a:gd name="connsiteX136" fmla="*/ 17548 w 2683983"/>
              <a:gd name="connsiteY136" fmla="*/ 309215 h 740491"/>
              <a:gd name="connsiteX137" fmla="*/ 17703 w 2683983"/>
              <a:gd name="connsiteY137" fmla="*/ 309215 h 740491"/>
              <a:gd name="connsiteX138" fmla="*/ 31926 w 2683983"/>
              <a:gd name="connsiteY138" fmla="*/ 320733 h 740491"/>
              <a:gd name="connsiteX139" fmla="*/ 31076 w 2683983"/>
              <a:gd name="connsiteY139" fmla="*/ 396645 h 740491"/>
              <a:gd name="connsiteX140" fmla="*/ 16698 w 2683983"/>
              <a:gd name="connsiteY140" fmla="*/ 407931 h 740491"/>
              <a:gd name="connsiteX141" fmla="*/ 2669606 w 2683983"/>
              <a:gd name="connsiteY141" fmla="*/ 271027 h 740491"/>
              <a:gd name="connsiteX142" fmla="*/ 2655227 w 2683983"/>
              <a:gd name="connsiteY142" fmla="*/ 259663 h 740491"/>
              <a:gd name="connsiteX143" fmla="*/ 2655227 w 2683983"/>
              <a:gd name="connsiteY143" fmla="*/ 183519 h 740491"/>
              <a:gd name="connsiteX144" fmla="*/ 2669606 w 2683983"/>
              <a:gd name="connsiteY144" fmla="*/ 172155 h 740491"/>
              <a:gd name="connsiteX145" fmla="*/ 2683984 w 2683983"/>
              <a:gd name="connsiteY145" fmla="*/ 183519 h 740491"/>
              <a:gd name="connsiteX146" fmla="*/ 2683984 w 2683983"/>
              <a:gd name="connsiteY146" fmla="*/ 259663 h 740491"/>
              <a:gd name="connsiteX147" fmla="*/ 2669606 w 2683983"/>
              <a:gd name="connsiteY147" fmla="*/ 271027 h 740491"/>
              <a:gd name="connsiteX148" fmla="*/ 18553 w 2683983"/>
              <a:gd name="connsiteY148" fmla="*/ 256030 h 740491"/>
              <a:gd name="connsiteX149" fmla="*/ 18398 w 2683983"/>
              <a:gd name="connsiteY149" fmla="*/ 256030 h 740491"/>
              <a:gd name="connsiteX150" fmla="*/ 4174 w 2683983"/>
              <a:gd name="connsiteY150" fmla="*/ 244511 h 740491"/>
              <a:gd name="connsiteX151" fmla="*/ 5257 w 2683983"/>
              <a:gd name="connsiteY151" fmla="*/ 168599 h 740491"/>
              <a:gd name="connsiteX152" fmla="*/ 19635 w 2683983"/>
              <a:gd name="connsiteY152" fmla="*/ 157390 h 740491"/>
              <a:gd name="connsiteX153" fmla="*/ 19790 w 2683983"/>
              <a:gd name="connsiteY153" fmla="*/ 157390 h 740491"/>
              <a:gd name="connsiteX154" fmla="*/ 34014 w 2683983"/>
              <a:gd name="connsiteY154" fmla="*/ 168908 h 740491"/>
              <a:gd name="connsiteX155" fmla="*/ 32931 w 2683983"/>
              <a:gd name="connsiteY155" fmla="*/ 244821 h 740491"/>
              <a:gd name="connsiteX156" fmla="*/ 18553 w 2683983"/>
              <a:gd name="connsiteY156" fmla="*/ 256107 h 740491"/>
              <a:gd name="connsiteX157" fmla="*/ 2669296 w 2683983"/>
              <a:gd name="connsiteY157" fmla="*/ 118661 h 740491"/>
              <a:gd name="connsiteX158" fmla="*/ 2654918 w 2683983"/>
              <a:gd name="connsiteY158" fmla="*/ 107297 h 740491"/>
              <a:gd name="connsiteX159" fmla="*/ 2654918 w 2683983"/>
              <a:gd name="connsiteY159" fmla="*/ 98717 h 740491"/>
              <a:gd name="connsiteX160" fmla="*/ 2626934 w 2683983"/>
              <a:gd name="connsiteY160" fmla="*/ 47774 h 740491"/>
              <a:gd name="connsiteX161" fmla="*/ 2625388 w 2683983"/>
              <a:gd name="connsiteY161" fmla="*/ 31694 h 740491"/>
              <a:gd name="connsiteX162" fmla="*/ 2645641 w 2683983"/>
              <a:gd name="connsiteY162" fmla="*/ 30458 h 740491"/>
              <a:gd name="connsiteX163" fmla="*/ 2683675 w 2683983"/>
              <a:gd name="connsiteY163" fmla="*/ 98717 h 740491"/>
              <a:gd name="connsiteX164" fmla="*/ 2683675 w 2683983"/>
              <a:gd name="connsiteY164" fmla="*/ 107297 h 740491"/>
              <a:gd name="connsiteX165" fmla="*/ 2669296 w 2683983"/>
              <a:gd name="connsiteY165" fmla="*/ 118661 h 740491"/>
              <a:gd name="connsiteX166" fmla="*/ 20717 w 2683983"/>
              <a:gd name="connsiteY166" fmla="*/ 104205 h 740491"/>
              <a:gd name="connsiteX167" fmla="*/ 19558 w 2683983"/>
              <a:gd name="connsiteY167" fmla="*/ 104205 h 740491"/>
              <a:gd name="connsiteX168" fmla="*/ 6339 w 2683983"/>
              <a:gd name="connsiteY168" fmla="*/ 91991 h 740491"/>
              <a:gd name="connsiteX169" fmla="*/ 57669 w 2683983"/>
              <a:gd name="connsiteY169" fmla="*/ 19558 h 740491"/>
              <a:gd name="connsiteX170" fmla="*/ 77768 w 2683983"/>
              <a:gd name="connsiteY170" fmla="*/ 22032 h 740491"/>
              <a:gd name="connsiteX171" fmla="*/ 74675 w 2683983"/>
              <a:gd name="connsiteY171" fmla="*/ 37956 h 740491"/>
              <a:gd name="connsiteX172" fmla="*/ 35019 w 2683983"/>
              <a:gd name="connsiteY172" fmla="*/ 93769 h 740491"/>
              <a:gd name="connsiteX173" fmla="*/ 20717 w 2683983"/>
              <a:gd name="connsiteY173" fmla="*/ 104283 h 740491"/>
              <a:gd name="connsiteX174" fmla="*/ 2558288 w 2683983"/>
              <a:gd name="connsiteY174" fmla="*/ 22882 h 740491"/>
              <a:gd name="connsiteX175" fmla="*/ 2557670 w 2683983"/>
              <a:gd name="connsiteY175" fmla="*/ 22882 h 740491"/>
              <a:gd name="connsiteX176" fmla="*/ 2462200 w 2683983"/>
              <a:gd name="connsiteY176" fmla="*/ 22882 h 740491"/>
              <a:gd name="connsiteX177" fmla="*/ 2447821 w 2683983"/>
              <a:gd name="connsiteY177" fmla="*/ 11518 h 740491"/>
              <a:gd name="connsiteX178" fmla="*/ 2462200 w 2683983"/>
              <a:gd name="connsiteY178" fmla="*/ 155 h 740491"/>
              <a:gd name="connsiteX179" fmla="*/ 2462200 w 2683983"/>
              <a:gd name="connsiteY179" fmla="*/ 155 h 740491"/>
              <a:gd name="connsiteX180" fmla="*/ 2561689 w 2683983"/>
              <a:gd name="connsiteY180" fmla="*/ 541 h 740491"/>
              <a:gd name="connsiteX181" fmla="*/ 2572280 w 2683983"/>
              <a:gd name="connsiteY181" fmla="*/ 14301 h 740491"/>
              <a:gd name="connsiteX182" fmla="*/ 2558288 w 2683983"/>
              <a:gd name="connsiteY182" fmla="*/ 22959 h 740491"/>
              <a:gd name="connsiteX183" fmla="*/ 157622 w 2683983"/>
              <a:gd name="connsiteY183" fmla="*/ 22882 h 740491"/>
              <a:gd name="connsiteX184" fmla="*/ 143244 w 2683983"/>
              <a:gd name="connsiteY184" fmla="*/ 11518 h 740491"/>
              <a:gd name="connsiteX185" fmla="*/ 157622 w 2683983"/>
              <a:gd name="connsiteY185" fmla="*/ 155 h 740491"/>
              <a:gd name="connsiteX186" fmla="*/ 253788 w 2683983"/>
              <a:gd name="connsiteY186" fmla="*/ 155 h 740491"/>
              <a:gd name="connsiteX187" fmla="*/ 268166 w 2683983"/>
              <a:gd name="connsiteY187" fmla="*/ 11518 h 740491"/>
              <a:gd name="connsiteX188" fmla="*/ 253788 w 2683983"/>
              <a:gd name="connsiteY188" fmla="*/ 22882 h 740491"/>
              <a:gd name="connsiteX189" fmla="*/ 157622 w 2683983"/>
              <a:gd name="connsiteY189" fmla="*/ 22882 h 740491"/>
              <a:gd name="connsiteX190" fmla="*/ 157622 w 2683983"/>
              <a:gd name="connsiteY190" fmla="*/ 22882 h 740491"/>
              <a:gd name="connsiteX191" fmla="*/ 349876 w 2683983"/>
              <a:gd name="connsiteY191" fmla="*/ 22882 h 740491"/>
              <a:gd name="connsiteX192" fmla="*/ 335498 w 2683983"/>
              <a:gd name="connsiteY192" fmla="*/ 11518 h 740491"/>
              <a:gd name="connsiteX193" fmla="*/ 349876 w 2683983"/>
              <a:gd name="connsiteY193" fmla="*/ 155 h 740491"/>
              <a:gd name="connsiteX194" fmla="*/ 445965 w 2683983"/>
              <a:gd name="connsiteY194" fmla="*/ 155 h 740491"/>
              <a:gd name="connsiteX195" fmla="*/ 460343 w 2683983"/>
              <a:gd name="connsiteY195" fmla="*/ 11518 h 740491"/>
              <a:gd name="connsiteX196" fmla="*/ 445965 w 2683983"/>
              <a:gd name="connsiteY196" fmla="*/ 22882 h 740491"/>
              <a:gd name="connsiteX197" fmla="*/ 349876 w 2683983"/>
              <a:gd name="connsiteY197" fmla="*/ 22882 h 740491"/>
              <a:gd name="connsiteX198" fmla="*/ 541976 w 2683983"/>
              <a:gd name="connsiteY198" fmla="*/ 22882 h 740491"/>
              <a:gd name="connsiteX199" fmla="*/ 527598 w 2683983"/>
              <a:gd name="connsiteY199" fmla="*/ 11518 h 740491"/>
              <a:gd name="connsiteX200" fmla="*/ 541976 w 2683983"/>
              <a:gd name="connsiteY200" fmla="*/ 155 h 740491"/>
              <a:gd name="connsiteX201" fmla="*/ 638065 w 2683983"/>
              <a:gd name="connsiteY201" fmla="*/ 155 h 740491"/>
              <a:gd name="connsiteX202" fmla="*/ 652443 w 2683983"/>
              <a:gd name="connsiteY202" fmla="*/ 11518 h 740491"/>
              <a:gd name="connsiteX203" fmla="*/ 638065 w 2683983"/>
              <a:gd name="connsiteY203" fmla="*/ 22882 h 740491"/>
              <a:gd name="connsiteX204" fmla="*/ 542053 w 2683983"/>
              <a:gd name="connsiteY204" fmla="*/ 22882 h 740491"/>
              <a:gd name="connsiteX205" fmla="*/ 734076 w 2683983"/>
              <a:gd name="connsiteY205" fmla="*/ 22882 h 740491"/>
              <a:gd name="connsiteX206" fmla="*/ 719697 w 2683983"/>
              <a:gd name="connsiteY206" fmla="*/ 11518 h 740491"/>
              <a:gd name="connsiteX207" fmla="*/ 734076 w 2683983"/>
              <a:gd name="connsiteY207" fmla="*/ 155 h 740491"/>
              <a:gd name="connsiteX208" fmla="*/ 830087 w 2683983"/>
              <a:gd name="connsiteY208" fmla="*/ 155 h 740491"/>
              <a:gd name="connsiteX209" fmla="*/ 844465 w 2683983"/>
              <a:gd name="connsiteY209" fmla="*/ 11518 h 740491"/>
              <a:gd name="connsiteX210" fmla="*/ 830087 w 2683983"/>
              <a:gd name="connsiteY210" fmla="*/ 22882 h 740491"/>
              <a:gd name="connsiteX211" fmla="*/ 734076 w 2683983"/>
              <a:gd name="connsiteY211" fmla="*/ 22882 h 740491"/>
              <a:gd name="connsiteX212" fmla="*/ 2366189 w 2683983"/>
              <a:gd name="connsiteY212" fmla="*/ 22882 h 740491"/>
              <a:gd name="connsiteX213" fmla="*/ 2270177 w 2683983"/>
              <a:gd name="connsiteY213" fmla="*/ 22882 h 740491"/>
              <a:gd name="connsiteX214" fmla="*/ 2255799 w 2683983"/>
              <a:gd name="connsiteY214" fmla="*/ 11518 h 740491"/>
              <a:gd name="connsiteX215" fmla="*/ 2270255 w 2683983"/>
              <a:gd name="connsiteY215" fmla="*/ 0 h 740491"/>
              <a:gd name="connsiteX216" fmla="*/ 2366266 w 2683983"/>
              <a:gd name="connsiteY216" fmla="*/ 0 h 740491"/>
              <a:gd name="connsiteX217" fmla="*/ 2380644 w 2683983"/>
              <a:gd name="connsiteY217" fmla="*/ 11364 h 740491"/>
              <a:gd name="connsiteX218" fmla="*/ 2366266 w 2683983"/>
              <a:gd name="connsiteY218" fmla="*/ 22727 h 740491"/>
              <a:gd name="connsiteX219" fmla="*/ 926175 w 2683983"/>
              <a:gd name="connsiteY219" fmla="*/ 22882 h 740491"/>
              <a:gd name="connsiteX220" fmla="*/ 911797 w 2683983"/>
              <a:gd name="connsiteY220" fmla="*/ 11518 h 740491"/>
              <a:gd name="connsiteX221" fmla="*/ 926253 w 2683983"/>
              <a:gd name="connsiteY221" fmla="*/ 0 h 740491"/>
              <a:gd name="connsiteX222" fmla="*/ 1022264 w 2683983"/>
              <a:gd name="connsiteY222" fmla="*/ 0 h 740491"/>
              <a:gd name="connsiteX223" fmla="*/ 1036642 w 2683983"/>
              <a:gd name="connsiteY223" fmla="*/ 11364 h 740491"/>
              <a:gd name="connsiteX224" fmla="*/ 1022264 w 2683983"/>
              <a:gd name="connsiteY224" fmla="*/ 22727 h 740491"/>
              <a:gd name="connsiteX225" fmla="*/ 926253 w 2683983"/>
              <a:gd name="connsiteY225" fmla="*/ 22727 h 740491"/>
              <a:gd name="connsiteX226" fmla="*/ 1118198 w 2683983"/>
              <a:gd name="connsiteY226" fmla="*/ 22882 h 740491"/>
              <a:gd name="connsiteX227" fmla="*/ 1103819 w 2683983"/>
              <a:gd name="connsiteY227" fmla="*/ 11518 h 740491"/>
              <a:gd name="connsiteX228" fmla="*/ 1118198 w 2683983"/>
              <a:gd name="connsiteY228" fmla="*/ 155 h 740491"/>
              <a:gd name="connsiteX229" fmla="*/ 1214209 w 2683983"/>
              <a:gd name="connsiteY229" fmla="*/ 155 h 740491"/>
              <a:gd name="connsiteX230" fmla="*/ 1228588 w 2683983"/>
              <a:gd name="connsiteY230" fmla="*/ 11518 h 740491"/>
              <a:gd name="connsiteX231" fmla="*/ 1214209 w 2683983"/>
              <a:gd name="connsiteY231" fmla="*/ 22882 h 740491"/>
              <a:gd name="connsiteX232" fmla="*/ 1118198 w 2683983"/>
              <a:gd name="connsiteY232" fmla="*/ 22882 h 740491"/>
              <a:gd name="connsiteX233" fmla="*/ 2174243 w 2683983"/>
              <a:gd name="connsiteY233" fmla="*/ 22882 h 740491"/>
              <a:gd name="connsiteX234" fmla="*/ 2078309 w 2683983"/>
              <a:gd name="connsiteY234" fmla="*/ 22882 h 740491"/>
              <a:gd name="connsiteX235" fmla="*/ 2063931 w 2683983"/>
              <a:gd name="connsiteY235" fmla="*/ 11518 h 740491"/>
              <a:gd name="connsiteX236" fmla="*/ 2078309 w 2683983"/>
              <a:gd name="connsiteY236" fmla="*/ 155 h 740491"/>
              <a:gd name="connsiteX237" fmla="*/ 2174243 w 2683983"/>
              <a:gd name="connsiteY237" fmla="*/ 155 h 740491"/>
              <a:gd name="connsiteX238" fmla="*/ 2188622 w 2683983"/>
              <a:gd name="connsiteY238" fmla="*/ 11518 h 740491"/>
              <a:gd name="connsiteX239" fmla="*/ 2174243 w 2683983"/>
              <a:gd name="connsiteY239" fmla="*/ 22882 h 740491"/>
              <a:gd name="connsiteX240" fmla="*/ 1406463 w 2683983"/>
              <a:gd name="connsiteY240" fmla="*/ 22882 h 740491"/>
              <a:gd name="connsiteX241" fmla="*/ 1310452 w 2683983"/>
              <a:gd name="connsiteY241" fmla="*/ 22882 h 740491"/>
              <a:gd name="connsiteX242" fmla="*/ 1296074 w 2683983"/>
              <a:gd name="connsiteY242" fmla="*/ 11518 h 740491"/>
              <a:gd name="connsiteX243" fmla="*/ 1310452 w 2683983"/>
              <a:gd name="connsiteY243" fmla="*/ 0 h 740491"/>
              <a:gd name="connsiteX244" fmla="*/ 1406463 w 2683983"/>
              <a:gd name="connsiteY244" fmla="*/ 0 h 740491"/>
              <a:gd name="connsiteX245" fmla="*/ 1420842 w 2683983"/>
              <a:gd name="connsiteY245" fmla="*/ 11364 h 740491"/>
              <a:gd name="connsiteX246" fmla="*/ 1406463 w 2683983"/>
              <a:gd name="connsiteY246" fmla="*/ 22727 h 740491"/>
              <a:gd name="connsiteX247" fmla="*/ 1982298 w 2683983"/>
              <a:gd name="connsiteY247" fmla="*/ 22882 h 740491"/>
              <a:gd name="connsiteX248" fmla="*/ 1886365 w 2683983"/>
              <a:gd name="connsiteY248" fmla="*/ 22882 h 740491"/>
              <a:gd name="connsiteX249" fmla="*/ 1871986 w 2683983"/>
              <a:gd name="connsiteY249" fmla="*/ 11518 h 740491"/>
              <a:gd name="connsiteX250" fmla="*/ 1886365 w 2683983"/>
              <a:gd name="connsiteY250" fmla="*/ 155 h 740491"/>
              <a:gd name="connsiteX251" fmla="*/ 1982298 w 2683983"/>
              <a:gd name="connsiteY251" fmla="*/ 155 h 740491"/>
              <a:gd name="connsiteX252" fmla="*/ 1996677 w 2683983"/>
              <a:gd name="connsiteY252" fmla="*/ 11518 h 740491"/>
              <a:gd name="connsiteX253" fmla="*/ 1982298 w 2683983"/>
              <a:gd name="connsiteY253" fmla="*/ 22882 h 740491"/>
              <a:gd name="connsiteX254" fmla="*/ 1790431 w 2683983"/>
              <a:gd name="connsiteY254" fmla="*/ 22882 h 740491"/>
              <a:gd name="connsiteX255" fmla="*/ 1694419 w 2683983"/>
              <a:gd name="connsiteY255" fmla="*/ 22882 h 740491"/>
              <a:gd name="connsiteX256" fmla="*/ 1680041 w 2683983"/>
              <a:gd name="connsiteY256" fmla="*/ 11518 h 740491"/>
              <a:gd name="connsiteX257" fmla="*/ 1694419 w 2683983"/>
              <a:gd name="connsiteY257" fmla="*/ 155 h 740491"/>
              <a:gd name="connsiteX258" fmla="*/ 1790431 w 2683983"/>
              <a:gd name="connsiteY258" fmla="*/ 155 h 740491"/>
              <a:gd name="connsiteX259" fmla="*/ 1804809 w 2683983"/>
              <a:gd name="connsiteY259" fmla="*/ 11518 h 740491"/>
              <a:gd name="connsiteX260" fmla="*/ 1790431 w 2683983"/>
              <a:gd name="connsiteY260" fmla="*/ 22882 h 740491"/>
              <a:gd name="connsiteX261" fmla="*/ 1598408 w 2683983"/>
              <a:gd name="connsiteY261" fmla="*/ 22882 h 740491"/>
              <a:gd name="connsiteX262" fmla="*/ 1502397 w 2683983"/>
              <a:gd name="connsiteY262" fmla="*/ 22882 h 740491"/>
              <a:gd name="connsiteX263" fmla="*/ 1488019 w 2683983"/>
              <a:gd name="connsiteY263" fmla="*/ 11518 h 740491"/>
              <a:gd name="connsiteX264" fmla="*/ 1502397 w 2683983"/>
              <a:gd name="connsiteY264" fmla="*/ 155 h 740491"/>
              <a:gd name="connsiteX265" fmla="*/ 1598408 w 2683983"/>
              <a:gd name="connsiteY265" fmla="*/ 155 h 740491"/>
              <a:gd name="connsiteX266" fmla="*/ 1612787 w 2683983"/>
              <a:gd name="connsiteY266" fmla="*/ 11518 h 740491"/>
              <a:gd name="connsiteX267" fmla="*/ 1598408 w 2683983"/>
              <a:gd name="connsiteY267" fmla="*/ 22882 h 74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</a:cxnLst>
            <a:rect l="l" t="t" r="r" b="b"/>
            <a:pathLst>
              <a:path w="2683983" h="740491">
                <a:moveTo>
                  <a:pt x="418831" y="740492"/>
                </a:moveTo>
                <a:lnTo>
                  <a:pt x="322666" y="740492"/>
                </a:lnTo>
                <a:cubicBezTo>
                  <a:pt x="314703" y="740492"/>
                  <a:pt x="308287" y="735390"/>
                  <a:pt x="308287" y="729128"/>
                </a:cubicBezTo>
                <a:cubicBezTo>
                  <a:pt x="308287" y="722866"/>
                  <a:pt x="314703" y="717764"/>
                  <a:pt x="322666" y="717764"/>
                </a:cubicBezTo>
                <a:lnTo>
                  <a:pt x="418831" y="717764"/>
                </a:lnTo>
                <a:cubicBezTo>
                  <a:pt x="426794" y="717764"/>
                  <a:pt x="433210" y="722866"/>
                  <a:pt x="433210" y="729128"/>
                </a:cubicBezTo>
                <a:cubicBezTo>
                  <a:pt x="433210" y="735390"/>
                  <a:pt x="426794" y="740492"/>
                  <a:pt x="418831" y="740492"/>
                </a:cubicBezTo>
                <a:close/>
                <a:moveTo>
                  <a:pt x="226577" y="740492"/>
                </a:moveTo>
                <a:lnTo>
                  <a:pt x="147882" y="740492"/>
                </a:lnTo>
                <a:cubicBezTo>
                  <a:pt x="141388" y="740492"/>
                  <a:pt x="134972" y="740182"/>
                  <a:pt x="128633" y="739487"/>
                </a:cubicBezTo>
                <a:cubicBezTo>
                  <a:pt x="120748" y="738714"/>
                  <a:pt x="115182" y="732993"/>
                  <a:pt x="116187" y="726732"/>
                </a:cubicBezTo>
                <a:cubicBezTo>
                  <a:pt x="117192" y="720470"/>
                  <a:pt x="124459" y="716064"/>
                  <a:pt x="132267" y="716914"/>
                </a:cubicBezTo>
                <a:cubicBezTo>
                  <a:pt x="137369" y="717455"/>
                  <a:pt x="142625" y="717687"/>
                  <a:pt x="147805" y="717687"/>
                </a:cubicBezTo>
                <a:lnTo>
                  <a:pt x="226500" y="717687"/>
                </a:lnTo>
                <a:cubicBezTo>
                  <a:pt x="234462" y="717687"/>
                  <a:pt x="240878" y="722789"/>
                  <a:pt x="240878" y="729051"/>
                </a:cubicBezTo>
                <a:cubicBezTo>
                  <a:pt x="240878" y="735312"/>
                  <a:pt x="234462" y="740414"/>
                  <a:pt x="226500" y="740414"/>
                </a:cubicBezTo>
                <a:close/>
                <a:moveTo>
                  <a:pt x="611086" y="740492"/>
                </a:moveTo>
                <a:lnTo>
                  <a:pt x="514997" y="740492"/>
                </a:lnTo>
                <a:cubicBezTo>
                  <a:pt x="507035" y="740492"/>
                  <a:pt x="500619" y="735390"/>
                  <a:pt x="500619" y="729128"/>
                </a:cubicBezTo>
                <a:cubicBezTo>
                  <a:pt x="500619" y="722866"/>
                  <a:pt x="507035" y="717764"/>
                  <a:pt x="514997" y="717764"/>
                </a:cubicBezTo>
                <a:lnTo>
                  <a:pt x="611086" y="717764"/>
                </a:lnTo>
                <a:cubicBezTo>
                  <a:pt x="619048" y="717764"/>
                  <a:pt x="625464" y="722866"/>
                  <a:pt x="625464" y="729128"/>
                </a:cubicBezTo>
                <a:cubicBezTo>
                  <a:pt x="625464" y="735390"/>
                  <a:pt x="619048" y="740492"/>
                  <a:pt x="611086" y="740492"/>
                </a:cubicBezTo>
                <a:close/>
                <a:moveTo>
                  <a:pt x="1379562" y="740492"/>
                </a:moveTo>
                <a:lnTo>
                  <a:pt x="1283473" y="740492"/>
                </a:lnTo>
                <a:cubicBezTo>
                  <a:pt x="1275511" y="740492"/>
                  <a:pt x="1269095" y="735390"/>
                  <a:pt x="1269095" y="729128"/>
                </a:cubicBezTo>
                <a:cubicBezTo>
                  <a:pt x="1269095" y="722866"/>
                  <a:pt x="1275511" y="717764"/>
                  <a:pt x="1283473" y="717764"/>
                </a:cubicBezTo>
                <a:lnTo>
                  <a:pt x="1379562" y="717764"/>
                </a:lnTo>
                <a:cubicBezTo>
                  <a:pt x="1387524" y="717764"/>
                  <a:pt x="1393940" y="722866"/>
                  <a:pt x="1393940" y="729128"/>
                </a:cubicBezTo>
                <a:cubicBezTo>
                  <a:pt x="1393940" y="735390"/>
                  <a:pt x="1387524" y="740492"/>
                  <a:pt x="1379562" y="740492"/>
                </a:cubicBezTo>
                <a:close/>
                <a:moveTo>
                  <a:pt x="995362" y="740492"/>
                </a:moveTo>
                <a:lnTo>
                  <a:pt x="899274" y="740492"/>
                </a:lnTo>
                <a:cubicBezTo>
                  <a:pt x="891311" y="740492"/>
                  <a:pt x="884895" y="735390"/>
                  <a:pt x="884895" y="729128"/>
                </a:cubicBezTo>
                <a:cubicBezTo>
                  <a:pt x="884895" y="722866"/>
                  <a:pt x="891311" y="717764"/>
                  <a:pt x="899274" y="717764"/>
                </a:cubicBezTo>
                <a:lnTo>
                  <a:pt x="995362" y="717764"/>
                </a:lnTo>
                <a:cubicBezTo>
                  <a:pt x="1003325" y="717764"/>
                  <a:pt x="1009741" y="722866"/>
                  <a:pt x="1009741" y="729128"/>
                </a:cubicBezTo>
                <a:cubicBezTo>
                  <a:pt x="1009741" y="735390"/>
                  <a:pt x="1003325" y="740492"/>
                  <a:pt x="995362" y="740492"/>
                </a:cubicBezTo>
                <a:close/>
                <a:moveTo>
                  <a:pt x="803263" y="740492"/>
                </a:moveTo>
                <a:lnTo>
                  <a:pt x="707174" y="740492"/>
                </a:lnTo>
                <a:cubicBezTo>
                  <a:pt x="699212" y="740492"/>
                  <a:pt x="692796" y="735390"/>
                  <a:pt x="692796" y="729128"/>
                </a:cubicBezTo>
                <a:cubicBezTo>
                  <a:pt x="692796" y="722866"/>
                  <a:pt x="699212" y="717764"/>
                  <a:pt x="707174" y="717764"/>
                </a:cubicBezTo>
                <a:lnTo>
                  <a:pt x="803263" y="717764"/>
                </a:lnTo>
                <a:cubicBezTo>
                  <a:pt x="811225" y="717764"/>
                  <a:pt x="817641" y="722866"/>
                  <a:pt x="817641" y="729128"/>
                </a:cubicBezTo>
                <a:cubicBezTo>
                  <a:pt x="817641" y="735390"/>
                  <a:pt x="811225" y="740492"/>
                  <a:pt x="803263" y="740492"/>
                </a:cubicBezTo>
                <a:close/>
                <a:moveTo>
                  <a:pt x="1187539" y="740492"/>
                </a:moveTo>
                <a:lnTo>
                  <a:pt x="1091451" y="740492"/>
                </a:lnTo>
                <a:cubicBezTo>
                  <a:pt x="1083488" y="740492"/>
                  <a:pt x="1077072" y="735390"/>
                  <a:pt x="1077072" y="729128"/>
                </a:cubicBezTo>
                <a:cubicBezTo>
                  <a:pt x="1077072" y="722866"/>
                  <a:pt x="1083488" y="717764"/>
                  <a:pt x="1091451" y="717764"/>
                </a:cubicBezTo>
                <a:lnTo>
                  <a:pt x="1187539" y="717764"/>
                </a:lnTo>
                <a:cubicBezTo>
                  <a:pt x="1195502" y="717764"/>
                  <a:pt x="1201918" y="722866"/>
                  <a:pt x="1201918" y="729128"/>
                </a:cubicBezTo>
                <a:cubicBezTo>
                  <a:pt x="1201918" y="735390"/>
                  <a:pt x="1195502" y="740492"/>
                  <a:pt x="1187539" y="740492"/>
                </a:cubicBezTo>
                <a:close/>
                <a:moveTo>
                  <a:pt x="1955938" y="740492"/>
                </a:moveTo>
                <a:lnTo>
                  <a:pt x="1859849" y="740492"/>
                </a:lnTo>
                <a:cubicBezTo>
                  <a:pt x="1851887" y="740492"/>
                  <a:pt x="1845471" y="735390"/>
                  <a:pt x="1845471" y="729128"/>
                </a:cubicBezTo>
                <a:cubicBezTo>
                  <a:pt x="1845471" y="722866"/>
                  <a:pt x="1851887" y="717764"/>
                  <a:pt x="1859849" y="717764"/>
                </a:cubicBezTo>
                <a:lnTo>
                  <a:pt x="1955938" y="717764"/>
                </a:lnTo>
                <a:cubicBezTo>
                  <a:pt x="1963900" y="717764"/>
                  <a:pt x="1970316" y="722866"/>
                  <a:pt x="1970316" y="729128"/>
                </a:cubicBezTo>
                <a:cubicBezTo>
                  <a:pt x="1970316" y="735390"/>
                  <a:pt x="1963900" y="740492"/>
                  <a:pt x="1955938" y="740492"/>
                </a:cubicBezTo>
                <a:close/>
                <a:moveTo>
                  <a:pt x="1763838" y="740492"/>
                </a:moveTo>
                <a:lnTo>
                  <a:pt x="1667750" y="740492"/>
                </a:lnTo>
                <a:cubicBezTo>
                  <a:pt x="1659787" y="740492"/>
                  <a:pt x="1653371" y="735390"/>
                  <a:pt x="1653371" y="729128"/>
                </a:cubicBezTo>
                <a:cubicBezTo>
                  <a:pt x="1653371" y="722866"/>
                  <a:pt x="1659787" y="717764"/>
                  <a:pt x="1667750" y="717764"/>
                </a:cubicBezTo>
                <a:lnTo>
                  <a:pt x="1763838" y="717764"/>
                </a:lnTo>
                <a:cubicBezTo>
                  <a:pt x="1771800" y="717764"/>
                  <a:pt x="1778217" y="722866"/>
                  <a:pt x="1778217" y="729128"/>
                </a:cubicBezTo>
                <a:cubicBezTo>
                  <a:pt x="1778217" y="735390"/>
                  <a:pt x="1771800" y="740492"/>
                  <a:pt x="1763838" y="740492"/>
                </a:cubicBezTo>
                <a:close/>
                <a:moveTo>
                  <a:pt x="1571739" y="740492"/>
                </a:moveTo>
                <a:lnTo>
                  <a:pt x="1475650" y="740492"/>
                </a:lnTo>
                <a:cubicBezTo>
                  <a:pt x="1467688" y="740492"/>
                  <a:pt x="1461272" y="735390"/>
                  <a:pt x="1461272" y="729128"/>
                </a:cubicBezTo>
                <a:cubicBezTo>
                  <a:pt x="1461272" y="722866"/>
                  <a:pt x="1467688" y="717764"/>
                  <a:pt x="1475650" y="717764"/>
                </a:cubicBezTo>
                <a:lnTo>
                  <a:pt x="1571739" y="717764"/>
                </a:lnTo>
                <a:cubicBezTo>
                  <a:pt x="1579701" y="717764"/>
                  <a:pt x="1586117" y="722866"/>
                  <a:pt x="1586117" y="729128"/>
                </a:cubicBezTo>
                <a:cubicBezTo>
                  <a:pt x="1586117" y="735390"/>
                  <a:pt x="1579701" y="740492"/>
                  <a:pt x="1571739" y="740492"/>
                </a:cubicBezTo>
                <a:close/>
                <a:moveTo>
                  <a:pt x="2148192" y="740492"/>
                </a:moveTo>
                <a:lnTo>
                  <a:pt x="2052104" y="740492"/>
                </a:lnTo>
                <a:cubicBezTo>
                  <a:pt x="2044141" y="740492"/>
                  <a:pt x="2037725" y="735390"/>
                  <a:pt x="2037725" y="729128"/>
                </a:cubicBezTo>
                <a:cubicBezTo>
                  <a:pt x="2037725" y="722866"/>
                  <a:pt x="2044141" y="717764"/>
                  <a:pt x="2052104" y="717764"/>
                </a:cubicBezTo>
                <a:lnTo>
                  <a:pt x="2148192" y="717764"/>
                </a:lnTo>
                <a:cubicBezTo>
                  <a:pt x="2156154" y="717764"/>
                  <a:pt x="2162571" y="722866"/>
                  <a:pt x="2162571" y="729128"/>
                </a:cubicBezTo>
                <a:cubicBezTo>
                  <a:pt x="2162571" y="735390"/>
                  <a:pt x="2156154" y="740492"/>
                  <a:pt x="2148192" y="740492"/>
                </a:cubicBezTo>
                <a:close/>
                <a:moveTo>
                  <a:pt x="2340446" y="740492"/>
                </a:moveTo>
                <a:lnTo>
                  <a:pt x="2244281" y="740492"/>
                </a:lnTo>
                <a:cubicBezTo>
                  <a:pt x="2236318" y="740492"/>
                  <a:pt x="2229902" y="735390"/>
                  <a:pt x="2229902" y="729128"/>
                </a:cubicBezTo>
                <a:cubicBezTo>
                  <a:pt x="2229902" y="722866"/>
                  <a:pt x="2236318" y="717764"/>
                  <a:pt x="2244281" y="717764"/>
                </a:cubicBezTo>
                <a:lnTo>
                  <a:pt x="2340446" y="717764"/>
                </a:lnTo>
                <a:cubicBezTo>
                  <a:pt x="2348409" y="717764"/>
                  <a:pt x="2354825" y="722866"/>
                  <a:pt x="2354825" y="729128"/>
                </a:cubicBezTo>
                <a:cubicBezTo>
                  <a:pt x="2354825" y="735390"/>
                  <a:pt x="2348409" y="740492"/>
                  <a:pt x="2340446" y="740492"/>
                </a:cubicBezTo>
                <a:close/>
                <a:moveTo>
                  <a:pt x="2532778" y="740492"/>
                </a:moveTo>
                <a:lnTo>
                  <a:pt x="2436612" y="740492"/>
                </a:lnTo>
                <a:cubicBezTo>
                  <a:pt x="2428650" y="740492"/>
                  <a:pt x="2422234" y="735390"/>
                  <a:pt x="2422234" y="729128"/>
                </a:cubicBezTo>
                <a:cubicBezTo>
                  <a:pt x="2422234" y="722866"/>
                  <a:pt x="2428650" y="717764"/>
                  <a:pt x="2436612" y="717764"/>
                </a:cubicBezTo>
                <a:lnTo>
                  <a:pt x="2532778" y="717764"/>
                </a:lnTo>
                <a:cubicBezTo>
                  <a:pt x="2540740" y="717764"/>
                  <a:pt x="2547157" y="722866"/>
                  <a:pt x="2547157" y="729128"/>
                </a:cubicBezTo>
                <a:cubicBezTo>
                  <a:pt x="2547157" y="735390"/>
                  <a:pt x="2540740" y="740492"/>
                  <a:pt x="2532778" y="740492"/>
                </a:cubicBezTo>
                <a:close/>
                <a:moveTo>
                  <a:pt x="2621445" y="716064"/>
                </a:moveTo>
                <a:cubicBezTo>
                  <a:pt x="2617271" y="716064"/>
                  <a:pt x="2613174" y="714672"/>
                  <a:pt x="2610391" y="711967"/>
                </a:cubicBezTo>
                <a:cubicBezTo>
                  <a:pt x="2605289" y="707096"/>
                  <a:pt x="2606139" y="699985"/>
                  <a:pt x="2612246" y="695965"/>
                </a:cubicBezTo>
                <a:cubicBezTo>
                  <a:pt x="2634587" y="681354"/>
                  <a:pt x="2649275" y="660946"/>
                  <a:pt x="2653758" y="638528"/>
                </a:cubicBezTo>
                <a:cubicBezTo>
                  <a:pt x="2654995" y="632344"/>
                  <a:pt x="2662339" y="628092"/>
                  <a:pt x="2670224" y="629020"/>
                </a:cubicBezTo>
                <a:cubicBezTo>
                  <a:pt x="2678109" y="630025"/>
                  <a:pt x="2683443" y="635822"/>
                  <a:pt x="2682206" y="642007"/>
                </a:cubicBezTo>
                <a:cubicBezTo>
                  <a:pt x="2676640" y="669913"/>
                  <a:pt x="2658396" y="695269"/>
                  <a:pt x="2630644" y="713435"/>
                </a:cubicBezTo>
                <a:cubicBezTo>
                  <a:pt x="2627939" y="715213"/>
                  <a:pt x="2624692" y="716064"/>
                  <a:pt x="2621445" y="716064"/>
                </a:cubicBezTo>
                <a:close/>
                <a:moveTo>
                  <a:pt x="47774" y="704932"/>
                </a:moveTo>
                <a:cubicBezTo>
                  <a:pt x="43831" y="704932"/>
                  <a:pt x="39889" y="703618"/>
                  <a:pt x="37028" y="701144"/>
                </a:cubicBezTo>
                <a:cubicBezTo>
                  <a:pt x="13219" y="679963"/>
                  <a:pt x="77" y="652597"/>
                  <a:pt x="0" y="624304"/>
                </a:cubicBezTo>
                <a:cubicBezTo>
                  <a:pt x="0" y="618043"/>
                  <a:pt x="6416" y="612941"/>
                  <a:pt x="14378" y="612941"/>
                </a:cubicBezTo>
                <a:lnTo>
                  <a:pt x="14378" y="612941"/>
                </a:lnTo>
                <a:cubicBezTo>
                  <a:pt x="22341" y="612941"/>
                  <a:pt x="28757" y="618043"/>
                  <a:pt x="28757" y="624304"/>
                </a:cubicBezTo>
                <a:cubicBezTo>
                  <a:pt x="28757" y="647109"/>
                  <a:pt x="39348" y="668986"/>
                  <a:pt x="58519" y="686070"/>
                </a:cubicBezTo>
                <a:cubicBezTo>
                  <a:pt x="63776" y="690785"/>
                  <a:pt x="63234" y="697975"/>
                  <a:pt x="57282" y="702149"/>
                </a:cubicBezTo>
                <a:cubicBezTo>
                  <a:pt x="54576" y="704082"/>
                  <a:pt x="51098" y="705009"/>
                  <a:pt x="47696" y="705009"/>
                </a:cubicBezTo>
                <a:close/>
                <a:moveTo>
                  <a:pt x="2669606" y="575371"/>
                </a:moveTo>
                <a:cubicBezTo>
                  <a:pt x="2661643" y="575371"/>
                  <a:pt x="2655227" y="570269"/>
                  <a:pt x="2655227" y="564007"/>
                </a:cubicBezTo>
                <a:lnTo>
                  <a:pt x="2655227" y="487863"/>
                </a:lnTo>
                <a:cubicBezTo>
                  <a:pt x="2655227" y="481602"/>
                  <a:pt x="2661643" y="476500"/>
                  <a:pt x="2669606" y="476500"/>
                </a:cubicBezTo>
                <a:cubicBezTo>
                  <a:pt x="2677568" y="476500"/>
                  <a:pt x="2683984" y="481602"/>
                  <a:pt x="2683984" y="487863"/>
                </a:cubicBezTo>
                <a:lnTo>
                  <a:pt x="2683984" y="564007"/>
                </a:lnTo>
                <a:cubicBezTo>
                  <a:pt x="2683984" y="570269"/>
                  <a:pt x="2677568" y="575371"/>
                  <a:pt x="2669606" y="575371"/>
                </a:cubicBezTo>
                <a:close/>
                <a:moveTo>
                  <a:pt x="15074" y="559678"/>
                </a:moveTo>
                <a:lnTo>
                  <a:pt x="14920" y="559678"/>
                </a:lnTo>
                <a:cubicBezTo>
                  <a:pt x="6957" y="559678"/>
                  <a:pt x="618" y="554499"/>
                  <a:pt x="618" y="548237"/>
                </a:cubicBezTo>
                <a:lnTo>
                  <a:pt x="1391" y="472325"/>
                </a:lnTo>
                <a:cubicBezTo>
                  <a:pt x="1391" y="466064"/>
                  <a:pt x="8040" y="460884"/>
                  <a:pt x="15925" y="461039"/>
                </a:cubicBezTo>
                <a:cubicBezTo>
                  <a:pt x="23887" y="461039"/>
                  <a:pt x="30226" y="466218"/>
                  <a:pt x="30226" y="472480"/>
                </a:cubicBezTo>
                <a:lnTo>
                  <a:pt x="29453" y="548392"/>
                </a:lnTo>
                <a:cubicBezTo>
                  <a:pt x="29453" y="554654"/>
                  <a:pt x="22959" y="559678"/>
                  <a:pt x="15074" y="559678"/>
                </a:cubicBezTo>
                <a:close/>
                <a:moveTo>
                  <a:pt x="2669606" y="423160"/>
                </a:moveTo>
                <a:cubicBezTo>
                  <a:pt x="2661643" y="423160"/>
                  <a:pt x="2655227" y="418058"/>
                  <a:pt x="2655227" y="411797"/>
                </a:cubicBezTo>
                <a:lnTo>
                  <a:pt x="2655227" y="335730"/>
                </a:lnTo>
                <a:cubicBezTo>
                  <a:pt x="2655227" y="329468"/>
                  <a:pt x="2661643" y="324366"/>
                  <a:pt x="2669606" y="324366"/>
                </a:cubicBezTo>
                <a:cubicBezTo>
                  <a:pt x="2677568" y="324366"/>
                  <a:pt x="2683984" y="329468"/>
                  <a:pt x="2683984" y="335730"/>
                </a:cubicBezTo>
                <a:lnTo>
                  <a:pt x="2683984" y="411797"/>
                </a:lnTo>
                <a:cubicBezTo>
                  <a:pt x="2683984" y="418058"/>
                  <a:pt x="2677568" y="423160"/>
                  <a:pt x="2669606" y="423160"/>
                </a:cubicBezTo>
                <a:close/>
                <a:moveTo>
                  <a:pt x="16698" y="407854"/>
                </a:moveTo>
                <a:lnTo>
                  <a:pt x="16543" y="407854"/>
                </a:lnTo>
                <a:cubicBezTo>
                  <a:pt x="8581" y="407854"/>
                  <a:pt x="2242" y="402675"/>
                  <a:pt x="2319" y="396413"/>
                </a:cubicBezTo>
                <a:lnTo>
                  <a:pt x="3169" y="320501"/>
                </a:lnTo>
                <a:cubicBezTo>
                  <a:pt x="3169" y="314239"/>
                  <a:pt x="9663" y="309215"/>
                  <a:pt x="17548" y="309215"/>
                </a:cubicBezTo>
                <a:lnTo>
                  <a:pt x="17703" y="309215"/>
                </a:lnTo>
                <a:cubicBezTo>
                  <a:pt x="25665" y="309215"/>
                  <a:pt x="32004" y="314394"/>
                  <a:pt x="31926" y="320733"/>
                </a:cubicBezTo>
                <a:lnTo>
                  <a:pt x="31076" y="396645"/>
                </a:lnTo>
                <a:cubicBezTo>
                  <a:pt x="31076" y="402907"/>
                  <a:pt x="24583" y="407931"/>
                  <a:pt x="16698" y="407931"/>
                </a:cubicBezTo>
                <a:close/>
                <a:moveTo>
                  <a:pt x="2669606" y="271027"/>
                </a:moveTo>
                <a:cubicBezTo>
                  <a:pt x="2661643" y="271027"/>
                  <a:pt x="2655227" y="265925"/>
                  <a:pt x="2655227" y="259663"/>
                </a:cubicBezTo>
                <a:lnTo>
                  <a:pt x="2655227" y="183519"/>
                </a:lnTo>
                <a:cubicBezTo>
                  <a:pt x="2655227" y="177257"/>
                  <a:pt x="2661643" y="172155"/>
                  <a:pt x="2669606" y="172155"/>
                </a:cubicBezTo>
                <a:cubicBezTo>
                  <a:pt x="2677568" y="172155"/>
                  <a:pt x="2683984" y="177257"/>
                  <a:pt x="2683984" y="183519"/>
                </a:cubicBezTo>
                <a:lnTo>
                  <a:pt x="2683984" y="259663"/>
                </a:lnTo>
                <a:cubicBezTo>
                  <a:pt x="2683984" y="265925"/>
                  <a:pt x="2677568" y="271027"/>
                  <a:pt x="2669606" y="271027"/>
                </a:cubicBezTo>
                <a:close/>
                <a:moveTo>
                  <a:pt x="18553" y="256030"/>
                </a:moveTo>
                <a:lnTo>
                  <a:pt x="18398" y="256030"/>
                </a:lnTo>
                <a:cubicBezTo>
                  <a:pt x="10436" y="256030"/>
                  <a:pt x="4097" y="250850"/>
                  <a:pt x="4174" y="244511"/>
                </a:cubicBezTo>
                <a:cubicBezTo>
                  <a:pt x="4484" y="217919"/>
                  <a:pt x="4870" y="192331"/>
                  <a:pt x="5257" y="168599"/>
                </a:cubicBezTo>
                <a:cubicBezTo>
                  <a:pt x="5334" y="162338"/>
                  <a:pt x="11750" y="157390"/>
                  <a:pt x="19635" y="157390"/>
                </a:cubicBezTo>
                <a:lnTo>
                  <a:pt x="19790" y="157390"/>
                </a:lnTo>
                <a:cubicBezTo>
                  <a:pt x="27752" y="157390"/>
                  <a:pt x="34091" y="162647"/>
                  <a:pt x="34014" y="168908"/>
                </a:cubicBezTo>
                <a:cubicBezTo>
                  <a:pt x="33627" y="192718"/>
                  <a:pt x="33318" y="218228"/>
                  <a:pt x="32931" y="244821"/>
                </a:cubicBezTo>
                <a:cubicBezTo>
                  <a:pt x="32854" y="251082"/>
                  <a:pt x="26438" y="256107"/>
                  <a:pt x="18553" y="256107"/>
                </a:cubicBezTo>
                <a:close/>
                <a:moveTo>
                  <a:pt x="2669296" y="118661"/>
                </a:moveTo>
                <a:cubicBezTo>
                  <a:pt x="2661334" y="118661"/>
                  <a:pt x="2654918" y="113559"/>
                  <a:pt x="2654918" y="107297"/>
                </a:cubicBezTo>
                <a:lnTo>
                  <a:pt x="2654918" y="98717"/>
                </a:lnTo>
                <a:cubicBezTo>
                  <a:pt x="2654918" y="77149"/>
                  <a:pt x="2645796" y="60529"/>
                  <a:pt x="2626934" y="47774"/>
                </a:cubicBezTo>
                <a:cubicBezTo>
                  <a:pt x="2620904" y="43677"/>
                  <a:pt x="2620208" y="36487"/>
                  <a:pt x="2625388" y="31694"/>
                </a:cubicBezTo>
                <a:cubicBezTo>
                  <a:pt x="2630567" y="26902"/>
                  <a:pt x="2639612" y="26361"/>
                  <a:pt x="2645641" y="30458"/>
                </a:cubicBezTo>
                <a:cubicBezTo>
                  <a:pt x="2670842" y="47542"/>
                  <a:pt x="2683675" y="70501"/>
                  <a:pt x="2683675" y="98717"/>
                </a:cubicBezTo>
                <a:lnTo>
                  <a:pt x="2683675" y="107297"/>
                </a:lnTo>
                <a:cubicBezTo>
                  <a:pt x="2683675" y="113559"/>
                  <a:pt x="2677259" y="118661"/>
                  <a:pt x="2669296" y="118661"/>
                </a:cubicBezTo>
                <a:close/>
                <a:moveTo>
                  <a:pt x="20717" y="104205"/>
                </a:moveTo>
                <a:cubicBezTo>
                  <a:pt x="20717" y="104205"/>
                  <a:pt x="19944" y="104205"/>
                  <a:pt x="19558" y="104205"/>
                </a:cubicBezTo>
                <a:cubicBezTo>
                  <a:pt x="11596" y="103741"/>
                  <a:pt x="5720" y="98253"/>
                  <a:pt x="6339" y="91991"/>
                </a:cubicBezTo>
                <a:cubicBezTo>
                  <a:pt x="9276" y="63157"/>
                  <a:pt x="27984" y="36797"/>
                  <a:pt x="57669" y="19558"/>
                </a:cubicBezTo>
                <a:cubicBezTo>
                  <a:pt x="64085" y="15847"/>
                  <a:pt x="73052" y="16929"/>
                  <a:pt x="77768" y="22032"/>
                </a:cubicBezTo>
                <a:cubicBezTo>
                  <a:pt x="82483" y="27134"/>
                  <a:pt x="81092" y="34246"/>
                  <a:pt x="74675" y="37956"/>
                </a:cubicBezTo>
                <a:cubicBezTo>
                  <a:pt x="51716" y="51252"/>
                  <a:pt x="37260" y="71583"/>
                  <a:pt x="35019" y="93769"/>
                </a:cubicBezTo>
                <a:cubicBezTo>
                  <a:pt x="34400" y="99722"/>
                  <a:pt x="28139" y="104283"/>
                  <a:pt x="20717" y="104283"/>
                </a:cubicBezTo>
                <a:close/>
                <a:moveTo>
                  <a:pt x="2558288" y="22882"/>
                </a:moveTo>
                <a:cubicBezTo>
                  <a:pt x="2558288" y="22882"/>
                  <a:pt x="2557902" y="22882"/>
                  <a:pt x="2557670" y="22882"/>
                </a:cubicBezTo>
                <a:cubicBezTo>
                  <a:pt x="2555892" y="22882"/>
                  <a:pt x="2543291" y="22882"/>
                  <a:pt x="2462200" y="22882"/>
                </a:cubicBezTo>
                <a:cubicBezTo>
                  <a:pt x="2454237" y="22882"/>
                  <a:pt x="2447821" y="17780"/>
                  <a:pt x="2447821" y="11518"/>
                </a:cubicBezTo>
                <a:cubicBezTo>
                  <a:pt x="2447821" y="5257"/>
                  <a:pt x="2454237" y="155"/>
                  <a:pt x="2462200" y="155"/>
                </a:cubicBezTo>
                <a:lnTo>
                  <a:pt x="2462200" y="155"/>
                </a:lnTo>
                <a:cubicBezTo>
                  <a:pt x="2527189" y="155"/>
                  <a:pt x="2560352" y="283"/>
                  <a:pt x="2561689" y="541"/>
                </a:cubicBezTo>
                <a:cubicBezTo>
                  <a:pt x="2569420" y="2010"/>
                  <a:pt x="2574135" y="8194"/>
                  <a:pt x="2572280" y="14301"/>
                </a:cubicBezTo>
                <a:cubicBezTo>
                  <a:pt x="2570657" y="19481"/>
                  <a:pt x="2564782" y="22959"/>
                  <a:pt x="2558288" y="22959"/>
                </a:cubicBezTo>
                <a:close/>
                <a:moveTo>
                  <a:pt x="157622" y="22882"/>
                </a:moveTo>
                <a:cubicBezTo>
                  <a:pt x="149660" y="22882"/>
                  <a:pt x="143244" y="17780"/>
                  <a:pt x="143244" y="11518"/>
                </a:cubicBezTo>
                <a:cubicBezTo>
                  <a:pt x="143244" y="5257"/>
                  <a:pt x="149660" y="155"/>
                  <a:pt x="157622" y="155"/>
                </a:cubicBezTo>
                <a:lnTo>
                  <a:pt x="253788" y="155"/>
                </a:lnTo>
                <a:cubicBezTo>
                  <a:pt x="261750" y="155"/>
                  <a:pt x="268166" y="5257"/>
                  <a:pt x="268166" y="11518"/>
                </a:cubicBezTo>
                <a:cubicBezTo>
                  <a:pt x="268166" y="17780"/>
                  <a:pt x="261750" y="22882"/>
                  <a:pt x="253788" y="22882"/>
                </a:cubicBezTo>
                <a:lnTo>
                  <a:pt x="157622" y="22882"/>
                </a:lnTo>
                <a:cubicBezTo>
                  <a:pt x="157622" y="22882"/>
                  <a:pt x="157622" y="22882"/>
                  <a:pt x="157622" y="22882"/>
                </a:cubicBezTo>
                <a:close/>
                <a:moveTo>
                  <a:pt x="349876" y="22882"/>
                </a:moveTo>
                <a:cubicBezTo>
                  <a:pt x="341914" y="22882"/>
                  <a:pt x="335498" y="17780"/>
                  <a:pt x="335498" y="11518"/>
                </a:cubicBezTo>
                <a:cubicBezTo>
                  <a:pt x="335498" y="5257"/>
                  <a:pt x="341914" y="155"/>
                  <a:pt x="349876" y="155"/>
                </a:cubicBezTo>
                <a:lnTo>
                  <a:pt x="445965" y="155"/>
                </a:lnTo>
                <a:cubicBezTo>
                  <a:pt x="453927" y="155"/>
                  <a:pt x="460343" y="5257"/>
                  <a:pt x="460343" y="11518"/>
                </a:cubicBezTo>
                <a:cubicBezTo>
                  <a:pt x="460343" y="17780"/>
                  <a:pt x="453927" y="22882"/>
                  <a:pt x="445965" y="22882"/>
                </a:cubicBezTo>
                <a:lnTo>
                  <a:pt x="349876" y="22882"/>
                </a:lnTo>
                <a:close/>
                <a:moveTo>
                  <a:pt x="541976" y="22882"/>
                </a:moveTo>
                <a:cubicBezTo>
                  <a:pt x="534014" y="22882"/>
                  <a:pt x="527598" y="17780"/>
                  <a:pt x="527598" y="11518"/>
                </a:cubicBezTo>
                <a:cubicBezTo>
                  <a:pt x="527598" y="5257"/>
                  <a:pt x="534014" y="155"/>
                  <a:pt x="541976" y="155"/>
                </a:cubicBezTo>
                <a:lnTo>
                  <a:pt x="638065" y="155"/>
                </a:lnTo>
                <a:cubicBezTo>
                  <a:pt x="646027" y="155"/>
                  <a:pt x="652443" y="5257"/>
                  <a:pt x="652443" y="11518"/>
                </a:cubicBezTo>
                <a:cubicBezTo>
                  <a:pt x="652443" y="17780"/>
                  <a:pt x="646027" y="22882"/>
                  <a:pt x="638065" y="22882"/>
                </a:cubicBezTo>
                <a:lnTo>
                  <a:pt x="542053" y="22882"/>
                </a:lnTo>
                <a:close/>
                <a:moveTo>
                  <a:pt x="734076" y="22882"/>
                </a:moveTo>
                <a:cubicBezTo>
                  <a:pt x="726113" y="22882"/>
                  <a:pt x="719697" y="17780"/>
                  <a:pt x="719697" y="11518"/>
                </a:cubicBezTo>
                <a:cubicBezTo>
                  <a:pt x="719697" y="5257"/>
                  <a:pt x="726113" y="155"/>
                  <a:pt x="734076" y="155"/>
                </a:cubicBezTo>
                <a:lnTo>
                  <a:pt x="830087" y="155"/>
                </a:lnTo>
                <a:cubicBezTo>
                  <a:pt x="838049" y="155"/>
                  <a:pt x="844465" y="5257"/>
                  <a:pt x="844465" y="11518"/>
                </a:cubicBezTo>
                <a:cubicBezTo>
                  <a:pt x="844465" y="17780"/>
                  <a:pt x="838049" y="22882"/>
                  <a:pt x="830087" y="22882"/>
                </a:cubicBezTo>
                <a:lnTo>
                  <a:pt x="734076" y="22882"/>
                </a:lnTo>
                <a:close/>
                <a:moveTo>
                  <a:pt x="2366189" y="22882"/>
                </a:moveTo>
                <a:lnTo>
                  <a:pt x="2270177" y="22882"/>
                </a:lnTo>
                <a:cubicBezTo>
                  <a:pt x="2262215" y="22882"/>
                  <a:pt x="2255799" y="17780"/>
                  <a:pt x="2255799" y="11518"/>
                </a:cubicBezTo>
                <a:cubicBezTo>
                  <a:pt x="2255799" y="5257"/>
                  <a:pt x="2262292" y="0"/>
                  <a:pt x="2270255" y="0"/>
                </a:cubicBezTo>
                <a:lnTo>
                  <a:pt x="2366266" y="0"/>
                </a:lnTo>
                <a:cubicBezTo>
                  <a:pt x="2374228" y="0"/>
                  <a:pt x="2380644" y="5102"/>
                  <a:pt x="2380644" y="11364"/>
                </a:cubicBezTo>
                <a:cubicBezTo>
                  <a:pt x="2380644" y="17625"/>
                  <a:pt x="2374228" y="22727"/>
                  <a:pt x="2366266" y="22727"/>
                </a:cubicBezTo>
                <a:close/>
                <a:moveTo>
                  <a:pt x="926175" y="22882"/>
                </a:moveTo>
                <a:cubicBezTo>
                  <a:pt x="918213" y="22882"/>
                  <a:pt x="911797" y="17780"/>
                  <a:pt x="911797" y="11518"/>
                </a:cubicBezTo>
                <a:cubicBezTo>
                  <a:pt x="911797" y="5257"/>
                  <a:pt x="918291" y="0"/>
                  <a:pt x="926253" y="0"/>
                </a:cubicBezTo>
                <a:lnTo>
                  <a:pt x="1022264" y="0"/>
                </a:lnTo>
                <a:cubicBezTo>
                  <a:pt x="1030226" y="0"/>
                  <a:pt x="1036642" y="5102"/>
                  <a:pt x="1036642" y="11364"/>
                </a:cubicBezTo>
                <a:cubicBezTo>
                  <a:pt x="1036642" y="17625"/>
                  <a:pt x="1030226" y="22727"/>
                  <a:pt x="1022264" y="22727"/>
                </a:cubicBezTo>
                <a:lnTo>
                  <a:pt x="926253" y="22727"/>
                </a:lnTo>
                <a:close/>
                <a:moveTo>
                  <a:pt x="1118198" y="22882"/>
                </a:moveTo>
                <a:cubicBezTo>
                  <a:pt x="1110235" y="22882"/>
                  <a:pt x="1103819" y="17780"/>
                  <a:pt x="1103819" y="11518"/>
                </a:cubicBezTo>
                <a:cubicBezTo>
                  <a:pt x="1103819" y="5257"/>
                  <a:pt x="1110235" y="155"/>
                  <a:pt x="1118198" y="155"/>
                </a:cubicBezTo>
                <a:lnTo>
                  <a:pt x="1214209" y="155"/>
                </a:lnTo>
                <a:cubicBezTo>
                  <a:pt x="1222171" y="155"/>
                  <a:pt x="1228588" y="5257"/>
                  <a:pt x="1228588" y="11518"/>
                </a:cubicBezTo>
                <a:cubicBezTo>
                  <a:pt x="1228588" y="17780"/>
                  <a:pt x="1222171" y="22882"/>
                  <a:pt x="1214209" y="22882"/>
                </a:cubicBezTo>
                <a:lnTo>
                  <a:pt x="1118198" y="22882"/>
                </a:lnTo>
                <a:close/>
                <a:moveTo>
                  <a:pt x="2174243" y="22882"/>
                </a:moveTo>
                <a:lnTo>
                  <a:pt x="2078309" y="22882"/>
                </a:lnTo>
                <a:cubicBezTo>
                  <a:pt x="2070347" y="22882"/>
                  <a:pt x="2063931" y="17780"/>
                  <a:pt x="2063931" y="11518"/>
                </a:cubicBezTo>
                <a:cubicBezTo>
                  <a:pt x="2063931" y="5257"/>
                  <a:pt x="2070347" y="155"/>
                  <a:pt x="2078309" y="155"/>
                </a:cubicBezTo>
                <a:lnTo>
                  <a:pt x="2174243" y="155"/>
                </a:lnTo>
                <a:cubicBezTo>
                  <a:pt x="2182206" y="155"/>
                  <a:pt x="2188622" y="5257"/>
                  <a:pt x="2188622" y="11518"/>
                </a:cubicBezTo>
                <a:cubicBezTo>
                  <a:pt x="2188622" y="17780"/>
                  <a:pt x="2182206" y="22882"/>
                  <a:pt x="2174243" y="22882"/>
                </a:cubicBezTo>
                <a:close/>
                <a:moveTo>
                  <a:pt x="1406463" y="22882"/>
                </a:moveTo>
                <a:lnTo>
                  <a:pt x="1310452" y="22882"/>
                </a:lnTo>
                <a:cubicBezTo>
                  <a:pt x="1302490" y="22882"/>
                  <a:pt x="1296074" y="17780"/>
                  <a:pt x="1296074" y="11518"/>
                </a:cubicBezTo>
                <a:cubicBezTo>
                  <a:pt x="1296074" y="5257"/>
                  <a:pt x="1302567" y="0"/>
                  <a:pt x="1310452" y="0"/>
                </a:cubicBezTo>
                <a:lnTo>
                  <a:pt x="1406463" y="0"/>
                </a:lnTo>
                <a:cubicBezTo>
                  <a:pt x="1414426" y="0"/>
                  <a:pt x="1420842" y="5102"/>
                  <a:pt x="1420842" y="11364"/>
                </a:cubicBezTo>
                <a:cubicBezTo>
                  <a:pt x="1420842" y="17625"/>
                  <a:pt x="1414426" y="22727"/>
                  <a:pt x="1406463" y="22727"/>
                </a:cubicBezTo>
                <a:close/>
                <a:moveTo>
                  <a:pt x="1982298" y="22882"/>
                </a:moveTo>
                <a:lnTo>
                  <a:pt x="1886365" y="22882"/>
                </a:lnTo>
                <a:cubicBezTo>
                  <a:pt x="1878402" y="22882"/>
                  <a:pt x="1871986" y="17780"/>
                  <a:pt x="1871986" y="11518"/>
                </a:cubicBezTo>
                <a:cubicBezTo>
                  <a:pt x="1871986" y="5257"/>
                  <a:pt x="1878402" y="155"/>
                  <a:pt x="1886365" y="155"/>
                </a:cubicBezTo>
                <a:lnTo>
                  <a:pt x="1982298" y="155"/>
                </a:lnTo>
                <a:cubicBezTo>
                  <a:pt x="1990261" y="155"/>
                  <a:pt x="1996677" y="5257"/>
                  <a:pt x="1996677" y="11518"/>
                </a:cubicBezTo>
                <a:cubicBezTo>
                  <a:pt x="1996677" y="17780"/>
                  <a:pt x="1990261" y="22882"/>
                  <a:pt x="1982298" y="22882"/>
                </a:cubicBezTo>
                <a:close/>
                <a:moveTo>
                  <a:pt x="1790431" y="22882"/>
                </a:moveTo>
                <a:lnTo>
                  <a:pt x="1694419" y="22882"/>
                </a:lnTo>
                <a:cubicBezTo>
                  <a:pt x="1686457" y="22882"/>
                  <a:pt x="1680041" y="17780"/>
                  <a:pt x="1680041" y="11518"/>
                </a:cubicBezTo>
                <a:cubicBezTo>
                  <a:pt x="1680041" y="5257"/>
                  <a:pt x="1686457" y="155"/>
                  <a:pt x="1694419" y="155"/>
                </a:cubicBezTo>
                <a:lnTo>
                  <a:pt x="1790431" y="155"/>
                </a:lnTo>
                <a:cubicBezTo>
                  <a:pt x="1798393" y="155"/>
                  <a:pt x="1804809" y="5257"/>
                  <a:pt x="1804809" y="11518"/>
                </a:cubicBezTo>
                <a:cubicBezTo>
                  <a:pt x="1804809" y="17780"/>
                  <a:pt x="1798393" y="22882"/>
                  <a:pt x="1790431" y="22882"/>
                </a:cubicBezTo>
                <a:close/>
                <a:moveTo>
                  <a:pt x="1598408" y="22882"/>
                </a:moveTo>
                <a:lnTo>
                  <a:pt x="1502397" y="22882"/>
                </a:lnTo>
                <a:cubicBezTo>
                  <a:pt x="1494435" y="22882"/>
                  <a:pt x="1488019" y="17780"/>
                  <a:pt x="1488019" y="11518"/>
                </a:cubicBezTo>
                <a:cubicBezTo>
                  <a:pt x="1488019" y="5257"/>
                  <a:pt x="1494435" y="155"/>
                  <a:pt x="1502397" y="155"/>
                </a:cubicBezTo>
                <a:lnTo>
                  <a:pt x="1598408" y="155"/>
                </a:lnTo>
                <a:cubicBezTo>
                  <a:pt x="1606371" y="155"/>
                  <a:pt x="1612787" y="5257"/>
                  <a:pt x="1612787" y="11518"/>
                </a:cubicBezTo>
                <a:cubicBezTo>
                  <a:pt x="1612787" y="17780"/>
                  <a:pt x="1606371" y="22882"/>
                  <a:pt x="1598408" y="22882"/>
                </a:cubicBezTo>
                <a:close/>
              </a:path>
            </a:pathLst>
          </a:custGeom>
          <a:solidFill>
            <a:schemeClr val="accent5"/>
          </a:solidFill>
          <a:ln w="7719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ComponentBackground2"/>
          <p:cNvSpPr/>
          <p:nvPr>
            <p:custDataLst>
              <p:tags r:id="rId11"/>
            </p:custDataLst>
          </p:nvPr>
        </p:nvSpPr>
        <p:spPr>
          <a:xfrm>
            <a:off x="2643505" y="1409700"/>
            <a:ext cx="1743075" cy="690880"/>
          </a:xfrm>
          <a:custGeom>
            <a:avLst/>
            <a:gdLst>
              <a:gd name="connsiteX0" fmla="*/ 2501161 w 2620211"/>
              <a:gd name="connsiteY0" fmla="*/ 0 h 843691"/>
              <a:gd name="connsiteX1" fmla="*/ 119202 w 2620211"/>
              <a:gd name="connsiteY1" fmla="*/ 0 h 843691"/>
              <a:gd name="connsiteX2" fmla="*/ 0 w 2620211"/>
              <a:gd name="connsiteY2" fmla="*/ 94388 h 843691"/>
              <a:gd name="connsiteX3" fmla="*/ 0 w 2620211"/>
              <a:gd name="connsiteY3" fmla="*/ 577845 h 843691"/>
              <a:gd name="connsiteX4" fmla="*/ 99490 w 2620211"/>
              <a:gd name="connsiteY4" fmla="*/ 654298 h 843691"/>
              <a:gd name="connsiteX5" fmla="*/ 104128 w 2620211"/>
              <a:gd name="connsiteY5" fmla="*/ 655148 h 843691"/>
              <a:gd name="connsiteX6" fmla="*/ 279685 w 2620211"/>
              <a:gd name="connsiteY6" fmla="*/ 746367 h 843691"/>
              <a:gd name="connsiteX7" fmla="*/ 338126 w 2620211"/>
              <a:gd name="connsiteY7" fmla="*/ 837508 h 843691"/>
              <a:gd name="connsiteX8" fmla="*/ 343151 w 2620211"/>
              <a:gd name="connsiteY8" fmla="*/ 843692 h 843691"/>
              <a:gd name="connsiteX9" fmla="*/ 349026 w 2620211"/>
              <a:gd name="connsiteY9" fmla="*/ 837276 h 843691"/>
              <a:gd name="connsiteX10" fmla="*/ 746831 w 2620211"/>
              <a:gd name="connsiteY10" fmla="*/ 654066 h 843691"/>
              <a:gd name="connsiteX11" fmla="*/ 2516003 w 2620211"/>
              <a:gd name="connsiteY11" fmla="*/ 654066 h 843691"/>
              <a:gd name="connsiteX12" fmla="*/ 2613870 w 2620211"/>
              <a:gd name="connsiteY12" fmla="*/ 577767 h 843691"/>
              <a:gd name="connsiteX13" fmla="*/ 2620209 w 2620211"/>
              <a:gd name="connsiteY13" fmla="*/ 94929 h 843691"/>
              <a:gd name="connsiteX14" fmla="*/ 2585654 w 2620211"/>
              <a:gd name="connsiteY14" fmla="*/ 27829 h 843691"/>
              <a:gd name="connsiteX15" fmla="*/ 2501161 w 2620211"/>
              <a:gd name="connsiteY15" fmla="*/ 0 h 84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20211" h="843691">
                <a:moveTo>
                  <a:pt x="2501161" y="0"/>
                </a:moveTo>
                <a:lnTo>
                  <a:pt x="119202" y="0"/>
                </a:lnTo>
                <a:cubicBezTo>
                  <a:pt x="53494" y="0"/>
                  <a:pt x="0" y="42362"/>
                  <a:pt x="0" y="94388"/>
                </a:cubicBezTo>
                <a:lnTo>
                  <a:pt x="0" y="577845"/>
                </a:lnTo>
                <a:cubicBezTo>
                  <a:pt x="0" y="617656"/>
                  <a:pt x="31617" y="641930"/>
                  <a:pt x="99490" y="654298"/>
                </a:cubicBezTo>
                <a:lnTo>
                  <a:pt x="104128" y="655148"/>
                </a:lnTo>
                <a:cubicBezTo>
                  <a:pt x="183055" y="668599"/>
                  <a:pt x="243120" y="689239"/>
                  <a:pt x="279685" y="746367"/>
                </a:cubicBezTo>
                <a:lnTo>
                  <a:pt x="338126" y="837508"/>
                </a:lnTo>
                <a:cubicBezTo>
                  <a:pt x="340600" y="841373"/>
                  <a:pt x="342223" y="842996"/>
                  <a:pt x="343151" y="843692"/>
                </a:cubicBezTo>
                <a:cubicBezTo>
                  <a:pt x="344156" y="842996"/>
                  <a:pt x="346089" y="841373"/>
                  <a:pt x="349026" y="837276"/>
                </a:cubicBezTo>
                <a:cubicBezTo>
                  <a:pt x="432282" y="721243"/>
                  <a:pt x="524042" y="654066"/>
                  <a:pt x="746831" y="654066"/>
                </a:cubicBezTo>
                <a:lnTo>
                  <a:pt x="2516003" y="654066"/>
                </a:lnTo>
                <a:cubicBezTo>
                  <a:pt x="2569265" y="654066"/>
                  <a:pt x="2613174" y="619821"/>
                  <a:pt x="2613870" y="577767"/>
                </a:cubicBezTo>
                <a:cubicBezTo>
                  <a:pt x="2616266" y="443568"/>
                  <a:pt x="2618894" y="233302"/>
                  <a:pt x="2620209" y="94929"/>
                </a:cubicBezTo>
                <a:cubicBezTo>
                  <a:pt x="2620440" y="69651"/>
                  <a:pt x="2608149" y="45764"/>
                  <a:pt x="2585654" y="27829"/>
                </a:cubicBezTo>
                <a:cubicBezTo>
                  <a:pt x="2563158" y="9895"/>
                  <a:pt x="2533087" y="0"/>
                  <a:pt x="2501161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accent5">
                <a:lumMod val="60000"/>
                <a:lumOff val="40000"/>
              </a:schemeClr>
            </a:solidFill>
            <a:prstDash val="solid"/>
            <a:miter/>
          </a:ln>
        </p:spPr>
        <p:txBody>
          <a:bodyPr wrap="square" rtlCol="0" anchor="ctr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2"/>
          <p:cNvSpPr txBox="1"/>
          <p:nvPr>
            <p:custDataLst>
              <p:tags r:id="rId12"/>
            </p:custDataLst>
          </p:nvPr>
        </p:nvSpPr>
        <p:spPr>
          <a:xfrm flipH="1">
            <a:off x="2643505" y="2147570"/>
            <a:ext cx="1862455" cy="60769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对周边夹层、窨井等场所全面检测，确定警戒范围。</a:t>
            </a:r>
            <a:endParaRPr lang="zh-CN" altLang="en-US" sz="9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Bullet2"/>
          <p:cNvSpPr txBox="1"/>
          <p:nvPr/>
        </p:nvSpPr>
        <p:spPr>
          <a:xfrm>
            <a:off x="2643505" y="1426210"/>
            <a:ext cx="1711325" cy="51562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3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泄漏检测范围</a:t>
            </a:r>
            <a:endParaRPr lang="zh-CN" altLang="en-US" sz="135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haape3"/>
          <p:cNvSpPr/>
          <p:nvPr>
            <p:custDataLst>
              <p:tags r:id="rId13"/>
            </p:custDataLst>
          </p:nvPr>
        </p:nvSpPr>
        <p:spPr>
          <a:xfrm>
            <a:off x="4801870" y="1350010"/>
            <a:ext cx="1765935" cy="588010"/>
          </a:xfrm>
          <a:custGeom>
            <a:avLst/>
            <a:gdLst>
              <a:gd name="connsiteX0" fmla="*/ 2544222 w 2655230"/>
              <a:gd name="connsiteY0" fmla="*/ 137 h 717824"/>
              <a:gd name="connsiteX1" fmla="*/ 118897 w 2655230"/>
              <a:gd name="connsiteY1" fmla="*/ 137 h 717824"/>
              <a:gd name="connsiteX2" fmla="*/ 6343 w 2655230"/>
              <a:gd name="connsiteY2" fmla="*/ 87259 h 717824"/>
              <a:gd name="connsiteX3" fmla="*/ 4 w 2655230"/>
              <a:gd name="connsiteY3" fmla="*/ 611918 h 717824"/>
              <a:gd name="connsiteX4" fmla="*/ 133739 w 2655230"/>
              <a:gd name="connsiteY4" fmla="*/ 717824 h 717824"/>
              <a:gd name="connsiteX5" fmla="*/ 2521341 w 2655230"/>
              <a:gd name="connsiteY5" fmla="*/ 717824 h 717824"/>
              <a:gd name="connsiteX6" fmla="*/ 2655231 w 2655230"/>
              <a:gd name="connsiteY6" fmla="*/ 612614 h 717824"/>
              <a:gd name="connsiteX7" fmla="*/ 2655231 w 2655230"/>
              <a:gd name="connsiteY7" fmla="*/ 87259 h 717824"/>
              <a:gd name="connsiteX8" fmla="*/ 2544222 w 2655230"/>
              <a:gd name="connsiteY8" fmla="*/ 137 h 71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5230" h="717824">
                <a:moveTo>
                  <a:pt x="2544222" y="137"/>
                </a:moveTo>
                <a:cubicBezTo>
                  <a:pt x="2542599" y="-172"/>
                  <a:pt x="118897" y="137"/>
                  <a:pt x="118897" y="137"/>
                </a:cubicBezTo>
                <a:cubicBezTo>
                  <a:pt x="57363" y="137"/>
                  <a:pt x="7193" y="38944"/>
                  <a:pt x="6343" y="87259"/>
                </a:cubicBezTo>
                <a:cubicBezTo>
                  <a:pt x="3946" y="219293"/>
                  <a:pt x="1395" y="469602"/>
                  <a:pt x="4" y="611918"/>
                </a:cubicBezTo>
                <a:cubicBezTo>
                  <a:pt x="-537" y="670283"/>
                  <a:pt x="59450" y="717824"/>
                  <a:pt x="133739" y="717824"/>
                </a:cubicBezTo>
                <a:cubicBezTo>
                  <a:pt x="589058" y="717824"/>
                  <a:pt x="2067259" y="717824"/>
                  <a:pt x="2521341" y="717824"/>
                </a:cubicBezTo>
                <a:cubicBezTo>
                  <a:pt x="2595320" y="717824"/>
                  <a:pt x="2655231" y="670747"/>
                  <a:pt x="2655231" y="612614"/>
                </a:cubicBezTo>
                <a:lnTo>
                  <a:pt x="2655231" y="87259"/>
                </a:lnTo>
                <a:cubicBezTo>
                  <a:pt x="2655231" y="33301"/>
                  <a:pt x="2603514" y="10883"/>
                  <a:pt x="2544222" y="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7719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hape3"/>
          <p:cNvSpPr/>
          <p:nvPr>
            <p:custDataLst>
              <p:tags r:id="rId14"/>
            </p:custDataLst>
          </p:nvPr>
        </p:nvSpPr>
        <p:spPr>
          <a:xfrm>
            <a:off x="4792345" y="1339215"/>
            <a:ext cx="1784985" cy="606425"/>
          </a:xfrm>
          <a:custGeom>
            <a:avLst/>
            <a:gdLst>
              <a:gd name="connsiteX0" fmla="*/ 418831 w 2683983"/>
              <a:gd name="connsiteY0" fmla="*/ 740492 h 740491"/>
              <a:gd name="connsiteX1" fmla="*/ 322666 w 2683983"/>
              <a:gd name="connsiteY1" fmla="*/ 740492 h 740491"/>
              <a:gd name="connsiteX2" fmla="*/ 308287 w 2683983"/>
              <a:gd name="connsiteY2" fmla="*/ 729128 h 740491"/>
              <a:gd name="connsiteX3" fmla="*/ 322666 w 2683983"/>
              <a:gd name="connsiteY3" fmla="*/ 717764 h 740491"/>
              <a:gd name="connsiteX4" fmla="*/ 418831 w 2683983"/>
              <a:gd name="connsiteY4" fmla="*/ 717764 h 740491"/>
              <a:gd name="connsiteX5" fmla="*/ 433210 w 2683983"/>
              <a:gd name="connsiteY5" fmla="*/ 729128 h 740491"/>
              <a:gd name="connsiteX6" fmla="*/ 418831 w 2683983"/>
              <a:gd name="connsiteY6" fmla="*/ 740492 h 740491"/>
              <a:gd name="connsiteX7" fmla="*/ 226577 w 2683983"/>
              <a:gd name="connsiteY7" fmla="*/ 740492 h 740491"/>
              <a:gd name="connsiteX8" fmla="*/ 147882 w 2683983"/>
              <a:gd name="connsiteY8" fmla="*/ 740492 h 740491"/>
              <a:gd name="connsiteX9" fmla="*/ 128633 w 2683983"/>
              <a:gd name="connsiteY9" fmla="*/ 739487 h 740491"/>
              <a:gd name="connsiteX10" fmla="*/ 116187 w 2683983"/>
              <a:gd name="connsiteY10" fmla="*/ 726732 h 740491"/>
              <a:gd name="connsiteX11" fmla="*/ 132267 w 2683983"/>
              <a:gd name="connsiteY11" fmla="*/ 716914 h 740491"/>
              <a:gd name="connsiteX12" fmla="*/ 147805 w 2683983"/>
              <a:gd name="connsiteY12" fmla="*/ 717687 h 740491"/>
              <a:gd name="connsiteX13" fmla="*/ 226500 w 2683983"/>
              <a:gd name="connsiteY13" fmla="*/ 717687 h 740491"/>
              <a:gd name="connsiteX14" fmla="*/ 240878 w 2683983"/>
              <a:gd name="connsiteY14" fmla="*/ 729051 h 740491"/>
              <a:gd name="connsiteX15" fmla="*/ 226500 w 2683983"/>
              <a:gd name="connsiteY15" fmla="*/ 740414 h 740491"/>
              <a:gd name="connsiteX16" fmla="*/ 611086 w 2683983"/>
              <a:gd name="connsiteY16" fmla="*/ 740492 h 740491"/>
              <a:gd name="connsiteX17" fmla="*/ 514997 w 2683983"/>
              <a:gd name="connsiteY17" fmla="*/ 740492 h 740491"/>
              <a:gd name="connsiteX18" fmla="*/ 500619 w 2683983"/>
              <a:gd name="connsiteY18" fmla="*/ 729128 h 740491"/>
              <a:gd name="connsiteX19" fmla="*/ 514997 w 2683983"/>
              <a:gd name="connsiteY19" fmla="*/ 717764 h 740491"/>
              <a:gd name="connsiteX20" fmla="*/ 611086 w 2683983"/>
              <a:gd name="connsiteY20" fmla="*/ 717764 h 740491"/>
              <a:gd name="connsiteX21" fmla="*/ 625464 w 2683983"/>
              <a:gd name="connsiteY21" fmla="*/ 729128 h 740491"/>
              <a:gd name="connsiteX22" fmla="*/ 611086 w 2683983"/>
              <a:gd name="connsiteY22" fmla="*/ 740492 h 740491"/>
              <a:gd name="connsiteX23" fmla="*/ 1379562 w 2683983"/>
              <a:gd name="connsiteY23" fmla="*/ 740492 h 740491"/>
              <a:gd name="connsiteX24" fmla="*/ 1283473 w 2683983"/>
              <a:gd name="connsiteY24" fmla="*/ 740492 h 740491"/>
              <a:gd name="connsiteX25" fmla="*/ 1269095 w 2683983"/>
              <a:gd name="connsiteY25" fmla="*/ 729128 h 740491"/>
              <a:gd name="connsiteX26" fmla="*/ 1283473 w 2683983"/>
              <a:gd name="connsiteY26" fmla="*/ 717764 h 740491"/>
              <a:gd name="connsiteX27" fmla="*/ 1379562 w 2683983"/>
              <a:gd name="connsiteY27" fmla="*/ 717764 h 740491"/>
              <a:gd name="connsiteX28" fmla="*/ 1393940 w 2683983"/>
              <a:gd name="connsiteY28" fmla="*/ 729128 h 740491"/>
              <a:gd name="connsiteX29" fmla="*/ 1379562 w 2683983"/>
              <a:gd name="connsiteY29" fmla="*/ 740492 h 740491"/>
              <a:gd name="connsiteX30" fmla="*/ 995362 w 2683983"/>
              <a:gd name="connsiteY30" fmla="*/ 740492 h 740491"/>
              <a:gd name="connsiteX31" fmla="*/ 899274 w 2683983"/>
              <a:gd name="connsiteY31" fmla="*/ 740492 h 740491"/>
              <a:gd name="connsiteX32" fmla="*/ 884895 w 2683983"/>
              <a:gd name="connsiteY32" fmla="*/ 729128 h 740491"/>
              <a:gd name="connsiteX33" fmla="*/ 899274 w 2683983"/>
              <a:gd name="connsiteY33" fmla="*/ 717764 h 740491"/>
              <a:gd name="connsiteX34" fmla="*/ 995362 w 2683983"/>
              <a:gd name="connsiteY34" fmla="*/ 717764 h 740491"/>
              <a:gd name="connsiteX35" fmla="*/ 1009741 w 2683983"/>
              <a:gd name="connsiteY35" fmla="*/ 729128 h 740491"/>
              <a:gd name="connsiteX36" fmla="*/ 995362 w 2683983"/>
              <a:gd name="connsiteY36" fmla="*/ 740492 h 740491"/>
              <a:gd name="connsiteX37" fmla="*/ 803263 w 2683983"/>
              <a:gd name="connsiteY37" fmla="*/ 740492 h 740491"/>
              <a:gd name="connsiteX38" fmla="*/ 707174 w 2683983"/>
              <a:gd name="connsiteY38" fmla="*/ 740492 h 740491"/>
              <a:gd name="connsiteX39" fmla="*/ 692796 w 2683983"/>
              <a:gd name="connsiteY39" fmla="*/ 729128 h 740491"/>
              <a:gd name="connsiteX40" fmla="*/ 707174 w 2683983"/>
              <a:gd name="connsiteY40" fmla="*/ 717764 h 740491"/>
              <a:gd name="connsiteX41" fmla="*/ 803263 w 2683983"/>
              <a:gd name="connsiteY41" fmla="*/ 717764 h 740491"/>
              <a:gd name="connsiteX42" fmla="*/ 817641 w 2683983"/>
              <a:gd name="connsiteY42" fmla="*/ 729128 h 740491"/>
              <a:gd name="connsiteX43" fmla="*/ 803263 w 2683983"/>
              <a:gd name="connsiteY43" fmla="*/ 740492 h 740491"/>
              <a:gd name="connsiteX44" fmla="*/ 1187539 w 2683983"/>
              <a:gd name="connsiteY44" fmla="*/ 740492 h 740491"/>
              <a:gd name="connsiteX45" fmla="*/ 1091451 w 2683983"/>
              <a:gd name="connsiteY45" fmla="*/ 740492 h 740491"/>
              <a:gd name="connsiteX46" fmla="*/ 1077072 w 2683983"/>
              <a:gd name="connsiteY46" fmla="*/ 729128 h 740491"/>
              <a:gd name="connsiteX47" fmla="*/ 1091451 w 2683983"/>
              <a:gd name="connsiteY47" fmla="*/ 717764 h 740491"/>
              <a:gd name="connsiteX48" fmla="*/ 1187539 w 2683983"/>
              <a:gd name="connsiteY48" fmla="*/ 717764 h 740491"/>
              <a:gd name="connsiteX49" fmla="*/ 1201918 w 2683983"/>
              <a:gd name="connsiteY49" fmla="*/ 729128 h 740491"/>
              <a:gd name="connsiteX50" fmla="*/ 1187539 w 2683983"/>
              <a:gd name="connsiteY50" fmla="*/ 740492 h 740491"/>
              <a:gd name="connsiteX51" fmla="*/ 1955938 w 2683983"/>
              <a:gd name="connsiteY51" fmla="*/ 740492 h 740491"/>
              <a:gd name="connsiteX52" fmla="*/ 1859849 w 2683983"/>
              <a:gd name="connsiteY52" fmla="*/ 740492 h 740491"/>
              <a:gd name="connsiteX53" fmla="*/ 1845471 w 2683983"/>
              <a:gd name="connsiteY53" fmla="*/ 729128 h 740491"/>
              <a:gd name="connsiteX54" fmla="*/ 1859849 w 2683983"/>
              <a:gd name="connsiteY54" fmla="*/ 717764 h 740491"/>
              <a:gd name="connsiteX55" fmla="*/ 1955938 w 2683983"/>
              <a:gd name="connsiteY55" fmla="*/ 717764 h 740491"/>
              <a:gd name="connsiteX56" fmla="*/ 1970316 w 2683983"/>
              <a:gd name="connsiteY56" fmla="*/ 729128 h 740491"/>
              <a:gd name="connsiteX57" fmla="*/ 1955938 w 2683983"/>
              <a:gd name="connsiteY57" fmla="*/ 740492 h 740491"/>
              <a:gd name="connsiteX58" fmla="*/ 1763838 w 2683983"/>
              <a:gd name="connsiteY58" fmla="*/ 740492 h 740491"/>
              <a:gd name="connsiteX59" fmla="*/ 1667750 w 2683983"/>
              <a:gd name="connsiteY59" fmla="*/ 740492 h 740491"/>
              <a:gd name="connsiteX60" fmla="*/ 1653371 w 2683983"/>
              <a:gd name="connsiteY60" fmla="*/ 729128 h 740491"/>
              <a:gd name="connsiteX61" fmla="*/ 1667750 w 2683983"/>
              <a:gd name="connsiteY61" fmla="*/ 717764 h 740491"/>
              <a:gd name="connsiteX62" fmla="*/ 1763838 w 2683983"/>
              <a:gd name="connsiteY62" fmla="*/ 717764 h 740491"/>
              <a:gd name="connsiteX63" fmla="*/ 1778217 w 2683983"/>
              <a:gd name="connsiteY63" fmla="*/ 729128 h 740491"/>
              <a:gd name="connsiteX64" fmla="*/ 1763838 w 2683983"/>
              <a:gd name="connsiteY64" fmla="*/ 740492 h 740491"/>
              <a:gd name="connsiteX65" fmla="*/ 1571739 w 2683983"/>
              <a:gd name="connsiteY65" fmla="*/ 740492 h 740491"/>
              <a:gd name="connsiteX66" fmla="*/ 1475650 w 2683983"/>
              <a:gd name="connsiteY66" fmla="*/ 740492 h 740491"/>
              <a:gd name="connsiteX67" fmla="*/ 1461272 w 2683983"/>
              <a:gd name="connsiteY67" fmla="*/ 729128 h 740491"/>
              <a:gd name="connsiteX68" fmla="*/ 1475650 w 2683983"/>
              <a:gd name="connsiteY68" fmla="*/ 717764 h 740491"/>
              <a:gd name="connsiteX69" fmla="*/ 1571739 w 2683983"/>
              <a:gd name="connsiteY69" fmla="*/ 717764 h 740491"/>
              <a:gd name="connsiteX70" fmla="*/ 1586117 w 2683983"/>
              <a:gd name="connsiteY70" fmla="*/ 729128 h 740491"/>
              <a:gd name="connsiteX71" fmla="*/ 1571739 w 2683983"/>
              <a:gd name="connsiteY71" fmla="*/ 740492 h 740491"/>
              <a:gd name="connsiteX72" fmla="*/ 2148192 w 2683983"/>
              <a:gd name="connsiteY72" fmla="*/ 740492 h 740491"/>
              <a:gd name="connsiteX73" fmla="*/ 2052104 w 2683983"/>
              <a:gd name="connsiteY73" fmla="*/ 740492 h 740491"/>
              <a:gd name="connsiteX74" fmla="*/ 2037725 w 2683983"/>
              <a:gd name="connsiteY74" fmla="*/ 729128 h 740491"/>
              <a:gd name="connsiteX75" fmla="*/ 2052104 w 2683983"/>
              <a:gd name="connsiteY75" fmla="*/ 717764 h 740491"/>
              <a:gd name="connsiteX76" fmla="*/ 2148192 w 2683983"/>
              <a:gd name="connsiteY76" fmla="*/ 717764 h 740491"/>
              <a:gd name="connsiteX77" fmla="*/ 2162571 w 2683983"/>
              <a:gd name="connsiteY77" fmla="*/ 729128 h 740491"/>
              <a:gd name="connsiteX78" fmla="*/ 2148192 w 2683983"/>
              <a:gd name="connsiteY78" fmla="*/ 740492 h 740491"/>
              <a:gd name="connsiteX79" fmla="*/ 2340446 w 2683983"/>
              <a:gd name="connsiteY79" fmla="*/ 740492 h 740491"/>
              <a:gd name="connsiteX80" fmla="*/ 2244281 w 2683983"/>
              <a:gd name="connsiteY80" fmla="*/ 740492 h 740491"/>
              <a:gd name="connsiteX81" fmla="*/ 2229902 w 2683983"/>
              <a:gd name="connsiteY81" fmla="*/ 729128 h 740491"/>
              <a:gd name="connsiteX82" fmla="*/ 2244281 w 2683983"/>
              <a:gd name="connsiteY82" fmla="*/ 717764 h 740491"/>
              <a:gd name="connsiteX83" fmla="*/ 2340446 w 2683983"/>
              <a:gd name="connsiteY83" fmla="*/ 717764 h 740491"/>
              <a:gd name="connsiteX84" fmla="*/ 2354825 w 2683983"/>
              <a:gd name="connsiteY84" fmla="*/ 729128 h 740491"/>
              <a:gd name="connsiteX85" fmla="*/ 2340446 w 2683983"/>
              <a:gd name="connsiteY85" fmla="*/ 740492 h 740491"/>
              <a:gd name="connsiteX86" fmla="*/ 2532778 w 2683983"/>
              <a:gd name="connsiteY86" fmla="*/ 740492 h 740491"/>
              <a:gd name="connsiteX87" fmla="*/ 2436612 w 2683983"/>
              <a:gd name="connsiteY87" fmla="*/ 740492 h 740491"/>
              <a:gd name="connsiteX88" fmla="*/ 2422234 w 2683983"/>
              <a:gd name="connsiteY88" fmla="*/ 729128 h 740491"/>
              <a:gd name="connsiteX89" fmla="*/ 2436612 w 2683983"/>
              <a:gd name="connsiteY89" fmla="*/ 717764 h 740491"/>
              <a:gd name="connsiteX90" fmla="*/ 2532778 w 2683983"/>
              <a:gd name="connsiteY90" fmla="*/ 717764 h 740491"/>
              <a:gd name="connsiteX91" fmla="*/ 2547157 w 2683983"/>
              <a:gd name="connsiteY91" fmla="*/ 729128 h 740491"/>
              <a:gd name="connsiteX92" fmla="*/ 2532778 w 2683983"/>
              <a:gd name="connsiteY92" fmla="*/ 740492 h 740491"/>
              <a:gd name="connsiteX93" fmla="*/ 2621445 w 2683983"/>
              <a:gd name="connsiteY93" fmla="*/ 716064 h 740491"/>
              <a:gd name="connsiteX94" fmla="*/ 2610391 w 2683983"/>
              <a:gd name="connsiteY94" fmla="*/ 711967 h 740491"/>
              <a:gd name="connsiteX95" fmla="*/ 2612246 w 2683983"/>
              <a:gd name="connsiteY95" fmla="*/ 695965 h 740491"/>
              <a:gd name="connsiteX96" fmla="*/ 2653758 w 2683983"/>
              <a:gd name="connsiteY96" fmla="*/ 638528 h 740491"/>
              <a:gd name="connsiteX97" fmla="*/ 2670224 w 2683983"/>
              <a:gd name="connsiteY97" fmla="*/ 629020 h 740491"/>
              <a:gd name="connsiteX98" fmla="*/ 2682206 w 2683983"/>
              <a:gd name="connsiteY98" fmla="*/ 642007 h 740491"/>
              <a:gd name="connsiteX99" fmla="*/ 2630644 w 2683983"/>
              <a:gd name="connsiteY99" fmla="*/ 713435 h 740491"/>
              <a:gd name="connsiteX100" fmla="*/ 2621445 w 2683983"/>
              <a:gd name="connsiteY100" fmla="*/ 716064 h 740491"/>
              <a:gd name="connsiteX101" fmla="*/ 47774 w 2683983"/>
              <a:gd name="connsiteY101" fmla="*/ 704932 h 740491"/>
              <a:gd name="connsiteX102" fmla="*/ 37028 w 2683983"/>
              <a:gd name="connsiteY102" fmla="*/ 701144 h 740491"/>
              <a:gd name="connsiteX103" fmla="*/ 0 w 2683983"/>
              <a:gd name="connsiteY103" fmla="*/ 624304 h 740491"/>
              <a:gd name="connsiteX104" fmla="*/ 14378 w 2683983"/>
              <a:gd name="connsiteY104" fmla="*/ 612941 h 740491"/>
              <a:gd name="connsiteX105" fmla="*/ 14378 w 2683983"/>
              <a:gd name="connsiteY105" fmla="*/ 612941 h 740491"/>
              <a:gd name="connsiteX106" fmla="*/ 28757 w 2683983"/>
              <a:gd name="connsiteY106" fmla="*/ 624304 h 740491"/>
              <a:gd name="connsiteX107" fmla="*/ 58519 w 2683983"/>
              <a:gd name="connsiteY107" fmla="*/ 686070 h 740491"/>
              <a:gd name="connsiteX108" fmla="*/ 57282 w 2683983"/>
              <a:gd name="connsiteY108" fmla="*/ 702149 h 740491"/>
              <a:gd name="connsiteX109" fmla="*/ 47696 w 2683983"/>
              <a:gd name="connsiteY109" fmla="*/ 705009 h 740491"/>
              <a:gd name="connsiteX110" fmla="*/ 2669606 w 2683983"/>
              <a:gd name="connsiteY110" fmla="*/ 575371 h 740491"/>
              <a:gd name="connsiteX111" fmla="*/ 2655227 w 2683983"/>
              <a:gd name="connsiteY111" fmla="*/ 564007 h 740491"/>
              <a:gd name="connsiteX112" fmla="*/ 2655227 w 2683983"/>
              <a:gd name="connsiteY112" fmla="*/ 487863 h 740491"/>
              <a:gd name="connsiteX113" fmla="*/ 2669606 w 2683983"/>
              <a:gd name="connsiteY113" fmla="*/ 476500 h 740491"/>
              <a:gd name="connsiteX114" fmla="*/ 2683984 w 2683983"/>
              <a:gd name="connsiteY114" fmla="*/ 487863 h 740491"/>
              <a:gd name="connsiteX115" fmla="*/ 2683984 w 2683983"/>
              <a:gd name="connsiteY115" fmla="*/ 564007 h 740491"/>
              <a:gd name="connsiteX116" fmla="*/ 2669606 w 2683983"/>
              <a:gd name="connsiteY116" fmla="*/ 575371 h 740491"/>
              <a:gd name="connsiteX117" fmla="*/ 15074 w 2683983"/>
              <a:gd name="connsiteY117" fmla="*/ 559678 h 740491"/>
              <a:gd name="connsiteX118" fmla="*/ 14920 w 2683983"/>
              <a:gd name="connsiteY118" fmla="*/ 559678 h 740491"/>
              <a:gd name="connsiteX119" fmla="*/ 618 w 2683983"/>
              <a:gd name="connsiteY119" fmla="*/ 548237 h 740491"/>
              <a:gd name="connsiteX120" fmla="*/ 1391 w 2683983"/>
              <a:gd name="connsiteY120" fmla="*/ 472325 h 740491"/>
              <a:gd name="connsiteX121" fmla="*/ 15925 w 2683983"/>
              <a:gd name="connsiteY121" fmla="*/ 461039 h 740491"/>
              <a:gd name="connsiteX122" fmla="*/ 30226 w 2683983"/>
              <a:gd name="connsiteY122" fmla="*/ 472480 h 740491"/>
              <a:gd name="connsiteX123" fmla="*/ 29453 w 2683983"/>
              <a:gd name="connsiteY123" fmla="*/ 548392 h 740491"/>
              <a:gd name="connsiteX124" fmla="*/ 15074 w 2683983"/>
              <a:gd name="connsiteY124" fmla="*/ 559678 h 740491"/>
              <a:gd name="connsiteX125" fmla="*/ 2669606 w 2683983"/>
              <a:gd name="connsiteY125" fmla="*/ 423160 h 740491"/>
              <a:gd name="connsiteX126" fmla="*/ 2655227 w 2683983"/>
              <a:gd name="connsiteY126" fmla="*/ 411797 h 740491"/>
              <a:gd name="connsiteX127" fmla="*/ 2655227 w 2683983"/>
              <a:gd name="connsiteY127" fmla="*/ 335730 h 740491"/>
              <a:gd name="connsiteX128" fmla="*/ 2669606 w 2683983"/>
              <a:gd name="connsiteY128" fmla="*/ 324366 h 740491"/>
              <a:gd name="connsiteX129" fmla="*/ 2683984 w 2683983"/>
              <a:gd name="connsiteY129" fmla="*/ 335730 h 740491"/>
              <a:gd name="connsiteX130" fmla="*/ 2683984 w 2683983"/>
              <a:gd name="connsiteY130" fmla="*/ 411797 h 740491"/>
              <a:gd name="connsiteX131" fmla="*/ 2669606 w 2683983"/>
              <a:gd name="connsiteY131" fmla="*/ 423160 h 740491"/>
              <a:gd name="connsiteX132" fmla="*/ 16698 w 2683983"/>
              <a:gd name="connsiteY132" fmla="*/ 407854 h 740491"/>
              <a:gd name="connsiteX133" fmla="*/ 16543 w 2683983"/>
              <a:gd name="connsiteY133" fmla="*/ 407854 h 740491"/>
              <a:gd name="connsiteX134" fmla="*/ 2319 w 2683983"/>
              <a:gd name="connsiteY134" fmla="*/ 396413 h 740491"/>
              <a:gd name="connsiteX135" fmla="*/ 3169 w 2683983"/>
              <a:gd name="connsiteY135" fmla="*/ 320501 h 740491"/>
              <a:gd name="connsiteX136" fmla="*/ 17548 w 2683983"/>
              <a:gd name="connsiteY136" fmla="*/ 309215 h 740491"/>
              <a:gd name="connsiteX137" fmla="*/ 17703 w 2683983"/>
              <a:gd name="connsiteY137" fmla="*/ 309215 h 740491"/>
              <a:gd name="connsiteX138" fmla="*/ 31926 w 2683983"/>
              <a:gd name="connsiteY138" fmla="*/ 320733 h 740491"/>
              <a:gd name="connsiteX139" fmla="*/ 31076 w 2683983"/>
              <a:gd name="connsiteY139" fmla="*/ 396645 h 740491"/>
              <a:gd name="connsiteX140" fmla="*/ 16698 w 2683983"/>
              <a:gd name="connsiteY140" fmla="*/ 407931 h 740491"/>
              <a:gd name="connsiteX141" fmla="*/ 2669606 w 2683983"/>
              <a:gd name="connsiteY141" fmla="*/ 271027 h 740491"/>
              <a:gd name="connsiteX142" fmla="*/ 2655227 w 2683983"/>
              <a:gd name="connsiteY142" fmla="*/ 259663 h 740491"/>
              <a:gd name="connsiteX143" fmla="*/ 2655227 w 2683983"/>
              <a:gd name="connsiteY143" fmla="*/ 183519 h 740491"/>
              <a:gd name="connsiteX144" fmla="*/ 2669606 w 2683983"/>
              <a:gd name="connsiteY144" fmla="*/ 172155 h 740491"/>
              <a:gd name="connsiteX145" fmla="*/ 2683984 w 2683983"/>
              <a:gd name="connsiteY145" fmla="*/ 183519 h 740491"/>
              <a:gd name="connsiteX146" fmla="*/ 2683984 w 2683983"/>
              <a:gd name="connsiteY146" fmla="*/ 259663 h 740491"/>
              <a:gd name="connsiteX147" fmla="*/ 2669606 w 2683983"/>
              <a:gd name="connsiteY147" fmla="*/ 271027 h 740491"/>
              <a:gd name="connsiteX148" fmla="*/ 18553 w 2683983"/>
              <a:gd name="connsiteY148" fmla="*/ 256030 h 740491"/>
              <a:gd name="connsiteX149" fmla="*/ 18398 w 2683983"/>
              <a:gd name="connsiteY149" fmla="*/ 256030 h 740491"/>
              <a:gd name="connsiteX150" fmla="*/ 4174 w 2683983"/>
              <a:gd name="connsiteY150" fmla="*/ 244511 h 740491"/>
              <a:gd name="connsiteX151" fmla="*/ 5257 w 2683983"/>
              <a:gd name="connsiteY151" fmla="*/ 168599 h 740491"/>
              <a:gd name="connsiteX152" fmla="*/ 19635 w 2683983"/>
              <a:gd name="connsiteY152" fmla="*/ 157390 h 740491"/>
              <a:gd name="connsiteX153" fmla="*/ 19790 w 2683983"/>
              <a:gd name="connsiteY153" fmla="*/ 157390 h 740491"/>
              <a:gd name="connsiteX154" fmla="*/ 34014 w 2683983"/>
              <a:gd name="connsiteY154" fmla="*/ 168908 h 740491"/>
              <a:gd name="connsiteX155" fmla="*/ 32931 w 2683983"/>
              <a:gd name="connsiteY155" fmla="*/ 244821 h 740491"/>
              <a:gd name="connsiteX156" fmla="*/ 18553 w 2683983"/>
              <a:gd name="connsiteY156" fmla="*/ 256107 h 740491"/>
              <a:gd name="connsiteX157" fmla="*/ 2669296 w 2683983"/>
              <a:gd name="connsiteY157" fmla="*/ 118661 h 740491"/>
              <a:gd name="connsiteX158" fmla="*/ 2654918 w 2683983"/>
              <a:gd name="connsiteY158" fmla="*/ 107297 h 740491"/>
              <a:gd name="connsiteX159" fmla="*/ 2654918 w 2683983"/>
              <a:gd name="connsiteY159" fmla="*/ 98717 h 740491"/>
              <a:gd name="connsiteX160" fmla="*/ 2626934 w 2683983"/>
              <a:gd name="connsiteY160" fmla="*/ 47774 h 740491"/>
              <a:gd name="connsiteX161" fmla="*/ 2625388 w 2683983"/>
              <a:gd name="connsiteY161" fmla="*/ 31694 h 740491"/>
              <a:gd name="connsiteX162" fmla="*/ 2645641 w 2683983"/>
              <a:gd name="connsiteY162" fmla="*/ 30458 h 740491"/>
              <a:gd name="connsiteX163" fmla="*/ 2683675 w 2683983"/>
              <a:gd name="connsiteY163" fmla="*/ 98717 h 740491"/>
              <a:gd name="connsiteX164" fmla="*/ 2683675 w 2683983"/>
              <a:gd name="connsiteY164" fmla="*/ 107297 h 740491"/>
              <a:gd name="connsiteX165" fmla="*/ 2669296 w 2683983"/>
              <a:gd name="connsiteY165" fmla="*/ 118661 h 740491"/>
              <a:gd name="connsiteX166" fmla="*/ 20717 w 2683983"/>
              <a:gd name="connsiteY166" fmla="*/ 104205 h 740491"/>
              <a:gd name="connsiteX167" fmla="*/ 19558 w 2683983"/>
              <a:gd name="connsiteY167" fmla="*/ 104205 h 740491"/>
              <a:gd name="connsiteX168" fmla="*/ 6339 w 2683983"/>
              <a:gd name="connsiteY168" fmla="*/ 91991 h 740491"/>
              <a:gd name="connsiteX169" fmla="*/ 57669 w 2683983"/>
              <a:gd name="connsiteY169" fmla="*/ 19558 h 740491"/>
              <a:gd name="connsiteX170" fmla="*/ 77768 w 2683983"/>
              <a:gd name="connsiteY170" fmla="*/ 22032 h 740491"/>
              <a:gd name="connsiteX171" fmla="*/ 74675 w 2683983"/>
              <a:gd name="connsiteY171" fmla="*/ 37956 h 740491"/>
              <a:gd name="connsiteX172" fmla="*/ 35019 w 2683983"/>
              <a:gd name="connsiteY172" fmla="*/ 93769 h 740491"/>
              <a:gd name="connsiteX173" fmla="*/ 20717 w 2683983"/>
              <a:gd name="connsiteY173" fmla="*/ 104283 h 740491"/>
              <a:gd name="connsiteX174" fmla="*/ 2558288 w 2683983"/>
              <a:gd name="connsiteY174" fmla="*/ 22882 h 740491"/>
              <a:gd name="connsiteX175" fmla="*/ 2557670 w 2683983"/>
              <a:gd name="connsiteY175" fmla="*/ 22882 h 740491"/>
              <a:gd name="connsiteX176" fmla="*/ 2462200 w 2683983"/>
              <a:gd name="connsiteY176" fmla="*/ 22882 h 740491"/>
              <a:gd name="connsiteX177" fmla="*/ 2447821 w 2683983"/>
              <a:gd name="connsiteY177" fmla="*/ 11518 h 740491"/>
              <a:gd name="connsiteX178" fmla="*/ 2462200 w 2683983"/>
              <a:gd name="connsiteY178" fmla="*/ 155 h 740491"/>
              <a:gd name="connsiteX179" fmla="*/ 2462200 w 2683983"/>
              <a:gd name="connsiteY179" fmla="*/ 155 h 740491"/>
              <a:gd name="connsiteX180" fmla="*/ 2561689 w 2683983"/>
              <a:gd name="connsiteY180" fmla="*/ 541 h 740491"/>
              <a:gd name="connsiteX181" fmla="*/ 2572280 w 2683983"/>
              <a:gd name="connsiteY181" fmla="*/ 14301 h 740491"/>
              <a:gd name="connsiteX182" fmla="*/ 2558288 w 2683983"/>
              <a:gd name="connsiteY182" fmla="*/ 22959 h 740491"/>
              <a:gd name="connsiteX183" fmla="*/ 157622 w 2683983"/>
              <a:gd name="connsiteY183" fmla="*/ 22882 h 740491"/>
              <a:gd name="connsiteX184" fmla="*/ 143244 w 2683983"/>
              <a:gd name="connsiteY184" fmla="*/ 11518 h 740491"/>
              <a:gd name="connsiteX185" fmla="*/ 157622 w 2683983"/>
              <a:gd name="connsiteY185" fmla="*/ 155 h 740491"/>
              <a:gd name="connsiteX186" fmla="*/ 253788 w 2683983"/>
              <a:gd name="connsiteY186" fmla="*/ 155 h 740491"/>
              <a:gd name="connsiteX187" fmla="*/ 268166 w 2683983"/>
              <a:gd name="connsiteY187" fmla="*/ 11518 h 740491"/>
              <a:gd name="connsiteX188" fmla="*/ 253788 w 2683983"/>
              <a:gd name="connsiteY188" fmla="*/ 22882 h 740491"/>
              <a:gd name="connsiteX189" fmla="*/ 157622 w 2683983"/>
              <a:gd name="connsiteY189" fmla="*/ 22882 h 740491"/>
              <a:gd name="connsiteX190" fmla="*/ 157622 w 2683983"/>
              <a:gd name="connsiteY190" fmla="*/ 22882 h 740491"/>
              <a:gd name="connsiteX191" fmla="*/ 349876 w 2683983"/>
              <a:gd name="connsiteY191" fmla="*/ 22882 h 740491"/>
              <a:gd name="connsiteX192" fmla="*/ 335498 w 2683983"/>
              <a:gd name="connsiteY192" fmla="*/ 11518 h 740491"/>
              <a:gd name="connsiteX193" fmla="*/ 349876 w 2683983"/>
              <a:gd name="connsiteY193" fmla="*/ 155 h 740491"/>
              <a:gd name="connsiteX194" fmla="*/ 445965 w 2683983"/>
              <a:gd name="connsiteY194" fmla="*/ 155 h 740491"/>
              <a:gd name="connsiteX195" fmla="*/ 460343 w 2683983"/>
              <a:gd name="connsiteY195" fmla="*/ 11518 h 740491"/>
              <a:gd name="connsiteX196" fmla="*/ 445965 w 2683983"/>
              <a:gd name="connsiteY196" fmla="*/ 22882 h 740491"/>
              <a:gd name="connsiteX197" fmla="*/ 349876 w 2683983"/>
              <a:gd name="connsiteY197" fmla="*/ 22882 h 740491"/>
              <a:gd name="connsiteX198" fmla="*/ 541976 w 2683983"/>
              <a:gd name="connsiteY198" fmla="*/ 22882 h 740491"/>
              <a:gd name="connsiteX199" fmla="*/ 527598 w 2683983"/>
              <a:gd name="connsiteY199" fmla="*/ 11518 h 740491"/>
              <a:gd name="connsiteX200" fmla="*/ 541976 w 2683983"/>
              <a:gd name="connsiteY200" fmla="*/ 155 h 740491"/>
              <a:gd name="connsiteX201" fmla="*/ 638065 w 2683983"/>
              <a:gd name="connsiteY201" fmla="*/ 155 h 740491"/>
              <a:gd name="connsiteX202" fmla="*/ 652443 w 2683983"/>
              <a:gd name="connsiteY202" fmla="*/ 11518 h 740491"/>
              <a:gd name="connsiteX203" fmla="*/ 638065 w 2683983"/>
              <a:gd name="connsiteY203" fmla="*/ 22882 h 740491"/>
              <a:gd name="connsiteX204" fmla="*/ 542053 w 2683983"/>
              <a:gd name="connsiteY204" fmla="*/ 22882 h 740491"/>
              <a:gd name="connsiteX205" fmla="*/ 734076 w 2683983"/>
              <a:gd name="connsiteY205" fmla="*/ 22882 h 740491"/>
              <a:gd name="connsiteX206" fmla="*/ 719697 w 2683983"/>
              <a:gd name="connsiteY206" fmla="*/ 11518 h 740491"/>
              <a:gd name="connsiteX207" fmla="*/ 734076 w 2683983"/>
              <a:gd name="connsiteY207" fmla="*/ 155 h 740491"/>
              <a:gd name="connsiteX208" fmla="*/ 830087 w 2683983"/>
              <a:gd name="connsiteY208" fmla="*/ 155 h 740491"/>
              <a:gd name="connsiteX209" fmla="*/ 844465 w 2683983"/>
              <a:gd name="connsiteY209" fmla="*/ 11518 h 740491"/>
              <a:gd name="connsiteX210" fmla="*/ 830087 w 2683983"/>
              <a:gd name="connsiteY210" fmla="*/ 22882 h 740491"/>
              <a:gd name="connsiteX211" fmla="*/ 734076 w 2683983"/>
              <a:gd name="connsiteY211" fmla="*/ 22882 h 740491"/>
              <a:gd name="connsiteX212" fmla="*/ 2366189 w 2683983"/>
              <a:gd name="connsiteY212" fmla="*/ 22882 h 740491"/>
              <a:gd name="connsiteX213" fmla="*/ 2270177 w 2683983"/>
              <a:gd name="connsiteY213" fmla="*/ 22882 h 740491"/>
              <a:gd name="connsiteX214" fmla="*/ 2255799 w 2683983"/>
              <a:gd name="connsiteY214" fmla="*/ 11518 h 740491"/>
              <a:gd name="connsiteX215" fmla="*/ 2270255 w 2683983"/>
              <a:gd name="connsiteY215" fmla="*/ 0 h 740491"/>
              <a:gd name="connsiteX216" fmla="*/ 2366266 w 2683983"/>
              <a:gd name="connsiteY216" fmla="*/ 0 h 740491"/>
              <a:gd name="connsiteX217" fmla="*/ 2380644 w 2683983"/>
              <a:gd name="connsiteY217" fmla="*/ 11364 h 740491"/>
              <a:gd name="connsiteX218" fmla="*/ 2366266 w 2683983"/>
              <a:gd name="connsiteY218" fmla="*/ 22727 h 740491"/>
              <a:gd name="connsiteX219" fmla="*/ 926175 w 2683983"/>
              <a:gd name="connsiteY219" fmla="*/ 22882 h 740491"/>
              <a:gd name="connsiteX220" fmla="*/ 911797 w 2683983"/>
              <a:gd name="connsiteY220" fmla="*/ 11518 h 740491"/>
              <a:gd name="connsiteX221" fmla="*/ 926253 w 2683983"/>
              <a:gd name="connsiteY221" fmla="*/ 0 h 740491"/>
              <a:gd name="connsiteX222" fmla="*/ 1022264 w 2683983"/>
              <a:gd name="connsiteY222" fmla="*/ 0 h 740491"/>
              <a:gd name="connsiteX223" fmla="*/ 1036642 w 2683983"/>
              <a:gd name="connsiteY223" fmla="*/ 11364 h 740491"/>
              <a:gd name="connsiteX224" fmla="*/ 1022264 w 2683983"/>
              <a:gd name="connsiteY224" fmla="*/ 22727 h 740491"/>
              <a:gd name="connsiteX225" fmla="*/ 926253 w 2683983"/>
              <a:gd name="connsiteY225" fmla="*/ 22727 h 740491"/>
              <a:gd name="connsiteX226" fmla="*/ 1118198 w 2683983"/>
              <a:gd name="connsiteY226" fmla="*/ 22882 h 740491"/>
              <a:gd name="connsiteX227" fmla="*/ 1103819 w 2683983"/>
              <a:gd name="connsiteY227" fmla="*/ 11518 h 740491"/>
              <a:gd name="connsiteX228" fmla="*/ 1118198 w 2683983"/>
              <a:gd name="connsiteY228" fmla="*/ 155 h 740491"/>
              <a:gd name="connsiteX229" fmla="*/ 1214209 w 2683983"/>
              <a:gd name="connsiteY229" fmla="*/ 155 h 740491"/>
              <a:gd name="connsiteX230" fmla="*/ 1228588 w 2683983"/>
              <a:gd name="connsiteY230" fmla="*/ 11518 h 740491"/>
              <a:gd name="connsiteX231" fmla="*/ 1214209 w 2683983"/>
              <a:gd name="connsiteY231" fmla="*/ 22882 h 740491"/>
              <a:gd name="connsiteX232" fmla="*/ 1118198 w 2683983"/>
              <a:gd name="connsiteY232" fmla="*/ 22882 h 740491"/>
              <a:gd name="connsiteX233" fmla="*/ 2174243 w 2683983"/>
              <a:gd name="connsiteY233" fmla="*/ 22882 h 740491"/>
              <a:gd name="connsiteX234" fmla="*/ 2078309 w 2683983"/>
              <a:gd name="connsiteY234" fmla="*/ 22882 h 740491"/>
              <a:gd name="connsiteX235" fmla="*/ 2063931 w 2683983"/>
              <a:gd name="connsiteY235" fmla="*/ 11518 h 740491"/>
              <a:gd name="connsiteX236" fmla="*/ 2078309 w 2683983"/>
              <a:gd name="connsiteY236" fmla="*/ 155 h 740491"/>
              <a:gd name="connsiteX237" fmla="*/ 2174243 w 2683983"/>
              <a:gd name="connsiteY237" fmla="*/ 155 h 740491"/>
              <a:gd name="connsiteX238" fmla="*/ 2188622 w 2683983"/>
              <a:gd name="connsiteY238" fmla="*/ 11518 h 740491"/>
              <a:gd name="connsiteX239" fmla="*/ 2174243 w 2683983"/>
              <a:gd name="connsiteY239" fmla="*/ 22882 h 740491"/>
              <a:gd name="connsiteX240" fmla="*/ 1406463 w 2683983"/>
              <a:gd name="connsiteY240" fmla="*/ 22882 h 740491"/>
              <a:gd name="connsiteX241" fmla="*/ 1310452 w 2683983"/>
              <a:gd name="connsiteY241" fmla="*/ 22882 h 740491"/>
              <a:gd name="connsiteX242" fmla="*/ 1296074 w 2683983"/>
              <a:gd name="connsiteY242" fmla="*/ 11518 h 740491"/>
              <a:gd name="connsiteX243" fmla="*/ 1310452 w 2683983"/>
              <a:gd name="connsiteY243" fmla="*/ 0 h 740491"/>
              <a:gd name="connsiteX244" fmla="*/ 1406463 w 2683983"/>
              <a:gd name="connsiteY244" fmla="*/ 0 h 740491"/>
              <a:gd name="connsiteX245" fmla="*/ 1420842 w 2683983"/>
              <a:gd name="connsiteY245" fmla="*/ 11364 h 740491"/>
              <a:gd name="connsiteX246" fmla="*/ 1406463 w 2683983"/>
              <a:gd name="connsiteY246" fmla="*/ 22727 h 740491"/>
              <a:gd name="connsiteX247" fmla="*/ 1982298 w 2683983"/>
              <a:gd name="connsiteY247" fmla="*/ 22882 h 740491"/>
              <a:gd name="connsiteX248" fmla="*/ 1886365 w 2683983"/>
              <a:gd name="connsiteY248" fmla="*/ 22882 h 740491"/>
              <a:gd name="connsiteX249" fmla="*/ 1871986 w 2683983"/>
              <a:gd name="connsiteY249" fmla="*/ 11518 h 740491"/>
              <a:gd name="connsiteX250" fmla="*/ 1886365 w 2683983"/>
              <a:gd name="connsiteY250" fmla="*/ 155 h 740491"/>
              <a:gd name="connsiteX251" fmla="*/ 1982298 w 2683983"/>
              <a:gd name="connsiteY251" fmla="*/ 155 h 740491"/>
              <a:gd name="connsiteX252" fmla="*/ 1996677 w 2683983"/>
              <a:gd name="connsiteY252" fmla="*/ 11518 h 740491"/>
              <a:gd name="connsiteX253" fmla="*/ 1982298 w 2683983"/>
              <a:gd name="connsiteY253" fmla="*/ 22882 h 740491"/>
              <a:gd name="connsiteX254" fmla="*/ 1790431 w 2683983"/>
              <a:gd name="connsiteY254" fmla="*/ 22882 h 740491"/>
              <a:gd name="connsiteX255" fmla="*/ 1694419 w 2683983"/>
              <a:gd name="connsiteY255" fmla="*/ 22882 h 740491"/>
              <a:gd name="connsiteX256" fmla="*/ 1680041 w 2683983"/>
              <a:gd name="connsiteY256" fmla="*/ 11518 h 740491"/>
              <a:gd name="connsiteX257" fmla="*/ 1694419 w 2683983"/>
              <a:gd name="connsiteY257" fmla="*/ 155 h 740491"/>
              <a:gd name="connsiteX258" fmla="*/ 1790431 w 2683983"/>
              <a:gd name="connsiteY258" fmla="*/ 155 h 740491"/>
              <a:gd name="connsiteX259" fmla="*/ 1804809 w 2683983"/>
              <a:gd name="connsiteY259" fmla="*/ 11518 h 740491"/>
              <a:gd name="connsiteX260" fmla="*/ 1790431 w 2683983"/>
              <a:gd name="connsiteY260" fmla="*/ 22882 h 740491"/>
              <a:gd name="connsiteX261" fmla="*/ 1598408 w 2683983"/>
              <a:gd name="connsiteY261" fmla="*/ 22882 h 740491"/>
              <a:gd name="connsiteX262" fmla="*/ 1502397 w 2683983"/>
              <a:gd name="connsiteY262" fmla="*/ 22882 h 740491"/>
              <a:gd name="connsiteX263" fmla="*/ 1488019 w 2683983"/>
              <a:gd name="connsiteY263" fmla="*/ 11518 h 740491"/>
              <a:gd name="connsiteX264" fmla="*/ 1502397 w 2683983"/>
              <a:gd name="connsiteY264" fmla="*/ 155 h 740491"/>
              <a:gd name="connsiteX265" fmla="*/ 1598408 w 2683983"/>
              <a:gd name="connsiteY265" fmla="*/ 155 h 740491"/>
              <a:gd name="connsiteX266" fmla="*/ 1612787 w 2683983"/>
              <a:gd name="connsiteY266" fmla="*/ 11518 h 740491"/>
              <a:gd name="connsiteX267" fmla="*/ 1598408 w 2683983"/>
              <a:gd name="connsiteY267" fmla="*/ 22882 h 74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</a:cxnLst>
            <a:rect l="l" t="t" r="r" b="b"/>
            <a:pathLst>
              <a:path w="2683983" h="740491">
                <a:moveTo>
                  <a:pt x="418831" y="740492"/>
                </a:moveTo>
                <a:lnTo>
                  <a:pt x="322666" y="740492"/>
                </a:lnTo>
                <a:cubicBezTo>
                  <a:pt x="314703" y="740492"/>
                  <a:pt x="308287" y="735390"/>
                  <a:pt x="308287" y="729128"/>
                </a:cubicBezTo>
                <a:cubicBezTo>
                  <a:pt x="308287" y="722866"/>
                  <a:pt x="314703" y="717764"/>
                  <a:pt x="322666" y="717764"/>
                </a:cubicBezTo>
                <a:lnTo>
                  <a:pt x="418831" y="717764"/>
                </a:lnTo>
                <a:cubicBezTo>
                  <a:pt x="426794" y="717764"/>
                  <a:pt x="433210" y="722866"/>
                  <a:pt x="433210" y="729128"/>
                </a:cubicBezTo>
                <a:cubicBezTo>
                  <a:pt x="433210" y="735390"/>
                  <a:pt x="426794" y="740492"/>
                  <a:pt x="418831" y="740492"/>
                </a:cubicBezTo>
                <a:close/>
                <a:moveTo>
                  <a:pt x="226577" y="740492"/>
                </a:moveTo>
                <a:lnTo>
                  <a:pt x="147882" y="740492"/>
                </a:lnTo>
                <a:cubicBezTo>
                  <a:pt x="141388" y="740492"/>
                  <a:pt x="134972" y="740182"/>
                  <a:pt x="128633" y="739487"/>
                </a:cubicBezTo>
                <a:cubicBezTo>
                  <a:pt x="120748" y="738714"/>
                  <a:pt x="115182" y="732993"/>
                  <a:pt x="116187" y="726732"/>
                </a:cubicBezTo>
                <a:cubicBezTo>
                  <a:pt x="117192" y="720470"/>
                  <a:pt x="124459" y="716064"/>
                  <a:pt x="132267" y="716914"/>
                </a:cubicBezTo>
                <a:cubicBezTo>
                  <a:pt x="137369" y="717455"/>
                  <a:pt x="142625" y="717687"/>
                  <a:pt x="147805" y="717687"/>
                </a:cubicBezTo>
                <a:lnTo>
                  <a:pt x="226500" y="717687"/>
                </a:lnTo>
                <a:cubicBezTo>
                  <a:pt x="234462" y="717687"/>
                  <a:pt x="240878" y="722789"/>
                  <a:pt x="240878" y="729051"/>
                </a:cubicBezTo>
                <a:cubicBezTo>
                  <a:pt x="240878" y="735312"/>
                  <a:pt x="234462" y="740414"/>
                  <a:pt x="226500" y="740414"/>
                </a:cubicBezTo>
                <a:close/>
                <a:moveTo>
                  <a:pt x="611086" y="740492"/>
                </a:moveTo>
                <a:lnTo>
                  <a:pt x="514997" y="740492"/>
                </a:lnTo>
                <a:cubicBezTo>
                  <a:pt x="507035" y="740492"/>
                  <a:pt x="500619" y="735390"/>
                  <a:pt x="500619" y="729128"/>
                </a:cubicBezTo>
                <a:cubicBezTo>
                  <a:pt x="500619" y="722866"/>
                  <a:pt x="507035" y="717764"/>
                  <a:pt x="514997" y="717764"/>
                </a:cubicBezTo>
                <a:lnTo>
                  <a:pt x="611086" y="717764"/>
                </a:lnTo>
                <a:cubicBezTo>
                  <a:pt x="619048" y="717764"/>
                  <a:pt x="625464" y="722866"/>
                  <a:pt x="625464" y="729128"/>
                </a:cubicBezTo>
                <a:cubicBezTo>
                  <a:pt x="625464" y="735390"/>
                  <a:pt x="619048" y="740492"/>
                  <a:pt x="611086" y="740492"/>
                </a:cubicBezTo>
                <a:close/>
                <a:moveTo>
                  <a:pt x="1379562" y="740492"/>
                </a:moveTo>
                <a:lnTo>
                  <a:pt x="1283473" y="740492"/>
                </a:lnTo>
                <a:cubicBezTo>
                  <a:pt x="1275511" y="740492"/>
                  <a:pt x="1269095" y="735390"/>
                  <a:pt x="1269095" y="729128"/>
                </a:cubicBezTo>
                <a:cubicBezTo>
                  <a:pt x="1269095" y="722866"/>
                  <a:pt x="1275511" y="717764"/>
                  <a:pt x="1283473" y="717764"/>
                </a:cubicBezTo>
                <a:lnTo>
                  <a:pt x="1379562" y="717764"/>
                </a:lnTo>
                <a:cubicBezTo>
                  <a:pt x="1387524" y="717764"/>
                  <a:pt x="1393940" y="722866"/>
                  <a:pt x="1393940" y="729128"/>
                </a:cubicBezTo>
                <a:cubicBezTo>
                  <a:pt x="1393940" y="735390"/>
                  <a:pt x="1387524" y="740492"/>
                  <a:pt x="1379562" y="740492"/>
                </a:cubicBezTo>
                <a:close/>
                <a:moveTo>
                  <a:pt x="995362" y="740492"/>
                </a:moveTo>
                <a:lnTo>
                  <a:pt x="899274" y="740492"/>
                </a:lnTo>
                <a:cubicBezTo>
                  <a:pt x="891311" y="740492"/>
                  <a:pt x="884895" y="735390"/>
                  <a:pt x="884895" y="729128"/>
                </a:cubicBezTo>
                <a:cubicBezTo>
                  <a:pt x="884895" y="722866"/>
                  <a:pt x="891311" y="717764"/>
                  <a:pt x="899274" y="717764"/>
                </a:cubicBezTo>
                <a:lnTo>
                  <a:pt x="995362" y="717764"/>
                </a:lnTo>
                <a:cubicBezTo>
                  <a:pt x="1003325" y="717764"/>
                  <a:pt x="1009741" y="722866"/>
                  <a:pt x="1009741" y="729128"/>
                </a:cubicBezTo>
                <a:cubicBezTo>
                  <a:pt x="1009741" y="735390"/>
                  <a:pt x="1003325" y="740492"/>
                  <a:pt x="995362" y="740492"/>
                </a:cubicBezTo>
                <a:close/>
                <a:moveTo>
                  <a:pt x="803263" y="740492"/>
                </a:moveTo>
                <a:lnTo>
                  <a:pt x="707174" y="740492"/>
                </a:lnTo>
                <a:cubicBezTo>
                  <a:pt x="699212" y="740492"/>
                  <a:pt x="692796" y="735390"/>
                  <a:pt x="692796" y="729128"/>
                </a:cubicBezTo>
                <a:cubicBezTo>
                  <a:pt x="692796" y="722866"/>
                  <a:pt x="699212" y="717764"/>
                  <a:pt x="707174" y="717764"/>
                </a:cubicBezTo>
                <a:lnTo>
                  <a:pt x="803263" y="717764"/>
                </a:lnTo>
                <a:cubicBezTo>
                  <a:pt x="811225" y="717764"/>
                  <a:pt x="817641" y="722866"/>
                  <a:pt x="817641" y="729128"/>
                </a:cubicBezTo>
                <a:cubicBezTo>
                  <a:pt x="817641" y="735390"/>
                  <a:pt x="811225" y="740492"/>
                  <a:pt x="803263" y="740492"/>
                </a:cubicBezTo>
                <a:close/>
                <a:moveTo>
                  <a:pt x="1187539" y="740492"/>
                </a:moveTo>
                <a:lnTo>
                  <a:pt x="1091451" y="740492"/>
                </a:lnTo>
                <a:cubicBezTo>
                  <a:pt x="1083488" y="740492"/>
                  <a:pt x="1077072" y="735390"/>
                  <a:pt x="1077072" y="729128"/>
                </a:cubicBezTo>
                <a:cubicBezTo>
                  <a:pt x="1077072" y="722866"/>
                  <a:pt x="1083488" y="717764"/>
                  <a:pt x="1091451" y="717764"/>
                </a:cubicBezTo>
                <a:lnTo>
                  <a:pt x="1187539" y="717764"/>
                </a:lnTo>
                <a:cubicBezTo>
                  <a:pt x="1195502" y="717764"/>
                  <a:pt x="1201918" y="722866"/>
                  <a:pt x="1201918" y="729128"/>
                </a:cubicBezTo>
                <a:cubicBezTo>
                  <a:pt x="1201918" y="735390"/>
                  <a:pt x="1195502" y="740492"/>
                  <a:pt x="1187539" y="740492"/>
                </a:cubicBezTo>
                <a:close/>
                <a:moveTo>
                  <a:pt x="1955938" y="740492"/>
                </a:moveTo>
                <a:lnTo>
                  <a:pt x="1859849" y="740492"/>
                </a:lnTo>
                <a:cubicBezTo>
                  <a:pt x="1851887" y="740492"/>
                  <a:pt x="1845471" y="735390"/>
                  <a:pt x="1845471" y="729128"/>
                </a:cubicBezTo>
                <a:cubicBezTo>
                  <a:pt x="1845471" y="722866"/>
                  <a:pt x="1851887" y="717764"/>
                  <a:pt x="1859849" y="717764"/>
                </a:cubicBezTo>
                <a:lnTo>
                  <a:pt x="1955938" y="717764"/>
                </a:lnTo>
                <a:cubicBezTo>
                  <a:pt x="1963900" y="717764"/>
                  <a:pt x="1970316" y="722866"/>
                  <a:pt x="1970316" y="729128"/>
                </a:cubicBezTo>
                <a:cubicBezTo>
                  <a:pt x="1970316" y="735390"/>
                  <a:pt x="1963900" y="740492"/>
                  <a:pt x="1955938" y="740492"/>
                </a:cubicBezTo>
                <a:close/>
                <a:moveTo>
                  <a:pt x="1763838" y="740492"/>
                </a:moveTo>
                <a:lnTo>
                  <a:pt x="1667750" y="740492"/>
                </a:lnTo>
                <a:cubicBezTo>
                  <a:pt x="1659787" y="740492"/>
                  <a:pt x="1653371" y="735390"/>
                  <a:pt x="1653371" y="729128"/>
                </a:cubicBezTo>
                <a:cubicBezTo>
                  <a:pt x="1653371" y="722866"/>
                  <a:pt x="1659787" y="717764"/>
                  <a:pt x="1667750" y="717764"/>
                </a:cubicBezTo>
                <a:lnTo>
                  <a:pt x="1763838" y="717764"/>
                </a:lnTo>
                <a:cubicBezTo>
                  <a:pt x="1771800" y="717764"/>
                  <a:pt x="1778217" y="722866"/>
                  <a:pt x="1778217" y="729128"/>
                </a:cubicBezTo>
                <a:cubicBezTo>
                  <a:pt x="1778217" y="735390"/>
                  <a:pt x="1771800" y="740492"/>
                  <a:pt x="1763838" y="740492"/>
                </a:cubicBezTo>
                <a:close/>
                <a:moveTo>
                  <a:pt x="1571739" y="740492"/>
                </a:moveTo>
                <a:lnTo>
                  <a:pt x="1475650" y="740492"/>
                </a:lnTo>
                <a:cubicBezTo>
                  <a:pt x="1467688" y="740492"/>
                  <a:pt x="1461272" y="735390"/>
                  <a:pt x="1461272" y="729128"/>
                </a:cubicBezTo>
                <a:cubicBezTo>
                  <a:pt x="1461272" y="722866"/>
                  <a:pt x="1467688" y="717764"/>
                  <a:pt x="1475650" y="717764"/>
                </a:cubicBezTo>
                <a:lnTo>
                  <a:pt x="1571739" y="717764"/>
                </a:lnTo>
                <a:cubicBezTo>
                  <a:pt x="1579701" y="717764"/>
                  <a:pt x="1586117" y="722866"/>
                  <a:pt x="1586117" y="729128"/>
                </a:cubicBezTo>
                <a:cubicBezTo>
                  <a:pt x="1586117" y="735390"/>
                  <a:pt x="1579701" y="740492"/>
                  <a:pt x="1571739" y="740492"/>
                </a:cubicBezTo>
                <a:close/>
                <a:moveTo>
                  <a:pt x="2148192" y="740492"/>
                </a:moveTo>
                <a:lnTo>
                  <a:pt x="2052104" y="740492"/>
                </a:lnTo>
                <a:cubicBezTo>
                  <a:pt x="2044141" y="740492"/>
                  <a:pt x="2037725" y="735390"/>
                  <a:pt x="2037725" y="729128"/>
                </a:cubicBezTo>
                <a:cubicBezTo>
                  <a:pt x="2037725" y="722866"/>
                  <a:pt x="2044141" y="717764"/>
                  <a:pt x="2052104" y="717764"/>
                </a:cubicBezTo>
                <a:lnTo>
                  <a:pt x="2148192" y="717764"/>
                </a:lnTo>
                <a:cubicBezTo>
                  <a:pt x="2156154" y="717764"/>
                  <a:pt x="2162571" y="722866"/>
                  <a:pt x="2162571" y="729128"/>
                </a:cubicBezTo>
                <a:cubicBezTo>
                  <a:pt x="2162571" y="735390"/>
                  <a:pt x="2156154" y="740492"/>
                  <a:pt x="2148192" y="740492"/>
                </a:cubicBezTo>
                <a:close/>
                <a:moveTo>
                  <a:pt x="2340446" y="740492"/>
                </a:moveTo>
                <a:lnTo>
                  <a:pt x="2244281" y="740492"/>
                </a:lnTo>
                <a:cubicBezTo>
                  <a:pt x="2236318" y="740492"/>
                  <a:pt x="2229902" y="735390"/>
                  <a:pt x="2229902" y="729128"/>
                </a:cubicBezTo>
                <a:cubicBezTo>
                  <a:pt x="2229902" y="722866"/>
                  <a:pt x="2236318" y="717764"/>
                  <a:pt x="2244281" y="717764"/>
                </a:cubicBezTo>
                <a:lnTo>
                  <a:pt x="2340446" y="717764"/>
                </a:lnTo>
                <a:cubicBezTo>
                  <a:pt x="2348409" y="717764"/>
                  <a:pt x="2354825" y="722866"/>
                  <a:pt x="2354825" y="729128"/>
                </a:cubicBezTo>
                <a:cubicBezTo>
                  <a:pt x="2354825" y="735390"/>
                  <a:pt x="2348409" y="740492"/>
                  <a:pt x="2340446" y="740492"/>
                </a:cubicBezTo>
                <a:close/>
                <a:moveTo>
                  <a:pt x="2532778" y="740492"/>
                </a:moveTo>
                <a:lnTo>
                  <a:pt x="2436612" y="740492"/>
                </a:lnTo>
                <a:cubicBezTo>
                  <a:pt x="2428650" y="740492"/>
                  <a:pt x="2422234" y="735390"/>
                  <a:pt x="2422234" y="729128"/>
                </a:cubicBezTo>
                <a:cubicBezTo>
                  <a:pt x="2422234" y="722866"/>
                  <a:pt x="2428650" y="717764"/>
                  <a:pt x="2436612" y="717764"/>
                </a:cubicBezTo>
                <a:lnTo>
                  <a:pt x="2532778" y="717764"/>
                </a:lnTo>
                <a:cubicBezTo>
                  <a:pt x="2540740" y="717764"/>
                  <a:pt x="2547157" y="722866"/>
                  <a:pt x="2547157" y="729128"/>
                </a:cubicBezTo>
                <a:cubicBezTo>
                  <a:pt x="2547157" y="735390"/>
                  <a:pt x="2540740" y="740492"/>
                  <a:pt x="2532778" y="740492"/>
                </a:cubicBezTo>
                <a:close/>
                <a:moveTo>
                  <a:pt x="2621445" y="716064"/>
                </a:moveTo>
                <a:cubicBezTo>
                  <a:pt x="2617271" y="716064"/>
                  <a:pt x="2613174" y="714672"/>
                  <a:pt x="2610391" y="711967"/>
                </a:cubicBezTo>
                <a:cubicBezTo>
                  <a:pt x="2605289" y="707096"/>
                  <a:pt x="2606139" y="699985"/>
                  <a:pt x="2612246" y="695965"/>
                </a:cubicBezTo>
                <a:cubicBezTo>
                  <a:pt x="2634587" y="681354"/>
                  <a:pt x="2649275" y="660946"/>
                  <a:pt x="2653758" y="638528"/>
                </a:cubicBezTo>
                <a:cubicBezTo>
                  <a:pt x="2654995" y="632344"/>
                  <a:pt x="2662339" y="628092"/>
                  <a:pt x="2670224" y="629020"/>
                </a:cubicBezTo>
                <a:cubicBezTo>
                  <a:pt x="2678109" y="630025"/>
                  <a:pt x="2683443" y="635822"/>
                  <a:pt x="2682206" y="642007"/>
                </a:cubicBezTo>
                <a:cubicBezTo>
                  <a:pt x="2676640" y="669913"/>
                  <a:pt x="2658396" y="695269"/>
                  <a:pt x="2630644" y="713435"/>
                </a:cubicBezTo>
                <a:cubicBezTo>
                  <a:pt x="2627939" y="715213"/>
                  <a:pt x="2624692" y="716064"/>
                  <a:pt x="2621445" y="716064"/>
                </a:cubicBezTo>
                <a:close/>
                <a:moveTo>
                  <a:pt x="47774" y="704932"/>
                </a:moveTo>
                <a:cubicBezTo>
                  <a:pt x="43831" y="704932"/>
                  <a:pt x="39889" y="703618"/>
                  <a:pt x="37028" y="701144"/>
                </a:cubicBezTo>
                <a:cubicBezTo>
                  <a:pt x="13219" y="679963"/>
                  <a:pt x="77" y="652597"/>
                  <a:pt x="0" y="624304"/>
                </a:cubicBezTo>
                <a:cubicBezTo>
                  <a:pt x="0" y="618043"/>
                  <a:pt x="6416" y="612941"/>
                  <a:pt x="14378" y="612941"/>
                </a:cubicBezTo>
                <a:lnTo>
                  <a:pt x="14378" y="612941"/>
                </a:lnTo>
                <a:cubicBezTo>
                  <a:pt x="22341" y="612941"/>
                  <a:pt x="28757" y="618043"/>
                  <a:pt x="28757" y="624304"/>
                </a:cubicBezTo>
                <a:cubicBezTo>
                  <a:pt x="28757" y="647109"/>
                  <a:pt x="39348" y="668986"/>
                  <a:pt x="58519" y="686070"/>
                </a:cubicBezTo>
                <a:cubicBezTo>
                  <a:pt x="63776" y="690785"/>
                  <a:pt x="63234" y="697975"/>
                  <a:pt x="57282" y="702149"/>
                </a:cubicBezTo>
                <a:cubicBezTo>
                  <a:pt x="54576" y="704082"/>
                  <a:pt x="51098" y="705009"/>
                  <a:pt x="47696" y="705009"/>
                </a:cubicBezTo>
                <a:close/>
                <a:moveTo>
                  <a:pt x="2669606" y="575371"/>
                </a:moveTo>
                <a:cubicBezTo>
                  <a:pt x="2661643" y="575371"/>
                  <a:pt x="2655227" y="570269"/>
                  <a:pt x="2655227" y="564007"/>
                </a:cubicBezTo>
                <a:lnTo>
                  <a:pt x="2655227" y="487863"/>
                </a:lnTo>
                <a:cubicBezTo>
                  <a:pt x="2655227" y="481602"/>
                  <a:pt x="2661643" y="476500"/>
                  <a:pt x="2669606" y="476500"/>
                </a:cubicBezTo>
                <a:cubicBezTo>
                  <a:pt x="2677568" y="476500"/>
                  <a:pt x="2683984" y="481602"/>
                  <a:pt x="2683984" y="487863"/>
                </a:cubicBezTo>
                <a:lnTo>
                  <a:pt x="2683984" y="564007"/>
                </a:lnTo>
                <a:cubicBezTo>
                  <a:pt x="2683984" y="570269"/>
                  <a:pt x="2677568" y="575371"/>
                  <a:pt x="2669606" y="575371"/>
                </a:cubicBezTo>
                <a:close/>
                <a:moveTo>
                  <a:pt x="15074" y="559678"/>
                </a:moveTo>
                <a:lnTo>
                  <a:pt x="14920" y="559678"/>
                </a:lnTo>
                <a:cubicBezTo>
                  <a:pt x="6957" y="559678"/>
                  <a:pt x="618" y="554499"/>
                  <a:pt x="618" y="548237"/>
                </a:cubicBezTo>
                <a:lnTo>
                  <a:pt x="1391" y="472325"/>
                </a:lnTo>
                <a:cubicBezTo>
                  <a:pt x="1391" y="466064"/>
                  <a:pt x="8040" y="460884"/>
                  <a:pt x="15925" y="461039"/>
                </a:cubicBezTo>
                <a:cubicBezTo>
                  <a:pt x="23887" y="461039"/>
                  <a:pt x="30226" y="466218"/>
                  <a:pt x="30226" y="472480"/>
                </a:cubicBezTo>
                <a:lnTo>
                  <a:pt x="29453" y="548392"/>
                </a:lnTo>
                <a:cubicBezTo>
                  <a:pt x="29453" y="554654"/>
                  <a:pt x="22959" y="559678"/>
                  <a:pt x="15074" y="559678"/>
                </a:cubicBezTo>
                <a:close/>
                <a:moveTo>
                  <a:pt x="2669606" y="423160"/>
                </a:moveTo>
                <a:cubicBezTo>
                  <a:pt x="2661643" y="423160"/>
                  <a:pt x="2655227" y="418058"/>
                  <a:pt x="2655227" y="411797"/>
                </a:cubicBezTo>
                <a:lnTo>
                  <a:pt x="2655227" y="335730"/>
                </a:lnTo>
                <a:cubicBezTo>
                  <a:pt x="2655227" y="329468"/>
                  <a:pt x="2661643" y="324366"/>
                  <a:pt x="2669606" y="324366"/>
                </a:cubicBezTo>
                <a:cubicBezTo>
                  <a:pt x="2677568" y="324366"/>
                  <a:pt x="2683984" y="329468"/>
                  <a:pt x="2683984" y="335730"/>
                </a:cubicBezTo>
                <a:lnTo>
                  <a:pt x="2683984" y="411797"/>
                </a:lnTo>
                <a:cubicBezTo>
                  <a:pt x="2683984" y="418058"/>
                  <a:pt x="2677568" y="423160"/>
                  <a:pt x="2669606" y="423160"/>
                </a:cubicBezTo>
                <a:close/>
                <a:moveTo>
                  <a:pt x="16698" y="407854"/>
                </a:moveTo>
                <a:lnTo>
                  <a:pt x="16543" y="407854"/>
                </a:lnTo>
                <a:cubicBezTo>
                  <a:pt x="8581" y="407854"/>
                  <a:pt x="2242" y="402675"/>
                  <a:pt x="2319" y="396413"/>
                </a:cubicBezTo>
                <a:lnTo>
                  <a:pt x="3169" y="320501"/>
                </a:lnTo>
                <a:cubicBezTo>
                  <a:pt x="3169" y="314239"/>
                  <a:pt x="9663" y="309215"/>
                  <a:pt x="17548" y="309215"/>
                </a:cubicBezTo>
                <a:lnTo>
                  <a:pt x="17703" y="309215"/>
                </a:lnTo>
                <a:cubicBezTo>
                  <a:pt x="25665" y="309215"/>
                  <a:pt x="32004" y="314394"/>
                  <a:pt x="31926" y="320733"/>
                </a:cubicBezTo>
                <a:lnTo>
                  <a:pt x="31076" y="396645"/>
                </a:lnTo>
                <a:cubicBezTo>
                  <a:pt x="31076" y="402907"/>
                  <a:pt x="24583" y="407931"/>
                  <a:pt x="16698" y="407931"/>
                </a:cubicBezTo>
                <a:close/>
                <a:moveTo>
                  <a:pt x="2669606" y="271027"/>
                </a:moveTo>
                <a:cubicBezTo>
                  <a:pt x="2661643" y="271027"/>
                  <a:pt x="2655227" y="265925"/>
                  <a:pt x="2655227" y="259663"/>
                </a:cubicBezTo>
                <a:lnTo>
                  <a:pt x="2655227" y="183519"/>
                </a:lnTo>
                <a:cubicBezTo>
                  <a:pt x="2655227" y="177257"/>
                  <a:pt x="2661643" y="172155"/>
                  <a:pt x="2669606" y="172155"/>
                </a:cubicBezTo>
                <a:cubicBezTo>
                  <a:pt x="2677568" y="172155"/>
                  <a:pt x="2683984" y="177257"/>
                  <a:pt x="2683984" y="183519"/>
                </a:cubicBezTo>
                <a:lnTo>
                  <a:pt x="2683984" y="259663"/>
                </a:lnTo>
                <a:cubicBezTo>
                  <a:pt x="2683984" y="265925"/>
                  <a:pt x="2677568" y="271027"/>
                  <a:pt x="2669606" y="271027"/>
                </a:cubicBezTo>
                <a:close/>
                <a:moveTo>
                  <a:pt x="18553" y="256030"/>
                </a:moveTo>
                <a:lnTo>
                  <a:pt x="18398" y="256030"/>
                </a:lnTo>
                <a:cubicBezTo>
                  <a:pt x="10436" y="256030"/>
                  <a:pt x="4097" y="250850"/>
                  <a:pt x="4174" y="244511"/>
                </a:cubicBezTo>
                <a:cubicBezTo>
                  <a:pt x="4484" y="217919"/>
                  <a:pt x="4870" y="192331"/>
                  <a:pt x="5257" y="168599"/>
                </a:cubicBezTo>
                <a:cubicBezTo>
                  <a:pt x="5334" y="162338"/>
                  <a:pt x="11750" y="157390"/>
                  <a:pt x="19635" y="157390"/>
                </a:cubicBezTo>
                <a:lnTo>
                  <a:pt x="19790" y="157390"/>
                </a:lnTo>
                <a:cubicBezTo>
                  <a:pt x="27752" y="157390"/>
                  <a:pt x="34091" y="162647"/>
                  <a:pt x="34014" y="168908"/>
                </a:cubicBezTo>
                <a:cubicBezTo>
                  <a:pt x="33627" y="192718"/>
                  <a:pt x="33318" y="218228"/>
                  <a:pt x="32931" y="244821"/>
                </a:cubicBezTo>
                <a:cubicBezTo>
                  <a:pt x="32854" y="251082"/>
                  <a:pt x="26438" y="256107"/>
                  <a:pt x="18553" y="256107"/>
                </a:cubicBezTo>
                <a:close/>
                <a:moveTo>
                  <a:pt x="2669296" y="118661"/>
                </a:moveTo>
                <a:cubicBezTo>
                  <a:pt x="2661334" y="118661"/>
                  <a:pt x="2654918" y="113559"/>
                  <a:pt x="2654918" y="107297"/>
                </a:cubicBezTo>
                <a:lnTo>
                  <a:pt x="2654918" y="98717"/>
                </a:lnTo>
                <a:cubicBezTo>
                  <a:pt x="2654918" y="77149"/>
                  <a:pt x="2645796" y="60529"/>
                  <a:pt x="2626934" y="47774"/>
                </a:cubicBezTo>
                <a:cubicBezTo>
                  <a:pt x="2620904" y="43677"/>
                  <a:pt x="2620208" y="36487"/>
                  <a:pt x="2625388" y="31694"/>
                </a:cubicBezTo>
                <a:cubicBezTo>
                  <a:pt x="2630567" y="26902"/>
                  <a:pt x="2639612" y="26361"/>
                  <a:pt x="2645641" y="30458"/>
                </a:cubicBezTo>
                <a:cubicBezTo>
                  <a:pt x="2670842" y="47542"/>
                  <a:pt x="2683675" y="70501"/>
                  <a:pt x="2683675" y="98717"/>
                </a:cubicBezTo>
                <a:lnTo>
                  <a:pt x="2683675" y="107297"/>
                </a:lnTo>
                <a:cubicBezTo>
                  <a:pt x="2683675" y="113559"/>
                  <a:pt x="2677259" y="118661"/>
                  <a:pt x="2669296" y="118661"/>
                </a:cubicBezTo>
                <a:close/>
                <a:moveTo>
                  <a:pt x="20717" y="104205"/>
                </a:moveTo>
                <a:cubicBezTo>
                  <a:pt x="20717" y="104205"/>
                  <a:pt x="19944" y="104205"/>
                  <a:pt x="19558" y="104205"/>
                </a:cubicBezTo>
                <a:cubicBezTo>
                  <a:pt x="11596" y="103741"/>
                  <a:pt x="5720" y="98253"/>
                  <a:pt x="6339" y="91991"/>
                </a:cubicBezTo>
                <a:cubicBezTo>
                  <a:pt x="9276" y="63157"/>
                  <a:pt x="27984" y="36797"/>
                  <a:pt x="57669" y="19558"/>
                </a:cubicBezTo>
                <a:cubicBezTo>
                  <a:pt x="64085" y="15847"/>
                  <a:pt x="73052" y="16929"/>
                  <a:pt x="77768" y="22032"/>
                </a:cubicBezTo>
                <a:cubicBezTo>
                  <a:pt x="82483" y="27134"/>
                  <a:pt x="81092" y="34246"/>
                  <a:pt x="74675" y="37956"/>
                </a:cubicBezTo>
                <a:cubicBezTo>
                  <a:pt x="51716" y="51252"/>
                  <a:pt x="37260" y="71583"/>
                  <a:pt x="35019" y="93769"/>
                </a:cubicBezTo>
                <a:cubicBezTo>
                  <a:pt x="34400" y="99722"/>
                  <a:pt x="28139" y="104283"/>
                  <a:pt x="20717" y="104283"/>
                </a:cubicBezTo>
                <a:close/>
                <a:moveTo>
                  <a:pt x="2558288" y="22882"/>
                </a:moveTo>
                <a:cubicBezTo>
                  <a:pt x="2558288" y="22882"/>
                  <a:pt x="2557902" y="22882"/>
                  <a:pt x="2557670" y="22882"/>
                </a:cubicBezTo>
                <a:cubicBezTo>
                  <a:pt x="2555892" y="22882"/>
                  <a:pt x="2543291" y="22882"/>
                  <a:pt x="2462200" y="22882"/>
                </a:cubicBezTo>
                <a:cubicBezTo>
                  <a:pt x="2454237" y="22882"/>
                  <a:pt x="2447821" y="17780"/>
                  <a:pt x="2447821" y="11518"/>
                </a:cubicBezTo>
                <a:cubicBezTo>
                  <a:pt x="2447821" y="5257"/>
                  <a:pt x="2454237" y="155"/>
                  <a:pt x="2462200" y="155"/>
                </a:cubicBezTo>
                <a:lnTo>
                  <a:pt x="2462200" y="155"/>
                </a:lnTo>
                <a:cubicBezTo>
                  <a:pt x="2527189" y="155"/>
                  <a:pt x="2560352" y="283"/>
                  <a:pt x="2561689" y="541"/>
                </a:cubicBezTo>
                <a:cubicBezTo>
                  <a:pt x="2569420" y="2010"/>
                  <a:pt x="2574135" y="8194"/>
                  <a:pt x="2572280" y="14301"/>
                </a:cubicBezTo>
                <a:cubicBezTo>
                  <a:pt x="2570657" y="19481"/>
                  <a:pt x="2564782" y="22959"/>
                  <a:pt x="2558288" y="22959"/>
                </a:cubicBezTo>
                <a:close/>
                <a:moveTo>
                  <a:pt x="157622" y="22882"/>
                </a:moveTo>
                <a:cubicBezTo>
                  <a:pt x="149660" y="22882"/>
                  <a:pt x="143244" y="17780"/>
                  <a:pt x="143244" y="11518"/>
                </a:cubicBezTo>
                <a:cubicBezTo>
                  <a:pt x="143244" y="5257"/>
                  <a:pt x="149660" y="155"/>
                  <a:pt x="157622" y="155"/>
                </a:cubicBezTo>
                <a:lnTo>
                  <a:pt x="253788" y="155"/>
                </a:lnTo>
                <a:cubicBezTo>
                  <a:pt x="261750" y="155"/>
                  <a:pt x="268166" y="5257"/>
                  <a:pt x="268166" y="11518"/>
                </a:cubicBezTo>
                <a:cubicBezTo>
                  <a:pt x="268166" y="17780"/>
                  <a:pt x="261750" y="22882"/>
                  <a:pt x="253788" y="22882"/>
                </a:cubicBezTo>
                <a:lnTo>
                  <a:pt x="157622" y="22882"/>
                </a:lnTo>
                <a:cubicBezTo>
                  <a:pt x="157622" y="22882"/>
                  <a:pt x="157622" y="22882"/>
                  <a:pt x="157622" y="22882"/>
                </a:cubicBezTo>
                <a:close/>
                <a:moveTo>
                  <a:pt x="349876" y="22882"/>
                </a:moveTo>
                <a:cubicBezTo>
                  <a:pt x="341914" y="22882"/>
                  <a:pt x="335498" y="17780"/>
                  <a:pt x="335498" y="11518"/>
                </a:cubicBezTo>
                <a:cubicBezTo>
                  <a:pt x="335498" y="5257"/>
                  <a:pt x="341914" y="155"/>
                  <a:pt x="349876" y="155"/>
                </a:cubicBezTo>
                <a:lnTo>
                  <a:pt x="445965" y="155"/>
                </a:lnTo>
                <a:cubicBezTo>
                  <a:pt x="453927" y="155"/>
                  <a:pt x="460343" y="5257"/>
                  <a:pt x="460343" y="11518"/>
                </a:cubicBezTo>
                <a:cubicBezTo>
                  <a:pt x="460343" y="17780"/>
                  <a:pt x="453927" y="22882"/>
                  <a:pt x="445965" y="22882"/>
                </a:cubicBezTo>
                <a:lnTo>
                  <a:pt x="349876" y="22882"/>
                </a:lnTo>
                <a:close/>
                <a:moveTo>
                  <a:pt x="541976" y="22882"/>
                </a:moveTo>
                <a:cubicBezTo>
                  <a:pt x="534014" y="22882"/>
                  <a:pt x="527598" y="17780"/>
                  <a:pt x="527598" y="11518"/>
                </a:cubicBezTo>
                <a:cubicBezTo>
                  <a:pt x="527598" y="5257"/>
                  <a:pt x="534014" y="155"/>
                  <a:pt x="541976" y="155"/>
                </a:cubicBezTo>
                <a:lnTo>
                  <a:pt x="638065" y="155"/>
                </a:lnTo>
                <a:cubicBezTo>
                  <a:pt x="646027" y="155"/>
                  <a:pt x="652443" y="5257"/>
                  <a:pt x="652443" y="11518"/>
                </a:cubicBezTo>
                <a:cubicBezTo>
                  <a:pt x="652443" y="17780"/>
                  <a:pt x="646027" y="22882"/>
                  <a:pt x="638065" y="22882"/>
                </a:cubicBezTo>
                <a:lnTo>
                  <a:pt x="542053" y="22882"/>
                </a:lnTo>
                <a:close/>
                <a:moveTo>
                  <a:pt x="734076" y="22882"/>
                </a:moveTo>
                <a:cubicBezTo>
                  <a:pt x="726113" y="22882"/>
                  <a:pt x="719697" y="17780"/>
                  <a:pt x="719697" y="11518"/>
                </a:cubicBezTo>
                <a:cubicBezTo>
                  <a:pt x="719697" y="5257"/>
                  <a:pt x="726113" y="155"/>
                  <a:pt x="734076" y="155"/>
                </a:cubicBezTo>
                <a:lnTo>
                  <a:pt x="830087" y="155"/>
                </a:lnTo>
                <a:cubicBezTo>
                  <a:pt x="838049" y="155"/>
                  <a:pt x="844465" y="5257"/>
                  <a:pt x="844465" y="11518"/>
                </a:cubicBezTo>
                <a:cubicBezTo>
                  <a:pt x="844465" y="17780"/>
                  <a:pt x="838049" y="22882"/>
                  <a:pt x="830087" y="22882"/>
                </a:cubicBezTo>
                <a:lnTo>
                  <a:pt x="734076" y="22882"/>
                </a:lnTo>
                <a:close/>
                <a:moveTo>
                  <a:pt x="2366189" y="22882"/>
                </a:moveTo>
                <a:lnTo>
                  <a:pt x="2270177" y="22882"/>
                </a:lnTo>
                <a:cubicBezTo>
                  <a:pt x="2262215" y="22882"/>
                  <a:pt x="2255799" y="17780"/>
                  <a:pt x="2255799" y="11518"/>
                </a:cubicBezTo>
                <a:cubicBezTo>
                  <a:pt x="2255799" y="5257"/>
                  <a:pt x="2262292" y="0"/>
                  <a:pt x="2270255" y="0"/>
                </a:cubicBezTo>
                <a:lnTo>
                  <a:pt x="2366266" y="0"/>
                </a:lnTo>
                <a:cubicBezTo>
                  <a:pt x="2374228" y="0"/>
                  <a:pt x="2380644" y="5102"/>
                  <a:pt x="2380644" y="11364"/>
                </a:cubicBezTo>
                <a:cubicBezTo>
                  <a:pt x="2380644" y="17625"/>
                  <a:pt x="2374228" y="22727"/>
                  <a:pt x="2366266" y="22727"/>
                </a:cubicBezTo>
                <a:close/>
                <a:moveTo>
                  <a:pt x="926175" y="22882"/>
                </a:moveTo>
                <a:cubicBezTo>
                  <a:pt x="918213" y="22882"/>
                  <a:pt x="911797" y="17780"/>
                  <a:pt x="911797" y="11518"/>
                </a:cubicBezTo>
                <a:cubicBezTo>
                  <a:pt x="911797" y="5257"/>
                  <a:pt x="918291" y="0"/>
                  <a:pt x="926253" y="0"/>
                </a:cubicBezTo>
                <a:lnTo>
                  <a:pt x="1022264" y="0"/>
                </a:lnTo>
                <a:cubicBezTo>
                  <a:pt x="1030226" y="0"/>
                  <a:pt x="1036642" y="5102"/>
                  <a:pt x="1036642" y="11364"/>
                </a:cubicBezTo>
                <a:cubicBezTo>
                  <a:pt x="1036642" y="17625"/>
                  <a:pt x="1030226" y="22727"/>
                  <a:pt x="1022264" y="22727"/>
                </a:cubicBezTo>
                <a:lnTo>
                  <a:pt x="926253" y="22727"/>
                </a:lnTo>
                <a:close/>
                <a:moveTo>
                  <a:pt x="1118198" y="22882"/>
                </a:moveTo>
                <a:cubicBezTo>
                  <a:pt x="1110235" y="22882"/>
                  <a:pt x="1103819" y="17780"/>
                  <a:pt x="1103819" y="11518"/>
                </a:cubicBezTo>
                <a:cubicBezTo>
                  <a:pt x="1103819" y="5257"/>
                  <a:pt x="1110235" y="155"/>
                  <a:pt x="1118198" y="155"/>
                </a:cubicBezTo>
                <a:lnTo>
                  <a:pt x="1214209" y="155"/>
                </a:lnTo>
                <a:cubicBezTo>
                  <a:pt x="1222171" y="155"/>
                  <a:pt x="1228588" y="5257"/>
                  <a:pt x="1228588" y="11518"/>
                </a:cubicBezTo>
                <a:cubicBezTo>
                  <a:pt x="1228588" y="17780"/>
                  <a:pt x="1222171" y="22882"/>
                  <a:pt x="1214209" y="22882"/>
                </a:cubicBezTo>
                <a:lnTo>
                  <a:pt x="1118198" y="22882"/>
                </a:lnTo>
                <a:close/>
                <a:moveTo>
                  <a:pt x="2174243" y="22882"/>
                </a:moveTo>
                <a:lnTo>
                  <a:pt x="2078309" y="22882"/>
                </a:lnTo>
                <a:cubicBezTo>
                  <a:pt x="2070347" y="22882"/>
                  <a:pt x="2063931" y="17780"/>
                  <a:pt x="2063931" y="11518"/>
                </a:cubicBezTo>
                <a:cubicBezTo>
                  <a:pt x="2063931" y="5257"/>
                  <a:pt x="2070347" y="155"/>
                  <a:pt x="2078309" y="155"/>
                </a:cubicBezTo>
                <a:lnTo>
                  <a:pt x="2174243" y="155"/>
                </a:lnTo>
                <a:cubicBezTo>
                  <a:pt x="2182206" y="155"/>
                  <a:pt x="2188622" y="5257"/>
                  <a:pt x="2188622" y="11518"/>
                </a:cubicBezTo>
                <a:cubicBezTo>
                  <a:pt x="2188622" y="17780"/>
                  <a:pt x="2182206" y="22882"/>
                  <a:pt x="2174243" y="22882"/>
                </a:cubicBezTo>
                <a:close/>
                <a:moveTo>
                  <a:pt x="1406463" y="22882"/>
                </a:moveTo>
                <a:lnTo>
                  <a:pt x="1310452" y="22882"/>
                </a:lnTo>
                <a:cubicBezTo>
                  <a:pt x="1302490" y="22882"/>
                  <a:pt x="1296074" y="17780"/>
                  <a:pt x="1296074" y="11518"/>
                </a:cubicBezTo>
                <a:cubicBezTo>
                  <a:pt x="1296074" y="5257"/>
                  <a:pt x="1302567" y="0"/>
                  <a:pt x="1310452" y="0"/>
                </a:cubicBezTo>
                <a:lnTo>
                  <a:pt x="1406463" y="0"/>
                </a:lnTo>
                <a:cubicBezTo>
                  <a:pt x="1414426" y="0"/>
                  <a:pt x="1420842" y="5102"/>
                  <a:pt x="1420842" y="11364"/>
                </a:cubicBezTo>
                <a:cubicBezTo>
                  <a:pt x="1420842" y="17625"/>
                  <a:pt x="1414426" y="22727"/>
                  <a:pt x="1406463" y="22727"/>
                </a:cubicBezTo>
                <a:close/>
                <a:moveTo>
                  <a:pt x="1982298" y="22882"/>
                </a:moveTo>
                <a:lnTo>
                  <a:pt x="1886365" y="22882"/>
                </a:lnTo>
                <a:cubicBezTo>
                  <a:pt x="1878402" y="22882"/>
                  <a:pt x="1871986" y="17780"/>
                  <a:pt x="1871986" y="11518"/>
                </a:cubicBezTo>
                <a:cubicBezTo>
                  <a:pt x="1871986" y="5257"/>
                  <a:pt x="1878402" y="155"/>
                  <a:pt x="1886365" y="155"/>
                </a:cubicBezTo>
                <a:lnTo>
                  <a:pt x="1982298" y="155"/>
                </a:lnTo>
                <a:cubicBezTo>
                  <a:pt x="1990261" y="155"/>
                  <a:pt x="1996677" y="5257"/>
                  <a:pt x="1996677" y="11518"/>
                </a:cubicBezTo>
                <a:cubicBezTo>
                  <a:pt x="1996677" y="17780"/>
                  <a:pt x="1990261" y="22882"/>
                  <a:pt x="1982298" y="22882"/>
                </a:cubicBezTo>
                <a:close/>
                <a:moveTo>
                  <a:pt x="1790431" y="22882"/>
                </a:moveTo>
                <a:lnTo>
                  <a:pt x="1694419" y="22882"/>
                </a:lnTo>
                <a:cubicBezTo>
                  <a:pt x="1686457" y="22882"/>
                  <a:pt x="1680041" y="17780"/>
                  <a:pt x="1680041" y="11518"/>
                </a:cubicBezTo>
                <a:cubicBezTo>
                  <a:pt x="1680041" y="5257"/>
                  <a:pt x="1686457" y="155"/>
                  <a:pt x="1694419" y="155"/>
                </a:cubicBezTo>
                <a:lnTo>
                  <a:pt x="1790431" y="155"/>
                </a:lnTo>
                <a:cubicBezTo>
                  <a:pt x="1798393" y="155"/>
                  <a:pt x="1804809" y="5257"/>
                  <a:pt x="1804809" y="11518"/>
                </a:cubicBezTo>
                <a:cubicBezTo>
                  <a:pt x="1804809" y="17780"/>
                  <a:pt x="1798393" y="22882"/>
                  <a:pt x="1790431" y="22882"/>
                </a:cubicBezTo>
                <a:close/>
                <a:moveTo>
                  <a:pt x="1598408" y="22882"/>
                </a:moveTo>
                <a:lnTo>
                  <a:pt x="1502397" y="22882"/>
                </a:lnTo>
                <a:cubicBezTo>
                  <a:pt x="1494435" y="22882"/>
                  <a:pt x="1488019" y="17780"/>
                  <a:pt x="1488019" y="11518"/>
                </a:cubicBezTo>
                <a:cubicBezTo>
                  <a:pt x="1488019" y="5257"/>
                  <a:pt x="1494435" y="155"/>
                  <a:pt x="1502397" y="155"/>
                </a:cubicBezTo>
                <a:lnTo>
                  <a:pt x="1598408" y="155"/>
                </a:lnTo>
                <a:cubicBezTo>
                  <a:pt x="1606371" y="155"/>
                  <a:pt x="1612787" y="5257"/>
                  <a:pt x="1612787" y="11518"/>
                </a:cubicBezTo>
                <a:cubicBezTo>
                  <a:pt x="1612787" y="17780"/>
                  <a:pt x="1606371" y="22882"/>
                  <a:pt x="1598408" y="22882"/>
                </a:cubicBezTo>
                <a:close/>
              </a:path>
            </a:pathLst>
          </a:custGeom>
          <a:solidFill>
            <a:schemeClr val="accent4"/>
          </a:solidFill>
          <a:ln w="7719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ComponentBackground3"/>
          <p:cNvSpPr/>
          <p:nvPr>
            <p:custDataLst>
              <p:tags r:id="rId15"/>
            </p:custDataLst>
          </p:nvPr>
        </p:nvSpPr>
        <p:spPr>
          <a:xfrm>
            <a:off x="4724400" y="1409700"/>
            <a:ext cx="1742440" cy="690880"/>
          </a:xfrm>
          <a:custGeom>
            <a:avLst/>
            <a:gdLst>
              <a:gd name="connsiteX0" fmla="*/ 2501161 w 2620211"/>
              <a:gd name="connsiteY0" fmla="*/ 0 h 843691"/>
              <a:gd name="connsiteX1" fmla="*/ 119202 w 2620211"/>
              <a:gd name="connsiteY1" fmla="*/ 0 h 843691"/>
              <a:gd name="connsiteX2" fmla="*/ 0 w 2620211"/>
              <a:gd name="connsiteY2" fmla="*/ 94388 h 843691"/>
              <a:gd name="connsiteX3" fmla="*/ 0 w 2620211"/>
              <a:gd name="connsiteY3" fmla="*/ 577845 h 843691"/>
              <a:gd name="connsiteX4" fmla="*/ 99490 w 2620211"/>
              <a:gd name="connsiteY4" fmla="*/ 654298 h 843691"/>
              <a:gd name="connsiteX5" fmla="*/ 104128 w 2620211"/>
              <a:gd name="connsiteY5" fmla="*/ 655148 h 843691"/>
              <a:gd name="connsiteX6" fmla="*/ 279685 w 2620211"/>
              <a:gd name="connsiteY6" fmla="*/ 746367 h 843691"/>
              <a:gd name="connsiteX7" fmla="*/ 338126 w 2620211"/>
              <a:gd name="connsiteY7" fmla="*/ 837508 h 843691"/>
              <a:gd name="connsiteX8" fmla="*/ 343151 w 2620211"/>
              <a:gd name="connsiteY8" fmla="*/ 843692 h 843691"/>
              <a:gd name="connsiteX9" fmla="*/ 349026 w 2620211"/>
              <a:gd name="connsiteY9" fmla="*/ 837276 h 843691"/>
              <a:gd name="connsiteX10" fmla="*/ 746831 w 2620211"/>
              <a:gd name="connsiteY10" fmla="*/ 654066 h 843691"/>
              <a:gd name="connsiteX11" fmla="*/ 2516003 w 2620211"/>
              <a:gd name="connsiteY11" fmla="*/ 654066 h 843691"/>
              <a:gd name="connsiteX12" fmla="*/ 2613870 w 2620211"/>
              <a:gd name="connsiteY12" fmla="*/ 577767 h 843691"/>
              <a:gd name="connsiteX13" fmla="*/ 2620209 w 2620211"/>
              <a:gd name="connsiteY13" fmla="*/ 94929 h 843691"/>
              <a:gd name="connsiteX14" fmla="*/ 2585654 w 2620211"/>
              <a:gd name="connsiteY14" fmla="*/ 27829 h 843691"/>
              <a:gd name="connsiteX15" fmla="*/ 2501161 w 2620211"/>
              <a:gd name="connsiteY15" fmla="*/ 0 h 84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20211" h="843691">
                <a:moveTo>
                  <a:pt x="2501161" y="0"/>
                </a:moveTo>
                <a:lnTo>
                  <a:pt x="119202" y="0"/>
                </a:lnTo>
                <a:cubicBezTo>
                  <a:pt x="53494" y="0"/>
                  <a:pt x="0" y="42362"/>
                  <a:pt x="0" y="94388"/>
                </a:cubicBezTo>
                <a:lnTo>
                  <a:pt x="0" y="577845"/>
                </a:lnTo>
                <a:cubicBezTo>
                  <a:pt x="0" y="617656"/>
                  <a:pt x="31617" y="641930"/>
                  <a:pt x="99490" y="654298"/>
                </a:cubicBezTo>
                <a:lnTo>
                  <a:pt x="104128" y="655148"/>
                </a:lnTo>
                <a:cubicBezTo>
                  <a:pt x="183055" y="668599"/>
                  <a:pt x="243120" y="689239"/>
                  <a:pt x="279685" y="746367"/>
                </a:cubicBezTo>
                <a:lnTo>
                  <a:pt x="338126" y="837508"/>
                </a:lnTo>
                <a:cubicBezTo>
                  <a:pt x="340600" y="841373"/>
                  <a:pt x="342223" y="842996"/>
                  <a:pt x="343151" y="843692"/>
                </a:cubicBezTo>
                <a:cubicBezTo>
                  <a:pt x="344156" y="842996"/>
                  <a:pt x="346089" y="841373"/>
                  <a:pt x="349026" y="837276"/>
                </a:cubicBezTo>
                <a:cubicBezTo>
                  <a:pt x="432282" y="721243"/>
                  <a:pt x="524042" y="654066"/>
                  <a:pt x="746831" y="654066"/>
                </a:cubicBezTo>
                <a:lnTo>
                  <a:pt x="2516003" y="654066"/>
                </a:lnTo>
                <a:cubicBezTo>
                  <a:pt x="2569265" y="654066"/>
                  <a:pt x="2613174" y="619821"/>
                  <a:pt x="2613870" y="577767"/>
                </a:cubicBezTo>
                <a:cubicBezTo>
                  <a:pt x="2616266" y="443568"/>
                  <a:pt x="2618894" y="233302"/>
                  <a:pt x="2620209" y="94929"/>
                </a:cubicBezTo>
                <a:cubicBezTo>
                  <a:pt x="2620440" y="69651"/>
                  <a:pt x="2608149" y="45764"/>
                  <a:pt x="2585654" y="27829"/>
                </a:cubicBezTo>
                <a:cubicBezTo>
                  <a:pt x="2563158" y="9895"/>
                  <a:pt x="2533087" y="0"/>
                  <a:pt x="2501161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5400" cap="flat">
            <a:solidFill>
              <a:schemeClr val="accent4">
                <a:lumMod val="60000"/>
                <a:lumOff val="40000"/>
              </a:schemeClr>
            </a:solidFill>
            <a:prstDash val="solid"/>
            <a:miter/>
          </a:ln>
        </p:spPr>
        <p:txBody>
          <a:bodyPr wrap="square" rtlCol="0" anchor="ctr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3"/>
          <p:cNvSpPr txBox="1"/>
          <p:nvPr>
            <p:custDataLst>
              <p:tags r:id="rId16"/>
            </p:custDataLst>
          </p:nvPr>
        </p:nvSpPr>
        <p:spPr>
          <a:xfrm flipH="1">
            <a:off x="4705350" y="2147570"/>
            <a:ext cx="1862455" cy="60769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布置警戒线，拦阻人员，监控浓度，根据范围组织人员有序疏散。</a:t>
            </a:r>
            <a:endParaRPr lang="zh-CN" altLang="en-US" sz="9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Bullet3"/>
          <p:cNvSpPr txBox="1"/>
          <p:nvPr/>
        </p:nvSpPr>
        <p:spPr>
          <a:xfrm>
            <a:off x="4719320" y="1426210"/>
            <a:ext cx="1711325" cy="51562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3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警戒疏散措施</a:t>
            </a:r>
            <a:endParaRPr lang="zh-CN" altLang="en-US" sz="135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shaape4"/>
          <p:cNvSpPr/>
          <p:nvPr>
            <p:custDataLst>
              <p:tags r:id="rId17"/>
            </p:custDataLst>
          </p:nvPr>
        </p:nvSpPr>
        <p:spPr>
          <a:xfrm>
            <a:off x="6853555" y="1350010"/>
            <a:ext cx="1766570" cy="588010"/>
          </a:xfrm>
          <a:custGeom>
            <a:avLst/>
            <a:gdLst>
              <a:gd name="connsiteX0" fmla="*/ 2544222 w 2655230"/>
              <a:gd name="connsiteY0" fmla="*/ 137 h 717824"/>
              <a:gd name="connsiteX1" fmla="*/ 118897 w 2655230"/>
              <a:gd name="connsiteY1" fmla="*/ 137 h 717824"/>
              <a:gd name="connsiteX2" fmla="*/ 6343 w 2655230"/>
              <a:gd name="connsiteY2" fmla="*/ 87259 h 717824"/>
              <a:gd name="connsiteX3" fmla="*/ 4 w 2655230"/>
              <a:gd name="connsiteY3" fmla="*/ 611918 h 717824"/>
              <a:gd name="connsiteX4" fmla="*/ 133739 w 2655230"/>
              <a:gd name="connsiteY4" fmla="*/ 717824 h 717824"/>
              <a:gd name="connsiteX5" fmla="*/ 2521341 w 2655230"/>
              <a:gd name="connsiteY5" fmla="*/ 717824 h 717824"/>
              <a:gd name="connsiteX6" fmla="*/ 2655231 w 2655230"/>
              <a:gd name="connsiteY6" fmla="*/ 612614 h 717824"/>
              <a:gd name="connsiteX7" fmla="*/ 2655231 w 2655230"/>
              <a:gd name="connsiteY7" fmla="*/ 87259 h 717824"/>
              <a:gd name="connsiteX8" fmla="*/ 2544222 w 2655230"/>
              <a:gd name="connsiteY8" fmla="*/ 137 h 71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5230" h="717824">
                <a:moveTo>
                  <a:pt x="2544222" y="137"/>
                </a:moveTo>
                <a:cubicBezTo>
                  <a:pt x="2542599" y="-172"/>
                  <a:pt x="118897" y="137"/>
                  <a:pt x="118897" y="137"/>
                </a:cubicBezTo>
                <a:cubicBezTo>
                  <a:pt x="57363" y="137"/>
                  <a:pt x="7193" y="38944"/>
                  <a:pt x="6343" y="87259"/>
                </a:cubicBezTo>
                <a:cubicBezTo>
                  <a:pt x="3946" y="219293"/>
                  <a:pt x="1395" y="469602"/>
                  <a:pt x="4" y="611918"/>
                </a:cubicBezTo>
                <a:cubicBezTo>
                  <a:pt x="-537" y="670283"/>
                  <a:pt x="59450" y="717824"/>
                  <a:pt x="133739" y="717824"/>
                </a:cubicBezTo>
                <a:cubicBezTo>
                  <a:pt x="589058" y="717824"/>
                  <a:pt x="2067259" y="717824"/>
                  <a:pt x="2521341" y="717824"/>
                </a:cubicBezTo>
                <a:cubicBezTo>
                  <a:pt x="2595320" y="717824"/>
                  <a:pt x="2655231" y="670747"/>
                  <a:pt x="2655231" y="612614"/>
                </a:cubicBezTo>
                <a:lnTo>
                  <a:pt x="2655231" y="87259"/>
                </a:lnTo>
                <a:cubicBezTo>
                  <a:pt x="2655231" y="33301"/>
                  <a:pt x="2603514" y="10883"/>
                  <a:pt x="2544222" y="13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7719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Shape4"/>
          <p:cNvSpPr/>
          <p:nvPr>
            <p:custDataLst>
              <p:tags r:id="rId18"/>
            </p:custDataLst>
          </p:nvPr>
        </p:nvSpPr>
        <p:spPr>
          <a:xfrm>
            <a:off x="6844030" y="1339215"/>
            <a:ext cx="1785620" cy="606425"/>
          </a:xfrm>
          <a:custGeom>
            <a:avLst/>
            <a:gdLst>
              <a:gd name="connsiteX0" fmla="*/ 418831 w 2683983"/>
              <a:gd name="connsiteY0" fmla="*/ 740492 h 740491"/>
              <a:gd name="connsiteX1" fmla="*/ 322666 w 2683983"/>
              <a:gd name="connsiteY1" fmla="*/ 740492 h 740491"/>
              <a:gd name="connsiteX2" fmla="*/ 308287 w 2683983"/>
              <a:gd name="connsiteY2" fmla="*/ 729128 h 740491"/>
              <a:gd name="connsiteX3" fmla="*/ 322666 w 2683983"/>
              <a:gd name="connsiteY3" fmla="*/ 717764 h 740491"/>
              <a:gd name="connsiteX4" fmla="*/ 418831 w 2683983"/>
              <a:gd name="connsiteY4" fmla="*/ 717764 h 740491"/>
              <a:gd name="connsiteX5" fmla="*/ 433210 w 2683983"/>
              <a:gd name="connsiteY5" fmla="*/ 729128 h 740491"/>
              <a:gd name="connsiteX6" fmla="*/ 418831 w 2683983"/>
              <a:gd name="connsiteY6" fmla="*/ 740492 h 740491"/>
              <a:gd name="connsiteX7" fmla="*/ 226577 w 2683983"/>
              <a:gd name="connsiteY7" fmla="*/ 740492 h 740491"/>
              <a:gd name="connsiteX8" fmla="*/ 147882 w 2683983"/>
              <a:gd name="connsiteY8" fmla="*/ 740492 h 740491"/>
              <a:gd name="connsiteX9" fmla="*/ 128633 w 2683983"/>
              <a:gd name="connsiteY9" fmla="*/ 739487 h 740491"/>
              <a:gd name="connsiteX10" fmla="*/ 116187 w 2683983"/>
              <a:gd name="connsiteY10" fmla="*/ 726732 h 740491"/>
              <a:gd name="connsiteX11" fmla="*/ 132267 w 2683983"/>
              <a:gd name="connsiteY11" fmla="*/ 716914 h 740491"/>
              <a:gd name="connsiteX12" fmla="*/ 147805 w 2683983"/>
              <a:gd name="connsiteY12" fmla="*/ 717687 h 740491"/>
              <a:gd name="connsiteX13" fmla="*/ 226500 w 2683983"/>
              <a:gd name="connsiteY13" fmla="*/ 717687 h 740491"/>
              <a:gd name="connsiteX14" fmla="*/ 240878 w 2683983"/>
              <a:gd name="connsiteY14" fmla="*/ 729051 h 740491"/>
              <a:gd name="connsiteX15" fmla="*/ 226500 w 2683983"/>
              <a:gd name="connsiteY15" fmla="*/ 740414 h 740491"/>
              <a:gd name="connsiteX16" fmla="*/ 611086 w 2683983"/>
              <a:gd name="connsiteY16" fmla="*/ 740492 h 740491"/>
              <a:gd name="connsiteX17" fmla="*/ 514997 w 2683983"/>
              <a:gd name="connsiteY17" fmla="*/ 740492 h 740491"/>
              <a:gd name="connsiteX18" fmla="*/ 500619 w 2683983"/>
              <a:gd name="connsiteY18" fmla="*/ 729128 h 740491"/>
              <a:gd name="connsiteX19" fmla="*/ 514997 w 2683983"/>
              <a:gd name="connsiteY19" fmla="*/ 717764 h 740491"/>
              <a:gd name="connsiteX20" fmla="*/ 611086 w 2683983"/>
              <a:gd name="connsiteY20" fmla="*/ 717764 h 740491"/>
              <a:gd name="connsiteX21" fmla="*/ 625464 w 2683983"/>
              <a:gd name="connsiteY21" fmla="*/ 729128 h 740491"/>
              <a:gd name="connsiteX22" fmla="*/ 611086 w 2683983"/>
              <a:gd name="connsiteY22" fmla="*/ 740492 h 740491"/>
              <a:gd name="connsiteX23" fmla="*/ 1379562 w 2683983"/>
              <a:gd name="connsiteY23" fmla="*/ 740492 h 740491"/>
              <a:gd name="connsiteX24" fmla="*/ 1283473 w 2683983"/>
              <a:gd name="connsiteY24" fmla="*/ 740492 h 740491"/>
              <a:gd name="connsiteX25" fmla="*/ 1269095 w 2683983"/>
              <a:gd name="connsiteY25" fmla="*/ 729128 h 740491"/>
              <a:gd name="connsiteX26" fmla="*/ 1283473 w 2683983"/>
              <a:gd name="connsiteY26" fmla="*/ 717764 h 740491"/>
              <a:gd name="connsiteX27" fmla="*/ 1379562 w 2683983"/>
              <a:gd name="connsiteY27" fmla="*/ 717764 h 740491"/>
              <a:gd name="connsiteX28" fmla="*/ 1393940 w 2683983"/>
              <a:gd name="connsiteY28" fmla="*/ 729128 h 740491"/>
              <a:gd name="connsiteX29" fmla="*/ 1379562 w 2683983"/>
              <a:gd name="connsiteY29" fmla="*/ 740492 h 740491"/>
              <a:gd name="connsiteX30" fmla="*/ 995362 w 2683983"/>
              <a:gd name="connsiteY30" fmla="*/ 740492 h 740491"/>
              <a:gd name="connsiteX31" fmla="*/ 899274 w 2683983"/>
              <a:gd name="connsiteY31" fmla="*/ 740492 h 740491"/>
              <a:gd name="connsiteX32" fmla="*/ 884895 w 2683983"/>
              <a:gd name="connsiteY32" fmla="*/ 729128 h 740491"/>
              <a:gd name="connsiteX33" fmla="*/ 899274 w 2683983"/>
              <a:gd name="connsiteY33" fmla="*/ 717764 h 740491"/>
              <a:gd name="connsiteX34" fmla="*/ 995362 w 2683983"/>
              <a:gd name="connsiteY34" fmla="*/ 717764 h 740491"/>
              <a:gd name="connsiteX35" fmla="*/ 1009741 w 2683983"/>
              <a:gd name="connsiteY35" fmla="*/ 729128 h 740491"/>
              <a:gd name="connsiteX36" fmla="*/ 995362 w 2683983"/>
              <a:gd name="connsiteY36" fmla="*/ 740492 h 740491"/>
              <a:gd name="connsiteX37" fmla="*/ 803263 w 2683983"/>
              <a:gd name="connsiteY37" fmla="*/ 740492 h 740491"/>
              <a:gd name="connsiteX38" fmla="*/ 707174 w 2683983"/>
              <a:gd name="connsiteY38" fmla="*/ 740492 h 740491"/>
              <a:gd name="connsiteX39" fmla="*/ 692796 w 2683983"/>
              <a:gd name="connsiteY39" fmla="*/ 729128 h 740491"/>
              <a:gd name="connsiteX40" fmla="*/ 707174 w 2683983"/>
              <a:gd name="connsiteY40" fmla="*/ 717764 h 740491"/>
              <a:gd name="connsiteX41" fmla="*/ 803263 w 2683983"/>
              <a:gd name="connsiteY41" fmla="*/ 717764 h 740491"/>
              <a:gd name="connsiteX42" fmla="*/ 817641 w 2683983"/>
              <a:gd name="connsiteY42" fmla="*/ 729128 h 740491"/>
              <a:gd name="connsiteX43" fmla="*/ 803263 w 2683983"/>
              <a:gd name="connsiteY43" fmla="*/ 740492 h 740491"/>
              <a:gd name="connsiteX44" fmla="*/ 1187539 w 2683983"/>
              <a:gd name="connsiteY44" fmla="*/ 740492 h 740491"/>
              <a:gd name="connsiteX45" fmla="*/ 1091451 w 2683983"/>
              <a:gd name="connsiteY45" fmla="*/ 740492 h 740491"/>
              <a:gd name="connsiteX46" fmla="*/ 1077072 w 2683983"/>
              <a:gd name="connsiteY46" fmla="*/ 729128 h 740491"/>
              <a:gd name="connsiteX47" fmla="*/ 1091451 w 2683983"/>
              <a:gd name="connsiteY47" fmla="*/ 717764 h 740491"/>
              <a:gd name="connsiteX48" fmla="*/ 1187539 w 2683983"/>
              <a:gd name="connsiteY48" fmla="*/ 717764 h 740491"/>
              <a:gd name="connsiteX49" fmla="*/ 1201918 w 2683983"/>
              <a:gd name="connsiteY49" fmla="*/ 729128 h 740491"/>
              <a:gd name="connsiteX50" fmla="*/ 1187539 w 2683983"/>
              <a:gd name="connsiteY50" fmla="*/ 740492 h 740491"/>
              <a:gd name="connsiteX51" fmla="*/ 1955938 w 2683983"/>
              <a:gd name="connsiteY51" fmla="*/ 740492 h 740491"/>
              <a:gd name="connsiteX52" fmla="*/ 1859849 w 2683983"/>
              <a:gd name="connsiteY52" fmla="*/ 740492 h 740491"/>
              <a:gd name="connsiteX53" fmla="*/ 1845471 w 2683983"/>
              <a:gd name="connsiteY53" fmla="*/ 729128 h 740491"/>
              <a:gd name="connsiteX54" fmla="*/ 1859849 w 2683983"/>
              <a:gd name="connsiteY54" fmla="*/ 717764 h 740491"/>
              <a:gd name="connsiteX55" fmla="*/ 1955938 w 2683983"/>
              <a:gd name="connsiteY55" fmla="*/ 717764 h 740491"/>
              <a:gd name="connsiteX56" fmla="*/ 1970316 w 2683983"/>
              <a:gd name="connsiteY56" fmla="*/ 729128 h 740491"/>
              <a:gd name="connsiteX57" fmla="*/ 1955938 w 2683983"/>
              <a:gd name="connsiteY57" fmla="*/ 740492 h 740491"/>
              <a:gd name="connsiteX58" fmla="*/ 1763838 w 2683983"/>
              <a:gd name="connsiteY58" fmla="*/ 740492 h 740491"/>
              <a:gd name="connsiteX59" fmla="*/ 1667750 w 2683983"/>
              <a:gd name="connsiteY59" fmla="*/ 740492 h 740491"/>
              <a:gd name="connsiteX60" fmla="*/ 1653371 w 2683983"/>
              <a:gd name="connsiteY60" fmla="*/ 729128 h 740491"/>
              <a:gd name="connsiteX61" fmla="*/ 1667750 w 2683983"/>
              <a:gd name="connsiteY61" fmla="*/ 717764 h 740491"/>
              <a:gd name="connsiteX62" fmla="*/ 1763838 w 2683983"/>
              <a:gd name="connsiteY62" fmla="*/ 717764 h 740491"/>
              <a:gd name="connsiteX63" fmla="*/ 1778217 w 2683983"/>
              <a:gd name="connsiteY63" fmla="*/ 729128 h 740491"/>
              <a:gd name="connsiteX64" fmla="*/ 1763838 w 2683983"/>
              <a:gd name="connsiteY64" fmla="*/ 740492 h 740491"/>
              <a:gd name="connsiteX65" fmla="*/ 1571739 w 2683983"/>
              <a:gd name="connsiteY65" fmla="*/ 740492 h 740491"/>
              <a:gd name="connsiteX66" fmla="*/ 1475650 w 2683983"/>
              <a:gd name="connsiteY66" fmla="*/ 740492 h 740491"/>
              <a:gd name="connsiteX67" fmla="*/ 1461272 w 2683983"/>
              <a:gd name="connsiteY67" fmla="*/ 729128 h 740491"/>
              <a:gd name="connsiteX68" fmla="*/ 1475650 w 2683983"/>
              <a:gd name="connsiteY68" fmla="*/ 717764 h 740491"/>
              <a:gd name="connsiteX69" fmla="*/ 1571739 w 2683983"/>
              <a:gd name="connsiteY69" fmla="*/ 717764 h 740491"/>
              <a:gd name="connsiteX70" fmla="*/ 1586117 w 2683983"/>
              <a:gd name="connsiteY70" fmla="*/ 729128 h 740491"/>
              <a:gd name="connsiteX71" fmla="*/ 1571739 w 2683983"/>
              <a:gd name="connsiteY71" fmla="*/ 740492 h 740491"/>
              <a:gd name="connsiteX72" fmla="*/ 2148192 w 2683983"/>
              <a:gd name="connsiteY72" fmla="*/ 740492 h 740491"/>
              <a:gd name="connsiteX73" fmla="*/ 2052104 w 2683983"/>
              <a:gd name="connsiteY73" fmla="*/ 740492 h 740491"/>
              <a:gd name="connsiteX74" fmla="*/ 2037725 w 2683983"/>
              <a:gd name="connsiteY74" fmla="*/ 729128 h 740491"/>
              <a:gd name="connsiteX75" fmla="*/ 2052104 w 2683983"/>
              <a:gd name="connsiteY75" fmla="*/ 717764 h 740491"/>
              <a:gd name="connsiteX76" fmla="*/ 2148192 w 2683983"/>
              <a:gd name="connsiteY76" fmla="*/ 717764 h 740491"/>
              <a:gd name="connsiteX77" fmla="*/ 2162571 w 2683983"/>
              <a:gd name="connsiteY77" fmla="*/ 729128 h 740491"/>
              <a:gd name="connsiteX78" fmla="*/ 2148192 w 2683983"/>
              <a:gd name="connsiteY78" fmla="*/ 740492 h 740491"/>
              <a:gd name="connsiteX79" fmla="*/ 2340446 w 2683983"/>
              <a:gd name="connsiteY79" fmla="*/ 740492 h 740491"/>
              <a:gd name="connsiteX80" fmla="*/ 2244281 w 2683983"/>
              <a:gd name="connsiteY80" fmla="*/ 740492 h 740491"/>
              <a:gd name="connsiteX81" fmla="*/ 2229902 w 2683983"/>
              <a:gd name="connsiteY81" fmla="*/ 729128 h 740491"/>
              <a:gd name="connsiteX82" fmla="*/ 2244281 w 2683983"/>
              <a:gd name="connsiteY82" fmla="*/ 717764 h 740491"/>
              <a:gd name="connsiteX83" fmla="*/ 2340446 w 2683983"/>
              <a:gd name="connsiteY83" fmla="*/ 717764 h 740491"/>
              <a:gd name="connsiteX84" fmla="*/ 2354825 w 2683983"/>
              <a:gd name="connsiteY84" fmla="*/ 729128 h 740491"/>
              <a:gd name="connsiteX85" fmla="*/ 2340446 w 2683983"/>
              <a:gd name="connsiteY85" fmla="*/ 740492 h 740491"/>
              <a:gd name="connsiteX86" fmla="*/ 2532778 w 2683983"/>
              <a:gd name="connsiteY86" fmla="*/ 740492 h 740491"/>
              <a:gd name="connsiteX87" fmla="*/ 2436612 w 2683983"/>
              <a:gd name="connsiteY87" fmla="*/ 740492 h 740491"/>
              <a:gd name="connsiteX88" fmla="*/ 2422234 w 2683983"/>
              <a:gd name="connsiteY88" fmla="*/ 729128 h 740491"/>
              <a:gd name="connsiteX89" fmla="*/ 2436612 w 2683983"/>
              <a:gd name="connsiteY89" fmla="*/ 717764 h 740491"/>
              <a:gd name="connsiteX90" fmla="*/ 2532778 w 2683983"/>
              <a:gd name="connsiteY90" fmla="*/ 717764 h 740491"/>
              <a:gd name="connsiteX91" fmla="*/ 2547157 w 2683983"/>
              <a:gd name="connsiteY91" fmla="*/ 729128 h 740491"/>
              <a:gd name="connsiteX92" fmla="*/ 2532778 w 2683983"/>
              <a:gd name="connsiteY92" fmla="*/ 740492 h 740491"/>
              <a:gd name="connsiteX93" fmla="*/ 2621445 w 2683983"/>
              <a:gd name="connsiteY93" fmla="*/ 716064 h 740491"/>
              <a:gd name="connsiteX94" fmla="*/ 2610391 w 2683983"/>
              <a:gd name="connsiteY94" fmla="*/ 711967 h 740491"/>
              <a:gd name="connsiteX95" fmla="*/ 2612246 w 2683983"/>
              <a:gd name="connsiteY95" fmla="*/ 695965 h 740491"/>
              <a:gd name="connsiteX96" fmla="*/ 2653758 w 2683983"/>
              <a:gd name="connsiteY96" fmla="*/ 638528 h 740491"/>
              <a:gd name="connsiteX97" fmla="*/ 2670224 w 2683983"/>
              <a:gd name="connsiteY97" fmla="*/ 629020 h 740491"/>
              <a:gd name="connsiteX98" fmla="*/ 2682206 w 2683983"/>
              <a:gd name="connsiteY98" fmla="*/ 642007 h 740491"/>
              <a:gd name="connsiteX99" fmla="*/ 2630644 w 2683983"/>
              <a:gd name="connsiteY99" fmla="*/ 713435 h 740491"/>
              <a:gd name="connsiteX100" fmla="*/ 2621445 w 2683983"/>
              <a:gd name="connsiteY100" fmla="*/ 716064 h 740491"/>
              <a:gd name="connsiteX101" fmla="*/ 47774 w 2683983"/>
              <a:gd name="connsiteY101" fmla="*/ 704932 h 740491"/>
              <a:gd name="connsiteX102" fmla="*/ 37028 w 2683983"/>
              <a:gd name="connsiteY102" fmla="*/ 701144 h 740491"/>
              <a:gd name="connsiteX103" fmla="*/ 0 w 2683983"/>
              <a:gd name="connsiteY103" fmla="*/ 624304 h 740491"/>
              <a:gd name="connsiteX104" fmla="*/ 14378 w 2683983"/>
              <a:gd name="connsiteY104" fmla="*/ 612941 h 740491"/>
              <a:gd name="connsiteX105" fmla="*/ 14378 w 2683983"/>
              <a:gd name="connsiteY105" fmla="*/ 612941 h 740491"/>
              <a:gd name="connsiteX106" fmla="*/ 28757 w 2683983"/>
              <a:gd name="connsiteY106" fmla="*/ 624304 h 740491"/>
              <a:gd name="connsiteX107" fmla="*/ 58519 w 2683983"/>
              <a:gd name="connsiteY107" fmla="*/ 686070 h 740491"/>
              <a:gd name="connsiteX108" fmla="*/ 57282 w 2683983"/>
              <a:gd name="connsiteY108" fmla="*/ 702149 h 740491"/>
              <a:gd name="connsiteX109" fmla="*/ 47696 w 2683983"/>
              <a:gd name="connsiteY109" fmla="*/ 705009 h 740491"/>
              <a:gd name="connsiteX110" fmla="*/ 2669606 w 2683983"/>
              <a:gd name="connsiteY110" fmla="*/ 575371 h 740491"/>
              <a:gd name="connsiteX111" fmla="*/ 2655227 w 2683983"/>
              <a:gd name="connsiteY111" fmla="*/ 564007 h 740491"/>
              <a:gd name="connsiteX112" fmla="*/ 2655227 w 2683983"/>
              <a:gd name="connsiteY112" fmla="*/ 487863 h 740491"/>
              <a:gd name="connsiteX113" fmla="*/ 2669606 w 2683983"/>
              <a:gd name="connsiteY113" fmla="*/ 476500 h 740491"/>
              <a:gd name="connsiteX114" fmla="*/ 2683984 w 2683983"/>
              <a:gd name="connsiteY114" fmla="*/ 487863 h 740491"/>
              <a:gd name="connsiteX115" fmla="*/ 2683984 w 2683983"/>
              <a:gd name="connsiteY115" fmla="*/ 564007 h 740491"/>
              <a:gd name="connsiteX116" fmla="*/ 2669606 w 2683983"/>
              <a:gd name="connsiteY116" fmla="*/ 575371 h 740491"/>
              <a:gd name="connsiteX117" fmla="*/ 15074 w 2683983"/>
              <a:gd name="connsiteY117" fmla="*/ 559678 h 740491"/>
              <a:gd name="connsiteX118" fmla="*/ 14920 w 2683983"/>
              <a:gd name="connsiteY118" fmla="*/ 559678 h 740491"/>
              <a:gd name="connsiteX119" fmla="*/ 618 w 2683983"/>
              <a:gd name="connsiteY119" fmla="*/ 548237 h 740491"/>
              <a:gd name="connsiteX120" fmla="*/ 1391 w 2683983"/>
              <a:gd name="connsiteY120" fmla="*/ 472325 h 740491"/>
              <a:gd name="connsiteX121" fmla="*/ 15925 w 2683983"/>
              <a:gd name="connsiteY121" fmla="*/ 461039 h 740491"/>
              <a:gd name="connsiteX122" fmla="*/ 30226 w 2683983"/>
              <a:gd name="connsiteY122" fmla="*/ 472480 h 740491"/>
              <a:gd name="connsiteX123" fmla="*/ 29453 w 2683983"/>
              <a:gd name="connsiteY123" fmla="*/ 548392 h 740491"/>
              <a:gd name="connsiteX124" fmla="*/ 15074 w 2683983"/>
              <a:gd name="connsiteY124" fmla="*/ 559678 h 740491"/>
              <a:gd name="connsiteX125" fmla="*/ 2669606 w 2683983"/>
              <a:gd name="connsiteY125" fmla="*/ 423160 h 740491"/>
              <a:gd name="connsiteX126" fmla="*/ 2655227 w 2683983"/>
              <a:gd name="connsiteY126" fmla="*/ 411797 h 740491"/>
              <a:gd name="connsiteX127" fmla="*/ 2655227 w 2683983"/>
              <a:gd name="connsiteY127" fmla="*/ 335730 h 740491"/>
              <a:gd name="connsiteX128" fmla="*/ 2669606 w 2683983"/>
              <a:gd name="connsiteY128" fmla="*/ 324366 h 740491"/>
              <a:gd name="connsiteX129" fmla="*/ 2683984 w 2683983"/>
              <a:gd name="connsiteY129" fmla="*/ 335730 h 740491"/>
              <a:gd name="connsiteX130" fmla="*/ 2683984 w 2683983"/>
              <a:gd name="connsiteY130" fmla="*/ 411797 h 740491"/>
              <a:gd name="connsiteX131" fmla="*/ 2669606 w 2683983"/>
              <a:gd name="connsiteY131" fmla="*/ 423160 h 740491"/>
              <a:gd name="connsiteX132" fmla="*/ 16698 w 2683983"/>
              <a:gd name="connsiteY132" fmla="*/ 407854 h 740491"/>
              <a:gd name="connsiteX133" fmla="*/ 16543 w 2683983"/>
              <a:gd name="connsiteY133" fmla="*/ 407854 h 740491"/>
              <a:gd name="connsiteX134" fmla="*/ 2319 w 2683983"/>
              <a:gd name="connsiteY134" fmla="*/ 396413 h 740491"/>
              <a:gd name="connsiteX135" fmla="*/ 3169 w 2683983"/>
              <a:gd name="connsiteY135" fmla="*/ 320501 h 740491"/>
              <a:gd name="connsiteX136" fmla="*/ 17548 w 2683983"/>
              <a:gd name="connsiteY136" fmla="*/ 309215 h 740491"/>
              <a:gd name="connsiteX137" fmla="*/ 17703 w 2683983"/>
              <a:gd name="connsiteY137" fmla="*/ 309215 h 740491"/>
              <a:gd name="connsiteX138" fmla="*/ 31926 w 2683983"/>
              <a:gd name="connsiteY138" fmla="*/ 320733 h 740491"/>
              <a:gd name="connsiteX139" fmla="*/ 31076 w 2683983"/>
              <a:gd name="connsiteY139" fmla="*/ 396645 h 740491"/>
              <a:gd name="connsiteX140" fmla="*/ 16698 w 2683983"/>
              <a:gd name="connsiteY140" fmla="*/ 407931 h 740491"/>
              <a:gd name="connsiteX141" fmla="*/ 2669606 w 2683983"/>
              <a:gd name="connsiteY141" fmla="*/ 271027 h 740491"/>
              <a:gd name="connsiteX142" fmla="*/ 2655227 w 2683983"/>
              <a:gd name="connsiteY142" fmla="*/ 259663 h 740491"/>
              <a:gd name="connsiteX143" fmla="*/ 2655227 w 2683983"/>
              <a:gd name="connsiteY143" fmla="*/ 183519 h 740491"/>
              <a:gd name="connsiteX144" fmla="*/ 2669606 w 2683983"/>
              <a:gd name="connsiteY144" fmla="*/ 172155 h 740491"/>
              <a:gd name="connsiteX145" fmla="*/ 2683984 w 2683983"/>
              <a:gd name="connsiteY145" fmla="*/ 183519 h 740491"/>
              <a:gd name="connsiteX146" fmla="*/ 2683984 w 2683983"/>
              <a:gd name="connsiteY146" fmla="*/ 259663 h 740491"/>
              <a:gd name="connsiteX147" fmla="*/ 2669606 w 2683983"/>
              <a:gd name="connsiteY147" fmla="*/ 271027 h 740491"/>
              <a:gd name="connsiteX148" fmla="*/ 18553 w 2683983"/>
              <a:gd name="connsiteY148" fmla="*/ 256030 h 740491"/>
              <a:gd name="connsiteX149" fmla="*/ 18398 w 2683983"/>
              <a:gd name="connsiteY149" fmla="*/ 256030 h 740491"/>
              <a:gd name="connsiteX150" fmla="*/ 4174 w 2683983"/>
              <a:gd name="connsiteY150" fmla="*/ 244511 h 740491"/>
              <a:gd name="connsiteX151" fmla="*/ 5257 w 2683983"/>
              <a:gd name="connsiteY151" fmla="*/ 168599 h 740491"/>
              <a:gd name="connsiteX152" fmla="*/ 19635 w 2683983"/>
              <a:gd name="connsiteY152" fmla="*/ 157390 h 740491"/>
              <a:gd name="connsiteX153" fmla="*/ 19790 w 2683983"/>
              <a:gd name="connsiteY153" fmla="*/ 157390 h 740491"/>
              <a:gd name="connsiteX154" fmla="*/ 34014 w 2683983"/>
              <a:gd name="connsiteY154" fmla="*/ 168908 h 740491"/>
              <a:gd name="connsiteX155" fmla="*/ 32931 w 2683983"/>
              <a:gd name="connsiteY155" fmla="*/ 244821 h 740491"/>
              <a:gd name="connsiteX156" fmla="*/ 18553 w 2683983"/>
              <a:gd name="connsiteY156" fmla="*/ 256107 h 740491"/>
              <a:gd name="connsiteX157" fmla="*/ 2669296 w 2683983"/>
              <a:gd name="connsiteY157" fmla="*/ 118661 h 740491"/>
              <a:gd name="connsiteX158" fmla="*/ 2654918 w 2683983"/>
              <a:gd name="connsiteY158" fmla="*/ 107297 h 740491"/>
              <a:gd name="connsiteX159" fmla="*/ 2654918 w 2683983"/>
              <a:gd name="connsiteY159" fmla="*/ 98717 h 740491"/>
              <a:gd name="connsiteX160" fmla="*/ 2626934 w 2683983"/>
              <a:gd name="connsiteY160" fmla="*/ 47774 h 740491"/>
              <a:gd name="connsiteX161" fmla="*/ 2625388 w 2683983"/>
              <a:gd name="connsiteY161" fmla="*/ 31694 h 740491"/>
              <a:gd name="connsiteX162" fmla="*/ 2645641 w 2683983"/>
              <a:gd name="connsiteY162" fmla="*/ 30458 h 740491"/>
              <a:gd name="connsiteX163" fmla="*/ 2683675 w 2683983"/>
              <a:gd name="connsiteY163" fmla="*/ 98717 h 740491"/>
              <a:gd name="connsiteX164" fmla="*/ 2683675 w 2683983"/>
              <a:gd name="connsiteY164" fmla="*/ 107297 h 740491"/>
              <a:gd name="connsiteX165" fmla="*/ 2669296 w 2683983"/>
              <a:gd name="connsiteY165" fmla="*/ 118661 h 740491"/>
              <a:gd name="connsiteX166" fmla="*/ 20717 w 2683983"/>
              <a:gd name="connsiteY166" fmla="*/ 104205 h 740491"/>
              <a:gd name="connsiteX167" fmla="*/ 19558 w 2683983"/>
              <a:gd name="connsiteY167" fmla="*/ 104205 h 740491"/>
              <a:gd name="connsiteX168" fmla="*/ 6339 w 2683983"/>
              <a:gd name="connsiteY168" fmla="*/ 91991 h 740491"/>
              <a:gd name="connsiteX169" fmla="*/ 57669 w 2683983"/>
              <a:gd name="connsiteY169" fmla="*/ 19558 h 740491"/>
              <a:gd name="connsiteX170" fmla="*/ 77768 w 2683983"/>
              <a:gd name="connsiteY170" fmla="*/ 22032 h 740491"/>
              <a:gd name="connsiteX171" fmla="*/ 74675 w 2683983"/>
              <a:gd name="connsiteY171" fmla="*/ 37956 h 740491"/>
              <a:gd name="connsiteX172" fmla="*/ 35019 w 2683983"/>
              <a:gd name="connsiteY172" fmla="*/ 93769 h 740491"/>
              <a:gd name="connsiteX173" fmla="*/ 20717 w 2683983"/>
              <a:gd name="connsiteY173" fmla="*/ 104283 h 740491"/>
              <a:gd name="connsiteX174" fmla="*/ 2558288 w 2683983"/>
              <a:gd name="connsiteY174" fmla="*/ 22882 h 740491"/>
              <a:gd name="connsiteX175" fmla="*/ 2557670 w 2683983"/>
              <a:gd name="connsiteY175" fmla="*/ 22882 h 740491"/>
              <a:gd name="connsiteX176" fmla="*/ 2462200 w 2683983"/>
              <a:gd name="connsiteY176" fmla="*/ 22882 h 740491"/>
              <a:gd name="connsiteX177" fmla="*/ 2447821 w 2683983"/>
              <a:gd name="connsiteY177" fmla="*/ 11518 h 740491"/>
              <a:gd name="connsiteX178" fmla="*/ 2462200 w 2683983"/>
              <a:gd name="connsiteY178" fmla="*/ 155 h 740491"/>
              <a:gd name="connsiteX179" fmla="*/ 2462200 w 2683983"/>
              <a:gd name="connsiteY179" fmla="*/ 155 h 740491"/>
              <a:gd name="connsiteX180" fmla="*/ 2561689 w 2683983"/>
              <a:gd name="connsiteY180" fmla="*/ 541 h 740491"/>
              <a:gd name="connsiteX181" fmla="*/ 2572280 w 2683983"/>
              <a:gd name="connsiteY181" fmla="*/ 14301 h 740491"/>
              <a:gd name="connsiteX182" fmla="*/ 2558288 w 2683983"/>
              <a:gd name="connsiteY182" fmla="*/ 22959 h 740491"/>
              <a:gd name="connsiteX183" fmla="*/ 157622 w 2683983"/>
              <a:gd name="connsiteY183" fmla="*/ 22882 h 740491"/>
              <a:gd name="connsiteX184" fmla="*/ 143244 w 2683983"/>
              <a:gd name="connsiteY184" fmla="*/ 11518 h 740491"/>
              <a:gd name="connsiteX185" fmla="*/ 157622 w 2683983"/>
              <a:gd name="connsiteY185" fmla="*/ 155 h 740491"/>
              <a:gd name="connsiteX186" fmla="*/ 253788 w 2683983"/>
              <a:gd name="connsiteY186" fmla="*/ 155 h 740491"/>
              <a:gd name="connsiteX187" fmla="*/ 268166 w 2683983"/>
              <a:gd name="connsiteY187" fmla="*/ 11518 h 740491"/>
              <a:gd name="connsiteX188" fmla="*/ 253788 w 2683983"/>
              <a:gd name="connsiteY188" fmla="*/ 22882 h 740491"/>
              <a:gd name="connsiteX189" fmla="*/ 157622 w 2683983"/>
              <a:gd name="connsiteY189" fmla="*/ 22882 h 740491"/>
              <a:gd name="connsiteX190" fmla="*/ 157622 w 2683983"/>
              <a:gd name="connsiteY190" fmla="*/ 22882 h 740491"/>
              <a:gd name="connsiteX191" fmla="*/ 349876 w 2683983"/>
              <a:gd name="connsiteY191" fmla="*/ 22882 h 740491"/>
              <a:gd name="connsiteX192" fmla="*/ 335498 w 2683983"/>
              <a:gd name="connsiteY192" fmla="*/ 11518 h 740491"/>
              <a:gd name="connsiteX193" fmla="*/ 349876 w 2683983"/>
              <a:gd name="connsiteY193" fmla="*/ 155 h 740491"/>
              <a:gd name="connsiteX194" fmla="*/ 445965 w 2683983"/>
              <a:gd name="connsiteY194" fmla="*/ 155 h 740491"/>
              <a:gd name="connsiteX195" fmla="*/ 460343 w 2683983"/>
              <a:gd name="connsiteY195" fmla="*/ 11518 h 740491"/>
              <a:gd name="connsiteX196" fmla="*/ 445965 w 2683983"/>
              <a:gd name="connsiteY196" fmla="*/ 22882 h 740491"/>
              <a:gd name="connsiteX197" fmla="*/ 349876 w 2683983"/>
              <a:gd name="connsiteY197" fmla="*/ 22882 h 740491"/>
              <a:gd name="connsiteX198" fmla="*/ 541976 w 2683983"/>
              <a:gd name="connsiteY198" fmla="*/ 22882 h 740491"/>
              <a:gd name="connsiteX199" fmla="*/ 527598 w 2683983"/>
              <a:gd name="connsiteY199" fmla="*/ 11518 h 740491"/>
              <a:gd name="connsiteX200" fmla="*/ 541976 w 2683983"/>
              <a:gd name="connsiteY200" fmla="*/ 155 h 740491"/>
              <a:gd name="connsiteX201" fmla="*/ 638065 w 2683983"/>
              <a:gd name="connsiteY201" fmla="*/ 155 h 740491"/>
              <a:gd name="connsiteX202" fmla="*/ 652443 w 2683983"/>
              <a:gd name="connsiteY202" fmla="*/ 11518 h 740491"/>
              <a:gd name="connsiteX203" fmla="*/ 638065 w 2683983"/>
              <a:gd name="connsiteY203" fmla="*/ 22882 h 740491"/>
              <a:gd name="connsiteX204" fmla="*/ 542053 w 2683983"/>
              <a:gd name="connsiteY204" fmla="*/ 22882 h 740491"/>
              <a:gd name="connsiteX205" fmla="*/ 734076 w 2683983"/>
              <a:gd name="connsiteY205" fmla="*/ 22882 h 740491"/>
              <a:gd name="connsiteX206" fmla="*/ 719697 w 2683983"/>
              <a:gd name="connsiteY206" fmla="*/ 11518 h 740491"/>
              <a:gd name="connsiteX207" fmla="*/ 734076 w 2683983"/>
              <a:gd name="connsiteY207" fmla="*/ 155 h 740491"/>
              <a:gd name="connsiteX208" fmla="*/ 830087 w 2683983"/>
              <a:gd name="connsiteY208" fmla="*/ 155 h 740491"/>
              <a:gd name="connsiteX209" fmla="*/ 844465 w 2683983"/>
              <a:gd name="connsiteY209" fmla="*/ 11518 h 740491"/>
              <a:gd name="connsiteX210" fmla="*/ 830087 w 2683983"/>
              <a:gd name="connsiteY210" fmla="*/ 22882 h 740491"/>
              <a:gd name="connsiteX211" fmla="*/ 734076 w 2683983"/>
              <a:gd name="connsiteY211" fmla="*/ 22882 h 740491"/>
              <a:gd name="connsiteX212" fmla="*/ 2366189 w 2683983"/>
              <a:gd name="connsiteY212" fmla="*/ 22882 h 740491"/>
              <a:gd name="connsiteX213" fmla="*/ 2270177 w 2683983"/>
              <a:gd name="connsiteY213" fmla="*/ 22882 h 740491"/>
              <a:gd name="connsiteX214" fmla="*/ 2255799 w 2683983"/>
              <a:gd name="connsiteY214" fmla="*/ 11518 h 740491"/>
              <a:gd name="connsiteX215" fmla="*/ 2270255 w 2683983"/>
              <a:gd name="connsiteY215" fmla="*/ 0 h 740491"/>
              <a:gd name="connsiteX216" fmla="*/ 2366266 w 2683983"/>
              <a:gd name="connsiteY216" fmla="*/ 0 h 740491"/>
              <a:gd name="connsiteX217" fmla="*/ 2380644 w 2683983"/>
              <a:gd name="connsiteY217" fmla="*/ 11364 h 740491"/>
              <a:gd name="connsiteX218" fmla="*/ 2366266 w 2683983"/>
              <a:gd name="connsiteY218" fmla="*/ 22727 h 740491"/>
              <a:gd name="connsiteX219" fmla="*/ 926175 w 2683983"/>
              <a:gd name="connsiteY219" fmla="*/ 22882 h 740491"/>
              <a:gd name="connsiteX220" fmla="*/ 911797 w 2683983"/>
              <a:gd name="connsiteY220" fmla="*/ 11518 h 740491"/>
              <a:gd name="connsiteX221" fmla="*/ 926253 w 2683983"/>
              <a:gd name="connsiteY221" fmla="*/ 0 h 740491"/>
              <a:gd name="connsiteX222" fmla="*/ 1022264 w 2683983"/>
              <a:gd name="connsiteY222" fmla="*/ 0 h 740491"/>
              <a:gd name="connsiteX223" fmla="*/ 1036642 w 2683983"/>
              <a:gd name="connsiteY223" fmla="*/ 11364 h 740491"/>
              <a:gd name="connsiteX224" fmla="*/ 1022264 w 2683983"/>
              <a:gd name="connsiteY224" fmla="*/ 22727 h 740491"/>
              <a:gd name="connsiteX225" fmla="*/ 926253 w 2683983"/>
              <a:gd name="connsiteY225" fmla="*/ 22727 h 740491"/>
              <a:gd name="connsiteX226" fmla="*/ 1118198 w 2683983"/>
              <a:gd name="connsiteY226" fmla="*/ 22882 h 740491"/>
              <a:gd name="connsiteX227" fmla="*/ 1103819 w 2683983"/>
              <a:gd name="connsiteY227" fmla="*/ 11518 h 740491"/>
              <a:gd name="connsiteX228" fmla="*/ 1118198 w 2683983"/>
              <a:gd name="connsiteY228" fmla="*/ 155 h 740491"/>
              <a:gd name="connsiteX229" fmla="*/ 1214209 w 2683983"/>
              <a:gd name="connsiteY229" fmla="*/ 155 h 740491"/>
              <a:gd name="connsiteX230" fmla="*/ 1228588 w 2683983"/>
              <a:gd name="connsiteY230" fmla="*/ 11518 h 740491"/>
              <a:gd name="connsiteX231" fmla="*/ 1214209 w 2683983"/>
              <a:gd name="connsiteY231" fmla="*/ 22882 h 740491"/>
              <a:gd name="connsiteX232" fmla="*/ 1118198 w 2683983"/>
              <a:gd name="connsiteY232" fmla="*/ 22882 h 740491"/>
              <a:gd name="connsiteX233" fmla="*/ 2174243 w 2683983"/>
              <a:gd name="connsiteY233" fmla="*/ 22882 h 740491"/>
              <a:gd name="connsiteX234" fmla="*/ 2078309 w 2683983"/>
              <a:gd name="connsiteY234" fmla="*/ 22882 h 740491"/>
              <a:gd name="connsiteX235" fmla="*/ 2063931 w 2683983"/>
              <a:gd name="connsiteY235" fmla="*/ 11518 h 740491"/>
              <a:gd name="connsiteX236" fmla="*/ 2078309 w 2683983"/>
              <a:gd name="connsiteY236" fmla="*/ 155 h 740491"/>
              <a:gd name="connsiteX237" fmla="*/ 2174243 w 2683983"/>
              <a:gd name="connsiteY237" fmla="*/ 155 h 740491"/>
              <a:gd name="connsiteX238" fmla="*/ 2188622 w 2683983"/>
              <a:gd name="connsiteY238" fmla="*/ 11518 h 740491"/>
              <a:gd name="connsiteX239" fmla="*/ 2174243 w 2683983"/>
              <a:gd name="connsiteY239" fmla="*/ 22882 h 740491"/>
              <a:gd name="connsiteX240" fmla="*/ 1406463 w 2683983"/>
              <a:gd name="connsiteY240" fmla="*/ 22882 h 740491"/>
              <a:gd name="connsiteX241" fmla="*/ 1310452 w 2683983"/>
              <a:gd name="connsiteY241" fmla="*/ 22882 h 740491"/>
              <a:gd name="connsiteX242" fmla="*/ 1296074 w 2683983"/>
              <a:gd name="connsiteY242" fmla="*/ 11518 h 740491"/>
              <a:gd name="connsiteX243" fmla="*/ 1310452 w 2683983"/>
              <a:gd name="connsiteY243" fmla="*/ 0 h 740491"/>
              <a:gd name="connsiteX244" fmla="*/ 1406463 w 2683983"/>
              <a:gd name="connsiteY244" fmla="*/ 0 h 740491"/>
              <a:gd name="connsiteX245" fmla="*/ 1420842 w 2683983"/>
              <a:gd name="connsiteY245" fmla="*/ 11364 h 740491"/>
              <a:gd name="connsiteX246" fmla="*/ 1406463 w 2683983"/>
              <a:gd name="connsiteY246" fmla="*/ 22727 h 740491"/>
              <a:gd name="connsiteX247" fmla="*/ 1982298 w 2683983"/>
              <a:gd name="connsiteY247" fmla="*/ 22882 h 740491"/>
              <a:gd name="connsiteX248" fmla="*/ 1886365 w 2683983"/>
              <a:gd name="connsiteY248" fmla="*/ 22882 h 740491"/>
              <a:gd name="connsiteX249" fmla="*/ 1871986 w 2683983"/>
              <a:gd name="connsiteY249" fmla="*/ 11518 h 740491"/>
              <a:gd name="connsiteX250" fmla="*/ 1886365 w 2683983"/>
              <a:gd name="connsiteY250" fmla="*/ 155 h 740491"/>
              <a:gd name="connsiteX251" fmla="*/ 1982298 w 2683983"/>
              <a:gd name="connsiteY251" fmla="*/ 155 h 740491"/>
              <a:gd name="connsiteX252" fmla="*/ 1996677 w 2683983"/>
              <a:gd name="connsiteY252" fmla="*/ 11518 h 740491"/>
              <a:gd name="connsiteX253" fmla="*/ 1982298 w 2683983"/>
              <a:gd name="connsiteY253" fmla="*/ 22882 h 740491"/>
              <a:gd name="connsiteX254" fmla="*/ 1790431 w 2683983"/>
              <a:gd name="connsiteY254" fmla="*/ 22882 h 740491"/>
              <a:gd name="connsiteX255" fmla="*/ 1694419 w 2683983"/>
              <a:gd name="connsiteY255" fmla="*/ 22882 h 740491"/>
              <a:gd name="connsiteX256" fmla="*/ 1680041 w 2683983"/>
              <a:gd name="connsiteY256" fmla="*/ 11518 h 740491"/>
              <a:gd name="connsiteX257" fmla="*/ 1694419 w 2683983"/>
              <a:gd name="connsiteY257" fmla="*/ 155 h 740491"/>
              <a:gd name="connsiteX258" fmla="*/ 1790431 w 2683983"/>
              <a:gd name="connsiteY258" fmla="*/ 155 h 740491"/>
              <a:gd name="connsiteX259" fmla="*/ 1804809 w 2683983"/>
              <a:gd name="connsiteY259" fmla="*/ 11518 h 740491"/>
              <a:gd name="connsiteX260" fmla="*/ 1790431 w 2683983"/>
              <a:gd name="connsiteY260" fmla="*/ 22882 h 740491"/>
              <a:gd name="connsiteX261" fmla="*/ 1598408 w 2683983"/>
              <a:gd name="connsiteY261" fmla="*/ 22882 h 740491"/>
              <a:gd name="connsiteX262" fmla="*/ 1502397 w 2683983"/>
              <a:gd name="connsiteY262" fmla="*/ 22882 h 740491"/>
              <a:gd name="connsiteX263" fmla="*/ 1488019 w 2683983"/>
              <a:gd name="connsiteY263" fmla="*/ 11518 h 740491"/>
              <a:gd name="connsiteX264" fmla="*/ 1502397 w 2683983"/>
              <a:gd name="connsiteY264" fmla="*/ 155 h 740491"/>
              <a:gd name="connsiteX265" fmla="*/ 1598408 w 2683983"/>
              <a:gd name="connsiteY265" fmla="*/ 155 h 740491"/>
              <a:gd name="connsiteX266" fmla="*/ 1612787 w 2683983"/>
              <a:gd name="connsiteY266" fmla="*/ 11518 h 740491"/>
              <a:gd name="connsiteX267" fmla="*/ 1598408 w 2683983"/>
              <a:gd name="connsiteY267" fmla="*/ 22882 h 74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</a:cxnLst>
            <a:rect l="l" t="t" r="r" b="b"/>
            <a:pathLst>
              <a:path w="2683983" h="740491">
                <a:moveTo>
                  <a:pt x="418831" y="740492"/>
                </a:moveTo>
                <a:lnTo>
                  <a:pt x="322666" y="740492"/>
                </a:lnTo>
                <a:cubicBezTo>
                  <a:pt x="314703" y="740492"/>
                  <a:pt x="308287" y="735390"/>
                  <a:pt x="308287" y="729128"/>
                </a:cubicBezTo>
                <a:cubicBezTo>
                  <a:pt x="308287" y="722866"/>
                  <a:pt x="314703" y="717764"/>
                  <a:pt x="322666" y="717764"/>
                </a:cubicBezTo>
                <a:lnTo>
                  <a:pt x="418831" y="717764"/>
                </a:lnTo>
                <a:cubicBezTo>
                  <a:pt x="426794" y="717764"/>
                  <a:pt x="433210" y="722866"/>
                  <a:pt x="433210" y="729128"/>
                </a:cubicBezTo>
                <a:cubicBezTo>
                  <a:pt x="433210" y="735390"/>
                  <a:pt x="426794" y="740492"/>
                  <a:pt x="418831" y="740492"/>
                </a:cubicBezTo>
                <a:close/>
                <a:moveTo>
                  <a:pt x="226577" y="740492"/>
                </a:moveTo>
                <a:lnTo>
                  <a:pt x="147882" y="740492"/>
                </a:lnTo>
                <a:cubicBezTo>
                  <a:pt x="141388" y="740492"/>
                  <a:pt x="134972" y="740182"/>
                  <a:pt x="128633" y="739487"/>
                </a:cubicBezTo>
                <a:cubicBezTo>
                  <a:pt x="120748" y="738714"/>
                  <a:pt x="115182" y="732993"/>
                  <a:pt x="116187" y="726732"/>
                </a:cubicBezTo>
                <a:cubicBezTo>
                  <a:pt x="117192" y="720470"/>
                  <a:pt x="124459" y="716064"/>
                  <a:pt x="132267" y="716914"/>
                </a:cubicBezTo>
                <a:cubicBezTo>
                  <a:pt x="137369" y="717455"/>
                  <a:pt x="142625" y="717687"/>
                  <a:pt x="147805" y="717687"/>
                </a:cubicBezTo>
                <a:lnTo>
                  <a:pt x="226500" y="717687"/>
                </a:lnTo>
                <a:cubicBezTo>
                  <a:pt x="234462" y="717687"/>
                  <a:pt x="240878" y="722789"/>
                  <a:pt x="240878" y="729051"/>
                </a:cubicBezTo>
                <a:cubicBezTo>
                  <a:pt x="240878" y="735312"/>
                  <a:pt x="234462" y="740414"/>
                  <a:pt x="226500" y="740414"/>
                </a:cubicBezTo>
                <a:close/>
                <a:moveTo>
                  <a:pt x="611086" y="740492"/>
                </a:moveTo>
                <a:lnTo>
                  <a:pt x="514997" y="740492"/>
                </a:lnTo>
                <a:cubicBezTo>
                  <a:pt x="507035" y="740492"/>
                  <a:pt x="500619" y="735390"/>
                  <a:pt x="500619" y="729128"/>
                </a:cubicBezTo>
                <a:cubicBezTo>
                  <a:pt x="500619" y="722866"/>
                  <a:pt x="507035" y="717764"/>
                  <a:pt x="514997" y="717764"/>
                </a:cubicBezTo>
                <a:lnTo>
                  <a:pt x="611086" y="717764"/>
                </a:lnTo>
                <a:cubicBezTo>
                  <a:pt x="619048" y="717764"/>
                  <a:pt x="625464" y="722866"/>
                  <a:pt x="625464" y="729128"/>
                </a:cubicBezTo>
                <a:cubicBezTo>
                  <a:pt x="625464" y="735390"/>
                  <a:pt x="619048" y="740492"/>
                  <a:pt x="611086" y="740492"/>
                </a:cubicBezTo>
                <a:close/>
                <a:moveTo>
                  <a:pt x="1379562" y="740492"/>
                </a:moveTo>
                <a:lnTo>
                  <a:pt x="1283473" y="740492"/>
                </a:lnTo>
                <a:cubicBezTo>
                  <a:pt x="1275511" y="740492"/>
                  <a:pt x="1269095" y="735390"/>
                  <a:pt x="1269095" y="729128"/>
                </a:cubicBezTo>
                <a:cubicBezTo>
                  <a:pt x="1269095" y="722866"/>
                  <a:pt x="1275511" y="717764"/>
                  <a:pt x="1283473" y="717764"/>
                </a:cubicBezTo>
                <a:lnTo>
                  <a:pt x="1379562" y="717764"/>
                </a:lnTo>
                <a:cubicBezTo>
                  <a:pt x="1387524" y="717764"/>
                  <a:pt x="1393940" y="722866"/>
                  <a:pt x="1393940" y="729128"/>
                </a:cubicBezTo>
                <a:cubicBezTo>
                  <a:pt x="1393940" y="735390"/>
                  <a:pt x="1387524" y="740492"/>
                  <a:pt x="1379562" y="740492"/>
                </a:cubicBezTo>
                <a:close/>
                <a:moveTo>
                  <a:pt x="995362" y="740492"/>
                </a:moveTo>
                <a:lnTo>
                  <a:pt x="899274" y="740492"/>
                </a:lnTo>
                <a:cubicBezTo>
                  <a:pt x="891311" y="740492"/>
                  <a:pt x="884895" y="735390"/>
                  <a:pt x="884895" y="729128"/>
                </a:cubicBezTo>
                <a:cubicBezTo>
                  <a:pt x="884895" y="722866"/>
                  <a:pt x="891311" y="717764"/>
                  <a:pt x="899274" y="717764"/>
                </a:cubicBezTo>
                <a:lnTo>
                  <a:pt x="995362" y="717764"/>
                </a:lnTo>
                <a:cubicBezTo>
                  <a:pt x="1003325" y="717764"/>
                  <a:pt x="1009741" y="722866"/>
                  <a:pt x="1009741" y="729128"/>
                </a:cubicBezTo>
                <a:cubicBezTo>
                  <a:pt x="1009741" y="735390"/>
                  <a:pt x="1003325" y="740492"/>
                  <a:pt x="995362" y="740492"/>
                </a:cubicBezTo>
                <a:close/>
                <a:moveTo>
                  <a:pt x="803263" y="740492"/>
                </a:moveTo>
                <a:lnTo>
                  <a:pt x="707174" y="740492"/>
                </a:lnTo>
                <a:cubicBezTo>
                  <a:pt x="699212" y="740492"/>
                  <a:pt x="692796" y="735390"/>
                  <a:pt x="692796" y="729128"/>
                </a:cubicBezTo>
                <a:cubicBezTo>
                  <a:pt x="692796" y="722866"/>
                  <a:pt x="699212" y="717764"/>
                  <a:pt x="707174" y="717764"/>
                </a:cubicBezTo>
                <a:lnTo>
                  <a:pt x="803263" y="717764"/>
                </a:lnTo>
                <a:cubicBezTo>
                  <a:pt x="811225" y="717764"/>
                  <a:pt x="817641" y="722866"/>
                  <a:pt x="817641" y="729128"/>
                </a:cubicBezTo>
                <a:cubicBezTo>
                  <a:pt x="817641" y="735390"/>
                  <a:pt x="811225" y="740492"/>
                  <a:pt x="803263" y="740492"/>
                </a:cubicBezTo>
                <a:close/>
                <a:moveTo>
                  <a:pt x="1187539" y="740492"/>
                </a:moveTo>
                <a:lnTo>
                  <a:pt x="1091451" y="740492"/>
                </a:lnTo>
                <a:cubicBezTo>
                  <a:pt x="1083488" y="740492"/>
                  <a:pt x="1077072" y="735390"/>
                  <a:pt x="1077072" y="729128"/>
                </a:cubicBezTo>
                <a:cubicBezTo>
                  <a:pt x="1077072" y="722866"/>
                  <a:pt x="1083488" y="717764"/>
                  <a:pt x="1091451" y="717764"/>
                </a:cubicBezTo>
                <a:lnTo>
                  <a:pt x="1187539" y="717764"/>
                </a:lnTo>
                <a:cubicBezTo>
                  <a:pt x="1195502" y="717764"/>
                  <a:pt x="1201918" y="722866"/>
                  <a:pt x="1201918" y="729128"/>
                </a:cubicBezTo>
                <a:cubicBezTo>
                  <a:pt x="1201918" y="735390"/>
                  <a:pt x="1195502" y="740492"/>
                  <a:pt x="1187539" y="740492"/>
                </a:cubicBezTo>
                <a:close/>
                <a:moveTo>
                  <a:pt x="1955938" y="740492"/>
                </a:moveTo>
                <a:lnTo>
                  <a:pt x="1859849" y="740492"/>
                </a:lnTo>
                <a:cubicBezTo>
                  <a:pt x="1851887" y="740492"/>
                  <a:pt x="1845471" y="735390"/>
                  <a:pt x="1845471" y="729128"/>
                </a:cubicBezTo>
                <a:cubicBezTo>
                  <a:pt x="1845471" y="722866"/>
                  <a:pt x="1851887" y="717764"/>
                  <a:pt x="1859849" y="717764"/>
                </a:cubicBezTo>
                <a:lnTo>
                  <a:pt x="1955938" y="717764"/>
                </a:lnTo>
                <a:cubicBezTo>
                  <a:pt x="1963900" y="717764"/>
                  <a:pt x="1970316" y="722866"/>
                  <a:pt x="1970316" y="729128"/>
                </a:cubicBezTo>
                <a:cubicBezTo>
                  <a:pt x="1970316" y="735390"/>
                  <a:pt x="1963900" y="740492"/>
                  <a:pt x="1955938" y="740492"/>
                </a:cubicBezTo>
                <a:close/>
                <a:moveTo>
                  <a:pt x="1763838" y="740492"/>
                </a:moveTo>
                <a:lnTo>
                  <a:pt x="1667750" y="740492"/>
                </a:lnTo>
                <a:cubicBezTo>
                  <a:pt x="1659787" y="740492"/>
                  <a:pt x="1653371" y="735390"/>
                  <a:pt x="1653371" y="729128"/>
                </a:cubicBezTo>
                <a:cubicBezTo>
                  <a:pt x="1653371" y="722866"/>
                  <a:pt x="1659787" y="717764"/>
                  <a:pt x="1667750" y="717764"/>
                </a:cubicBezTo>
                <a:lnTo>
                  <a:pt x="1763838" y="717764"/>
                </a:lnTo>
                <a:cubicBezTo>
                  <a:pt x="1771800" y="717764"/>
                  <a:pt x="1778217" y="722866"/>
                  <a:pt x="1778217" y="729128"/>
                </a:cubicBezTo>
                <a:cubicBezTo>
                  <a:pt x="1778217" y="735390"/>
                  <a:pt x="1771800" y="740492"/>
                  <a:pt x="1763838" y="740492"/>
                </a:cubicBezTo>
                <a:close/>
                <a:moveTo>
                  <a:pt x="1571739" y="740492"/>
                </a:moveTo>
                <a:lnTo>
                  <a:pt x="1475650" y="740492"/>
                </a:lnTo>
                <a:cubicBezTo>
                  <a:pt x="1467688" y="740492"/>
                  <a:pt x="1461272" y="735390"/>
                  <a:pt x="1461272" y="729128"/>
                </a:cubicBezTo>
                <a:cubicBezTo>
                  <a:pt x="1461272" y="722866"/>
                  <a:pt x="1467688" y="717764"/>
                  <a:pt x="1475650" y="717764"/>
                </a:cubicBezTo>
                <a:lnTo>
                  <a:pt x="1571739" y="717764"/>
                </a:lnTo>
                <a:cubicBezTo>
                  <a:pt x="1579701" y="717764"/>
                  <a:pt x="1586117" y="722866"/>
                  <a:pt x="1586117" y="729128"/>
                </a:cubicBezTo>
                <a:cubicBezTo>
                  <a:pt x="1586117" y="735390"/>
                  <a:pt x="1579701" y="740492"/>
                  <a:pt x="1571739" y="740492"/>
                </a:cubicBezTo>
                <a:close/>
                <a:moveTo>
                  <a:pt x="2148192" y="740492"/>
                </a:moveTo>
                <a:lnTo>
                  <a:pt x="2052104" y="740492"/>
                </a:lnTo>
                <a:cubicBezTo>
                  <a:pt x="2044141" y="740492"/>
                  <a:pt x="2037725" y="735390"/>
                  <a:pt x="2037725" y="729128"/>
                </a:cubicBezTo>
                <a:cubicBezTo>
                  <a:pt x="2037725" y="722866"/>
                  <a:pt x="2044141" y="717764"/>
                  <a:pt x="2052104" y="717764"/>
                </a:cubicBezTo>
                <a:lnTo>
                  <a:pt x="2148192" y="717764"/>
                </a:lnTo>
                <a:cubicBezTo>
                  <a:pt x="2156154" y="717764"/>
                  <a:pt x="2162571" y="722866"/>
                  <a:pt x="2162571" y="729128"/>
                </a:cubicBezTo>
                <a:cubicBezTo>
                  <a:pt x="2162571" y="735390"/>
                  <a:pt x="2156154" y="740492"/>
                  <a:pt x="2148192" y="740492"/>
                </a:cubicBezTo>
                <a:close/>
                <a:moveTo>
                  <a:pt x="2340446" y="740492"/>
                </a:moveTo>
                <a:lnTo>
                  <a:pt x="2244281" y="740492"/>
                </a:lnTo>
                <a:cubicBezTo>
                  <a:pt x="2236318" y="740492"/>
                  <a:pt x="2229902" y="735390"/>
                  <a:pt x="2229902" y="729128"/>
                </a:cubicBezTo>
                <a:cubicBezTo>
                  <a:pt x="2229902" y="722866"/>
                  <a:pt x="2236318" y="717764"/>
                  <a:pt x="2244281" y="717764"/>
                </a:cubicBezTo>
                <a:lnTo>
                  <a:pt x="2340446" y="717764"/>
                </a:lnTo>
                <a:cubicBezTo>
                  <a:pt x="2348409" y="717764"/>
                  <a:pt x="2354825" y="722866"/>
                  <a:pt x="2354825" y="729128"/>
                </a:cubicBezTo>
                <a:cubicBezTo>
                  <a:pt x="2354825" y="735390"/>
                  <a:pt x="2348409" y="740492"/>
                  <a:pt x="2340446" y="740492"/>
                </a:cubicBezTo>
                <a:close/>
                <a:moveTo>
                  <a:pt x="2532778" y="740492"/>
                </a:moveTo>
                <a:lnTo>
                  <a:pt x="2436612" y="740492"/>
                </a:lnTo>
                <a:cubicBezTo>
                  <a:pt x="2428650" y="740492"/>
                  <a:pt x="2422234" y="735390"/>
                  <a:pt x="2422234" y="729128"/>
                </a:cubicBezTo>
                <a:cubicBezTo>
                  <a:pt x="2422234" y="722866"/>
                  <a:pt x="2428650" y="717764"/>
                  <a:pt x="2436612" y="717764"/>
                </a:cubicBezTo>
                <a:lnTo>
                  <a:pt x="2532778" y="717764"/>
                </a:lnTo>
                <a:cubicBezTo>
                  <a:pt x="2540740" y="717764"/>
                  <a:pt x="2547157" y="722866"/>
                  <a:pt x="2547157" y="729128"/>
                </a:cubicBezTo>
                <a:cubicBezTo>
                  <a:pt x="2547157" y="735390"/>
                  <a:pt x="2540740" y="740492"/>
                  <a:pt x="2532778" y="740492"/>
                </a:cubicBezTo>
                <a:close/>
                <a:moveTo>
                  <a:pt x="2621445" y="716064"/>
                </a:moveTo>
                <a:cubicBezTo>
                  <a:pt x="2617271" y="716064"/>
                  <a:pt x="2613174" y="714672"/>
                  <a:pt x="2610391" y="711967"/>
                </a:cubicBezTo>
                <a:cubicBezTo>
                  <a:pt x="2605289" y="707096"/>
                  <a:pt x="2606139" y="699985"/>
                  <a:pt x="2612246" y="695965"/>
                </a:cubicBezTo>
                <a:cubicBezTo>
                  <a:pt x="2634587" y="681354"/>
                  <a:pt x="2649275" y="660946"/>
                  <a:pt x="2653758" y="638528"/>
                </a:cubicBezTo>
                <a:cubicBezTo>
                  <a:pt x="2654995" y="632344"/>
                  <a:pt x="2662339" y="628092"/>
                  <a:pt x="2670224" y="629020"/>
                </a:cubicBezTo>
                <a:cubicBezTo>
                  <a:pt x="2678109" y="630025"/>
                  <a:pt x="2683443" y="635822"/>
                  <a:pt x="2682206" y="642007"/>
                </a:cubicBezTo>
                <a:cubicBezTo>
                  <a:pt x="2676640" y="669913"/>
                  <a:pt x="2658396" y="695269"/>
                  <a:pt x="2630644" y="713435"/>
                </a:cubicBezTo>
                <a:cubicBezTo>
                  <a:pt x="2627939" y="715213"/>
                  <a:pt x="2624692" y="716064"/>
                  <a:pt x="2621445" y="716064"/>
                </a:cubicBezTo>
                <a:close/>
                <a:moveTo>
                  <a:pt x="47774" y="704932"/>
                </a:moveTo>
                <a:cubicBezTo>
                  <a:pt x="43831" y="704932"/>
                  <a:pt x="39889" y="703618"/>
                  <a:pt x="37028" y="701144"/>
                </a:cubicBezTo>
                <a:cubicBezTo>
                  <a:pt x="13219" y="679963"/>
                  <a:pt x="77" y="652597"/>
                  <a:pt x="0" y="624304"/>
                </a:cubicBezTo>
                <a:cubicBezTo>
                  <a:pt x="0" y="618043"/>
                  <a:pt x="6416" y="612941"/>
                  <a:pt x="14378" y="612941"/>
                </a:cubicBezTo>
                <a:lnTo>
                  <a:pt x="14378" y="612941"/>
                </a:lnTo>
                <a:cubicBezTo>
                  <a:pt x="22341" y="612941"/>
                  <a:pt x="28757" y="618043"/>
                  <a:pt x="28757" y="624304"/>
                </a:cubicBezTo>
                <a:cubicBezTo>
                  <a:pt x="28757" y="647109"/>
                  <a:pt x="39348" y="668986"/>
                  <a:pt x="58519" y="686070"/>
                </a:cubicBezTo>
                <a:cubicBezTo>
                  <a:pt x="63776" y="690785"/>
                  <a:pt x="63234" y="697975"/>
                  <a:pt x="57282" y="702149"/>
                </a:cubicBezTo>
                <a:cubicBezTo>
                  <a:pt x="54576" y="704082"/>
                  <a:pt x="51098" y="705009"/>
                  <a:pt x="47696" y="705009"/>
                </a:cubicBezTo>
                <a:close/>
                <a:moveTo>
                  <a:pt x="2669606" y="575371"/>
                </a:moveTo>
                <a:cubicBezTo>
                  <a:pt x="2661643" y="575371"/>
                  <a:pt x="2655227" y="570269"/>
                  <a:pt x="2655227" y="564007"/>
                </a:cubicBezTo>
                <a:lnTo>
                  <a:pt x="2655227" y="487863"/>
                </a:lnTo>
                <a:cubicBezTo>
                  <a:pt x="2655227" y="481602"/>
                  <a:pt x="2661643" y="476500"/>
                  <a:pt x="2669606" y="476500"/>
                </a:cubicBezTo>
                <a:cubicBezTo>
                  <a:pt x="2677568" y="476500"/>
                  <a:pt x="2683984" y="481602"/>
                  <a:pt x="2683984" y="487863"/>
                </a:cubicBezTo>
                <a:lnTo>
                  <a:pt x="2683984" y="564007"/>
                </a:lnTo>
                <a:cubicBezTo>
                  <a:pt x="2683984" y="570269"/>
                  <a:pt x="2677568" y="575371"/>
                  <a:pt x="2669606" y="575371"/>
                </a:cubicBezTo>
                <a:close/>
                <a:moveTo>
                  <a:pt x="15074" y="559678"/>
                </a:moveTo>
                <a:lnTo>
                  <a:pt x="14920" y="559678"/>
                </a:lnTo>
                <a:cubicBezTo>
                  <a:pt x="6957" y="559678"/>
                  <a:pt x="618" y="554499"/>
                  <a:pt x="618" y="548237"/>
                </a:cubicBezTo>
                <a:lnTo>
                  <a:pt x="1391" y="472325"/>
                </a:lnTo>
                <a:cubicBezTo>
                  <a:pt x="1391" y="466064"/>
                  <a:pt x="8040" y="460884"/>
                  <a:pt x="15925" y="461039"/>
                </a:cubicBezTo>
                <a:cubicBezTo>
                  <a:pt x="23887" y="461039"/>
                  <a:pt x="30226" y="466218"/>
                  <a:pt x="30226" y="472480"/>
                </a:cubicBezTo>
                <a:lnTo>
                  <a:pt x="29453" y="548392"/>
                </a:lnTo>
                <a:cubicBezTo>
                  <a:pt x="29453" y="554654"/>
                  <a:pt x="22959" y="559678"/>
                  <a:pt x="15074" y="559678"/>
                </a:cubicBezTo>
                <a:close/>
                <a:moveTo>
                  <a:pt x="2669606" y="423160"/>
                </a:moveTo>
                <a:cubicBezTo>
                  <a:pt x="2661643" y="423160"/>
                  <a:pt x="2655227" y="418058"/>
                  <a:pt x="2655227" y="411797"/>
                </a:cubicBezTo>
                <a:lnTo>
                  <a:pt x="2655227" y="335730"/>
                </a:lnTo>
                <a:cubicBezTo>
                  <a:pt x="2655227" y="329468"/>
                  <a:pt x="2661643" y="324366"/>
                  <a:pt x="2669606" y="324366"/>
                </a:cubicBezTo>
                <a:cubicBezTo>
                  <a:pt x="2677568" y="324366"/>
                  <a:pt x="2683984" y="329468"/>
                  <a:pt x="2683984" y="335730"/>
                </a:cubicBezTo>
                <a:lnTo>
                  <a:pt x="2683984" y="411797"/>
                </a:lnTo>
                <a:cubicBezTo>
                  <a:pt x="2683984" y="418058"/>
                  <a:pt x="2677568" y="423160"/>
                  <a:pt x="2669606" y="423160"/>
                </a:cubicBezTo>
                <a:close/>
                <a:moveTo>
                  <a:pt x="16698" y="407854"/>
                </a:moveTo>
                <a:lnTo>
                  <a:pt x="16543" y="407854"/>
                </a:lnTo>
                <a:cubicBezTo>
                  <a:pt x="8581" y="407854"/>
                  <a:pt x="2242" y="402675"/>
                  <a:pt x="2319" y="396413"/>
                </a:cubicBezTo>
                <a:lnTo>
                  <a:pt x="3169" y="320501"/>
                </a:lnTo>
                <a:cubicBezTo>
                  <a:pt x="3169" y="314239"/>
                  <a:pt x="9663" y="309215"/>
                  <a:pt x="17548" y="309215"/>
                </a:cubicBezTo>
                <a:lnTo>
                  <a:pt x="17703" y="309215"/>
                </a:lnTo>
                <a:cubicBezTo>
                  <a:pt x="25665" y="309215"/>
                  <a:pt x="32004" y="314394"/>
                  <a:pt x="31926" y="320733"/>
                </a:cubicBezTo>
                <a:lnTo>
                  <a:pt x="31076" y="396645"/>
                </a:lnTo>
                <a:cubicBezTo>
                  <a:pt x="31076" y="402907"/>
                  <a:pt x="24583" y="407931"/>
                  <a:pt x="16698" y="407931"/>
                </a:cubicBezTo>
                <a:close/>
                <a:moveTo>
                  <a:pt x="2669606" y="271027"/>
                </a:moveTo>
                <a:cubicBezTo>
                  <a:pt x="2661643" y="271027"/>
                  <a:pt x="2655227" y="265925"/>
                  <a:pt x="2655227" y="259663"/>
                </a:cubicBezTo>
                <a:lnTo>
                  <a:pt x="2655227" y="183519"/>
                </a:lnTo>
                <a:cubicBezTo>
                  <a:pt x="2655227" y="177257"/>
                  <a:pt x="2661643" y="172155"/>
                  <a:pt x="2669606" y="172155"/>
                </a:cubicBezTo>
                <a:cubicBezTo>
                  <a:pt x="2677568" y="172155"/>
                  <a:pt x="2683984" y="177257"/>
                  <a:pt x="2683984" y="183519"/>
                </a:cubicBezTo>
                <a:lnTo>
                  <a:pt x="2683984" y="259663"/>
                </a:lnTo>
                <a:cubicBezTo>
                  <a:pt x="2683984" y="265925"/>
                  <a:pt x="2677568" y="271027"/>
                  <a:pt x="2669606" y="271027"/>
                </a:cubicBezTo>
                <a:close/>
                <a:moveTo>
                  <a:pt x="18553" y="256030"/>
                </a:moveTo>
                <a:lnTo>
                  <a:pt x="18398" y="256030"/>
                </a:lnTo>
                <a:cubicBezTo>
                  <a:pt x="10436" y="256030"/>
                  <a:pt x="4097" y="250850"/>
                  <a:pt x="4174" y="244511"/>
                </a:cubicBezTo>
                <a:cubicBezTo>
                  <a:pt x="4484" y="217919"/>
                  <a:pt x="4870" y="192331"/>
                  <a:pt x="5257" y="168599"/>
                </a:cubicBezTo>
                <a:cubicBezTo>
                  <a:pt x="5334" y="162338"/>
                  <a:pt x="11750" y="157390"/>
                  <a:pt x="19635" y="157390"/>
                </a:cubicBezTo>
                <a:lnTo>
                  <a:pt x="19790" y="157390"/>
                </a:lnTo>
                <a:cubicBezTo>
                  <a:pt x="27752" y="157390"/>
                  <a:pt x="34091" y="162647"/>
                  <a:pt x="34014" y="168908"/>
                </a:cubicBezTo>
                <a:cubicBezTo>
                  <a:pt x="33627" y="192718"/>
                  <a:pt x="33318" y="218228"/>
                  <a:pt x="32931" y="244821"/>
                </a:cubicBezTo>
                <a:cubicBezTo>
                  <a:pt x="32854" y="251082"/>
                  <a:pt x="26438" y="256107"/>
                  <a:pt x="18553" y="256107"/>
                </a:cubicBezTo>
                <a:close/>
                <a:moveTo>
                  <a:pt x="2669296" y="118661"/>
                </a:moveTo>
                <a:cubicBezTo>
                  <a:pt x="2661334" y="118661"/>
                  <a:pt x="2654918" y="113559"/>
                  <a:pt x="2654918" y="107297"/>
                </a:cubicBezTo>
                <a:lnTo>
                  <a:pt x="2654918" y="98717"/>
                </a:lnTo>
                <a:cubicBezTo>
                  <a:pt x="2654918" y="77149"/>
                  <a:pt x="2645796" y="60529"/>
                  <a:pt x="2626934" y="47774"/>
                </a:cubicBezTo>
                <a:cubicBezTo>
                  <a:pt x="2620904" y="43677"/>
                  <a:pt x="2620208" y="36487"/>
                  <a:pt x="2625388" y="31694"/>
                </a:cubicBezTo>
                <a:cubicBezTo>
                  <a:pt x="2630567" y="26902"/>
                  <a:pt x="2639612" y="26361"/>
                  <a:pt x="2645641" y="30458"/>
                </a:cubicBezTo>
                <a:cubicBezTo>
                  <a:pt x="2670842" y="47542"/>
                  <a:pt x="2683675" y="70501"/>
                  <a:pt x="2683675" y="98717"/>
                </a:cubicBezTo>
                <a:lnTo>
                  <a:pt x="2683675" y="107297"/>
                </a:lnTo>
                <a:cubicBezTo>
                  <a:pt x="2683675" y="113559"/>
                  <a:pt x="2677259" y="118661"/>
                  <a:pt x="2669296" y="118661"/>
                </a:cubicBezTo>
                <a:close/>
                <a:moveTo>
                  <a:pt x="20717" y="104205"/>
                </a:moveTo>
                <a:cubicBezTo>
                  <a:pt x="20717" y="104205"/>
                  <a:pt x="19944" y="104205"/>
                  <a:pt x="19558" y="104205"/>
                </a:cubicBezTo>
                <a:cubicBezTo>
                  <a:pt x="11596" y="103741"/>
                  <a:pt x="5720" y="98253"/>
                  <a:pt x="6339" y="91991"/>
                </a:cubicBezTo>
                <a:cubicBezTo>
                  <a:pt x="9276" y="63157"/>
                  <a:pt x="27984" y="36797"/>
                  <a:pt x="57669" y="19558"/>
                </a:cubicBezTo>
                <a:cubicBezTo>
                  <a:pt x="64085" y="15847"/>
                  <a:pt x="73052" y="16929"/>
                  <a:pt x="77768" y="22032"/>
                </a:cubicBezTo>
                <a:cubicBezTo>
                  <a:pt x="82483" y="27134"/>
                  <a:pt x="81092" y="34246"/>
                  <a:pt x="74675" y="37956"/>
                </a:cubicBezTo>
                <a:cubicBezTo>
                  <a:pt x="51716" y="51252"/>
                  <a:pt x="37260" y="71583"/>
                  <a:pt x="35019" y="93769"/>
                </a:cubicBezTo>
                <a:cubicBezTo>
                  <a:pt x="34400" y="99722"/>
                  <a:pt x="28139" y="104283"/>
                  <a:pt x="20717" y="104283"/>
                </a:cubicBezTo>
                <a:close/>
                <a:moveTo>
                  <a:pt x="2558288" y="22882"/>
                </a:moveTo>
                <a:cubicBezTo>
                  <a:pt x="2558288" y="22882"/>
                  <a:pt x="2557902" y="22882"/>
                  <a:pt x="2557670" y="22882"/>
                </a:cubicBezTo>
                <a:cubicBezTo>
                  <a:pt x="2555892" y="22882"/>
                  <a:pt x="2543291" y="22882"/>
                  <a:pt x="2462200" y="22882"/>
                </a:cubicBezTo>
                <a:cubicBezTo>
                  <a:pt x="2454237" y="22882"/>
                  <a:pt x="2447821" y="17780"/>
                  <a:pt x="2447821" y="11518"/>
                </a:cubicBezTo>
                <a:cubicBezTo>
                  <a:pt x="2447821" y="5257"/>
                  <a:pt x="2454237" y="155"/>
                  <a:pt x="2462200" y="155"/>
                </a:cubicBezTo>
                <a:lnTo>
                  <a:pt x="2462200" y="155"/>
                </a:lnTo>
                <a:cubicBezTo>
                  <a:pt x="2527189" y="155"/>
                  <a:pt x="2560352" y="283"/>
                  <a:pt x="2561689" y="541"/>
                </a:cubicBezTo>
                <a:cubicBezTo>
                  <a:pt x="2569420" y="2010"/>
                  <a:pt x="2574135" y="8194"/>
                  <a:pt x="2572280" y="14301"/>
                </a:cubicBezTo>
                <a:cubicBezTo>
                  <a:pt x="2570657" y="19481"/>
                  <a:pt x="2564782" y="22959"/>
                  <a:pt x="2558288" y="22959"/>
                </a:cubicBezTo>
                <a:close/>
                <a:moveTo>
                  <a:pt x="157622" y="22882"/>
                </a:moveTo>
                <a:cubicBezTo>
                  <a:pt x="149660" y="22882"/>
                  <a:pt x="143244" y="17780"/>
                  <a:pt x="143244" y="11518"/>
                </a:cubicBezTo>
                <a:cubicBezTo>
                  <a:pt x="143244" y="5257"/>
                  <a:pt x="149660" y="155"/>
                  <a:pt x="157622" y="155"/>
                </a:cubicBezTo>
                <a:lnTo>
                  <a:pt x="253788" y="155"/>
                </a:lnTo>
                <a:cubicBezTo>
                  <a:pt x="261750" y="155"/>
                  <a:pt x="268166" y="5257"/>
                  <a:pt x="268166" y="11518"/>
                </a:cubicBezTo>
                <a:cubicBezTo>
                  <a:pt x="268166" y="17780"/>
                  <a:pt x="261750" y="22882"/>
                  <a:pt x="253788" y="22882"/>
                </a:cubicBezTo>
                <a:lnTo>
                  <a:pt x="157622" y="22882"/>
                </a:lnTo>
                <a:cubicBezTo>
                  <a:pt x="157622" y="22882"/>
                  <a:pt x="157622" y="22882"/>
                  <a:pt x="157622" y="22882"/>
                </a:cubicBezTo>
                <a:close/>
                <a:moveTo>
                  <a:pt x="349876" y="22882"/>
                </a:moveTo>
                <a:cubicBezTo>
                  <a:pt x="341914" y="22882"/>
                  <a:pt x="335498" y="17780"/>
                  <a:pt x="335498" y="11518"/>
                </a:cubicBezTo>
                <a:cubicBezTo>
                  <a:pt x="335498" y="5257"/>
                  <a:pt x="341914" y="155"/>
                  <a:pt x="349876" y="155"/>
                </a:cubicBezTo>
                <a:lnTo>
                  <a:pt x="445965" y="155"/>
                </a:lnTo>
                <a:cubicBezTo>
                  <a:pt x="453927" y="155"/>
                  <a:pt x="460343" y="5257"/>
                  <a:pt x="460343" y="11518"/>
                </a:cubicBezTo>
                <a:cubicBezTo>
                  <a:pt x="460343" y="17780"/>
                  <a:pt x="453927" y="22882"/>
                  <a:pt x="445965" y="22882"/>
                </a:cubicBezTo>
                <a:lnTo>
                  <a:pt x="349876" y="22882"/>
                </a:lnTo>
                <a:close/>
                <a:moveTo>
                  <a:pt x="541976" y="22882"/>
                </a:moveTo>
                <a:cubicBezTo>
                  <a:pt x="534014" y="22882"/>
                  <a:pt x="527598" y="17780"/>
                  <a:pt x="527598" y="11518"/>
                </a:cubicBezTo>
                <a:cubicBezTo>
                  <a:pt x="527598" y="5257"/>
                  <a:pt x="534014" y="155"/>
                  <a:pt x="541976" y="155"/>
                </a:cubicBezTo>
                <a:lnTo>
                  <a:pt x="638065" y="155"/>
                </a:lnTo>
                <a:cubicBezTo>
                  <a:pt x="646027" y="155"/>
                  <a:pt x="652443" y="5257"/>
                  <a:pt x="652443" y="11518"/>
                </a:cubicBezTo>
                <a:cubicBezTo>
                  <a:pt x="652443" y="17780"/>
                  <a:pt x="646027" y="22882"/>
                  <a:pt x="638065" y="22882"/>
                </a:cubicBezTo>
                <a:lnTo>
                  <a:pt x="542053" y="22882"/>
                </a:lnTo>
                <a:close/>
                <a:moveTo>
                  <a:pt x="734076" y="22882"/>
                </a:moveTo>
                <a:cubicBezTo>
                  <a:pt x="726113" y="22882"/>
                  <a:pt x="719697" y="17780"/>
                  <a:pt x="719697" y="11518"/>
                </a:cubicBezTo>
                <a:cubicBezTo>
                  <a:pt x="719697" y="5257"/>
                  <a:pt x="726113" y="155"/>
                  <a:pt x="734076" y="155"/>
                </a:cubicBezTo>
                <a:lnTo>
                  <a:pt x="830087" y="155"/>
                </a:lnTo>
                <a:cubicBezTo>
                  <a:pt x="838049" y="155"/>
                  <a:pt x="844465" y="5257"/>
                  <a:pt x="844465" y="11518"/>
                </a:cubicBezTo>
                <a:cubicBezTo>
                  <a:pt x="844465" y="17780"/>
                  <a:pt x="838049" y="22882"/>
                  <a:pt x="830087" y="22882"/>
                </a:cubicBezTo>
                <a:lnTo>
                  <a:pt x="734076" y="22882"/>
                </a:lnTo>
                <a:close/>
                <a:moveTo>
                  <a:pt x="2366189" y="22882"/>
                </a:moveTo>
                <a:lnTo>
                  <a:pt x="2270177" y="22882"/>
                </a:lnTo>
                <a:cubicBezTo>
                  <a:pt x="2262215" y="22882"/>
                  <a:pt x="2255799" y="17780"/>
                  <a:pt x="2255799" y="11518"/>
                </a:cubicBezTo>
                <a:cubicBezTo>
                  <a:pt x="2255799" y="5257"/>
                  <a:pt x="2262292" y="0"/>
                  <a:pt x="2270255" y="0"/>
                </a:cubicBezTo>
                <a:lnTo>
                  <a:pt x="2366266" y="0"/>
                </a:lnTo>
                <a:cubicBezTo>
                  <a:pt x="2374228" y="0"/>
                  <a:pt x="2380644" y="5102"/>
                  <a:pt x="2380644" y="11364"/>
                </a:cubicBezTo>
                <a:cubicBezTo>
                  <a:pt x="2380644" y="17625"/>
                  <a:pt x="2374228" y="22727"/>
                  <a:pt x="2366266" y="22727"/>
                </a:cubicBezTo>
                <a:close/>
                <a:moveTo>
                  <a:pt x="926175" y="22882"/>
                </a:moveTo>
                <a:cubicBezTo>
                  <a:pt x="918213" y="22882"/>
                  <a:pt x="911797" y="17780"/>
                  <a:pt x="911797" y="11518"/>
                </a:cubicBezTo>
                <a:cubicBezTo>
                  <a:pt x="911797" y="5257"/>
                  <a:pt x="918291" y="0"/>
                  <a:pt x="926253" y="0"/>
                </a:cubicBezTo>
                <a:lnTo>
                  <a:pt x="1022264" y="0"/>
                </a:lnTo>
                <a:cubicBezTo>
                  <a:pt x="1030226" y="0"/>
                  <a:pt x="1036642" y="5102"/>
                  <a:pt x="1036642" y="11364"/>
                </a:cubicBezTo>
                <a:cubicBezTo>
                  <a:pt x="1036642" y="17625"/>
                  <a:pt x="1030226" y="22727"/>
                  <a:pt x="1022264" y="22727"/>
                </a:cubicBezTo>
                <a:lnTo>
                  <a:pt x="926253" y="22727"/>
                </a:lnTo>
                <a:close/>
                <a:moveTo>
                  <a:pt x="1118198" y="22882"/>
                </a:moveTo>
                <a:cubicBezTo>
                  <a:pt x="1110235" y="22882"/>
                  <a:pt x="1103819" y="17780"/>
                  <a:pt x="1103819" y="11518"/>
                </a:cubicBezTo>
                <a:cubicBezTo>
                  <a:pt x="1103819" y="5257"/>
                  <a:pt x="1110235" y="155"/>
                  <a:pt x="1118198" y="155"/>
                </a:cubicBezTo>
                <a:lnTo>
                  <a:pt x="1214209" y="155"/>
                </a:lnTo>
                <a:cubicBezTo>
                  <a:pt x="1222171" y="155"/>
                  <a:pt x="1228588" y="5257"/>
                  <a:pt x="1228588" y="11518"/>
                </a:cubicBezTo>
                <a:cubicBezTo>
                  <a:pt x="1228588" y="17780"/>
                  <a:pt x="1222171" y="22882"/>
                  <a:pt x="1214209" y="22882"/>
                </a:cubicBezTo>
                <a:lnTo>
                  <a:pt x="1118198" y="22882"/>
                </a:lnTo>
                <a:close/>
                <a:moveTo>
                  <a:pt x="2174243" y="22882"/>
                </a:moveTo>
                <a:lnTo>
                  <a:pt x="2078309" y="22882"/>
                </a:lnTo>
                <a:cubicBezTo>
                  <a:pt x="2070347" y="22882"/>
                  <a:pt x="2063931" y="17780"/>
                  <a:pt x="2063931" y="11518"/>
                </a:cubicBezTo>
                <a:cubicBezTo>
                  <a:pt x="2063931" y="5257"/>
                  <a:pt x="2070347" y="155"/>
                  <a:pt x="2078309" y="155"/>
                </a:cubicBezTo>
                <a:lnTo>
                  <a:pt x="2174243" y="155"/>
                </a:lnTo>
                <a:cubicBezTo>
                  <a:pt x="2182206" y="155"/>
                  <a:pt x="2188622" y="5257"/>
                  <a:pt x="2188622" y="11518"/>
                </a:cubicBezTo>
                <a:cubicBezTo>
                  <a:pt x="2188622" y="17780"/>
                  <a:pt x="2182206" y="22882"/>
                  <a:pt x="2174243" y="22882"/>
                </a:cubicBezTo>
                <a:close/>
                <a:moveTo>
                  <a:pt x="1406463" y="22882"/>
                </a:moveTo>
                <a:lnTo>
                  <a:pt x="1310452" y="22882"/>
                </a:lnTo>
                <a:cubicBezTo>
                  <a:pt x="1302490" y="22882"/>
                  <a:pt x="1296074" y="17780"/>
                  <a:pt x="1296074" y="11518"/>
                </a:cubicBezTo>
                <a:cubicBezTo>
                  <a:pt x="1296074" y="5257"/>
                  <a:pt x="1302567" y="0"/>
                  <a:pt x="1310452" y="0"/>
                </a:cubicBezTo>
                <a:lnTo>
                  <a:pt x="1406463" y="0"/>
                </a:lnTo>
                <a:cubicBezTo>
                  <a:pt x="1414426" y="0"/>
                  <a:pt x="1420842" y="5102"/>
                  <a:pt x="1420842" y="11364"/>
                </a:cubicBezTo>
                <a:cubicBezTo>
                  <a:pt x="1420842" y="17625"/>
                  <a:pt x="1414426" y="22727"/>
                  <a:pt x="1406463" y="22727"/>
                </a:cubicBezTo>
                <a:close/>
                <a:moveTo>
                  <a:pt x="1982298" y="22882"/>
                </a:moveTo>
                <a:lnTo>
                  <a:pt x="1886365" y="22882"/>
                </a:lnTo>
                <a:cubicBezTo>
                  <a:pt x="1878402" y="22882"/>
                  <a:pt x="1871986" y="17780"/>
                  <a:pt x="1871986" y="11518"/>
                </a:cubicBezTo>
                <a:cubicBezTo>
                  <a:pt x="1871986" y="5257"/>
                  <a:pt x="1878402" y="155"/>
                  <a:pt x="1886365" y="155"/>
                </a:cubicBezTo>
                <a:lnTo>
                  <a:pt x="1982298" y="155"/>
                </a:lnTo>
                <a:cubicBezTo>
                  <a:pt x="1990261" y="155"/>
                  <a:pt x="1996677" y="5257"/>
                  <a:pt x="1996677" y="11518"/>
                </a:cubicBezTo>
                <a:cubicBezTo>
                  <a:pt x="1996677" y="17780"/>
                  <a:pt x="1990261" y="22882"/>
                  <a:pt x="1982298" y="22882"/>
                </a:cubicBezTo>
                <a:close/>
                <a:moveTo>
                  <a:pt x="1790431" y="22882"/>
                </a:moveTo>
                <a:lnTo>
                  <a:pt x="1694419" y="22882"/>
                </a:lnTo>
                <a:cubicBezTo>
                  <a:pt x="1686457" y="22882"/>
                  <a:pt x="1680041" y="17780"/>
                  <a:pt x="1680041" y="11518"/>
                </a:cubicBezTo>
                <a:cubicBezTo>
                  <a:pt x="1680041" y="5257"/>
                  <a:pt x="1686457" y="155"/>
                  <a:pt x="1694419" y="155"/>
                </a:cubicBezTo>
                <a:lnTo>
                  <a:pt x="1790431" y="155"/>
                </a:lnTo>
                <a:cubicBezTo>
                  <a:pt x="1798393" y="155"/>
                  <a:pt x="1804809" y="5257"/>
                  <a:pt x="1804809" y="11518"/>
                </a:cubicBezTo>
                <a:cubicBezTo>
                  <a:pt x="1804809" y="17780"/>
                  <a:pt x="1798393" y="22882"/>
                  <a:pt x="1790431" y="22882"/>
                </a:cubicBezTo>
                <a:close/>
                <a:moveTo>
                  <a:pt x="1598408" y="22882"/>
                </a:moveTo>
                <a:lnTo>
                  <a:pt x="1502397" y="22882"/>
                </a:lnTo>
                <a:cubicBezTo>
                  <a:pt x="1494435" y="22882"/>
                  <a:pt x="1488019" y="17780"/>
                  <a:pt x="1488019" y="11518"/>
                </a:cubicBezTo>
                <a:cubicBezTo>
                  <a:pt x="1488019" y="5257"/>
                  <a:pt x="1494435" y="155"/>
                  <a:pt x="1502397" y="155"/>
                </a:cubicBezTo>
                <a:lnTo>
                  <a:pt x="1598408" y="155"/>
                </a:lnTo>
                <a:cubicBezTo>
                  <a:pt x="1606371" y="155"/>
                  <a:pt x="1612787" y="5257"/>
                  <a:pt x="1612787" y="11518"/>
                </a:cubicBezTo>
                <a:cubicBezTo>
                  <a:pt x="1612787" y="17780"/>
                  <a:pt x="1606371" y="22882"/>
                  <a:pt x="1598408" y="22882"/>
                </a:cubicBezTo>
                <a:close/>
              </a:path>
            </a:pathLst>
          </a:custGeom>
          <a:solidFill>
            <a:schemeClr val="accent6"/>
          </a:solidFill>
          <a:ln w="7719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ComponentBackground4"/>
          <p:cNvSpPr/>
          <p:nvPr>
            <p:custDataLst>
              <p:tags r:id="rId19"/>
            </p:custDataLst>
          </p:nvPr>
        </p:nvSpPr>
        <p:spPr>
          <a:xfrm>
            <a:off x="6776085" y="1409700"/>
            <a:ext cx="1743075" cy="691515"/>
          </a:xfrm>
          <a:custGeom>
            <a:avLst/>
            <a:gdLst>
              <a:gd name="connsiteX0" fmla="*/ 2501161 w 2620211"/>
              <a:gd name="connsiteY0" fmla="*/ 0 h 843691"/>
              <a:gd name="connsiteX1" fmla="*/ 119202 w 2620211"/>
              <a:gd name="connsiteY1" fmla="*/ 0 h 843691"/>
              <a:gd name="connsiteX2" fmla="*/ 0 w 2620211"/>
              <a:gd name="connsiteY2" fmla="*/ 94388 h 843691"/>
              <a:gd name="connsiteX3" fmla="*/ 0 w 2620211"/>
              <a:gd name="connsiteY3" fmla="*/ 577845 h 843691"/>
              <a:gd name="connsiteX4" fmla="*/ 99490 w 2620211"/>
              <a:gd name="connsiteY4" fmla="*/ 654298 h 843691"/>
              <a:gd name="connsiteX5" fmla="*/ 104128 w 2620211"/>
              <a:gd name="connsiteY5" fmla="*/ 655148 h 843691"/>
              <a:gd name="connsiteX6" fmla="*/ 279685 w 2620211"/>
              <a:gd name="connsiteY6" fmla="*/ 746367 h 843691"/>
              <a:gd name="connsiteX7" fmla="*/ 338126 w 2620211"/>
              <a:gd name="connsiteY7" fmla="*/ 837508 h 843691"/>
              <a:gd name="connsiteX8" fmla="*/ 343151 w 2620211"/>
              <a:gd name="connsiteY8" fmla="*/ 843692 h 843691"/>
              <a:gd name="connsiteX9" fmla="*/ 349026 w 2620211"/>
              <a:gd name="connsiteY9" fmla="*/ 837276 h 843691"/>
              <a:gd name="connsiteX10" fmla="*/ 746831 w 2620211"/>
              <a:gd name="connsiteY10" fmla="*/ 654066 h 843691"/>
              <a:gd name="connsiteX11" fmla="*/ 2516003 w 2620211"/>
              <a:gd name="connsiteY11" fmla="*/ 654066 h 843691"/>
              <a:gd name="connsiteX12" fmla="*/ 2613870 w 2620211"/>
              <a:gd name="connsiteY12" fmla="*/ 577767 h 843691"/>
              <a:gd name="connsiteX13" fmla="*/ 2620209 w 2620211"/>
              <a:gd name="connsiteY13" fmla="*/ 94929 h 843691"/>
              <a:gd name="connsiteX14" fmla="*/ 2585654 w 2620211"/>
              <a:gd name="connsiteY14" fmla="*/ 27829 h 843691"/>
              <a:gd name="connsiteX15" fmla="*/ 2501161 w 2620211"/>
              <a:gd name="connsiteY15" fmla="*/ 0 h 84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20211" h="843691">
                <a:moveTo>
                  <a:pt x="2501161" y="0"/>
                </a:moveTo>
                <a:lnTo>
                  <a:pt x="119202" y="0"/>
                </a:lnTo>
                <a:cubicBezTo>
                  <a:pt x="53494" y="0"/>
                  <a:pt x="0" y="42362"/>
                  <a:pt x="0" y="94388"/>
                </a:cubicBezTo>
                <a:lnTo>
                  <a:pt x="0" y="577845"/>
                </a:lnTo>
                <a:cubicBezTo>
                  <a:pt x="0" y="617656"/>
                  <a:pt x="31617" y="641930"/>
                  <a:pt x="99490" y="654298"/>
                </a:cubicBezTo>
                <a:lnTo>
                  <a:pt x="104128" y="655148"/>
                </a:lnTo>
                <a:cubicBezTo>
                  <a:pt x="183055" y="668599"/>
                  <a:pt x="243120" y="689239"/>
                  <a:pt x="279685" y="746367"/>
                </a:cubicBezTo>
                <a:lnTo>
                  <a:pt x="338126" y="837508"/>
                </a:lnTo>
                <a:cubicBezTo>
                  <a:pt x="340600" y="841373"/>
                  <a:pt x="342223" y="842996"/>
                  <a:pt x="343151" y="843692"/>
                </a:cubicBezTo>
                <a:cubicBezTo>
                  <a:pt x="344156" y="842996"/>
                  <a:pt x="346089" y="841373"/>
                  <a:pt x="349026" y="837276"/>
                </a:cubicBezTo>
                <a:cubicBezTo>
                  <a:pt x="432282" y="721243"/>
                  <a:pt x="524042" y="654066"/>
                  <a:pt x="746831" y="654066"/>
                </a:cubicBezTo>
                <a:lnTo>
                  <a:pt x="2516003" y="654066"/>
                </a:lnTo>
                <a:cubicBezTo>
                  <a:pt x="2569265" y="654066"/>
                  <a:pt x="2613174" y="619821"/>
                  <a:pt x="2613870" y="577767"/>
                </a:cubicBezTo>
                <a:cubicBezTo>
                  <a:pt x="2616266" y="443568"/>
                  <a:pt x="2618894" y="233302"/>
                  <a:pt x="2620209" y="94929"/>
                </a:cubicBezTo>
                <a:cubicBezTo>
                  <a:pt x="2620440" y="69651"/>
                  <a:pt x="2608149" y="45764"/>
                  <a:pt x="2585654" y="27829"/>
                </a:cubicBezTo>
                <a:cubicBezTo>
                  <a:pt x="2563158" y="9895"/>
                  <a:pt x="2533087" y="0"/>
                  <a:pt x="2501161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wrap="square" rtlCol="0" anchor="ctr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4"/>
          <p:cNvSpPr txBox="1"/>
          <p:nvPr>
            <p:custDataLst>
              <p:tags r:id="rId20"/>
            </p:custDataLst>
          </p:nvPr>
        </p:nvSpPr>
        <p:spPr>
          <a:xfrm flipH="1">
            <a:off x="6776085" y="2122805"/>
            <a:ext cx="1863090" cy="60769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根据实际情况采取临时堵漏、关阀停气、环境浓度稀释等方式。</a:t>
            </a:r>
            <a:endParaRPr lang="zh-CN" altLang="en-US" sz="9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Bullet4"/>
          <p:cNvSpPr txBox="1"/>
          <p:nvPr/>
        </p:nvSpPr>
        <p:spPr>
          <a:xfrm>
            <a:off x="6768465" y="1426210"/>
            <a:ext cx="1711960" cy="51562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3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泄漏控制方法</a:t>
            </a:r>
            <a:endParaRPr lang="zh-CN" altLang="en-US" sz="135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shaape5"/>
          <p:cNvSpPr/>
          <p:nvPr>
            <p:custDataLst>
              <p:tags r:id="rId21"/>
            </p:custDataLst>
          </p:nvPr>
        </p:nvSpPr>
        <p:spPr>
          <a:xfrm>
            <a:off x="1383030" y="2995930"/>
            <a:ext cx="1765935" cy="588010"/>
          </a:xfrm>
          <a:custGeom>
            <a:avLst/>
            <a:gdLst>
              <a:gd name="connsiteX0" fmla="*/ 2544222 w 2655230"/>
              <a:gd name="connsiteY0" fmla="*/ 137 h 717824"/>
              <a:gd name="connsiteX1" fmla="*/ 118897 w 2655230"/>
              <a:gd name="connsiteY1" fmla="*/ 137 h 717824"/>
              <a:gd name="connsiteX2" fmla="*/ 6343 w 2655230"/>
              <a:gd name="connsiteY2" fmla="*/ 87259 h 717824"/>
              <a:gd name="connsiteX3" fmla="*/ 4 w 2655230"/>
              <a:gd name="connsiteY3" fmla="*/ 611918 h 717824"/>
              <a:gd name="connsiteX4" fmla="*/ 133739 w 2655230"/>
              <a:gd name="connsiteY4" fmla="*/ 717824 h 717824"/>
              <a:gd name="connsiteX5" fmla="*/ 2521341 w 2655230"/>
              <a:gd name="connsiteY5" fmla="*/ 717824 h 717824"/>
              <a:gd name="connsiteX6" fmla="*/ 2655231 w 2655230"/>
              <a:gd name="connsiteY6" fmla="*/ 612614 h 717824"/>
              <a:gd name="connsiteX7" fmla="*/ 2655231 w 2655230"/>
              <a:gd name="connsiteY7" fmla="*/ 87259 h 717824"/>
              <a:gd name="connsiteX8" fmla="*/ 2544222 w 2655230"/>
              <a:gd name="connsiteY8" fmla="*/ 137 h 71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5230" h="717824">
                <a:moveTo>
                  <a:pt x="2544222" y="137"/>
                </a:moveTo>
                <a:cubicBezTo>
                  <a:pt x="2542599" y="-172"/>
                  <a:pt x="118897" y="137"/>
                  <a:pt x="118897" y="137"/>
                </a:cubicBezTo>
                <a:cubicBezTo>
                  <a:pt x="57363" y="137"/>
                  <a:pt x="7193" y="38944"/>
                  <a:pt x="6343" y="87259"/>
                </a:cubicBezTo>
                <a:cubicBezTo>
                  <a:pt x="3946" y="219293"/>
                  <a:pt x="1395" y="469602"/>
                  <a:pt x="4" y="611918"/>
                </a:cubicBezTo>
                <a:cubicBezTo>
                  <a:pt x="-537" y="670283"/>
                  <a:pt x="59450" y="717824"/>
                  <a:pt x="133739" y="717824"/>
                </a:cubicBezTo>
                <a:cubicBezTo>
                  <a:pt x="589058" y="717824"/>
                  <a:pt x="2067259" y="717824"/>
                  <a:pt x="2521341" y="717824"/>
                </a:cubicBezTo>
                <a:cubicBezTo>
                  <a:pt x="2595320" y="717824"/>
                  <a:pt x="2655231" y="670747"/>
                  <a:pt x="2655231" y="612614"/>
                </a:cubicBezTo>
                <a:lnTo>
                  <a:pt x="2655231" y="87259"/>
                </a:lnTo>
                <a:cubicBezTo>
                  <a:pt x="2655231" y="33301"/>
                  <a:pt x="2603514" y="10883"/>
                  <a:pt x="2544222" y="1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7719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Shape5"/>
          <p:cNvSpPr/>
          <p:nvPr>
            <p:custDataLst>
              <p:tags r:id="rId22"/>
            </p:custDataLst>
          </p:nvPr>
        </p:nvSpPr>
        <p:spPr>
          <a:xfrm>
            <a:off x="1373505" y="2985135"/>
            <a:ext cx="1784985" cy="606425"/>
          </a:xfrm>
          <a:custGeom>
            <a:avLst/>
            <a:gdLst>
              <a:gd name="connsiteX0" fmla="*/ 418831 w 2683983"/>
              <a:gd name="connsiteY0" fmla="*/ 740492 h 740491"/>
              <a:gd name="connsiteX1" fmla="*/ 322666 w 2683983"/>
              <a:gd name="connsiteY1" fmla="*/ 740492 h 740491"/>
              <a:gd name="connsiteX2" fmla="*/ 308287 w 2683983"/>
              <a:gd name="connsiteY2" fmla="*/ 729128 h 740491"/>
              <a:gd name="connsiteX3" fmla="*/ 322666 w 2683983"/>
              <a:gd name="connsiteY3" fmla="*/ 717764 h 740491"/>
              <a:gd name="connsiteX4" fmla="*/ 418831 w 2683983"/>
              <a:gd name="connsiteY4" fmla="*/ 717764 h 740491"/>
              <a:gd name="connsiteX5" fmla="*/ 433210 w 2683983"/>
              <a:gd name="connsiteY5" fmla="*/ 729128 h 740491"/>
              <a:gd name="connsiteX6" fmla="*/ 418831 w 2683983"/>
              <a:gd name="connsiteY6" fmla="*/ 740492 h 740491"/>
              <a:gd name="connsiteX7" fmla="*/ 226577 w 2683983"/>
              <a:gd name="connsiteY7" fmla="*/ 740492 h 740491"/>
              <a:gd name="connsiteX8" fmla="*/ 147882 w 2683983"/>
              <a:gd name="connsiteY8" fmla="*/ 740492 h 740491"/>
              <a:gd name="connsiteX9" fmla="*/ 128633 w 2683983"/>
              <a:gd name="connsiteY9" fmla="*/ 739487 h 740491"/>
              <a:gd name="connsiteX10" fmla="*/ 116187 w 2683983"/>
              <a:gd name="connsiteY10" fmla="*/ 726732 h 740491"/>
              <a:gd name="connsiteX11" fmla="*/ 132267 w 2683983"/>
              <a:gd name="connsiteY11" fmla="*/ 716914 h 740491"/>
              <a:gd name="connsiteX12" fmla="*/ 147805 w 2683983"/>
              <a:gd name="connsiteY12" fmla="*/ 717687 h 740491"/>
              <a:gd name="connsiteX13" fmla="*/ 226500 w 2683983"/>
              <a:gd name="connsiteY13" fmla="*/ 717687 h 740491"/>
              <a:gd name="connsiteX14" fmla="*/ 240878 w 2683983"/>
              <a:gd name="connsiteY14" fmla="*/ 729051 h 740491"/>
              <a:gd name="connsiteX15" fmla="*/ 226500 w 2683983"/>
              <a:gd name="connsiteY15" fmla="*/ 740414 h 740491"/>
              <a:gd name="connsiteX16" fmla="*/ 611086 w 2683983"/>
              <a:gd name="connsiteY16" fmla="*/ 740492 h 740491"/>
              <a:gd name="connsiteX17" fmla="*/ 514997 w 2683983"/>
              <a:gd name="connsiteY17" fmla="*/ 740492 h 740491"/>
              <a:gd name="connsiteX18" fmla="*/ 500619 w 2683983"/>
              <a:gd name="connsiteY18" fmla="*/ 729128 h 740491"/>
              <a:gd name="connsiteX19" fmla="*/ 514997 w 2683983"/>
              <a:gd name="connsiteY19" fmla="*/ 717764 h 740491"/>
              <a:gd name="connsiteX20" fmla="*/ 611086 w 2683983"/>
              <a:gd name="connsiteY20" fmla="*/ 717764 h 740491"/>
              <a:gd name="connsiteX21" fmla="*/ 625464 w 2683983"/>
              <a:gd name="connsiteY21" fmla="*/ 729128 h 740491"/>
              <a:gd name="connsiteX22" fmla="*/ 611086 w 2683983"/>
              <a:gd name="connsiteY22" fmla="*/ 740492 h 740491"/>
              <a:gd name="connsiteX23" fmla="*/ 1379562 w 2683983"/>
              <a:gd name="connsiteY23" fmla="*/ 740492 h 740491"/>
              <a:gd name="connsiteX24" fmla="*/ 1283473 w 2683983"/>
              <a:gd name="connsiteY24" fmla="*/ 740492 h 740491"/>
              <a:gd name="connsiteX25" fmla="*/ 1269095 w 2683983"/>
              <a:gd name="connsiteY25" fmla="*/ 729128 h 740491"/>
              <a:gd name="connsiteX26" fmla="*/ 1283473 w 2683983"/>
              <a:gd name="connsiteY26" fmla="*/ 717764 h 740491"/>
              <a:gd name="connsiteX27" fmla="*/ 1379562 w 2683983"/>
              <a:gd name="connsiteY27" fmla="*/ 717764 h 740491"/>
              <a:gd name="connsiteX28" fmla="*/ 1393940 w 2683983"/>
              <a:gd name="connsiteY28" fmla="*/ 729128 h 740491"/>
              <a:gd name="connsiteX29" fmla="*/ 1379562 w 2683983"/>
              <a:gd name="connsiteY29" fmla="*/ 740492 h 740491"/>
              <a:gd name="connsiteX30" fmla="*/ 995362 w 2683983"/>
              <a:gd name="connsiteY30" fmla="*/ 740492 h 740491"/>
              <a:gd name="connsiteX31" fmla="*/ 899274 w 2683983"/>
              <a:gd name="connsiteY31" fmla="*/ 740492 h 740491"/>
              <a:gd name="connsiteX32" fmla="*/ 884895 w 2683983"/>
              <a:gd name="connsiteY32" fmla="*/ 729128 h 740491"/>
              <a:gd name="connsiteX33" fmla="*/ 899274 w 2683983"/>
              <a:gd name="connsiteY33" fmla="*/ 717764 h 740491"/>
              <a:gd name="connsiteX34" fmla="*/ 995362 w 2683983"/>
              <a:gd name="connsiteY34" fmla="*/ 717764 h 740491"/>
              <a:gd name="connsiteX35" fmla="*/ 1009741 w 2683983"/>
              <a:gd name="connsiteY35" fmla="*/ 729128 h 740491"/>
              <a:gd name="connsiteX36" fmla="*/ 995362 w 2683983"/>
              <a:gd name="connsiteY36" fmla="*/ 740492 h 740491"/>
              <a:gd name="connsiteX37" fmla="*/ 803263 w 2683983"/>
              <a:gd name="connsiteY37" fmla="*/ 740492 h 740491"/>
              <a:gd name="connsiteX38" fmla="*/ 707174 w 2683983"/>
              <a:gd name="connsiteY38" fmla="*/ 740492 h 740491"/>
              <a:gd name="connsiteX39" fmla="*/ 692796 w 2683983"/>
              <a:gd name="connsiteY39" fmla="*/ 729128 h 740491"/>
              <a:gd name="connsiteX40" fmla="*/ 707174 w 2683983"/>
              <a:gd name="connsiteY40" fmla="*/ 717764 h 740491"/>
              <a:gd name="connsiteX41" fmla="*/ 803263 w 2683983"/>
              <a:gd name="connsiteY41" fmla="*/ 717764 h 740491"/>
              <a:gd name="connsiteX42" fmla="*/ 817641 w 2683983"/>
              <a:gd name="connsiteY42" fmla="*/ 729128 h 740491"/>
              <a:gd name="connsiteX43" fmla="*/ 803263 w 2683983"/>
              <a:gd name="connsiteY43" fmla="*/ 740492 h 740491"/>
              <a:gd name="connsiteX44" fmla="*/ 1187539 w 2683983"/>
              <a:gd name="connsiteY44" fmla="*/ 740492 h 740491"/>
              <a:gd name="connsiteX45" fmla="*/ 1091451 w 2683983"/>
              <a:gd name="connsiteY45" fmla="*/ 740492 h 740491"/>
              <a:gd name="connsiteX46" fmla="*/ 1077072 w 2683983"/>
              <a:gd name="connsiteY46" fmla="*/ 729128 h 740491"/>
              <a:gd name="connsiteX47" fmla="*/ 1091451 w 2683983"/>
              <a:gd name="connsiteY47" fmla="*/ 717764 h 740491"/>
              <a:gd name="connsiteX48" fmla="*/ 1187539 w 2683983"/>
              <a:gd name="connsiteY48" fmla="*/ 717764 h 740491"/>
              <a:gd name="connsiteX49" fmla="*/ 1201918 w 2683983"/>
              <a:gd name="connsiteY49" fmla="*/ 729128 h 740491"/>
              <a:gd name="connsiteX50" fmla="*/ 1187539 w 2683983"/>
              <a:gd name="connsiteY50" fmla="*/ 740492 h 740491"/>
              <a:gd name="connsiteX51" fmla="*/ 1955938 w 2683983"/>
              <a:gd name="connsiteY51" fmla="*/ 740492 h 740491"/>
              <a:gd name="connsiteX52" fmla="*/ 1859849 w 2683983"/>
              <a:gd name="connsiteY52" fmla="*/ 740492 h 740491"/>
              <a:gd name="connsiteX53" fmla="*/ 1845471 w 2683983"/>
              <a:gd name="connsiteY53" fmla="*/ 729128 h 740491"/>
              <a:gd name="connsiteX54" fmla="*/ 1859849 w 2683983"/>
              <a:gd name="connsiteY54" fmla="*/ 717764 h 740491"/>
              <a:gd name="connsiteX55" fmla="*/ 1955938 w 2683983"/>
              <a:gd name="connsiteY55" fmla="*/ 717764 h 740491"/>
              <a:gd name="connsiteX56" fmla="*/ 1970316 w 2683983"/>
              <a:gd name="connsiteY56" fmla="*/ 729128 h 740491"/>
              <a:gd name="connsiteX57" fmla="*/ 1955938 w 2683983"/>
              <a:gd name="connsiteY57" fmla="*/ 740492 h 740491"/>
              <a:gd name="connsiteX58" fmla="*/ 1763838 w 2683983"/>
              <a:gd name="connsiteY58" fmla="*/ 740492 h 740491"/>
              <a:gd name="connsiteX59" fmla="*/ 1667750 w 2683983"/>
              <a:gd name="connsiteY59" fmla="*/ 740492 h 740491"/>
              <a:gd name="connsiteX60" fmla="*/ 1653371 w 2683983"/>
              <a:gd name="connsiteY60" fmla="*/ 729128 h 740491"/>
              <a:gd name="connsiteX61" fmla="*/ 1667750 w 2683983"/>
              <a:gd name="connsiteY61" fmla="*/ 717764 h 740491"/>
              <a:gd name="connsiteX62" fmla="*/ 1763838 w 2683983"/>
              <a:gd name="connsiteY62" fmla="*/ 717764 h 740491"/>
              <a:gd name="connsiteX63" fmla="*/ 1778217 w 2683983"/>
              <a:gd name="connsiteY63" fmla="*/ 729128 h 740491"/>
              <a:gd name="connsiteX64" fmla="*/ 1763838 w 2683983"/>
              <a:gd name="connsiteY64" fmla="*/ 740492 h 740491"/>
              <a:gd name="connsiteX65" fmla="*/ 1571739 w 2683983"/>
              <a:gd name="connsiteY65" fmla="*/ 740492 h 740491"/>
              <a:gd name="connsiteX66" fmla="*/ 1475650 w 2683983"/>
              <a:gd name="connsiteY66" fmla="*/ 740492 h 740491"/>
              <a:gd name="connsiteX67" fmla="*/ 1461272 w 2683983"/>
              <a:gd name="connsiteY67" fmla="*/ 729128 h 740491"/>
              <a:gd name="connsiteX68" fmla="*/ 1475650 w 2683983"/>
              <a:gd name="connsiteY68" fmla="*/ 717764 h 740491"/>
              <a:gd name="connsiteX69" fmla="*/ 1571739 w 2683983"/>
              <a:gd name="connsiteY69" fmla="*/ 717764 h 740491"/>
              <a:gd name="connsiteX70" fmla="*/ 1586117 w 2683983"/>
              <a:gd name="connsiteY70" fmla="*/ 729128 h 740491"/>
              <a:gd name="connsiteX71" fmla="*/ 1571739 w 2683983"/>
              <a:gd name="connsiteY71" fmla="*/ 740492 h 740491"/>
              <a:gd name="connsiteX72" fmla="*/ 2148192 w 2683983"/>
              <a:gd name="connsiteY72" fmla="*/ 740492 h 740491"/>
              <a:gd name="connsiteX73" fmla="*/ 2052104 w 2683983"/>
              <a:gd name="connsiteY73" fmla="*/ 740492 h 740491"/>
              <a:gd name="connsiteX74" fmla="*/ 2037725 w 2683983"/>
              <a:gd name="connsiteY74" fmla="*/ 729128 h 740491"/>
              <a:gd name="connsiteX75" fmla="*/ 2052104 w 2683983"/>
              <a:gd name="connsiteY75" fmla="*/ 717764 h 740491"/>
              <a:gd name="connsiteX76" fmla="*/ 2148192 w 2683983"/>
              <a:gd name="connsiteY76" fmla="*/ 717764 h 740491"/>
              <a:gd name="connsiteX77" fmla="*/ 2162571 w 2683983"/>
              <a:gd name="connsiteY77" fmla="*/ 729128 h 740491"/>
              <a:gd name="connsiteX78" fmla="*/ 2148192 w 2683983"/>
              <a:gd name="connsiteY78" fmla="*/ 740492 h 740491"/>
              <a:gd name="connsiteX79" fmla="*/ 2340446 w 2683983"/>
              <a:gd name="connsiteY79" fmla="*/ 740492 h 740491"/>
              <a:gd name="connsiteX80" fmla="*/ 2244281 w 2683983"/>
              <a:gd name="connsiteY80" fmla="*/ 740492 h 740491"/>
              <a:gd name="connsiteX81" fmla="*/ 2229902 w 2683983"/>
              <a:gd name="connsiteY81" fmla="*/ 729128 h 740491"/>
              <a:gd name="connsiteX82" fmla="*/ 2244281 w 2683983"/>
              <a:gd name="connsiteY82" fmla="*/ 717764 h 740491"/>
              <a:gd name="connsiteX83" fmla="*/ 2340446 w 2683983"/>
              <a:gd name="connsiteY83" fmla="*/ 717764 h 740491"/>
              <a:gd name="connsiteX84" fmla="*/ 2354825 w 2683983"/>
              <a:gd name="connsiteY84" fmla="*/ 729128 h 740491"/>
              <a:gd name="connsiteX85" fmla="*/ 2340446 w 2683983"/>
              <a:gd name="connsiteY85" fmla="*/ 740492 h 740491"/>
              <a:gd name="connsiteX86" fmla="*/ 2532778 w 2683983"/>
              <a:gd name="connsiteY86" fmla="*/ 740492 h 740491"/>
              <a:gd name="connsiteX87" fmla="*/ 2436612 w 2683983"/>
              <a:gd name="connsiteY87" fmla="*/ 740492 h 740491"/>
              <a:gd name="connsiteX88" fmla="*/ 2422234 w 2683983"/>
              <a:gd name="connsiteY88" fmla="*/ 729128 h 740491"/>
              <a:gd name="connsiteX89" fmla="*/ 2436612 w 2683983"/>
              <a:gd name="connsiteY89" fmla="*/ 717764 h 740491"/>
              <a:gd name="connsiteX90" fmla="*/ 2532778 w 2683983"/>
              <a:gd name="connsiteY90" fmla="*/ 717764 h 740491"/>
              <a:gd name="connsiteX91" fmla="*/ 2547157 w 2683983"/>
              <a:gd name="connsiteY91" fmla="*/ 729128 h 740491"/>
              <a:gd name="connsiteX92" fmla="*/ 2532778 w 2683983"/>
              <a:gd name="connsiteY92" fmla="*/ 740492 h 740491"/>
              <a:gd name="connsiteX93" fmla="*/ 2621445 w 2683983"/>
              <a:gd name="connsiteY93" fmla="*/ 716064 h 740491"/>
              <a:gd name="connsiteX94" fmla="*/ 2610391 w 2683983"/>
              <a:gd name="connsiteY94" fmla="*/ 711967 h 740491"/>
              <a:gd name="connsiteX95" fmla="*/ 2612246 w 2683983"/>
              <a:gd name="connsiteY95" fmla="*/ 695965 h 740491"/>
              <a:gd name="connsiteX96" fmla="*/ 2653758 w 2683983"/>
              <a:gd name="connsiteY96" fmla="*/ 638528 h 740491"/>
              <a:gd name="connsiteX97" fmla="*/ 2670224 w 2683983"/>
              <a:gd name="connsiteY97" fmla="*/ 629020 h 740491"/>
              <a:gd name="connsiteX98" fmla="*/ 2682206 w 2683983"/>
              <a:gd name="connsiteY98" fmla="*/ 642007 h 740491"/>
              <a:gd name="connsiteX99" fmla="*/ 2630644 w 2683983"/>
              <a:gd name="connsiteY99" fmla="*/ 713435 h 740491"/>
              <a:gd name="connsiteX100" fmla="*/ 2621445 w 2683983"/>
              <a:gd name="connsiteY100" fmla="*/ 716064 h 740491"/>
              <a:gd name="connsiteX101" fmla="*/ 47774 w 2683983"/>
              <a:gd name="connsiteY101" fmla="*/ 704932 h 740491"/>
              <a:gd name="connsiteX102" fmla="*/ 37028 w 2683983"/>
              <a:gd name="connsiteY102" fmla="*/ 701144 h 740491"/>
              <a:gd name="connsiteX103" fmla="*/ 0 w 2683983"/>
              <a:gd name="connsiteY103" fmla="*/ 624304 h 740491"/>
              <a:gd name="connsiteX104" fmla="*/ 14378 w 2683983"/>
              <a:gd name="connsiteY104" fmla="*/ 612941 h 740491"/>
              <a:gd name="connsiteX105" fmla="*/ 14378 w 2683983"/>
              <a:gd name="connsiteY105" fmla="*/ 612941 h 740491"/>
              <a:gd name="connsiteX106" fmla="*/ 28757 w 2683983"/>
              <a:gd name="connsiteY106" fmla="*/ 624304 h 740491"/>
              <a:gd name="connsiteX107" fmla="*/ 58519 w 2683983"/>
              <a:gd name="connsiteY107" fmla="*/ 686070 h 740491"/>
              <a:gd name="connsiteX108" fmla="*/ 57282 w 2683983"/>
              <a:gd name="connsiteY108" fmla="*/ 702149 h 740491"/>
              <a:gd name="connsiteX109" fmla="*/ 47696 w 2683983"/>
              <a:gd name="connsiteY109" fmla="*/ 705009 h 740491"/>
              <a:gd name="connsiteX110" fmla="*/ 2669606 w 2683983"/>
              <a:gd name="connsiteY110" fmla="*/ 575371 h 740491"/>
              <a:gd name="connsiteX111" fmla="*/ 2655227 w 2683983"/>
              <a:gd name="connsiteY111" fmla="*/ 564007 h 740491"/>
              <a:gd name="connsiteX112" fmla="*/ 2655227 w 2683983"/>
              <a:gd name="connsiteY112" fmla="*/ 487863 h 740491"/>
              <a:gd name="connsiteX113" fmla="*/ 2669606 w 2683983"/>
              <a:gd name="connsiteY113" fmla="*/ 476500 h 740491"/>
              <a:gd name="connsiteX114" fmla="*/ 2683984 w 2683983"/>
              <a:gd name="connsiteY114" fmla="*/ 487863 h 740491"/>
              <a:gd name="connsiteX115" fmla="*/ 2683984 w 2683983"/>
              <a:gd name="connsiteY115" fmla="*/ 564007 h 740491"/>
              <a:gd name="connsiteX116" fmla="*/ 2669606 w 2683983"/>
              <a:gd name="connsiteY116" fmla="*/ 575371 h 740491"/>
              <a:gd name="connsiteX117" fmla="*/ 15074 w 2683983"/>
              <a:gd name="connsiteY117" fmla="*/ 559678 h 740491"/>
              <a:gd name="connsiteX118" fmla="*/ 14920 w 2683983"/>
              <a:gd name="connsiteY118" fmla="*/ 559678 h 740491"/>
              <a:gd name="connsiteX119" fmla="*/ 618 w 2683983"/>
              <a:gd name="connsiteY119" fmla="*/ 548237 h 740491"/>
              <a:gd name="connsiteX120" fmla="*/ 1391 w 2683983"/>
              <a:gd name="connsiteY120" fmla="*/ 472325 h 740491"/>
              <a:gd name="connsiteX121" fmla="*/ 15925 w 2683983"/>
              <a:gd name="connsiteY121" fmla="*/ 461039 h 740491"/>
              <a:gd name="connsiteX122" fmla="*/ 30226 w 2683983"/>
              <a:gd name="connsiteY122" fmla="*/ 472480 h 740491"/>
              <a:gd name="connsiteX123" fmla="*/ 29453 w 2683983"/>
              <a:gd name="connsiteY123" fmla="*/ 548392 h 740491"/>
              <a:gd name="connsiteX124" fmla="*/ 15074 w 2683983"/>
              <a:gd name="connsiteY124" fmla="*/ 559678 h 740491"/>
              <a:gd name="connsiteX125" fmla="*/ 2669606 w 2683983"/>
              <a:gd name="connsiteY125" fmla="*/ 423160 h 740491"/>
              <a:gd name="connsiteX126" fmla="*/ 2655227 w 2683983"/>
              <a:gd name="connsiteY126" fmla="*/ 411797 h 740491"/>
              <a:gd name="connsiteX127" fmla="*/ 2655227 w 2683983"/>
              <a:gd name="connsiteY127" fmla="*/ 335730 h 740491"/>
              <a:gd name="connsiteX128" fmla="*/ 2669606 w 2683983"/>
              <a:gd name="connsiteY128" fmla="*/ 324366 h 740491"/>
              <a:gd name="connsiteX129" fmla="*/ 2683984 w 2683983"/>
              <a:gd name="connsiteY129" fmla="*/ 335730 h 740491"/>
              <a:gd name="connsiteX130" fmla="*/ 2683984 w 2683983"/>
              <a:gd name="connsiteY130" fmla="*/ 411797 h 740491"/>
              <a:gd name="connsiteX131" fmla="*/ 2669606 w 2683983"/>
              <a:gd name="connsiteY131" fmla="*/ 423160 h 740491"/>
              <a:gd name="connsiteX132" fmla="*/ 16698 w 2683983"/>
              <a:gd name="connsiteY132" fmla="*/ 407854 h 740491"/>
              <a:gd name="connsiteX133" fmla="*/ 16543 w 2683983"/>
              <a:gd name="connsiteY133" fmla="*/ 407854 h 740491"/>
              <a:gd name="connsiteX134" fmla="*/ 2319 w 2683983"/>
              <a:gd name="connsiteY134" fmla="*/ 396413 h 740491"/>
              <a:gd name="connsiteX135" fmla="*/ 3169 w 2683983"/>
              <a:gd name="connsiteY135" fmla="*/ 320501 h 740491"/>
              <a:gd name="connsiteX136" fmla="*/ 17548 w 2683983"/>
              <a:gd name="connsiteY136" fmla="*/ 309215 h 740491"/>
              <a:gd name="connsiteX137" fmla="*/ 17703 w 2683983"/>
              <a:gd name="connsiteY137" fmla="*/ 309215 h 740491"/>
              <a:gd name="connsiteX138" fmla="*/ 31926 w 2683983"/>
              <a:gd name="connsiteY138" fmla="*/ 320733 h 740491"/>
              <a:gd name="connsiteX139" fmla="*/ 31076 w 2683983"/>
              <a:gd name="connsiteY139" fmla="*/ 396645 h 740491"/>
              <a:gd name="connsiteX140" fmla="*/ 16698 w 2683983"/>
              <a:gd name="connsiteY140" fmla="*/ 407931 h 740491"/>
              <a:gd name="connsiteX141" fmla="*/ 2669606 w 2683983"/>
              <a:gd name="connsiteY141" fmla="*/ 271027 h 740491"/>
              <a:gd name="connsiteX142" fmla="*/ 2655227 w 2683983"/>
              <a:gd name="connsiteY142" fmla="*/ 259663 h 740491"/>
              <a:gd name="connsiteX143" fmla="*/ 2655227 w 2683983"/>
              <a:gd name="connsiteY143" fmla="*/ 183519 h 740491"/>
              <a:gd name="connsiteX144" fmla="*/ 2669606 w 2683983"/>
              <a:gd name="connsiteY144" fmla="*/ 172155 h 740491"/>
              <a:gd name="connsiteX145" fmla="*/ 2683984 w 2683983"/>
              <a:gd name="connsiteY145" fmla="*/ 183519 h 740491"/>
              <a:gd name="connsiteX146" fmla="*/ 2683984 w 2683983"/>
              <a:gd name="connsiteY146" fmla="*/ 259663 h 740491"/>
              <a:gd name="connsiteX147" fmla="*/ 2669606 w 2683983"/>
              <a:gd name="connsiteY147" fmla="*/ 271027 h 740491"/>
              <a:gd name="connsiteX148" fmla="*/ 18553 w 2683983"/>
              <a:gd name="connsiteY148" fmla="*/ 256030 h 740491"/>
              <a:gd name="connsiteX149" fmla="*/ 18398 w 2683983"/>
              <a:gd name="connsiteY149" fmla="*/ 256030 h 740491"/>
              <a:gd name="connsiteX150" fmla="*/ 4174 w 2683983"/>
              <a:gd name="connsiteY150" fmla="*/ 244511 h 740491"/>
              <a:gd name="connsiteX151" fmla="*/ 5257 w 2683983"/>
              <a:gd name="connsiteY151" fmla="*/ 168599 h 740491"/>
              <a:gd name="connsiteX152" fmla="*/ 19635 w 2683983"/>
              <a:gd name="connsiteY152" fmla="*/ 157390 h 740491"/>
              <a:gd name="connsiteX153" fmla="*/ 19790 w 2683983"/>
              <a:gd name="connsiteY153" fmla="*/ 157390 h 740491"/>
              <a:gd name="connsiteX154" fmla="*/ 34014 w 2683983"/>
              <a:gd name="connsiteY154" fmla="*/ 168908 h 740491"/>
              <a:gd name="connsiteX155" fmla="*/ 32931 w 2683983"/>
              <a:gd name="connsiteY155" fmla="*/ 244821 h 740491"/>
              <a:gd name="connsiteX156" fmla="*/ 18553 w 2683983"/>
              <a:gd name="connsiteY156" fmla="*/ 256107 h 740491"/>
              <a:gd name="connsiteX157" fmla="*/ 2669296 w 2683983"/>
              <a:gd name="connsiteY157" fmla="*/ 118661 h 740491"/>
              <a:gd name="connsiteX158" fmla="*/ 2654918 w 2683983"/>
              <a:gd name="connsiteY158" fmla="*/ 107297 h 740491"/>
              <a:gd name="connsiteX159" fmla="*/ 2654918 w 2683983"/>
              <a:gd name="connsiteY159" fmla="*/ 98717 h 740491"/>
              <a:gd name="connsiteX160" fmla="*/ 2626934 w 2683983"/>
              <a:gd name="connsiteY160" fmla="*/ 47774 h 740491"/>
              <a:gd name="connsiteX161" fmla="*/ 2625388 w 2683983"/>
              <a:gd name="connsiteY161" fmla="*/ 31694 h 740491"/>
              <a:gd name="connsiteX162" fmla="*/ 2645641 w 2683983"/>
              <a:gd name="connsiteY162" fmla="*/ 30458 h 740491"/>
              <a:gd name="connsiteX163" fmla="*/ 2683675 w 2683983"/>
              <a:gd name="connsiteY163" fmla="*/ 98717 h 740491"/>
              <a:gd name="connsiteX164" fmla="*/ 2683675 w 2683983"/>
              <a:gd name="connsiteY164" fmla="*/ 107297 h 740491"/>
              <a:gd name="connsiteX165" fmla="*/ 2669296 w 2683983"/>
              <a:gd name="connsiteY165" fmla="*/ 118661 h 740491"/>
              <a:gd name="connsiteX166" fmla="*/ 20717 w 2683983"/>
              <a:gd name="connsiteY166" fmla="*/ 104205 h 740491"/>
              <a:gd name="connsiteX167" fmla="*/ 19558 w 2683983"/>
              <a:gd name="connsiteY167" fmla="*/ 104205 h 740491"/>
              <a:gd name="connsiteX168" fmla="*/ 6339 w 2683983"/>
              <a:gd name="connsiteY168" fmla="*/ 91991 h 740491"/>
              <a:gd name="connsiteX169" fmla="*/ 57669 w 2683983"/>
              <a:gd name="connsiteY169" fmla="*/ 19558 h 740491"/>
              <a:gd name="connsiteX170" fmla="*/ 77768 w 2683983"/>
              <a:gd name="connsiteY170" fmla="*/ 22032 h 740491"/>
              <a:gd name="connsiteX171" fmla="*/ 74675 w 2683983"/>
              <a:gd name="connsiteY171" fmla="*/ 37956 h 740491"/>
              <a:gd name="connsiteX172" fmla="*/ 35019 w 2683983"/>
              <a:gd name="connsiteY172" fmla="*/ 93769 h 740491"/>
              <a:gd name="connsiteX173" fmla="*/ 20717 w 2683983"/>
              <a:gd name="connsiteY173" fmla="*/ 104283 h 740491"/>
              <a:gd name="connsiteX174" fmla="*/ 2558288 w 2683983"/>
              <a:gd name="connsiteY174" fmla="*/ 22882 h 740491"/>
              <a:gd name="connsiteX175" fmla="*/ 2557670 w 2683983"/>
              <a:gd name="connsiteY175" fmla="*/ 22882 h 740491"/>
              <a:gd name="connsiteX176" fmla="*/ 2462200 w 2683983"/>
              <a:gd name="connsiteY176" fmla="*/ 22882 h 740491"/>
              <a:gd name="connsiteX177" fmla="*/ 2447821 w 2683983"/>
              <a:gd name="connsiteY177" fmla="*/ 11518 h 740491"/>
              <a:gd name="connsiteX178" fmla="*/ 2462200 w 2683983"/>
              <a:gd name="connsiteY178" fmla="*/ 155 h 740491"/>
              <a:gd name="connsiteX179" fmla="*/ 2462200 w 2683983"/>
              <a:gd name="connsiteY179" fmla="*/ 155 h 740491"/>
              <a:gd name="connsiteX180" fmla="*/ 2561689 w 2683983"/>
              <a:gd name="connsiteY180" fmla="*/ 541 h 740491"/>
              <a:gd name="connsiteX181" fmla="*/ 2572280 w 2683983"/>
              <a:gd name="connsiteY181" fmla="*/ 14301 h 740491"/>
              <a:gd name="connsiteX182" fmla="*/ 2558288 w 2683983"/>
              <a:gd name="connsiteY182" fmla="*/ 22959 h 740491"/>
              <a:gd name="connsiteX183" fmla="*/ 157622 w 2683983"/>
              <a:gd name="connsiteY183" fmla="*/ 22882 h 740491"/>
              <a:gd name="connsiteX184" fmla="*/ 143244 w 2683983"/>
              <a:gd name="connsiteY184" fmla="*/ 11518 h 740491"/>
              <a:gd name="connsiteX185" fmla="*/ 157622 w 2683983"/>
              <a:gd name="connsiteY185" fmla="*/ 155 h 740491"/>
              <a:gd name="connsiteX186" fmla="*/ 253788 w 2683983"/>
              <a:gd name="connsiteY186" fmla="*/ 155 h 740491"/>
              <a:gd name="connsiteX187" fmla="*/ 268166 w 2683983"/>
              <a:gd name="connsiteY187" fmla="*/ 11518 h 740491"/>
              <a:gd name="connsiteX188" fmla="*/ 253788 w 2683983"/>
              <a:gd name="connsiteY188" fmla="*/ 22882 h 740491"/>
              <a:gd name="connsiteX189" fmla="*/ 157622 w 2683983"/>
              <a:gd name="connsiteY189" fmla="*/ 22882 h 740491"/>
              <a:gd name="connsiteX190" fmla="*/ 157622 w 2683983"/>
              <a:gd name="connsiteY190" fmla="*/ 22882 h 740491"/>
              <a:gd name="connsiteX191" fmla="*/ 349876 w 2683983"/>
              <a:gd name="connsiteY191" fmla="*/ 22882 h 740491"/>
              <a:gd name="connsiteX192" fmla="*/ 335498 w 2683983"/>
              <a:gd name="connsiteY192" fmla="*/ 11518 h 740491"/>
              <a:gd name="connsiteX193" fmla="*/ 349876 w 2683983"/>
              <a:gd name="connsiteY193" fmla="*/ 155 h 740491"/>
              <a:gd name="connsiteX194" fmla="*/ 445965 w 2683983"/>
              <a:gd name="connsiteY194" fmla="*/ 155 h 740491"/>
              <a:gd name="connsiteX195" fmla="*/ 460343 w 2683983"/>
              <a:gd name="connsiteY195" fmla="*/ 11518 h 740491"/>
              <a:gd name="connsiteX196" fmla="*/ 445965 w 2683983"/>
              <a:gd name="connsiteY196" fmla="*/ 22882 h 740491"/>
              <a:gd name="connsiteX197" fmla="*/ 349876 w 2683983"/>
              <a:gd name="connsiteY197" fmla="*/ 22882 h 740491"/>
              <a:gd name="connsiteX198" fmla="*/ 541976 w 2683983"/>
              <a:gd name="connsiteY198" fmla="*/ 22882 h 740491"/>
              <a:gd name="connsiteX199" fmla="*/ 527598 w 2683983"/>
              <a:gd name="connsiteY199" fmla="*/ 11518 h 740491"/>
              <a:gd name="connsiteX200" fmla="*/ 541976 w 2683983"/>
              <a:gd name="connsiteY200" fmla="*/ 155 h 740491"/>
              <a:gd name="connsiteX201" fmla="*/ 638065 w 2683983"/>
              <a:gd name="connsiteY201" fmla="*/ 155 h 740491"/>
              <a:gd name="connsiteX202" fmla="*/ 652443 w 2683983"/>
              <a:gd name="connsiteY202" fmla="*/ 11518 h 740491"/>
              <a:gd name="connsiteX203" fmla="*/ 638065 w 2683983"/>
              <a:gd name="connsiteY203" fmla="*/ 22882 h 740491"/>
              <a:gd name="connsiteX204" fmla="*/ 542053 w 2683983"/>
              <a:gd name="connsiteY204" fmla="*/ 22882 h 740491"/>
              <a:gd name="connsiteX205" fmla="*/ 734076 w 2683983"/>
              <a:gd name="connsiteY205" fmla="*/ 22882 h 740491"/>
              <a:gd name="connsiteX206" fmla="*/ 719697 w 2683983"/>
              <a:gd name="connsiteY206" fmla="*/ 11518 h 740491"/>
              <a:gd name="connsiteX207" fmla="*/ 734076 w 2683983"/>
              <a:gd name="connsiteY207" fmla="*/ 155 h 740491"/>
              <a:gd name="connsiteX208" fmla="*/ 830087 w 2683983"/>
              <a:gd name="connsiteY208" fmla="*/ 155 h 740491"/>
              <a:gd name="connsiteX209" fmla="*/ 844465 w 2683983"/>
              <a:gd name="connsiteY209" fmla="*/ 11518 h 740491"/>
              <a:gd name="connsiteX210" fmla="*/ 830087 w 2683983"/>
              <a:gd name="connsiteY210" fmla="*/ 22882 h 740491"/>
              <a:gd name="connsiteX211" fmla="*/ 734076 w 2683983"/>
              <a:gd name="connsiteY211" fmla="*/ 22882 h 740491"/>
              <a:gd name="connsiteX212" fmla="*/ 2366189 w 2683983"/>
              <a:gd name="connsiteY212" fmla="*/ 22882 h 740491"/>
              <a:gd name="connsiteX213" fmla="*/ 2270177 w 2683983"/>
              <a:gd name="connsiteY213" fmla="*/ 22882 h 740491"/>
              <a:gd name="connsiteX214" fmla="*/ 2255799 w 2683983"/>
              <a:gd name="connsiteY214" fmla="*/ 11518 h 740491"/>
              <a:gd name="connsiteX215" fmla="*/ 2270255 w 2683983"/>
              <a:gd name="connsiteY215" fmla="*/ 0 h 740491"/>
              <a:gd name="connsiteX216" fmla="*/ 2366266 w 2683983"/>
              <a:gd name="connsiteY216" fmla="*/ 0 h 740491"/>
              <a:gd name="connsiteX217" fmla="*/ 2380644 w 2683983"/>
              <a:gd name="connsiteY217" fmla="*/ 11364 h 740491"/>
              <a:gd name="connsiteX218" fmla="*/ 2366266 w 2683983"/>
              <a:gd name="connsiteY218" fmla="*/ 22727 h 740491"/>
              <a:gd name="connsiteX219" fmla="*/ 926175 w 2683983"/>
              <a:gd name="connsiteY219" fmla="*/ 22882 h 740491"/>
              <a:gd name="connsiteX220" fmla="*/ 911797 w 2683983"/>
              <a:gd name="connsiteY220" fmla="*/ 11518 h 740491"/>
              <a:gd name="connsiteX221" fmla="*/ 926253 w 2683983"/>
              <a:gd name="connsiteY221" fmla="*/ 0 h 740491"/>
              <a:gd name="connsiteX222" fmla="*/ 1022264 w 2683983"/>
              <a:gd name="connsiteY222" fmla="*/ 0 h 740491"/>
              <a:gd name="connsiteX223" fmla="*/ 1036642 w 2683983"/>
              <a:gd name="connsiteY223" fmla="*/ 11364 h 740491"/>
              <a:gd name="connsiteX224" fmla="*/ 1022264 w 2683983"/>
              <a:gd name="connsiteY224" fmla="*/ 22727 h 740491"/>
              <a:gd name="connsiteX225" fmla="*/ 926253 w 2683983"/>
              <a:gd name="connsiteY225" fmla="*/ 22727 h 740491"/>
              <a:gd name="connsiteX226" fmla="*/ 1118198 w 2683983"/>
              <a:gd name="connsiteY226" fmla="*/ 22882 h 740491"/>
              <a:gd name="connsiteX227" fmla="*/ 1103819 w 2683983"/>
              <a:gd name="connsiteY227" fmla="*/ 11518 h 740491"/>
              <a:gd name="connsiteX228" fmla="*/ 1118198 w 2683983"/>
              <a:gd name="connsiteY228" fmla="*/ 155 h 740491"/>
              <a:gd name="connsiteX229" fmla="*/ 1214209 w 2683983"/>
              <a:gd name="connsiteY229" fmla="*/ 155 h 740491"/>
              <a:gd name="connsiteX230" fmla="*/ 1228588 w 2683983"/>
              <a:gd name="connsiteY230" fmla="*/ 11518 h 740491"/>
              <a:gd name="connsiteX231" fmla="*/ 1214209 w 2683983"/>
              <a:gd name="connsiteY231" fmla="*/ 22882 h 740491"/>
              <a:gd name="connsiteX232" fmla="*/ 1118198 w 2683983"/>
              <a:gd name="connsiteY232" fmla="*/ 22882 h 740491"/>
              <a:gd name="connsiteX233" fmla="*/ 2174243 w 2683983"/>
              <a:gd name="connsiteY233" fmla="*/ 22882 h 740491"/>
              <a:gd name="connsiteX234" fmla="*/ 2078309 w 2683983"/>
              <a:gd name="connsiteY234" fmla="*/ 22882 h 740491"/>
              <a:gd name="connsiteX235" fmla="*/ 2063931 w 2683983"/>
              <a:gd name="connsiteY235" fmla="*/ 11518 h 740491"/>
              <a:gd name="connsiteX236" fmla="*/ 2078309 w 2683983"/>
              <a:gd name="connsiteY236" fmla="*/ 155 h 740491"/>
              <a:gd name="connsiteX237" fmla="*/ 2174243 w 2683983"/>
              <a:gd name="connsiteY237" fmla="*/ 155 h 740491"/>
              <a:gd name="connsiteX238" fmla="*/ 2188622 w 2683983"/>
              <a:gd name="connsiteY238" fmla="*/ 11518 h 740491"/>
              <a:gd name="connsiteX239" fmla="*/ 2174243 w 2683983"/>
              <a:gd name="connsiteY239" fmla="*/ 22882 h 740491"/>
              <a:gd name="connsiteX240" fmla="*/ 1406463 w 2683983"/>
              <a:gd name="connsiteY240" fmla="*/ 22882 h 740491"/>
              <a:gd name="connsiteX241" fmla="*/ 1310452 w 2683983"/>
              <a:gd name="connsiteY241" fmla="*/ 22882 h 740491"/>
              <a:gd name="connsiteX242" fmla="*/ 1296074 w 2683983"/>
              <a:gd name="connsiteY242" fmla="*/ 11518 h 740491"/>
              <a:gd name="connsiteX243" fmla="*/ 1310452 w 2683983"/>
              <a:gd name="connsiteY243" fmla="*/ 0 h 740491"/>
              <a:gd name="connsiteX244" fmla="*/ 1406463 w 2683983"/>
              <a:gd name="connsiteY244" fmla="*/ 0 h 740491"/>
              <a:gd name="connsiteX245" fmla="*/ 1420842 w 2683983"/>
              <a:gd name="connsiteY245" fmla="*/ 11364 h 740491"/>
              <a:gd name="connsiteX246" fmla="*/ 1406463 w 2683983"/>
              <a:gd name="connsiteY246" fmla="*/ 22727 h 740491"/>
              <a:gd name="connsiteX247" fmla="*/ 1982298 w 2683983"/>
              <a:gd name="connsiteY247" fmla="*/ 22882 h 740491"/>
              <a:gd name="connsiteX248" fmla="*/ 1886365 w 2683983"/>
              <a:gd name="connsiteY248" fmla="*/ 22882 h 740491"/>
              <a:gd name="connsiteX249" fmla="*/ 1871986 w 2683983"/>
              <a:gd name="connsiteY249" fmla="*/ 11518 h 740491"/>
              <a:gd name="connsiteX250" fmla="*/ 1886365 w 2683983"/>
              <a:gd name="connsiteY250" fmla="*/ 155 h 740491"/>
              <a:gd name="connsiteX251" fmla="*/ 1982298 w 2683983"/>
              <a:gd name="connsiteY251" fmla="*/ 155 h 740491"/>
              <a:gd name="connsiteX252" fmla="*/ 1996677 w 2683983"/>
              <a:gd name="connsiteY252" fmla="*/ 11518 h 740491"/>
              <a:gd name="connsiteX253" fmla="*/ 1982298 w 2683983"/>
              <a:gd name="connsiteY253" fmla="*/ 22882 h 740491"/>
              <a:gd name="connsiteX254" fmla="*/ 1790431 w 2683983"/>
              <a:gd name="connsiteY254" fmla="*/ 22882 h 740491"/>
              <a:gd name="connsiteX255" fmla="*/ 1694419 w 2683983"/>
              <a:gd name="connsiteY255" fmla="*/ 22882 h 740491"/>
              <a:gd name="connsiteX256" fmla="*/ 1680041 w 2683983"/>
              <a:gd name="connsiteY256" fmla="*/ 11518 h 740491"/>
              <a:gd name="connsiteX257" fmla="*/ 1694419 w 2683983"/>
              <a:gd name="connsiteY257" fmla="*/ 155 h 740491"/>
              <a:gd name="connsiteX258" fmla="*/ 1790431 w 2683983"/>
              <a:gd name="connsiteY258" fmla="*/ 155 h 740491"/>
              <a:gd name="connsiteX259" fmla="*/ 1804809 w 2683983"/>
              <a:gd name="connsiteY259" fmla="*/ 11518 h 740491"/>
              <a:gd name="connsiteX260" fmla="*/ 1790431 w 2683983"/>
              <a:gd name="connsiteY260" fmla="*/ 22882 h 740491"/>
              <a:gd name="connsiteX261" fmla="*/ 1598408 w 2683983"/>
              <a:gd name="connsiteY261" fmla="*/ 22882 h 740491"/>
              <a:gd name="connsiteX262" fmla="*/ 1502397 w 2683983"/>
              <a:gd name="connsiteY262" fmla="*/ 22882 h 740491"/>
              <a:gd name="connsiteX263" fmla="*/ 1488019 w 2683983"/>
              <a:gd name="connsiteY263" fmla="*/ 11518 h 740491"/>
              <a:gd name="connsiteX264" fmla="*/ 1502397 w 2683983"/>
              <a:gd name="connsiteY264" fmla="*/ 155 h 740491"/>
              <a:gd name="connsiteX265" fmla="*/ 1598408 w 2683983"/>
              <a:gd name="connsiteY265" fmla="*/ 155 h 740491"/>
              <a:gd name="connsiteX266" fmla="*/ 1612787 w 2683983"/>
              <a:gd name="connsiteY266" fmla="*/ 11518 h 740491"/>
              <a:gd name="connsiteX267" fmla="*/ 1598408 w 2683983"/>
              <a:gd name="connsiteY267" fmla="*/ 22882 h 74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</a:cxnLst>
            <a:rect l="l" t="t" r="r" b="b"/>
            <a:pathLst>
              <a:path w="2683983" h="740491">
                <a:moveTo>
                  <a:pt x="418831" y="740492"/>
                </a:moveTo>
                <a:lnTo>
                  <a:pt x="322666" y="740492"/>
                </a:lnTo>
                <a:cubicBezTo>
                  <a:pt x="314703" y="740492"/>
                  <a:pt x="308287" y="735390"/>
                  <a:pt x="308287" y="729128"/>
                </a:cubicBezTo>
                <a:cubicBezTo>
                  <a:pt x="308287" y="722866"/>
                  <a:pt x="314703" y="717764"/>
                  <a:pt x="322666" y="717764"/>
                </a:cubicBezTo>
                <a:lnTo>
                  <a:pt x="418831" y="717764"/>
                </a:lnTo>
                <a:cubicBezTo>
                  <a:pt x="426794" y="717764"/>
                  <a:pt x="433210" y="722866"/>
                  <a:pt x="433210" y="729128"/>
                </a:cubicBezTo>
                <a:cubicBezTo>
                  <a:pt x="433210" y="735390"/>
                  <a:pt x="426794" y="740492"/>
                  <a:pt x="418831" y="740492"/>
                </a:cubicBezTo>
                <a:close/>
                <a:moveTo>
                  <a:pt x="226577" y="740492"/>
                </a:moveTo>
                <a:lnTo>
                  <a:pt x="147882" y="740492"/>
                </a:lnTo>
                <a:cubicBezTo>
                  <a:pt x="141388" y="740492"/>
                  <a:pt x="134972" y="740182"/>
                  <a:pt x="128633" y="739487"/>
                </a:cubicBezTo>
                <a:cubicBezTo>
                  <a:pt x="120748" y="738714"/>
                  <a:pt x="115182" y="732993"/>
                  <a:pt x="116187" y="726732"/>
                </a:cubicBezTo>
                <a:cubicBezTo>
                  <a:pt x="117192" y="720470"/>
                  <a:pt x="124459" y="716064"/>
                  <a:pt x="132267" y="716914"/>
                </a:cubicBezTo>
                <a:cubicBezTo>
                  <a:pt x="137369" y="717455"/>
                  <a:pt x="142625" y="717687"/>
                  <a:pt x="147805" y="717687"/>
                </a:cubicBezTo>
                <a:lnTo>
                  <a:pt x="226500" y="717687"/>
                </a:lnTo>
                <a:cubicBezTo>
                  <a:pt x="234462" y="717687"/>
                  <a:pt x="240878" y="722789"/>
                  <a:pt x="240878" y="729051"/>
                </a:cubicBezTo>
                <a:cubicBezTo>
                  <a:pt x="240878" y="735312"/>
                  <a:pt x="234462" y="740414"/>
                  <a:pt x="226500" y="740414"/>
                </a:cubicBezTo>
                <a:close/>
                <a:moveTo>
                  <a:pt x="611086" y="740492"/>
                </a:moveTo>
                <a:lnTo>
                  <a:pt x="514997" y="740492"/>
                </a:lnTo>
                <a:cubicBezTo>
                  <a:pt x="507035" y="740492"/>
                  <a:pt x="500619" y="735390"/>
                  <a:pt x="500619" y="729128"/>
                </a:cubicBezTo>
                <a:cubicBezTo>
                  <a:pt x="500619" y="722866"/>
                  <a:pt x="507035" y="717764"/>
                  <a:pt x="514997" y="717764"/>
                </a:cubicBezTo>
                <a:lnTo>
                  <a:pt x="611086" y="717764"/>
                </a:lnTo>
                <a:cubicBezTo>
                  <a:pt x="619048" y="717764"/>
                  <a:pt x="625464" y="722866"/>
                  <a:pt x="625464" y="729128"/>
                </a:cubicBezTo>
                <a:cubicBezTo>
                  <a:pt x="625464" y="735390"/>
                  <a:pt x="619048" y="740492"/>
                  <a:pt x="611086" y="740492"/>
                </a:cubicBezTo>
                <a:close/>
                <a:moveTo>
                  <a:pt x="1379562" y="740492"/>
                </a:moveTo>
                <a:lnTo>
                  <a:pt x="1283473" y="740492"/>
                </a:lnTo>
                <a:cubicBezTo>
                  <a:pt x="1275511" y="740492"/>
                  <a:pt x="1269095" y="735390"/>
                  <a:pt x="1269095" y="729128"/>
                </a:cubicBezTo>
                <a:cubicBezTo>
                  <a:pt x="1269095" y="722866"/>
                  <a:pt x="1275511" y="717764"/>
                  <a:pt x="1283473" y="717764"/>
                </a:cubicBezTo>
                <a:lnTo>
                  <a:pt x="1379562" y="717764"/>
                </a:lnTo>
                <a:cubicBezTo>
                  <a:pt x="1387524" y="717764"/>
                  <a:pt x="1393940" y="722866"/>
                  <a:pt x="1393940" y="729128"/>
                </a:cubicBezTo>
                <a:cubicBezTo>
                  <a:pt x="1393940" y="735390"/>
                  <a:pt x="1387524" y="740492"/>
                  <a:pt x="1379562" y="740492"/>
                </a:cubicBezTo>
                <a:close/>
                <a:moveTo>
                  <a:pt x="995362" y="740492"/>
                </a:moveTo>
                <a:lnTo>
                  <a:pt x="899274" y="740492"/>
                </a:lnTo>
                <a:cubicBezTo>
                  <a:pt x="891311" y="740492"/>
                  <a:pt x="884895" y="735390"/>
                  <a:pt x="884895" y="729128"/>
                </a:cubicBezTo>
                <a:cubicBezTo>
                  <a:pt x="884895" y="722866"/>
                  <a:pt x="891311" y="717764"/>
                  <a:pt x="899274" y="717764"/>
                </a:cubicBezTo>
                <a:lnTo>
                  <a:pt x="995362" y="717764"/>
                </a:lnTo>
                <a:cubicBezTo>
                  <a:pt x="1003325" y="717764"/>
                  <a:pt x="1009741" y="722866"/>
                  <a:pt x="1009741" y="729128"/>
                </a:cubicBezTo>
                <a:cubicBezTo>
                  <a:pt x="1009741" y="735390"/>
                  <a:pt x="1003325" y="740492"/>
                  <a:pt x="995362" y="740492"/>
                </a:cubicBezTo>
                <a:close/>
                <a:moveTo>
                  <a:pt x="803263" y="740492"/>
                </a:moveTo>
                <a:lnTo>
                  <a:pt x="707174" y="740492"/>
                </a:lnTo>
                <a:cubicBezTo>
                  <a:pt x="699212" y="740492"/>
                  <a:pt x="692796" y="735390"/>
                  <a:pt x="692796" y="729128"/>
                </a:cubicBezTo>
                <a:cubicBezTo>
                  <a:pt x="692796" y="722866"/>
                  <a:pt x="699212" y="717764"/>
                  <a:pt x="707174" y="717764"/>
                </a:cubicBezTo>
                <a:lnTo>
                  <a:pt x="803263" y="717764"/>
                </a:lnTo>
                <a:cubicBezTo>
                  <a:pt x="811225" y="717764"/>
                  <a:pt x="817641" y="722866"/>
                  <a:pt x="817641" y="729128"/>
                </a:cubicBezTo>
                <a:cubicBezTo>
                  <a:pt x="817641" y="735390"/>
                  <a:pt x="811225" y="740492"/>
                  <a:pt x="803263" y="740492"/>
                </a:cubicBezTo>
                <a:close/>
                <a:moveTo>
                  <a:pt x="1187539" y="740492"/>
                </a:moveTo>
                <a:lnTo>
                  <a:pt x="1091451" y="740492"/>
                </a:lnTo>
                <a:cubicBezTo>
                  <a:pt x="1083488" y="740492"/>
                  <a:pt x="1077072" y="735390"/>
                  <a:pt x="1077072" y="729128"/>
                </a:cubicBezTo>
                <a:cubicBezTo>
                  <a:pt x="1077072" y="722866"/>
                  <a:pt x="1083488" y="717764"/>
                  <a:pt x="1091451" y="717764"/>
                </a:cubicBezTo>
                <a:lnTo>
                  <a:pt x="1187539" y="717764"/>
                </a:lnTo>
                <a:cubicBezTo>
                  <a:pt x="1195502" y="717764"/>
                  <a:pt x="1201918" y="722866"/>
                  <a:pt x="1201918" y="729128"/>
                </a:cubicBezTo>
                <a:cubicBezTo>
                  <a:pt x="1201918" y="735390"/>
                  <a:pt x="1195502" y="740492"/>
                  <a:pt x="1187539" y="740492"/>
                </a:cubicBezTo>
                <a:close/>
                <a:moveTo>
                  <a:pt x="1955938" y="740492"/>
                </a:moveTo>
                <a:lnTo>
                  <a:pt x="1859849" y="740492"/>
                </a:lnTo>
                <a:cubicBezTo>
                  <a:pt x="1851887" y="740492"/>
                  <a:pt x="1845471" y="735390"/>
                  <a:pt x="1845471" y="729128"/>
                </a:cubicBezTo>
                <a:cubicBezTo>
                  <a:pt x="1845471" y="722866"/>
                  <a:pt x="1851887" y="717764"/>
                  <a:pt x="1859849" y="717764"/>
                </a:cubicBezTo>
                <a:lnTo>
                  <a:pt x="1955938" y="717764"/>
                </a:lnTo>
                <a:cubicBezTo>
                  <a:pt x="1963900" y="717764"/>
                  <a:pt x="1970316" y="722866"/>
                  <a:pt x="1970316" y="729128"/>
                </a:cubicBezTo>
                <a:cubicBezTo>
                  <a:pt x="1970316" y="735390"/>
                  <a:pt x="1963900" y="740492"/>
                  <a:pt x="1955938" y="740492"/>
                </a:cubicBezTo>
                <a:close/>
                <a:moveTo>
                  <a:pt x="1763838" y="740492"/>
                </a:moveTo>
                <a:lnTo>
                  <a:pt x="1667750" y="740492"/>
                </a:lnTo>
                <a:cubicBezTo>
                  <a:pt x="1659787" y="740492"/>
                  <a:pt x="1653371" y="735390"/>
                  <a:pt x="1653371" y="729128"/>
                </a:cubicBezTo>
                <a:cubicBezTo>
                  <a:pt x="1653371" y="722866"/>
                  <a:pt x="1659787" y="717764"/>
                  <a:pt x="1667750" y="717764"/>
                </a:cubicBezTo>
                <a:lnTo>
                  <a:pt x="1763838" y="717764"/>
                </a:lnTo>
                <a:cubicBezTo>
                  <a:pt x="1771800" y="717764"/>
                  <a:pt x="1778217" y="722866"/>
                  <a:pt x="1778217" y="729128"/>
                </a:cubicBezTo>
                <a:cubicBezTo>
                  <a:pt x="1778217" y="735390"/>
                  <a:pt x="1771800" y="740492"/>
                  <a:pt x="1763838" y="740492"/>
                </a:cubicBezTo>
                <a:close/>
                <a:moveTo>
                  <a:pt x="1571739" y="740492"/>
                </a:moveTo>
                <a:lnTo>
                  <a:pt x="1475650" y="740492"/>
                </a:lnTo>
                <a:cubicBezTo>
                  <a:pt x="1467688" y="740492"/>
                  <a:pt x="1461272" y="735390"/>
                  <a:pt x="1461272" y="729128"/>
                </a:cubicBezTo>
                <a:cubicBezTo>
                  <a:pt x="1461272" y="722866"/>
                  <a:pt x="1467688" y="717764"/>
                  <a:pt x="1475650" y="717764"/>
                </a:cubicBezTo>
                <a:lnTo>
                  <a:pt x="1571739" y="717764"/>
                </a:lnTo>
                <a:cubicBezTo>
                  <a:pt x="1579701" y="717764"/>
                  <a:pt x="1586117" y="722866"/>
                  <a:pt x="1586117" y="729128"/>
                </a:cubicBezTo>
                <a:cubicBezTo>
                  <a:pt x="1586117" y="735390"/>
                  <a:pt x="1579701" y="740492"/>
                  <a:pt x="1571739" y="740492"/>
                </a:cubicBezTo>
                <a:close/>
                <a:moveTo>
                  <a:pt x="2148192" y="740492"/>
                </a:moveTo>
                <a:lnTo>
                  <a:pt x="2052104" y="740492"/>
                </a:lnTo>
                <a:cubicBezTo>
                  <a:pt x="2044141" y="740492"/>
                  <a:pt x="2037725" y="735390"/>
                  <a:pt x="2037725" y="729128"/>
                </a:cubicBezTo>
                <a:cubicBezTo>
                  <a:pt x="2037725" y="722866"/>
                  <a:pt x="2044141" y="717764"/>
                  <a:pt x="2052104" y="717764"/>
                </a:cubicBezTo>
                <a:lnTo>
                  <a:pt x="2148192" y="717764"/>
                </a:lnTo>
                <a:cubicBezTo>
                  <a:pt x="2156154" y="717764"/>
                  <a:pt x="2162571" y="722866"/>
                  <a:pt x="2162571" y="729128"/>
                </a:cubicBezTo>
                <a:cubicBezTo>
                  <a:pt x="2162571" y="735390"/>
                  <a:pt x="2156154" y="740492"/>
                  <a:pt x="2148192" y="740492"/>
                </a:cubicBezTo>
                <a:close/>
                <a:moveTo>
                  <a:pt x="2340446" y="740492"/>
                </a:moveTo>
                <a:lnTo>
                  <a:pt x="2244281" y="740492"/>
                </a:lnTo>
                <a:cubicBezTo>
                  <a:pt x="2236318" y="740492"/>
                  <a:pt x="2229902" y="735390"/>
                  <a:pt x="2229902" y="729128"/>
                </a:cubicBezTo>
                <a:cubicBezTo>
                  <a:pt x="2229902" y="722866"/>
                  <a:pt x="2236318" y="717764"/>
                  <a:pt x="2244281" y="717764"/>
                </a:cubicBezTo>
                <a:lnTo>
                  <a:pt x="2340446" y="717764"/>
                </a:lnTo>
                <a:cubicBezTo>
                  <a:pt x="2348409" y="717764"/>
                  <a:pt x="2354825" y="722866"/>
                  <a:pt x="2354825" y="729128"/>
                </a:cubicBezTo>
                <a:cubicBezTo>
                  <a:pt x="2354825" y="735390"/>
                  <a:pt x="2348409" y="740492"/>
                  <a:pt x="2340446" y="740492"/>
                </a:cubicBezTo>
                <a:close/>
                <a:moveTo>
                  <a:pt x="2532778" y="740492"/>
                </a:moveTo>
                <a:lnTo>
                  <a:pt x="2436612" y="740492"/>
                </a:lnTo>
                <a:cubicBezTo>
                  <a:pt x="2428650" y="740492"/>
                  <a:pt x="2422234" y="735390"/>
                  <a:pt x="2422234" y="729128"/>
                </a:cubicBezTo>
                <a:cubicBezTo>
                  <a:pt x="2422234" y="722866"/>
                  <a:pt x="2428650" y="717764"/>
                  <a:pt x="2436612" y="717764"/>
                </a:cubicBezTo>
                <a:lnTo>
                  <a:pt x="2532778" y="717764"/>
                </a:lnTo>
                <a:cubicBezTo>
                  <a:pt x="2540740" y="717764"/>
                  <a:pt x="2547157" y="722866"/>
                  <a:pt x="2547157" y="729128"/>
                </a:cubicBezTo>
                <a:cubicBezTo>
                  <a:pt x="2547157" y="735390"/>
                  <a:pt x="2540740" y="740492"/>
                  <a:pt x="2532778" y="740492"/>
                </a:cubicBezTo>
                <a:close/>
                <a:moveTo>
                  <a:pt x="2621445" y="716064"/>
                </a:moveTo>
                <a:cubicBezTo>
                  <a:pt x="2617271" y="716064"/>
                  <a:pt x="2613174" y="714672"/>
                  <a:pt x="2610391" y="711967"/>
                </a:cubicBezTo>
                <a:cubicBezTo>
                  <a:pt x="2605289" y="707096"/>
                  <a:pt x="2606139" y="699985"/>
                  <a:pt x="2612246" y="695965"/>
                </a:cubicBezTo>
                <a:cubicBezTo>
                  <a:pt x="2634587" y="681354"/>
                  <a:pt x="2649275" y="660946"/>
                  <a:pt x="2653758" y="638528"/>
                </a:cubicBezTo>
                <a:cubicBezTo>
                  <a:pt x="2654995" y="632344"/>
                  <a:pt x="2662339" y="628092"/>
                  <a:pt x="2670224" y="629020"/>
                </a:cubicBezTo>
                <a:cubicBezTo>
                  <a:pt x="2678109" y="630025"/>
                  <a:pt x="2683443" y="635822"/>
                  <a:pt x="2682206" y="642007"/>
                </a:cubicBezTo>
                <a:cubicBezTo>
                  <a:pt x="2676640" y="669913"/>
                  <a:pt x="2658396" y="695269"/>
                  <a:pt x="2630644" y="713435"/>
                </a:cubicBezTo>
                <a:cubicBezTo>
                  <a:pt x="2627939" y="715213"/>
                  <a:pt x="2624692" y="716064"/>
                  <a:pt x="2621445" y="716064"/>
                </a:cubicBezTo>
                <a:close/>
                <a:moveTo>
                  <a:pt x="47774" y="704932"/>
                </a:moveTo>
                <a:cubicBezTo>
                  <a:pt x="43831" y="704932"/>
                  <a:pt x="39889" y="703618"/>
                  <a:pt x="37028" y="701144"/>
                </a:cubicBezTo>
                <a:cubicBezTo>
                  <a:pt x="13219" y="679963"/>
                  <a:pt x="77" y="652597"/>
                  <a:pt x="0" y="624304"/>
                </a:cubicBezTo>
                <a:cubicBezTo>
                  <a:pt x="0" y="618043"/>
                  <a:pt x="6416" y="612941"/>
                  <a:pt x="14378" y="612941"/>
                </a:cubicBezTo>
                <a:lnTo>
                  <a:pt x="14378" y="612941"/>
                </a:lnTo>
                <a:cubicBezTo>
                  <a:pt x="22341" y="612941"/>
                  <a:pt x="28757" y="618043"/>
                  <a:pt x="28757" y="624304"/>
                </a:cubicBezTo>
                <a:cubicBezTo>
                  <a:pt x="28757" y="647109"/>
                  <a:pt x="39348" y="668986"/>
                  <a:pt x="58519" y="686070"/>
                </a:cubicBezTo>
                <a:cubicBezTo>
                  <a:pt x="63776" y="690785"/>
                  <a:pt x="63234" y="697975"/>
                  <a:pt x="57282" y="702149"/>
                </a:cubicBezTo>
                <a:cubicBezTo>
                  <a:pt x="54576" y="704082"/>
                  <a:pt x="51098" y="705009"/>
                  <a:pt x="47696" y="705009"/>
                </a:cubicBezTo>
                <a:close/>
                <a:moveTo>
                  <a:pt x="2669606" y="575371"/>
                </a:moveTo>
                <a:cubicBezTo>
                  <a:pt x="2661643" y="575371"/>
                  <a:pt x="2655227" y="570269"/>
                  <a:pt x="2655227" y="564007"/>
                </a:cubicBezTo>
                <a:lnTo>
                  <a:pt x="2655227" y="487863"/>
                </a:lnTo>
                <a:cubicBezTo>
                  <a:pt x="2655227" y="481602"/>
                  <a:pt x="2661643" y="476500"/>
                  <a:pt x="2669606" y="476500"/>
                </a:cubicBezTo>
                <a:cubicBezTo>
                  <a:pt x="2677568" y="476500"/>
                  <a:pt x="2683984" y="481602"/>
                  <a:pt x="2683984" y="487863"/>
                </a:cubicBezTo>
                <a:lnTo>
                  <a:pt x="2683984" y="564007"/>
                </a:lnTo>
                <a:cubicBezTo>
                  <a:pt x="2683984" y="570269"/>
                  <a:pt x="2677568" y="575371"/>
                  <a:pt x="2669606" y="575371"/>
                </a:cubicBezTo>
                <a:close/>
                <a:moveTo>
                  <a:pt x="15074" y="559678"/>
                </a:moveTo>
                <a:lnTo>
                  <a:pt x="14920" y="559678"/>
                </a:lnTo>
                <a:cubicBezTo>
                  <a:pt x="6957" y="559678"/>
                  <a:pt x="618" y="554499"/>
                  <a:pt x="618" y="548237"/>
                </a:cubicBezTo>
                <a:lnTo>
                  <a:pt x="1391" y="472325"/>
                </a:lnTo>
                <a:cubicBezTo>
                  <a:pt x="1391" y="466064"/>
                  <a:pt x="8040" y="460884"/>
                  <a:pt x="15925" y="461039"/>
                </a:cubicBezTo>
                <a:cubicBezTo>
                  <a:pt x="23887" y="461039"/>
                  <a:pt x="30226" y="466218"/>
                  <a:pt x="30226" y="472480"/>
                </a:cubicBezTo>
                <a:lnTo>
                  <a:pt x="29453" y="548392"/>
                </a:lnTo>
                <a:cubicBezTo>
                  <a:pt x="29453" y="554654"/>
                  <a:pt x="22959" y="559678"/>
                  <a:pt x="15074" y="559678"/>
                </a:cubicBezTo>
                <a:close/>
                <a:moveTo>
                  <a:pt x="2669606" y="423160"/>
                </a:moveTo>
                <a:cubicBezTo>
                  <a:pt x="2661643" y="423160"/>
                  <a:pt x="2655227" y="418058"/>
                  <a:pt x="2655227" y="411797"/>
                </a:cubicBezTo>
                <a:lnTo>
                  <a:pt x="2655227" y="335730"/>
                </a:lnTo>
                <a:cubicBezTo>
                  <a:pt x="2655227" y="329468"/>
                  <a:pt x="2661643" y="324366"/>
                  <a:pt x="2669606" y="324366"/>
                </a:cubicBezTo>
                <a:cubicBezTo>
                  <a:pt x="2677568" y="324366"/>
                  <a:pt x="2683984" y="329468"/>
                  <a:pt x="2683984" y="335730"/>
                </a:cubicBezTo>
                <a:lnTo>
                  <a:pt x="2683984" y="411797"/>
                </a:lnTo>
                <a:cubicBezTo>
                  <a:pt x="2683984" y="418058"/>
                  <a:pt x="2677568" y="423160"/>
                  <a:pt x="2669606" y="423160"/>
                </a:cubicBezTo>
                <a:close/>
                <a:moveTo>
                  <a:pt x="16698" y="407854"/>
                </a:moveTo>
                <a:lnTo>
                  <a:pt x="16543" y="407854"/>
                </a:lnTo>
                <a:cubicBezTo>
                  <a:pt x="8581" y="407854"/>
                  <a:pt x="2242" y="402675"/>
                  <a:pt x="2319" y="396413"/>
                </a:cubicBezTo>
                <a:lnTo>
                  <a:pt x="3169" y="320501"/>
                </a:lnTo>
                <a:cubicBezTo>
                  <a:pt x="3169" y="314239"/>
                  <a:pt x="9663" y="309215"/>
                  <a:pt x="17548" y="309215"/>
                </a:cubicBezTo>
                <a:lnTo>
                  <a:pt x="17703" y="309215"/>
                </a:lnTo>
                <a:cubicBezTo>
                  <a:pt x="25665" y="309215"/>
                  <a:pt x="32004" y="314394"/>
                  <a:pt x="31926" y="320733"/>
                </a:cubicBezTo>
                <a:lnTo>
                  <a:pt x="31076" y="396645"/>
                </a:lnTo>
                <a:cubicBezTo>
                  <a:pt x="31076" y="402907"/>
                  <a:pt x="24583" y="407931"/>
                  <a:pt x="16698" y="407931"/>
                </a:cubicBezTo>
                <a:close/>
                <a:moveTo>
                  <a:pt x="2669606" y="271027"/>
                </a:moveTo>
                <a:cubicBezTo>
                  <a:pt x="2661643" y="271027"/>
                  <a:pt x="2655227" y="265925"/>
                  <a:pt x="2655227" y="259663"/>
                </a:cubicBezTo>
                <a:lnTo>
                  <a:pt x="2655227" y="183519"/>
                </a:lnTo>
                <a:cubicBezTo>
                  <a:pt x="2655227" y="177257"/>
                  <a:pt x="2661643" y="172155"/>
                  <a:pt x="2669606" y="172155"/>
                </a:cubicBezTo>
                <a:cubicBezTo>
                  <a:pt x="2677568" y="172155"/>
                  <a:pt x="2683984" y="177257"/>
                  <a:pt x="2683984" y="183519"/>
                </a:cubicBezTo>
                <a:lnTo>
                  <a:pt x="2683984" y="259663"/>
                </a:lnTo>
                <a:cubicBezTo>
                  <a:pt x="2683984" y="265925"/>
                  <a:pt x="2677568" y="271027"/>
                  <a:pt x="2669606" y="271027"/>
                </a:cubicBezTo>
                <a:close/>
                <a:moveTo>
                  <a:pt x="18553" y="256030"/>
                </a:moveTo>
                <a:lnTo>
                  <a:pt x="18398" y="256030"/>
                </a:lnTo>
                <a:cubicBezTo>
                  <a:pt x="10436" y="256030"/>
                  <a:pt x="4097" y="250850"/>
                  <a:pt x="4174" y="244511"/>
                </a:cubicBezTo>
                <a:cubicBezTo>
                  <a:pt x="4484" y="217919"/>
                  <a:pt x="4870" y="192331"/>
                  <a:pt x="5257" y="168599"/>
                </a:cubicBezTo>
                <a:cubicBezTo>
                  <a:pt x="5334" y="162338"/>
                  <a:pt x="11750" y="157390"/>
                  <a:pt x="19635" y="157390"/>
                </a:cubicBezTo>
                <a:lnTo>
                  <a:pt x="19790" y="157390"/>
                </a:lnTo>
                <a:cubicBezTo>
                  <a:pt x="27752" y="157390"/>
                  <a:pt x="34091" y="162647"/>
                  <a:pt x="34014" y="168908"/>
                </a:cubicBezTo>
                <a:cubicBezTo>
                  <a:pt x="33627" y="192718"/>
                  <a:pt x="33318" y="218228"/>
                  <a:pt x="32931" y="244821"/>
                </a:cubicBezTo>
                <a:cubicBezTo>
                  <a:pt x="32854" y="251082"/>
                  <a:pt x="26438" y="256107"/>
                  <a:pt x="18553" y="256107"/>
                </a:cubicBezTo>
                <a:close/>
                <a:moveTo>
                  <a:pt x="2669296" y="118661"/>
                </a:moveTo>
                <a:cubicBezTo>
                  <a:pt x="2661334" y="118661"/>
                  <a:pt x="2654918" y="113559"/>
                  <a:pt x="2654918" y="107297"/>
                </a:cubicBezTo>
                <a:lnTo>
                  <a:pt x="2654918" y="98717"/>
                </a:lnTo>
                <a:cubicBezTo>
                  <a:pt x="2654918" y="77149"/>
                  <a:pt x="2645796" y="60529"/>
                  <a:pt x="2626934" y="47774"/>
                </a:cubicBezTo>
                <a:cubicBezTo>
                  <a:pt x="2620904" y="43677"/>
                  <a:pt x="2620208" y="36487"/>
                  <a:pt x="2625388" y="31694"/>
                </a:cubicBezTo>
                <a:cubicBezTo>
                  <a:pt x="2630567" y="26902"/>
                  <a:pt x="2639612" y="26361"/>
                  <a:pt x="2645641" y="30458"/>
                </a:cubicBezTo>
                <a:cubicBezTo>
                  <a:pt x="2670842" y="47542"/>
                  <a:pt x="2683675" y="70501"/>
                  <a:pt x="2683675" y="98717"/>
                </a:cubicBezTo>
                <a:lnTo>
                  <a:pt x="2683675" y="107297"/>
                </a:lnTo>
                <a:cubicBezTo>
                  <a:pt x="2683675" y="113559"/>
                  <a:pt x="2677259" y="118661"/>
                  <a:pt x="2669296" y="118661"/>
                </a:cubicBezTo>
                <a:close/>
                <a:moveTo>
                  <a:pt x="20717" y="104205"/>
                </a:moveTo>
                <a:cubicBezTo>
                  <a:pt x="20717" y="104205"/>
                  <a:pt x="19944" y="104205"/>
                  <a:pt x="19558" y="104205"/>
                </a:cubicBezTo>
                <a:cubicBezTo>
                  <a:pt x="11596" y="103741"/>
                  <a:pt x="5720" y="98253"/>
                  <a:pt x="6339" y="91991"/>
                </a:cubicBezTo>
                <a:cubicBezTo>
                  <a:pt x="9276" y="63157"/>
                  <a:pt x="27984" y="36797"/>
                  <a:pt x="57669" y="19558"/>
                </a:cubicBezTo>
                <a:cubicBezTo>
                  <a:pt x="64085" y="15847"/>
                  <a:pt x="73052" y="16929"/>
                  <a:pt x="77768" y="22032"/>
                </a:cubicBezTo>
                <a:cubicBezTo>
                  <a:pt x="82483" y="27134"/>
                  <a:pt x="81092" y="34246"/>
                  <a:pt x="74675" y="37956"/>
                </a:cubicBezTo>
                <a:cubicBezTo>
                  <a:pt x="51716" y="51252"/>
                  <a:pt x="37260" y="71583"/>
                  <a:pt x="35019" y="93769"/>
                </a:cubicBezTo>
                <a:cubicBezTo>
                  <a:pt x="34400" y="99722"/>
                  <a:pt x="28139" y="104283"/>
                  <a:pt x="20717" y="104283"/>
                </a:cubicBezTo>
                <a:close/>
                <a:moveTo>
                  <a:pt x="2558288" y="22882"/>
                </a:moveTo>
                <a:cubicBezTo>
                  <a:pt x="2558288" y="22882"/>
                  <a:pt x="2557902" y="22882"/>
                  <a:pt x="2557670" y="22882"/>
                </a:cubicBezTo>
                <a:cubicBezTo>
                  <a:pt x="2555892" y="22882"/>
                  <a:pt x="2543291" y="22882"/>
                  <a:pt x="2462200" y="22882"/>
                </a:cubicBezTo>
                <a:cubicBezTo>
                  <a:pt x="2454237" y="22882"/>
                  <a:pt x="2447821" y="17780"/>
                  <a:pt x="2447821" y="11518"/>
                </a:cubicBezTo>
                <a:cubicBezTo>
                  <a:pt x="2447821" y="5257"/>
                  <a:pt x="2454237" y="155"/>
                  <a:pt x="2462200" y="155"/>
                </a:cubicBezTo>
                <a:lnTo>
                  <a:pt x="2462200" y="155"/>
                </a:lnTo>
                <a:cubicBezTo>
                  <a:pt x="2527189" y="155"/>
                  <a:pt x="2560352" y="283"/>
                  <a:pt x="2561689" y="541"/>
                </a:cubicBezTo>
                <a:cubicBezTo>
                  <a:pt x="2569420" y="2010"/>
                  <a:pt x="2574135" y="8194"/>
                  <a:pt x="2572280" y="14301"/>
                </a:cubicBezTo>
                <a:cubicBezTo>
                  <a:pt x="2570657" y="19481"/>
                  <a:pt x="2564782" y="22959"/>
                  <a:pt x="2558288" y="22959"/>
                </a:cubicBezTo>
                <a:close/>
                <a:moveTo>
                  <a:pt x="157622" y="22882"/>
                </a:moveTo>
                <a:cubicBezTo>
                  <a:pt x="149660" y="22882"/>
                  <a:pt x="143244" y="17780"/>
                  <a:pt x="143244" y="11518"/>
                </a:cubicBezTo>
                <a:cubicBezTo>
                  <a:pt x="143244" y="5257"/>
                  <a:pt x="149660" y="155"/>
                  <a:pt x="157622" y="155"/>
                </a:cubicBezTo>
                <a:lnTo>
                  <a:pt x="253788" y="155"/>
                </a:lnTo>
                <a:cubicBezTo>
                  <a:pt x="261750" y="155"/>
                  <a:pt x="268166" y="5257"/>
                  <a:pt x="268166" y="11518"/>
                </a:cubicBezTo>
                <a:cubicBezTo>
                  <a:pt x="268166" y="17780"/>
                  <a:pt x="261750" y="22882"/>
                  <a:pt x="253788" y="22882"/>
                </a:cubicBezTo>
                <a:lnTo>
                  <a:pt x="157622" y="22882"/>
                </a:lnTo>
                <a:cubicBezTo>
                  <a:pt x="157622" y="22882"/>
                  <a:pt x="157622" y="22882"/>
                  <a:pt x="157622" y="22882"/>
                </a:cubicBezTo>
                <a:close/>
                <a:moveTo>
                  <a:pt x="349876" y="22882"/>
                </a:moveTo>
                <a:cubicBezTo>
                  <a:pt x="341914" y="22882"/>
                  <a:pt x="335498" y="17780"/>
                  <a:pt x="335498" y="11518"/>
                </a:cubicBezTo>
                <a:cubicBezTo>
                  <a:pt x="335498" y="5257"/>
                  <a:pt x="341914" y="155"/>
                  <a:pt x="349876" y="155"/>
                </a:cubicBezTo>
                <a:lnTo>
                  <a:pt x="445965" y="155"/>
                </a:lnTo>
                <a:cubicBezTo>
                  <a:pt x="453927" y="155"/>
                  <a:pt x="460343" y="5257"/>
                  <a:pt x="460343" y="11518"/>
                </a:cubicBezTo>
                <a:cubicBezTo>
                  <a:pt x="460343" y="17780"/>
                  <a:pt x="453927" y="22882"/>
                  <a:pt x="445965" y="22882"/>
                </a:cubicBezTo>
                <a:lnTo>
                  <a:pt x="349876" y="22882"/>
                </a:lnTo>
                <a:close/>
                <a:moveTo>
                  <a:pt x="541976" y="22882"/>
                </a:moveTo>
                <a:cubicBezTo>
                  <a:pt x="534014" y="22882"/>
                  <a:pt x="527598" y="17780"/>
                  <a:pt x="527598" y="11518"/>
                </a:cubicBezTo>
                <a:cubicBezTo>
                  <a:pt x="527598" y="5257"/>
                  <a:pt x="534014" y="155"/>
                  <a:pt x="541976" y="155"/>
                </a:cubicBezTo>
                <a:lnTo>
                  <a:pt x="638065" y="155"/>
                </a:lnTo>
                <a:cubicBezTo>
                  <a:pt x="646027" y="155"/>
                  <a:pt x="652443" y="5257"/>
                  <a:pt x="652443" y="11518"/>
                </a:cubicBezTo>
                <a:cubicBezTo>
                  <a:pt x="652443" y="17780"/>
                  <a:pt x="646027" y="22882"/>
                  <a:pt x="638065" y="22882"/>
                </a:cubicBezTo>
                <a:lnTo>
                  <a:pt x="542053" y="22882"/>
                </a:lnTo>
                <a:close/>
                <a:moveTo>
                  <a:pt x="734076" y="22882"/>
                </a:moveTo>
                <a:cubicBezTo>
                  <a:pt x="726113" y="22882"/>
                  <a:pt x="719697" y="17780"/>
                  <a:pt x="719697" y="11518"/>
                </a:cubicBezTo>
                <a:cubicBezTo>
                  <a:pt x="719697" y="5257"/>
                  <a:pt x="726113" y="155"/>
                  <a:pt x="734076" y="155"/>
                </a:cubicBezTo>
                <a:lnTo>
                  <a:pt x="830087" y="155"/>
                </a:lnTo>
                <a:cubicBezTo>
                  <a:pt x="838049" y="155"/>
                  <a:pt x="844465" y="5257"/>
                  <a:pt x="844465" y="11518"/>
                </a:cubicBezTo>
                <a:cubicBezTo>
                  <a:pt x="844465" y="17780"/>
                  <a:pt x="838049" y="22882"/>
                  <a:pt x="830087" y="22882"/>
                </a:cubicBezTo>
                <a:lnTo>
                  <a:pt x="734076" y="22882"/>
                </a:lnTo>
                <a:close/>
                <a:moveTo>
                  <a:pt x="2366189" y="22882"/>
                </a:moveTo>
                <a:lnTo>
                  <a:pt x="2270177" y="22882"/>
                </a:lnTo>
                <a:cubicBezTo>
                  <a:pt x="2262215" y="22882"/>
                  <a:pt x="2255799" y="17780"/>
                  <a:pt x="2255799" y="11518"/>
                </a:cubicBezTo>
                <a:cubicBezTo>
                  <a:pt x="2255799" y="5257"/>
                  <a:pt x="2262292" y="0"/>
                  <a:pt x="2270255" y="0"/>
                </a:cubicBezTo>
                <a:lnTo>
                  <a:pt x="2366266" y="0"/>
                </a:lnTo>
                <a:cubicBezTo>
                  <a:pt x="2374228" y="0"/>
                  <a:pt x="2380644" y="5102"/>
                  <a:pt x="2380644" y="11364"/>
                </a:cubicBezTo>
                <a:cubicBezTo>
                  <a:pt x="2380644" y="17625"/>
                  <a:pt x="2374228" y="22727"/>
                  <a:pt x="2366266" y="22727"/>
                </a:cubicBezTo>
                <a:close/>
                <a:moveTo>
                  <a:pt x="926175" y="22882"/>
                </a:moveTo>
                <a:cubicBezTo>
                  <a:pt x="918213" y="22882"/>
                  <a:pt x="911797" y="17780"/>
                  <a:pt x="911797" y="11518"/>
                </a:cubicBezTo>
                <a:cubicBezTo>
                  <a:pt x="911797" y="5257"/>
                  <a:pt x="918291" y="0"/>
                  <a:pt x="926253" y="0"/>
                </a:cubicBezTo>
                <a:lnTo>
                  <a:pt x="1022264" y="0"/>
                </a:lnTo>
                <a:cubicBezTo>
                  <a:pt x="1030226" y="0"/>
                  <a:pt x="1036642" y="5102"/>
                  <a:pt x="1036642" y="11364"/>
                </a:cubicBezTo>
                <a:cubicBezTo>
                  <a:pt x="1036642" y="17625"/>
                  <a:pt x="1030226" y="22727"/>
                  <a:pt x="1022264" y="22727"/>
                </a:cubicBezTo>
                <a:lnTo>
                  <a:pt x="926253" y="22727"/>
                </a:lnTo>
                <a:close/>
                <a:moveTo>
                  <a:pt x="1118198" y="22882"/>
                </a:moveTo>
                <a:cubicBezTo>
                  <a:pt x="1110235" y="22882"/>
                  <a:pt x="1103819" y="17780"/>
                  <a:pt x="1103819" y="11518"/>
                </a:cubicBezTo>
                <a:cubicBezTo>
                  <a:pt x="1103819" y="5257"/>
                  <a:pt x="1110235" y="155"/>
                  <a:pt x="1118198" y="155"/>
                </a:cubicBezTo>
                <a:lnTo>
                  <a:pt x="1214209" y="155"/>
                </a:lnTo>
                <a:cubicBezTo>
                  <a:pt x="1222171" y="155"/>
                  <a:pt x="1228588" y="5257"/>
                  <a:pt x="1228588" y="11518"/>
                </a:cubicBezTo>
                <a:cubicBezTo>
                  <a:pt x="1228588" y="17780"/>
                  <a:pt x="1222171" y="22882"/>
                  <a:pt x="1214209" y="22882"/>
                </a:cubicBezTo>
                <a:lnTo>
                  <a:pt x="1118198" y="22882"/>
                </a:lnTo>
                <a:close/>
                <a:moveTo>
                  <a:pt x="2174243" y="22882"/>
                </a:moveTo>
                <a:lnTo>
                  <a:pt x="2078309" y="22882"/>
                </a:lnTo>
                <a:cubicBezTo>
                  <a:pt x="2070347" y="22882"/>
                  <a:pt x="2063931" y="17780"/>
                  <a:pt x="2063931" y="11518"/>
                </a:cubicBezTo>
                <a:cubicBezTo>
                  <a:pt x="2063931" y="5257"/>
                  <a:pt x="2070347" y="155"/>
                  <a:pt x="2078309" y="155"/>
                </a:cubicBezTo>
                <a:lnTo>
                  <a:pt x="2174243" y="155"/>
                </a:lnTo>
                <a:cubicBezTo>
                  <a:pt x="2182206" y="155"/>
                  <a:pt x="2188622" y="5257"/>
                  <a:pt x="2188622" y="11518"/>
                </a:cubicBezTo>
                <a:cubicBezTo>
                  <a:pt x="2188622" y="17780"/>
                  <a:pt x="2182206" y="22882"/>
                  <a:pt x="2174243" y="22882"/>
                </a:cubicBezTo>
                <a:close/>
                <a:moveTo>
                  <a:pt x="1406463" y="22882"/>
                </a:moveTo>
                <a:lnTo>
                  <a:pt x="1310452" y="22882"/>
                </a:lnTo>
                <a:cubicBezTo>
                  <a:pt x="1302490" y="22882"/>
                  <a:pt x="1296074" y="17780"/>
                  <a:pt x="1296074" y="11518"/>
                </a:cubicBezTo>
                <a:cubicBezTo>
                  <a:pt x="1296074" y="5257"/>
                  <a:pt x="1302567" y="0"/>
                  <a:pt x="1310452" y="0"/>
                </a:cubicBezTo>
                <a:lnTo>
                  <a:pt x="1406463" y="0"/>
                </a:lnTo>
                <a:cubicBezTo>
                  <a:pt x="1414426" y="0"/>
                  <a:pt x="1420842" y="5102"/>
                  <a:pt x="1420842" y="11364"/>
                </a:cubicBezTo>
                <a:cubicBezTo>
                  <a:pt x="1420842" y="17625"/>
                  <a:pt x="1414426" y="22727"/>
                  <a:pt x="1406463" y="22727"/>
                </a:cubicBezTo>
                <a:close/>
                <a:moveTo>
                  <a:pt x="1982298" y="22882"/>
                </a:moveTo>
                <a:lnTo>
                  <a:pt x="1886365" y="22882"/>
                </a:lnTo>
                <a:cubicBezTo>
                  <a:pt x="1878402" y="22882"/>
                  <a:pt x="1871986" y="17780"/>
                  <a:pt x="1871986" y="11518"/>
                </a:cubicBezTo>
                <a:cubicBezTo>
                  <a:pt x="1871986" y="5257"/>
                  <a:pt x="1878402" y="155"/>
                  <a:pt x="1886365" y="155"/>
                </a:cubicBezTo>
                <a:lnTo>
                  <a:pt x="1982298" y="155"/>
                </a:lnTo>
                <a:cubicBezTo>
                  <a:pt x="1990261" y="155"/>
                  <a:pt x="1996677" y="5257"/>
                  <a:pt x="1996677" y="11518"/>
                </a:cubicBezTo>
                <a:cubicBezTo>
                  <a:pt x="1996677" y="17780"/>
                  <a:pt x="1990261" y="22882"/>
                  <a:pt x="1982298" y="22882"/>
                </a:cubicBezTo>
                <a:close/>
                <a:moveTo>
                  <a:pt x="1790431" y="22882"/>
                </a:moveTo>
                <a:lnTo>
                  <a:pt x="1694419" y="22882"/>
                </a:lnTo>
                <a:cubicBezTo>
                  <a:pt x="1686457" y="22882"/>
                  <a:pt x="1680041" y="17780"/>
                  <a:pt x="1680041" y="11518"/>
                </a:cubicBezTo>
                <a:cubicBezTo>
                  <a:pt x="1680041" y="5257"/>
                  <a:pt x="1686457" y="155"/>
                  <a:pt x="1694419" y="155"/>
                </a:cubicBezTo>
                <a:lnTo>
                  <a:pt x="1790431" y="155"/>
                </a:lnTo>
                <a:cubicBezTo>
                  <a:pt x="1798393" y="155"/>
                  <a:pt x="1804809" y="5257"/>
                  <a:pt x="1804809" y="11518"/>
                </a:cubicBezTo>
                <a:cubicBezTo>
                  <a:pt x="1804809" y="17780"/>
                  <a:pt x="1798393" y="22882"/>
                  <a:pt x="1790431" y="22882"/>
                </a:cubicBezTo>
                <a:close/>
                <a:moveTo>
                  <a:pt x="1598408" y="22882"/>
                </a:moveTo>
                <a:lnTo>
                  <a:pt x="1502397" y="22882"/>
                </a:lnTo>
                <a:cubicBezTo>
                  <a:pt x="1494435" y="22882"/>
                  <a:pt x="1488019" y="17780"/>
                  <a:pt x="1488019" y="11518"/>
                </a:cubicBezTo>
                <a:cubicBezTo>
                  <a:pt x="1488019" y="5257"/>
                  <a:pt x="1494435" y="155"/>
                  <a:pt x="1502397" y="155"/>
                </a:cubicBezTo>
                <a:lnTo>
                  <a:pt x="1598408" y="155"/>
                </a:lnTo>
                <a:cubicBezTo>
                  <a:pt x="1606371" y="155"/>
                  <a:pt x="1612787" y="5257"/>
                  <a:pt x="1612787" y="11518"/>
                </a:cubicBezTo>
                <a:cubicBezTo>
                  <a:pt x="1612787" y="17780"/>
                  <a:pt x="1606371" y="22882"/>
                  <a:pt x="1598408" y="22882"/>
                </a:cubicBezTo>
                <a:close/>
              </a:path>
            </a:pathLst>
          </a:custGeom>
          <a:solidFill>
            <a:schemeClr val="accent5"/>
          </a:solidFill>
          <a:ln w="7719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ComponentBackground5"/>
          <p:cNvSpPr/>
          <p:nvPr>
            <p:custDataLst>
              <p:tags r:id="rId23"/>
            </p:custDataLst>
          </p:nvPr>
        </p:nvSpPr>
        <p:spPr>
          <a:xfrm>
            <a:off x="1305560" y="3055620"/>
            <a:ext cx="1742440" cy="691515"/>
          </a:xfrm>
          <a:custGeom>
            <a:avLst/>
            <a:gdLst>
              <a:gd name="connsiteX0" fmla="*/ 2501161 w 2620211"/>
              <a:gd name="connsiteY0" fmla="*/ 0 h 843691"/>
              <a:gd name="connsiteX1" fmla="*/ 119202 w 2620211"/>
              <a:gd name="connsiteY1" fmla="*/ 0 h 843691"/>
              <a:gd name="connsiteX2" fmla="*/ 0 w 2620211"/>
              <a:gd name="connsiteY2" fmla="*/ 94388 h 843691"/>
              <a:gd name="connsiteX3" fmla="*/ 0 w 2620211"/>
              <a:gd name="connsiteY3" fmla="*/ 577845 h 843691"/>
              <a:gd name="connsiteX4" fmla="*/ 99490 w 2620211"/>
              <a:gd name="connsiteY4" fmla="*/ 654298 h 843691"/>
              <a:gd name="connsiteX5" fmla="*/ 104128 w 2620211"/>
              <a:gd name="connsiteY5" fmla="*/ 655148 h 843691"/>
              <a:gd name="connsiteX6" fmla="*/ 279685 w 2620211"/>
              <a:gd name="connsiteY6" fmla="*/ 746367 h 843691"/>
              <a:gd name="connsiteX7" fmla="*/ 338126 w 2620211"/>
              <a:gd name="connsiteY7" fmla="*/ 837508 h 843691"/>
              <a:gd name="connsiteX8" fmla="*/ 343151 w 2620211"/>
              <a:gd name="connsiteY8" fmla="*/ 843692 h 843691"/>
              <a:gd name="connsiteX9" fmla="*/ 349026 w 2620211"/>
              <a:gd name="connsiteY9" fmla="*/ 837276 h 843691"/>
              <a:gd name="connsiteX10" fmla="*/ 746831 w 2620211"/>
              <a:gd name="connsiteY10" fmla="*/ 654066 h 843691"/>
              <a:gd name="connsiteX11" fmla="*/ 2516003 w 2620211"/>
              <a:gd name="connsiteY11" fmla="*/ 654066 h 843691"/>
              <a:gd name="connsiteX12" fmla="*/ 2613870 w 2620211"/>
              <a:gd name="connsiteY12" fmla="*/ 577767 h 843691"/>
              <a:gd name="connsiteX13" fmla="*/ 2620209 w 2620211"/>
              <a:gd name="connsiteY13" fmla="*/ 94929 h 843691"/>
              <a:gd name="connsiteX14" fmla="*/ 2585654 w 2620211"/>
              <a:gd name="connsiteY14" fmla="*/ 27829 h 843691"/>
              <a:gd name="connsiteX15" fmla="*/ 2501161 w 2620211"/>
              <a:gd name="connsiteY15" fmla="*/ 0 h 84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20211" h="843691">
                <a:moveTo>
                  <a:pt x="2501161" y="0"/>
                </a:moveTo>
                <a:lnTo>
                  <a:pt x="119202" y="0"/>
                </a:lnTo>
                <a:cubicBezTo>
                  <a:pt x="53494" y="0"/>
                  <a:pt x="0" y="42362"/>
                  <a:pt x="0" y="94388"/>
                </a:cubicBezTo>
                <a:lnTo>
                  <a:pt x="0" y="577845"/>
                </a:lnTo>
                <a:cubicBezTo>
                  <a:pt x="0" y="617656"/>
                  <a:pt x="31617" y="641930"/>
                  <a:pt x="99490" y="654298"/>
                </a:cubicBezTo>
                <a:lnTo>
                  <a:pt x="104128" y="655148"/>
                </a:lnTo>
                <a:cubicBezTo>
                  <a:pt x="183055" y="668599"/>
                  <a:pt x="243120" y="689239"/>
                  <a:pt x="279685" y="746367"/>
                </a:cubicBezTo>
                <a:lnTo>
                  <a:pt x="338126" y="837508"/>
                </a:lnTo>
                <a:cubicBezTo>
                  <a:pt x="340600" y="841373"/>
                  <a:pt x="342223" y="842996"/>
                  <a:pt x="343151" y="843692"/>
                </a:cubicBezTo>
                <a:cubicBezTo>
                  <a:pt x="344156" y="842996"/>
                  <a:pt x="346089" y="841373"/>
                  <a:pt x="349026" y="837276"/>
                </a:cubicBezTo>
                <a:cubicBezTo>
                  <a:pt x="432282" y="721243"/>
                  <a:pt x="524042" y="654066"/>
                  <a:pt x="746831" y="654066"/>
                </a:cubicBezTo>
                <a:lnTo>
                  <a:pt x="2516003" y="654066"/>
                </a:lnTo>
                <a:cubicBezTo>
                  <a:pt x="2569265" y="654066"/>
                  <a:pt x="2613174" y="619821"/>
                  <a:pt x="2613870" y="577767"/>
                </a:cubicBezTo>
                <a:cubicBezTo>
                  <a:pt x="2616266" y="443568"/>
                  <a:pt x="2618894" y="233302"/>
                  <a:pt x="2620209" y="94929"/>
                </a:cubicBezTo>
                <a:cubicBezTo>
                  <a:pt x="2620440" y="69651"/>
                  <a:pt x="2608149" y="45764"/>
                  <a:pt x="2585654" y="27829"/>
                </a:cubicBezTo>
                <a:cubicBezTo>
                  <a:pt x="2563158" y="9895"/>
                  <a:pt x="2533087" y="0"/>
                  <a:pt x="2501161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>
            <a:solidFill>
              <a:schemeClr val="accent5">
                <a:lumMod val="60000"/>
                <a:lumOff val="40000"/>
              </a:schemeClr>
            </a:solidFill>
            <a:prstDash val="solid"/>
            <a:miter/>
          </a:ln>
        </p:spPr>
        <p:txBody>
          <a:bodyPr wrap="square" rtlCol="0" anchor="ctr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5"/>
          <p:cNvSpPr txBox="1"/>
          <p:nvPr>
            <p:custDataLst>
              <p:tags r:id="rId24"/>
            </p:custDataLst>
          </p:nvPr>
        </p:nvSpPr>
        <p:spPr>
          <a:xfrm flipH="1">
            <a:off x="1286510" y="3768725"/>
            <a:ext cx="1862455" cy="60769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收集舆情，组织报道稿件，做好媒体沟通与舆论引导。</a:t>
            </a:r>
            <a:endParaRPr lang="zh-CN" altLang="en-US" sz="9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Bullet5"/>
          <p:cNvSpPr txBox="1"/>
          <p:nvPr/>
        </p:nvSpPr>
        <p:spPr>
          <a:xfrm>
            <a:off x="1313815" y="3053715"/>
            <a:ext cx="1711325" cy="51562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3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舆情管控要点</a:t>
            </a:r>
            <a:endParaRPr lang="zh-CN" altLang="en-US" sz="135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shaape6"/>
          <p:cNvSpPr/>
          <p:nvPr>
            <p:custDataLst>
              <p:tags r:id="rId25"/>
            </p:custDataLst>
          </p:nvPr>
        </p:nvSpPr>
        <p:spPr>
          <a:xfrm>
            <a:off x="3594735" y="2995930"/>
            <a:ext cx="1765935" cy="588010"/>
          </a:xfrm>
          <a:custGeom>
            <a:avLst/>
            <a:gdLst>
              <a:gd name="connsiteX0" fmla="*/ 2544222 w 2655230"/>
              <a:gd name="connsiteY0" fmla="*/ 137 h 717824"/>
              <a:gd name="connsiteX1" fmla="*/ 118897 w 2655230"/>
              <a:gd name="connsiteY1" fmla="*/ 137 h 717824"/>
              <a:gd name="connsiteX2" fmla="*/ 6343 w 2655230"/>
              <a:gd name="connsiteY2" fmla="*/ 87259 h 717824"/>
              <a:gd name="connsiteX3" fmla="*/ 4 w 2655230"/>
              <a:gd name="connsiteY3" fmla="*/ 611918 h 717824"/>
              <a:gd name="connsiteX4" fmla="*/ 133739 w 2655230"/>
              <a:gd name="connsiteY4" fmla="*/ 717824 h 717824"/>
              <a:gd name="connsiteX5" fmla="*/ 2521341 w 2655230"/>
              <a:gd name="connsiteY5" fmla="*/ 717824 h 717824"/>
              <a:gd name="connsiteX6" fmla="*/ 2655231 w 2655230"/>
              <a:gd name="connsiteY6" fmla="*/ 612614 h 717824"/>
              <a:gd name="connsiteX7" fmla="*/ 2655231 w 2655230"/>
              <a:gd name="connsiteY7" fmla="*/ 87259 h 717824"/>
              <a:gd name="connsiteX8" fmla="*/ 2544222 w 2655230"/>
              <a:gd name="connsiteY8" fmla="*/ 137 h 71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5230" h="717824">
                <a:moveTo>
                  <a:pt x="2544222" y="137"/>
                </a:moveTo>
                <a:cubicBezTo>
                  <a:pt x="2542599" y="-172"/>
                  <a:pt x="118897" y="137"/>
                  <a:pt x="118897" y="137"/>
                </a:cubicBezTo>
                <a:cubicBezTo>
                  <a:pt x="57363" y="137"/>
                  <a:pt x="7193" y="38944"/>
                  <a:pt x="6343" y="87259"/>
                </a:cubicBezTo>
                <a:cubicBezTo>
                  <a:pt x="3946" y="219293"/>
                  <a:pt x="1395" y="469602"/>
                  <a:pt x="4" y="611918"/>
                </a:cubicBezTo>
                <a:cubicBezTo>
                  <a:pt x="-537" y="670283"/>
                  <a:pt x="59450" y="717824"/>
                  <a:pt x="133739" y="717824"/>
                </a:cubicBezTo>
                <a:cubicBezTo>
                  <a:pt x="589058" y="717824"/>
                  <a:pt x="2067259" y="717824"/>
                  <a:pt x="2521341" y="717824"/>
                </a:cubicBezTo>
                <a:cubicBezTo>
                  <a:pt x="2595320" y="717824"/>
                  <a:pt x="2655231" y="670747"/>
                  <a:pt x="2655231" y="612614"/>
                </a:cubicBezTo>
                <a:lnTo>
                  <a:pt x="2655231" y="87259"/>
                </a:lnTo>
                <a:cubicBezTo>
                  <a:pt x="2655231" y="33301"/>
                  <a:pt x="2603514" y="10883"/>
                  <a:pt x="2544222" y="13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7719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Shape6"/>
          <p:cNvSpPr/>
          <p:nvPr>
            <p:custDataLst>
              <p:tags r:id="rId26"/>
            </p:custDataLst>
          </p:nvPr>
        </p:nvSpPr>
        <p:spPr>
          <a:xfrm>
            <a:off x="3585210" y="2985135"/>
            <a:ext cx="1784985" cy="606425"/>
          </a:xfrm>
          <a:custGeom>
            <a:avLst/>
            <a:gdLst>
              <a:gd name="connsiteX0" fmla="*/ 418831 w 2683983"/>
              <a:gd name="connsiteY0" fmla="*/ 740492 h 740491"/>
              <a:gd name="connsiteX1" fmla="*/ 322666 w 2683983"/>
              <a:gd name="connsiteY1" fmla="*/ 740492 h 740491"/>
              <a:gd name="connsiteX2" fmla="*/ 308287 w 2683983"/>
              <a:gd name="connsiteY2" fmla="*/ 729128 h 740491"/>
              <a:gd name="connsiteX3" fmla="*/ 322666 w 2683983"/>
              <a:gd name="connsiteY3" fmla="*/ 717764 h 740491"/>
              <a:gd name="connsiteX4" fmla="*/ 418831 w 2683983"/>
              <a:gd name="connsiteY4" fmla="*/ 717764 h 740491"/>
              <a:gd name="connsiteX5" fmla="*/ 433210 w 2683983"/>
              <a:gd name="connsiteY5" fmla="*/ 729128 h 740491"/>
              <a:gd name="connsiteX6" fmla="*/ 418831 w 2683983"/>
              <a:gd name="connsiteY6" fmla="*/ 740492 h 740491"/>
              <a:gd name="connsiteX7" fmla="*/ 226577 w 2683983"/>
              <a:gd name="connsiteY7" fmla="*/ 740492 h 740491"/>
              <a:gd name="connsiteX8" fmla="*/ 147882 w 2683983"/>
              <a:gd name="connsiteY8" fmla="*/ 740492 h 740491"/>
              <a:gd name="connsiteX9" fmla="*/ 128633 w 2683983"/>
              <a:gd name="connsiteY9" fmla="*/ 739487 h 740491"/>
              <a:gd name="connsiteX10" fmla="*/ 116187 w 2683983"/>
              <a:gd name="connsiteY10" fmla="*/ 726732 h 740491"/>
              <a:gd name="connsiteX11" fmla="*/ 132267 w 2683983"/>
              <a:gd name="connsiteY11" fmla="*/ 716914 h 740491"/>
              <a:gd name="connsiteX12" fmla="*/ 147805 w 2683983"/>
              <a:gd name="connsiteY12" fmla="*/ 717687 h 740491"/>
              <a:gd name="connsiteX13" fmla="*/ 226500 w 2683983"/>
              <a:gd name="connsiteY13" fmla="*/ 717687 h 740491"/>
              <a:gd name="connsiteX14" fmla="*/ 240878 w 2683983"/>
              <a:gd name="connsiteY14" fmla="*/ 729051 h 740491"/>
              <a:gd name="connsiteX15" fmla="*/ 226500 w 2683983"/>
              <a:gd name="connsiteY15" fmla="*/ 740414 h 740491"/>
              <a:gd name="connsiteX16" fmla="*/ 611086 w 2683983"/>
              <a:gd name="connsiteY16" fmla="*/ 740492 h 740491"/>
              <a:gd name="connsiteX17" fmla="*/ 514997 w 2683983"/>
              <a:gd name="connsiteY17" fmla="*/ 740492 h 740491"/>
              <a:gd name="connsiteX18" fmla="*/ 500619 w 2683983"/>
              <a:gd name="connsiteY18" fmla="*/ 729128 h 740491"/>
              <a:gd name="connsiteX19" fmla="*/ 514997 w 2683983"/>
              <a:gd name="connsiteY19" fmla="*/ 717764 h 740491"/>
              <a:gd name="connsiteX20" fmla="*/ 611086 w 2683983"/>
              <a:gd name="connsiteY20" fmla="*/ 717764 h 740491"/>
              <a:gd name="connsiteX21" fmla="*/ 625464 w 2683983"/>
              <a:gd name="connsiteY21" fmla="*/ 729128 h 740491"/>
              <a:gd name="connsiteX22" fmla="*/ 611086 w 2683983"/>
              <a:gd name="connsiteY22" fmla="*/ 740492 h 740491"/>
              <a:gd name="connsiteX23" fmla="*/ 1379562 w 2683983"/>
              <a:gd name="connsiteY23" fmla="*/ 740492 h 740491"/>
              <a:gd name="connsiteX24" fmla="*/ 1283473 w 2683983"/>
              <a:gd name="connsiteY24" fmla="*/ 740492 h 740491"/>
              <a:gd name="connsiteX25" fmla="*/ 1269095 w 2683983"/>
              <a:gd name="connsiteY25" fmla="*/ 729128 h 740491"/>
              <a:gd name="connsiteX26" fmla="*/ 1283473 w 2683983"/>
              <a:gd name="connsiteY26" fmla="*/ 717764 h 740491"/>
              <a:gd name="connsiteX27" fmla="*/ 1379562 w 2683983"/>
              <a:gd name="connsiteY27" fmla="*/ 717764 h 740491"/>
              <a:gd name="connsiteX28" fmla="*/ 1393940 w 2683983"/>
              <a:gd name="connsiteY28" fmla="*/ 729128 h 740491"/>
              <a:gd name="connsiteX29" fmla="*/ 1379562 w 2683983"/>
              <a:gd name="connsiteY29" fmla="*/ 740492 h 740491"/>
              <a:gd name="connsiteX30" fmla="*/ 995362 w 2683983"/>
              <a:gd name="connsiteY30" fmla="*/ 740492 h 740491"/>
              <a:gd name="connsiteX31" fmla="*/ 899274 w 2683983"/>
              <a:gd name="connsiteY31" fmla="*/ 740492 h 740491"/>
              <a:gd name="connsiteX32" fmla="*/ 884895 w 2683983"/>
              <a:gd name="connsiteY32" fmla="*/ 729128 h 740491"/>
              <a:gd name="connsiteX33" fmla="*/ 899274 w 2683983"/>
              <a:gd name="connsiteY33" fmla="*/ 717764 h 740491"/>
              <a:gd name="connsiteX34" fmla="*/ 995362 w 2683983"/>
              <a:gd name="connsiteY34" fmla="*/ 717764 h 740491"/>
              <a:gd name="connsiteX35" fmla="*/ 1009741 w 2683983"/>
              <a:gd name="connsiteY35" fmla="*/ 729128 h 740491"/>
              <a:gd name="connsiteX36" fmla="*/ 995362 w 2683983"/>
              <a:gd name="connsiteY36" fmla="*/ 740492 h 740491"/>
              <a:gd name="connsiteX37" fmla="*/ 803263 w 2683983"/>
              <a:gd name="connsiteY37" fmla="*/ 740492 h 740491"/>
              <a:gd name="connsiteX38" fmla="*/ 707174 w 2683983"/>
              <a:gd name="connsiteY38" fmla="*/ 740492 h 740491"/>
              <a:gd name="connsiteX39" fmla="*/ 692796 w 2683983"/>
              <a:gd name="connsiteY39" fmla="*/ 729128 h 740491"/>
              <a:gd name="connsiteX40" fmla="*/ 707174 w 2683983"/>
              <a:gd name="connsiteY40" fmla="*/ 717764 h 740491"/>
              <a:gd name="connsiteX41" fmla="*/ 803263 w 2683983"/>
              <a:gd name="connsiteY41" fmla="*/ 717764 h 740491"/>
              <a:gd name="connsiteX42" fmla="*/ 817641 w 2683983"/>
              <a:gd name="connsiteY42" fmla="*/ 729128 h 740491"/>
              <a:gd name="connsiteX43" fmla="*/ 803263 w 2683983"/>
              <a:gd name="connsiteY43" fmla="*/ 740492 h 740491"/>
              <a:gd name="connsiteX44" fmla="*/ 1187539 w 2683983"/>
              <a:gd name="connsiteY44" fmla="*/ 740492 h 740491"/>
              <a:gd name="connsiteX45" fmla="*/ 1091451 w 2683983"/>
              <a:gd name="connsiteY45" fmla="*/ 740492 h 740491"/>
              <a:gd name="connsiteX46" fmla="*/ 1077072 w 2683983"/>
              <a:gd name="connsiteY46" fmla="*/ 729128 h 740491"/>
              <a:gd name="connsiteX47" fmla="*/ 1091451 w 2683983"/>
              <a:gd name="connsiteY47" fmla="*/ 717764 h 740491"/>
              <a:gd name="connsiteX48" fmla="*/ 1187539 w 2683983"/>
              <a:gd name="connsiteY48" fmla="*/ 717764 h 740491"/>
              <a:gd name="connsiteX49" fmla="*/ 1201918 w 2683983"/>
              <a:gd name="connsiteY49" fmla="*/ 729128 h 740491"/>
              <a:gd name="connsiteX50" fmla="*/ 1187539 w 2683983"/>
              <a:gd name="connsiteY50" fmla="*/ 740492 h 740491"/>
              <a:gd name="connsiteX51" fmla="*/ 1955938 w 2683983"/>
              <a:gd name="connsiteY51" fmla="*/ 740492 h 740491"/>
              <a:gd name="connsiteX52" fmla="*/ 1859849 w 2683983"/>
              <a:gd name="connsiteY52" fmla="*/ 740492 h 740491"/>
              <a:gd name="connsiteX53" fmla="*/ 1845471 w 2683983"/>
              <a:gd name="connsiteY53" fmla="*/ 729128 h 740491"/>
              <a:gd name="connsiteX54" fmla="*/ 1859849 w 2683983"/>
              <a:gd name="connsiteY54" fmla="*/ 717764 h 740491"/>
              <a:gd name="connsiteX55" fmla="*/ 1955938 w 2683983"/>
              <a:gd name="connsiteY55" fmla="*/ 717764 h 740491"/>
              <a:gd name="connsiteX56" fmla="*/ 1970316 w 2683983"/>
              <a:gd name="connsiteY56" fmla="*/ 729128 h 740491"/>
              <a:gd name="connsiteX57" fmla="*/ 1955938 w 2683983"/>
              <a:gd name="connsiteY57" fmla="*/ 740492 h 740491"/>
              <a:gd name="connsiteX58" fmla="*/ 1763838 w 2683983"/>
              <a:gd name="connsiteY58" fmla="*/ 740492 h 740491"/>
              <a:gd name="connsiteX59" fmla="*/ 1667750 w 2683983"/>
              <a:gd name="connsiteY59" fmla="*/ 740492 h 740491"/>
              <a:gd name="connsiteX60" fmla="*/ 1653371 w 2683983"/>
              <a:gd name="connsiteY60" fmla="*/ 729128 h 740491"/>
              <a:gd name="connsiteX61" fmla="*/ 1667750 w 2683983"/>
              <a:gd name="connsiteY61" fmla="*/ 717764 h 740491"/>
              <a:gd name="connsiteX62" fmla="*/ 1763838 w 2683983"/>
              <a:gd name="connsiteY62" fmla="*/ 717764 h 740491"/>
              <a:gd name="connsiteX63" fmla="*/ 1778217 w 2683983"/>
              <a:gd name="connsiteY63" fmla="*/ 729128 h 740491"/>
              <a:gd name="connsiteX64" fmla="*/ 1763838 w 2683983"/>
              <a:gd name="connsiteY64" fmla="*/ 740492 h 740491"/>
              <a:gd name="connsiteX65" fmla="*/ 1571739 w 2683983"/>
              <a:gd name="connsiteY65" fmla="*/ 740492 h 740491"/>
              <a:gd name="connsiteX66" fmla="*/ 1475650 w 2683983"/>
              <a:gd name="connsiteY66" fmla="*/ 740492 h 740491"/>
              <a:gd name="connsiteX67" fmla="*/ 1461272 w 2683983"/>
              <a:gd name="connsiteY67" fmla="*/ 729128 h 740491"/>
              <a:gd name="connsiteX68" fmla="*/ 1475650 w 2683983"/>
              <a:gd name="connsiteY68" fmla="*/ 717764 h 740491"/>
              <a:gd name="connsiteX69" fmla="*/ 1571739 w 2683983"/>
              <a:gd name="connsiteY69" fmla="*/ 717764 h 740491"/>
              <a:gd name="connsiteX70" fmla="*/ 1586117 w 2683983"/>
              <a:gd name="connsiteY70" fmla="*/ 729128 h 740491"/>
              <a:gd name="connsiteX71" fmla="*/ 1571739 w 2683983"/>
              <a:gd name="connsiteY71" fmla="*/ 740492 h 740491"/>
              <a:gd name="connsiteX72" fmla="*/ 2148192 w 2683983"/>
              <a:gd name="connsiteY72" fmla="*/ 740492 h 740491"/>
              <a:gd name="connsiteX73" fmla="*/ 2052104 w 2683983"/>
              <a:gd name="connsiteY73" fmla="*/ 740492 h 740491"/>
              <a:gd name="connsiteX74" fmla="*/ 2037725 w 2683983"/>
              <a:gd name="connsiteY74" fmla="*/ 729128 h 740491"/>
              <a:gd name="connsiteX75" fmla="*/ 2052104 w 2683983"/>
              <a:gd name="connsiteY75" fmla="*/ 717764 h 740491"/>
              <a:gd name="connsiteX76" fmla="*/ 2148192 w 2683983"/>
              <a:gd name="connsiteY76" fmla="*/ 717764 h 740491"/>
              <a:gd name="connsiteX77" fmla="*/ 2162571 w 2683983"/>
              <a:gd name="connsiteY77" fmla="*/ 729128 h 740491"/>
              <a:gd name="connsiteX78" fmla="*/ 2148192 w 2683983"/>
              <a:gd name="connsiteY78" fmla="*/ 740492 h 740491"/>
              <a:gd name="connsiteX79" fmla="*/ 2340446 w 2683983"/>
              <a:gd name="connsiteY79" fmla="*/ 740492 h 740491"/>
              <a:gd name="connsiteX80" fmla="*/ 2244281 w 2683983"/>
              <a:gd name="connsiteY80" fmla="*/ 740492 h 740491"/>
              <a:gd name="connsiteX81" fmla="*/ 2229902 w 2683983"/>
              <a:gd name="connsiteY81" fmla="*/ 729128 h 740491"/>
              <a:gd name="connsiteX82" fmla="*/ 2244281 w 2683983"/>
              <a:gd name="connsiteY82" fmla="*/ 717764 h 740491"/>
              <a:gd name="connsiteX83" fmla="*/ 2340446 w 2683983"/>
              <a:gd name="connsiteY83" fmla="*/ 717764 h 740491"/>
              <a:gd name="connsiteX84" fmla="*/ 2354825 w 2683983"/>
              <a:gd name="connsiteY84" fmla="*/ 729128 h 740491"/>
              <a:gd name="connsiteX85" fmla="*/ 2340446 w 2683983"/>
              <a:gd name="connsiteY85" fmla="*/ 740492 h 740491"/>
              <a:gd name="connsiteX86" fmla="*/ 2532778 w 2683983"/>
              <a:gd name="connsiteY86" fmla="*/ 740492 h 740491"/>
              <a:gd name="connsiteX87" fmla="*/ 2436612 w 2683983"/>
              <a:gd name="connsiteY87" fmla="*/ 740492 h 740491"/>
              <a:gd name="connsiteX88" fmla="*/ 2422234 w 2683983"/>
              <a:gd name="connsiteY88" fmla="*/ 729128 h 740491"/>
              <a:gd name="connsiteX89" fmla="*/ 2436612 w 2683983"/>
              <a:gd name="connsiteY89" fmla="*/ 717764 h 740491"/>
              <a:gd name="connsiteX90" fmla="*/ 2532778 w 2683983"/>
              <a:gd name="connsiteY90" fmla="*/ 717764 h 740491"/>
              <a:gd name="connsiteX91" fmla="*/ 2547157 w 2683983"/>
              <a:gd name="connsiteY91" fmla="*/ 729128 h 740491"/>
              <a:gd name="connsiteX92" fmla="*/ 2532778 w 2683983"/>
              <a:gd name="connsiteY92" fmla="*/ 740492 h 740491"/>
              <a:gd name="connsiteX93" fmla="*/ 2621445 w 2683983"/>
              <a:gd name="connsiteY93" fmla="*/ 716064 h 740491"/>
              <a:gd name="connsiteX94" fmla="*/ 2610391 w 2683983"/>
              <a:gd name="connsiteY94" fmla="*/ 711967 h 740491"/>
              <a:gd name="connsiteX95" fmla="*/ 2612246 w 2683983"/>
              <a:gd name="connsiteY95" fmla="*/ 695965 h 740491"/>
              <a:gd name="connsiteX96" fmla="*/ 2653758 w 2683983"/>
              <a:gd name="connsiteY96" fmla="*/ 638528 h 740491"/>
              <a:gd name="connsiteX97" fmla="*/ 2670224 w 2683983"/>
              <a:gd name="connsiteY97" fmla="*/ 629020 h 740491"/>
              <a:gd name="connsiteX98" fmla="*/ 2682206 w 2683983"/>
              <a:gd name="connsiteY98" fmla="*/ 642007 h 740491"/>
              <a:gd name="connsiteX99" fmla="*/ 2630644 w 2683983"/>
              <a:gd name="connsiteY99" fmla="*/ 713435 h 740491"/>
              <a:gd name="connsiteX100" fmla="*/ 2621445 w 2683983"/>
              <a:gd name="connsiteY100" fmla="*/ 716064 h 740491"/>
              <a:gd name="connsiteX101" fmla="*/ 47774 w 2683983"/>
              <a:gd name="connsiteY101" fmla="*/ 704932 h 740491"/>
              <a:gd name="connsiteX102" fmla="*/ 37028 w 2683983"/>
              <a:gd name="connsiteY102" fmla="*/ 701144 h 740491"/>
              <a:gd name="connsiteX103" fmla="*/ 0 w 2683983"/>
              <a:gd name="connsiteY103" fmla="*/ 624304 h 740491"/>
              <a:gd name="connsiteX104" fmla="*/ 14378 w 2683983"/>
              <a:gd name="connsiteY104" fmla="*/ 612941 h 740491"/>
              <a:gd name="connsiteX105" fmla="*/ 14378 w 2683983"/>
              <a:gd name="connsiteY105" fmla="*/ 612941 h 740491"/>
              <a:gd name="connsiteX106" fmla="*/ 28757 w 2683983"/>
              <a:gd name="connsiteY106" fmla="*/ 624304 h 740491"/>
              <a:gd name="connsiteX107" fmla="*/ 58519 w 2683983"/>
              <a:gd name="connsiteY107" fmla="*/ 686070 h 740491"/>
              <a:gd name="connsiteX108" fmla="*/ 57282 w 2683983"/>
              <a:gd name="connsiteY108" fmla="*/ 702149 h 740491"/>
              <a:gd name="connsiteX109" fmla="*/ 47696 w 2683983"/>
              <a:gd name="connsiteY109" fmla="*/ 705009 h 740491"/>
              <a:gd name="connsiteX110" fmla="*/ 2669606 w 2683983"/>
              <a:gd name="connsiteY110" fmla="*/ 575371 h 740491"/>
              <a:gd name="connsiteX111" fmla="*/ 2655227 w 2683983"/>
              <a:gd name="connsiteY111" fmla="*/ 564007 h 740491"/>
              <a:gd name="connsiteX112" fmla="*/ 2655227 w 2683983"/>
              <a:gd name="connsiteY112" fmla="*/ 487863 h 740491"/>
              <a:gd name="connsiteX113" fmla="*/ 2669606 w 2683983"/>
              <a:gd name="connsiteY113" fmla="*/ 476500 h 740491"/>
              <a:gd name="connsiteX114" fmla="*/ 2683984 w 2683983"/>
              <a:gd name="connsiteY114" fmla="*/ 487863 h 740491"/>
              <a:gd name="connsiteX115" fmla="*/ 2683984 w 2683983"/>
              <a:gd name="connsiteY115" fmla="*/ 564007 h 740491"/>
              <a:gd name="connsiteX116" fmla="*/ 2669606 w 2683983"/>
              <a:gd name="connsiteY116" fmla="*/ 575371 h 740491"/>
              <a:gd name="connsiteX117" fmla="*/ 15074 w 2683983"/>
              <a:gd name="connsiteY117" fmla="*/ 559678 h 740491"/>
              <a:gd name="connsiteX118" fmla="*/ 14920 w 2683983"/>
              <a:gd name="connsiteY118" fmla="*/ 559678 h 740491"/>
              <a:gd name="connsiteX119" fmla="*/ 618 w 2683983"/>
              <a:gd name="connsiteY119" fmla="*/ 548237 h 740491"/>
              <a:gd name="connsiteX120" fmla="*/ 1391 w 2683983"/>
              <a:gd name="connsiteY120" fmla="*/ 472325 h 740491"/>
              <a:gd name="connsiteX121" fmla="*/ 15925 w 2683983"/>
              <a:gd name="connsiteY121" fmla="*/ 461039 h 740491"/>
              <a:gd name="connsiteX122" fmla="*/ 30226 w 2683983"/>
              <a:gd name="connsiteY122" fmla="*/ 472480 h 740491"/>
              <a:gd name="connsiteX123" fmla="*/ 29453 w 2683983"/>
              <a:gd name="connsiteY123" fmla="*/ 548392 h 740491"/>
              <a:gd name="connsiteX124" fmla="*/ 15074 w 2683983"/>
              <a:gd name="connsiteY124" fmla="*/ 559678 h 740491"/>
              <a:gd name="connsiteX125" fmla="*/ 2669606 w 2683983"/>
              <a:gd name="connsiteY125" fmla="*/ 423160 h 740491"/>
              <a:gd name="connsiteX126" fmla="*/ 2655227 w 2683983"/>
              <a:gd name="connsiteY126" fmla="*/ 411797 h 740491"/>
              <a:gd name="connsiteX127" fmla="*/ 2655227 w 2683983"/>
              <a:gd name="connsiteY127" fmla="*/ 335730 h 740491"/>
              <a:gd name="connsiteX128" fmla="*/ 2669606 w 2683983"/>
              <a:gd name="connsiteY128" fmla="*/ 324366 h 740491"/>
              <a:gd name="connsiteX129" fmla="*/ 2683984 w 2683983"/>
              <a:gd name="connsiteY129" fmla="*/ 335730 h 740491"/>
              <a:gd name="connsiteX130" fmla="*/ 2683984 w 2683983"/>
              <a:gd name="connsiteY130" fmla="*/ 411797 h 740491"/>
              <a:gd name="connsiteX131" fmla="*/ 2669606 w 2683983"/>
              <a:gd name="connsiteY131" fmla="*/ 423160 h 740491"/>
              <a:gd name="connsiteX132" fmla="*/ 16698 w 2683983"/>
              <a:gd name="connsiteY132" fmla="*/ 407854 h 740491"/>
              <a:gd name="connsiteX133" fmla="*/ 16543 w 2683983"/>
              <a:gd name="connsiteY133" fmla="*/ 407854 h 740491"/>
              <a:gd name="connsiteX134" fmla="*/ 2319 w 2683983"/>
              <a:gd name="connsiteY134" fmla="*/ 396413 h 740491"/>
              <a:gd name="connsiteX135" fmla="*/ 3169 w 2683983"/>
              <a:gd name="connsiteY135" fmla="*/ 320501 h 740491"/>
              <a:gd name="connsiteX136" fmla="*/ 17548 w 2683983"/>
              <a:gd name="connsiteY136" fmla="*/ 309215 h 740491"/>
              <a:gd name="connsiteX137" fmla="*/ 17703 w 2683983"/>
              <a:gd name="connsiteY137" fmla="*/ 309215 h 740491"/>
              <a:gd name="connsiteX138" fmla="*/ 31926 w 2683983"/>
              <a:gd name="connsiteY138" fmla="*/ 320733 h 740491"/>
              <a:gd name="connsiteX139" fmla="*/ 31076 w 2683983"/>
              <a:gd name="connsiteY139" fmla="*/ 396645 h 740491"/>
              <a:gd name="connsiteX140" fmla="*/ 16698 w 2683983"/>
              <a:gd name="connsiteY140" fmla="*/ 407931 h 740491"/>
              <a:gd name="connsiteX141" fmla="*/ 2669606 w 2683983"/>
              <a:gd name="connsiteY141" fmla="*/ 271027 h 740491"/>
              <a:gd name="connsiteX142" fmla="*/ 2655227 w 2683983"/>
              <a:gd name="connsiteY142" fmla="*/ 259663 h 740491"/>
              <a:gd name="connsiteX143" fmla="*/ 2655227 w 2683983"/>
              <a:gd name="connsiteY143" fmla="*/ 183519 h 740491"/>
              <a:gd name="connsiteX144" fmla="*/ 2669606 w 2683983"/>
              <a:gd name="connsiteY144" fmla="*/ 172155 h 740491"/>
              <a:gd name="connsiteX145" fmla="*/ 2683984 w 2683983"/>
              <a:gd name="connsiteY145" fmla="*/ 183519 h 740491"/>
              <a:gd name="connsiteX146" fmla="*/ 2683984 w 2683983"/>
              <a:gd name="connsiteY146" fmla="*/ 259663 h 740491"/>
              <a:gd name="connsiteX147" fmla="*/ 2669606 w 2683983"/>
              <a:gd name="connsiteY147" fmla="*/ 271027 h 740491"/>
              <a:gd name="connsiteX148" fmla="*/ 18553 w 2683983"/>
              <a:gd name="connsiteY148" fmla="*/ 256030 h 740491"/>
              <a:gd name="connsiteX149" fmla="*/ 18398 w 2683983"/>
              <a:gd name="connsiteY149" fmla="*/ 256030 h 740491"/>
              <a:gd name="connsiteX150" fmla="*/ 4174 w 2683983"/>
              <a:gd name="connsiteY150" fmla="*/ 244511 h 740491"/>
              <a:gd name="connsiteX151" fmla="*/ 5257 w 2683983"/>
              <a:gd name="connsiteY151" fmla="*/ 168599 h 740491"/>
              <a:gd name="connsiteX152" fmla="*/ 19635 w 2683983"/>
              <a:gd name="connsiteY152" fmla="*/ 157390 h 740491"/>
              <a:gd name="connsiteX153" fmla="*/ 19790 w 2683983"/>
              <a:gd name="connsiteY153" fmla="*/ 157390 h 740491"/>
              <a:gd name="connsiteX154" fmla="*/ 34014 w 2683983"/>
              <a:gd name="connsiteY154" fmla="*/ 168908 h 740491"/>
              <a:gd name="connsiteX155" fmla="*/ 32931 w 2683983"/>
              <a:gd name="connsiteY155" fmla="*/ 244821 h 740491"/>
              <a:gd name="connsiteX156" fmla="*/ 18553 w 2683983"/>
              <a:gd name="connsiteY156" fmla="*/ 256107 h 740491"/>
              <a:gd name="connsiteX157" fmla="*/ 2669296 w 2683983"/>
              <a:gd name="connsiteY157" fmla="*/ 118661 h 740491"/>
              <a:gd name="connsiteX158" fmla="*/ 2654918 w 2683983"/>
              <a:gd name="connsiteY158" fmla="*/ 107297 h 740491"/>
              <a:gd name="connsiteX159" fmla="*/ 2654918 w 2683983"/>
              <a:gd name="connsiteY159" fmla="*/ 98717 h 740491"/>
              <a:gd name="connsiteX160" fmla="*/ 2626934 w 2683983"/>
              <a:gd name="connsiteY160" fmla="*/ 47774 h 740491"/>
              <a:gd name="connsiteX161" fmla="*/ 2625388 w 2683983"/>
              <a:gd name="connsiteY161" fmla="*/ 31694 h 740491"/>
              <a:gd name="connsiteX162" fmla="*/ 2645641 w 2683983"/>
              <a:gd name="connsiteY162" fmla="*/ 30458 h 740491"/>
              <a:gd name="connsiteX163" fmla="*/ 2683675 w 2683983"/>
              <a:gd name="connsiteY163" fmla="*/ 98717 h 740491"/>
              <a:gd name="connsiteX164" fmla="*/ 2683675 w 2683983"/>
              <a:gd name="connsiteY164" fmla="*/ 107297 h 740491"/>
              <a:gd name="connsiteX165" fmla="*/ 2669296 w 2683983"/>
              <a:gd name="connsiteY165" fmla="*/ 118661 h 740491"/>
              <a:gd name="connsiteX166" fmla="*/ 20717 w 2683983"/>
              <a:gd name="connsiteY166" fmla="*/ 104205 h 740491"/>
              <a:gd name="connsiteX167" fmla="*/ 19558 w 2683983"/>
              <a:gd name="connsiteY167" fmla="*/ 104205 h 740491"/>
              <a:gd name="connsiteX168" fmla="*/ 6339 w 2683983"/>
              <a:gd name="connsiteY168" fmla="*/ 91991 h 740491"/>
              <a:gd name="connsiteX169" fmla="*/ 57669 w 2683983"/>
              <a:gd name="connsiteY169" fmla="*/ 19558 h 740491"/>
              <a:gd name="connsiteX170" fmla="*/ 77768 w 2683983"/>
              <a:gd name="connsiteY170" fmla="*/ 22032 h 740491"/>
              <a:gd name="connsiteX171" fmla="*/ 74675 w 2683983"/>
              <a:gd name="connsiteY171" fmla="*/ 37956 h 740491"/>
              <a:gd name="connsiteX172" fmla="*/ 35019 w 2683983"/>
              <a:gd name="connsiteY172" fmla="*/ 93769 h 740491"/>
              <a:gd name="connsiteX173" fmla="*/ 20717 w 2683983"/>
              <a:gd name="connsiteY173" fmla="*/ 104283 h 740491"/>
              <a:gd name="connsiteX174" fmla="*/ 2558288 w 2683983"/>
              <a:gd name="connsiteY174" fmla="*/ 22882 h 740491"/>
              <a:gd name="connsiteX175" fmla="*/ 2557670 w 2683983"/>
              <a:gd name="connsiteY175" fmla="*/ 22882 h 740491"/>
              <a:gd name="connsiteX176" fmla="*/ 2462200 w 2683983"/>
              <a:gd name="connsiteY176" fmla="*/ 22882 h 740491"/>
              <a:gd name="connsiteX177" fmla="*/ 2447821 w 2683983"/>
              <a:gd name="connsiteY177" fmla="*/ 11518 h 740491"/>
              <a:gd name="connsiteX178" fmla="*/ 2462200 w 2683983"/>
              <a:gd name="connsiteY178" fmla="*/ 155 h 740491"/>
              <a:gd name="connsiteX179" fmla="*/ 2462200 w 2683983"/>
              <a:gd name="connsiteY179" fmla="*/ 155 h 740491"/>
              <a:gd name="connsiteX180" fmla="*/ 2561689 w 2683983"/>
              <a:gd name="connsiteY180" fmla="*/ 541 h 740491"/>
              <a:gd name="connsiteX181" fmla="*/ 2572280 w 2683983"/>
              <a:gd name="connsiteY181" fmla="*/ 14301 h 740491"/>
              <a:gd name="connsiteX182" fmla="*/ 2558288 w 2683983"/>
              <a:gd name="connsiteY182" fmla="*/ 22959 h 740491"/>
              <a:gd name="connsiteX183" fmla="*/ 157622 w 2683983"/>
              <a:gd name="connsiteY183" fmla="*/ 22882 h 740491"/>
              <a:gd name="connsiteX184" fmla="*/ 143244 w 2683983"/>
              <a:gd name="connsiteY184" fmla="*/ 11518 h 740491"/>
              <a:gd name="connsiteX185" fmla="*/ 157622 w 2683983"/>
              <a:gd name="connsiteY185" fmla="*/ 155 h 740491"/>
              <a:gd name="connsiteX186" fmla="*/ 253788 w 2683983"/>
              <a:gd name="connsiteY186" fmla="*/ 155 h 740491"/>
              <a:gd name="connsiteX187" fmla="*/ 268166 w 2683983"/>
              <a:gd name="connsiteY187" fmla="*/ 11518 h 740491"/>
              <a:gd name="connsiteX188" fmla="*/ 253788 w 2683983"/>
              <a:gd name="connsiteY188" fmla="*/ 22882 h 740491"/>
              <a:gd name="connsiteX189" fmla="*/ 157622 w 2683983"/>
              <a:gd name="connsiteY189" fmla="*/ 22882 h 740491"/>
              <a:gd name="connsiteX190" fmla="*/ 157622 w 2683983"/>
              <a:gd name="connsiteY190" fmla="*/ 22882 h 740491"/>
              <a:gd name="connsiteX191" fmla="*/ 349876 w 2683983"/>
              <a:gd name="connsiteY191" fmla="*/ 22882 h 740491"/>
              <a:gd name="connsiteX192" fmla="*/ 335498 w 2683983"/>
              <a:gd name="connsiteY192" fmla="*/ 11518 h 740491"/>
              <a:gd name="connsiteX193" fmla="*/ 349876 w 2683983"/>
              <a:gd name="connsiteY193" fmla="*/ 155 h 740491"/>
              <a:gd name="connsiteX194" fmla="*/ 445965 w 2683983"/>
              <a:gd name="connsiteY194" fmla="*/ 155 h 740491"/>
              <a:gd name="connsiteX195" fmla="*/ 460343 w 2683983"/>
              <a:gd name="connsiteY195" fmla="*/ 11518 h 740491"/>
              <a:gd name="connsiteX196" fmla="*/ 445965 w 2683983"/>
              <a:gd name="connsiteY196" fmla="*/ 22882 h 740491"/>
              <a:gd name="connsiteX197" fmla="*/ 349876 w 2683983"/>
              <a:gd name="connsiteY197" fmla="*/ 22882 h 740491"/>
              <a:gd name="connsiteX198" fmla="*/ 541976 w 2683983"/>
              <a:gd name="connsiteY198" fmla="*/ 22882 h 740491"/>
              <a:gd name="connsiteX199" fmla="*/ 527598 w 2683983"/>
              <a:gd name="connsiteY199" fmla="*/ 11518 h 740491"/>
              <a:gd name="connsiteX200" fmla="*/ 541976 w 2683983"/>
              <a:gd name="connsiteY200" fmla="*/ 155 h 740491"/>
              <a:gd name="connsiteX201" fmla="*/ 638065 w 2683983"/>
              <a:gd name="connsiteY201" fmla="*/ 155 h 740491"/>
              <a:gd name="connsiteX202" fmla="*/ 652443 w 2683983"/>
              <a:gd name="connsiteY202" fmla="*/ 11518 h 740491"/>
              <a:gd name="connsiteX203" fmla="*/ 638065 w 2683983"/>
              <a:gd name="connsiteY203" fmla="*/ 22882 h 740491"/>
              <a:gd name="connsiteX204" fmla="*/ 542053 w 2683983"/>
              <a:gd name="connsiteY204" fmla="*/ 22882 h 740491"/>
              <a:gd name="connsiteX205" fmla="*/ 734076 w 2683983"/>
              <a:gd name="connsiteY205" fmla="*/ 22882 h 740491"/>
              <a:gd name="connsiteX206" fmla="*/ 719697 w 2683983"/>
              <a:gd name="connsiteY206" fmla="*/ 11518 h 740491"/>
              <a:gd name="connsiteX207" fmla="*/ 734076 w 2683983"/>
              <a:gd name="connsiteY207" fmla="*/ 155 h 740491"/>
              <a:gd name="connsiteX208" fmla="*/ 830087 w 2683983"/>
              <a:gd name="connsiteY208" fmla="*/ 155 h 740491"/>
              <a:gd name="connsiteX209" fmla="*/ 844465 w 2683983"/>
              <a:gd name="connsiteY209" fmla="*/ 11518 h 740491"/>
              <a:gd name="connsiteX210" fmla="*/ 830087 w 2683983"/>
              <a:gd name="connsiteY210" fmla="*/ 22882 h 740491"/>
              <a:gd name="connsiteX211" fmla="*/ 734076 w 2683983"/>
              <a:gd name="connsiteY211" fmla="*/ 22882 h 740491"/>
              <a:gd name="connsiteX212" fmla="*/ 2366189 w 2683983"/>
              <a:gd name="connsiteY212" fmla="*/ 22882 h 740491"/>
              <a:gd name="connsiteX213" fmla="*/ 2270177 w 2683983"/>
              <a:gd name="connsiteY213" fmla="*/ 22882 h 740491"/>
              <a:gd name="connsiteX214" fmla="*/ 2255799 w 2683983"/>
              <a:gd name="connsiteY214" fmla="*/ 11518 h 740491"/>
              <a:gd name="connsiteX215" fmla="*/ 2270255 w 2683983"/>
              <a:gd name="connsiteY215" fmla="*/ 0 h 740491"/>
              <a:gd name="connsiteX216" fmla="*/ 2366266 w 2683983"/>
              <a:gd name="connsiteY216" fmla="*/ 0 h 740491"/>
              <a:gd name="connsiteX217" fmla="*/ 2380644 w 2683983"/>
              <a:gd name="connsiteY217" fmla="*/ 11364 h 740491"/>
              <a:gd name="connsiteX218" fmla="*/ 2366266 w 2683983"/>
              <a:gd name="connsiteY218" fmla="*/ 22727 h 740491"/>
              <a:gd name="connsiteX219" fmla="*/ 926175 w 2683983"/>
              <a:gd name="connsiteY219" fmla="*/ 22882 h 740491"/>
              <a:gd name="connsiteX220" fmla="*/ 911797 w 2683983"/>
              <a:gd name="connsiteY220" fmla="*/ 11518 h 740491"/>
              <a:gd name="connsiteX221" fmla="*/ 926253 w 2683983"/>
              <a:gd name="connsiteY221" fmla="*/ 0 h 740491"/>
              <a:gd name="connsiteX222" fmla="*/ 1022264 w 2683983"/>
              <a:gd name="connsiteY222" fmla="*/ 0 h 740491"/>
              <a:gd name="connsiteX223" fmla="*/ 1036642 w 2683983"/>
              <a:gd name="connsiteY223" fmla="*/ 11364 h 740491"/>
              <a:gd name="connsiteX224" fmla="*/ 1022264 w 2683983"/>
              <a:gd name="connsiteY224" fmla="*/ 22727 h 740491"/>
              <a:gd name="connsiteX225" fmla="*/ 926253 w 2683983"/>
              <a:gd name="connsiteY225" fmla="*/ 22727 h 740491"/>
              <a:gd name="connsiteX226" fmla="*/ 1118198 w 2683983"/>
              <a:gd name="connsiteY226" fmla="*/ 22882 h 740491"/>
              <a:gd name="connsiteX227" fmla="*/ 1103819 w 2683983"/>
              <a:gd name="connsiteY227" fmla="*/ 11518 h 740491"/>
              <a:gd name="connsiteX228" fmla="*/ 1118198 w 2683983"/>
              <a:gd name="connsiteY228" fmla="*/ 155 h 740491"/>
              <a:gd name="connsiteX229" fmla="*/ 1214209 w 2683983"/>
              <a:gd name="connsiteY229" fmla="*/ 155 h 740491"/>
              <a:gd name="connsiteX230" fmla="*/ 1228588 w 2683983"/>
              <a:gd name="connsiteY230" fmla="*/ 11518 h 740491"/>
              <a:gd name="connsiteX231" fmla="*/ 1214209 w 2683983"/>
              <a:gd name="connsiteY231" fmla="*/ 22882 h 740491"/>
              <a:gd name="connsiteX232" fmla="*/ 1118198 w 2683983"/>
              <a:gd name="connsiteY232" fmla="*/ 22882 h 740491"/>
              <a:gd name="connsiteX233" fmla="*/ 2174243 w 2683983"/>
              <a:gd name="connsiteY233" fmla="*/ 22882 h 740491"/>
              <a:gd name="connsiteX234" fmla="*/ 2078309 w 2683983"/>
              <a:gd name="connsiteY234" fmla="*/ 22882 h 740491"/>
              <a:gd name="connsiteX235" fmla="*/ 2063931 w 2683983"/>
              <a:gd name="connsiteY235" fmla="*/ 11518 h 740491"/>
              <a:gd name="connsiteX236" fmla="*/ 2078309 w 2683983"/>
              <a:gd name="connsiteY236" fmla="*/ 155 h 740491"/>
              <a:gd name="connsiteX237" fmla="*/ 2174243 w 2683983"/>
              <a:gd name="connsiteY237" fmla="*/ 155 h 740491"/>
              <a:gd name="connsiteX238" fmla="*/ 2188622 w 2683983"/>
              <a:gd name="connsiteY238" fmla="*/ 11518 h 740491"/>
              <a:gd name="connsiteX239" fmla="*/ 2174243 w 2683983"/>
              <a:gd name="connsiteY239" fmla="*/ 22882 h 740491"/>
              <a:gd name="connsiteX240" fmla="*/ 1406463 w 2683983"/>
              <a:gd name="connsiteY240" fmla="*/ 22882 h 740491"/>
              <a:gd name="connsiteX241" fmla="*/ 1310452 w 2683983"/>
              <a:gd name="connsiteY241" fmla="*/ 22882 h 740491"/>
              <a:gd name="connsiteX242" fmla="*/ 1296074 w 2683983"/>
              <a:gd name="connsiteY242" fmla="*/ 11518 h 740491"/>
              <a:gd name="connsiteX243" fmla="*/ 1310452 w 2683983"/>
              <a:gd name="connsiteY243" fmla="*/ 0 h 740491"/>
              <a:gd name="connsiteX244" fmla="*/ 1406463 w 2683983"/>
              <a:gd name="connsiteY244" fmla="*/ 0 h 740491"/>
              <a:gd name="connsiteX245" fmla="*/ 1420842 w 2683983"/>
              <a:gd name="connsiteY245" fmla="*/ 11364 h 740491"/>
              <a:gd name="connsiteX246" fmla="*/ 1406463 w 2683983"/>
              <a:gd name="connsiteY246" fmla="*/ 22727 h 740491"/>
              <a:gd name="connsiteX247" fmla="*/ 1982298 w 2683983"/>
              <a:gd name="connsiteY247" fmla="*/ 22882 h 740491"/>
              <a:gd name="connsiteX248" fmla="*/ 1886365 w 2683983"/>
              <a:gd name="connsiteY248" fmla="*/ 22882 h 740491"/>
              <a:gd name="connsiteX249" fmla="*/ 1871986 w 2683983"/>
              <a:gd name="connsiteY249" fmla="*/ 11518 h 740491"/>
              <a:gd name="connsiteX250" fmla="*/ 1886365 w 2683983"/>
              <a:gd name="connsiteY250" fmla="*/ 155 h 740491"/>
              <a:gd name="connsiteX251" fmla="*/ 1982298 w 2683983"/>
              <a:gd name="connsiteY251" fmla="*/ 155 h 740491"/>
              <a:gd name="connsiteX252" fmla="*/ 1996677 w 2683983"/>
              <a:gd name="connsiteY252" fmla="*/ 11518 h 740491"/>
              <a:gd name="connsiteX253" fmla="*/ 1982298 w 2683983"/>
              <a:gd name="connsiteY253" fmla="*/ 22882 h 740491"/>
              <a:gd name="connsiteX254" fmla="*/ 1790431 w 2683983"/>
              <a:gd name="connsiteY254" fmla="*/ 22882 h 740491"/>
              <a:gd name="connsiteX255" fmla="*/ 1694419 w 2683983"/>
              <a:gd name="connsiteY255" fmla="*/ 22882 h 740491"/>
              <a:gd name="connsiteX256" fmla="*/ 1680041 w 2683983"/>
              <a:gd name="connsiteY256" fmla="*/ 11518 h 740491"/>
              <a:gd name="connsiteX257" fmla="*/ 1694419 w 2683983"/>
              <a:gd name="connsiteY257" fmla="*/ 155 h 740491"/>
              <a:gd name="connsiteX258" fmla="*/ 1790431 w 2683983"/>
              <a:gd name="connsiteY258" fmla="*/ 155 h 740491"/>
              <a:gd name="connsiteX259" fmla="*/ 1804809 w 2683983"/>
              <a:gd name="connsiteY259" fmla="*/ 11518 h 740491"/>
              <a:gd name="connsiteX260" fmla="*/ 1790431 w 2683983"/>
              <a:gd name="connsiteY260" fmla="*/ 22882 h 740491"/>
              <a:gd name="connsiteX261" fmla="*/ 1598408 w 2683983"/>
              <a:gd name="connsiteY261" fmla="*/ 22882 h 740491"/>
              <a:gd name="connsiteX262" fmla="*/ 1502397 w 2683983"/>
              <a:gd name="connsiteY262" fmla="*/ 22882 h 740491"/>
              <a:gd name="connsiteX263" fmla="*/ 1488019 w 2683983"/>
              <a:gd name="connsiteY263" fmla="*/ 11518 h 740491"/>
              <a:gd name="connsiteX264" fmla="*/ 1502397 w 2683983"/>
              <a:gd name="connsiteY264" fmla="*/ 155 h 740491"/>
              <a:gd name="connsiteX265" fmla="*/ 1598408 w 2683983"/>
              <a:gd name="connsiteY265" fmla="*/ 155 h 740491"/>
              <a:gd name="connsiteX266" fmla="*/ 1612787 w 2683983"/>
              <a:gd name="connsiteY266" fmla="*/ 11518 h 740491"/>
              <a:gd name="connsiteX267" fmla="*/ 1598408 w 2683983"/>
              <a:gd name="connsiteY267" fmla="*/ 22882 h 74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</a:cxnLst>
            <a:rect l="l" t="t" r="r" b="b"/>
            <a:pathLst>
              <a:path w="2683983" h="740491">
                <a:moveTo>
                  <a:pt x="418831" y="740492"/>
                </a:moveTo>
                <a:lnTo>
                  <a:pt x="322666" y="740492"/>
                </a:lnTo>
                <a:cubicBezTo>
                  <a:pt x="314703" y="740492"/>
                  <a:pt x="308287" y="735390"/>
                  <a:pt x="308287" y="729128"/>
                </a:cubicBezTo>
                <a:cubicBezTo>
                  <a:pt x="308287" y="722866"/>
                  <a:pt x="314703" y="717764"/>
                  <a:pt x="322666" y="717764"/>
                </a:cubicBezTo>
                <a:lnTo>
                  <a:pt x="418831" y="717764"/>
                </a:lnTo>
                <a:cubicBezTo>
                  <a:pt x="426794" y="717764"/>
                  <a:pt x="433210" y="722866"/>
                  <a:pt x="433210" y="729128"/>
                </a:cubicBezTo>
                <a:cubicBezTo>
                  <a:pt x="433210" y="735390"/>
                  <a:pt x="426794" y="740492"/>
                  <a:pt x="418831" y="740492"/>
                </a:cubicBezTo>
                <a:close/>
                <a:moveTo>
                  <a:pt x="226577" y="740492"/>
                </a:moveTo>
                <a:lnTo>
                  <a:pt x="147882" y="740492"/>
                </a:lnTo>
                <a:cubicBezTo>
                  <a:pt x="141388" y="740492"/>
                  <a:pt x="134972" y="740182"/>
                  <a:pt x="128633" y="739487"/>
                </a:cubicBezTo>
                <a:cubicBezTo>
                  <a:pt x="120748" y="738714"/>
                  <a:pt x="115182" y="732993"/>
                  <a:pt x="116187" y="726732"/>
                </a:cubicBezTo>
                <a:cubicBezTo>
                  <a:pt x="117192" y="720470"/>
                  <a:pt x="124459" y="716064"/>
                  <a:pt x="132267" y="716914"/>
                </a:cubicBezTo>
                <a:cubicBezTo>
                  <a:pt x="137369" y="717455"/>
                  <a:pt x="142625" y="717687"/>
                  <a:pt x="147805" y="717687"/>
                </a:cubicBezTo>
                <a:lnTo>
                  <a:pt x="226500" y="717687"/>
                </a:lnTo>
                <a:cubicBezTo>
                  <a:pt x="234462" y="717687"/>
                  <a:pt x="240878" y="722789"/>
                  <a:pt x="240878" y="729051"/>
                </a:cubicBezTo>
                <a:cubicBezTo>
                  <a:pt x="240878" y="735312"/>
                  <a:pt x="234462" y="740414"/>
                  <a:pt x="226500" y="740414"/>
                </a:cubicBezTo>
                <a:close/>
                <a:moveTo>
                  <a:pt x="611086" y="740492"/>
                </a:moveTo>
                <a:lnTo>
                  <a:pt x="514997" y="740492"/>
                </a:lnTo>
                <a:cubicBezTo>
                  <a:pt x="507035" y="740492"/>
                  <a:pt x="500619" y="735390"/>
                  <a:pt x="500619" y="729128"/>
                </a:cubicBezTo>
                <a:cubicBezTo>
                  <a:pt x="500619" y="722866"/>
                  <a:pt x="507035" y="717764"/>
                  <a:pt x="514997" y="717764"/>
                </a:cubicBezTo>
                <a:lnTo>
                  <a:pt x="611086" y="717764"/>
                </a:lnTo>
                <a:cubicBezTo>
                  <a:pt x="619048" y="717764"/>
                  <a:pt x="625464" y="722866"/>
                  <a:pt x="625464" y="729128"/>
                </a:cubicBezTo>
                <a:cubicBezTo>
                  <a:pt x="625464" y="735390"/>
                  <a:pt x="619048" y="740492"/>
                  <a:pt x="611086" y="740492"/>
                </a:cubicBezTo>
                <a:close/>
                <a:moveTo>
                  <a:pt x="1379562" y="740492"/>
                </a:moveTo>
                <a:lnTo>
                  <a:pt x="1283473" y="740492"/>
                </a:lnTo>
                <a:cubicBezTo>
                  <a:pt x="1275511" y="740492"/>
                  <a:pt x="1269095" y="735390"/>
                  <a:pt x="1269095" y="729128"/>
                </a:cubicBezTo>
                <a:cubicBezTo>
                  <a:pt x="1269095" y="722866"/>
                  <a:pt x="1275511" y="717764"/>
                  <a:pt x="1283473" y="717764"/>
                </a:cubicBezTo>
                <a:lnTo>
                  <a:pt x="1379562" y="717764"/>
                </a:lnTo>
                <a:cubicBezTo>
                  <a:pt x="1387524" y="717764"/>
                  <a:pt x="1393940" y="722866"/>
                  <a:pt x="1393940" y="729128"/>
                </a:cubicBezTo>
                <a:cubicBezTo>
                  <a:pt x="1393940" y="735390"/>
                  <a:pt x="1387524" y="740492"/>
                  <a:pt x="1379562" y="740492"/>
                </a:cubicBezTo>
                <a:close/>
                <a:moveTo>
                  <a:pt x="995362" y="740492"/>
                </a:moveTo>
                <a:lnTo>
                  <a:pt x="899274" y="740492"/>
                </a:lnTo>
                <a:cubicBezTo>
                  <a:pt x="891311" y="740492"/>
                  <a:pt x="884895" y="735390"/>
                  <a:pt x="884895" y="729128"/>
                </a:cubicBezTo>
                <a:cubicBezTo>
                  <a:pt x="884895" y="722866"/>
                  <a:pt x="891311" y="717764"/>
                  <a:pt x="899274" y="717764"/>
                </a:cubicBezTo>
                <a:lnTo>
                  <a:pt x="995362" y="717764"/>
                </a:lnTo>
                <a:cubicBezTo>
                  <a:pt x="1003325" y="717764"/>
                  <a:pt x="1009741" y="722866"/>
                  <a:pt x="1009741" y="729128"/>
                </a:cubicBezTo>
                <a:cubicBezTo>
                  <a:pt x="1009741" y="735390"/>
                  <a:pt x="1003325" y="740492"/>
                  <a:pt x="995362" y="740492"/>
                </a:cubicBezTo>
                <a:close/>
                <a:moveTo>
                  <a:pt x="803263" y="740492"/>
                </a:moveTo>
                <a:lnTo>
                  <a:pt x="707174" y="740492"/>
                </a:lnTo>
                <a:cubicBezTo>
                  <a:pt x="699212" y="740492"/>
                  <a:pt x="692796" y="735390"/>
                  <a:pt x="692796" y="729128"/>
                </a:cubicBezTo>
                <a:cubicBezTo>
                  <a:pt x="692796" y="722866"/>
                  <a:pt x="699212" y="717764"/>
                  <a:pt x="707174" y="717764"/>
                </a:cubicBezTo>
                <a:lnTo>
                  <a:pt x="803263" y="717764"/>
                </a:lnTo>
                <a:cubicBezTo>
                  <a:pt x="811225" y="717764"/>
                  <a:pt x="817641" y="722866"/>
                  <a:pt x="817641" y="729128"/>
                </a:cubicBezTo>
                <a:cubicBezTo>
                  <a:pt x="817641" y="735390"/>
                  <a:pt x="811225" y="740492"/>
                  <a:pt x="803263" y="740492"/>
                </a:cubicBezTo>
                <a:close/>
                <a:moveTo>
                  <a:pt x="1187539" y="740492"/>
                </a:moveTo>
                <a:lnTo>
                  <a:pt x="1091451" y="740492"/>
                </a:lnTo>
                <a:cubicBezTo>
                  <a:pt x="1083488" y="740492"/>
                  <a:pt x="1077072" y="735390"/>
                  <a:pt x="1077072" y="729128"/>
                </a:cubicBezTo>
                <a:cubicBezTo>
                  <a:pt x="1077072" y="722866"/>
                  <a:pt x="1083488" y="717764"/>
                  <a:pt x="1091451" y="717764"/>
                </a:cubicBezTo>
                <a:lnTo>
                  <a:pt x="1187539" y="717764"/>
                </a:lnTo>
                <a:cubicBezTo>
                  <a:pt x="1195502" y="717764"/>
                  <a:pt x="1201918" y="722866"/>
                  <a:pt x="1201918" y="729128"/>
                </a:cubicBezTo>
                <a:cubicBezTo>
                  <a:pt x="1201918" y="735390"/>
                  <a:pt x="1195502" y="740492"/>
                  <a:pt x="1187539" y="740492"/>
                </a:cubicBezTo>
                <a:close/>
                <a:moveTo>
                  <a:pt x="1955938" y="740492"/>
                </a:moveTo>
                <a:lnTo>
                  <a:pt x="1859849" y="740492"/>
                </a:lnTo>
                <a:cubicBezTo>
                  <a:pt x="1851887" y="740492"/>
                  <a:pt x="1845471" y="735390"/>
                  <a:pt x="1845471" y="729128"/>
                </a:cubicBezTo>
                <a:cubicBezTo>
                  <a:pt x="1845471" y="722866"/>
                  <a:pt x="1851887" y="717764"/>
                  <a:pt x="1859849" y="717764"/>
                </a:cubicBezTo>
                <a:lnTo>
                  <a:pt x="1955938" y="717764"/>
                </a:lnTo>
                <a:cubicBezTo>
                  <a:pt x="1963900" y="717764"/>
                  <a:pt x="1970316" y="722866"/>
                  <a:pt x="1970316" y="729128"/>
                </a:cubicBezTo>
                <a:cubicBezTo>
                  <a:pt x="1970316" y="735390"/>
                  <a:pt x="1963900" y="740492"/>
                  <a:pt x="1955938" y="740492"/>
                </a:cubicBezTo>
                <a:close/>
                <a:moveTo>
                  <a:pt x="1763838" y="740492"/>
                </a:moveTo>
                <a:lnTo>
                  <a:pt x="1667750" y="740492"/>
                </a:lnTo>
                <a:cubicBezTo>
                  <a:pt x="1659787" y="740492"/>
                  <a:pt x="1653371" y="735390"/>
                  <a:pt x="1653371" y="729128"/>
                </a:cubicBezTo>
                <a:cubicBezTo>
                  <a:pt x="1653371" y="722866"/>
                  <a:pt x="1659787" y="717764"/>
                  <a:pt x="1667750" y="717764"/>
                </a:cubicBezTo>
                <a:lnTo>
                  <a:pt x="1763838" y="717764"/>
                </a:lnTo>
                <a:cubicBezTo>
                  <a:pt x="1771800" y="717764"/>
                  <a:pt x="1778217" y="722866"/>
                  <a:pt x="1778217" y="729128"/>
                </a:cubicBezTo>
                <a:cubicBezTo>
                  <a:pt x="1778217" y="735390"/>
                  <a:pt x="1771800" y="740492"/>
                  <a:pt x="1763838" y="740492"/>
                </a:cubicBezTo>
                <a:close/>
                <a:moveTo>
                  <a:pt x="1571739" y="740492"/>
                </a:moveTo>
                <a:lnTo>
                  <a:pt x="1475650" y="740492"/>
                </a:lnTo>
                <a:cubicBezTo>
                  <a:pt x="1467688" y="740492"/>
                  <a:pt x="1461272" y="735390"/>
                  <a:pt x="1461272" y="729128"/>
                </a:cubicBezTo>
                <a:cubicBezTo>
                  <a:pt x="1461272" y="722866"/>
                  <a:pt x="1467688" y="717764"/>
                  <a:pt x="1475650" y="717764"/>
                </a:cubicBezTo>
                <a:lnTo>
                  <a:pt x="1571739" y="717764"/>
                </a:lnTo>
                <a:cubicBezTo>
                  <a:pt x="1579701" y="717764"/>
                  <a:pt x="1586117" y="722866"/>
                  <a:pt x="1586117" y="729128"/>
                </a:cubicBezTo>
                <a:cubicBezTo>
                  <a:pt x="1586117" y="735390"/>
                  <a:pt x="1579701" y="740492"/>
                  <a:pt x="1571739" y="740492"/>
                </a:cubicBezTo>
                <a:close/>
                <a:moveTo>
                  <a:pt x="2148192" y="740492"/>
                </a:moveTo>
                <a:lnTo>
                  <a:pt x="2052104" y="740492"/>
                </a:lnTo>
                <a:cubicBezTo>
                  <a:pt x="2044141" y="740492"/>
                  <a:pt x="2037725" y="735390"/>
                  <a:pt x="2037725" y="729128"/>
                </a:cubicBezTo>
                <a:cubicBezTo>
                  <a:pt x="2037725" y="722866"/>
                  <a:pt x="2044141" y="717764"/>
                  <a:pt x="2052104" y="717764"/>
                </a:cubicBezTo>
                <a:lnTo>
                  <a:pt x="2148192" y="717764"/>
                </a:lnTo>
                <a:cubicBezTo>
                  <a:pt x="2156154" y="717764"/>
                  <a:pt x="2162571" y="722866"/>
                  <a:pt x="2162571" y="729128"/>
                </a:cubicBezTo>
                <a:cubicBezTo>
                  <a:pt x="2162571" y="735390"/>
                  <a:pt x="2156154" y="740492"/>
                  <a:pt x="2148192" y="740492"/>
                </a:cubicBezTo>
                <a:close/>
                <a:moveTo>
                  <a:pt x="2340446" y="740492"/>
                </a:moveTo>
                <a:lnTo>
                  <a:pt x="2244281" y="740492"/>
                </a:lnTo>
                <a:cubicBezTo>
                  <a:pt x="2236318" y="740492"/>
                  <a:pt x="2229902" y="735390"/>
                  <a:pt x="2229902" y="729128"/>
                </a:cubicBezTo>
                <a:cubicBezTo>
                  <a:pt x="2229902" y="722866"/>
                  <a:pt x="2236318" y="717764"/>
                  <a:pt x="2244281" y="717764"/>
                </a:cubicBezTo>
                <a:lnTo>
                  <a:pt x="2340446" y="717764"/>
                </a:lnTo>
                <a:cubicBezTo>
                  <a:pt x="2348409" y="717764"/>
                  <a:pt x="2354825" y="722866"/>
                  <a:pt x="2354825" y="729128"/>
                </a:cubicBezTo>
                <a:cubicBezTo>
                  <a:pt x="2354825" y="735390"/>
                  <a:pt x="2348409" y="740492"/>
                  <a:pt x="2340446" y="740492"/>
                </a:cubicBezTo>
                <a:close/>
                <a:moveTo>
                  <a:pt x="2532778" y="740492"/>
                </a:moveTo>
                <a:lnTo>
                  <a:pt x="2436612" y="740492"/>
                </a:lnTo>
                <a:cubicBezTo>
                  <a:pt x="2428650" y="740492"/>
                  <a:pt x="2422234" y="735390"/>
                  <a:pt x="2422234" y="729128"/>
                </a:cubicBezTo>
                <a:cubicBezTo>
                  <a:pt x="2422234" y="722866"/>
                  <a:pt x="2428650" y="717764"/>
                  <a:pt x="2436612" y="717764"/>
                </a:cubicBezTo>
                <a:lnTo>
                  <a:pt x="2532778" y="717764"/>
                </a:lnTo>
                <a:cubicBezTo>
                  <a:pt x="2540740" y="717764"/>
                  <a:pt x="2547157" y="722866"/>
                  <a:pt x="2547157" y="729128"/>
                </a:cubicBezTo>
                <a:cubicBezTo>
                  <a:pt x="2547157" y="735390"/>
                  <a:pt x="2540740" y="740492"/>
                  <a:pt x="2532778" y="740492"/>
                </a:cubicBezTo>
                <a:close/>
                <a:moveTo>
                  <a:pt x="2621445" y="716064"/>
                </a:moveTo>
                <a:cubicBezTo>
                  <a:pt x="2617271" y="716064"/>
                  <a:pt x="2613174" y="714672"/>
                  <a:pt x="2610391" y="711967"/>
                </a:cubicBezTo>
                <a:cubicBezTo>
                  <a:pt x="2605289" y="707096"/>
                  <a:pt x="2606139" y="699985"/>
                  <a:pt x="2612246" y="695965"/>
                </a:cubicBezTo>
                <a:cubicBezTo>
                  <a:pt x="2634587" y="681354"/>
                  <a:pt x="2649275" y="660946"/>
                  <a:pt x="2653758" y="638528"/>
                </a:cubicBezTo>
                <a:cubicBezTo>
                  <a:pt x="2654995" y="632344"/>
                  <a:pt x="2662339" y="628092"/>
                  <a:pt x="2670224" y="629020"/>
                </a:cubicBezTo>
                <a:cubicBezTo>
                  <a:pt x="2678109" y="630025"/>
                  <a:pt x="2683443" y="635822"/>
                  <a:pt x="2682206" y="642007"/>
                </a:cubicBezTo>
                <a:cubicBezTo>
                  <a:pt x="2676640" y="669913"/>
                  <a:pt x="2658396" y="695269"/>
                  <a:pt x="2630644" y="713435"/>
                </a:cubicBezTo>
                <a:cubicBezTo>
                  <a:pt x="2627939" y="715213"/>
                  <a:pt x="2624692" y="716064"/>
                  <a:pt x="2621445" y="716064"/>
                </a:cubicBezTo>
                <a:close/>
                <a:moveTo>
                  <a:pt x="47774" y="704932"/>
                </a:moveTo>
                <a:cubicBezTo>
                  <a:pt x="43831" y="704932"/>
                  <a:pt x="39889" y="703618"/>
                  <a:pt x="37028" y="701144"/>
                </a:cubicBezTo>
                <a:cubicBezTo>
                  <a:pt x="13219" y="679963"/>
                  <a:pt x="77" y="652597"/>
                  <a:pt x="0" y="624304"/>
                </a:cubicBezTo>
                <a:cubicBezTo>
                  <a:pt x="0" y="618043"/>
                  <a:pt x="6416" y="612941"/>
                  <a:pt x="14378" y="612941"/>
                </a:cubicBezTo>
                <a:lnTo>
                  <a:pt x="14378" y="612941"/>
                </a:lnTo>
                <a:cubicBezTo>
                  <a:pt x="22341" y="612941"/>
                  <a:pt x="28757" y="618043"/>
                  <a:pt x="28757" y="624304"/>
                </a:cubicBezTo>
                <a:cubicBezTo>
                  <a:pt x="28757" y="647109"/>
                  <a:pt x="39348" y="668986"/>
                  <a:pt x="58519" y="686070"/>
                </a:cubicBezTo>
                <a:cubicBezTo>
                  <a:pt x="63776" y="690785"/>
                  <a:pt x="63234" y="697975"/>
                  <a:pt x="57282" y="702149"/>
                </a:cubicBezTo>
                <a:cubicBezTo>
                  <a:pt x="54576" y="704082"/>
                  <a:pt x="51098" y="705009"/>
                  <a:pt x="47696" y="705009"/>
                </a:cubicBezTo>
                <a:close/>
                <a:moveTo>
                  <a:pt x="2669606" y="575371"/>
                </a:moveTo>
                <a:cubicBezTo>
                  <a:pt x="2661643" y="575371"/>
                  <a:pt x="2655227" y="570269"/>
                  <a:pt x="2655227" y="564007"/>
                </a:cubicBezTo>
                <a:lnTo>
                  <a:pt x="2655227" y="487863"/>
                </a:lnTo>
                <a:cubicBezTo>
                  <a:pt x="2655227" y="481602"/>
                  <a:pt x="2661643" y="476500"/>
                  <a:pt x="2669606" y="476500"/>
                </a:cubicBezTo>
                <a:cubicBezTo>
                  <a:pt x="2677568" y="476500"/>
                  <a:pt x="2683984" y="481602"/>
                  <a:pt x="2683984" y="487863"/>
                </a:cubicBezTo>
                <a:lnTo>
                  <a:pt x="2683984" y="564007"/>
                </a:lnTo>
                <a:cubicBezTo>
                  <a:pt x="2683984" y="570269"/>
                  <a:pt x="2677568" y="575371"/>
                  <a:pt x="2669606" y="575371"/>
                </a:cubicBezTo>
                <a:close/>
                <a:moveTo>
                  <a:pt x="15074" y="559678"/>
                </a:moveTo>
                <a:lnTo>
                  <a:pt x="14920" y="559678"/>
                </a:lnTo>
                <a:cubicBezTo>
                  <a:pt x="6957" y="559678"/>
                  <a:pt x="618" y="554499"/>
                  <a:pt x="618" y="548237"/>
                </a:cubicBezTo>
                <a:lnTo>
                  <a:pt x="1391" y="472325"/>
                </a:lnTo>
                <a:cubicBezTo>
                  <a:pt x="1391" y="466064"/>
                  <a:pt x="8040" y="460884"/>
                  <a:pt x="15925" y="461039"/>
                </a:cubicBezTo>
                <a:cubicBezTo>
                  <a:pt x="23887" y="461039"/>
                  <a:pt x="30226" y="466218"/>
                  <a:pt x="30226" y="472480"/>
                </a:cubicBezTo>
                <a:lnTo>
                  <a:pt x="29453" y="548392"/>
                </a:lnTo>
                <a:cubicBezTo>
                  <a:pt x="29453" y="554654"/>
                  <a:pt x="22959" y="559678"/>
                  <a:pt x="15074" y="559678"/>
                </a:cubicBezTo>
                <a:close/>
                <a:moveTo>
                  <a:pt x="2669606" y="423160"/>
                </a:moveTo>
                <a:cubicBezTo>
                  <a:pt x="2661643" y="423160"/>
                  <a:pt x="2655227" y="418058"/>
                  <a:pt x="2655227" y="411797"/>
                </a:cubicBezTo>
                <a:lnTo>
                  <a:pt x="2655227" y="335730"/>
                </a:lnTo>
                <a:cubicBezTo>
                  <a:pt x="2655227" y="329468"/>
                  <a:pt x="2661643" y="324366"/>
                  <a:pt x="2669606" y="324366"/>
                </a:cubicBezTo>
                <a:cubicBezTo>
                  <a:pt x="2677568" y="324366"/>
                  <a:pt x="2683984" y="329468"/>
                  <a:pt x="2683984" y="335730"/>
                </a:cubicBezTo>
                <a:lnTo>
                  <a:pt x="2683984" y="411797"/>
                </a:lnTo>
                <a:cubicBezTo>
                  <a:pt x="2683984" y="418058"/>
                  <a:pt x="2677568" y="423160"/>
                  <a:pt x="2669606" y="423160"/>
                </a:cubicBezTo>
                <a:close/>
                <a:moveTo>
                  <a:pt x="16698" y="407854"/>
                </a:moveTo>
                <a:lnTo>
                  <a:pt x="16543" y="407854"/>
                </a:lnTo>
                <a:cubicBezTo>
                  <a:pt x="8581" y="407854"/>
                  <a:pt x="2242" y="402675"/>
                  <a:pt x="2319" y="396413"/>
                </a:cubicBezTo>
                <a:lnTo>
                  <a:pt x="3169" y="320501"/>
                </a:lnTo>
                <a:cubicBezTo>
                  <a:pt x="3169" y="314239"/>
                  <a:pt x="9663" y="309215"/>
                  <a:pt x="17548" y="309215"/>
                </a:cubicBezTo>
                <a:lnTo>
                  <a:pt x="17703" y="309215"/>
                </a:lnTo>
                <a:cubicBezTo>
                  <a:pt x="25665" y="309215"/>
                  <a:pt x="32004" y="314394"/>
                  <a:pt x="31926" y="320733"/>
                </a:cubicBezTo>
                <a:lnTo>
                  <a:pt x="31076" y="396645"/>
                </a:lnTo>
                <a:cubicBezTo>
                  <a:pt x="31076" y="402907"/>
                  <a:pt x="24583" y="407931"/>
                  <a:pt x="16698" y="407931"/>
                </a:cubicBezTo>
                <a:close/>
                <a:moveTo>
                  <a:pt x="2669606" y="271027"/>
                </a:moveTo>
                <a:cubicBezTo>
                  <a:pt x="2661643" y="271027"/>
                  <a:pt x="2655227" y="265925"/>
                  <a:pt x="2655227" y="259663"/>
                </a:cubicBezTo>
                <a:lnTo>
                  <a:pt x="2655227" y="183519"/>
                </a:lnTo>
                <a:cubicBezTo>
                  <a:pt x="2655227" y="177257"/>
                  <a:pt x="2661643" y="172155"/>
                  <a:pt x="2669606" y="172155"/>
                </a:cubicBezTo>
                <a:cubicBezTo>
                  <a:pt x="2677568" y="172155"/>
                  <a:pt x="2683984" y="177257"/>
                  <a:pt x="2683984" y="183519"/>
                </a:cubicBezTo>
                <a:lnTo>
                  <a:pt x="2683984" y="259663"/>
                </a:lnTo>
                <a:cubicBezTo>
                  <a:pt x="2683984" y="265925"/>
                  <a:pt x="2677568" y="271027"/>
                  <a:pt x="2669606" y="271027"/>
                </a:cubicBezTo>
                <a:close/>
                <a:moveTo>
                  <a:pt x="18553" y="256030"/>
                </a:moveTo>
                <a:lnTo>
                  <a:pt x="18398" y="256030"/>
                </a:lnTo>
                <a:cubicBezTo>
                  <a:pt x="10436" y="256030"/>
                  <a:pt x="4097" y="250850"/>
                  <a:pt x="4174" y="244511"/>
                </a:cubicBezTo>
                <a:cubicBezTo>
                  <a:pt x="4484" y="217919"/>
                  <a:pt x="4870" y="192331"/>
                  <a:pt x="5257" y="168599"/>
                </a:cubicBezTo>
                <a:cubicBezTo>
                  <a:pt x="5334" y="162338"/>
                  <a:pt x="11750" y="157390"/>
                  <a:pt x="19635" y="157390"/>
                </a:cubicBezTo>
                <a:lnTo>
                  <a:pt x="19790" y="157390"/>
                </a:lnTo>
                <a:cubicBezTo>
                  <a:pt x="27752" y="157390"/>
                  <a:pt x="34091" y="162647"/>
                  <a:pt x="34014" y="168908"/>
                </a:cubicBezTo>
                <a:cubicBezTo>
                  <a:pt x="33627" y="192718"/>
                  <a:pt x="33318" y="218228"/>
                  <a:pt x="32931" y="244821"/>
                </a:cubicBezTo>
                <a:cubicBezTo>
                  <a:pt x="32854" y="251082"/>
                  <a:pt x="26438" y="256107"/>
                  <a:pt x="18553" y="256107"/>
                </a:cubicBezTo>
                <a:close/>
                <a:moveTo>
                  <a:pt x="2669296" y="118661"/>
                </a:moveTo>
                <a:cubicBezTo>
                  <a:pt x="2661334" y="118661"/>
                  <a:pt x="2654918" y="113559"/>
                  <a:pt x="2654918" y="107297"/>
                </a:cubicBezTo>
                <a:lnTo>
                  <a:pt x="2654918" y="98717"/>
                </a:lnTo>
                <a:cubicBezTo>
                  <a:pt x="2654918" y="77149"/>
                  <a:pt x="2645796" y="60529"/>
                  <a:pt x="2626934" y="47774"/>
                </a:cubicBezTo>
                <a:cubicBezTo>
                  <a:pt x="2620904" y="43677"/>
                  <a:pt x="2620208" y="36487"/>
                  <a:pt x="2625388" y="31694"/>
                </a:cubicBezTo>
                <a:cubicBezTo>
                  <a:pt x="2630567" y="26902"/>
                  <a:pt x="2639612" y="26361"/>
                  <a:pt x="2645641" y="30458"/>
                </a:cubicBezTo>
                <a:cubicBezTo>
                  <a:pt x="2670842" y="47542"/>
                  <a:pt x="2683675" y="70501"/>
                  <a:pt x="2683675" y="98717"/>
                </a:cubicBezTo>
                <a:lnTo>
                  <a:pt x="2683675" y="107297"/>
                </a:lnTo>
                <a:cubicBezTo>
                  <a:pt x="2683675" y="113559"/>
                  <a:pt x="2677259" y="118661"/>
                  <a:pt x="2669296" y="118661"/>
                </a:cubicBezTo>
                <a:close/>
                <a:moveTo>
                  <a:pt x="20717" y="104205"/>
                </a:moveTo>
                <a:cubicBezTo>
                  <a:pt x="20717" y="104205"/>
                  <a:pt x="19944" y="104205"/>
                  <a:pt x="19558" y="104205"/>
                </a:cubicBezTo>
                <a:cubicBezTo>
                  <a:pt x="11596" y="103741"/>
                  <a:pt x="5720" y="98253"/>
                  <a:pt x="6339" y="91991"/>
                </a:cubicBezTo>
                <a:cubicBezTo>
                  <a:pt x="9276" y="63157"/>
                  <a:pt x="27984" y="36797"/>
                  <a:pt x="57669" y="19558"/>
                </a:cubicBezTo>
                <a:cubicBezTo>
                  <a:pt x="64085" y="15847"/>
                  <a:pt x="73052" y="16929"/>
                  <a:pt x="77768" y="22032"/>
                </a:cubicBezTo>
                <a:cubicBezTo>
                  <a:pt x="82483" y="27134"/>
                  <a:pt x="81092" y="34246"/>
                  <a:pt x="74675" y="37956"/>
                </a:cubicBezTo>
                <a:cubicBezTo>
                  <a:pt x="51716" y="51252"/>
                  <a:pt x="37260" y="71583"/>
                  <a:pt x="35019" y="93769"/>
                </a:cubicBezTo>
                <a:cubicBezTo>
                  <a:pt x="34400" y="99722"/>
                  <a:pt x="28139" y="104283"/>
                  <a:pt x="20717" y="104283"/>
                </a:cubicBezTo>
                <a:close/>
                <a:moveTo>
                  <a:pt x="2558288" y="22882"/>
                </a:moveTo>
                <a:cubicBezTo>
                  <a:pt x="2558288" y="22882"/>
                  <a:pt x="2557902" y="22882"/>
                  <a:pt x="2557670" y="22882"/>
                </a:cubicBezTo>
                <a:cubicBezTo>
                  <a:pt x="2555892" y="22882"/>
                  <a:pt x="2543291" y="22882"/>
                  <a:pt x="2462200" y="22882"/>
                </a:cubicBezTo>
                <a:cubicBezTo>
                  <a:pt x="2454237" y="22882"/>
                  <a:pt x="2447821" y="17780"/>
                  <a:pt x="2447821" y="11518"/>
                </a:cubicBezTo>
                <a:cubicBezTo>
                  <a:pt x="2447821" y="5257"/>
                  <a:pt x="2454237" y="155"/>
                  <a:pt x="2462200" y="155"/>
                </a:cubicBezTo>
                <a:lnTo>
                  <a:pt x="2462200" y="155"/>
                </a:lnTo>
                <a:cubicBezTo>
                  <a:pt x="2527189" y="155"/>
                  <a:pt x="2560352" y="283"/>
                  <a:pt x="2561689" y="541"/>
                </a:cubicBezTo>
                <a:cubicBezTo>
                  <a:pt x="2569420" y="2010"/>
                  <a:pt x="2574135" y="8194"/>
                  <a:pt x="2572280" y="14301"/>
                </a:cubicBezTo>
                <a:cubicBezTo>
                  <a:pt x="2570657" y="19481"/>
                  <a:pt x="2564782" y="22959"/>
                  <a:pt x="2558288" y="22959"/>
                </a:cubicBezTo>
                <a:close/>
                <a:moveTo>
                  <a:pt x="157622" y="22882"/>
                </a:moveTo>
                <a:cubicBezTo>
                  <a:pt x="149660" y="22882"/>
                  <a:pt x="143244" y="17780"/>
                  <a:pt x="143244" y="11518"/>
                </a:cubicBezTo>
                <a:cubicBezTo>
                  <a:pt x="143244" y="5257"/>
                  <a:pt x="149660" y="155"/>
                  <a:pt x="157622" y="155"/>
                </a:cubicBezTo>
                <a:lnTo>
                  <a:pt x="253788" y="155"/>
                </a:lnTo>
                <a:cubicBezTo>
                  <a:pt x="261750" y="155"/>
                  <a:pt x="268166" y="5257"/>
                  <a:pt x="268166" y="11518"/>
                </a:cubicBezTo>
                <a:cubicBezTo>
                  <a:pt x="268166" y="17780"/>
                  <a:pt x="261750" y="22882"/>
                  <a:pt x="253788" y="22882"/>
                </a:cubicBezTo>
                <a:lnTo>
                  <a:pt x="157622" y="22882"/>
                </a:lnTo>
                <a:cubicBezTo>
                  <a:pt x="157622" y="22882"/>
                  <a:pt x="157622" y="22882"/>
                  <a:pt x="157622" y="22882"/>
                </a:cubicBezTo>
                <a:close/>
                <a:moveTo>
                  <a:pt x="349876" y="22882"/>
                </a:moveTo>
                <a:cubicBezTo>
                  <a:pt x="341914" y="22882"/>
                  <a:pt x="335498" y="17780"/>
                  <a:pt x="335498" y="11518"/>
                </a:cubicBezTo>
                <a:cubicBezTo>
                  <a:pt x="335498" y="5257"/>
                  <a:pt x="341914" y="155"/>
                  <a:pt x="349876" y="155"/>
                </a:cubicBezTo>
                <a:lnTo>
                  <a:pt x="445965" y="155"/>
                </a:lnTo>
                <a:cubicBezTo>
                  <a:pt x="453927" y="155"/>
                  <a:pt x="460343" y="5257"/>
                  <a:pt x="460343" y="11518"/>
                </a:cubicBezTo>
                <a:cubicBezTo>
                  <a:pt x="460343" y="17780"/>
                  <a:pt x="453927" y="22882"/>
                  <a:pt x="445965" y="22882"/>
                </a:cubicBezTo>
                <a:lnTo>
                  <a:pt x="349876" y="22882"/>
                </a:lnTo>
                <a:close/>
                <a:moveTo>
                  <a:pt x="541976" y="22882"/>
                </a:moveTo>
                <a:cubicBezTo>
                  <a:pt x="534014" y="22882"/>
                  <a:pt x="527598" y="17780"/>
                  <a:pt x="527598" y="11518"/>
                </a:cubicBezTo>
                <a:cubicBezTo>
                  <a:pt x="527598" y="5257"/>
                  <a:pt x="534014" y="155"/>
                  <a:pt x="541976" y="155"/>
                </a:cubicBezTo>
                <a:lnTo>
                  <a:pt x="638065" y="155"/>
                </a:lnTo>
                <a:cubicBezTo>
                  <a:pt x="646027" y="155"/>
                  <a:pt x="652443" y="5257"/>
                  <a:pt x="652443" y="11518"/>
                </a:cubicBezTo>
                <a:cubicBezTo>
                  <a:pt x="652443" y="17780"/>
                  <a:pt x="646027" y="22882"/>
                  <a:pt x="638065" y="22882"/>
                </a:cubicBezTo>
                <a:lnTo>
                  <a:pt x="542053" y="22882"/>
                </a:lnTo>
                <a:close/>
                <a:moveTo>
                  <a:pt x="734076" y="22882"/>
                </a:moveTo>
                <a:cubicBezTo>
                  <a:pt x="726113" y="22882"/>
                  <a:pt x="719697" y="17780"/>
                  <a:pt x="719697" y="11518"/>
                </a:cubicBezTo>
                <a:cubicBezTo>
                  <a:pt x="719697" y="5257"/>
                  <a:pt x="726113" y="155"/>
                  <a:pt x="734076" y="155"/>
                </a:cubicBezTo>
                <a:lnTo>
                  <a:pt x="830087" y="155"/>
                </a:lnTo>
                <a:cubicBezTo>
                  <a:pt x="838049" y="155"/>
                  <a:pt x="844465" y="5257"/>
                  <a:pt x="844465" y="11518"/>
                </a:cubicBezTo>
                <a:cubicBezTo>
                  <a:pt x="844465" y="17780"/>
                  <a:pt x="838049" y="22882"/>
                  <a:pt x="830087" y="22882"/>
                </a:cubicBezTo>
                <a:lnTo>
                  <a:pt x="734076" y="22882"/>
                </a:lnTo>
                <a:close/>
                <a:moveTo>
                  <a:pt x="2366189" y="22882"/>
                </a:moveTo>
                <a:lnTo>
                  <a:pt x="2270177" y="22882"/>
                </a:lnTo>
                <a:cubicBezTo>
                  <a:pt x="2262215" y="22882"/>
                  <a:pt x="2255799" y="17780"/>
                  <a:pt x="2255799" y="11518"/>
                </a:cubicBezTo>
                <a:cubicBezTo>
                  <a:pt x="2255799" y="5257"/>
                  <a:pt x="2262292" y="0"/>
                  <a:pt x="2270255" y="0"/>
                </a:cubicBezTo>
                <a:lnTo>
                  <a:pt x="2366266" y="0"/>
                </a:lnTo>
                <a:cubicBezTo>
                  <a:pt x="2374228" y="0"/>
                  <a:pt x="2380644" y="5102"/>
                  <a:pt x="2380644" y="11364"/>
                </a:cubicBezTo>
                <a:cubicBezTo>
                  <a:pt x="2380644" y="17625"/>
                  <a:pt x="2374228" y="22727"/>
                  <a:pt x="2366266" y="22727"/>
                </a:cubicBezTo>
                <a:close/>
                <a:moveTo>
                  <a:pt x="926175" y="22882"/>
                </a:moveTo>
                <a:cubicBezTo>
                  <a:pt x="918213" y="22882"/>
                  <a:pt x="911797" y="17780"/>
                  <a:pt x="911797" y="11518"/>
                </a:cubicBezTo>
                <a:cubicBezTo>
                  <a:pt x="911797" y="5257"/>
                  <a:pt x="918291" y="0"/>
                  <a:pt x="926253" y="0"/>
                </a:cubicBezTo>
                <a:lnTo>
                  <a:pt x="1022264" y="0"/>
                </a:lnTo>
                <a:cubicBezTo>
                  <a:pt x="1030226" y="0"/>
                  <a:pt x="1036642" y="5102"/>
                  <a:pt x="1036642" y="11364"/>
                </a:cubicBezTo>
                <a:cubicBezTo>
                  <a:pt x="1036642" y="17625"/>
                  <a:pt x="1030226" y="22727"/>
                  <a:pt x="1022264" y="22727"/>
                </a:cubicBezTo>
                <a:lnTo>
                  <a:pt x="926253" y="22727"/>
                </a:lnTo>
                <a:close/>
                <a:moveTo>
                  <a:pt x="1118198" y="22882"/>
                </a:moveTo>
                <a:cubicBezTo>
                  <a:pt x="1110235" y="22882"/>
                  <a:pt x="1103819" y="17780"/>
                  <a:pt x="1103819" y="11518"/>
                </a:cubicBezTo>
                <a:cubicBezTo>
                  <a:pt x="1103819" y="5257"/>
                  <a:pt x="1110235" y="155"/>
                  <a:pt x="1118198" y="155"/>
                </a:cubicBezTo>
                <a:lnTo>
                  <a:pt x="1214209" y="155"/>
                </a:lnTo>
                <a:cubicBezTo>
                  <a:pt x="1222171" y="155"/>
                  <a:pt x="1228588" y="5257"/>
                  <a:pt x="1228588" y="11518"/>
                </a:cubicBezTo>
                <a:cubicBezTo>
                  <a:pt x="1228588" y="17780"/>
                  <a:pt x="1222171" y="22882"/>
                  <a:pt x="1214209" y="22882"/>
                </a:cubicBezTo>
                <a:lnTo>
                  <a:pt x="1118198" y="22882"/>
                </a:lnTo>
                <a:close/>
                <a:moveTo>
                  <a:pt x="2174243" y="22882"/>
                </a:moveTo>
                <a:lnTo>
                  <a:pt x="2078309" y="22882"/>
                </a:lnTo>
                <a:cubicBezTo>
                  <a:pt x="2070347" y="22882"/>
                  <a:pt x="2063931" y="17780"/>
                  <a:pt x="2063931" y="11518"/>
                </a:cubicBezTo>
                <a:cubicBezTo>
                  <a:pt x="2063931" y="5257"/>
                  <a:pt x="2070347" y="155"/>
                  <a:pt x="2078309" y="155"/>
                </a:cubicBezTo>
                <a:lnTo>
                  <a:pt x="2174243" y="155"/>
                </a:lnTo>
                <a:cubicBezTo>
                  <a:pt x="2182206" y="155"/>
                  <a:pt x="2188622" y="5257"/>
                  <a:pt x="2188622" y="11518"/>
                </a:cubicBezTo>
                <a:cubicBezTo>
                  <a:pt x="2188622" y="17780"/>
                  <a:pt x="2182206" y="22882"/>
                  <a:pt x="2174243" y="22882"/>
                </a:cubicBezTo>
                <a:close/>
                <a:moveTo>
                  <a:pt x="1406463" y="22882"/>
                </a:moveTo>
                <a:lnTo>
                  <a:pt x="1310452" y="22882"/>
                </a:lnTo>
                <a:cubicBezTo>
                  <a:pt x="1302490" y="22882"/>
                  <a:pt x="1296074" y="17780"/>
                  <a:pt x="1296074" y="11518"/>
                </a:cubicBezTo>
                <a:cubicBezTo>
                  <a:pt x="1296074" y="5257"/>
                  <a:pt x="1302567" y="0"/>
                  <a:pt x="1310452" y="0"/>
                </a:cubicBezTo>
                <a:lnTo>
                  <a:pt x="1406463" y="0"/>
                </a:lnTo>
                <a:cubicBezTo>
                  <a:pt x="1414426" y="0"/>
                  <a:pt x="1420842" y="5102"/>
                  <a:pt x="1420842" y="11364"/>
                </a:cubicBezTo>
                <a:cubicBezTo>
                  <a:pt x="1420842" y="17625"/>
                  <a:pt x="1414426" y="22727"/>
                  <a:pt x="1406463" y="22727"/>
                </a:cubicBezTo>
                <a:close/>
                <a:moveTo>
                  <a:pt x="1982298" y="22882"/>
                </a:moveTo>
                <a:lnTo>
                  <a:pt x="1886365" y="22882"/>
                </a:lnTo>
                <a:cubicBezTo>
                  <a:pt x="1878402" y="22882"/>
                  <a:pt x="1871986" y="17780"/>
                  <a:pt x="1871986" y="11518"/>
                </a:cubicBezTo>
                <a:cubicBezTo>
                  <a:pt x="1871986" y="5257"/>
                  <a:pt x="1878402" y="155"/>
                  <a:pt x="1886365" y="155"/>
                </a:cubicBezTo>
                <a:lnTo>
                  <a:pt x="1982298" y="155"/>
                </a:lnTo>
                <a:cubicBezTo>
                  <a:pt x="1990261" y="155"/>
                  <a:pt x="1996677" y="5257"/>
                  <a:pt x="1996677" y="11518"/>
                </a:cubicBezTo>
                <a:cubicBezTo>
                  <a:pt x="1996677" y="17780"/>
                  <a:pt x="1990261" y="22882"/>
                  <a:pt x="1982298" y="22882"/>
                </a:cubicBezTo>
                <a:close/>
                <a:moveTo>
                  <a:pt x="1790431" y="22882"/>
                </a:moveTo>
                <a:lnTo>
                  <a:pt x="1694419" y="22882"/>
                </a:lnTo>
                <a:cubicBezTo>
                  <a:pt x="1686457" y="22882"/>
                  <a:pt x="1680041" y="17780"/>
                  <a:pt x="1680041" y="11518"/>
                </a:cubicBezTo>
                <a:cubicBezTo>
                  <a:pt x="1680041" y="5257"/>
                  <a:pt x="1686457" y="155"/>
                  <a:pt x="1694419" y="155"/>
                </a:cubicBezTo>
                <a:lnTo>
                  <a:pt x="1790431" y="155"/>
                </a:lnTo>
                <a:cubicBezTo>
                  <a:pt x="1798393" y="155"/>
                  <a:pt x="1804809" y="5257"/>
                  <a:pt x="1804809" y="11518"/>
                </a:cubicBezTo>
                <a:cubicBezTo>
                  <a:pt x="1804809" y="17780"/>
                  <a:pt x="1798393" y="22882"/>
                  <a:pt x="1790431" y="22882"/>
                </a:cubicBezTo>
                <a:close/>
                <a:moveTo>
                  <a:pt x="1598408" y="22882"/>
                </a:moveTo>
                <a:lnTo>
                  <a:pt x="1502397" y="22882"/>
                </a:lnTo>
                <a:cubicBezTo>
                  <a:pt x="1494435" y="22882"/>
                  <a:pt x="1488019" y="17780"/>
                  <a:pt x="1488019" y="11518"/>
                </a:cubicBezTo>
                <a:cubicBezTo>
                  <a:pt x="1488019" y="5257"/>
                  <a:pt x="1494435" y="155"/>
                  <a:pt x="1502397" y="155"/>
                </a:cubicBezTo>
                <a:lnTo>
                  <a:pt x="1598408" y="155"/>
                </a:lnTo>
                <a:cubicBezTo>
                  <a:pt x="1606371" y="155"/>
                  <a:pt x="1612787" y="5257"/>
                  <a:pt x="1612787" y="11518"/>
                </a:cubicBezTo>
                <a:cubicBezTo>
                  <a:pt x="1612787" y="17780"/>
                  <a:pt x="1606371" y="22882"/>
                  <a:pt x="1598408" y="22882"/>
                </a:cubicBezTo>
                <a:close/>
              </a:path>
            </a:pathLst>
          </a:custGeom>
          <a:solidFill>
            <a:schemeClr val="accent6"/>
          </a:solidFill>
          <a:ln w="7719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ComponentBackground6"/>
          <p:cNvSpPr/>
          <p:nvPr>
            <p:custDataLst>
              <p:tags r:id="rId27"/>
            </p:custDataLst>
          </p:nvPr>
        </p:nvSpPr>
        <p:spPr>
          <a:xfrm>
            <a:off x="3517265" y="3055620"/>
            <a:ext cx="1742440" cy="691515"/>
          </a:xfrm>
          <a:custGeom>
            <a:avLst/>
            <a:gdLst>
              <a:gd name="connsiteX0" fmla="*/ 2501161 w 2620211"/>
              <a:gd name="connsiteY0" fmla="*/ 0 h 843691"/>
              <a:gd name="connsiteX1" fmla="*/ 119202 w 2620211"/>
              <a:gd name="connsiteY1" fmla="*/ 0 h 843691"/>
              <a:gd name="connsiteX2" fmla="*/ 0 w 2620211"/>
              <a:gd name="connsiteY2" fmla="*/ 94388 h 843691"/>
              <a:gd name="connsiteX3" fmla="*/ 0 w 2620211"/>
              <a:gd name="connsiteY3" fmla="*/ 577845 h 843691"/>
              <a:gd name="connsiteX4" fmla="*/ 99490 w 2620211"/>
              <a:gd name="connsiteY4" fmla="*/ 654298 h 843691"/>
              <a:gd name="connsiteX5" fmla="*/ 104128 w 2620211"/>
              <a:gd name="connsiteY5" fmla="*/ 655148 h 843691"/>
              <a:gd name="connsiteX6" fmla="*/ 279685 w 2620211"/>
              <a:gd name="connsiteY6" fmla="*/ 746367 h 843691"/>
              <a:gd name="connsiteX7" fmla="*/ 338126 w 2620211"/>
              <a:gd name="connsiteY7" fmla="*/ 837508 h 843691"/>
              <a:gd name="connsiteX8" fmla="*/ 343151 w 2620211"/>
              <a:gd name="connsiteY8" fmla="*/ 843692 h 843691"/>
              <a:gd name="connsiteX9" fmla="*/ 349026 w 2620211"/>
              <a:gd name="connsiteY9" fmla="*/ 837276 h 843691"/>
              <a:gd name="connsiteX10" fmla="*/ 746831 w 2620211"/>
              <a:gd name="connsiteY10" fmla="*/ 654066 h 843691"/>
              <a:gd name="connsiteX11" fmla="*/ 2516003 w 2620211"/>
              <a:gd name="connsiteY11" fmla="*/ 654066 h 843691"/>
              <a:gd name="connsiteX12" fmla="*/ 2613870 w 2620211"/>
              <a:gd name="connsiteY12" fmla="*/ 577767 h 843691"/>
              <a:gd name="connsiteX13" fmla="*/ 2620209 w 2620211"/>
              <a:gd name="connsiteY13" fmla="*/ 94929 h 843691"/>
              <a:gd name="connsiteX14" fmla="*/ 2585654 w 2620211"/>
              <a:gd name="connsiteY14" fmla="*/ 27829 h 843691"/>
              <a:gd name="connsiteX15" fmla="*/ 2501161 w 2620211"/>
              <a:gd name="connsiteY15" fmla="*/ 0 h 84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20211" h="843691">
                <a:moveTo>
                  <a:pt x="2501161" y="0"/>
                </a:moveTo>
                <a:lnTo>
                  <a:pt x="119202" y="0"/>
                </a:lnTo>
                <a:cubicBezTo>
                  <a:pt x="53494" y="0"/>
                  <a:pt x="0" y="42362"/>
                  <a:pt x="0" y="94388"/>
                </a:cubicBezTo>
                <a:lnTo>
                  <a:pt x="0" y="577845"/>
                </a:lnTo>
                <a:cubicBezTo>
                  <a:pt x="0" y="617656"/>
                  <a:pt x="31617" y="641930"/>
                  <a:pt x="99490" y="654298"/>
                </a:cubicBezTo>
                <a:lnTo>
                  <a:pt x="104128" y="655148"/>
                </a:lnTo>
                <a:cubicBezTo>
                  <a:pt x="183055" y="668599"/>
                  <a:pt x="243120" y="689239"/>
                  <a:pt x="279685" y="746367"/>
                </a:cubicBezTo>
                <a:lnTo>
                  <a:pt x="338126" y="837508"/>
                </a:lnTo>
                <a:cubicBezTo>
                  <a:pt x="340600" y="841373"/>
                  <a:pt x="342223" y="842996"/>
                  <a:pt x="343151" y="843692"/>
                </a:cubicBezTo>
                <a:cubicBezTo>
                  <a:pt x="344156" y="842996"/>
                  <a:pt x="346089" y="841373"/>
                  <a:pt x="349026" y="837276"/>
                </a:cubicBezTo>
                <a:cubicBezTo>
                  <a:pt x="432282" y="721243"/>
                  <a:pt x="524042" y="654066"/>
                  <a:pt x="746831" y="654066"/>
                </a:cubicBezTo>
                <a:lnTo>
                  <a:pt x="2516003" y="654066"/>
                </a:lnTo>
                <a:cubicBezTo>
                  <a:pt x="2569265" y="654066"/>
                  <a:pt x="2613174" y="619821"/>
                  <a:pt x="2613870" y="577767"/>
                </a:cubicBezTo>
                <a:cubicBezTo>
                  <a:pt x="2616266" y="443568"/>
                  <a:pt x="2618894" y="233302"/>
                  <a:pt x="2620209" y="94929"/>
                </a:cubicBezTo>
                <a:cubicBezTo>
                  <a:pt x="2620440" y="69651"/>
                  <a:pt x="2608149" y="45764"/>
                  <a:pt x="2585654" y="27829"/>
                </a:cubicBezTo>
                <a:cubicBezTo>
                  <a:pt x="2563158" y="9895"/>
                  <a:pt x="2533087" y="0"/>
                  <a:pt x="2501161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wrap="square" rtlCol="0" anchor="ctr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6"/>
          <p:cNvSpPr txBox="1"/>
          <p:nvPr>
            <p:custDataLst>
              <p:tags r:id="rId28"/>
            </p:custDataLst>
          </p:nvPr>
        </p:nvSpPr>
        <p:spPr>
          <a:xfrm flipH="1">
            <a:off x="3498215" y="3768725"/>
            <a:ext cx="1862455" cy="60769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用LNG气化调压撬等方式应急供气，减少突发事件影响。</a:t>
            </a:r>
            <a:endParaRPr lang="zh-CN" altLang="en-US" sz="9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8" name="Bullet6"/>
          <p:cNvSpPr txBox="1"/>
          <p:nvPr/>
        </p:nvSpPr>
        <p:spPr>
          <a:xfrm>
            <a:off x="3536950" y="3053715"/>
            <a:ext cx="1711325" cy="51562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3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应急供气保障措施</a:t>
            </a:r>
            <a:endParaRPr lang="zh-CN" altLang="en-US" sz="135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shaape7"/>
          <p:cNvSpPr/>
          <p:nvPr>
            <p:custDataLst>
              <p:tags r:id="rId29"/>
            </p:custDataLst>
          </p:nvPr>
        </p:nvSpPr>
        <p:spPr>
          <a:xfrm>
            <a:off x="5806440" y="2995930"/>
            <a:ext cx="1765935" cy="588010"/>
          </a:xfrm>
          <a:custGeom>
            <a:avLst/>
            <a:gdLst>
              <a:gd name="connsiteX0" fmla="*/ 2544222 w 2655230"/>
              <a:gd name="connsiteY0" fmla="*/ 137 h 717824"/>
              <a:gd name="connsiteX1" fmla="*/ 118897 w 2655230"/>
              <a:gd name="connsiteY1" fmla="*/ 137 h 717824"/>
              <a:gd name="connsiteX2" fmla="*/ 6343 w 2655230"/>
              <a:gd name="connsiteY2" fmla="*/ 87259 h 717824"/>
              <a:gd name="connsiteX3" fmla="*/ 4 w 2655230"/>
              <a:gd name="connsiteY3" fmla="*/ 611918 h 717824"/>
              <a:gd name="connsiteX4" fmla="*/ 133739 w 2655230"/>
              <a:gd name="connsiteY4" fmla="*/ 717824 h 717824"/>
              <a:gd name="connsiteX5" fmla="*/ 2521341 w 2655230"/>
              <a:gd name="connsiteY5" fmla="*/ 717824 h 717824"/>
              <a:gd name="connsiteX6" fmla="*/ 2655231 w 2655230"/>
              <a:gd name="connsiteY6" fmla="*/ 612614 h 717824"/>
              <a:gd name="connsiteX7" fmla="*/ 2655231 w 2655230"/>
              <a:gd name="connsiteY7" fmla="*/ 87259 h 717824"/>
              <a:gd name="connsiteX8" fmla="*/ 2544222 w 2655230"/>
              <a:gd name="connsiteY8" fmla="*/ 137 h 71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5230" h="717824">
                <a:moveTo>
                  <a:pt x="2544222" y="137"/>
                </a:moveTo>
                <a:cubicBezTo>
                  <a:pt x="2542599" y="-172"/>
                  <a:pt x="118897" y="137"/>
                  <a:pt x="118897" y="137"/>
                </a:cubicBezTo>
                <a:cubicBezTo>
                  <a:pt x="57363" y="137"/>
                  <a:pt x="7193" y="38944"/>
                  <a:pt x="6343" y="87259"/>
                </a:cubicBezTo>
                <a:cubicBezTo>
                  <a:pt x="3946" y="219293"/>
                  <a:pt x="1395" y="469602"/>
                  <a:pt x="4" y="611918"/>
                </a:cubicBezTo>
                <a:cubicBezTo>
                  <a:pt x="-537" y="670283"/>
                  <a:pt x="59450" y="717824"/>
                  <a:pt x="133739" y="717824"/>
                </a:cubicBezTo>
                <a:cubicBezTo>
                  <a:pt x="589058" y="717824"/>
                  <a:pt x="2067259" y="717824"/>
                  <a:pt x="2521341" y="717824"/>
                </a:cubicBezTo>
                <a:cubicBezTo>
                  <a:pt x="2595320" y="717824"/>
                  <a:pt x="2655231" y="670747"/>
                  <a:pt x="2655231" y="612614"/>
                </a:cubicBezTo>
                <a:lnTo>
                  <a:pt x="2655231" y="87259"/>
                </a:lnTo>
                <a:cubicBezTo>
                  <a:pt x="2655231" y="33301"/>
                  <a:pt x="2603514" y="10883"/>
                  <a:pt x="2544222" y="13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719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Shape7"/>
          <p:cNvSpPr/>
          <p:nvPr>
            <p:custDataLst>
              <p:tags r:id="rId30"/>
            </p:custDataLst>
          </p:nvPr>
        </p:nvSpPr>
        <p:spPr>
          <a:xfrm>
            <a:off x="5796915" y="2985135"/>
            <a:ext cx="1784985" cy="606425"/>
          </a:xfrm>
          <a:custGeom>
            <a:avLst/>
            <a:gdLst>
              <a:gd name="connsiteX0" fmla="*/ 418831 w 2683983"/>
              <a:gd name="connsiteY0" fmla="*/ 740492 h 740491"/>
              <a:gd name="connsiteX1" fmla="*/ 322666 w 2683983"/>
              <a:gd name="connsiteY1" fmla="*/ 740492 h 740491"/>
              <a:gd name="connsiteX2" fmla="*/ 308287 w 2683983"/>
              <a:gd name="connsiteY2" fmla="*/ 729128 h 740491"/>
              <a:gd name="connsiteX3" fmla="*/ 322666 w 2683983"/>
              <a:gd name="connsiteY3" fmla="*/ 717764 h 740491"/>
              <a:gd name="connsiteX4" fmla="*/ 418831 w 2683983"/>
              <a:gd name="connsiteY4" fmla="*/ 717764 h 740491"/>
              <a:gd name="connsiteX5" fmla="*/ 433210 w 2683983"/>
              <a:gd name="connsiteY5" fmla="*/ 729128 h 740491"/>
              <a:gd name="connsiteX6" fmla="*/ 418831 w 2683983"/>
              <a:gd name="connsiteY6" fmla="*/ 740492 h 740491"/>
              <a:gd name="connsiteX7" fmla="*/ 226577 w 2683983"/>
              <a:gd name="connsiteY7" fmla="*/ 740492 h 740491"/>
              <a:gd name="connsiteX8" fmla="*/ 147882 w 2683983"/>
              <a:gd name="connsiteY8" fmla="*/ 740492 h 740491"/>
              <a:gd name="connsiteX9" fmla="*/ 128633 w 2683983"/>
              <a:gd name="connsiteY9" fmla="*/ 739487 h 740491"/>
              <a:gd name="connsiteX10" fmla="*/ 116187 w 2683983"/>
              <a:gd name="connsiteY10" fmla="*/ 726732 h 740491"/>
              <a:gd name="connsiteX11" fmla="*/ 132267 w 2683983"/>
              <a:gd name="connsiteY11" fmla="*/ 716914 h 740491"/>
              <a:gd name="connsiteX12" fmla="*/ 147805 w 2683983"/>
              <a:gd name="connsiteY12" fmla="*/ 717687 h 740491"/>
              <a:gd name="connsiteX13" fmla="*/ 226500 w 2683983"/>
              <a:gd name="connsiteY13" fmla="*/ 717687 h 740491"/>
              <a:gd name="connsiteX14" fmla="*/ 240878 w 2683983"/>
              <a:gd name="connsiteY14" fmla="*/ 729051 h 740491"/>
              <a:gd name="connsiteX15" fmla="*/ 226500 w 2683983"/>
              <a:gd name="connsiteY15" fmla="*/ 740414 h 740491"/>
              <a:gd name="connsiteX16" fmla="*/ 611086 w 2683983"/>
              <a:gd name="connsiteY16" fmla="*/ 740492 h 740491"/>
              <a:gd name="connsiteX17" fmla="*/ 514997 w 2683983"/>
              <a:gd name="connsiteY17" fmla="*/ 740492 h 740491"/>
              <a:gd name="connsiteX18" fmla="*/ 500619 w 2683983"/>
              <a:gd name="connsiteY18" fmla="*/ 729128 h 740491"/>
              <a:gd name="connsiteX19" fmla="*/ 514997 w 2683983"/>
              <a:gd name="connsiteY19" fmla="*/ 717764 h 740491"/>
              <a:gd name="connsiteX20" fmla="*/ 611086 w 2683983"/>
              <a:gd name="connsiteY20" fmla="*/ 717764 h 740491"/>
              <a:gd name="connsiteX21" fmla="*/ 625464 w 2683983"/>
              <a:gd name="connsiteY21" fmla="*/ 729128 h 740491"/>
              <a:gd name="connsiteX22" fmla="*/ 611086 w 2683983"/>
              <a:gd name="connsiteY22" fmla="*/ 740492 h 740491"/>
              <a:gd name="connsiteX23" fmla="*/ 1379562 w 2683983"/>
              <a:gd name="connsiteY23" fmla="*/ 740492 h 740491"/>
              <a:gd name="connsiteX24" fmla="*/ 1283473 w 2683983"/>
              <a:gd name="connsiteY24" fmla="*/ 740492 h 740491"/>
              <a:gd name="connsiteX25" fmla="*/ 1269095 w 2683983"/>
              <a:gd name="connsiteY25" fmla="*/ 729128 h 740491"/>
              <a:gd name="connsiteX26" fmla="*/ 1283473 w 2683983"/>
              <a:gd name="connsiteY26" fmla="*/ 717764 h 740491"/>
              <a:gd name="connsiteX27" fmla="*/ 1379562 w 2683983"/>
              <a:gd name="connsiteY27" fmla="*/ 717764 h 740491"/>
              <a:gd name="connsiteX28" fmla="*/ 1393940 w 2683983"/>
              <a:gd name="connsiteY28" fmla="*/ 729128 h 740491"/>
              <a:gd name="connsiteX29" fmla="*/ 1379562 w 2683983"/>
              <a:gd name="connsiteY29" fmla="*/ 740492 h 740491"/>
              <a:gd name="connsiteX30" fmla="*/ 995362 w 2683983"/>
              <a:gd name="connsiteY30" fmla="*/ 740492 h 740491"/>
              <a:gd name="connsiteX31" fmla="*/ 899274 w 2683983"/>
              <a:gd name="connsiteY31" fmla="*/ 740492 h 740491"/>
              <a:gd name="connsiteX32" fmla="*/ 884895 w 2683983"/>
              <a:gd name="connsiteY32" fmla="*/ 729128 h 740491"/>
              <a:gd name="connsiteX33" fmla="*/ 899274 w 2683983"/>
              <a:gd name="connsiteY33" fmla="*/ 717764 h 740491"/>
              <a:gd name="connsiteX34" fmla="*/ 995362 w 2683983"/>
              <a:gd name="connsiteY34" fmla="*/ 717764 h 740491"/>
              <a:gd name="connsiteX35" fmla="*/ 1009741 w 2683983"/>
              <a:gd name="connsiteY35" fmla="*/ 729128 h 740491"/>
              <a:gd name="connsiteX36" fmla="*/ 995362 w 2683983"/>
              <a:gd name="connsiteY36" fmla="*/ 740492 h 740491"/>
              <a:gd name="connsiteX37" fmla="*/ 803263 w 2683983"/>
              <a:gd name="connsiteY37" fmla="*/ 740492 h 740491"/>
              <a:gd name="connsiteX38" fmla="*/ 707174 w 2683983"/>
              <a:gd name="connsiteY38" fmla="*/ 740492 h 740491"/>
              <a:gd name="connsiteX39" fmla="*/ 692796 w 2683983"/>
              <a:gd name="connsiteY39" fmla="*/ 729128 h 740491"/>
              <a:gd name="connsiteX40" fmla="*/ 707174 w 2683983"/>
              <a:gd name="connsiteY40" fmla="*/ 717764 h 740491"/>
              <a:gd name="connsiteX41" fmla="*/ 803263 w 2683983"/>
              <a:gd name="connsiteY41" fmla="*/ 717764 h 740491"/>
              <a:gd name="connsiteX42" fmla="*/ 817641 w 2683983"/>
              <a:gd name="connsiteY42" fmla="*/ 729128 h 740491"/>
              <a:gd name="connsiteX43" fmla="*/ 803263 w 2683983"/>
              <a:gd name="connsiteY43" fmla="*/ 740492 h 740491"/>
              <a:gd name="connsiteX44" fmla="*/ 1187539 w 2683983"/>
              <a:gd name="connsiteY44" fmla="*/ 740492 h 740491"/>
              <a:gd name="connsiteX45" fmla="*/ 1091451 w 2683983"/>
              <a:gd name="connsiteY45" fmla="*/ 740492 h 740491"/>
              <a:gd name="connsiteX46" fmla="*/ 1077072 w 2683983"/>
              <a:gd name="connsiteY46" fmla="*/ 729128 h 740491"/>
              <a:gd name="connsiteX47" fmla="*/ 1091451 w 2683983"/>
              <a:gd name="connsiteY47" fmla="*/ 717764 h 740491"/>
              <a:gd name="connsiteX48" fmla="*/ 1187539 w 2683983"/>
              <a:gd name="connsiteY48" fmla="*/ 717764 h 740491"/>
              <a:gd name="connsiteX49" fmla="*/ 1201918 w 2683983"/>
              <a:gd name="connsiteY49" fmla="*/ 729128 h 740491"/>
              <a:gd name="connsiteX50" fmla="*/ 1187539 w 2683983"/>
              <a:gd name="connsiteY50" fmla="*/ 740492 h 740491"/>
              <a:gd name="connsiteX51" fmla="*/ 1955938 w 2683983"/>
              <a:gd name="connsiteY51" fmla="*/ 740492 h 740491"/>
              <a:gd name="connsiteX52" fmla="*/ 1859849 w 2683983"/>
              <a:gd name="connsiteY52" fmla="*/ 740492 h 740491"/>
              <a:gd name="connsiteX53" fmla="*/ 1845471 w 2683983"/>
              <a:gd name="connsiteY53" fmla="*/ 729128 h 740491"/>
              <a:gd name="connsiteX54" fmla="*/ 1859849 w 2683983"/>
              <a:gd name="connsiteY54" fmla="*/ 717764 h 740491"/>
              <a:gd name="connsiteX55" fmla="*/ 1955938 w 2683983"/>
              <a:gd name="connsiteY55" fmla="*/ 717764 h 740491"/>
              <a:gd name="connsiteX56" fmla="*/ 1970316 w 2683983"/>
              <a:gd name="connsiteY56" fmla="*/ 729128 h 740491"/>
              <a:gd name="connsiteX57" fmla="*/ 1955938 w 2683983"/>
              <a:gd name="connsiteY57" fmla="*/ 740492 h 740491"/>
              <a:gd name="connsiteX58" fmla="*/ 1763838 w 2683983"/>
              <a:gd name="connsiteY58" fmla="*/ 740492 h 740491"/>
              <a:gd name="connsiteX59" fmla="*/ 1667750 w 2683983"/>
              <a:gd name="connsiteY59" fmla="*/ 740492 h 740491"/>
              <a:gd name="connsiteX60" fmla="*/ 1653371 w 2683983"/>
              <a:gd name="connsiteY60" fmla="*/ 729128 h 740491"/>
              <a:gd name="connsiteX61" fmla="*/ 1667750 w 2683983"/>
              <a:gd name="connsiteY61" fmla="*/ 717764 h 740491"/>
              <a:gd name="connsiteX62" fmla="*/ 1763838 w 2683983"/>
              <a:gd name="connsiteY62" fmla="*/ 717764 h 740491"/>
              <a:gd name="connsiteX63" fmla="*/ 1778217 w 2683983"/>
              <a:gd name="connsiteY63" fmla="*/ 729128 h 740491"/>
              <a:gd name="connsiteX64" fmla="*/ 1763838 w 2683983"/>
              <a:gd name="connsiteY64" fmla="*/ 740492 h 740491"/>
              <a:gd name="connsiteX65" fmla="*/ 1571739 w 2683983"/>
              <a:gd name="connsiteY65" fmla="*/ 740492 h 740491"/>
              <a:gd name="connsiteX66" fmla="*/ 1475650 w 2683983"/>
              <a:gd name="connsiteY66" fmla="*/ 740492 h 740491"/>
              <a:gd name="connsiteX67" fmla="*/ 1461272 w 2683983"/>
              <a:gd name="connsiteY67" fmla="*/ 729128 h 740491"/>
              <a:gd name="connsiteX68" fmla="*/ 1475650 w 2683983"/>
              <a:gd name="connsiteY68" fmla="*/ 717764 h 740491"/>
              <a:gd name="connsiteX69" fmla="*/ 1571739 w 2683983"/>
              <a:gd name="connsiteY69" fmla="*/ 717764 h 740491"/>
              <a:gd name="connsiteX70" fmla="*/ 1586117 w 2683983"/>
              <a:gd name="connsiteY70" fmla="*/ 729128 h 740491"/>
              <a:gd name="connsiteX71" fmla="*/ 1571739 w 2683983"/>
              <a:gd name="connsiteY71" fmla="*/ 740492 h 740491"/>
              <a:gd name="connsiteX72" fmla="*/ 2148192 w 2683983"/>
              <a:gd name="connsiteY72" fmla="*/ 740492 h 740491"/>
              <a:gd name="connsiteX73" fmla="*/ 2052104 w 2683983"/>
              <a:gd name="connsiteY73" fmla="*/ 740492 h 740491"/>
              <a:gd name="connsiteX74" fmla="*/ 2037725 w 2683983"/>
              <a:gd name="connsiteY74" fmla="*/ 729128 h 740491"/>
              <a:gd name="connsiteX75" fmla="*/ 2052104 w 2683983"/>
              <a:gd name="connsiteY75" fmla="*/ 717764 h 740491"/>
              <a:gd name="connsiteX76" fmla="*/ 2148192 w 2683983"/>
              <a:gd name="connsiteY76" fmla="*/ 717764 h 740491"/>
              <a:gd name="connsiteX77" fmla="*/ 2162571 w 2683983"/>
              <a:gd name="connsiteY77" fmla="*/ 729128 h 740491"/>
              <a:gd name="connsiteX78" fmla="*/ 2148192 w 2683983"/>
              <a:gd name="connsiteY78" fmla="*/ 740492 h 740491"/>
              <a:gd name="connsiteX79" fmla="*/ 2340446 w 2683983"/>
              <a:gd name="connsiteY79" fmla="*/ 740492 h 740491"/>
              <a:gd name="connsiteX80" fmla="*/ 2244281 w 2683983"/>
              <a:gd name="connsiteY80" fmla="*/ 740492 h 740491"/>
              <a:gd name="connsiteX81" fmla="*/ 2229902 w 2683983"/>
              <a:gd name="connsiteY81" fmla="*/ 729128 h 740491"/>
              <a:gd name="connsiteX82" fmla="*/ 2244281 w 2683983"/>
              <a:gd name="connsiteY82" fmla="*/ 717764 h 740491"/>
              <a:gd name="connsiteX83" fmla="*/ 2340446 w 2683983"/>
              <a:gd name="connsiteY83" fmla="*/ 717764 h 740491"/>
              <a:gd name="connsiteX84" fmla="*/ 2354825 w 2683983"/>
              <a:gd name="connsiteY84" fmla="*/ 729128 h 740491"/>
              <a:gd name="connsiteX85" fmla="*/ 2340446 w 2683983"/>
              <a:gd name="connsiteY85" fmla="*/ 740492 h 740491"/>
              <a:gd name="connsiteX86" fmla="*/ 2532778 w 2683983"/>
              <a:gd name="connsiteY86" fmla="*/ 740492 h 740491"/>
              <a:gd name="connsiteX87" fmla="*/ 2436612 w 2683983"/>
              <a:gd name="connsiteY87" fmla="*/ 740492 h 740491"/>
              <a:gd name="connsiteX88" fmla="*/ 2422234 w 2683983"/>
              <a:gd name="connsiteY88" fmla="*/ 729128 h 740491"/>
              <a:gd name="connsiteX89" fmla="*/ 2436612 w 2683983"/>
              <a:gd name="connsiteY89" fmla="*/ 717764 h 740491"/>
              <a:gd name="connsiteX90" fmla="*/ 2532778 w 2683983"/>
              <a:gd name="connsiteY90" fmla="*/ 717764 h 740491"/>
              <a:gd name="connsiteX91" fmla="*/ 2547157 w 2683983"/>
              <a:gd name="connsiteY91" fmla="*/ 729128 h 740491"/>
              <a:gd name="connsiteX92" fmla="*/ 2532778 w 2683983"/>
              <a:gd name="connsiteY92" fmla="*/ 740492 h 740491"/>
              <a:gd name="connsiteX93" fmla="*/ 2621445 w 2683983"/>
              <a:gd name="connsiteY93" fmla="*/ 716064 h 740491"/>
              <a:gd name="connsiteX94" fmla="*/ 2610391 w 2683983"/>
              <a:gd name="connsiteY94" fmla="*/ 711967 h 740491"/>
              <a:gd name="connsiteX95" fmla="*/ 2612246 w 2683983"/>
              <a:gd name="connsiteY95" fmla="*/ 695965 h 740491"/>
              <a:gd name="connsiteX96" fmla="*/ 2653758 w 2683983"/>
              <a:gd name="connsiteY96" fmla="*/ 638528 h 740491"/>
              <a:gd name="connsiteX97" fmla="*/ 2670224 w 2683983"/>
              <a:gd name="connsiteY97" fmla="*/ 629020 h 740491"/>
              <a:gd name="connsiteX98" fmla="*/ 2682206 w 2683983"/>
              <a:gd name="connsiteY98" fmla="*/ 642007 h 740491"/>
              <a:gd name="connsiteX99" fmla="*/ 2630644 w 2683983"/>
              <a:gd name="connsiteY99" fmla="*/ 713435 h 740491"/>
              <a:gd name="connsiteX100" fmla="*/ 2621445 w 2683983"/>
              <a:gd name="connsiteY100" fmla="*/ 716064 h 740491"/>
              <a:gd name="connsiteX101" fmla="*/ 47774 w 2683983"/>
              <a:gd name="connsiteY101" fmla="*/ 704932 h 740491"/>
              <a:gd name="connsiteX102" fmla="*/ 37028 w 2683983"/>
              <a:gd name="connsiteY102" fmla="*/ 701144 h 740491"/>
              <a:gd name="connsiteX103" fmla="*/ 0 w 2683983"/>
              <a:gd name="connsiteY103" fmla="*/ 624304 h 740491"/>
              <a:gd name="connsiteX104" fmla="*/ 14378 w 2683983"/>
              <a:gd name="connsiteY104" fmla="*/ 612941 h 740491"/>
              <a:gd name="connsiteX105" fmla="*/ 14378 w 2683983"/>
              <a:gd name="connsiteY105" fmla="*/ 612941 h 740491"/>
              <a:gd name="connsiteX106" fmla="*/ 28757 w 2683983"/>
              <a:gd name="connsiteY106" fmla="*/ 624304 h 740491"/>
              <a:gd name="connsiteX107" fmla="*/ 58519 w 2683983"/>
              <a:gd name="connsiteY107" fmla="*/ 686070 h 740491"/>
              <a:gd name="connsiteX108" fmla="*/ 57282 w 2683983"/>
              <a:gd name="connsiteY108" fmla="*/ 702149 h 740491"/>
              <a:gd name="connsiteX109" fmla="*/ 47696 w 2683983"/>
              <a:gd name="connsiteY109" fmla="*/ 705009 h 740491"/>
              <a:gd name="connsiteX110" fmla="*/ 2669606 w 2683983"/>
              <a:gd name="connsiteY110" fmla="*/ 575371 h 740491"/>
              <a:gd name="connsiteX111" fmla="*/ 2655227 w 2683983"/>
              <a:gd name="connsiteY111" fmla="*/ 564007 h 740491"/>
              <a:gd name="connsiteX112" fmla="*/ 2655227 w 2683983"/>
              <a:gd name="connsiteY112" fmla="*/ 487863 h 740491"/>
              <a:gd name="connsiteX113" fmla="*/ 2669606 w 2683983"/>
              <a:gd name="connsiteY113" fmla="*/ 476500 h 740491"/>
              <a:gd name="connsiteX114" fmla="*/ 2683984 w 2683983"/>
              <a:gd name="connsiteY114" fmla="*/ 487863 h 740491"/>
              <a:gd name="connsiteX115" fmla="*/ 2683984 w 2683983"/>
              <a:gd name="connsiteY115" fmla="*/ 564007 h 740491"/>
              <a:gd name="connsiteX116" fmla="*/ 2669606 w 2683983"/>
              <a:gd name="connsiteY116" fmla="*/ 575371 h 740491"/>
              <a:gd name="connsiteX117" fmla="*/ 15074 w 2683983"/>
              <a:gd name="connsiteY117" fmla="*/ 559678 h 740491"/>
              <a:gd name="connsiteX118" fmla="*/ 14920 w 2683983"/>
              <a:gd name="connsiteY118" fmla="*/ 559678 h 740491"/>
              <a:gd name="connsiteX119" fmla="*/ 618 w 2683983"/>
              <a:gd name="connsiteY119" fmla="*/ 548237 h 740491"/>
              <a:gd name="connsiteX120" fmla="*/ 1391 w 2683983"/>
              <a:gd name="connsiteY120" fmla="*/ 472325 h 740491"/>
              <a:gd name="connsiteX121" fmla="*/ 15925 w 2683983"/>
              <a:gd name="connsiteY121" fmla="*/ 461039 h 740491"/>
              <a:gd name="connsiteX122" fmla="*/ 30226 w 2683983"/>
              <a:gd name="connsiteY122" fmla="*/ 472480 h 740491"/>
              <a:gd name="connsiteX123" fmla="*/ 29453 w 2683983"/>
              <a:gd name="connsiteY123" fmla="*/ 548392 h 740491"/>
              <a:gd name="connsiteX124" fmla="*/ 15074 w 2683983"/>
              <a:gd name="connsiteY124" fmla="*/ 559678 h 740491"/>
              <a:gd name="connsiteX125" fmla="*/ 2669606 w 2683983"/>
              <a:gd name="connsiteY125" fmla="*/ 423160 h 740491"/>
              <a:gd name="connsiteX126" fmla="*/ 2655227 w 2683983"/>
              <a:gd name="connsiteY126" fmla="*/ 411797 h 740491"/>
              <a:gd name="connsiteX127" fmla="*/ 2655227 w 2683983"/>
              <a:gd name="connsiteY127" fmla="*/ 335730 h 740491"/>
              <a:gd name="connsiteX128" fmla="*/ 2669606 w 2683983"/>
              <a:gd name="connsiteY128" fmla="*/ 324366 h 740491"/>
              <a:gd name="connsiteX129" fmla="*/ 2683984 w 2683983"/>
              <a:gd name="connsiteY129" fmla="*/ 335730 h 740491"/>
              <a:gd name="connsiteX130" fmla="*/ 2683984 w 2683983"/>
              <a:gd name="connsiteY130" fmla="*/ 411797 h 740491"/>
              <a:gd name="connsiteX131" fmla="*/ 2669606 w 2683983"/>
              <a:gd name="connsiteY131" fmla="*/ 423160 h 740491"/>
              <a:gd name="connsiteX132" fmla="*/ 16698 w 2683983"/>
              <a:gd name="connsiteY132" fmla="*/ 407854 h 740491"/>
              <a:gd name="connsiteX133" fmla="*/ 16543 w 2683983"/>
              <a:gd name="connsiteY133" fmla="*/ 407854 h 740491"/>
              <a:gd name="connsiteX134" fmla="*/ 2319 w 2683983"/>
              <a:gd name="connsiteY134" fmla="*/ 396413 h 740491"/>
              <a:gd name="connsiteX135" fmla="*/ 3169 w 2683983"/>
              <a:gd name="connsiteY135" fmla="*/ 320501 h 740491"/>
              <a:gd name="connsiteX136" fmla="*/ 17548 w 2683983"/>
              <a:gd name="connsiteY136" fmla="*/ 309215 h 740491"/>
              <a:gd name="connsiteX137" fmla="*/ 17703 w 2683983"/>
              <a:gd name="connsiteY137" fmla="*/ 309215 h 740491"/>
              <a:gd name="connsiteX138" fmla="*/ 31926 w 2683983"/>
              <a:gd name="connsiteY138" fmla="*/ 320733 h 740491"/>
              <a:gd name="connsiteX139" fmla="*/ 31076 w 2683983"/>
              <a:gd name="connsiteY139" fmla="*/ 396645 h 740491"/>
              <a:gd name="connsiteX140" fmla="*/ 16698 w 2683983"/>
              <a:gd name="connsiteY140" fmla="*/ 407931 h 740491"/>
              <a:gd name="connsiteX141" fmla="*/ 2669606 w 2683983"/>
              <a:gd name="connsiteY141" fmla="*/ 271027 h 740491"/>
              <a:gd name="connsiteX142" fmla="*/ 2655227 w 2683983"/>
              <a:gd name="connsiteY142" fmla="*/ 259663 h 740491"/>
              <a:gd name="connsiteX143" fmla="*/ 2655227 w 2683983"/>
              <a:gd name="connsiteY143" fmla="*/ 183519 h 740491"/>
              <a:gd name="connsiteX144" fmla="*/ 2669606 w 2683983"/>
              <a:gd name="connsiteY144" fmla="*/ 172155 h 740491"/>
              <a:gd name="connsiteX145" fmla="*/ 2683984 w 2683983"/>
              <a:gd name="connsiteY145" fmla="*/ 183519 h 740491"/>
              <a:gd name="connsiteX146" fmla="*/ 2683984 w 2683983"/>
              <a:gd name="connsiteY146" fmla="*/ 259663 h 740491"/>
              <a:gd name="connsiteX147" fmla="*/ 2669606 w 2683983"/>
              <a:gd name="connsiteY147" fmla="*/ 271027 h 740491"/>
              <a:gd name="connsiteX148" fmla="*/ 18553 w 2683983"/>
              <a:gd name="connsiteY148" fmla="*/ 256030 h 740491"/>
              <a:gd name="connsiteX149" fmla="*/ 18398 w 2683983"/>
              <a:gd name="connsiteY149" fmla="*/ 256030 h 740491"/>
              <a:gd name="connsiteX150" fmla="*/ 4174 w 2683983"/>
              <a:gd name="connsiteY150" fmla="*/ 244511 h 740491"/>
              <a:gd name="connsiteX151" fmla="*/ 5257 w 2683983"/>
              <a:gd name="connsiteY151" fmla="*/ 168599 h 740491"/>
              <a:gd name="connsiteX152" fmla="*/ 19635 w 2683983"/>
              <a:gd name="connsiteY152" fmla="*/ 157390 h 740491"/>
              <a:gd name="connsiteX153" fmla="*/ 19790 w 2683983"/>
              <a:gd name="connsiteY153" fmla="*/ 157390 h 740491"/>
              <a:gd name="connsiteX154" fmla="*/ 34014 w 2683983"/>
              <a:gd name="connsiteY154" fmla="*/ 168908 h 740491"/>
              <a:gd name="connsiteX155" fmla="*/ 32931 w 2683983"/>
              <a:gd name="connsiteY155" fmla="*/ 244821 h 740491"/>
              <a:gd name="connsiteX156" fmla="*/ 18553 w 2683983"/>
              <a:gd name="connsiteY156" fmla="*/ 256107 h 740491"/>
              <a:gd name="connsiteX157" fmla="*/ 2669296 w 2683983"/>
              <a:gd name="connsiteY157" fmla="*/ 118661 h 740491"/>
              <a:gd name="connsiteX158" fmla="*/ 2654918 w 2683983"/>
              <a:gd name="connsiteY158" fmla="*/ 107297 h 740491"/>
              <a:gd name="connsiteX159" fmla="*/ 2654918 w 2683983"/>
              <a:gd name="connsiteY159" fmla="*/ 98717 h 740491"/>
              <a:gd name="connsiteX160" fmla="*/ 2626934 w 2683983"/>
              <a:gd name="connsiteY160" fmla="*/ 47774 h 740491"/>
              <a:gd name="connsiteX161" fmla="*/ 2625388 w 2683983"/>
              <a:gd name="connsiteY161" fmla="*/ 31694 h 740491"/>
              <a:gd name="connsiteX162" fmla="*/ 2645641 w 2683983"/>
              <a:gd name="connsiteY162" fmla="*/ 30458 h 740491"/>
              <a:gd name="connsiteX163" fmla="*/ 2683675 w 2683983"/>
              <a:gd name="connsiteY163" fmla="*/ 98717 h 740491"/>
              <a:gd name="connsiteX164" fmla="*/ 2683675 w 2683983"/>
              <a:gd name="connsiteY164" fmla="*/ 107297 h 740491"/>
              <a:gd name="connsiteX165" fmla="*/ 2669296 w 2683983"/>
              <a:gd name="connsiteY165" fmla="*/ 118661 h 740491"/>
              <a:gd name="connsiteX166" fmla="*/ 20717 w 2683983"/>
              <a:gd name="connsiteY166" fmla="*/ 104205 h 740491"/>
              <a:gd name="connsiteX167" fmla="*/ 19558 w 2683983"/>
              <a:gd name="connsiteY167" fmla="*/ 104205 h 740491"/>
              <a:gd name="connsiteX168" fmla="*/ 6339 w 2683983"/>
              <a:gd name="connsiteY168" fmla="*/ 91991 h 740491"/>
              <a:gd name="connsiteX169" fmla="*/ 57669 w 2683983"/>
              <a:gd name="connsiteY169" fmla="*/ 19558 h 740491"/>
              <a:gd name="connsiteX170" fmla="*/ 77768 w 2683983"/>
              <a:gd name="connsiteY170" fmla="*/ 22032 h 740491"/>
              <a:gd name="connsiteX171" fmla="*/ 74675 w 2683983"/>
              <a:gd name="connsiteY171" fmla="*/ 37956 h 740491"/>
              <a:gd name="connsiteX172" fmla="*/ 35019 w 2683983"/>
              <a:gd name="connsiteY172" fmla="*/ 93769 h 740491"/>
              <a:gd name="connsiteX173" fmla="*/ 20717 w 2683983"/>
              <a:gd name="connsiteY173" fmla="*/ 104283 h 740491"/>
              <a:gd name="connsiteX174" fmla="*/ 2558288 w 2683983"/>
              <a:gd name="connsiteY174" fmla="*/ 22882 h 740491"/>
              <a:gd name="connsiteX175" fmla="*/ 2557670 w 2683983"/>
              <a:gd name="connsiteY175" fmla="*/ 22882 h 740491"/>
              <a:gd name="connsiteX176" fmla="*/ 2462200 w 2683983"/>
              <a:gd name="connsiteY176" fmla="*/ 22882 h 740491"/>
              <a:gd name="connsiteX177" fmla="*/ 2447821 w 2683983"/>
              <a:gd name="connsiteY177" fmla="*/ 11518 h 740491"/>
              <a:gd name="connsiteX178" fmla="*/ 2462200 w 2683983"/>
              <a:gd name="connsiteY178" fmla="*/ 155 h 740491"/>
              <a:gd name="connsiteX179" fmla="*/ 2462200 w 2683983"/>
              <a:gd name="connsiteY179" fmla="*/ 155 h 740491"/>
              <a:gd name="connsiteX180" fmla="*/ 2561689 w 2683983"/>
              <a:gd name="connsiteY180" fmla="*/ 541 h 740491"/>
              <a:gd name="connsiteX181" fmla="*/ 2572280 w 2683983"/>
              <a:gd name="connsiteY181" fmla="*/ 14301 h 740491"/>
              <a:gd name="connsiteX182" fmla="*/ 2558288 w 2683983"/>
              <a:gd name="connsiteY182" fmla="*/ 22959 h 740491"/>
              <a:gd name="connsiteX183" fmla="*/ 157622 w 2683983"/>
              <a:gd name="connsiteY183" fmla="*/ 22882 h 740491"/>
              <a:gd name="connsiteX184" fmla="*/ 143244 w 2683983"/>
              <a:gd name="connsiteY184" fmla="*/ 11518 h 740491"/>
              <a:gd name="connsiteX185" fmla="*/ 157622 w 2683983"/>
              <a:gd name="connsiteY185" fmla="*/ 155 h 740491"/>
              <a:gd name="connsiteX186" fmla="*/ 253788 w 2683983"/>
              <a:gd name="connsiteY186" fmla="*/ 155 h 740491"/>
              <a:gd name="connsiteX187" fmla="*/ 268166 w 2683983"/>
              <a:gd name="connsiteY187" fmla="*/ 11518 h 740491"/>
              <a:gd name="connsiteX188" fmla="*/ 253788 w 2683983"/>
              <a:gd name="connsiteY188" fmla="*/ 22882 h 740491"/>
              <a:gd name="connsiteX189" fmla="*/ 157622 w 2683983"/>
              <a:gd name="connsiteY189" fmla="*/ 22882 h 740491"/>
              <a:gd name="connsiteX190" fmla="*/ 157622 w 2683983"/>
              <a:gd name="connsiteY190" fmla="*/ 22882 h 740491"/>
              <a:gd name="connsiteX191" fmla="*/ 349876 w 2683983"/>
              <a:gd name="connsiteY191" fmla="*/ 22882 h 740491"/>
              <a:gd name="connsiteX192" fmla="*/ 335498 w 2683983"/>
              <a:gd name="connsiteY192" fmla="*/ 11518 h 740491"/>
              <a:gd name="connsiteX193" fmla="*/ 349876 w 2683983"/>
              <a:gd name="connsiteY193" fmla="*/ 155 h 740491"/>
              <a:gd name="connsiteX194" fmla="*/ 445965 w 2683983"/>
              <a:gd name="connsiteY194" fmla="*/ 155 h 740491"/>
              <a:gd name="connsiteX195" fmla="*/ 460343 w 2683983"/>
              <a:gd name="connsiteY195" fmla="*/ 11518 h 740491"/>
              <a:gd name="connsiteX196" fmla="*/ 445965 w 2683983"/>
              <a:gd name="connsiteY196" fmla="*/ 22882 h 740491"/>
              <a:gd name="connsiteX197" fmla="*/ 349876 w 2683983"/>
              <a:gd name="connsiteY197" fmla="*/ 22882 h 740491"/>
              <a:gd name="connsiteX198" fmla="*/ 541976 w 2683983"/>
              <a:gd name="connsiteY198" fmla="*/ 22882 h 740491"/>
              <a:gd name="connsiteX199" fmla="*/ 527598 w 2683983"/>
              <a:gd name="connsiteY199" fmla="*/ 11518 h 740491"/>
              <a:gd name="connsiteX200" fmla="*/ 541976 w 2683983"/>
              <a:gd name="connsiteY200" fmla="*/ 155 h 740491"/>
              <a:gd name="connsiteX201" fmla="*/ 638065 w 2683983"/>
              <a:gd name="connsiteY201" fmla="*/ 155 h 740491"/>
              <a:gd name="connsiteX202" fmla="*/ 652443 w 2683983"/>
              <a:gd name="connsiteY202" fmla="*/ 11518 h 740491"/>
              <a:gd name="connsiteX203" fmla="*/ 638065 w 2683983"/>
              <a:gd name="connsiteY203" fmla="*/ 22882 h 740491"/>
              <a:gd name="connsiteX204" fmla="*/ 542053 w 2683983"/>
              <a:gd name="connsiteY204" fmla="*/ 22882 h 740491"/>
              <a:gd name="connsiteX205" fmla="*/ 734076 w 2683983"/>
              <a:gd name="connsiteY205" fmla="*/ 22882 h 740491"/>
              <a:gd name="connsiteX206" fmla="*/ 719697 w 2683983"/>
              <a:gd name="connsiteY206" fmla="*/ 11518 h 740491"/>
              <a:gd name="connsiteX207" fmla="*/ 734076 w 2683983"/>
              <a:gd name="connsiteY207" fmla="*/ 155 h 740491"/>
              <a:gd name="connsiteX208" fmla="*/ 830087 w 2683983"/>
              <a:gd name="connsiteY208" fmla="*/ 155 h 740491"/>
              <a:gd name="connsiteX209" fmla="*/ 844465 w 2683983"/>
              <a:gd name="connsiteY209" fmla="*/ 11518 h 740491"/>
              <a:gd name="connsiteX210" fmla="*/ 830087 w 2683983"/>
              <a:gd name="connsiteY210" fmla="*/ 22882 h 740491"/>
              <a:gd name="connsiteX211" fmla="*/ 734076 w 2683983"/>
              <a:gd name="connsiteY211" fmla="*/ 22882 h 740491"/>
              <a:gd name="connsiteX212" fmla="*/ 2366189 w 2683983"/>
              <a:gd name="connsiteY212" fmla="*/ 22882 h 740491"/>
              <a:gd name="connsiteX213" fmla="*/ 2270177 w 2683983"/>
              <a:gd name="connsiteY213" fmla="*/ 22882 h 740491"/>
              <a:gd name="connsiteX214" fmla="*/ 2255799 w 2683983"/>
              <a:gd name="connsiteY214" fmla="*/ 11518 h 740491"/>
              <a:gd name="connsiteX215" fmla="*/ 2270255 w 2683983"/>
              <a:gd name="connsiteY215" fmla="*/ 0 h 740491"/>
              <a:gd name="connsiteX216" fmla="*/ 2366266 w 2683983"/>
              <a:gd name="connsiteY216" fmla="*/ 0 h 740491"/>
              <a:gd name="connsiteX217" fmla="*/ 2380644 w 2683983"/>
              <a:gd name="connsiteY217" fmla="*/ 11364 h 740491"/>
              <a:gd name="connsiteX218" fmla="*/ 2366266 w 2683983"/>
              <a:gd name="connsiteY218" fmla="*/ 22727 h 740491"/>
              <a:gd name="connsiteX219" fmla="*/ 926175 w 2683983"/>
              <a:gd name="connsiteY219" fmla="*/ 22882 h 740491"/>
              <a:gd name="connsiteX220" fmla="*/ 911797 w 2683983"/>
              <a:gd name="connsiteY220" fmla="*/ 11518 h 740491"/>
              <a:gd name="connsiteX221" fmla="*/ 926253 w 2683983"/>
              <a:gd name="connsiteY221" fmla="*/ 0 h 740491"/>
              <a:gd name="connsiteX222" fmla="*/ 1022264 w 2683983"/>
              <a:gd name="connsiteY222" fmla="*/ 0 h 740491"/>
              <a:gd name="connsiteX223" fmla="*/ 1036642 w 2683983"/>
              <a:gd name="connsiteY223" fmla="*/ 11364 h 740491"/>
              <a:gd name="connsiteX224" fmla="*/ 1022264 w 2683983"/>
              <a:gd name="connsiteY224" fmla="*/ 22727 h 740491"/>
              <a:gd name="connsiteX225" fmla="*/ 926253 w 2683983"/>
              <a:gd name="connsiteY225" fmla="*/ 22727 h 740491"/>
              <a:gd name="connsiteX226" fmla="*/ 1118198 w 2683983"/>
              <a:gd name="connsiteY226" fmla="*/ 22882 h 740491"/>
              <a:gd name="connsiteX227" fmla="*/ 1103819 w 2683983"/>
              <a:gd name="connsiteY227" fmla="*/ 11518 h 740491"/>
              <a:gd name="connsiteX228" fmla="*/ 1118198 w 2683983"/>
              <a:gd name="connsiteY228" fmla="*/ 155 h 740491"/>
              <a:gd name="connsiteX229" fmla="*/ 1214209 w 2683983"/>
              <a:gd name="connsiteY229" fmla="*/ 155 h 740491"/>
              <a:gd name="connsiteX230" fmla="*/ 1228588 w 2683983"/>
              <a:gd name="connsiteY230" fmla="*/ 11518 h 740491"/>
              <a:gd name="connsiteX231" fmla="*/ 1214209 w 2683983"/>
              <a:gd name="connsiteY231" fmla="*/ 22882 h 740491"/>
              <a:gd name="connsiteX232" fmla="*/ 1118198 w 2683983"/>
              <a:gd name="connsiteY232" fmla="*/ 22882 h 740491"/>
              <a:gd name="connsiteX233" fmla="*/ 2174243 w 2683983"/>
              <a:gd name="connsiteY233" fmla="*/ 22882 h 740491"/>
              <a:gd name="connsiteX234" fmla="*/ 2078309 w 2683983"/>
              <a:gd name="connsiteY234" fmla="*/ 22882 h 740491"/>
              <a:gd name="connsiteX235" fmla="*/ 2063931 w 2683983"/>
              <a:gd name="connsiteY235" fmla="*/ 11518 h 740491"/>
              <a:gd name="connsiteX236" fmla="*/ 2078309 w 2683983"/>
              <a:gd name="connsiteY236" fmla="*/ 155 h 740491"/>
              <a:gd name="connsiteX237" fmla="*/ 2174243 w 2683983"/>
              <a:gd name="connsiteY237" fmla="*/ 155 h 740491"/>
              <a:gd name="connsiteX238" fmla="*/ 2188622 w 2683983"/>
              <a:gd name="connsiteY238" fmla="*/ 11518 h 740491"/>
              <a:gd name="connsiteX239" fmla="*/ 2174243 w 2683983"/>
              <a:gd name="connsiteY239" fmla="*/ 22882 h 740491"/>
              <a:gd name="connsiteX240" fmla="*/ 1406463 w 2683983"/>
              <a:gd name="connsiteY240" fmla="*/ 22882 h 740491"/>
              <a:gd name="connsiteX241" fmla="*/ 1310452 w 2683983"/>
              <a:gd name="connsiteY241" fmla="*/ 22882 h 740491"/>
              <a:gd name="connsiteX242" fmla="*/ 1296074 w 2683983"/>
              <a:gd name="connsiteY242" fmla="*/ 11518 h 740491"/>
              <a:gd name="connsiteX243" fmla="*/ 1310452 w 2683983"/>
              <a:gd name="connsiteY243" fmla="*/ 0 h 740491"/>
              <a:gd name="connsiteX244" fmla="*/ 1406463 w 2683983"/>
              <a:gd name="connsiteY244" fmla="*/ 0 h 740491"/>
              <a:gd name="connsiteX245" fmla="*/ 1420842 w 2683983"/>
              <a:gd name="connsiteY245" fmla="*/ 11364 h 740491"/>
              <a:gd name="connsiteX246" fmla="*/ 1406463 w 2683983"/>
              <a:gd name="connsiteY246" fmla="*/ 22727 h 740491"/>
              <a:gd name="connsiteX247" fmla="*/ 1982298 w 2683983"/>
              <a:gd name="connsiteY247" fmla="*/ 22882 h 740491"/>
              <a:gd name="connsiteX248" fmla="*/ 1886365 w 2683983"/>
              <a:gd name="connsiteY248" fmla="*/ 22882 h 740491"/>
              <a:gd name="connsiteX249" fmla="*/ 1871986 w 2683983"/>
              <a:gd name="connsiteY249" fmla="*/ 11518 h 740491"/>
              <a:gd name="connsiteX250" fmla="*/ 1886365 w 2683983"/>
              <a:gd name="connsiteY250" fmla="*/ 155 h 740491"/>
              <a:gd name="connsiteX251" fmla="*/ 1982298 w 2683983"/>
              <a:gd name="connsiteY251" fmla="*/ 155 h 740491"/>
              <a:gd name="connsiteX252" fmla="*/ 1996677 w 2683983"/>
              <a:gd name="connsiteY252" fmla="*/ 11518 h 740491"/>
              <a:gd name="connsiteX253" fmla="*/ 1982298 w 2683983"/>
              <a:gd name="connsiteY253" fmla="*/ 22882 h 740491"/>
              <a:gd name="connsiteX254" fmla="*/ 1790431 w 2683983"/>
              <a:gd name="connsiteY254" fmla="*/ 22882 h 740491"/>
              <a:gd name="connsiteX255" fmla="*/ 1694419 w 2683983"/>
              <a:gd name="connsiteY255" fmla="*/ 22882 h 740491"/>
              <a:gd name="connsiteX256" fmla="*/ 1680041 w 2683983"/>
              <a:gd name="connsiteY256" fmla="*/ 11518 h 740491"/>
              <a:gd name="connsiteX257" fmla="*/ 1694419 w 2683983"/>
              <a:gd name="connsiteY257" fmla="*/ 155 h 740491"/>
              <a:gd name="connsiteX258" fmla="*/ 1790431 w 2683983"/>
              <a:gd name="connsiteY258" fmla="*/ 155 h 740491"/>
              <a:gd name="connsiteX259" fmla="*/ 1804809 w 2683983"/>
              <a:gd name="connsiteY259" fmla="*/ 11518 h 740491"/>
              <a:gd name="connsiteX260" fmla="*/ 1790431 w 2683983"/>
              <a:gd name="connsiteY260" fmla="*/ 22882 h 740491"/>
              <a:gd name="connsiteX261" fmla="*/ 1598408 w 2683983"/>
              <a:gd name="connsiteY261" fmla="*/ 22882 h 740491"/>
              <a:gd name="connsiteX262" fmla="*/ 1502397 w 2683983"/>
              <a:gd name="connsiteY262" fmla="*/ 22882 h 740491"/>
              <a:gd name="connsiteX263" fmla="*/ 1488019 w 2683983"/>
              <a:gd name="connsiteY263" fmla="*/ 11518 h 740491"/>
              <a:gd name="connsiteX264" fmla="*/ 1502397 w 2683983"/>
              <a:gd name="connsiteY264" fmla="*/ 155 h 740491"/>
              <a:gd name="connsiteX265" fmla="*/ 1598408 w 2683983"/>
              <a:gd name="connsiteY265" fmla="*/ 155 h 740491"/>
              <a:gd name="connsiteX266" fmla="*/ 1612787 w 2683983"/>
              <a:gd name="connsiteY266" fmla="*/ 11518 h 740491"/>
              <a:gd name="connsiteX267" fmla="*/ 1598408 w 2683983"/>
              <a:gd name="connsiteY267" fmla="*/ 22882 h 74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</a:cxnLst>
            <a:rect l="l" t="t" r="r" b="b"/>
            <a:pathLst>
              <a:path w="2683983" h="740491">
                <a:moveTo>
                  <a:pt x="418831" y="740492"/>
                </a:moveTo>
                <a:lnTo>
                  <a:pt x="322666" y="740492"/>
                </a:lnTo>
                <a:cubicBezTo>
                  <a:pt x="314703" y="740492"/>
                  <a:pt x="308287" y="735390"/>
                  <a:pt x="308287" y="729128"/>
                </a:cubicBezTo>
                <a:cubicBezTo>
                  <a:pt x="308287" y="722866"/>
                  <a:pt x="314703" y="717764"/>
                  <a:pt x="322666" y="717764"/>
                </a:cubicBezTo>
                <a:lnTo>
                  <a:pt x="418831" y="717764"/>
                </a:lnTo>
                <a:cubicBezTo>
                  <a:pt x="426794" y="717764"/>
                  <a:pt x="433210" y="722866"/>
                  <a:pt x="433210" y="729128"/>
                </a:cubicBezTo>
                <a:cubicBezTo>
                  <a:pt x="433210" y="735390"/>
                  <a:pt x="426794" y="740492"/>
                  <a:pt x="418831" y="740492"/>
                </a:cubicBezTo>
                <a:close/>
                <a:moveTo>
                  <a:pt x="226577" y="740492"/>
                </a:moveTo>
                <a:lnTo>
                  <a:pt x="147882" y="740492"/>
                </a:lnTo>
                <a:cubicBezTo>
                  <a:pt x="141388" y="740492"/>
                  <a:pt x="134972" y="740182"/>
                  <a:pt x="128633" y="739487"/>
                </a:cubicBezTo>
                <a:cubicBezTo>
                  <a:pt x="120748" y="738714"/>
                  <a:pt x="115182" y="732993"/>
                  <a:pt x="116187" y="726732"/>
                </a:cubicBezTo>
                <a:cubicBezTo>
                  <a:pt x="117192" y="720470"/>
                  <a:pt x="124459" y="716064"/>
                  <a:pt x="132267" y="716914"/>
                </a:cubicBezTo>
                <a:cubicBezTo>
                  <a:pt x="137369" y="717455"/>
                  <a:pt x="142625" y="717687"/>
                  <a:pt x="147805" y="717687"/>
                </a:cubicBezTo>
                <a:lnTo>
                  <a:pt x="226500" y="717687"/>
                </a:lnTo>
                <a:cubicBezTo>
                  <a:pt x="234462" y="717687"/>
                  <a:pt x="240878" y="722789"/>
                  <a:pt x="240878" y="729051"/>
                </a:cubicBezTo>
                <a:cubicBezTo>
                  <a:pt x="240878" y="735312"/>
                  <a:pt x="234462" y="740414"/>
                  <a:pt x="226500" y="740414"/>
                </a:cubicBezTo>
                <a:close/>
                <a:moveTo>
                  <a:pt x="611086" y="740492"/>
                </a:moveTo>
                <a:lnTo>
                  <a:pt x="514997" y="740492"/>
                </a:lnTo>
                <a:cubicBezTo>
                  <a:pt x="507035" y="740492"/>
                  <a:pt x="500619" y="735390"/>
                  <a:pt x="500619" y="729128"/>
                </a:cubicBezTo>
                <a:cubicBezTo>
                  <a:pt x="500619" y="722866"/>
                  <a:pt x="507035" y="717764"/>
                  <a:pt x="514997" y="717764"/>
                </a:cubicBezTo>
                <a:lnTo>
                  <a:pt x="611086" y="717764"/>
                </a:lnTo>
                <a:cubicBezTo>
                  <a:pt x="619048" y="717764"/>
                  <a:pt x="625464" y="722866"/>
                  <a:pt x="625464" y="729128"/>
                </a:cubicBezTo>
                <a:cubicBezTo>
                  <a:pt x="625464" y="735390"/>
                  <a:pt x="619048" y="740492"/>
                  <a:pt x="611086" y="740492"/>
                </a:cubicBezTo>
                <a:close/>
                <a:moveTo>
                  <a:pt x="1379562" y="740492"/>
                </a:moveTo>
                <a:lnTo>
                  <a:pt x="1283473" y="740492"/>
                </a:lnTo>
                <a:cubicBezTo>
                  <a:pt x="1275511" y="740492"/>
                  <a:pt x="1269095" y="735390"/>
                  <a:pt x="1269095" y="729128"/>
                </a:cubicBezTo>
                <a:cubicBezTo>
                  <a:pt x="1269095" y="722866"/>
                  <a:pt x="1275511" y="717764"/>
                  <a:pt x="1283473" y="717764"/>
                </a:cubicBezTo>
                <a:lnTo>
                  <a:pt x="1379562" y="717764"/>
                </a:lnTo>
                <a:cubicBezTo>
                  <a:pt x="1387524" y="717764"/>
                  <a:pt x="1393940" y="722866"/>
                  <a:pt x="1393940" y="729128"/>
                </a:cubicBezTo>
                <a:cubicBezTo>
                  <a:pt x="1393940" y="735390"/>
                  <a:pt x="1387524" y="740492"/>
                  <a:pt x="1379562" y="740492"/>
                </a:cubicBezTo>
                <a:close/>
                <a:moveTo>
                  <a:pt x="995362" y="740492"/>
                </a:moveTo>
                <a:lnTo>
                  <a:pt x="899274" y="740492"/>
                </a:lnTo>
                <a:cubicBezTo>
                  <a:pt x="891311" y="740492"/>
                  <a:pt x="884895" y="735390"/>
                  <a:pt x="884895" y="729128"/>
                </a:cubicBezTo>
                <a:cubicBezTo>
                  <a:pt x="884895" y="722866"/>
                  <a:pt x="891311" y="717764"/>
                  <a:pt x="899274" y="717764"/>
                </a:cubicBezTo>
                <a:lnTo>
                  <a:pt x="995362" y="717764"/>
                </a:lnTo>
                <a:cubicBezTo>
                  <a:pt x="1003325" y="717764"/>
                  <a:pt x="1009741" y="722866"/>
                  <a:pt x="1009741" y="729128"/>
                </a:cubicBezTo>
                <a:cubicBezTo>
                  <a:pt x="1009741" y="735390"/>
                  <a:pt x="1003325" y="740492"/>
                  <a:pt x="995362" y="740492"/>
                </a:cubicBezTo>
                <a:close/>
                <a:moveTo>
                  <a:pt x="803263" y="740492"/>
                </a:moveTo>
                <a:lnTo>
                  <a:pt x="707174" y="740492"/>
                </a:lnTo>
                <a:cubicBezTo>
                  <a:pt x="699212" y="740492"/>
                  <a:pt x="692796" y="735390"/>
                  <a:pt x="692796" y="729128"/>
                </a:cubicBezTo>
                <a:cubicBezTo>
                  <a:pt x="692796" y="722866"/>
                  <a:pt x="699212" y="717764"/>
                  <a:pt x="707174" y="717764"/>
                </a:cubicBezTo>
                <a:lnTo>
                  <a:pt x="803263" y="717764"/>
                </a:lnTo>
                <a:cubicBezTo>
                  <a:pt x="811225" y="717764"/>
                  <a:pt x="817641" y="722866"/>
                  <a:pt x="817641" y="729128"/>
                </a:cubicBezTo>
                <a:cubicBezTo>
                  <a:pt x="817641" y="735390"/>
                  <a:pt x="811225" y="740492"/>
                  <a:pt x="803263" y="740492"/>
                </a:cubicBezTo>
                <a:close/>
                <a:moveTo>
                  <a:pt x="1187539" y="740492"/>
                </a:moveTo>
                <a:lnTo>
                  <a:pt x="1091451" y="740492"/>
                </a:lnTo>
                <a:cubicBezTo>
                  <a:pt x="1083488" y="740492"/>
                  <a:pt x="1077072" y="735390"/>
                  <a:pt x="1077072" y="729128"/>
                </a:cubicBezTo>
                <a:cubicBezTo>
                  <a:pt x="1077072" y="722866"/>
                  <a:pt x="1083488" y="717764"/>
                  <a:pt x="1091451" y="717764"/>
                </a:cubicBezTo>
                <a:lnTo>
                  <a:pt x="1187539" y="717764"/>
                </a:lnTo>
                <a:cubicBezTo>
                  <a:pt x="1195502" y="717764"/>
                  <a:pt x="1201918" y="722866"/>
                  <a:pt x="1201918" y="729128"/>
                </a:cubicBezTo>
                <a:cubicBezTo>
                  <a:pt x="1201918" y="735390"/>
                  <a:pt x="1195502" y="740492"/>
                  <a:pt x="1187539" y="740492"/>
                </a:cubicBezTo>
                <a:close/>
                <a:moveTo>
                  <a:pt x="1955938" y="740492"/>
                </a:moveTo>
                <a:lnTo>
                  <a:pt x="1859849" y="740492"/>
                </a:lnTo>
                <a:cubicBezTo>
                  <a:pt x="1851887" y="740492"/>
                  <a:pt x="1845471" y="735390"/>
                  <a:pt x="1845471" y="729128"/>
                </a:cubicBezTo>
                <a:cubicBezTo>
                  <a:pt x="1845471" y="722866"/>
                  <a:pt x="1851887" y="717764"/>
                  <a:pt x="1859849" y="717764"/>
                </a:cubicBezTo>
                <a:lnTo>
                  <a:pt x="1955938" y="717764"/>
                </a:lnTo>
                <a:cubicBezTo>
                  <a:pt x="1963900" y="717764"/>
                  <a:pt x="1970316" y="722866"/>
                  <a:pt x="1970316" y="729128"/>
                </a:cubicBezTo>
                <a:cubicBezTo>
                  <a:pt x="1970316" y="735390"/>
                  <a:pt x="1963900" y="740492"/>
                  <a:pt x="1955938" y="740492"/>
                </a:cubicBezTo>
                <a:close/>
                <a:moveTo>
                  <a:pt x="1763838" y="740492"/>
                </a:moveTo>
                <a:lnTo>
                  <a:pt x="1667750" y="740492"/>
                </a:lnTo>
                <a:cubicBezTo>
                  <a:pt x="1659787" y="740492"/>
                  <a:pt x="1653371" y="735390"/>
                  <a:pt x="1653371" y="729128"/>
                </a:cubicBezTo>
                <a:cubicBezTo>
                  <a:pt x="1653371" y="722866"/>
                  <a:pt x="1659787" y="717764"/>
                  <a:pt x="1667750" y="717764"/>
                </a:cubicBezTo>
                <a:lnTo>
                  <a:pt x="1763838" y="717764"/>
                </a:lnTo>
                <a:cubicBezTo>
                  <a:pt x="1771800" y="717764"/>
                  <a:pt x="1778217" y="722866"/>
                  <a:pt x="1778217" y="729128"/>
                </a:cubicBezTo>
                <a:cubicBezTo>
                  <a:pt x="1778217" y="735390"/>
                  <a:pt x="1771800" y="740492"/>
                  <a:pt x="1763838" y="740492"/>
                </a:cubicBezTo>
                <a:close/>
                <a:moveTo>
                  <a:pt x="1571739" y="740492"/>
                </a:moveTo>
                <a:lnTo>
                  <a:pt x="1475650" y="740492"/>
                </a:lnTo>
                <a:cubicBezTo>
                  <a:pt x="1467688" y="740492"/>
                  <a:pt x="1461272" y="735390"/>
                  <a:pt x="1461272" y="729128"/>
                </a:cubicBezTo>
                <a:cubicBezTo>
                  <a:pt x="1461272" y="722866"/>
                  <a:pt x="1467688" y="717764"/>
                  <a:pt x="1475650" y="717764"/>
                </a:cubicBezTo>
                <a:lnTo>
                  <a:pt x="1571739" y="717764"/>
                </a:lnTo>
                <a:cubicBezTo>
                  <a:pt x="1579701" y="717764"/>
                  <a:pt x="1586117" y="722866"/>
                  <a:pt x="1586117" y="729128"/>
                </a:cubicBezTo>
                <a:cubicBezTo>
                  <a:pt x="1586117" y="735390"/>
                  <a:pt x="1579701" y="740492"/>
                  <a:pt x="1571739" y="740492"/>
                </a:cubicBezTo>
                <a:close/>
                <a:moveTo>
                  <a:pt x="2148192" y="740492"/>
                </a:moveTo>
                <a:lnTo>
                  <a:pt x="2052104" y="740492"/>
                </a:lnTo>
                <a:cubicBezTo>
                  <a:pt x="2044141" y="740492"/>
                  <a:pt x="2037725" y="735390"/>
                  <a:pt x="2037725" y="729128"/>
                </a:cubicBezTo>
                <a:cubicBezTo>
                  <a:pt x="2037725" y="722866"/>
                  <a:pt x="2044141" y="717764"/>
                  <a:pt x="2052104" y="717764"/>
                </a:cubicBezTo>
                <a:lnTo>
                  <a:pt x="2148192" y="717764"/>
                </a:lnTo>
                <a:cubicBezTo>
                  <a:pt x="2156154" y="717764"/>
                  <a:pt x="2162571" y="722866"/>
                  <a:pt x="2162571" y="729128"/>
                </a:cubicBezTo>
                <a:cubicBezTo>
                  <a:pt x="2162571" y="735390"/>
                  <a:pt x="2156154" y="740492"/>
                  <a:pt x="2148192" y="740492"/>
                </a:cubicBezTo>
                <a:close/>
                <a:moveTo>
                  <a:pt x="2340446" y="740492"/>
                </a:moveTo>
                <a:lnTo>
                  <a:pt x="2244281" y="740492"/>
                </a:lnTo>
                <a:cubicBezTo>
                  <a:pt x="2236318" y="740492"/>
                  <a:pt x="2229902" y="735390"/>
                  <a:pt x="2229902" y="729128"/>
                </a:cubicBezTo>
                <a:cubicBezTo>
                  <a:pt x="2229902" y="722866"/>
                  <a:pt x="2236318" y="717764"/>
                  <a:pt x="2244281" y="717764"/>
                </a:cubicBezTo>
                <a:lnTo>
                  <a:pt x="2340446" y="717764"/>
                </a:lnTo>
                <a:cubicBezTo>
                  <a:pt x="2348409" y="717764"/>
                  <a:pt x="2354825" y="722866"/>
                  <a:pt x="2354825" y="729128"/>
                </a:cubicBezTo>
                <a:cubicBezTo>
                  <a:pt x="2354825" y="735390"/>
                  <a:pt x="2348409" y="740492"/>
                  <a:pt x="2340446" y="740492"/>
                </a:cubicBezTo>
                <a:close/>
                <a:moveTo>
                  <a:pt x="2532778" y="740492"/>
                </a:moveTo>
                <a:lnTo>
                  <a:pt x="2436612" y="740492"/>
                </a:lnTo>
                <a:cubicBezTo>
                  <a:pt x="2428650" y="740492"/>
                  <a:pt x="2422234" y="735390"/>
                  <a:pt x="2422234" y="729128"/>
                </a:cubicBezTo>
                <a:cubicBezTo>
                  <a:pt x="2422234" y="722866"/>
                  <a:pt x="2428650" y="717764"/>
                  <a:pt x="2436612" y="717764"/>
                </a:cubicBezTo>
                <a:lnTo>
                  <a:pt x="2532778" y="717764"/>
                </a:lnTo>
                <a:cubicBezTo>
                  <a:pt x="2540740" y="717764"/>
                  <a:pt x="2547157" y="722866"/>
                  <a:pt x="2547157" y="729128"/>
                </a:cubicBezTo>
                <a:cubicBezTo>
                  <a:pt x="2547157" y="735390"/>
                  <a:pt x="2540740" y="740492"/>
                  <a:pt x="2532778" y="740492"/>
                </a:cubicBezTo>
                <a:close/>
                <a:moveTo>
                  <a:pt x="2621445" y="716064"/>
                </a:moveTo>
                <a:cubicBezTo>
                  <a:pt x="2617271" y="716064"/>
                  <a:pt x="2613174" y="714672"/>
                  <a:pt x="2610391" y="711967"/>
                </a:cubicBezTo>
                <a:cubicBezTo>
                  <a:pt x="2605289" y="707096"/>
                  <a:pt x="2606139" y="699985"/>
                  <a:pt x="2612246" y="695965"/>
                </a:cubicBezTo>
                <a:cubicBezTo>
                  <a:pt x="2634587" y="681354"/>
                  <a:pt x="2649275" y="660946"/>
                  <a:pt x="2653758" y="638528"/>
                </a:cubicBezTo>
                <a:cubicBezTo>
                  <a:pt x="2654995" y="632344"/>
                  <a:pt x="2662339" y="628092"/>
                  <a:pt x="2670224" y="629020"/>
                </a:cubicBezTo>
                <a:cubicBezTo>
                  <a:pt x="2678109" y="630025"/>
                  <a:pt x="2683443" y="635822"/>
                  <a:pt x="2682206" y="642007"/>
                </a:cubicBezTo>
                <a:cubicBezTo>
                  <a:pt x="2676640" y="669913"/>
                  <a:pt x="2658396" y="695269"/>
                  <a:pt x="2630644" y="713435"/>
                </a:cubicBezTo>
                <a:cubicBezTo>
                  <a:pt x="2627939" y="715213"/>
                  <a:pt x="2624692" y="716064"/>
                  <a:pt x="2621445" y="716064"/>
                </a:cubicBezTo>
                <a:close/>
                <a:moveTo>
                  <a:pt x="47774" y="704932"/>
                </a:moveTo>
                <a:cubicBezTo>
                  <a:pt x="43831" y="704932"/>
                  <a:pt x="39889" y="703618"/>
                  <a:pt x="37028" y="701144"/>
                </a:cubicBezTo>
                <a:cubicBezTo>
                  <a:pt x="13219" y="679963"/>
                  <a:pt x="77" y="652597"/>
                  <a:pt x="0" y="624304"/>
                </a:cubicBezTo>
                <a:cubicBezTo>
                  <a:pt x="0" y="618043"/>
                  <a:pt x="6416" y="612941"/>
                  <a:pt x="14378" y="612941"/>
                </a:cubicBezTo>
                <a:lnTo>
                  <a:pt x="14378" y="612941"/>
                </a:lnTo>
                <a:cubicBezTo>
                  <a:pt x="22341" y="612941"/>
                  <a:pt x="28757" y="618043"/>
                  <a:pt x="28757" y="624304"/>
                </a:cubicBezTo>
                <a:cubicBezTo>
                  <a:pt x="28757" y="647109"/>
                  <a:pt x="39348" y="668986"/>
                  <a:pt x="58519" y="686070"/>
                </a:cubicBezTo>
                <a:cubicBezTo>
                  <a:pt x="63776" y="690785"/>
                  <a:pt x="63234" y="697975"/>
                  <a:pt x="57282" y="702149"/>
                </a:cubicBezTo>
                <a:cubicBezTo>
                  <a:pt x="54576" y="704082"/>
                  <a:pt x="51098" y="705009"/>
                  <a:pt x="47696" y="705009"/>
                </a:cubicBezTo>
                <a:close/>
                <a:moveTo>
                  <a:pt x="2669606" y="575371"/>
                </a:moveTo>
                <a:cubicBezTo>
                  <a:pt x="2661643" y="575371"/>
                  <a:pt x="2655227" y="570269"/>
                  <a:pt x="2655227" y="564007"/>
                </a:cubicBezTo>
                <a:lnTo>
                  <a:pt x="2655227" y="487863"/>
                </a:lnTo>
                <a:cubicBezTo>
                  <a:pt x="2655227" y="481602"/>
                  <a:pt x="2661643" y="476500"/>
                  <a:pt x="2669606" y="476500"/>
                </a:cubicBezTo>
                <a:cubicBezTo>
                  <a:pt x="2677568" y="476500"/>
                  <a:pt x="2683984" y="481602"/>
                  <a:pt x="2683984" y="487863"/>
                </a:cubicBezTo>
                <a:lnTo>
                  <a:pt x="2683984" y="564007"/>
                </a:lnTo>
                <a:cubicBezTo>
                  <a:pt x="2683984" y="570269"/>
                  <a:pt x="2677568" y="575371"/>
                  <a:pt x="2669606" y="575371"/>
                </a:cubicBezTo>
                <a:close/>
                <a:moveTo>
                  <a:pt x="15074" y="559678"/>
                </a:moveTo>
                <a:lnTo>
                  <a:pt x="14920" y="559678"/>
                </a:lnTo>
                <a:cubicBezTo>
                  <a:pt x="6957" y="559678"/>
                  <a:pt x="618" y="554499"/>
                  <a:pt x="618" y="548237"/>
                </a:cubicBezTo>
                <a:lnTo>
                  <a:pt x="1391" y="472325"/>
                </a:lnTo>
                <a:cubicBezTo>
                  <a:pt x="1391" y="466064"/>
                  <a:pt x="8040" y="460884"/>
                  <a:pt x="15925" y="461039"/>
                </a:cubicBezTo>
                <a:cubicBezTo>
                  <a:pt x="23887" y="461039"/>
                  <a:pt x="30226" y="466218"/>
                  <a:pt x="30226" y="472480"/>
                </a:cubicBezTo>
                <a:lnTo>
                  <a:pt x="29453" y="548392"/>
                </a:lnTo>
                <a:cubicBezTo>
                  <a:pt x="29453" y="554654"/>
                  <a:pt x="22959" y="559678"/>
                  <a:pt x="15074" y="559678"/>
                </a:cubicBezTo>
                <a:close/>
                <a:moveTo>
                  <a:pt x="2669606" y="423160"/>
                </a:moveTo>
                <a:cubicBezTo>
                  <a:pt x="2661643" y="423160"/>
                  <a:pt x="2655227" y="418058"/>
                  <a:pt x="2655227" y="411797"/>
                </a:cubicBezTo>
                <a:lnTo>
                  <a:pt x="2655227" y="335730"/>
                </a:lnTo>
                <a:cubicBezTo>
                  <a:pt x="2655227" y="329468"/>
                  <a:pt x="2661643" y="324366"/>
                  <a:pt x="2669606" y="324366"/>
                </a:cubicBezTo>
                <a:cubicBezTo>
                  <a:pt x="2677568" y="324366"/>
                  <a:pt x="2683984" y="329468"/>
                  <a:pt x="2683984" y="335730"/>
                </a:cubicBezTo>
                <a:lnTo>
                  <a:pt x="2683984" y="411797"/>
                </a:lnTo>
                <a:cubicBezTo>
                  <a:pt x="2683984" y="418058"/>
                  <a:pt x="2677568" y="423160"/>
                  <a:pt x="2669606" y="423160"/>
                </a:cubicBezTo>
                <a:close/>
                <a:moveTo>
                  <a:pt x="16698" y="407854"/>
                </a:moveTo>
                <a:lnTo>
                  <a:pt x="16543" y="407854"/>
                </a:lnTo>
                <a:cubicBezTo>
                  <a:pt x="8581" y="407854"/>
                  <a:pt x="2242" y="402675"/>
                  <a:pt x="2319" y="396413"/>
                </a:cubicBezTo>
                <a:lnTo>
                  <a:pt x="3169" y="320501"/>
                </a:lnTo>
                <a:cubicBezTo>
                  <a:pt x="3169" y="314239"/>
                  <a:pt x="9663" y="309215"/>
                  <a:pt x="17548" y="309215"/>
                </a:cubicBezTo>
                <a:lnTo>
                  <a:pt x="17703" y="309215"/>
                </a:lnTo>
                <a:cubicBezTo>
                  <a:pt x="25665" y="309215"/>
                  <a:pt x="32004" y="314394"/>
                  <a:pt x="31926" y="320733"/>
                </a:cubicBezTo>
                <a:lnTo>
                  <a:pt x="31076" y="396645"/>
                </a:lnTo>
                <a:cubicBezTo>
                  <a:pt x="31076" y="402907"/>
                  <a:pt x="24583" y="407931"/>
                  <a:pt x="16698" y="407931"/>
                </a:cubicBezTo>
                <a:close/>
                <a:moveTo>
                  <a:pt x="2669606" y="271027"/>
                </a:moveTo>
                <a:cubicBezTo>
                  <a:pt x="2661643" y="271027"/>
                  <a:pt x="2655227" y="265925"/>
                  <a:pt x="2655227" y="259663"/>
                </a:cubicBezTo>
                <a:lnTo>
                  <a:pt x="2655227" y="183519"/>
                </a:lnTo>
                <a:cubicBezTo>
                  <a:pt x="2655227" y="177257"/>
                  <a:pt x="2661643" y="172155"/>
                  <a:pt x="2669606" y="172155"/>
                </a:cubicBezTo>
                <a:cubicBezTo>
                  <a:pt x="2677568" y="172155"/>
                  <a:pt x="2683984" y="177257"/>
                  <a:pt x="2683984" y="183519"/>
                </a:cubicBezTo>
                <a:lnTo>
                  <a:pt x="2683984" y="259663"/>
                </a:lnTo>
                <a:cubicBezTo>
                  <a:pt x="2683984" y="265925"/>
                  <a:pt x="2677568" y="271027"/>
                  <a:pt x="2669606" y="271027"/>
                </a:cubicBezTo>
                <a:close/>
                <a:moveTo>
                  <a:pt x="18553" y="256030"/>
                </a:moveTo>
                <a:lnTo>
                  <a:pt x="18398" y="256030"/>
                </a:lnTo>
                <a:cubicBezTo>
                  <a:pt x="10436" y="256030"/>
                  <a:pt x="4097" y="250850"/>
                  <a:pt x="4174" y="244511"/>
                </a:cubicBezTo>
                <a:cubicBezTo>
                  <a:pt x="4484" y="217919"/>
                  <a:pt x="4870" y="192331"/>
                  <a:pt x="5257" y="168599"/>
                </a:cubicBezTo>
                <a:cubicBezTo>
                  <a:pt x="5334" y="162338"/>
                  <a:pt x="11750" y="157390"/>
                  <a:pt x="19635" y="157390"/>
                </a:cubicBezTo>
                <a:lnTo>
                  <a:pt x="19790" y="157390"/>
                </a:lnTo>
                <a:cubicBezTo>
                  <a:pt x="27752" y="157390"/>
                  <a:pt x="34091" y="162647"/>
                  <a:pt x="34014" y="168908"/>
                </a:cubicBezTo>
                <a:cubicBezTo>
                  <a:pt x="33627" y="192718"/>
                  <a:pt x="33318" y="218228"/>
                  <a:pt x="32931" y="244821"/>
                </a:cubicBezTo>
                <a:cubicBezTo>
                  <a:pt x="32854" y="251082"/>
                  <a:pt x="26438" y="256107"/>
                  <a:pt x="18553" y="256107"/>
                </a:cubicBezTo>
                <a:close/>
                <a:moveTo>
                  <a:pt x="2669296" y="118661"/>
                </a:moveTo>
                <a:cubicBezTo>
                  <a:pt x="2661334" y="118661"/>
                  <a:pt x="2654918" y="113559"/>
                  <a:pt x="2654918" y="107297"/>
                </a:cubicBezTo>
                <a:lnTo>
                  <a:pt x="2654918" y="98717"/>
                </a:lnTo>
                <a:cubicBezTo>
                  <a:pt x="2654918" y="77149"/>
                  <a:pt x="2645796" y="60529"/>
                  <a:pt x="2626934" y="47774"/>
                </a:cubicBezTo>
                <a:cubicBezTo>
                  <a:pt x="2620904" y="43677"/>
                  <a:pt x="2620208" y="36487"/>
                  <a:pt x="2625388" y="31694"/>
                </a:cubicBezTo>
                <a:cubicBezTo>
                  <a:pt x="2630567" y="26902"/>
                  <a:pt x="2639612" y="26361"/>
                  <a:pt x="2645641" y="30458"/>
                </a:cubicBezTo>
                <a:cubicBezTo>
                  <a:pt x="2670842" y="47542"/>
                  <a:pt x="2683675" y="70501"/>
                  <a:pt x="2683675" y="98717"/>
                </a:cubicBezTo>
                <a:lnTo>
                  <a:pt x="2683675" y="107297"/>
                </a:lnTo>
                <a:cubicBezTo>
                  <a:pt x="2683675" y="113559"/>
                  <a:pt x="2677259" y="118661"/>
                  <a:pt x="2669296" y="118661"/>
                </a:cubicBezTo>
                <a:close/>
                <a:moveTo>
                  <a:pt x="20717" y="104205"/>
                </a:moveTo>
                <a:cubicBezTo>
                  <a:pt x="20717" y="104205"/>
                  <a:pt x="19944" y="104205"/>
                  <a:pt x="19558" y="104205"/>
                </a:cubicBezTo>
                <a:cubicBezTo>
                  <a:pt x="11596" y="103741"/>
                  <a:pt x="5720" y="98253"/>
                  <a:pt x="6339" y="91991"/>
                </a:cubicBezTo>
                <a:cubicBezTo>
                  <a:pt x="9276" y="63157"/>
                  <a:pt x="27984" y="36797"/>
                  <a:pt x="57669" y="19558"/>
                </a:cubicBezTo>
                <a:cubicBezTo>
                  <a:pt x="64085" y="15847"/>
                  <a:pt x="73052" y="16929"/>
                  <a:pt x="77768" y="22032"/>
                </a:cubicBezTo>
                <a:cubicBezTo>
                  <a:pt x="82483" y="27134"/>
                  <a:pt x="81092" y="34246"/>
                  <a:pt x="74675" y="37956"/>
                </a:cubicBezTo>
                <a:cubicBezTo>
                  <a:pt x="51716" y="51252"/>
                  <a:pt x="37260" y="71583"/>
                  <a:pt x="35019" y="93769"/>
                </a:cubicBezTo>
                <a:cubicBezTo>
                  <a:pt x="34400" y="99722"/>
                  <a:pt x="28139" y="104283"/>
                  <a:pt x="20717" y="104283"/>
                </a:cubicBezTo>
                <a:close/>
                <a:moveTo>
                  <a:pt x="2558288" y="22882"/>
                </a:moveTo>
                <a:cubicBezTo>
                  <a:pt x="2558288" y="22882"/>
                  <a:pt x="2557902" y="22882"/>
                  <a:pt x="2557670" y="22882"/>
                </a:cubicBezTo>
                <a:cubicBezTo>
                  <a:pt x="2555892" y="22882"/>
                  <a:pt x="2543291" y="22882"/>
                  <a:pt x="2462200" y="22882"/>
                </a:cubicBezTo>
                <a:cubicBezTo>
                  <a:pt x="2454237" y="22882"/>
                  <a:pt x="2447821" y="17780"/>
                  <a:pt x="2447821" y="11518"/>
                </a:cubicBezTo>
                <a:cubicBezTo>
                  <a:pt x="2447821" y="5257"/>
                  <a:pt x="2454237" y="155"/>
                  <a:pt x="2462200" y="155"/>
                </a:cubicBezTo>
                <a:lnTo>
                  <a:pt x="2462200" y="155"/>
                </a:lnTo>
                <a:cubicBezTo>
                  <a:pt x="2527189" y="155"/>
                  <a:pt x="2560352" y="283"/>
                  <a:pt x="2561689" y="541"/>
                </a:cubicBezTo>
                <a:cubicBezTo>
                  <a:pt x="2569420" y="2010"/>
                  <a:pt x="2574135" y="8194"/>
                  <a:pt x="2572280" y="14301"/>
                </a:cubicBezTo>
                <a:cubicBezTo>
                  <a:pt x="2570657" y="19481"/>
                  <a:pt x="2564782" y="22959"/>
                  <a:pt x="2558288" y="22959"/>
                </a:cubicBezTo>
                <a:close/>
                <a:moveTo>
                  <a:pt x="157622" y="22882"/>
                </a:moveTo>
                <a:cubicBezTo>
                  <a:pt x="149660" y="22882"/>
                  <a:pt x="143244" y="17780"/>
                  <a:pt x="143244" y="11518"/>
                </a:cubicBezTo>
                <a:cubicBezTo>
                  <a:pt x="143244" y="5257"/>
                  <a:pt x="149660" y="155"/>
                  <a:pt x="157622" y="155"/>
                </a:cubicBezTo>
                <a:lnTo>
                  <a:pt x="253788" y="155"/>
                </a:lnTo>
                <a:cubicBezTo>
                  <a:pt x="261750" y="155"/>
                  <a:pt x="268166" y="5257"/>
                  <a:pt x="268166" y="11518"/>
                </a:cubicBezTo>
                <a:cubicBezTo>
                  <a:pt x="268166" y="17780"/>
                  <a:pt x="261750" y="22882"/>
                  <a:pt x="253788" y="22882"/>
                </a:cubicBezTo>
                <a:lnTo>
                  <a:pt x="157622" y="22882"/>
                </a:lnTo>
                <a:cubicBezTo>
                  <a:pt x="157622" y="22882"/>
                  <a:pt x="157622" y="22882"/>
                  <a:pt x="157622" y="22882"/>
                </a:cubicBezTo>
                <a:close/>
                <a:moveTo>
                  <a:pt x="349876" y="22882"/>
                </a:moveTo>
                <a:cubicBezTo>
                  <a:pt x="341914" y="22882"/>
                  <a:pt x="335498" y="17780"/>
                  <a:pt x="335498" y="11518"/>
                </a:cubicBezTo>
                <a:cubicBezTo>
                  <a:pt x="335498" y="5257"/>
                  <a:pt x="341914" y="155"/>
                  <a:pt x="349876" y="155"/>
                </a:cubicBezTo>
                <a:lnTo>
                  <a:pt x="445965" y="155"/>
                </a:lnTo>
                <a:cubicBezTo>
                  <a:pt x="453927" y="155"/>
                  <a:pt x="460343" y="5257"/>
                  <a:pt x="460343" y="11518"/>
                </a:cubicBezTo>
                <a:cubicBezTo>
                  <a:pt x="460343" y="17780"/>
                  <a:pt x="453927" y="22882"/>
                  <a:pt x="445965" y="22882"/>
                </a:cubicBezTo>
                <a:lnTo>
                  <a:pt x="349876" y="22882"/>
                </a:lnTo>
                <a:close/>
                <a:moveTo>
                  <a:pt x="541976" y="22882"/>
                </a:moveTo>
                <a:cubicBezTo>
                  <a:pt x="534014" y="22882"/>
                  <a:pt x="527598" y="17780"/>
                  <a:pt x="527598" y="11518"/>
                </a:cubicBezTo>
                <a:cubicBezTo>
                  <a:pt x="527598" y="5257"/>
                  <a:pt x="534014" y="155"/>
                  <a:pt x="541976" y="155"/>
                </a:cubicBezTo>
                <a:lnTo>
                  <a:pt x="638065" y="155"/>
                </a:lnTo>
                <a:cubicBezTo>
                  <a:pt x="646027" y="155"/>
                  <a:pt x="652443" y="5257"/>
                  <a:pt x="652443" y="11518"/>
                </a:cubicBezTo>
                <a:cubicBezTo>
                  <a:pt x="652443" y="17780"/>
                  <a:pt x="646027" y="22882"/>
                  <a:pt x="638065" y="22882"/>
                </a:cubicBezTo>
                <a:lnTo>
                  <a:pt x="542053" y="22882"/>
                </a:lnTo>
                <a:close/>
                <a:moveTo>
                  <a:pt x="734076" y="22882"/>
                </a:moveTo>
                <a:cubicBezTo>
                  <a:pt x="726113" y="22882"/>
                  <a:pt x="719697" y="17780"/>
                  <a:pt x="719697" y="11518"/>
                </a:cubicBezTo>
                <a:cubicBezTo>
                  <a:pt x="719697" y="5257"/>
                  <a:pt x="726113" y="155"/>
                  <a:pt x="734076" y="155"/>
                </a:cubicBezTo>
                <a:lnTo>
                  <a:pt x="830087" y="155"/>
                </a:lnTo>
                <a:cubicBezTo>
                  <a:pt x="838049" y="155"/>
                  <a:pt x="844465" y="5257"/>
                  <a:pt x="844465" y="11518"/>
                </a:cubicBezTo>
                <a:cubicBezTo>
                  <a:pt x="844465" y="17780"/>
                  <a:pt x="838049" y="22882"/>
                  <a:pt x="830087" y="22882"/>
                </a:cubicBezTo>
                <a:lnTo>
                  <a:pt x="734076" y="22882"/>
                </a:lnTo>
                <a:close/>
                <a:moveTo>
                  <a:pt x="2366189" y="22882"/>
                </a:moveTo>
                <a:lnTo>
                  <a:pt x="2270177" y="22882"/>
                </a:lnTo>
                <a:cubicBezTo>
                  <a:pt x="2262215" y="22882"/>
                  <a:pt x="2255799" y="17780"/>
                  <a:pt x="2255799" y="11518"/>
                </a:cubicBezTo>
                <a:cubicBezTo>
                  <a:pt x="2255799" y="5257"/>
                  <a:pt x="2262292" y="0"/>
                  <a:pt x="2270255" y="0"/>
                </a:cubicBezTo>
                <a:lnTo>
                  <a:pt x="2366266" y="0"/>
                </a:lnTo>
                <a:cubicBezTo>
                  <a:pt x="2374228" y="0"/>
                  <a:pt x="2380644" y="5102"/>
                  <a:pt x="2380644" y="11364"/>
                </a:cubicBezTo>
                <a:cubicBezTo>
                  <a:pt x="2380644" y="17625"/>
                  <a:pt x="2374228" y="22727"/>
                  <a:pt x="2366266" y="22727"/>
                </a:cubicBezTo>
                <a:close/>
                <a:moveTo>
                  <a:pt x="926175" y="22882"/>
                </a:moveTo>
                <a:cubicBezTo>
                  <a:pt x="918213" y="22882"/>
                  <a:pt x="911797" y="17780"/>
                  <a:pt x="911797" y="11518"/>
                </a:cubicBezTo>
                <a:cubicBezTo>
                  <a:pt x="911797" y="5257"/>
                  <a:pt x="918291" y="0"/>
                  <a:pt x="926253" y="0"/>
                </a:cubicBezTo>
                <a:lnTo>
                  <a:pt x="1022264" y="0"/>
                </a:lnTo>
                <a:cubicBezTo>
                  <a:pt x="1030226" y="0"/>
                  <a:pt x="1036642" y="5102"/>
                  <a:pt x="1036642" y="11364"/>
                </a:cubicBezTo>
                <a:cubicBezTo>
                  <a:pt x="1036642" y="17625"/>
                  <a:pt x="1030226" y="22727"/>
                  <a:pt x="1022264" y="22727"/>
                </a:cubicBezTo>
                <a:lnTo>
                  <a:pt x="926253" y="22727"/>
                </a:lnTo>
                <a:close/>
                <a:moveTo>
                  <a:pt x="1118198" y="22882"/>
                </a:moveTo>
                <a:cubicBezTo>
                  <a:pt x="1110235" y="22882"/>
                  <a:pt x="1103819" y="17780"/>
                  <a:pt x="1103819" y="11518"/>
                </a:cubicBezTo>
                <a:cubicBezTo>
                  <a:pt x="1103819" y="5257"/>
                  <a:pt x="1110235" y="155"/>
                  <a:pt x="1118198" y="155"/>
                </a:cubicBezTo>
                <a:lnTo>
                  <a:pt x="1214209" y="155"/>
                </a:lnTo>
                <a:cubicBezTo>
                  <a:pt x="1222171" y="155"/>
                  <a:pt x="1228588" y="5257"/>
                  <a:pt x="1228588" y="11518"/>
                </a:cubicBezTo>
                <a:cubicBezTo>
                  <a:pt x="1228588" y="17780"/>
                  <a:pt x="1222171" y="22882"/>
                  <a:pt x="1214209" y="22882"/>
                </a:cubicBezTo>
                <a:lnTo>
                  <a:pt x="1118198" y="22882"/>
                </a:lnTo>
                <a:close/>
                <a:moveTo>
                  <a:pt x="2174243" y="22882"/>
                </a:moveTo>
                <a:lnTo>
                  <a:pt x="2078309" y="22882"/>
                </a:lnTo>
                <a:cubicBezTo>
                  <a:pt x="2070347" y="22882"/>
                  <a:pt x="2063931" y="17780"/>
                  <a:pt x="2063931" y="11518"/>
                </a:cubicBezTo>
                <a:cubicBezTo>
                  <a:pt x="2063931" y="5257"/>
                  <a:pt x="2070347" y="155"/>
                  <a:pt x="2078309" y="155"/>
                </a:cubicBezTo>
                <a:lnTo>
                  <a:pt x="2174243" y="155"/>
                </a:lnTo>
                <a:cubicBezTo>
                  <a:pt x="2182206" y="155"/>
                  <a:pt x="2188622" y="5257"/>
                  <a:pt x="2188622" y="11518"/>
                </a:cubicBezTo>
                <a:cubicBezTo>
                  <a:pt x="2188622" y="17780"/>
                  <a:pt x="2182206" y="22882"/>
                  <a:pt x="2174243" y="22882"/>
                </a:cubicBezTo>
                <a:close/>
                <a:moveTo>
                  <a:pt x="1406463" y="22882"/>
                </a:moveTo>
                <a:lnTo>
                  <a:pt x="1310452" y="22882"/>
                </a:lnTo>
                <a:cubicBezTo>
                  <a:pt x="1302490" y="22882"/>
                  <a:pt x="1296074" y="17780"/>
                  <a:pt x="1296074" y="11518"/>
                </a:cubicBezTo>
                <a:cubicBezTo>
                  <a:pt x="1296074" y="5257"/>
                  <a:pt x="1302567" y="0"/>
                  <a:pt x="1310452" y="0"/>
                </a:cubicBezTo>
                <a:lnTo>
                  <a:pt x="1406463" y="0"/>
                </a:lnTo>
                <a:cubicBezTo>
                  <a:pt x="1414426" y="0"/>
                  <a:pt x="1420842" y="5102"/>
                  <a:pt x="1420842" y="11364"/>
                </a:cubicBezTo>
                <a:cubicBezTo>
                  <a:pt x="1420842" y="17625"/>
                  <a:pt x="1414426" y="22727"/>
                  <a:pt x="1406463" y="22727"/>
                </a:cubicBezTo>
                <a:close/>
                <a:moveTo>
                  <a:pt x="1982298" y="22882"/>
                </a:moveTo>
                <a:lnTo>
                  <a:pt x="1886365" y="22882"/>
                </a:lnTo>
                <a:cubicBezTo>
                  <a:pt x="1878402" y="22882"/>
                  <a:pt x="1871986" y="17780"/>
                  <a:pt x="1871986" y="11518"/>
                </a:cubicBezTo>
                <a:cubicBezTo>
                  <a:pt x="1871986" y="5257"/>
                  <a:pt x="1878402" y="155"/>
                  <a:pt x="1886365" y="155"/>
                </a:cubicBezTo>
                <a:lnTo>
                  <a:pt x="1982298" y="155"/>
                </a:lnTo>
                <a:cubicBezTo>
                  <a:pt x="1990261" y="155"/>
                  <a:pt x="1996677" y="5257"/>
                  <a:pt x="1996677" y="11518"/>
                </a:cubicBezTo>
                <a:cubicBezTo>
                  <a:pt x="1996677" y="17780"/>
                  <a:pt x="1990261" y="22882"/>
                  <a:pt x="1982298" y="22882"/>
                </a:cubicBezTo>
                <a:close/>
                <a:moveTo>
                  <a:pt x="1790431" y="22882"/>
                </a:moveTo>
                <a:lnTo>
                  <a:pt x="1694419" y="22882"/>
                </a:lnTo>
                <a:cubicBezTo>
                  <a:pt x="1686457" y="22882"/>
                  <a:pt x="1680041" y="17780"/>
                  <a:pt x="1680041" y="11518"/>
                </a:cubicBezTo>
                <a:cubicBezTo>
                  <a:pt x="1680041" y="5257"/>
                  <a:pt x="1686457" y="155"/>
                  <a:pt x="1694419" y="155"/>
                </a:cubicBezTo>
                <a:lnTo>
                  <a:pt x="1790431" y="155"/>
                </a:lnTo>
                <a:cubicBezTo>
                  <a:pt x="1798393" y="155"/>
                  <a:pt x="1804809" y="5257"/>
                  <a:pt x="1804809" y="11518"/>
                </a:cubicBezTo>
                <a:cubicBezTo>
                  <a:pt x="1804809" y="17780"/>
                  <a:pt x="1798393" y="22882"/>
                  <a:pt x="1790431" y="22882"/>
                </a:cubicBezTo>
                <a:close/>
                <a:moveTo>
                  <a:pt x="1598408" y="22882"/>
                </a:moveTo>
                <a:lnTo>
                  <a:pt x="1502397" y="22882"/>
                </a:lnTo>
                <a:cubicBezTo>
                  <a:pt x="1494435" y="22882"/>
                  <a:pt x="1488019" y="17780"/>
                  <a:pt x="1488019" y="11518"/>
                </a:cubicBezTo>
                <a:cubicBezTo>
                  <a:pt x="1488019" y="5257"/>
                  <a:pt x="1494435" y="155"/>
                  <a:pt x="1502397" y="155"/>
                </a:cubicBezTo>
                <a:lnTo>
                  <a:pt x="1598408" y="155"/>
                </a:lnTo>
                <a:cubicBezTo>
                  <a:pt x="1606371" y="155"/>
                  <a:pt x="1612787" y="5257"/>
                  <a:pt x="1612787" y="11518"/>
                </a:cubicBezTo>
                <a:cubicBezTo>
                  <a:pt x="1612787" y="17780"/>
                  <a:pt x="1606371" y="22882"/>
                  <a:pt x="1598408" y="22882"/>
                </a:cubicBezTo>
                <a:close/>
              </a:path>
            </a:pathLst>
          </a:custGeom>
          <a:solidFill>
            <a:schemeClr val="accent2"/>
          </a:solidFill>
          <a:ln w="7719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ComponentBackground7"/>
          <p:cNvSpPr/>
          <p:nvPr>
            <p:custDataLst>
              <p:tags r:id="rId31"/>
            </p:custDataLst>
          </p:nvPr>
        </p:nvSpPr>
        <p:spPr>
          <a:xfrm>
            <a:off x="5728970" y="3055620"/>
            <a:ext cx="1742440" cy="691515"/>
          </a:xfrm>
          <a:custGeom>
            <a:avLst/>
            <a:gdLst>
              <a:gd name="connsiteX0" fmla="*/ 2501161 w 2620211"/>
              <a:gd name="connsiteY0" fmla="*/ 0 h 843691"/>
              <a:gd name="connsiteX1" fmla="*/ 119202 w 2620211"/>
              <a:gd name="connsiteY1" fmla="*/ 0 h 843691"/>
              <a:gd name="connsiteX2" fmla="*/ 0 w 2620211"/>
              <a:gd name="connsiteY2" fmla="*/ 94388 h 843691"/>
              <a:gd name="connsiteX3" fmla="*/ 0 w 2620211"/>
              <a:gd name="connsiteY3" fmla="*/ 577845 h 843691"/>
              <a:gd name="connsiteX4" fmla="*/ 99490 w 2620211"/>
              <a:gd name="connsiteY4" fmla="*/ 654298 h 843691"/>
              <a:gd name="connsiteX5" fmla="*/ 104128 w 2620211"/>
              <a:gd name="connsiteY5" fmla="*/ 655148 h 843691"/>
              <a:gd name="connsiteX6" fmla="*/ 279685 w 2620211"/>
              <a:gd name="connsiteY6" fmla="*/ 746367 h 843691"/>
              <a:gd name="connsiteX7" fmla="*/ 338126 w 2620211"/>
              <a:gd name="connsiteY7" fmla="*/ 837508 h 843691"/>
              <a:gd name="connsiteX8" fmla="*/ 343151 w 2620211"/>
              <a:gd name="connsiteY8" fmla="*/ 843692 h 843691"/>
              <a:gd name="connsiteX9" fmla="*/ 349026 w 2620211"/>
              <a:gd name="connsiteY9" fmla="*/ 837276 h 843691"/>
              <a:gd name="connsiteX10" fmla="*/ 746831 w 2620211"/>
              <a:gd name="connsiteY10" fmla="*/ 654066 h 843691"/>
              <a:gd name="connsiteX11" fmla="*/ 2516003 w 2620211"/>
              <a:gd name="connsiteY11" fmla="*/ 654066 h 843691"/>
              <a:gd name="connsiteX12" fmla="*/ 2613870 w 2620211"/>
              <a:gd name="connsiteY12" fmla="*/ 577767 h 843691"/>
              <a:gd name="connsiteX13" fmla="*/ 2620209 w 2620211"/>
              <a:gd name="connsiteY13" fmla="*/ 94929 h 843691"/>
              <a:gd name="connsiteX14" fmla="*/ 2585654 w 2620211"/>
              <a:gd name="connsiteY14" fmla="*/ 27829 h 843691"/>
              <a:gd name="connsiteX15" fmla="*/ 2501161 w 2620211"/>
              <a:gd name="connsiteY15" fmla="*/ 0 h 84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20211" h="843691">
                <a:moveTo>
                  <a:pt x="2501161" y="0"/>
                </a:moveTo>
                <a:lnTo>
                  <a:pt x="119202" y="0"/>
                </a:lnTo>
                <a:cubicBezTo>
                  <a:pt x="53494" y="0"/>
                  <a:pt x="0" y="42362"/>
                  <a:pt x="0" y="94388"/>
                </a:cubicBezTo>
                <a:lnTo>
                  <a:pt x="0" y="577845"/>
                </a:lnTo>
                <a:cubicBezTo>
                  <a:pt x="0" y="617656"/>
                  <a:pt x="31617" y="641930"/>
                  <a:pt x="99490" y="654298"/>
                </a:cubicBezTo>
                <a:lnTo>
                  <a:pt x="104128" y="655148"/>
                </a:lnTo>
                <a:cubicBezTo>
                  <a:pt x="183055" y="668599"/>
                  <a:pt x="243120" y="689239"/>
                  <a:pt x="279685" y="746367"/>
                </a:cubicBezTo>
                <a:lnTo>
                  <a:pt x="338126" y="837508"/>
                </a:lnTo>
                <a:cubicBezTo>
                  <a:pt x="340600" y="841373"/>
                  <a:pt x="342223" y="842996"/>
                  <a:pt x="343151" y="843692"/>
                </a:cubicBezTo>
                <a:cubicBezTo>
                  <a:pt x="344156" y="842996"/>
                  <a:pt x="346089" y="841373"/>
                  <a:pt x="349026" y="837276"/>
                </a:cubicBezTo>
                <a:cubicBezTo>
                  <a:pt x="432282" y="721243"/>
                  <a:pt x="524042" y="654066"/>
                  <a:pt x="746831" y="654066"/>
                </a:cubicBezTo>
                <a:lnTo>
                  <a:pt x="2516003" y="654066"/>
                </a:lnTo>
                <a:cubicBezTo>
                  <a:pt x="2569265" y="654066"/>
                  <a:pt x="2613174" y="619821"/>
                  <a:pt x="2613870" y="577767"/>
                </a:cubicBezTo>
                <a:cubicBezTo>
                  <a:pt x="2616266" y="443568"/>
                  <a:pt x="2618894" y="233302"/>
                  <a:pt x="2620209" y="94929"/>
                </a:cubicBezTo>
                <a:cubicBezTo>
                  <a:pt x="2620440" y="69651"/>
                  <a:pt x="2608149" y="45764"/>
                  <a:pt x="2585654" y="27829"/>
                </a:cubicBezTo>
                <a:cubicBezTo>
                  <a:pt x="2563158" y="9895"/>
                  <a:pt x="2533087" y="0"/>
                  <a:pt x="250116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2">
                <a:lumMod val="60000"/>
                <a:lumOff val="40000"/>
              </a:schemeClr>
            </a:solidFill>
            <a:prstDash val="solid"/>
            <a:miter/>
          </a:ln>
        </p:spPr>
        <p:txBody>
          <a:bodyPr wrap="square" rtlCol="0" anchor="ctr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7"/>
          <p:cNvSpPr txBox="1"/>
          <p:nvPr>
            <p:custDataLst>
              <p:tags r:id="rId32"/>
            </p:custDataLst>
          </p:nvPr>
        </p:nvSpPr>
        <p:spPr>
          <a:xfrm flipH="1">
            <a:off x="5709920" y="3768725"/>
            <a:ext cx="1862455" cy="60769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发生火情或爆炸后，及时控制气源火种，防止次生灾害。</a:t>
            </a:r>
            <a:endParaRPr lang="zh-CN" altLang="en-US" sz="9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Bullet7"/>
          <p:cNvSpPr txBox="1"/>
          <p:nvPr/>
        </p:nvSpPr>
        <p:spPr>
          <a:xfrm>
            <a:off x="5734050" y="3062605"/>
            <a:ext cx="1711325" cy="51562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3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着火爆炸控制要点</a:t>
            </a:r>
            <a:endParaRPr lang="zh-CN" altLang="en-US" sz="135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33"/>
            </p:custDataLst>
          </p:nvPr>
        </p:nvSpPr>
        <p:spPr>
          <a:xfrm>
            <a:off x="495300" y="96440"/>
            <a:ext cx="8143875" cy="675084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事态控制</a:t>
            </a:r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4"/>
    </p:custData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500215" y="1563457"/>
            <a:ext cx="491962" cy="830997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r>
              <a:rPr lang="en-US" altLang="zh-CN" sz="495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en-US" altLang="zh-CN" sz="495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93620" y="2787650"/>
            <a:ext cx="5195570" cy="555625"/>
          </a:xfrm>
        </p:spPr>
        <p:txBody>
          <a:bodyPr>
            <a:normAutofit fontScale="90000"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000" dirty="0">
                <a:solidFill>
                  <a:schemeClr val="accent1"/>
                </a:solidFill>
              </a:rPr>
              <a:t>管道燃气用户端泄漏应急处置</a:t>
            </a:r>
            <a:endParaRPr lang="zh-CN" altLang="en-US" sz="3000" dirty="0">
              <a:solidFill>
                <a:schemeClr val="accent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700020" y="3723640"/>
            <a:ext cx="4382770" cy="1108075"/>
          </a:xfrm>
        </p:spPr>
        <p:txBody>
          <a:bodyPr/>
          <a:p>
            <a:pPr marL="0" lv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+mn-ea"/>
              </a:rPr>
              <a:t>保障用户端燃气安全的应对策略</a:t>
            </a:r>
            <a:endParaRPr lang="zh-CN" altLang="en-US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zh-CN" altLang="en-US" sz="1500" dirty="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等腰三角形 2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828040" y="771525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企业应急管理中存在的突出问题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426085" y="3479165"/>
            <a:ext cx="18745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 rot="20762994">
            <a:off x="716915" y="2402205"/>
            <a:ext cx="671195" cy="1010285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任意多边形 11"/>
          <p:cNvSpPr/>
          <p:nvPr/>
        </p:nvSpPr>
        <p:spPr>
          <a:xfrm rot="747390">
            <a:off x="1014730" y="1785620"/>
            <a:ext cx="1235075" cy="1858645"/>
          </a:xfrm>
          <a:custGeom>
            <a:avLst/>
            <a:gdLst>
              <a:gd name="connsiteX0" fmla="*/ 0 w 1626577"/>
              <a:gd name="connsiteY0" fmla="*/ 0 h 2303585"/>
              <a:gd name="connsiteX1" fmla="*/ 1626577 w 1626577"/>
              <a:gd name="connsiteY1" fmla="*/ 0 h 2303585"/>
              <a:gd name="connsiteX2" fmla="*/ 1626577 w 1626577"/>
              <a:gd name="connsiteY2" fmla="*/ 1947811 h 2303585"/>
              <a:gd name="connsiteX3" fmla="*/ 15999 w 1626577"/>
              <a:gd name="connsiteY3" fmla="*/ 2303585 h 2303585"/>
              <a:gd name="connsiteX4" fmla="*/ 0 w 1626577"/>
              <a:gd name="connsiteY4" fmla="*/ 2303585 h 230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577" h="2303585">
                <a:moveTo>
                  <a:pt x="0" y="0"/>
                </a:moveTo>
                <a:lnTo>
                  <a:pt x="1626577" y="0"/>
                </a:lnTo>
                <a:lnTo>
                  <a:pt x="1626577" y="1947811"/>
                </a:lnTo>
                <a:lnTo>
                  <a:pt x="15999" y="2303585"/>
                </a:lnTo>
                <a:lnTo>
                  <a:pt x="0" y="2303585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270000" rtlCol="0" anchor="ctr">
            <a:normAutofit/>
          </a:bodyPr>
          <a:lstStyle/>
          <a:p>
            <a:pPr marL="0" algn="ctr" eaLnBrk="1">
              <a:lnSpc>
                <a:spcPct val="150000"/>
              </a:lnSpc>
            </a:pPr>
            <a:r>
              <a:rPr lang="en-US" altLang="zh-CN" sz="1350" b="1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无现场应急</a:t>
            </a:r>
            <a:endParaRPr lang="en-US" altLang="zh-CN" sz="1350" b="1" kern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  <a:p>
            <a:pPr marL="0" algn="ctr" eaLnBrk="1">
              <a:lnSpc>
                <a:spcPct val="150000"/>
              </a:lnSpc>
            </a:pPr>
            <a:r>
              <a:rPr lang="en-US" altLang="zh-CN" sz="1350" b="1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预案</a:t>
            </a:r>
            <a:endParaRPr lang="en-US" altLang="zh-CN" sz="1350" b="1" kern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05790" y="3049270"/>
            <a:ext cx="726440" cy="429895"/>
          </a:xfrm>
          <a:custGeom>
            <a:avLst/>
            <a:gdLst>
              <a:gd name="connsiteX0" fmla="*/ 1004289 w 2008578"/>
              <a:gd name="connsiteY0" fmla="*/ 259840 h 1118191"/>
              <a:gd name="connsiteX1" fmla="*/ 1750440 w 2008578"/>
              <a:gd name="connsiteY1" fmla="*/ 1005991 h 1118191"/>
              <a:gd name="connsiteX2" fmla="*/ 1739130 w 2008578"/>
              <a:gd name="connsiteY2" fmla="*/ 1118191 h 1118191"/>
              <a:gd name="connsiteX3" fmla="*/ 269449 w 2008578"/>
              <a:gd name="connsiteY3" fmla="*/ 1118191 h 1118191"/>
              <a:gd name="connsiteX4" fmla="*/ 258138 w 2008578"/>
              <a:gd name="connsiteY4" fmla="*/ 1005991 h 1118191"/>
              <a:gd name="connsiteX5" fmla="*/ 1004289 w 2008578"/>
              <a:gd name="connsiteY5" fmla="*/ 259840 h 1118191"/>
              <a:gd name="connsiteX6" fmla="*/ 1066289 w 2008578"/>
              <a:gd name="connsiteY6" fmla="*/ 0 h 1118191"/>
              <a:gd name="connsiteX7" fmla="*/ 1154323 w 2008578"/>
              <a:gd name="connsiteY7" fmla="*/ 174427 h 1118191"/>
              <a:gd name="connsiteX8" fmla="*/ 1296707 w 2008578"/>
              <a:gd name="connsiteY8" fmla="*/ 40629 h 1118191"/>
              <a:gd name="connsiteX9" fmla="*/ 1342143 w 2008578"/>
              <a:gd name="connsiteY9" fmla="*/ 230657 h 1118191"/>
              <a:gd name="connsiteX10" fmla="*/ 1511545 w 2008578"/>
              <a:gd name="connsiteY10" fmla="*/ 133301 h 1118191"/>
              <a:gd name="connsiteX11" fmla="*/ 1511932 w 2008578"/>
              <a:gd name="connsiteY11" fmla="*/ 328685 h 1118191"/>
              <a:gd name="connsiteX12" fmla="*/ 1699220 w 2008578"/>
              <a:gd name="connsiteY12" fmla="*/ 273020 h 1118191"/>
              <a:gd name="connsiteX13" fmla="*/ 1654538 w 2008578"/>
              <a:gd name="connsiteY13" fmla="*/ 463227 h 1118191"/>
              <a:gd name="connsiteX14" fmla="*/ 1849613 w 2008578"/>
              <a:gd name="connsiteY14" fmla="*/ 452254 h 1118191"/>
              <a:gd name="connsiteX15" fmla="*/ 1762272 w 2008578"/>
              <a:gd name="connsiteY15" fmla="*/ 627028 h 1118191"/>
              <a:gd name="connsiteX16" fmla="*/ 1954620 w 2008578"/>
              <a:gd name="connsiteY16" fmla="*/ 661339 h 1118191"/>
              <a:gd name="connsiteX17" fmla="*/ 1829326 w 2008578"/>
              <a:gd name="connsiteY17" fmla="*/ 811262 h 1118191"/>
              <a:gd name="connsiteX18" fmla="*/ 2008578 w 2008578"/>
              <a:gd name="connsiteY18" fmla="*/ 889006 h 1118191"/>
              <a:gd name="connsiteX19" fmla="*/ 1852088 w 2008578"/>
              <a:gd name="connsiteY19" fmla="*/ 1005992 h 1118191"/>
              <a:gd name="connsiteX20" fmla="*/ 2002174 w 2008578"/>
              <a:gd name="connsiteY20" fmla="*/ 1118191 h 1118191"/>
              <a:gd name="connsiteX21" fmla="*/ 1781789 w 2008578"/>
              <a:gd name="connsiteY21" fmla="*/ 1118191 h 1118191"/>
              <a:gd name="connsiteX22" fmla="*/ 1793099 w 2008578"/>
              <a:gd name="connsiteY22" fmla="*/ 1005991 h 1118191"/>
              <a:gd name="connsiteX23" fmla="*/ 1004289 w 2008578"/>
              <a:gd name="connsiteY23" fmla="*/ 217181 h 1118191"/>
              <a:gd name="connsiteX24" fmla="*/ 215479 w 2008578"/>
              <a:gd name="connsiteY24" fmla="*/ 1005991 h 1118191"/>
              <a:gd name="connsiteX25" fmla="*/ 226790 w 2008578"/>
              <a:gd name="connsiteY25" fmla="*/ 1118191 h 1118191"/>
              <a:gd name="connsiteX26" fmla="*/ 154052 w 2008578"/>
              <a:gd name="connsiteY26" fmla="*/ 1118191 h 1118191"/>
              <a:gd name="connsiteX27" fmla="*/ 169014 w 2008578"/>
              <a:gd name="connsiteY27" fmla="*/ 1104019 h 1118191"/>
              <a:gd name="connsiteX28" fmla="*/ 0 w 2008578"/>
              <a:gd name="connsiteY28" fmla="*/ 1005991 h 1118191"/>
              <a:gd name="connsiteX29" fmla="*/ 169013 w 2008578"/>
              <a:gd name="connsiteY29" fmla="*/ 907963 h 1118191"/>
              <a:gd name="connsiteX30" fmla="*/ 27162 w 2008578"/>
              <a:gd name="connsiteY30" fmla="*/ 773601 h 1118191"/>
              <a:gd name="connsiteX31" fmla="*/ 214228 w 2008578"/>
              <a:gd name="connsiteY31" fmla="*/ 717192 h 1118191"/>
              <a:gd name="connsiteX32" fmla="*/ 107186 w 2008578"/>
              <a:gd name="connsiteY32" fmla="*/ 553737 h 1118191"/>
              <a:gd name="connsiteX33" fmla="*/ 302216 w 2008578"/>
              <a:gd name="connsiteY33" fmla="*/ 541990 h 1118191"/>
              <a:gd name="connsiteX34" fmla="*/ 235756 w 2008578"/>
              <a:gd name="connsiteY34" fmla="*/ 358256 h 1118191"/>
              <a:gd name="connsiteX35" fmla="*/ 428238 w 2008578"/>
              <a:gd name="connsiteY35" fmla="*/ 391802 h 1118191"/>
              <a:gd name="connsiteX36" fmla="*/ 405942 w 2008578"/>
              <a:gd name="connsiteY36" fmla="*/ 197695 h 1118191"/>
              <a:gd name="connsiteX37" fmla="*/ 585500 w 2008578"/>
              <a:gd name="connsiteY37" fmla="*/ 274727 h 1118191"/>
              <a:gd name="connsiteX38" fmla="*/ 608568 w 2008578"/>
              <a:gd name="connsiteY38" fmla="*/ 80708 h 1118191"/>
              <a:gd name="connsiteX39" fmla="*/ 765522 w 2008578"/>
              <a:gd name="connsiteY39" fmla="*/ 197072 h 1118191"/>
              <a:gd name="connsiteX40" fmla="*/ 832712 w 2008578"/>
              <a:gd name="connsiteY40" fmla="*/ 13604 h 1118191"/>
              <a:gd name="connsiteX41" fmla="*/ 958599 w 2008578"/>
              <a:gd name="connsiteY41" fmla="*/ 163028 h 111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008578" h="1118191">
                <a:moveTo>
                  <a:pt x="1004289" y="259840"/>
                </a:moveTo>
                <a:cubicBezTo>
                  <a:pt x="1416377" y="259840"/>
                  <a:pt x="1750440" y="593903"/>
                  <a:pt x="1750440" y="1005991"/>
                </a:cubicBezTo>
                <a:lnTo>
                  <a:pt x="1739130" y="1118191"/>
                </a:lnTo>
                <a:lnTo>
                  <a:pt x="269449" y="1118191"/>
                </a:lnTo>
                <a:lnTo>
                  <a:pt x="258138" y="1005991"/>
                </a:lnTo>
                <a:cubicBezTo>
                  <a:pt x="258138" y="593903"/>
                  <a:pt x="592201" y="259840"/>
                  <a:pt x="1004289" y="259840"/>
                </a:cubicBezTo>
                <a:close/>
                <a:moveTo>
                  <a:pt x="1066289" y="0"/>
                </a:moveTo>
                <a:lnTo>
                  <a:pt x="1154323" y="174427"/>
                </a:lnTo>
                <a:lnTo>
                  <a:pt x="1296707" y="40629"/>
                </a:lnTo>
                <a:lnTo>
                  <a:pt x="1342143" y="230657"/>
                </a:lnTo>
                <a:lnTo>
                  <a:pt x="1511545" y="133301"/>
                </a:lnTo>
                <a:lnTo>
                  <a:pt x="1511932" y="328685"/>
                </a:lnTo>
                <a:lnTo>
                  <a:pt x="1699220" y="273020"/>
                </a:lnTo>
                <a:lnTo>
                  <a:pt x="1654538" y="463227"/>
                </a:lnTo>
                <a:lnTo>
                  <a:pt x="1849613" y="452254"/>
                </a:lnTo>
                <a:lnTo>
                  <a:pt x="1762272" y="627028"/>
                </a:lnTo>
                <a:lnTo>
                  <a:pt x="1954620" y="661339"/>
                </a:lnTo>
                <a:lnTo>
                  <a:pt x="1829326" y="811262"/>
                </a:lnTo>
                <a:lnTo>
                  <a:pt x="2008578" y="889006"/>
                </a:lnTo>
                <a:lnTo>
                  <a:pt x="1852088" y="1005992"/>
                </a:lnTo>
                <a:lnTo>
                  <a:pt x="2002174" y="1118191"/>
                </a:lnTo>
                <a:lnTo>
                  <a:pt x="1781789" y="1118191"/>
                </a:lnTo>
                <a:lnTo>
                  <a:pt x="1793099" y="1005991"/>
                </a:lnTo>
                <a:cubicBezTo>
                  <a:pt x="1793099" y="570343"/>
                  <a:pt x="1439937" y="217181"/>
                  <a:pt x="1004289" y="217181"/>
                </a:cubicBezTo>
                <a:cubicBezTo>
                  <a:pt x="568641" y="217181"/>
                  <a:pt x="215479" y="570343"/>
                  <a:pt x="215479" y="1005991"/>
                </a:cubicBezTo>
                <a:lnTo>
                  <a:pt x="226790" y="1118191"/>
                </a:lnTo>
                <a:lnTo>
                  <a:pt x="154052" y="1118191"/>
                </a:lnTo>
                <a:lnTo>
                  <a:pt x="169014" y="1104019"/>
                </a:lnTo>
                <a:lnTo>
                  <a:pt x="0" y="1005991"/>
                </a:lnTo>
                <a:lnTo>
                  <a:pt x="169013" y="907963"/>
                </a:lnTo>
                <a:lnTo>
                  <a:pt x="27162" y="773601"/>
                </a:lnTo>
                <a:lnTo>
                  <a:pt x="214228" y="717192"/>
                </a:lnTo>
                <a:lnTo>
                  <a:pt x="107186" y="553737"/>
                </a:lnTo>
                <a:lnTo>
                  <a:pt x="302216" y="541990"/>
                </a:lnTo>
                <a:lnTo>
                  <a:pt x="235756" y="358256"/>
                </a:lnTo>
                <a:lnTo>
                  <a:pt x="428238" y="391802"/>
                </a:lnTo>
                <a:lnTo>
                  <a:pt x="405942" y="197695"/>
                </a:lnTo>
                <a:lnTo>
                  <a:pt x="585500" y="274727"/>
                </a:lnTo>
                <a:lnTo>
                  <a:pt x="608568" y="80708"/>
                </a:lnTo>
                <a:lnTo>
                  <a:pt x="765522" y="197072"/>
                </a:lnTo>
                <a:lnTo>
                  <a:pt x="832712" y="13604"/>
                </a:lnTo>
                <a:lnTo>
                  <a:pt x="958599" y="163028"/>
                </a:lnTo>
                <a:close/>
              </a:path>
            </a:pathLst>
          </a:custGeom>
          <a:solidFill>
            <a:srgbClr val="5FB4C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0" rtlCol="0" anchor="b">
            <a:normAutofit/>
          </a:bodyPr>
          <a:lstStyle/>
          <a:p>
            <a:pPr marL="0" algn="ctr" eaLnBrk="1">
              <a:lnSpc>
                <a:spcPct val="150000"/>
              </a:lnSpc>
            </a:pPr>
            <a:r>
              <a:rPr lang="en-US" altLang="zh-CN" sz="1350" b="1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A</a:t>
            </a:r>
            <a:endParaRPr lang="en-US" altLang="zh-CN" sz="1350" b="1" kern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6"/>
            </p:custDataLst>
          </p:nvPr>
        </p:nvCxnSpPr>
        <p:spPr>
          <a:xfrm>
            <a:off x="2546350" y="3479165"/>
            <a:ext cx="18745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 rot="20762994">
            <a:off x="2837180" y="2402205"/>
            <a:ext cx="671195" cy="1010285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任意多边形 16"/>
          <p:cNvSpPr/>
          <p:nvPr/>
        </p:nvSpPr>
        <p:spPr>
          <a:xfrm rot="747390">
            <a:off x="3134995" y="1785620"/>
            <a:ext cx="1235075" cy="1858645"/>
          </a:xfrm>
          <a:custGeom>
            <a:avLst/>
            <a:gdLst>
              <a:gd name="connsiteX0" fmla="*/ 0 w 1626577"/>
              <a:gd name="connsiteY0" fmla="*/ 0 h 2303585"/>
              <a:gd name="connsiteX1" fmla="*/ 1626577 w 1626577"/>
              <a:gd name="connsiteY1" fmla="*/ 0 h 2303585"/>
              <a:gd name="connsiteX2" fmla="*/ 1626577 w 1626577"/>
              <a:gd name="connsiteY2" fmla="*/ 1947811 h 2303585"/>
              <a:gd name="connsiteX3" fmla="*/ 15999 w 1626577"/>
              <a:gd name="connsiteY3" fmla="*/ 2303585 h 2303585"/>
              <a:gd name="connsiteX4" fmla="*/ 0 w 1626577"/>
              <a:gd name="connsiteY4" fmla="*/ 2303585 h 230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577" h="2303585">
                <a:moveTo>
                  <a:pt x="0" y="0"/>
                </a:moveTo>
                <a:lnTo>
                  <a:pt x="1626577" y="0"/>
                </a:lnTo>
                <a:lnTo>
                  <a:pt x="1626577" y="1947811"/>
                </a:lnTo>
                <a:lnTo>
                  <a:pt x="15999" y="2303585"/>
                </a:lnTo>
                <a:lnTo>
                  <a:pt x="0" y="2303585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270000" rtlCol="0" anchor="ctr">
            <a:normAutofit/>
          </a:bodyPr>
          <a:lstStyle/>
          <a:p>
            <a:pPr marL="0" algn="ctr" eaLnBrk="1">
              <a:lnSpc>
                <a:spcPct val="150000"/>
              </a:lnSpc>
            </a:pPr>
            <a:r>
              <a:rPr lang="en-US" altLang="zh-CN" sz="1350" b="1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应急管理职责分工不明确，管理混乱</a:t>
            </a:r>
            <a:endParaRPr lang="en-US" altLang="zh-CN" sz="1350" b="1" kern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2726055" y="3049270"/>
            <a:ext cx="726440" cy="429895"/>
          </a:xfrm>
          <a:custGeom>
            <a:avLst/>
            <a:gdLst>
              <a:gd name="connsiteX0" fmla="*/ 1004289 w 2008578"/>
              <a:gd name="connsiteY0" fmla="*/ 259840 h 1118191"/>
              <a:gd name="connsiteX1" fmla="*/ 1750440 w 2008578"/>
              <a:gd name="connsiteY1" fmla="*/ 1005991 h 1118191"/>
              <a:gd name="connsiteX2" fmla="*/ 1739130 w 2008578"/>
              <a:gd name="connsiteY2" fmla="*/ 1118191 h 1118191"/>
              <a:gd name="connsiteX3" fmla="*/ 269449 w 2008578"/>
              <a:gd name="connsiteY3" fmla="*/ 1118191 h 1118191"/>
              <a:gd name="connsiteX4" fmla="*/ 258138 w 2008578"/>
              <a:gd name="connsiteY4" fmla="*/ 1005991 h 1118191"/>
              <a:gd name="connsiteX5" fmla="*/ 1004289 w 2008578"/>
              <a:gd name="connsiteY5" fmla="*/ 259840 h 1118191"/>
              <a:gd name="connsiteX6" fmla="*/ 1066289 w 2008578"/>
              <a:gd name="connsiteY6" fmla="*/ 0 h 1118191"/>
              <a:gd name="connsiteX7" fmla="*/ 1154323 w 2008578"/>
              <a:gd name="connsiteY7" fmla="*/ 174427 h 1118191"/>
              <a:gd name="connsiteX8" fmla="*/ 1296707 w 2008578"/>
              <a:gd name="connsiteY8" fmla="*/ 40629 h 1118191"/>
              <a:gd name="connsiteX9" fmla="*/ 1342143 w 2008578"/>
              <a:gd name="connsiteY9" fmla="*/ 230657 h 1118191"/>
              <a:gd name="connsiteX10" fmla="*/ 1511545 w 2008578"/>
              <a:gd name="connsiteY10" fmla="*/ 133301 h 1118191"/>
              <a:gd name="connsiteX11" fmla="*/ 1511932 w 2008578"/>
              <a:gd name="connsiteY11" fmla="*/ 328685 h 1118191"/>
              <a:gd name="connsiteX12" fmla="*/ 1699220 w 2008578"/>
              <a:gd name="connsiteY12" fmla="*/ 273020 h 1118191"/>
              <a:gd name="connsiteX13" fmla="*/ 1654538 w 2008578"/>
              <a:gd name="connsiteY13" fmla="*/ 463227 h 1118191"/>
              <a:gd name="connsiteX14" fmla="*/ 1849613 w 2008578"/>
              <a:gd name="connsiteY14" fmla="*/ 452254 h 1118191"/>
              <a:gd name="connsiteX15" fmla="*/ 1762272 w 2008578"/>
              <a:gd name="connsiteY15" fmla="*/ 627028 h 1118191"/>
              <a:gd name="connsiteX16" fmla="*/ 1954620 w 2008578"/>
              <a:gd name="connsiteY16" fmla="*/ 661339 h 1118191"/>
              <a:gd name="connsiteX17" fmla="*/ 1829326 w 2008578"/>
              <a:gd name="connsiteY17" fmla="*/ 811262 h 1118191"/>
              <a:gd name="connsiteX18" fmla="*/ 2008578 w 2008578"/>
              <a:gd name="connsiteY18" fmla="*/ 889006 h 1118191"/>
              <a:gd name="connsiteX19" fmla="*/ 1852088 w 2008578"/>
              <a:gd name="connsiteY19" fmla="*/ 1005992 h 1118191"/>
              <a:gd name="connsiteX20" fmla="*/ 2002174 w 2008578"/>
              <a:gd name="connsiteY20" fmla="*/ 1118191 h 1118191"/>
              <a:gd name="connsiteX21" fmla="*/ 1781789 w 2008578"/>
              <a:gd name="connsiteY21" fmla="*/ 1118191 h 1118191"/>
              <a:gd name="connsiteX22" fmla="*/ 1793099 w 2008578"/>
              <a:gd name="connsiteY22" fmla="*/ 1005991 h 1118191"/>
              <a:gd name="connsiteX23" fmla="*/ 1004289 w 2008578"/>
              <a:gd name="connsiteY23" fmla="*/ 217181 h 1118191"/>
              <a:gd name="connsiteX24" fmla="*/ 215479 w 2008578"/>
              <a:gd name="connsiteY24" fmla="*/ 1005991 h 1118191"/>
              <a:gd name="connsiteX25" fmla="*/ 226790 w 2008578"/>
              <a:gd name="connsiteY25" fmla="*/ 1118191 h 1118191"/>
              <a:gd name="connsiteX26" fmla="*/ 154052 w 2008578"/>
              <a:gd name="connsiteY26" fmla="*/ 1118191 h 1118191"/>
              <a:gd name="connsiteX27" fmla="*/ 169014 w 2008578"/>
              <a:gd name="connsiteY27" fmla="*/ 1104019 h 1118191"/>
              <a:gd name="connsiteX28" fmla="*/ 0 w 2008578"/>
              <a:gd name="connsiteY28" fmla="*/ 1005991 h 1118191"/>
              <a:gd name="connsiteX29" fmla="*/ 169013 w 2008578"/>
              <a:gd name="connsiteY29" fmla="*/ 907963 h 1118191"/>
              <a:gd name="connsiteX30" fmla="*/ 27162 w 2008578"/>
              <a:gd name="connsiteY30" fmla="*/ 773601 h 1118191"/>
              <a:gd name="connsiteX31" fmla="*/ 214228 w 2008578"/>
              <a:gd name="connsiteY31" fmla="*/ 717192 h 1118191"/>
              <a:gd name="connsiteX32" fmla="*/ 107186 w 2008578"/>
              <a:gd name="connsiteY32" fmla="*/ 553737 h 1118191"/>
              <a:gd name="connsiteX33" fmla="*/ 302216 w 2008578"/>
              <a:gd name="connsiteY33" fmla="*/ 541990 h 1118191"/>
              <a:gd name="connsiteX34" fmla="*/ 235756 w 2008578"/>
              <a:gd name="connsiteY34" fmla="*/ 358256 h 1118191"/>
              <a:gd name="connsiteX35" fmla="*/ 428238 w 2008578"/>
              <a:gd name="connsiteY35" fmla="*/ 391802 h 1118191"/>
              <a:gd name="connsiteX36" fmla="*/ 405942 w 2008578"/>
              <a:gd name="connsiteY36" fmla="*/ 197695 h 1118191"/>
              <a:gd name="connsiteX37" fmla="*/ 585500 w 2008578"/>
              <a:gd name="connsiteY37" fmla="*/ 274727 h 1118191"/>
              <a:gd name="connsiteX38" fmla="*/ 608568 w 2008578"/>
              <a:gd name="connsiteY38" fmla="*/ 80708 h 1118191"/>
              <a:gd name="connsiteX39" fmla="*/ 765522 w 2008578"/>
              <a:gd name="connsiteY39" fmla="*/ 197072 h 1118191"/>
              <a:gd name="connsiteX40" fmla="*/ 832712 w 2008578"/>
              <a:gd name="connsiteY40" fmla="*/ 13604 h 1118191"/>
              <a:gd name="connsiteX41" fmla="*/ 958599 w 2008578"/>
              <a:gd name="connsiteY41" fmla="*/ 163028 h 111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008578" h="1118191">
                <a:moveTo>
                  <a:pt x="1004289" y="259840"/>
                </a:moveTo>
                <a:cubicBezTo>
                  <a:pt x="1416377" y="259840"/>
                  <a:pt x="1750440" y="593903"/>
                  <a:pt x="1750440" y="1005991"/>
                </a:cubicBezTo>
                <a:lnTo>
                  <a:pt x="1739130" y="1118191"/>
                </a:lnTo>
                <a:lnTo>
                  <a:pt x="269449" y="1118191"/>
                </a:lnTo>
                <a:lnTo>
                  <a:pt x="258138" y="1005991"/>
                </a:lnTo>
                <a:cubicBezTo>
                  <a:pt x="258138" y="593903"/>
                  <a:pt x="592201" y="259840"/>
                  <a:pt x="1004289" y="259840"/>
                </a:cubicBezTo>
                <a:close/>
                <a:moveTo>
                  <a:pt x="1066289" y="0"/>
                </a:moveTo>
                <a:lnTo>
                  <a:pt x="1154323" y="174427"/>
                </a:lnTo>
                <a:lnTo>
                  <a:pt x="1296707" y="40629"/>
                </a:lnTo>
                <a:lnTo>
                  <a:pt x="1342143" y="230657"/>
                </a:lnTo>
                <a:lnTo>
                  <a:pt x="1511545" y="133301"/>
                </a:lnTo>
                <a:lnTo>
                  <a:pt x="1511932" y="328685"/>
                </a:lnTo>
                <a:lnTo>
                  <a:pt x="1699220" y="273020"/>
                </a:lnTo>
                <a:lnTo>
                  <a:pt x="1654538" y="463227"/>
                </a:lnTo>
                <a:lnTo>
                  <a:pt x="1849613" y="452254"/>
                </a:lnTo>
                <a:lnTo>
                  <a:pt x="1762272" y="627028"/>
                </a:lnTo>
                <a:lnTo>
                  <a:pt x="1954620" y="661339"/>
                </a:lnTo>
                <a:lnTo>
                  <a:pt x="1829326" y="811262"/>
                </a:lnTo>
                <a:lnTo>
                  <a:pt x="2008578" y="889006"/>
                </a:lnTo>
                <a:lnTo>
                  <a:pt x="1852088" y="1005992"/>
                </a:lnTo>
                <a:lnTo>
                  <a:pt x="2002174" y="1118191"/>
                </a:lnTo>
                <a:lnTo>
                  <a:pt x="1781789" y="1118191"/>
                </a:lnTo>
                <a:lnTo>
                  <a:pt x="1793099" y="1005991"/>
                </a:lnTo>
                <a:cubicBezTo>
                  <a:pt x="1793099" y="570343"/>
                  <a:pt x="1439937" y="217181"/>
                  <a:pt x="1004289" y="217181"/>
                </a:cubicBezTo>
                <a:cubicBezTo>
                  <a:pt x="568641" y="217181"/>
                  <a:pt x="215479" y="570343"/>
                  <a:pt x="215479" y="1005991"/>
                </a:cubicBezTo>
                <a:lnTo>
                  <a:pt x="226790" y="1118191"/>
                </a:lnTo>
                <a:lnTo>
                  <a:pt x="154052" y="1118191"/>
                </a:lnTo>
                <a:lnTo>
                  <a:pt x="169014" y="1104019"/>
                </a:lnTo>
                <a:lnTo>
                  <a:pt x="0" y="1005991"/>
                </a:lnTo>
                <a:lnTo>
                  <a:pt x="169013" y="907963"/>
                </a:lnTo>
                <a:lnTo>
                  <a:pt x="27162" y="773601"/>
                </a:lnTo>
                <a:lnTo>
                  <a:pt x="214228" y="717192"/>
                </a:lnTo>
                <a:lnTo>
                  <a:pt x="107186" y="553737"/>
                </a:lnTo>
                <a:lnTo>
                  <a:pt x="302216" y="541990"/>
                </a:lnTo>
                <a:lnTo>
                  <a:pt x="235756" y="358256"/>
                </a:lnTo>
                <a:lnTo>
                  <a:pt x="428238" y="391802"/>
                </a:lnTo>
                <a:lnTo>
                  <a:pt x="405942" y="197695"/>
                </a:lnTo>
                <a:lnTo>
                  <a:pt x="585500" y="274727"/>
                </a:lnTo>
                <a:lnTo>
                  <a:pt x="608568" y="80708"/>
                </a:lnTo>
                <a:lnTo>
                  <a:pt x="765522" y="197072"/>
                </a:lnTo>
                <a:lnTo>
                  <a:pt x="832712" y="13604"/>
                </a:lnTo>
                <a:lnTo>
                  <a:pt x="958599" y="163028"/>
                </a:lnTo>
                <a:close/>
              </a:path>
            </a:pathLst>
          </a:custGeom>
          <a:solidFill>
            <a:srgbClr val="5FB4C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0" rtlCol="0" anchor="b">
            <a:normAutofit/>
          </a:bodyPr>
          <a:lstStyle/>
          <a:p>
            <a:pPr marL="0" algn="ctr" eaLnBrk="1">
              <a:lnSpc>
                <a:spcPct val="150000"/>
              </a:lnSpc>
            </a:pPr>
            <a:r>
              <a:rPr lang="en-US" altLang="zh-CN" sz="1350" b="1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B</a:t>
            </a:r>
            <a:endParaRPr lang="en-US" altLang="zh-CN" sz="1350" b="1" kern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cxnSp>
        <p:nvCxnSpPr>
          <p:cNvPr id="21" name="直接连接符 20"/>
          <p:cNvCxnSpPr/>
          <p:nvPr>
            <p:custDataLst>
              <p:tags r:id="rId8"/>
            </p:custDataLst>
          </p:nvPr>
        </p:nvCxnSpPr>
        <p:spPr>
          <a:xfrm>
            <a:off x="4667250" y="3479165"/>
            <a:ext cx="18745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 rot="20762994">
            <a:off x="4958080" y="2402205"/>
            <a:ext cx="671195" cy="1010285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任意多边形 22"/>
          <p:cNvSpPr/>
          <p:nvPr/>
        </p:nvSpPr>
        <p:spPr>
          <a:xfrm rot="747390">
            <a:off x="5255895" y="1785620"/>
            <a:ext cx="1235075" cy="1858645"/>
          </a:xfrm>
          <a:custGeom>
            <a:avLst/>
            <a:gdLst>
              <a:gd name="connsiteX0" fmla="*/ 0 w 1626577"/>
              <a:gd name="connsiteY0" fmla="*/ 0 h 2303585"/>
              <a:gd name="connsiteX1" fmla="*/ 1626577 w 1626577"/>
              <a:gd name="connsiteY1" fmla="*/ 0 h 2303585"/>
              <a:gd name="connsiteX2" fmla="*/ 1626577 w 1626577"/>
              <a:gd name="connsiteY2" fmla="*/ 1947811 h 2303585"/>
              <a:gd name="connsiteX3" fmla="*/ 15999 w 1626577"/>
              <a:gd name="connsiteY3" fmla="*/ 2303585 h 2303585"/>
              <a:gd name="connsiteX4" fmla="*/ 0 w 1626577"/>
              <a:gd name="connsiteY4" fmla="*/ 2303585 h 230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577" h="2303585">
                <a:moveTo>
                  <a:pt x="0" y="0"/>
                </a:moveTo>
                <a:lnTo>
                  <a:pt x="1626577" y="0"/>
                </a:lnTo>
                <a:lnTo>
                  <a:pt x="1626577" y="1947811"/>
                </a:lnTo>
                <a:lnTo>
                  <a:pt x="15999" y="2303585"/>
                </a:lnTo>
                <a:lnTo>
                  <a:pt x="0" y="2303585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270000" rtlCol="0" anchor="ctr">
            <a:normAutofit/>
          </a:bodyPr>
          <a:lstStyle/>
          <a:p>
            <a:pPr marL="0" algn="ctr" eaLnBrk="1">
              <a:lnSpc>
                <a:spcPct val="150000"/>
              </a:lnSpc>
            </a:pPr>
            <a:r>
              <a:rPr lang="en-US" altLang="zh-CN" sz="1350" b="1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应急设施、物资和装备缺乏</a:t>
            </a:r>
            <a:endParaRPr lang="en-US" altLang="zh-CN" sz="1350" b="1" kern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4846955" y="3049270"/>
            <a:ext cx="726440" cy="429895"/>
          </a:xfrm>
          <a:custGeom>
            <a:avLst/>
            <a:gdLst>
              <a:gd name="connsiteX0" fmla="*/ 1004289 w 2008578"/>
              <a:gd name="connsiteY0" fmla="*/ 259840 h 1118191"/>
              <a:gd name="connsiteX1" fmla="*/ 1750440 w 2008578"/>
              <a:gd name="connsiteY1" fmla="*/ 1005991 h 1118191"/>
              <a:gd name="connsiteX2" fmla="*/ 1739130 w 2008578"/>
              <a:gd name="connsiteY2" fmla="*/ 1118191 h 1118191"/>
              <a:gd name="connsiteX3" fmla="*/ 269449 w 2008578"/>
              <a:gd name="connsiteY3" fmla="*/ 1118191 h 1118191"/>
              <a:gd name="connsiteX4" fmla="*/ 258138 w 2008578"/>
              <a:gd name="connsiteY4" fmla="*/ 1005991 h 1118191"/>
              <a:gd name="connsiteX5" fmla="*/ 1004289 w 2008578"/>
              <a:gd name="connsiteY5" fmla="*/ 259840 h 1118191"/>
              <a:gd name="connsiteX6" fmla="*/ 1066289 w 2008578"/>
              <a:gd name="connsiteY6" fmla="*/ 0 h 1118191"/>
              <a:gd name="connsiteX7" fmla="*/ 1154323 w 2008578"/>
              <a:gd name="connsiteY7" fmla="*/ 174427 h 1118191"/>
              <a:gd name="connsiteX8" fmla="*/ 1296707 w 2008578"/>
              <a:gd name="connsiteY8" fmla="*/ 40629 h 1118191"/>
              <a:gd name="connsiteX9" fmla="*/ 1342143 w 2008578"/>
              <a:gd name="connsiteY9" fmla="*/ 230657 h 1118191"/>
              <a:gd name="connsiteX10" fmla="*/ 1511545 w 2008578"/>
              <a:gd name="connsiteY10" fmla="*/ 133301 h 1118191"/>
              <a:gd name="connsiteX11" fmla="*/ 1511932 w 2008578"/>
              <a:gd name="connsiteY11" fmla="*/ 328685 h 1118191"/>
              <a:gd name="connsiteX12" fmla="*/ 1699220 w 2008578"/>
              <a:gd name="connsiteY12" fmla="*/ 273020 h 1118191"/>
              <a:gd name="connsiteX13" fmla="*/ 1654538 w 2008578"/>
              <a:gd name="connsiteY13" fmla="*/ 463227 h 1118191"/>
              <a:gd name="connsiteX14" fmla="*/ 1849613 w 2008578"/>
              <a:gd name="connsiteY14" fmla="*/ 452254 h 1118191"/>
              <a:gd name="connsiteX15" fmla="*/ 1762272 w 2008578"/>
              <a:gd name="connsiteY15" fmla="*/ 627028 h 1118191"/>
              <a:gd name="connsiteX16" fmla="*/ 1954620 w 2008578"/>
              <a:gd name="connsiteY16" fmla="*/ 661339 h 1118191"/>
              <a:gd name="connsiteX17" fmla="*/ 1829326 w 2008578"/>
              <a:gd name="connsiteY17" fmla="*/ 811262 h 1118191"/>
              <a:gd name="connsiteX18" fmla="*/ 2008578 w 2008578"/>
              <a:gd name="connsiteY18" fmla="*/ 889006 h 1118191"/>
              <a:gd name="connsiteX19" fmla="*/ 1852088 w 2008578"/>
              <a:gd name="connsiteY19" fmla="*/ 1005992 h 1118191"/>
              <a:gd name="connsiteX20" fmla="*/ 2002174 w 2008578"/>
              <a:gd name="connsiteY20" fmla="*/ 1118191 h 1118191"/>
              <a:gd name="connsiteX21" fmla="*/ 1781789 w 2008578"/>
              <a:gd name="connsiteY21" fmla="*/ 1118191 h 1118191"/>
              <a:gd name="connsiteX22" fmla="*/ 1793099 w 2008578"/>
              <a:gd name="connsiteY22" fmla="*/ 1005991 h 1118191"/>
              <a:gd name="connsiteX23" fmla="*/ 1004289 w 2008578"/>
              <a:gd name="connsiteY23" fmla="*/ 217181 h 1118191"/>
              <a:gd name="connsiteX24" fmla="*/ 215479 w 2008578"/>
              <a:gd name="connsiteY24" fmla="*/ 1005991 h 1118191"/>
              <a:gd name="connsiteX25" fmla="*/ 226790 w 2008578"/>
              <a:gd name="connsiteY25" fmla="*/ 1118191 h 1118191"/>
              <a:gd name="connsiteX26" fmla="*/ 154052 w 2008578"/>
              <a:gd name="connsiteY26" fmla="*/ 1118191 h 1118191"/>
              <a:gd name="connsiteX27" fmla="*/ 169014 w 2008578"/>
              <a:gd name="connsiteY27" fmla="*/ 1104019 h 1118191"/>
              <a:gd name="connsiteX28" fmla="*/ 0 w 2008578"/>
              <a:gd name="connsiteY28" fmla="*/ 1005991 h 1118191"/>
              <a:gd name="connsiteX29" fmla="*/ 169013 w 2008578"/>
              <a:gd name="connsiteY29" fmla="*/ 907963 h 1118191"/>
              <a:gd name="connsiteX30" fmla="*/ 27162 w 2008578"/>
              <a:gd name="connsiteY30" fmla="*/ 773601 h 1118191"/>
              <a:gd name="connsiteX31" fmla="*/ 214228 w 2008578"/>
              <a:gd name="connsiteY31" fmla="*/ 717192 h 1118191"/>
              <a:gd name="connsiteX32" fmla="*/ 107186 w 2008578"/>
              <a:gd name="connsiteY32" fmla="*/ 553737 h 1118191"/>
              <a:gd name="connsiteX33" fmla="*/ 302216 w 2008578"/>
              <a:gd name="connsiteY33" fmla="*/ 541990 h 1118191"/>
              <a:gd name="connsiteX34" fmla="*/ 235756 w 2008578"/>
              <a:gd name="connsiteY34" fmla="*/ 358256 h 1118191"/>
              <a:gd name="connsiteX35" fmla="*/ 428238 w 2008578"/>
              <a:gd name="connsiteY35" fmla="*/ 391802 h 1118191"/>
              <a:gd name="connsiteX36" fmla="*/ 405942 w 2008578"/>
              <a:gd name="connsiteY36" fmla="*/ 197695 h 1118191"/>
              <a:gd name="connsiteX37" fmla="*/ 585500 w 2008578"/>
              <a:gd name="connsiteY37" fmla="*/ 274727 h 1118191"/>
              <a:gd name="connsiteX38" fmla="*/ 608568 w 2008578"/>
              <a:gd name="connsiteY38" fmla="*/ 80708 h 1118191"/>
              <a:gd name="connsiteX39" fmla="*/ 765522 w 2008578"/>
              <a:gd name="connsiteY39" fmla="*/ 197072 h 1118191"/>
              <a:gd name="connsiteX40" fmla="*/ 832712 w 2008578"/>
              <a:gd name="connsiteY40" fmla="*/ 13604 h 1118191"/>
              <a:gd name="connsiteX41" fmla="*/ 958599 w 2008578"/>
              <a:gd name="connsiteY41" fmla="*/ 163028 h 111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008578" h="1118191">
                <a:moveTo>
                  <a:pt x="1004289" y="259840"/>
                </a:moveTo>
                <a:cubicBezTo>
                  <a:pt x="1416377" y="259840"/>
                  <a:pt x="1750440" y="593903"/>
                  <a:pt x="1750440" y="1005991"/>
                </a:cubicBezTo>
                <a:lnTo>
                  <a:pt x="1739130" y="1118191"/>
                </a:lnTo>
                <a:lnTo>
                  <a:pt x="269449" y="1118191"/>
                </a:lnTo>
                <a:lnTo>
                  <a:pt x="258138" y="1005991"/>
                </a:lnTo>
                <a:cubicBezTo>
                  <a:pt x="258138" y="593903"/>
                  <a:pt x="592201" y="259840"/>
                  <a:pt x="1004289" y="259840"/>
                </a:cubicBezTo>
                <a:close/>
                <a:moveTo>
                  <a:pt x="1066289" y="0"/>
                </a:moveTo>
                <a:lnTo>
                  <a:pt x="1154323" y="174427"/>
                </a:lnTo>
                <a:lnTo>
                  <a:pt x="1296707" y="40629"/>
                </a:lnTo>
                <a:lnTo>
                  <a:pt x="1342143" y="230657"/>
                </a:lnTo>
                <a:lnTo>
                  <a:pt x="1511545" y="133301"/>
                </a:lnTo>
                <a:lnTo>
                  <a:pt x="1511932" y="328685"/>
                </a:lnTo>
                <a:lnTo>
                  <a:pt x="1699220" y="273020"/>
                </a:lnTo>
                <a:lnTo>
                  <a:pt x="1654538" y="463227"/>
                </a:lnTo>
                <a:lnTo>
                  <a:pt x="1849613" y="452254"/>
                </a:lnTo>
                <a:lnTo>
                  <a:pt x="1762272" y="627028"/>
                </a:lnTo>
                <a:lnTo>
                  <a:pt x="1954620" y="661339"/>
                </a:lnTo>
                <a:lnTo>
                  <a:pt x="1829326" y="811262"/>
                </a:lnTo>
                <a:lnTo>
                  <a:pt x="2008578" y="889006"/>
                </a:lnTo>
                <a:lnTo>
                  <a:pt x="1852088" y="1005992"/>
                </a:lnTo>
                <a:lnTo>
                  <a:pt x="2002174" y="1118191"/>
                </a:lnTo>
                <a:lnTo>
                  <a:pt x="1781789" y="1118191"/>
                </a:lnTo>
                <a:lnTo>
                  <a:pt x="1793099" y="1005991"/>
                </a:lnTo>
                <a:cubicBezTo>
                  <a:pt x="1793099" y="570343"/>
                  <a:pt x="1439937" y="217181"/>
                  <a:pt x="1004289" y="217181"/>
                </a:cubicBezTo>
                <a:cubicBezTo>
                  <a:pt x="568641" y="217181"/>
                  <a:pt x="215479" y="570343"/>
                  <a:pt x="215479" y="1005991"/>
                </a:cubicBezTo>
                <a:lnTo>
                  <a:pt x="226790" y="1118191"/>
                </a:lnTo>
                <a:lnTo>
                  <a:pt x="154052" y="1118191"/>
                </a:lnTo>
                <a:lnTo>
                  <a:pt x="169014" y="1104019"/>
                </a:lnTo>
                <a:lnTo>
                  <a:pt x="0" y="1005991"/>
                </a:lnTo>
                <a:lnTo>
                  <a:pt x="169013" y="907963"/>
                </a:lnTo>
                <a:lnTo>
                  <a:pt x="27162" y="773601"/>
                </a:lnTo>
                <a:lnTo>
                  <a:pt x="214228" y="717192"/>
                </a:lnTo>
                <a:lnTo>
                  <a:pt x="107186" y="553737"/>
                </a:lnTo>
                <a:lnTo>
                  <a:pt x="302216" y="541990"/>
                </a:lnTo>
                <a:lnTo>
                  <a:pt x="235756" y="358256"/>
                </a:lnTo>
                <a:lnTo>
                  <a:pt x="428238" y="391802"/>
                </a:lnTo>
                <a:lnTo>
                  <a:pt x="405942" y="197695"/>
                </a:lnTo>
                <a:lnTo>
                  <a:pt x="585500" y="274727"/>
                </a:lnTo>
                <a:lnTo>
                  <a:pt x="608568" y="80708"/>
                </a:lnTo>
                <a:lnTo>
                  <a:pt x="765522" y="197072"/>
                </a:lnTo>
                <a:lnTo>
                  <a:pt x="832712" y="13604"/>
                </a:lnTo>
                <a:lnTo>
                  <a:pt x="958599" y="163028"/>
                </a:lnTo>
                <a:close/>
              </a:path>
            </a:pathLst>
          </a:custGeom>
          <a:solidFill>
            <a:srgbClr val="5FB4C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0" rtlCol="0" anchor="b">
            <a:normAutofit/>
          </a:bodyPr>
          <a:lstStyle/>
          <a:p>
            <a:pPr marL="0" algn="ctr" eaLnBrk="1">
              <a:lnSpc>
                <a:spcPct val="150000"/>
              </a:lnSpc>
            </a:pPr>
            <a:r>
              <a:rPr lang="en-US" altLang="zh-CN" sz="1350" b="1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C</a:t>
            </a:r>
            <a:endParaRPr lang="en-US" altLang="zh-CN" sz="1350" b="1" kern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cxnSp>
        <p:nvCxnSpPr>
          <p:cNvPr id="41" name="直接连接符 40"/>
          <p:cNvCxnSpPr/>
          <p:nvPr>
            <p:custDataLst>
              <p:tags r:id="rId10"/>
            </p:custDataLst>
          </p:nvPr>
        </p:nvCxnSpPr>
        <p:spPr>
          <a:xfrm>
            <a:off x="6787515" y="3479165"/>
            <a:ext cx="18745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>
            <p:custDataLst>
              <p:tags r:id="rId11"/>
            </p:custDataLst>
          </p:nvPr>
        </p:nvSpPr>
        <p:spPr>
          <a:xfrm rot="20762994">
            <a:off x="7078345" y="2402205"/>
            <a:ext cx="671195" cy="1010285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任意多边形 43"/>
          <p:cNvSpPr/>
          <p:nvPr/>
        </p:nvSpPr>
        <p:spPr>
          <a:xfrm rot="747390">
            <a:off x="7376160" y="1785620"/>
            <a:ext cx="1235075" cy="1858645"/>
          </a:xfrm>
          <a:custGeom>
            <a:avLst/>
            <a:gdLst>
              <a:gd name="connsiteX0" fmla="*/ 0 w 1626577"/>
              <a:gd name="connsiteY0" fmla="*/ 0 h 2303585"/>
              <a:gd name="connsiteX1" fmla="*/ 1626577 w 1626577"/>
              <a:gd name="connsiteY1" fmla="*/ 0 h 2303585"/>
              <a:gd name="connsiteX2" fmla="*/ 1626577 w 1626577"/>
              <a:gd name="connsiteY2" fmla="*/ 1947811 h 2303585"/>
              <a:gd name="connsiteX3" fmla="*/ 15999 w 1626577"/>
              <a:gd name="connsiteY3" fmla="*/ 2303585 h 2303585"/>
              <a:gd name="connsiteX4" fmla="*/ 0 w 1626577"/>
              <a:gd name="connsiteY4" fmla="*/ 2303585 h 230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577" h="2303585">
                <a:moveTo>
                  <a:pt x="0" y="0"/>
                </a:moveTo>
                <a:lnTo>
                  <a:pt x="1626577" y="0"/>
                </a:lnTo>
                <a:lnTo>
                  <a:pt x="1626577" y="1947811"/>
                </a:lnTo>
                <a:lnTo>
                  <a:pt x="15999" y="2303585"/>
                </a:lnTo>
                <a:lnTo>
                  <a:pt x="0" y="2303585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270000" rtlCol="0" anchor="ctr">
            <a:normAutofit/>
          </a:bodyPr>
          <a:lstStyle/>
          <a:p>
            <a:pPr marL="0" algn="ctr" eaLnBrk="1">
              <a:lnSpc>
                <a:spcPct val="150000"/>
              </a:lnSpc>
            </a:pPr>
            <a:r>
              <a:rPr lang="en-US" altLang="zh-CN" sz="1350" b="1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现场盲目或错误施救</a:t>
            </a:r>
            <a:endParaRPr lang="en-US" altLang="zh-CN" sz="1350" b="1" kern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6967220" y="3049270"/>
            <a:ext cx="726440" cy="429895"/>
          </a:xfrm>
          <a:custGeom>
            <a:avLst/>
            <a:gdLst>
              <a:gd name="connsiteX0" fmla="*/ 1004289 w 2008578"/>
              <a:gd name="connsiteY0" fmla="*/ 259840 h 1118191"/>
              <a:gd name="connsiteX1" fmla="*/ 1750440 w 2008578"/>
              <a:gd name="connsiteY1" fmla="*/ 1005991 h 1118191"/>
              <a:gd name="connsiteX2" fmla="*/ 1739130 w 2008578"/>
              <a:gd name="connsiteY2" fmla="*/ 1118191 h 1118191"/>
              <a:gd name="connsiteX3" fmla="*/ 269449 w 2008578"/>
              <a:gd name="connsiteY3" fmla="*/ 1118191 h 1118191"/>
              <a:gd name="connsiteX4" fmla="*/ 258138 w 2008578"/>
              <a:gd name="connsiteY4" fmla="*/ 1005991 h 1118191"/>
              <a:gd name="connsiteX5" fmla="*/ 1004289 w 2008578"/>
              <a:gd name="connsiteY5" fmla="*/ 259840 h 1118191"/>
              <a:gd name="connsiteX6" fmla="*/ 1066289 w 2008578"/>
              <a:gd name="connsiteY6" fmla="*/ 0 h 1118191"/>
              <a:gd name="connsiteX7" fmla="*/ 1154323 w 2008578"/>
              <a:gd name="connsiteY7" fmla="*/ 174427 h 1118191"/>
              <a:gd name="connsiteX8" fmla="*/ 1296707 w 2008578"/>
              <a:gd name="connsiteY8" fmla="*/ 40629 h 1118191"/>
              <a:gd name="connsiteX9" fmla="*/ 1342143 w 2008578"/>
              <a:gd name="connsiteY9" fmla="*/ 230657 h 1118191"/>
              <a:gd name="connsiteX10" fmla="*/ 1511545 w 2008578"/>
              <a:gd name="connsiteY10" fmla="*/ 133301 h 1118191"/>
              <a:gd name="connsiteX11" fmla="*/ 1511932 w 2008578"/>
              <a:gd name="connsiteY11" fmla="*/ 328685 h 1118191"/>
              <a:gd name="connsiteX12" fmla="*/ 1699220 w 2008578"/>
              <a:gd name="connsiteY12" fmla="*/ 273020 h 1118191"/>
              <a:gd name="connsiteX13" fmla="*/ 1654538 w 2008578"/>
              <a:gd name="connsiteY13" fmla="*/ 463227 h 1118191"/>
              <a:gd name="connsiteX14" fmla="*/ 1849613 w 2008578"/>
              <a:gd name="connsiteY14" fmla="*/ 452254 h 1118191"/>
              <a:gd name="connsiteX15" fmla="*/ 1762272 w 2008578"/>
              <a:gd name="connsiteY15" fmla="*/ 627028 h 1118191"/>
              <a:gd name="connsiteX16" fmla="*/ 1954620 w 2008578"/>
              <a:gd name="connsiteY16" fmla="*/ 661339 h 1118191"/>
              <a:gd name="connsiteX17" fmla="*/ 1829326 w 2008578"/>
              <a:gd name="connsiteY17" fmla="*/ 811262 h 1118191"/>
              <a:gd name="connsiteX18" fmla="*/ 2008578 w 2008578"/>
              <a:gd name="connsiteY18" fmla="*/ 889006 h 1118191"/>
              <a:gd name="connsiteX19" fmla="*/ 1852088 w 2008578"/>
              <a:gd name="connsiteY19" fmla="*/ 1005992 h 1118191"/>
              <a:gd name="connsiteX20" fmla="*/ 2002174 w 2008578"/>
              <a:gd name="connsiteY20" fmla="*/ 1118191 h 1118191"/>
              <a:gd name="connsiteX21" fmla="*/ 1781789 w 2008578"/>
              <a:gd name="connsiteY21" fmla="*/ 1118191 h 1118191"/>
              <a:gd name="connsiteX22" fmla="*/ 1793099 w 2008578"/>
              <a:gd name="connsiteY22" fmla="*/ 1005991 h 1118191"/>
              <a:gd name="connsiteX23" fmla="*/ 1004289 w 2008578"/>
              <a:gd name="connsiteY23" fmla="*/ 217181 h 1118191"/>
              <a:gd name="connsiteX24" fmla="*/ 215479 w 2008578"/>
              <a:gd name="connsiteY24" fmla="*/ 1005991 h 1118191"/>
              <a:gd name="connsiteX25" fmla="*/ 226790 w 2008578"/>
              <a:gd name="connsiteY25" fmla="*/ 1118191 h 1118191"/>
              <a:gd name="connsiteX26" fmla="*/ 154052 w 2008578"/>
              <a:gd name="connsiteY26" fmla="*/ 1118191 h 1118191"/>
              <a:gd name="connsiteX27" fmla="*/ 169014 w 2008578"/>
              <a:gd name="connsiteY27" fmla="*/ 1104019 h 1118191"/>
              <a:gd name="connsiteX28" fmla="*/ 0 w 2008578"/>
              <a:gd name="connsiteY28" fmla="*/ 1005991 h 1118191"/>
              <a:gd name="connsiteX29" fmla="*/ 169013 w 2008578"/>
              <a:gd name="connsiteY29" fmla="*/ 907963 h 1118191"/>
              <a:gd name="connsiteX30" fmla="*/ 27162 w 2008578"/>
              <a:gd name="connsiteY30" fmla="*/ 773601 h 1118191"/>
              <a:gd name="connsiteX31" fmla="*/ 214228 w 2008578"/>
              <a:gd name="connsiteY31" fmla="*/ 717192 h 1118191"/>
              <a:gd name="connsiteX32" fmla="*/ 107186 w 2008578"/>
              <a:gd name="connsiteY32" fmla="*/ 553737 h 1118191"/>
              <a:gd name="connsiteX33" fmla="*/ 302216 w 2008578"/>
              <a:gd name="connsiteY33" fmla="*/ 541990 h 1118191"/>
              <a:gd name="connsiteX34" fmla="*/ 235756 w 2008578"/>
              <a:gd name="connsiteY34" fmla="*/ 358256 h 1118191"/>
              <a:gd name="connsiteX35" fmla="*/ 428238 w 2008578"/>
              <a:gd name="connsiteY35" fmla="*/ 391802 h 1118191"/>
              <a:gd name="connsiteX36" fmla="*/ 405942 w 2008578"/>
              <a:gd name="connsiteY36" fmla="*/ 197695 h 1118191"/>
              <a:gd name="connsiteX37" fmla="*/ 585500 w 2008578"/>
              <a:gd name="connsiteY37" fmla="*/ 274727 h 1118191"/>
              <a:gd name="connsiteX38" fmla="*/ 608568 w 2008578"/>
              <a:gd name="connsiteY38" fmla="*/ 80708 h 1118191"/>
              <a:gd name="connsiteX39" fmla="*/ 765522 w 2008578"/>
              <a:gd name="connsiteY39" fmla="*/ 197072 h 1118191"/>
              <a:gd name="connsiteX40" fmla="*/ 832712 w 2008578"/>
              <a:gd name="connsiteY40" fmla="*/ 13604 h 1118191"/>
              <a:gd name="connsiteX41" fmla="*/ 958599 w 2008578"/>
              <a:gd name="connsiteY41" fmla="*/ 163028 h 111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008578" h="1118191">
                <a:moveTo>
                  <a:pt x="1004289" y="259840"/>
                </a:moveTo>
                <a:cubicBezTo>
                  <a:pt x="1416377" y="259840"/>
                  <a:pt x="1750440" y="593903"/>
                  <a:pt x="1750440" y="1005991"/>
                </a:cubicBezTo>
                <a:lnTo>
                  <a:pt x="1739130" y="1118191"/>
                </a:lnTo>
                <a:lnTo>
                  <a:pt x="269449" y="1118191"/>
                </a:lnTo>
                <a:lnTo>
                  <a:pt x="258138" y="1005991"/>
                </a:lnTo>
                <a:cubicBezTo>
                  <a:pt x="258138" y="593903"/>
                  <a:pt x="592201" y="259840"/>
                  <a:pt x="1004289" y="259840"/>
                </a:cubicBezTo>
                <a:close/>
                <a:moveTo>
                  <a:pt x="1066289" y="0"/>
                </a:moveTo>
                <a:lnTo>
                  <a:pt x="1154323" y="174427"/>
                </a:lnTo>
                <a:lnTo>
                  <a:pt x="1296707" y="40629"/>
                </a:lnTo>
                <a:lnTo>
                  <a:pt x="1342143" y="230657"/>
                </a:lnTo>
                <a:lnTo>
                  <a:pt x="1511545" y="133301"/>
                </a:lnTo>
                <a:lnTo>
                  <a:pt x="1511932" y="328685"/>
                </a:lnTo>
                <a:lnTo>
                  <a:pt x="1699220" y="273020"/>
                </a:lnTo>
                <a:lnTo>
                  <a:pt x="1654538" y="463227"/>
                </a:lnTo>
                <a:lnTo>
                  <a:pt x="1849613" y="452254"/>
                </a:lnTo>
                <a:lnTo>
                  <a:pt x="1762272" y="627028"/>
                </a:lnTo>
                <a:lnTo>
                  <a:pt x="1954620" y="661339"/>
                </a:lnTo>
                <a:lnTo>
                  <a:pt x="1829326" y="811262"/>
                </a:lnTo>
                <a:lnTo>
                  <a:pt x="2008578" y="889006"/>
                </a:lnTo>
                <a:lnTo>
                  <a:pt x="1852088" y="1005992"/>
                </a:lnTo>
                <a:lnTo>
                  <a:pt x="2002174" y="1118191"/>
                </a:lnTo>
                <a:lnTo>
                  <a:pt x="1781789" y="1118191"/>
                </a:lnTo>
                <a:lnTo>
                  <a:pt x="1793099" y="1005991"/>
                </a:lnTo>
                <a:cubicBezTo>
                  <a:pt x="1793099" y="570343"/>
                  <a:pt x="1439937" y="217181"/>
                  <a:pt x="1004289" y="217181"/>
                </a:cubicBezTo>
                <a:cubicBezTo>
                  <a:pt x="568641" y="217181"/>
                  <a:pt x="215479" y="570343"/>
                  <a:pt x="215479" y="1005991"/>
                </a:cubicBezTo>
                <a:lnTo>
                  <a:pt x="226790" y="1118191"/>
                </a:lnTo>
                <a:lnTo>
                  <a:pt x="154052" y="1118191"/>
                </a:lnTo>
                <a:lnTo>
                  <a:pt x="169014" y="1104019"/>
                </a:lnTo>
                <a:lnTo>
                  <a:pt x="0" y="1005991"/>
                </a:lnTo>
                <a:lnTo>
                  <a:pt x="169013" y="907963"/>
                </a:lnTo>
                <a:lnTo>
                  <a:pt x="27162" y="773601"/>
                </a:lnTo>
                <a:lnTo>
                  <a:pt x="214228" y="717192"/>
                </a:lnTo>
                <a:lnTo>
                  <a:pt x="107186" y="553737"/>
                </a:lnTo>
                <a:lnTo>
                  <a:pt x="302216" y="541990"/>
                </a:lnTo>
                <a:lnTo>
                  <a:pt x="235756" y="358256"/>
                </a:lnTo>
                <a:lnTo>
                  <a:pt x="428238" y="391802"/>
                </a:lnTo>
                <a:lnTo>
                  <a:pt x="405942" y="197695"/>
                </a:lnTo>
                <a:lnTo>
                  <a:pt x="585500" y="274727"/>
                </a:lnTo>
                <a:lnTo>
                  <a:pt x="608568" y="80708"/>
                </a:lnTo>
                <a:lnTo>
                  <a:pt x="765522" y="197072"/>
                </a:lnTo>
                <a:lnTo>
                  <a:pt x="832712" y="13604"/>
                </a:lnTo>
                <a:lnTo>
                  <a:pt x="958599" y="163028"/>
                </a:lnTo>
                <a:close/>
              </a:path>
            </a:pathLst>
          </a:custGeom>
          <a:solidFill>
            <a:srgbClr val="5FB4C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0" rtlCol="0" anchor="b">
            <a:normAutofit/>
          </a:bodyPr>
          <a:lstStyle/>
          <a:p>
            <a:pPr marL="0" algn="ctr" eaLnBrk="1">
              <a:lnSpc>
                <a:spcPct val="150000"/>
              </a:lnSpc>
            </a:pPr>
            <a:r>
              <a:rPr lang="en-US" altLang="zh-CN" sz="1350" b="1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D</a:t>
            </a:r>
            <a:endParaRPr lang="en-US" altLang="zh-CN" sz="1350" b="1" kern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5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Title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291590" y="872490"/>
            <a:ext cx="6468110" cy="563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t" anchorCtr="0">
            <a:normAutofit/>
          </a:bodyPr>
          <a:lstStyle/>
          <a:p>
            <a:pPr algn="ctr">
              <a:buSzPct val="25000"/>
            </a:pPr>
            <a:r>
              <a:rPr lang="zh-CN" altLang="en-US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快速了解信息与初步指导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图形 70"/>
          <p:cNvSpPr/>
          <p:nvPr>
            <p:custDataLst>
              <p:tags r:id="rId5"/>
            </p:custDataLst>
          </p:nvPr>
        </p:nvSpPr>
        <p:spPr>
          <a:xfrm flipV="1">
            <a:off x="1143000" y="2694940"/>
            <a:ext cx="6858000" cy="365760"/>
          </a:xfrm>
          <a:custGeom>
            <a:avLst/>
            <a:gdLst>
              <a:gd name="connsiteX0" fmla="*/ 15596 w 12191333"/>
              <a:gd name="connsiteY0" fmla="*/ 639057 h 664913"/>
              <a:gd name="connsiteX1" fmla="*/ 1022266 w 12191333"/>
              <a:gd name="connsiteY1" fmla="*/ 337904 h 664913"/>
              <a:gd name="connsiteX2" fmla="*/ 2236699 w 12191333"/>
              <a:gd name="connsiteY2" fmla="*/ 493590 h 664913"/>
              <a:gd name="connsiteX3" fmla="*/ 3562435 w 12191333"/>
              <a:gd name="connsiteY3" fmla="*/ 629739 h 664913"/>
              <a:gd name="connsiteX4" fmla="*/ 4848193 w 12191333"/>
              <a:gd name="connsiteY4" fmla="*/ 463291 h 664913"/>
              <a:gd name="connsiteX5" fmla="*/ 6112752 w 12191333"/>
              <a:gd name="connsiteY5" fmla="*/ 117249 h 664913"/>
              <a:gd name="connsiteX6" fmla="*/ 7448960 w 12191333"/>
              <a:gd name="connsiteY6" fmla="*/ 36535 h 664913"/>
              <a:gd name="connsiteX7" fmla="*/ 8115151 w 12191333"/>
              <a:gd name="connsiteY7" fmla="*/ 140542 h 664913"/>
              <a:gd name="connsiteX8" fmla="*/ 8727964 w 12191333"/>
              <a:gd name="connsiteY8" fmla="*/ 353505 h 664913"/>
              <a:gd name="connsiteX9" fmla="*/ 9847165 w 12191333"/>
              <a:gd name="connsiteY9" fmla="*/ 650035 h 664913"/>
              <a:gd name="connsiteX10" fmla="*/ 11959711 w 12191333"/>
              <a:gd name="connsiteY10" fmla="*/ 168928 h 664913"/>
              <a:gd name="connsiteX11" fmla="*/ 12187408 w 12191333"/>
              <a:gd name="connsiteY11" fmla="*/ 17286 h 664913"/>
              <a:gd name="connsiteX12" fmla="*/ 12178307 w 12191333"/>
              <a:gd name="connsiteY12" fmla="*/ 1685 h 664913"/>
              <a:gd name="connsiteX13" fmla="*/ 10042107 w 12191333"/>
              <a:gd name="connsiteY13" fmla="*/ 644582 h 664913"/>
              <a:gd name="connsiteX14" fmla="*/ 8891921 w 12191333"/>
              <a:gd name="connsiteY14" fmla="*/ 398033 h 664913"/>
              <a:gd name="connsiteX15" fmla="*/ 8284705 w 12191333"/>
              <a:gd name="connsiteY15" fmla="*/ 170770 h 664913"/>
              <a:gd name="connsiteX16" fmla="*/ 7666509 w 12191333"/>
              <a:gd name="connsiteY16" fmla="*/ 38738 h 664913"/>
              <a:gd name="connsiteX17" fmla="*/ 6360564 w 12191333"/>
              <a:gd name="connsiteY17" fmla="*/ 59792 h 664913"/>
              <a:gd name="connsiteX18" fmla="*/ 5084485 w 12191333"/>
              <a:gd name="connsiteY18" fmla="*/ 373440 h 664913"/>
              <a:gd name="connsiteX19" fmla="*/ 4442816 w 12191333"/>
              <a:gd name="connsiteY19" fmla="*/ 543175 h 664913"/>
              <a:gd name="connsiteX20" fmla="*/ 3760844 w 12191333"/>
              <a:gd name="connsiteY20" fmla="*/ 611466 h 664913"/>
              <a:gd name="connsiteX21" fmla="*/ 2405495 w 12191333"/>
              <a:gd name="connsiteY21" fmla="*/ 500994 h 664913"/>
              <a:gd name="connsiteX22" fmla="*/ 1182106 w 12191333"/>
              <a:gd name="connsiteY22" fmla="*/ 327431 h 664913"/>
              <a:gd name="connsiteX23" fmla="*/ 193023 w 12191333"/>
              <a:gd name="connsiteY23" fmla="*/ 488715 h 664913"/>
              <a:gd name="connsiteX24" fmla="*/ 2884 w 12191333"/>
              <a:gd name="connsiteY24" fmla="*/ 626272 h 664913"/>
              <a:gd name="connsiteX25" fmla="*/ 15668 w 12191333"/>
              <a:gd name="connsiteY25" fmla="*/ 639057 h 664913"/>
              <a:gd name="connsiteX26" fmla="*/ 15668 w 12191333"/>
              <a:gd name="connsiteY26" fmla="*/ 639057 h 66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1333" h="664913">
                <a:moveTo>
                  <a:pt x="15596" y="639057"/>
                </a:moveTo>
                <a:cubicBezTo>
                  <a:pt x="290530" y="391858"/>
                  <a:pt x="663982" y="330031"/>
                  <a:pt x="1022266" y="337904"/>
                </a:cubicBezTo>
                <a:cubicBezTo>
                  <a:pt x="1429991" y="346860"/>
                  <a:pt x="1834826" y="431583"/>
                  <a:pt x="2236699" y="493590"/>
                </a:cubicBezTo>
                <a:cubicBezTo>
                  <a:pt x="2675734" y="561340"/>
                  <a:pt x="3117586" y="621903"/>
                  <a:pt x="3562435" y="629739"/>
                </a:cubicBezTo>
                <a:cubicBezTo>
                  <a:pt x="3999845" y="637432"/>
                  <a:pt x="4427504" y="583441"/>
                  <a:pt x="4848193" y="463291"/>
                </a:cubicBezTo>
                <a:cubicBezTo>
                  <a:pt x="5269532" y="342960"/>
                  <a:pt x="5680326" y="195796"/>
                  <a:pt x="6112752" y="117249"/>
                </a:cubicBezTo>
                <a:cubicBezTo>
                  <a:pt x="6551895" y="37474"/>
                  <a:pt x="7003317" y="6596"/>
                  <a:pt x="7448960" y="36535"/>
                </a:cubicBezTo>
                <a:cubicBezTo>
                  <a:pt x="7673516" y="51630"/>
                  <a:pt x="7897132" y="84133"/>
                  <a:pt x="8115151" y="140542"/>
                </a:cubicBezTo>
                <a:cubicBezTo>
                  <a:pt x="8324935" y="194857"/>
                  <a:pt x="8526667" y="274308"/>
                  <a:pt x="8727964" y="353505"/>
                </a:cubicBezTo>
                <a:cubicBezTo>
                  <a:pt x="9091919" y="496696"/>
                  <a:pt x="9455873" y="613416"/>
                  <a:pt x="9847165" y="650035"/>
                </a:cubicBezTo>
                <a:cubicBezTo>
                  <a:pt x="10578036" y="718399"/>
                  <a:pt x="11331585" y="550000"/>
                  <a:pt x="11959711" y="168928"/>
                </a:cubicBezTo>
                <a:cubicBezTo>
                  <a:pt x="12037717" y="121583"/>
                  <a:pt x="12113520" y="70807"/>
                  <a:pt x="12187408" y="17286"/>
                </a:cubicBezTo>
                <a:cubicBezTo>
                  <a:pt x="12196726" y="10533"/>
                  <a:pt x="12187733" y="-5140"/>
                  <a:pt x="12178307" y="1685"/>
                </a:cubicBezTo>
                <a:cubicBezTo>
                  <a:pt x="11563290" y="447437"/>
                  <a:pt x="10800279" y="671920"/>
                  <a:pt x="10042107" y="644582"/>
                </a:cubicBezTo>
                <a:cubicBezTo>
                  <a:pt x="9644134" y="630245"/>
                  <a:pt x="9262953" y="539635"/>
                  <a:pt x="8891921" y="398033"/>
                </a:cubicBezTo>
                <a:cubicBezTo>
                  <a:pt x="8690009" y="321003"/>
                  <a:pt x="8490769" y="236424"/>
                  <a:pt x="8284705" y="170770"/>
                </a:cubicBezTo>
                <a:cubicBezTo>
                  <a:pt x="8083443" y="106668"/>
                  <a:pt x="7876113" y="64017"/>
                  <a:pt x="7666509" y="38738"/>
                </a:cubicBezTo>
                <a:cubicBezTo>
                  <a:pt x="7233939" y="-13447"/>
                  <a:pt x="6791726" y="1360"/>
                  <a:pt x="6360564" y="59792"/>
                </a:cubicBezTo>
                <a:cubicBezTo>
                  <a:pt x="5922721" y="119127"/>
                  <a:pt x="5505138" y="242564"/>
                  <a:pt x="5084485" y="373440"/>
                </a:cubicBezTo>
                <a:cubicBezTo>
                  <a:pt x="4873184" y="439203"/>
                  <a:pt x="4660437" y="501788"/>
                  <a:pt x="4442816" y="543175"/>
                </a:cubicBezTo>
                <a:cubicBezTo>
                  <a:pt x="4218044" y="585933"/>
                  <a:pt x="3989480" y="606807"/>
                  <a:pt x="3760844" y="611466"/>
                </a:cubicBezTo>
                <a:cubicBezTo>
                  <a:pt x="3306678" y="620711"/>
                  <a:pt x="2853992" y="567443"/>
                  <a:pt x="2405495" y="500994"/>
                </a:cubicBezTo>
                <a:cubicBezTo>
                  <a:pt x="1998963" y="440756"/>
                  <a:pt x="1592539" y="356683"/>
                  <a:pt x="1182106" y="327431"/>
                </a:cubicBezTo>
                <a:cubicBezTo>
                  <a:pt x="848776" y="303704"/>
                  <a:pt x="490817" y="321147"/>
                  <a:pt x="193023" y="488715"/>
                </a:cubicBezTo>
                <a:cubicBezTo>
                  <a:pt x="124479" y="527285"/>
                  <a:pt x="61316" y="573727"/>
                  <a:pt x="2884" y="626272"/>
                </a:cubicBezTo>
                <a:cubicBezTo>
                  <a:pt x="-5784" y="634073"/>
                  <a:pt x="7037" y="646785"/>
                  <a:pt x="15668" y="639057"/>
                </a:cubicBezTo>
                <a:lnTo>
                  <a:pt x="15668" y="639057"/>
                </a:lnTo>
                <a:close/>
              </a:path>
            </a:pathLst>
          </a:custGeom>
          <a:solidFill>
            <a:schemeClr val="dk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1"/>
          <p:cNvSpPr txBox="1"/>
          <p:nvPr>
            <p:custDataLst>
              <p:tags r:id="rId6"/>
            </p:custDataLst>
          </p:nvPr>
        </p:nvSpPr>
        <p:spPr>
          <a:xfrm>
            <a:off x="1143000" y="3580130"/>
            <a:ext cx="2063115" cy="6908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涵盖事故性质、地点、身份及用户端泄漏典型特征等。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Bullet1"/>
          <p:cNvSpPr txBox="1"/>
          <p:nvPr>
            <p:custDataLst>
              <p:tags r:id="rId7"/>
            </p:custDataLst>
          </p:nvPr>
        </p:nvSpPr>
        <p:spPr>
          <a:xfrm>
            <a:off x="1143000" y="3146425"/>
            <a:ext cx="2063115" cy="43370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接警问询内容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: 形状 25"/>
          <p:cNvSpPr/>
          <p:nvPr>
            <p:custDataLst>
              <p:tags r:id="rId8"/>
            </p:custDataLst>
          </p:nvPr>
        </p:nvSpPr>
        <p:spPr>
          <a:xfrm>
            <a:off x="1016635" y="2448560"/>
            <a:ext cx="550545" cy="579120"/>
          </a:xfrm>
          <a:custGeom>
            <a:avLst/>
            <a:gdLst>
              <a:gd name="connsiteX0" fmla="*/ 379401 w 656865"/>
              <a:gd name="connsiteY0" fmla="*/ 940 h 691303"/>
              <a:gd name="connsiteX1" fmla="*/ 442321 w 656865"/>
              <a:gd name="connsiteY1" fmla="*/ 54535 h 691303"/>
              <a:gd name="connsiteX2" fmla="*/ 466586 w 656865"/>
              <a:gd name="connsiteY2" fmla="*/ 171477 h 691303"/>
              <a:gd name="connsiteX3" fmla="*/ 603760 w 656865"/>
              <a:gd name="connsiteY3" fmla="*/ 194652 h 691303"/>
              <a:gd name="connsiteX4" fmla="*/ 620643 w 656865"/>
              <a:gd name="connsiteY4" fmla="*/ 329503 h 691303"/>
              <a:gd name="connsiteX5" fmla="*/ 512057 w 656865"/>
              <a:gd name="connsiteY5" fmla="*/ 390298 h 691303"/>
              <a:gd name="connsiteX6" fmla="*/ 517238 w 656865"/>
              <a:gd name="connsiteY6" fmla="*/ 401720 h 691303"/>
              <a:gd name="connsiteX7" fmla="*/ 540111 w 656865"/>
              <a:gd name="connsiteY7" fmla="*/ 467696 h 691303"/>
              <a:gd name="connsiteX8" fmla="*/ 557685 w 656865"/>
              <a:gd name="connsiteY8" fmla="*/ 535277 h 691303"/>
              <a:gd name="connsiteX9" fmla="*/ 565156 w 656865"/>
              <a:gd name="connsiteY9" fmla="*/ 580899 h 691303"/>
              <a:gd name="connsiteX10" fmla="*/ 565845 w 656865"/>
              <a:gd name="connsiteY10" fmla="*/ 582074 h 691303"/>
              <a:gd name="connsiteX11" fmla="*/ 569105 w 656865"/>
              <a:gd name="connsiteY11" fmla="*/ 609739 h 691303"/>
              <a:gd name="connsiteX12" fmla="*/ 567228 w 656865"/>
              <a:gd name="connsiteY12" fmla="*/ 616510 h 691303"/>
              <a:gd name="connsiteX13" fmla="*/ 567390 w 656865"/>
              <a:gd name="connsiteY13" fmla="*/ 632010 h 691303"/>
              <a:gd name="connsiteX14" fmla="*/ 558347 w 656865"/>
              <a:gd name="connsiteY14" fmla="*/ 649468 h 691303"/>
              <a:gd name="connsiteX15" fmla="*/ 553883 w 656865"/>
              <a:gd name="connsiteY15" fmla="*/ 647001 h 691303"/>
              <a:gd name="connsiteX16" fmla="*/ 546518 w 656865"/>
              <a:gd name="connsiteY16" fmla="*/ 657412 h 691303"/>
              <a:gd name="connsiteX17" fmla="*/ 446538 w 656865"/>
              <a:gd name="connsiteY17" fmla="*/ 657151 h 691303"/>
              <a:gd name="connsiteX18" fmla="*/ 312529 w 656865"/>
              <a:gd name="connsiteY18" fmla="*/ 523352 h 691303"/>
              <a:gd name="connsiteX19" fmla="*/ 301609 w 656865"/>
              <a:gd name="connsiteY19" fmla="*/ 531885 h 691303"/>
              <a:gd name="connsiteX20" fmla="*/ 296418 w 656865"/>
              <a:gd name="connsiteY20" fmla="*/ 538465 h 691303"/>
              <a:gd name="connsiteX21" fmla="*/ 248313 w 656865"/>
              <a:gd name="connsiteY21" fmla="*/ 589081 h 691303"/>
              <a:gd name="connsiteX22" fmla="*/ 95213 w 656865"/>
              <a:gd name="connsiteY22" fmla="*/ 688749 h 691303"/>
              <a:gd name="connsiteX23" fmla="*/ 95376 w 656865"/>
              <a:gd name="connsiteY23" fmla="*/ 682830 h 691303"/>
              <a:gd name="connsiteX24" fmla="*/ 73795 w 656865"/>
              <a:gd name="connsiteY24" fmla="*/ 680721 h 691303"/>
              <a:gd name="connsiteX25" fmla="*/ 37129 w 656865"/>
              <a:gd name="connsiteY25" fmla="*/ 611846 h 691303"/>
              <a:gd name="connsiteX26" fmla="*/ 56120 w 656865"/>
              <a:gd name="connsiteY26" fmla="*/ 553901 h 691303"/>
              <a:gd name="connsiteX27" fmla="*/ 65616 w 656865"/>
              <a:gd name="connsiteY27" fmla="*/ 527565 h 691303"/>
              <a:gd name="connsiteX28" fmla="*/ 131038 w 656865"/>
              <a:gd name="connsiteY28" fmla="*/ 377966 h 691303"/>
              <a:gd name="connsiteX29" fmla="*/ 35020 w 656865"/>
              <a:gd name="connsiteY29" fmla="*/ 308433 h 691303"/>
              <a:gd name="connsiteX30" fmla="*/ 71946 w 656865"/>
              <a:gd name="connsiteY30" fmla="*/ 170421 h 691303"/>
              <a:gd name="connsiteX31" fmla="*/ 241833 w 656865"/>
              <a:gd name="connsiteY31" fmla="*/ 166208 h 691303"/>
              <a:gd name="connsiteX32" fmla="*/ 306199 w 656865"/>
              <a:gd name="connsiteY32" fmla="*/ 36626 h 691303"/>
              <a:gd name="connsiteX33" fmla="*/ 379401 w 656865"/>
              <a:gd name="connsiteY33" fmla="*/ 940 h 69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56865" h="691303">
                <a:moveTo>
                  <a:pt x="379401" y="940"/>
                </a:moveTo>
                <a:cubicBezTo>
                  <a:pt x="408290" y="5286"/>
                  <a:pt x="435460" y="24508"/>
                  <a:pt x="442321" y="54535"/>
                </a:cubicBezTo>
                <a:cubicBezTo>
                  <a:pt x="450760" y="93514"/>
                  <a:pt x="459199" y="132498"/>
                  <a:pt x="466586" y="171477"/>
                </a:cubicBezTo>
                <a:cubicBezTo>
                  <a:pt x="511960" y="175690"/>
                  <a:pt x="558386" y="183065"/>
                  <a:pt x="603760" y="194652"/>
                </a:cubicBezTo>
                <a:cubicBezTo>
                  <a:pt x="663904" y="209400"/>
                  <a:pt x="677621" y="300007"/>
                  <a:pt x="620643" y="329503"/>
                </a:cubicBezTo>
                <a:lnTo>
                  <a:pt x="512057" y="390298"/>
                </a:lnTo>
                <a:lnTo>
                  <a:pt x="517238" y="401720"/>
                </a:lnTo>
                <a:cubicBezTo>
                  <a:pt x="525160" y="421729"/>
                  <a:pt x="532938" y="444009"/>
                  <a:pt x="540111" y="467696"/>
                </a:cubicBezTo>
                <a:cubicBezTo>
                  <a:pt x="547285" y="491384"/>
                  <a:pt x="553175" y="514235"/>
                  <a:pt x="557685" y="535277"/>
                </a:cubicBezTo>
                <a:lnTo>
                  <a:pt x="565156" y="580899"/>
                </a:lnTo>
                <a:lnTo>
                  <a:pt x="565845" y="582074"/>
                </a:lnTo>
                <a:cubicBezTo>
                  <a:pt x="568916" y="591334"/>
                  <a:pt x="569880" y="600685"/>
                  <a:pt x="569105" y="609739"/>
                </a:cubicBezTo>
                <a:lnTo>
                  <a:pt x="567228" y="616510"/>
                </a:lnTo>
                <a:lnTo>
                  <a:pt x="567390" y="632010"/>
                </a:lnTo>
                <a:cubicBezTo>
                  <a:pt x="565984" y="641914"/>
                  <a:pt x="563003" y="648057"/>
                  <a:pt x="558347" y="649468"/>
                </a:cubicBezTo>
                <a:lnTo>
                  <a:pt x="553883" y="647001"/>
                </a:lnTo>
                <a:lnTo>
                  <a:pt x="546518" y="657412"/>
                </a:lnTo>
                <a:cubicBezTo>
                  <a:pt x="521458" y="682698"/>
                  <a:pt x="480306" y="690863"/>
                  <a:pt x="446538" y="657151"/>
                </a:cubicBezTo>
                <a:cubicBezTo>
                  <a:pt x="404334" y="609741"/>
                  <a:pt x="358960" y="565492"/>
                  <a:pt x="312529" y="523352"/>
                </a:cubicBezTo>
                <a:lnTo>
                  <a:pt x="301609" y="531885"/>
                </a:lnTo>
                <a:lnTo>
                  <a:pt x="296418" y="538465"/>
                </a:lnTo>
                <a:cubicBezTo>
                  <a:pt x="282282" y="554691"/>
                  <a:pt x="266061" y="571831"/>
                  <a:pt x="248313" y="589081"/>
                </a:cubicBezTo>
                <a:cubicBezTo>
                  <a:pt x="177320" y="658080"/>
                  <a:pt x="108775" y="702703"/>
                  <a:pt x="95213" y="688749"/>
                </a:cubicBezTo>
                <a:lnTo>
                  <a:pt x="95376" y="682830"/>
                </a:lnTo>
                <a:lnTo>
                  <a:pt x="73795" y="680721"/>
                </a:lnTo>
                <a:cubicBezTo>
                  <a:pt x="48207" y="669527"/>
                  <a:pt x="28159" y="642925"/>
                  <a:pt x="37129" y="611846"/>
                </a:cubicBezTo>
                <a:cubicBezTo>
                  <a:pt x="42407" y="591832"/>
                  <a:pt x="49790" y="572866"/>
                  <a:pt x="56120" y="553901"/>
                </a:cubicBezTo>
                <a:cubicBezTo>
                  <a:pt x="57177" y="545474"/>
                  <a:pt x="60342" y="535996"/>
                  <a:pt x="65616" y="527565"/>
                </a:cubicBezTo>
                <a:cubicBezTo>
                  <a:pt x="84611" y="476999"/>
                  <a:pt x="106768" y="427484"/>
                  <a:pt x="131038" y="377966"/>
                </a:cubicBezTo>
                <a:cubicBezTo>
                  <a:pt x="99381" y="354791"/>
                  <a:pt x="66672" y="331608"/>
                  <a:pt x="35020" y="308433"/>
                </a:cubicBezTo>
                <a:cubicBezTo>
                  <a:pt x="-24076" y="267345"/>
                  <a:pt x="-6137" y="170421"/>
                  <a:pt x="71946" y="170421"/>
                </a:cubicBezTo>
                <a:cubicBezTo>
                  <a:pt x="128929" y="169369"/>
                  <a:pt x="184851" y="167260"/>
                  <a:pt x="241833" y="166208"/>
                </a:cubicBezTo>
                <a:cubicBezTo>
                  <a:pt x="263990" y="123011"/>
                  <a:pt x="286151" y="80871"/>
                  <a:pt x="306199" y="36626"/>
                </a:cubicBezTo>
                <a:cubicBezTo>
                  <a:pt x="319916" y="7125"/>
                  <a:pt x="350521" y="-3406"/>
                  <a:pt x="379401" y="9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Number1"/>
          <p:cNvSpPr/>
          <p:nvPr>
            <p:custDataLst>
              <p:tags r:id="rId9"/>
            </p:custDataLst>
          </p:nvPr>
        </p:nvSpPr>
        <p:spPr>
          <a:xfrm>
            <a:off x="1104265" y="2550795"/>
            <a:ext cx="393065" cy="363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135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135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2"/>
          <p:cNvSpPr txBox="1"/>
          <p:nvPr>
            <p:custDataLst>
              <p:tags r:id="rId10"/>
            </p:custDataLst>
          </p:nvPr>
        </p:nvSpPr>
        <p:spPr>
          <a:xfrm>
            <a:off x="2930525" y="1810385"/>
            <a:ext cx="2063115" cy="6908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告知风险特性，指导报警人远离气味区、通风、关阀等。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Bullet2"/>
          <p:cNvSpPr txBox="1"/>
          <p:nvPr>
            <p:custDataLst>
              <p:tags r:id="rId11"/>
            </p:custDataLst>
          </p:nvPr>
        </p:nvSpPr>
        <p:spPr>
          <a:xfrm>
            <a:off x="2930525" y="1376680"/>
            <a:ext cx="2063115" cy="43370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风险提示要点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: 形状 26"/>
          <p:cNvSpPr/>
          <p:nvPr>
            <p:custDataLst>
              <p:tags r:id="rId12"/>
            </p:custDataLst>
          </p:nvPr>
        </p:nvSpPr>
        <p:spPr>
          <a:xfrm>
            <a:off x="2655570" y="2405380"/>
            <a:ext cx="550545" cy="579120"/>
          </a:xfrm>
          <a:custGeom>
            <a:avLst/>
            <a:gdLst>
              <a:gd name="connsiteX0" fmla="*/ 379401 w 656865"/>
              <a:gd name="connsiteY0" fmla="*/ 940 h 691303"/>
              <a:gd name="connsiteX1" fmla="*/ 442321 w 656865"/>
              <a:gd name="connsiteY1" fmla="*/ 54535 h 691303"/>
              <a:gd name="connsiteX2" fmla="*/ 466586 w 656865"/>
              <a:gd name="connsiteY2" fmla="*/ 171477 h 691303"/>
              <a:gd name="connsiteX3" fmla="*/ 603760 w 656865"/>
              <a:gd name="connsiteY3" fmla="*/ 194652 h 691303"/>
              <a:gd name="connsiteX4" fmla="*/ 620643 w 656865"/>
              <a:gd name="connsiteY4" fmla="*/ 329503 h 691303"/>
              <a:gd name="connsiteX5" fmla="*/ 512057 w 656865"/>
              <a:gd name="connsiteY5" fmla="*/ 390298 h 691303"/>
              <a:gd name="connsiteX6" fmla="*/ 517238 w 656865"/>
              <a:gd name="connsiteY6" fmla="*/ 401720 h 691303"/>
              <a:gd name="connsiteX7" fmla="*/ 540111 w 656865"/>
              <a:gd name="connsiteY7" fmla="*/ 467696 h 691303"/>
              <a:gd name="connsiteX8" fmla="*/ 557685 w 656865"/>
              <a:gd name="connsiteY8" fmla="*/ 535277 h 691303"/>
              <a:gd name="connsiteX9" fmla="*/ 565156 w 656865"/>
              <a:gd name="connsiteY9" fmla="*/ 580899 h 691303"/>
              <a:gd name="connsiteX10" fmla="*/ 565845 w 656865"/>
              <a:gd name="connsiteY10" fmla="*/ 582074 h 691303"/>
              <a:gd name="connsiteX11" fmla="*/ 569105 w 656865"/>
              <a:gd name="connsiteY11" fmla="*/ 609739 h 691303"/>
              <a:gd name="connsiteX12" fmla="*/ 567228 w 656865"/>
              <a:gd name="connsiteY12" fmla="*/ 616510 h 691303"/>
              <a:gd name="connsiteX13" fmla="*/ 567390 w 656865"/>
              <a:gd name="connsiteY13" fmla="*/ 632010 h 691303"/>
              <a:gd name="connsiteX14" fmla="*/ 558347 w 656865"/>
              <a:gd name="connsiteY14" fmla="*/ 649468 h 691303"/>
              <a:gd name="connsiteX15" fmla="*/ 553883 w 656865"/>
              <a:gd name="connsiteY15" fmla="*/ 647001 h 691303"/>
              <a:gd name="connsiteX16" fmla="*/ 546518 w 656865"/>
              <a:gd name="connsiteY16" fmla="*/ 657412 h 691303"/>
              <a:gd name="connsiteX17" fmla="*/ 446538 w 656865"/>
              <a:gd name="connsiteY17" fmla="*/ 657151 h 691303"/>
              <a:gd name="connsiteX18" fmla="*/ 312529 w 656865"/>
              <a:gd name="connsiteY18" fmla="*/ 523352 h 691303"/>
              <a:gd name="connsiteX19" fmla="*/ 301609 w 656865"/>
              <a:gd name="connsiteY19" fmla="*/ 531885 h 691303"/>
              <a:gd name="connsiteX20" fmla="*/ 296418 w 656865"/>
              <a:gd name="connsiteY20" fmla="*/ 538465 h 691303"/>
              <a:gd name="connsiteX21" fmla="*/ 248313 w 656865"/>
              <a:gd name="connsiteY21" fmla="*/ 589081 h 691303"/>
              <a:gd name="connsiteX22" fmla="*/ 95213 w 656865"/>
              <a:gd name="connsiteY22" fmla="*/ 688749 h 691303"/>
              <a:gd name="connsiteX23" fmla="*/ 95376 w 656865"/>
              <a:gd name="connsiteY23" fmla="*/ 682830 h 691303"/>
              <a:gd name="connsiteX24" fmla="*/ 73795 w 656865"/>
              <a:gd name="connsiteY24" fmla="*/ 680721 h 691303"/>
              <a:gd name="connsiteX25" fmla="*/ 37129 w 656865"/>
              <a:gd name="connsiteY25" fmla="*/ 611846 h 691303"/>
              <a:gd name="connsiteX26" fmla="*/ 56120 w 656865"/>
              <a:gd name="connsiteY26" fmla="*/ 553901 h 691303"/>
              <a:gd name="connsiteX27" fmla="*/ 65616 w 656865"/>
              <a:gd name="connsiteY27" fmla="*/ 527565 h 691303"/>
              <a:gd name="connsiteX28" fmla="*/ 131038 w 656865"/>
              <a:gd name="connsiteY28" fmla="*/ 377966 h 691303"/>
              <a:gd name="connsiteX29" fmla="*/ 35020 w 656865"/>
              <a:gd name="connsiteY29" fmla="*/ 308433 h 691303"/>
              <a:gd name="connsiteX30" fmla="*/ 71946 w 656865"/>
              <a:gd name="connsiteY30" fmla="*/ 170421 h 691303"/>
              <a:gd name="connsiteX31" fmla="*/ 241833 w 656865"/>
              <a:gd name="connsiteY31" fmla="*/ 166208 h 691303"/>
              <a:gd name="connsiteX32" fmla="*/ 306199 w 656865"/>
              <a:gd name="connsiteY32" fmla="*/ 36626 h 691303"/>
              <a:gd name="connsiteX33" fmla="*/ 379401 w 656865"/>
              <a:gd name="connsiteY33" fmla="*/ 940 h 69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56865" h="691303">
                <a:moveTo>
                  <a:pt x="379401" y="940"/>
                </a:moveTo>
                <a:cubicBezTo>
                  <a:pt x="408290" y="5286"/>
                  <a:pt x="435460" y="24508"/>
                  <a:pt x="442321" y="54535"/>
                </a:cubicBezTo>
                <a:cubicBezTo>
                  <a:pt x="450760" y="93514"/>
                  <a:pt x="459199" y="132498"/>
                  <a:pt x="466586" y="171477"/>
                </a:cubicBezTo>
                <a:cubicBezTo>
                  <a:pt x="511960" y="175690"/>
                  <a:pt x="558386" y="183065"/>
                  <a:pt x="603760" y="194652"/>
                </a:cubicBezTo>
                <a:cubicBezTo>
                  <a:pt x="663904" y="209400"/>
                  <a:pt x="677621" y="300007"/>
                  <a:pt x="620643" y="329503"/>
                </a:cubicBezTo>
                <a:lnTo>
                  <a:pt x="512057" y="390298"/>
                </a:lnTo>
                <a:lnTo>
                  <a:pt x="517238" y="401720"/>
                </a:lnTo>
                <a:cubicBezTo>
                  <a:pt x="525160" y="421729"/>
                  <a:pt x="532938" y="444009"/>
                  <a:pt x="540111" y="467696"/>
                </a:cubicBezTo>
                <a:cubicBezTo>
                  <a:pt x="547285" y="491384"/>
                  <a:pt x="553175" y="514235"/>
                  <a:pt x="557685" y="535277"/>
                </a:cubicBezTo>
                <a:lnTo>
                  <a:pt x="565156" y="580899"/>
                </a:lnTo>
                <a:lnTo>
                  <a:pt x="565845" y="582074"/>
                </a:lnTo>
                <a:cubicBezTo>
                  <a:pt x="568916" y="591334"/>
                  <a:pt x="569880" y="600685"/>
                  <a:pt x="569105" y="609739"/>
                </a:cubicBezTo>
                <a:lnTo>
                  <a:pt x="567228" y="616510"/>
                </a:lnTo>
                <a:lnTo>
                  <a:pt x="567390" y="632010"/>
                </a:lnTo>
                <a:cubicBezTo>
                  <a:pt x="565984" y="641914"/>
                  <a:pt x="563003" y="648057"/>
                  <a:pt x="558347" y="649468"/>
                </a:cubicBezTo>
                <a:lnTo>
                  <a:pt x="553883" y="647001"/>
                </a:lnTo>
                <a:lnTo>
                  <a:pt x="546518" y="657412"/>
                </a:lnTo>
                <a:cubicBezTo>
                  <a:pt x="521458" y="682698"/>
                  <a:pt x="480306" y="690863"/>
                  <a:pt x="446538" y="657151"/>
                </a:cubicBezTo>
                <a:cubicBezTo>
                  <a:pt x="404334" y="609741"/>
                  <a:pt x="358960" y="565492"/>
                  <a:pt x="312529" y="523352"/>
                </a:cubicBezTo>
                <a:lnTo>
                  <a:pt x="301609" y="531885"/>
                </a:lnTo>
                <a:lnTo>
                  <a:pt x="296418" y="538465"/>
                </a:lnTo>
                <a:cubicBezTo>
                  <a:pt x="282282" y="554691"/>
                  <a:pt x="266061" y="571831"/>
                  <a:pt x="248313" y="589081"/>
                </a:cubicBezTo>
                <a:cubicBezTo>
                  <a:pt x="177320" y="658080"/>
                  <a:pt x="108775" y="702703"/>
                  <a:pt x="95213" y="688749"/>
                </a:cubicBezTo>
                <a:lnTo>
                  <a:pt x="95376" y="682830"/>
                </a:lnTo>
                <a:lnTo>
                  <a:pt x="73795" y="680721"/>
                </a:lnTo>
                <a:cubicBezTo>
                  <a:pt x="48207" y="669527"/>
                  <a:pt x="28159" y="642925"/>
                  <a:pt x="37129" y="611846"/>
                </a:cubicBezTo>
                <a:cubicBezTo>
                  <a:pt x="42407" y="591832"/>
                  <a:pt x="49790" y="572866"/>
                  <a:pt x="56120" y="553901"/>
                </a:cubicBezTo>
                <a:cubicBezTo>
                  <a:pt x="57177" y="545474"/>
                  <a:pt x="60342" y="535996"/>
                  <a:pt x="65616" y="527565"/>
                </a:cubicBezTo>
                <a:cubicBezTo>
                  <a:pt x="84611" y="476999"/>
                  <a:pt x="106768" y="427484"/>
                  <a:pt x="131038" y="377966"/>
                </a:cubicBezTo>
                <a:cubicBezTo>
                  <a:pt x="99381" y="354791"/>
                  <a:pt x="66672" y="331608"/>
                  <a:pt x="35020" y="308433"/>
                </a:cubicBezTo>
                <a:cubicBezTo>
                  <a:pt x="-24076" y="267345"/>
                  <a:pt x="-6137" y="170421"/>
                  <a:pt x="71946" y="170421"/>
                </a:cubicBezTo>
                <a:cubicBezTo>
                  <a:pt x="128929" y="169369"/>
                  <a:pt x="184851" y="167260"/>
                  <a:pt x="241833" y="166208"/>
                </a:cubicBezTo>
                <a:cubicBezTo>
                  <a:pt x="263990" y="123011"/>
                  <a:pt x="286151" y="80871"/>
                  <a:pt x="306199" y="36626"/>
                </a:cubicBezTo>
                <a:cubicBezTo>
                  <a:pt x="319916" y="7125"/>
                  <a:pt x="350521" y="-3406"/>
                  <a:pt x="379401" y="9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Number2"/>
          <p:cNvSpPr/>
          <p:nvPr>
            <p:custDataLst>
              <p:tags r:id="rId13"/>
            </p:custDataLst>
          </p:nvPr>
        </p:nvSpPr>
        <p:spPr>
          <a:xfrm>
            <a:off x="2724150" y="2494915"/>
            <a:ext cx="393065" cy="363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135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135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3"/>
          <p:cNvSpPr txBox="1"/>
          <p:nvPr>
            <p:custDataLst>
              <p:tags r:id="rId14"/>
            </p:custDataLst>
          </p:nvPr>
        </p:nvSpPr>
        <p:spPr>
          <a:xfrm>
            <a:off x="4383405" y="3580130"/>
            <a:ext cx="2062480" cy="6908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劝导人员撤离，维持警戒，限制人员车辆进入疑似泄漏区。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Bullet3"/>
          <p:cNvSpPr txBox="1"/>
          <p:nvPr>
            <p:custDataLst>
              <p:tags r:id="rId15"/>
            </p:custDataLst>
          </p:nvPr>
        </p:nvSpPr>
        <p:spPr>
          <a:xfrm>
            <a:off x="4383405" y="3146425"/>
            <a:ext cx="2062480" cy="43370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现场引导事项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: 形状 27"/>
          <p:cNvSpPr/>
          <p:nvPr>
            <p:custDataLst>
              <p:tags r:id="rId16"/>
            </p:custDataLst>
          </p:nvPr>
        </p:nvSpPr>
        <p:spPr>
          <a:xfrm>
            <a:off x="4049395" y="2621915"/>
            <a:ext cx="550545" cy="579120"/>
          </a:xfrm>
          <a:custGeom>
            <a:avLst/>
            <a:gdLst>
              <a:gd name="connsiteX0" fmla="*/ 379401 w 656865"/>
              <a:gd name="connsiteY0" fmla="*/ 940 h 691303"/>
              <a:gd name="connsiteX1" fmla="*/ 442321 w 656865"/>
              <a:gd name="connsiteY1" fmla="*/ 54535 h 691303"/>
              <a:gd name="connsiteX2" fmla="*/ 466586 w 656865"/>
              <a:gd name="connsiteY2" fmla="*/ 171477 h 691303"/>
              <a:gd name="connsiteX3" fmla="*/ 603760 w 656865"/>
              <a:gd name="connsiteY3" fmla="*/ 194652 h 691303"/>
              <a:gd name="connsiteX4" fmla="*/ 620643 w 656865"/>
              <a:gd name="connsiteY4" fmla="*/ 329503 h 691303"/>
              <a:gd name="connsiteX5" fmla="*/ 512057 w 656865"/>
              <a:gd name="connsiteY5" fmla="*/ 390298 h 691303"/>
              <a:gd name="connsiteX6" fmla="*/ 517238 w 656865"/>
              <a:gd name="connsiteY6" fmla="*/ 401720 h 691303"/>
              <a:gd name="connsiteX7" fmla="*/ 540111 w 656865"/>
              <a:gd name="connsiteY7" fmla="*/ 467696 h 691303"/>
              <a:gd name="connsiteX8" fmla="*/ 557685 w 656865"/>
              <a:gd name="connsiteY8" fmla="*/ 535277 h 691303"/>
              <a:gd name="connsiteX9" fmla="*/ 565156 w 656865"/>
              <a:gd name="connsiteY9" fmla="*/ 580899 h 691303"/>
              <a:gd name="connsiteX10" fmla="*/ 565845 w 656865"/>
              <a:gd name="connsiteY10" fmla="*/ 582074 h 691303"/>
              <a:gd name="connsiteX11" fmla="*/ 569105 w 656865"/>
              <a:gd name="connsiteY11" fmla="*/ 609739 h 691303"/>
              <a:gd name="connsiteX12" fmla="*/ 567228 w 656865"/>
              <a:gd name="connsiteY12" fmla="*/ 616510 h 691303"/>
              <a:gd name="connsiteX13" fmla="*/ 567390 w 656865"/>
              <a:gd name="connsiteY13" fmla="*/ 632010 h 691303"/>
              <a:gd name="connsiteX14" fmla="*/ 558347 w 656865"/>
              <a:gd name="connsiteY14" fmla="*/ 649468 h 691303"/>
              <a:gd name="connsiteX15" fmla="*/ 553883 w 656865"/>
              <a:gd name="connsiteY15" fmla="*/ 647001 h 691303"/>
              <a:gd name="connsiteX16" fmla="*/ 546518 w 656865"/>
              <a:gd name="connsiteY16" fmla="*/ 657412 h 691303"/>
              <a:gd name="connsiteX17" fmla="*/ 446538 w 656865"/>
              <a:gd name="connsiteY17" fmla="*/ 657151 h 691303"/>
              <a:gd name="connsiteX18" fmla="*/ 312529 w 656865"/>
              <a:gd name="connsiteY18" fmla="*/ 523352 h 691303"/>
              <a:gd name="connsiteX19" fmla="*/ 301609 w 656865"/>
              <a:gd name="connsiteY19" fmla="*/ 531885 h 691303"/>
              <a:gd name="connsiteX20" fmla="*/ 296418 w 656865"/>
              <a:gd name="connsiteY20" fmla="*/ 538465 h 691303"/>
              <a:gd name="connsiteX21" fmla="*/ 248313 w 656865"/>
              <a:gd name="connsiteY21" fmla="*/ 589081 h 691303"/>
              <a:gd name="connsiteX22" fmla="*/ 95213 w 656865"/>
              <a:gd name="connsiteY22" fmla="*/ 688749 h 691303"/>
              <a:gd name="connsiteX23" fmla="*/ 95376 w 656865"/>
              <a:gd name="connsiteY23" fmla="*/ 682830 h 691303"/>
              <a:gd name="connsiteX24" fmla="*/ 73795 w 656865"/>
              <a:gd name="connsiteY24" fmla="*/ 680721 h 691303"/>
              <a:gd name="connsiteX25" fmla="*/ 37129 w 656865"/>
              <a:gd name="connsiteY25" fmla="*/ 611846 h 691303"/>
              <a:gd name="connsiteX26" fmla="*/ 56120 w 656865"/>
              <a:gd name="connsiteY26" fmla="*/ 553901 h 691303"/>
              <a:gd name="connsiteX27" fmla="*/ 65616 w 656865"/>
              <a:gd name="connsiteY27" fmla="*/ 527565 h 691303"/>
              <a:gd name="connsiteX28" fmla="*/ 131038 w 656865"/>
              <a:gd name="connsiteY28" fmla="*/ 377966 h 691303"/>
              <a:gd name="connsiteX29" fmla="*/ 35020 w 656865"/>
              <a:gd name="connsiteY29" fmla="*/ 308433 h 691303"/>
              <a:gd name="connsiteX30" fmla="*/ 71946 w 656865"/>
              <a:gd name="connsiteY30" fmla="*/ 170421 h 691303"/>
              <a:gd name="connsiteX31" fmla="*/ 241833 w 656865"/>
              <a:gd name="connsiteY31" fmla="*/ 166208 h 691303"/>
              <a:gd name="connsiteX32" fmla="*/ 306199 w 656865"/>
              <a:gd name="connsiteY32" fmla="*/ 36626 h 691303"/>
              <a:gd name="connsiteX33" fmla="*/ 379401 w 656865"/>
              <a:gd name="connsiteY33" fmla="*/ 940 h 69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56865" h="691303">
                <a:moveTo>
                  <a:pt x="379401" y="940"/>
                </a:moveTo>
                <a:cubicBezTo>
                  <a:pt x="408290" y="5286"/>
                  <a:pt x="435460" y="24508"/>
                  <a:pt x="442321" y="54535"/>
                </a:cubicBezTo>
                <a:cubicBezTo>
                  <a:pt x="450760" y="93514"/>
                  <a:pt x="459199" y="132498"/>
                  <a:pt x="466586" y="171477"/>
                </a:cubicBezTo>
                <a:cubicBezTo>
                  <a:pt x="511960" y="175690"/>
                  <a:pt x="558386" y="183065"/>
                  <a:pt x="603760" y="194652"/>
                </a:cubicBezTo>
                <a:cubicBezTo>
                  <a:pt x="663904" y="209400"/>
                  <a:pt x="677621" y="300007"/>
                  <a:pt x="620643" y="329503"/>
                </a:cubicBezTo>
                <a:lnTo>
                  <a:pt x="512057" y="390298"/>
                </a:lnTo>
                <a:lnTo>
                  <a:pt x="517238" y="401720"/>
                </a:lnTo>
                <a:cubicBezTo>
                  <a:pt x="525160" y="421729"/>
                  <a:pt x="532938" y="444009"/>
                  <a:pt x="540111" y="467696"/>
                </a:cubicBezTo>
                <a:cubicBezTo>
                  <a:pt x="547285" y="491384"/>
                  <a:pt x="553175" y="514235"/>
                  <a:pt x="557685" y="535277"/>
                </a:cubicBezTo>
                <a:lnTo>
                  <a:pt x="565156" y="580899"/>
                </a:lnTo>
                <a:lnTo>
                  <a:pt x="565845" y="582074"/>
                </a:lnTo>
                <a:cubicBezTo>
                  <a:pt x="568916" y="591334"/>
                  <a:pt x="569880" y="600685"/>
                  <a:pt x="569105" y="609739"/>
                </a:cubicBezTo>
                <a:lnTo>
                  <a:pt x="567228" y="616510"/>
                </a:lnTo>
                <a:lnTo>
                  <a:pt x="567390" y="632010"/>
                </a:lnTo>
                <a:cubicBezTo>
                  <a:pt x="565984" y="641914"/>
                  <a:pt x="563003" y="648057"/>
                  <a:pt x="558347" y="649468"/>
                </a:cubicBezTo>
                <a:lnTo>
                  <a:pt x="553883" y="647001"/>
                </a:lnTo>
                <a:lnTo>
                  <a:pt x="546518" y="657412"/>
                </a:lnTo>
                <a:cubicBezTo>
                  <a:pt x="521458" y="682698"/>
                  <a:pt x="480306" y="690863"/>
                  <a:pt x="446538" y="657151"/>
                </a:cubicBezTo>
                <a:cubicBezTo>
                  <a:pt x="404334" y="609741"/>
                  <a:pt x="358960" y="565492"/>
                  <a:pt x="312529" y="523352"/>
                </a:cubicBezTo>
                <a:lnTo>
                  <a:pt x="301609" y="531885"/>
                </a:lnTo>
                <a:lnTo>
                  <a:pt x="296418" y="538465"/>
                </a:lnTo>
                <a:cubicBezTo>
                  <a:pt x="282282" y="554691"/>
                  <a:pt x="266061" y="571831"/>
                  <a:pt x="248313" y="589081"/>
                </a:cubicBezTo>
                <a:cubicBezTo>
                  <a:pt x="177320" y="658080"/>
                  <a:pt x="108775" y="702703"/>
                  <a:pt x="95213" y="688749"/>
                </a:cubicBezTo>
                <a:lnTo>
                  <a:pt x="95376" y="682830"/>
                </a:lnTo>
                <a:lnTo>
                  <a:pt x="73795" y="680721"/>
                </a:lnTo>
                <a:cubicBezTo>
                  <a:pt x="48207" y="669527"/>
                  <a:pt x="28159" y="642925"/>
                  <a:pt x="37129" y="611846"/>
                </a:cubicBezTo>
                <a:cubicBezTo>
                  <a:pt x="42407" y="591832"/>
                  <a:pt x="49790" y="572866"/>
                  <a:pt x="56120" y="553901"/>
                </a:cubicBezTo>
                <a:cubicBezTo>
                  <a:pt x="57177" y="545474"/>
                  <a:pt x="60342" y="535996"/>
                  <a:pt x="65616" y="527565"/>
                </a:cubicBezTo>
                <a:cubicBezTo>
                  <a:pt x="84611" y="476999"/>
                  <a:pt x="106768" y="427484"/>
                  <a:pt x="131038" y="377966"/>
                </a:cubicBezTo>
                <a:cubicBezTo>
                  <a:pt x="99381" y="354791"/>
                  <a:pt x="66672" y="331608"/>
                  <a:pt x="35020" y="308433"/>
                </a:cubicBezTo>
                <a:cubicBezTo>
                  <a:pt x="-24076" y="267345"/>
                  <a:pt x="-6137" y="170421"/>
                  <a:pt x="71946" y="170421"/>
                </a:cubicBezTo>
                <a:cubicBezTo>
                  <a:pt x="128929" y="169369"/>
                  <a:pt x="184851" y="167260"/>
                  <a:pt x="241833" y="166208"/>
                </a:cubicBezTo>
                <a:cubicBezTo>
                  <a:pt x="263990" y="123011"/>
                  <a:pt x="286151" y="80871"/>
                  <a:pt x="306199" y="36626"/>
                </a:cubicBezTo>
                <a:cubicBezTo>
                  <a:pt x="319916" y="7125"/>
                  <a:pt x="350521" y="-3406"/>
                  <a:pt x="379401" y="9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Number3"/>
          <p:cNvSpPr/>
          <p:nvPr>
            <p:custDataLst>
              <p:tags r:id="rId17"/>
            </p:custDataLst>
          </p:nvPr>
        </p:nvSpPr>
        <p:spPr>
          <a:xfrm>
            <a:off x="4128135" y="2714625"/>
            <a:ext cx="393065" cy="363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135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135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4"/>
          <p:cNvSpPr txBox="1"/>
          <p:nvPr>
            <p:custDataLst>
              <p:tags r:id="rId18"/>
            </p:custDataLst>
          </p:nvPr>
        </p:nvSpPr>
        <p:spPr>
          <a:xfrm>
            <a:off x="6132195" y="1810385"/>
            <a:ext cx="1885315" cy="6908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接警人员准确上报信息，并与报警人保持动态信息联系。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Bullet4"/>
          <p:cNvSpPr txBox="1"/>
          <p:nvPr>
            <p:custDataLst>
              <p:tags r:id="rId19"/>
            </p:custDataLst>
          </p:nvPr>
        </p:nvSpPr>
        <p:spPr>
          <a:xfrm>
            <a:off x="6132195" y="1376680"/>
            <a:ext cx="1885315" cy="43370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信息报送要求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: 形状 28"/>
          <p:cNvSpPr/>
          <p:nvPr>
            <p:custDataLst>
              <p:tags r:id="rId20"/>
            </p:custDataLst>
          </p:nvPr>
        </p:nvSpPr>
        <p:spPr>
          <a:xfrm>
            <a:off x="5907405" y="2517140"/>
            <a:ext cx="550545" cy="579120"/>
          </a:xfrm>
          <a:custGeom>
            <a:avLst/>
            <a:gdLst>
              <a:gd name="connsiteX0" fmla="*/ 379401 w 656865"/>
              <a:gd name="connsiteY0" fmla="*/ 940 h 691303"/>
              <a:gd name="connsiteX1" fmla="*/ 442321 w 656865"/>
              <a:gd name="connsiteY1" fmla="*/ 54535 h 691303"/>
              <a:gd name="connsiteX2" fmla="*/ 466586 w 656865"/>
              <a:gd name="connsiteY2" fmla="*/ 171477 h 691303"/>
              <a:gd name="connsiteX3" fmla="*/ 603760 w 656865"/>
              <a:gd name="connsiteY3" fmla="*/ 194652 h 691303"/>
              <a:gd name="connsiteX4" fmla="*/ 620643 w 656865"/>
              <a:gd name="connsiteY4" fmla="*/ 329503 h 691303"/>
              <a:gd name="connsiteX5" fmla="*/ 512057 w 656865"/>
              <a:gd name="connsiteY5" fmla="*/ 390298 h 691303"/>
              <a:gd name="connsiteX6" fmla="*/ 517238 w 656865"/>
              <a:gd name="connsiteY6" fmla="*/ 401720 h 691303"/>
              <a:gd name="connsiteX7" fmla="*/ 540111 w 656865"/>
              <a:gd name="connsiteY7" fmla="*/ 467696 h 691303"/>
              <a:gd name="connsiteX8" fmla="*/ 557685 w 656865"/>
              <a:gd name="connsiteY8" fmla="*/ 535277 h 691303"/>
              <a:gd name="connsiteX9" fmla="*/ 565156 w 656865"/>
              <a:gd name="connsiteY9" fmla="*/ 580899 h 691303"/>
              <a:gd name="connsiteX10" fmla="*/ 565845 w 656865"/>
              <a:gd name="connsiteY10" fmla="*/ 582074 h 691303"/>
              <a:gd name="connsiteX11" fmla="*/ 569105 w 656865"/>
              <a:gd name="connsiteY11" fmla="*/ 609739 h 691303"/>
              <a:gd name="connsiteX12" fmla="*/ 567228 w 656865"/>
              <a:gd name="connsiteY12" fmla="*/ 616510 h 691303"/>
              <a:gd name="connsiteX13" fmla="*/ 567390 w 656865"/>
              <a:gd name="connsiteY13" fmla="*/ 632010 h 691303"/>
              <a:gd name="connsiteX14" fmla="*/ 558347 w 656865"/>
              <a:gd name="connsiteY14" fmla="*/ 649468 h 691303"/>
              <a:gd name="connsiteX15" fmla="*/ 553883 w 656865"/>
              <a:gd name="connsiteY15" fmla="*/ 647001 h 691303"/>
              <a:gd name="connsiteX16" fmla="*/ 546518 w 656865"/>
              <a:gd name="connsiteY16" fmla="*/ 657412 h 691303"/>
              <a:gd name="connsiteX17" fmla="*/ 446538 w 656865"/>
              <a:gd name="connsiteY17" fmla="*/ 657151 h 691303"/>
              <a:gd name="connsiteX18" fmla="*/ 312529 w 656865"/>
              <a:gd name="connsiteY18" fmla="*/ 523352 h 691303"/>
              <a:gd name="connsiteX19" fmla="*/ 301609 w 656865"/>
              <a:gd name="connsiteY19" fmla="*/ 531885 h 691303"/>
              <a:gd name="connsiteX20" fmla="*/ 296418 w 656865"/>
              <a:gd name="connsiteY20" fmla="*/ 538465 h 691303"/>
              <a:gd name="connsiteX21" fmla="*/ 248313 w 656865"/>
              <a:gd name="connsiteY21" fmla="*/ 589081 h 691303"/>
              <a:gd name="connsiteX22" fmla="*/ 95213 w 656865"/>
              <a:gd name="connsiteY22" fmla="*/ 688749 h 691303"/>
              <a:gd name="connsiteX23" fmla="*/ 95376 w 656865"/>
              <a:gd name="connsiteY23" fmla="*/ 682830 h 691303"/>
              <a:gd name="connsiteX24" fmla="*/ 73795 w 656865"/>
              <a:gd name="connsiteY24" fmla="*/ 680721 h 691303"/>
              <a:gd name="connsiteX25" fmla="*/ 37129 w 656865"/>
              <a:gd name="connsiteY25" fmla="*/ 611846 h 691303"/>
              <a:gd name="connsiteX26" fmla="*/ 56120 w 656865"/>
              <a:gd name="connsiteY26" fmla="*/ 553901 h 691303"/>
              <a:gd name="connsiteX27" fmla="*/ 65616 w 656865"/>
              <a:gd name="connsiteY27" fmla="*/ 527565 h 691303"/>
              <a:gd name="connsiteX28" fmla="*/ 131038 w 656865"/>
              <a:gd name="connsiteY28" fmla="*/ 377966 h 691303"/>
              <a:gd name="connsiteX29" fmla="*/ 35020 w 656865"/>
              <a:gd name="connsiteY29" fmla="*/ 308433 h 691303"/>
              <a:gd name="connsiteX30" fmla="*/ 71946 w 656865"/>
              <a:gd name="connsiteY30" fmla="*/ 170421 h 691303"/>
              <a:gd name="connsiteX31" fmla="*/ 241833 w 656865"/>
              <a:gd name="connsiteY31" fmla="*/ 166208 h 691303"/>
              <a:gd name="connsiteX32" fmla="*/ 306199 w 656865"/>
              <a:gd name="connsiteY32" fmla="*/ 36626 h 691303"/>
              <a:gd name="connsiteX33" fmla="*/ 379401 w 656865"/>
              <a:gd name="connsiteY33" fmla="*/ 940 h 69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56865" h="691303">
                <a:moveTo>
                  <a:pt x="379401" y="940"/>
                </a:moveTo>
                <a:cubicBezTo>
                  <a:pt x="408290" y="5286"/>
                  <a:pt x="435460" y="24508"/>
                  <a:pt x="442321" y="54535"/>
                </a:cubicBezTo>
                <a:cubicBezTo>
                  <a:pt x="450760" y="93514"/>
                  <a:pt x="459199" y="132498"/>
                  <a:pt x="466586" y="171477"/>
                </a:cubicBezTo>
                <a:cubicBezTo>
                  <a:pt x="511960" y="175690"/>
                  <a:pt x="558386" y="183065"/>
                  <a:pt x="603760" y="194652"/>
                </a:cubicBezTo>
                <a:cubicBezTo>
                  <a:pt x="663904" y="209400"/>
                  <a:pt x="677621" y="300007"/>
                  <a:pt x="620643" y="329503"/>
                </a:cubicBezTo>
                <a:lnTo>
                  <a:pt x="512057" y="390298"/>
                </a:lnTo>
                <a:lnTo>
                  <a:pt x="517238" y="401720"/>
                </a:lnTo>
                <a:cubicBezTo>
                  <a:pt x="525160" y="421729"/>
                  <a:pt x="532938" y="444009"/>
                  <a:pt x="540111" y="467696"/>
                </a:cubicBezTo>
                <a:cubicBezTo>
                  <a:pt x="547285" y="491384"/>
                  <a:pt x="553175" y="514235"/>
                  <a:pt x="557685" y="535277"/>
                </a:cubicBezTo>
                <a:lnTo>
                  <a:pt x="565156" y="580899"/>
                </a:lnTo>
                <a:lnTo>
                  <a:pt x="565845" y="582074"/>
                </a:lnTo>
                <a:cubicBezTo>
                  <a:pt x="568916" y="591334"/>
                  <a:pt x="569880" y="600685"/>
                  <a:pt x="569105" y="609739"/>
                </a:cubicBezTo>
                <a:lnTo>
                  <a:pt x="567228" y="616510"/>
                </a:lnTo>
                <a:lnTo>
                  <a:pt x="567390" y="632010"/>
                </a:lnTo>
                <a:cubicBezTo>
                  <a:pt x="565984" y="641914"/>
                  <a:pt x="563003" y="648057"/>
                  <a:pt x="558347" y="649468"/>
                </a:cubicBezTo>
                <a:lnTo>
                  <a:pt x="553883" y="647001"/>
                </a:lnTo>
                <a:lnTo>
                  <a:pt x="546518" y="657412"/>
                </a:lnTo>
                <a:cubicBezTo>
                  <a:pt x="521458" y="682698"/>
                  <a:pt x="480306" y="690863"/>
                  <a:pt x="446538" y="657151"/>
                </a:cubicBezTo>
                <a:cubicBezTo>
                  <a:pt x="404334" y="609741"/>
                  <a:pt x="358960" y="565492"/>
                  <a:pt x="312529" y="523352"/>
                </a:cubicBezTo>
                <a:lnTo>
                  <a:pt x="301609" y="531885"/>
                </a:lnTo>
                <a:lnTo>
                  <a:pt x="296418" y="538465"/>
                </a:lnTo>
                <a:cubicBezTo>
                  <a:pt x="282282" y="554691"/>
                  <a:pt x="266061" y="571831"/>
                  <a:pt x="248313" y="589081"/>
                </a:cubicBezTo>
                <a:cubicBezTo>
                  <a:pt x="177320" y="658080"/>
                  <a:pt x="108775" y="702703"/>
                  <a:pt x="95213" y="688749"/>
                </a:cubicBezTo>
                <a:lnTo>
                  <a:pt x="95376" y="682830"/>
                </a:lnTo>
                <a:lnTo>
                  <a:pt x="73795" y="680721"/>
                </a:lnTo>
                <a:cubicBezTo>
                  <a:pt x="48207" y="669527"/>
                  <a:pt x="28159" y="642925"/>
                  <a:pt x="37129" y="611846"/>
                </a:cubicBezTo>
                <a:cubicBezTo>
                  <a:pt x="42407" y="591832"/>
                  <a:pt x="49790" y="572866"/>
                  <a:pt x="56120" y="553901"/>
                </a:cubicBezTo>
                <a:cubicBezTo>
                  <a:pt x="57177" y="545474"/>
                  <a:pt x="60342" y="535996"/>
                  <a:pt x="65616" y="527565"/>
                </a:cubicBezTo>
                <a:cubicBezTo>
                  <a:pt x="84611" y="476999"/>
                  <a:pt x="106768" y="427484"/>
                  <a:pt x="131038" y="377966"/>
                </a:cubicBezTo>
                <a:cubicBezTo>
                  <a:pt x="99381" y="354791"/>
                  <a:pt x="66672" y="331608"/>
                  <a:pt x="35020" y="308433"/>
                </a:cubicBezTo>
                <a:cubicBezTo>
                  <a:pt x="-24076" y="267345"/>
                  <a:pt x="-6137" y="170421"/>
                  <a:pt x="71946" y="170421"/>
                </a:cubicBezTo>
                <a:cubicBezTo>
                  <a:pt x="128929" y="169369"/>
                  <a:pt x="184851" y="167260"/>
                  <a:pt x="241833" y="166208"/>
                </a:cubicBezTo>
                <a:cubicBezTo>
                  <a:pt x="263990" y="123011"/>
                  <a:pt x="286151" y="80871"/>
                  <a:pt x="306199" y="36626"/>
                </a:cubicBezTo>
                <a:cubicBezTo>
                  <a:pt x="319916" y="7125"/>
                  <a:pt x="350521" y="-3406"/>
                  <a:pt x="379401" y="94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Number4"/>
          <p:cNvSpPr/>
          <p:nvPr>
            <p:custDataLst>
              <p:tags r:id="rId21"/>
            </p:custDataLst>
          </p:nvPr>
        </p:nvSpPr>
        <p:spPr>
          <a:xfrm>
            <a:off x="5986145" y="2601595"/>
            <a:ext cx="393065" cy="363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135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135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paint-splash_65654"/>
          <p:cNvSpPr/>
          <p:nvPr>
            <p:custDataLst>
              <p:tags r:id="rId22"/>
            </p:custDataLst>
          </p:nvPr>
        </p:nvSpPr>
        <p:spPr>
          <a:xfrm>
            <a:off x="7593330" y="2646680"/>
            <a:ext cx="686435" cy="693420"/>
          </a:xfrm>
          <a:custGeom>
            <a:avLst/>
            <a:gdLst>
              <a:gd name="T0" fmla="*/ 5545 w 5635"/>
              <a:gd name="T1" fmla="*/ 1959 h 5698"/>
              <a:gd name="T2" fmla="*/ 4627 w 5635"/>
              <a:gd name="T3" fmla="*/ 1769 h 5698"/>
              <a:gd name="T4" fmla="*/ 3854 w 5635"/>
              <a:gd name="T5" fmla="*/ 2463 h 5698"/>
              <a:gd name="T6" fmla="*/ 4288 w 5635"/>
              <a:gd name="T7" fmla="*/ 1701 h 5698"/>
              <a:gd name="T8" fmla="*/ 3618 w 5635"/>
              <a:gd name="T9" fmla="*/ 1862 h 5698"/>
              <a:gd name="T10" fmla="*/ 2953 w 5635"/>
              <a:gd name="T11" fmla="*/ 1830 h 5698"/>
              <a:gd name="T12" fmla="*/ 3448 w 5635"/>
              <a:gd name="T13" fmla="*/ 811 h 5698"/>
              <a:gd name="T14" fmla="*/ 2390 w 5635"/>
              <a:gd name="T15" fmla="*/ 677 h 5698"/>
              <a:gd name="T16" fmla="*/ 2517 w 5635"/>
              <a:gd name="T17" fmla="*/ 1792 h 5698"/>
              <a:gd name="T18" fmla="*/ 1936 w 5635"/>
              <a:gd name="T19" fmla="*/ 1910 h 5698"/>
              <a:gd name="T20" fmla="*/ 1200 w 5635"/>
              <a:gd name="T21" fmla="*/ 1849 h 5698"/>
              <a:gd name="T22" fmla="*/ 1541 w 5635"/>
              <a:gd name="T23" fmla="*/ 2618 h 5698"/>
              <a:gd name="T24" fmla="*/ 621 w 5635"/>
              <a:gd name="T25" fmla="*/ 2355 h 5698"/>
              <a:gd name="T26" fmla="*/ 590 w 5635"/>
              <a:gd name="T27" fmla="*/ 3544 h 5698"/>
              <a:gd name="T28" fmla="*/ 1918 w 5635"/>
              <a:gd name="T29" fmla="*/ 3583 h 5698"/>
              <a:gd name="T30" fmla="*/ 1152 w 5635"/>
              <a:gd name="T31" fmla="*/ 4183 h 5698"/>
              <a:gd name="T32" fmla="*/ 2120 w 5635"/>
              <a:gd name="T33" fmla="*/ 4713 h 5698"/>
              <a:gd name="T34" fmla="*/ 2427 w 5635"/>
              <a:gd name="T35" fmla="*/ 4154 h 5698"/>
              <a:gd name="T36" fmla="*/ 2757 w 5635"/>
              <a:gd name="T37" fmla="*/ 4971 h 5698"/>
              <a:gd name="T38" fmla="*/ 3128 w 5635"/>
              <a:gd name="T39" fmla="*/ 4219 h 5698"/>
              <a:gd name="T40" fmla="*/ 3308 w 5635"/>
              <a:gd name="T41" fmla="*/ 5112 h 5698"/>
              <a:gd name="T42" fmla="*/ 4091 w 5635"/>
              <a:gd name="T43" fmla="*/ 4498 h 5698"/>
              <a:gd name="T44" fmla="*/ 4775 w 5635"/>
              <a:gd name="T45" fmla="*/ 3746 h 5698"/>
              <a:gd name="T46" fmla="*/ 4308 w 5635"/>
              <a:gd name="T47" fmla="*/ 3356 h 5698"/>
              <a:gd name="T48" fmla="*/ 4777 w 5635"/>
              <a:gd name="T49" fmla="*/ 2720 h 5698"/>
              <a:gd name="T50" fmla="*/ 5546 w 5635"/>
              <a:gd name="T51" fmla="*/ 1959 h 5698"/>
              <a:gd name="T52" fmla="*/ 398 w 5635"/>
              <a:gd name="T53" fmla="*/ 2689 h 5698"/>
              <a:gd name="T54" fmla="*/ 832 w 5635"/>
              <a:gd name="T55" fmla="*/ 2662 h 5698"/>
              <a:gd name="T56" fmla="*/ 1625 w 5635"/>
              <a:gd name="T57" fmla="*/ 1745 h 5698"/>
              <a:gd name="T58" fmla="*/ 1617 w 5635"/>
              <a:gd name="T59" fmla="*/ 1613 h 5698"/>
              <a:gd name="T60" fmla="*/ 1625 w 5635"/>
              <a:gd name="T61" fmla="*/ 1745 h 5698"/>
              <a:gd name="T62" fmla="*/ 1351 w 5635"/>
              <a:gd name="T63" fmla="*/ 4458 h 5698"/>
              <a:gd name="T64" fmla="*/ 1587 w 5635"/>
              <a:gd name="T65" fmla="*/ 4384 h 5698"/>
              <a:gd name="T66" fmla="*/ 2885 w 5635"/>
              <a:gd name="T67" fmla="*/ 440 h 5698"/>
              <a:gd name="T68" fmla="*/ 2885 w 5635"/>
              <a:gd name="T69" fmla="*/ 192 h 5698"/>
              <a:gd name="T70" fmla="*/ 2885 w 5635"/>
              <a:gd name="T71" fmla="*/ 440 h 5698"/>
              <a:gd name="T72" fmla="*/ 3756 w 5635"/>
              <a:gd name="T73" fmla="*/ 5234 h 5698"/>
              <a:gd name="T74" fmla="*/ 3609 w 5635"/>
              <a:gd name="T75" fmla="*/ 4765 h 5698"/>
              <a:gd name="T76" fmla="*/ 5009 w 5635"/>
              <a:gd name="T77" fmla="*/ 1971 h 5698"/>
              <a:gd name="T78" fmla="*/ 4993 w 5635"/>
              <a:gd name="T79" fmla="*/ 1724 h 5698"/>
              <a:gd name="T80" fmla="*/ 5009 w 5635"/>
              <a:gd name="T81" fmla="*/ 1971 h 5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35" h="5698">
                <a:moveTo>
                  <a:pt x="5546" y="1959"/>
                </a:moveTo>
                <a:cubicBezTo>
                  <a:pt x="5559" y="1992"/>
                  <a:pt x="5568" y="2013"/>
                  <a:pt x="5545" y="1959"/>
                </a:cubicBezTo>
                <a:cubicBezTo>
                  <a:pt x="5493" y="1833"/>
                  <a:pt x="5524" y="1908"/>
                  <a:pt x="5545" y="1958"/>
                </a:cubicBezTo>
                <a:cubicBezTo>
                  <a:pt x="5398" y="1607"/>
                  <a:pt x="4897" y="1462"/>
                  <a:pt x="4627" y="1769"/>
                </a:cubicBezTo>
                <a:cubicBezTo>
                  <a:pt x="4514" y="1897"/>
                  <a:pt x="4475" y="2064"/>
                  <a:pt x="4403" y="2214"/>
                </a:cubicBezTo>
                <a:cubicBezTo>
                  <a:pt x="4319" y="2391"/>
                  <a:pt x="4051" y="2563"/>
                  <a:pt x="3854" y="2463"/>
                </a:cubicBezTo>
                <a:cubicBezTo>
                  <a:pt x="3983" y="2371"/>
                  <a:pt x="4109" y="2309"/>
                  <a:pt x="4208" y="2177"/>
                </a:cubicBezTo>
                <a:cubicBezTo>
                  <a:pt x="4304" y="2048"/>
                  <a:pt x="4381" y="1852"/>
                  <a:pt x="4288" y="1701"/>
                </a:cubicBezTo>
                <a:cubicBezTo>
                  <a:pt x="4210" y="1573"/>
                  <a:pt x="4032" y="1508"/>
                  <a:pt x="3888" y="1540"/>
                </a:cubicBezTo>
                <a:cubicBezTo>
                  <a:pt x="3722" y="1577"/>
                  <a:pt x="3663" y="1715"/>
                  <a:pt x="3618" y="1862"/>
                </a:cubicBezTo>
                <a:cubicBezTo>
                  <a:pt x="3564" y="2038"/>
                  <a:pt x="3505" y="2126"/>
                  <a:pt x="3308" y="2097"/>
                </a:cubicBezTo>
                <a:cubicBezTo>
                  <a:pt x="3176" y="2077"/>
                  <a:pt x="2942" y="1997"/>
                  <a:pt x="2953" y="1830"/>
                </a:cubicBezTo>
                <a:cubicBezTo>
                  <a:pt x="2964" y="1656"/>
                  <a:pt x="3088" y="1488"/>
                  <a:pt x="3178" y="1345"/>
                </a:cubicBezTo>
                <a:cubicBezTo>
                  <a:pt x="3285" y="1174"/>
                  <a:pt x="3408" y="1014"/>
                  <a:pt x="3448" y="811"/>
                </a:cubicBezTo>
                <a:cubicBezTo>
                  <a:pt x="3520" y="446"/>
                  <a:pt x="3341" y="101"/>
                  <a:pt x="2951" y="50"/>
                </a:cubicBezTo>
                <a:cubicBezTo>
                  <a:pt x="2568" y="0"/>
                  <a:pt x="2348" y="321"/>
                  <a:pt x="2390" y="677"/>
                </a:cubicBezTo>
                <a:cubicBezTo>
                  <a:pt x="2410" y="852"/>
                  <a:pt x="2504" y="995"/>
                  <a:pt x="2545" y="1162"/>
                </a:cubicBezTo>
                <a:cubicBezTo>
                  <a:pt x="2597" y="1370"/>
                  <a:pt x="2564" y="1587"/>
                  <a:pt x="2517" y="1792"/>
                </a:cubicBezTo>
                <a:cubicBezTo>
                  <a:pt x="2482" y="1944"/>
                  <a:pt x="2379" y="2108"/>
                  <a:pt x="2219" y="2156"/>
                </a:cubicBezTo>
                <a:cubicBezTo>
                  <a:pt x="2044" y="2208"/>
                  <a:pt x="1957" y="2054"/>
                  <a:pt x="1936" y="1910"/>
                </a:cubicBezTo>
                <a:cubicBezTo>
                  <a:pt x="1901" y="1681"/>
                  <a:pt x="1795" y="1462"/>
                  <a:pt x="1527" y="1526"/>
                </a:cubicBezTo>
                <a:cubicBezTo>
                  <a:pt x="1364" y="1564"/>
                  <a:pt x="1243" y="1688"/>
                  <a:pt x="1200" y="1849"/>
                </a:cubicBezTo>
                <a:cubicBezTo>
                  <a:pt x="1152" y="2029"/>
                  <a:pt x="1239" y="2175"/>
                  <a:pt x="1350" y="2310"/>
                </a:cubicBezTo>
                <a:cubicBezTo>
                  <a:pt x="1406" y="2379"/>
                  <a:pt x="1556" y="2516"/>
                  <a:pt x="1541" y="2618"/>
                </a:cubicBezTo>
                <a:cubicBezTo>
                  <a:pt x="1514" y="2789"/>
                  <a:pt x="1175" y="2587"/>
                  <a:pt x="1120" y="2545"/>
                </a:cubicBezTo>
                <a:cubicBezTo>
                  <a:pt x="970" y="2432"/>
                  <a:pt x="819" y="2331"/>
                  <a:pt x="621" y="2355"/>
                </a:cubicBezTo>
                <a:cubicBezTo>
                  <a:pt x="437" y="2377"/>
                  <a:pt x="263" y="2511"/>
                  <a:pt x="180" y="2674"/>
                </a:cubicBezTo>
                <a:cubicBezTo>
                  <a:pt x="0" y="3026"/>
                  <a:pt x="262" y="3407"/>
                  <a:pt x="590" y="3544"/>
                </a:cubicBezTo>
                <a:cubicBezTo>
                  <a:pt x="957" y="3698"/>
                  <a:pt x="1283" y="3449"/>
                  <a:pt x="1655" y="3449"/>
                </a:cubicBezTo>
                <a:cubicBezTo>
                  <a:pt x="1728" y="3449"/>
                  <a:pt x="1956" y="3455"/>
                  <a:pt x="1918" y="3583"/>
                </a:cubicBezTo>
                <a:cubicBezTo>
                  <a:pt x="1867" y="3752"/>
                  <a:pt x="1678" y="3836"/>
                  <a:pt x="1528" y="3892"/>
                </a:cubicBezTo>
                <a:cubicBezTo>
                  <a:pt x="1372" y="3951"/>
                  <a:pt x="1224" y="4022"/>
                  <a:pt x="1152" y="4183"/>
                </a:cubicBezTo>
                <a:cubicBezTo>
                  <a:pt x="1080" y="4345"/>
                  <a:pt x="1132" y="4530"/>
                  <a:pt x="1249" y="4656"/>
                </a:cubicBezTo>
                <a:cubicBezTo>
                  <a:pt x="1476" y="4898"/>
                  <a:pt x="1878" y="4978"/>
                  <a:pt x="2120" y="4713"/>
                </a:cubicBezTo>
                <a:cubicBezTo>
                  <a:pt x="2229" y="4595"/>
                  <a:pt x="2273" y="4444"/>
                  <a:pt x="2321" y="4295"/>
                </a:cubicBezTo>
                <a:cubicBezTo>
                  <a:pt x="2334" y="4256"/>
                  <a:pt x="2362" y="4127"/>
                  <a:pt x="2427" y="4154"/>
                </a:cubicBezTo>
                <a:cubicBezTo>
                  <a:pt x="2526" y="4196"/>
                  <a:pt x="2444" y="4320"/>
                  <a:pt x="2408" y="4374"/>
                </a:cubicBezTo>
                <a:cubicBezTo>
                  <a:pt x="2215" y="4660"/>
                  <a:pt x="2372" y="5062"/>
                  <a:pt x="2757" y="4971"/>
                </a:cubicBezTo>
                <a:cubicBezTo>
                  <a:pt x="2891" y="4939"/>
                  <a:pt x="2989" y="4839"/>
                  <a:pt x="3008" y="4701"/>
                </a:cubicBezTo>
                <a:cubicBezTo>
                  <a:pt x="3031" y="4535"/>
                  <a:pt x="2935" y="4317"/>
                  <a:pt x="3128" y="4219"/>
                </a:cubicBezTo>
                <a:cubicBezTo>
                  <a:pt x="3284" y="4140"/>
                  <a:pt x="3261" y="4464"/>
                  <a:pt x="3255" y="4539"/>
                </a:cubicBezTo>
                <a:cubicBezTo>
                  <a:pt x="3240" y="4732"/>
                  <a:pt x="3248" y="4927"/>
                  <a:pt x="3308" y="5112"/>
                </a:cubicBezTo>
                <a:cubicBezTo>
                  <a:pt x="3422" y="5462"/>
                  <a:pt x="3818" y="5698"/>
                  <a:pt x="4130" y="5409"/>
                </a:cubicBezTo>
                <a:cubicBezTo>
                  <a:pt x="4404" y="5154"/>
                  <a:pt x="4381" y="4726"/>
                  <a:pt x="4091" y="4498"/>
                </a:cubicBezTo>
                <a:cubicBezTo>
                  <a:pt x="3964" y="4399"/>
                  <a:pt x="3408" y="4168"/>
                  <a:pt x="3710" y="3966"/>
                </a:cubicBezTo>
                <a:cubicBezTo>
                  <a:pt x="4017" y="3759"/>
                  <a:pt x="4634" y="4247"/>
                  <a:pt x="4775" y="3746"/>
                </a:cubicBezTo>
                <a:cubicBezTo>
                  <a:pt x="4816" y="3602"/>
                  <a:pt x="4745" y="3448"/>
                  <a:pt x="4611" y="3385"/>
                </a:cubicBezTo>
                <a:cubicBezTo>
                  <a:pt x="4517" y="3340"/>
                  <a:pt x="4409" y="3342"/>
                  <a:pt x="4308" y="3356"/>
                </a:cubicBezTo>
                <a:cubicBezTo>
                  <a:pt x="4252" y="3365"/>
                  <a:pt x="4114" y="3420"/>
                  <a:pt x="4086" y="3346"/>
                </a:cubicBezTo>
                <a:cubicBezTo>
                  <a:pt x="3967" y="3027"/>
                  <a:pt x="4537" y="2738"/>
                  <a:pt x="4777" y="2720"/>
                </a:cubicBezTo>
                <a:cubicBezTo>
                  <a:pt x="4999" y="2704"/>
                  <a:pt x="5218" y="2742"/>
                  <a:pt x="5402" y="2583"/>
                </a:cubicBezTo>
                <a:cubicBezTo>
                  <a:pt x="5581" y="2428"/>
                  <a:pt x="5635" y="2176"/>
                  <a:pt x="5546" y="1959"/>
                </a:cubicBezTo>
                <a:close/>
                <a:moveTo>
                  <a:pt x="619" y="2733"/>
                </a:moveTo>
                <a:cubicBezTo>
                  <a:pt x="499" y="2740"/>
                  <a:pt x="404" y="2779"/>
                  <a:pt x="398" y="2689"/>
                </a:cubicBezTo>
                <a:cubicBezTo>
                  <a:pt x="392" y="2599"/>
                  <a:pt x="485" y="2521"/>
                  <a:pt x="605" y="2513"/>
                </a:cubicBezTo>
                <a:cubicBezTo>
                  <a:pt x="725" y="2506"/>
                  <a:pt x="827" y="2572"/>
                  <a:pt x="832" y="2662"/>
                </a:cubicBezTo>
                <a:cubicBezTo>
                  <a:pt x="838" y="2752"/>
                  <a:pt x="739" y="2725"/>
                  <a:pt x="619" y="2733"/>
                </a:cubicBezTo>
                <a:close/>
                <a:moveTo>
                  <a:pt x="1625" y="1745"/>
                </a:moveTo>
                <a:cubicBezTo>
                  <a:pt x="1553" y="1749"/>
                  <a:pt x="1496" y="1772"/>
                  <a:pt x="1492" y="1718"/>
                </a:cubicBezTo>
                <a:cubicBezTo>
                  <a:pt x="1489" y="1665"/>
                  <a:pt x="1545" y="1617"/>
                  <a:pt x="1617" y="1613"/>
                </a:cubicBezTo>
                <a:cubicBezTo>
                  <a:pt x="1689" y="1608"/>
                  <a:pt x="1750" y="1648"/>
                  <a:pt x="1753" y="1702"/>
                </a:cubicBezTo>
                <a:cubicBezTo>
                  <a:pt x="1756" y="1756"/>
                  <a:pt x="1697" y="1740"/>
                  <a:pt x="1625" y="1745"/>
                </a:cubicBezTo>
                <a:close/>
                <a:moveTo>
                  <a:pt x="1599" y="4638"/>
                </a:moveTo>
                <a:cubicBezTo>
                  <a:pt x="1502" y="4668"/>
                  <a:pt x="1391" y="4588"/>
                  <a:pt x="1351" y="4458"/>
                </a:cubicBezTo>
                <a:cubicBezTo>
                  <a:pt x="1310" y="4329"/>
                  <a:pt x="1356" y="4199"/>
                  <a:pt x="1453" y="4169"/>
                </a:cubicBezTo>
                <a:cubicBezTo>
                  <a:pt x="1549" y="4139"/>
                  <a:pt x="1547" y="4255"/>
                  <a:pt x="1587" y="4384"/>
                </a:cubicBezTo>
                <a:cubicBezTo>
                  <a:pt x="1628" y="4514"/>
                  <a:pt x="1696" y="4608"/>
                  <a:pt x="1599" y="4638"/>
                </a:cubicBezTo>
                <a:close/>
                <a:moveTo>
                  <a:pt x="2885" y="440"/>
                </a:moveTo>
                <a:cubicBezTo>
                  <a:pt x="2749" y="440"/>
                  <a:pt x="2640" y="477"/>
                  <a:pt x="2640" y="376"/>
                </a:cubicBezTo>
                <a:cubicBezTo>
                  <a:pt x="2640" y="274"/>
                  <a:pt x="2749" y="192"/>
                  <a:pt x="2885" y="192"/>
                </a:cubicBezTo>
                <a:cubicBezTo>
                  <a:pt x="3020" y="192"/>
                  <a:pt x="3130" y="274"/>
                  <a:pt x="3130" y="376"/>
                </a:cubicBezTo>
                <a:cubicBezTo>
                  <a:pt x="3130" y="477"/>
                  <a:pt x="3020" y="440"/>
                  <a:pt x="2885" y="440"/>
                </a:cubicBezTo>
                <a:close/>
                <a:moveTo>
                  <a:pt x="3744" y="4980"/>
                </a:moveTo>
                <a:cubicBezTo>
                  <a:pt x="3784" y="5110"/>
                  <a:pt x="3852" y="5204"/>
                  <a:pt x="3756" y="5234"/>
                </a:cubicBezTo>
                <a:cubicBezTo>
                  <a:pt x="3659" y="5264"/>
                  <a:pt x="3548" y="5184"/>
                  <a:pt x="3507" y="5054"/>
                </a:cubicBezTo>
                <a:cubicBezTo>
                  <a:pt x="3467" y="4925"/>
                  <a:pt x="3512" y="4796"/>
                  <a:pt x="3609" y="4765"/>
                </a:cubicBezTo>
                <a:cubicBezTo>
                  <a:pt x="3706" y="4735"/>
                  <a:pt x="3704" y="4851"/>
                  <a:pt x="3744" y="4980"/>
                </a:cubicBezTo>
                <a:close/>
                <a:moveTo>
                  <a:pt x="5009" y="1971"/>
                </a:moveTo>
                <a:cubicBezTo>
                  <a:pt x="4873" y="1980"/>
                  <a:pt x="4766" y="2023"/>
                  <a:pt x="4760" y="1922"/>
                </a:cubicBezTo>
                <a:cubicBezTo>
                  <a:pt x="4754" y="1821"/>
                  <a:pt x="4858" y="1732"/>
                  <a:pt x="4993" y="1724"/>
                </a:cubicBezTo>
                <a:cubicBezTo>
                  <a:pt x="5129" y="1715"/>
                  <a:pt x="5243" y="1791"/>
                  <a:pt x="5250" y="1892"/>
                </a:cubicBezTo>
                <a:cubicBezTo>
                  <a:pt x="5256" y="1993"/>
                  <a:pt x="5144" y="1963"/>
                  <a:pt x="5009" y="19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23"/>
            </p:custDataLst>
          </p:nvPr>
        </p:nvSpPr>
        <p:spPr>
          <a:xfrm>
            <a:off x="495300" y="96440"/>
            <a:ext cx="8143875" cy="675084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接警报告</a:t>
            </a:r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4"/>
    </p:custData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3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Title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009650" y="847725"/>
            <a:ext cx="7205345" cy="507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t" anchorCtr="0">
            <a:normAutofit/>
          </a:bodyPr>
          <a:lstStyle/>
          <a:p>
            <a:pPr algn="ctr">
              <a:buSzPct val="25000"/>
            </a:pPr>
            <a:r>
              <a:rPr lang="zh-CN" altLang="en-US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科学评估与提前准备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图形 5"/>
          <p:cNvSpPr/>
          <p:nvPr>
            <p:custDataLst>
              <p:tags r:id="rId5"/>
            </p:custDataLst>
          </p:nvPr>
        </p:nvSpPr>
        <p:spPr>
          <a:xfrm>
            <a:off x="631825" y="1979930"/>
            <a:ext cx="1970405" cy="2320925"/>
          </a:xfrm>
          <a:custGeom>
            <a:avLst/>
            <a:gdLst>
              <a:gd name="connsiteX0" fmla="*/ 4721249 w 9082714"/>
              <a:gd name="connsiteY0" fmla="*/ 10304 h 6856112"/>
              <a:gd name="connsiteX1" fmla="*/ 8136702 w 9082714"/>
              <a:gd name="connsiteY1" fmla="*/ 145848 h 6856112"/>
              <a:gd name="connsiteX2" fmla="*/ 8729214 w 9082714"/>
              <a:gd name="connsiteY2" fmla="*/ 422939 h 6856112"/>
              <a:gd name="connsiteX3" fmla="*/ 9002842 w 9082714"/>
              <a:gd name="connsiteY3" fmla="*/ 1192251 h 6856112"/>
              <a:gd name="connsiteX4" fmla="*/ 9077348 w 9082714"/>
              <a:gd name="connsiteY4" fmla="*/ 5214534 h 6856112"/>
              <a:gd name="connsiteX5" fmla="*/ 9031629 w 9082714"/>
              <a:gd name="connsiteY5" fmla="*/ 6002011 h 6856112"/>
              <a:gd name="connsiteX6" fmla="*/ 8626075 w 9082714"/>
              <a:gd name="connsiteY6" fmla="*/ 6658639 h 6856112"/>
              <a:gd name="connsiteX7" fmla="*/ 7743079 w 9082714"/>
              <a:gd name="connsiteY7" fmla="*/ 6837671 h 6856112"/>
              <a:gd name="connsiteX8" fmla="*/ 3200712 w 9082714"/>
              <a:gd name="connsiteY8" fmla="*/ 6855066 h 6856112"/>
              <a:gd name="connsiteX9" fmla="*/ 1505378 w 9082714"/>
              <a:gd name="connsiteY9" fmla="*/ 6824971 h 6856112"/>
              <a:gd name="connsiteX10" fmla="*/ 528555 w 9082714"/>
              <a:gd name="connsiteY10" fmla="*/ 6647864 h 6856112"/>
              <a:gd name="connsiteX11" fmla="*/ 94677 w 9082714"/>
              <a:gd name="connsiteY11" fmla="*/ 6310275 h 6856112"/>
              <a:gd name="connsiteX12" fmla="*/ 4 w 9082714"/>
              <a:gd name="connsiteY12" fmla="*/ 5920038 h 6856112"/>
              <a:gd name="connsiteX13" fmla="*/ 76974 w 9082714"/>
              <a:gd name="connsiteY13" fmla="*/ 1347576 h 6856112"/>
              <a:gd name="connsiteX14" fmla="*/ 274555 w 9082714"/>
              <a:gd name="connsiteY14" fmla="*/ 716732 h 6856112"/>
              <a:gd name="connsiteX15" fmla="*/ 709434 w 9082714"/>
              <a:gd name="connsiteY15" fmla="*/ 308485 h 6856112"/>
              <a:gd name="connsiteX16" fmla="*/ 4721249 w 9082714"/>
              <a:gd name="connsiteY16" fmla="*/ 10304 h 685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82714" h="6856112">
                <a:moveTo>
                  <a:pt x="4721249" y="10304"/>
                </a:moveTo>
                <a:cubicBezTo>
                  <a:pt x="4721249" y="10304"/>
                  <a:pt x="6848691" y="-55582"/>
                  <a:pt x="8136702" y="145848"/>
                </a:cubicBezTo>
                <a:cubicBezTo>
                  <a:pt x="8250232" y="163628"/>
                  <a:pt x="8522474" y="210657"/>
                  <a:pt x="8729214" y="422939"/>
                </a:cubicBezTo>
                <a:cubicBezTo>
                  <a:pt x="8972901" y="673168"/>
                  <a:pt x="8985524" y="1019069"/>
                  <a:pt x="9002842" y="1192251"/>
                </a:cubicBezTo>
                <a:cubicBezTo>
                  <a:pt x="9136384" y="2527214"/>
                  <a:pt x="9057413" y="3873106"/>
                  <a:pt x="9077348" y="5214534"/>
                </a:cubicBezTo>
                <a:cubicBezTo>
                  <a:pt x="9081274" y="5478078"/>
                  <a:pt x="9088740" y="5744701"/>
                  <a:pt x="9031629" y="6002011"/>
                </a:cubicBezTo>
                <a:cubicBezTo>
                  <a:pt x="8974517" y="6259320"/>
                  <a:pt x="8844438" y="6511011"/>
                  <a:pt x="8626075" y="6658639"/>
                </a:cubicBezTo>
                <a:cubicBezTo>
                  <a:pt x="8373384" y="6829435"/>
                  <a:pt x="8048110" y="6836516"/>
                  <a:pt x="7743079" y="6837671"/>
                </a:cubicBezTo>
                <a:cubicBezTo>
                  <a:pt x="6228931" y="6843443"/>
                  <a:pt x="4714860" y="6849293"/>
                  <a:pt x="3200712" y="6855066"/>
                </a:cubicBezTo>
                <a:cubicBezTo>
                  <a:pt x="2635370" y="6857221"/>
                  <a:pt x="2069643" y="6859376"/>
                  <a:pt x="1505378" y="6824971"/>
                </a:cubicBezTo>
                <a:cubicBezTo>
                  <a:pt x="1173638" y="6804728"/>
                  <a:pt x="837435" y="6770707"/>
                  <a:pt x="528555" y="6647864"/>
                </a:cubicBezTo>
                <a:cubicBezTo>
                  <a:pt x="354758" y="6578744"/>
                  <a:pt x="184347" y="6474451"/>
                  <a:pt x="94677" y="6310275"/>
                </a:cubicBezTo>
                <a:cubicBezTo>
                  <a:pt x="3160" y="6142942"/>
                  <a:pt x="-149" y="5979997"/>
                  <a:pt x="4" y="5920038"/>
                </a:cubicBezTo>
                <a:cubicBezTo>
                  <a:pt x="9549" y="2159375"/>
                  <a:pt x="32024" y="1888827"/>
                  <a:pt x="76974" y="1347576"/>
                </a:cubicBezTo>
                <a:cubicBezTo>
                  <a:pt x="86134" y="1237278"/>
                  <a:pt x="107146" y="976736"/>
                  <a:pt x="274555" y="716732"/>
                </a:cubicBezTo>
                <a:cubicBezTo>
                  <a:pt x="274555" y="716732"/>
                  <a:pt x="429572" y="476125"/>
                  <a:pt x="709434" y="308485"/>
                </a:cubicBezTo>
                <a:cubicBezTo>
                  <a:pt x="1376915" y="-91296"/>
                  <a:pt x="3369892" y="52176"/>
                  <a:pt x="4721249" y="10304"/>
                </a:cubicBez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图形 5"/>
          <p:cNvSpPr/>
          <p:nvPr>
            <p:custDataLst>
              <p:tags r:id="rId6"/>
            </p:custDataLst>
          </p:nvPr>
        </p:nvSpPr>
        <p:spPr>
          <a:xfrm>
            <a:off x="650875" y="1997075"/>
            <a:ext cx="1909445" cy="2248535"/>
          </a:xfrm>
          <a:custGeom>
            <a:avLst/>
            <a:gdLst>
              <a:gd name="connsiteX0" fmla="*/ 4721249 w 9082714"/>
              <a:gd name="connsiteY0" fmla="*/ 10304 h 6856112"/>
              <a:gd name="connsiteX1" fmla="*/ 8136702 w 9082714"/>
              <a:gd name="connsiteY1" fmla="*/ 145848 h 6856112"/>
              <a:gd name="connsiteX2" fmla="*/ 8729214 w 9082714"/>
              <a:gd name="connsiteY2" fmla="*/ 422939 h 6856112"/>
              <a:gd name="connsiteX3" fmla="*/ 9002842 w 9082714"/>
              <a:gd name="connsiteY3" fmla="*/ 1192251 h 6856112"/>
              <a:gd name="connsiteX4" fmla="*/ 9077348 w 9082714"/>
              <a:gd name="connsiteY4" fmla="*/ 5214534 h 6856112"/>
              <a:gd name="connsiteX5" fmla="*/ 9031629 w 9082714"/>
              <a:gd name="connsiteY5" fmla="*/ 6002011 h 6856112"/>
              <a:gd name="connsiteX6" fmla="*/ 8626075 w 9082714"/>
              <a:gd name="connsiteY6" fmla="*/ 6658639 h 6856112"/>
              <a:gd name="connsiteX7" fmla="*/ 7743079 w 9082714"/>
              <a:gd name="connsiteY7" fmla="*/ 6837671 h 6856112"/>
              <a:gd name="connsiteX8" fmla="*/ 3200712 w 9082714"/>
              <a:gd name="connsiteY8" fmla="*/ 6855066 h 6856112"/>
              <a:gd name="connsiteX9" fmla="*/ 1505378 w 9082714"/>
              <a:gd name="connsiteY9" fmla="*/ 6824971 h 6856112"/>
              <a:gd name="connsiteX10" fmla="*/ 528555 w 9082714"/>
              <a:gd name="connsiteY10" fmla="*/ 6647864 h 6856112"/>
              <a:gd name="connsiteX11" fmla="*/ 94677 w 9082714"/>
              <a:gd name="connsiteY11" fmla="*/ 6310275 h 6856112"/>
              <a:gd name="connsiteX12" fmla="*/ 4 w 9082714"/>
              <a:gd name="connsiteY12" fmla="*/ 5920038 h 6856112"/>
              <a:gd name="connsiteX13" fmla="*/ 76974 w 9082714"/>
              <a:gd name="connsiteY13" fmla="*/ 1347576 h 6856112"/>
              <a:gd name="connsiteX14" fmla="*/ 274555 w 9082714"/>
              <a:gd name="connsiteY14" fmla="*/ 716732 h 6856112"/>
              <a:gd name="connsiteX15" fmla="*/ 709434 w 9082714"/>
              <a:gd name="connsiteY15" fmla="*/ 308485 h 6856112"/>
              <a:gd name="connsiteX16" fmla="*/ 4721249 w 9082714"/>
              <a:gd name="connsiteY16" fmla="*/ 10304 h 685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82714" h="6856112">
                <a:moveTo>
                  <a:pt x="4721249" y="10304"/>
                </a:moveTo>
                <a:cubicBezTo>
                  <a:pt x="4721249" y="10304"/>
                  <a:pt x="6848691" y="-55582"/>
                  <a:pt x="8136702" y="145848"/>
                </a:cubicBezTo>
                <a:cubicBezTo>
                  <a:pt x="8250232" y="163628"/>
                  <a:pt x="8522474" y="210657"/>
                  <a:pt x="8729214" y="422939"/>
                </a:cubicBezTo>
                <a:cubicBezTo>
                  <a:pt x="8972901" y="673168"/>
                  <a:pt x="8985524" y="1019069"/>
                  <a:pt x="9002842" y="1192251"/>
                </a:cubicBezTo>
                <a:cubicBezTo>
                  <a:pt x="9136384" y="2527214"/>
                  <a:pt x="9057413" y="3873106"/>
                  <a:pt x="9077348" y="5214534"/>
                </a:cubicBezTo>
                <a:cubicBezTo>
                  <a:pt x="9081274" y="5478078"/>
                  <a:pt x="9088740" y="5744701"/>
                  <a:pt x="9031629" y="6002011"/>
                </a:cubicBezTo>
                <a:cubicBezTo>
                  <a:pt x="8974517" y="6259320"/>
                  <a:pt x="8844438" y="6511011"/>
                  <a:pt x="8626075" y="6658639"/>
                </a:cubicBezTo>
                <a:cubicBezTo>
                  <a:pt x="8373384" y="6829435"/>
                  <a:pt x="8048110" y="6836516"/>
                  <a:pt x="7743079" y="6837671"/>
                </a:cubicBezTo>
                <a:cubicBezTo>
                  <a:pt x="6228931" y="6843443"/>
                  <a:pt x="4714860" y="6849293"/>
                  <a:pt x="3200712" y="6855066"/>
                </a:cubicBezTo>
                <a:cubicBezTo>
                  <a:pt x="2635370" y="6857221"/>
                  <a:pt x="2069643" y="6859376"/>
                  <a:pt x="1505378" y="6824971"/>
                </a:cubicBezTo>
                <a:cubicBezTo>
                  <a:pt x="1173638" y="6804728"/>
                  <a:pt x="837435" y="6770707"/>
                  <a:pt x="528555" y="6647864"/>
                </a:cubicBezTo>
                <a:cubicBezTo>
                  <a:pt x="354758" y="6578744"/>
                  <a:pt x="184347" y="6474451"/>
                  <a:pt x="94677" y="6310275"/>
                </a:cubicBezTo>
                <a:cubicBezTo>
                  <a:pt x="3160" y="6142942"/>
                  <a:pt x="-149" y="5979997"/>
                  <a:pt x="4" y="5920038"/>
                </a:cubicBezTo>
                <a:cubicBezTo>
                  <a:pt x="9549" y="2159375"/>
                  <a:pt x="32024" y="1888827"/>
                  <a:pt x="76974" y="1347576"/>
                </a:cubicBezTo>
                <a:cubicBezTo>
                  <a:pt x="86134" y="1237278"/>
                  <a:pt x="107146" y="976736"/>
                  <a:pt x="274555" y="716732"/>
                </a:cubicBezTo>
                <a:cubicBezTo>
                  <a:pt x="274555" y="716732"/>
                  <a:pt x="429572" y="476125"/>
                  <a:pt x="709434" y="308485"/>
                </a:cubicBezTo>
                <a:cubicBezTo>
                  <a:pt x="1376915" y="-91296"/>
                  <a:pt x="3369892" y="52176"/>
                  <a:pt x="4721249" y="10304"/>
                </a:cubicBezTo>
                <a:close/>
              </a:path>
            </a:pathLst>
          </a:custGeom>
          <a:solidFill>
            <a:schemeClr val="l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图形 5"/>
          <p:cNvSpPr/>
          <p:nvPr>
            <p:custDataLst>
              <p:tags r:id="rId7"/>
            </p:custDataLst>
          </p:nvPr>
        </p:nvSpPr>
        <p:spPr>
          <a:xfrm>
            <a:off x="2654300" y="1979930"/>
            <a:ext cx="1970405" cy="2320925"/>
          </a:xfrm>
          <a:custGeom>
            <a:avLst/>
            <a:gdLst>
              <a:gd name="connsiteX0" fmla="*/ 4721249 w 9082714"/>
              <a:gd name="connsiteY0" fmla="*/ 10304 h 6856112"/>
              <a:gd name="connsiteX1" fmla="*/ 8136702 w 9082714"/>
              <a:gd name="connsiteY1" fmla="*/ 145848 h 6856112"/>
              <a:gd name="connsiteX2" fmla="*/ 8729214 w 9082714"/>
              <a:gd name="connsiteY2" fmla="*/ 422939 h 6856112"/>
              <a:gd name="connsiteX3" fmla="*/ 9002842 w 9082714"/>
              <a:gd name="connsiteY3" fmla="*/ 1192251 h 6856112"/>
              <a:gd name="connsiteX4" fmla="*/ 9077348 w 9082714"/>
              <a:gd name="connsiteY4" fmla="*/ 5214534 h 6856112"/>
              <a:gd name="connsiteX5" fmla="*/ 9031629 w 9082714"/>
              <a:gd name="connsiteY5" fmla="*/ 6002011 h 6856112"/>
              <a:gd name="connsiteX6" fmla="*/ 8626075 w 9082714"/>
              <a:gd name="connsiteY6" fmla="*/ 6658639 h 6856112"/>
              <a:gd name="connsiteX7" fmla="*/ 7743079 w 9082714"/>
              <a:gd name="connsiteY7" fmla="*/ 6837671 h 6856112"/>
              <a:gd name="connsiteX8" fmla="*/ 3200712 w 9082714"/>
              <a:gd name="connsiteY8" fmla="*/ 6855066 h 6856112"/>
              <a:gd name="connsiteX9" fmla="*/ 1505378 w 9082714"/>
              <a:gd name="connsiteY9" fmla="*/ 6824971 h 6856112"/>
              <a:gd name="connsiteX10" fmla="*/ 528555 w 9082714"/>
              <a:gd name="connsiteY10" fmla="*/ 6647864 h 6856112"/>
              <a:gd name="connsiteX11" fmla="*/ 94677 w 9082714"/>
              <a:gd name="connsiteY11" fmla="*/ 6310275 h 6856112"/>
              <a:gd name="connsiteX12" fmla="*/ 4 w 9082714"/>
              <a:gd name="connsiteY12" fmla="*/ 5920038 h 6856112"/>
              <a:gd name="connsiteX13" fmla="*/ 76974 w 9082714"/>
              <a:gd name="connsiteY13" fmla="*/ 1347576 h 6856112"/>
              <a:gd name="connsiteX14" fmla="*/ 274555 w 9082714"/>
              <a:gd name="connsiteY14" fmla="*/ 716732 h 6856112"/>
              <a:gd name="connsiteX15" fmla="*/ 709434 w 9082714"/>
              <a:gd name="connsiteY15" fmla="*/ 308485 h 6856112"/>
              <a:gd name="connsiteX16" fmla="*/ 4721249 w 9082714"/>
              <a:gd name="connsiteY16" fmla="*/ 10304 h 685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82714" h="6856112">
                <a:moveTo>
                  <a:pt x="4721249" y="10304"/>
                </a:moveTo>
                <a:cubicBezTo>
                  <a:pt x="4721249" y="10304"/>
                  <a:pt x="6848691" y="-55582"/>
                  <a:pt x="8136702" y="145848"/>
                </a:cubicBezTo>
                <a:cubicBezTo>
                  <a:pt x="8250232" y="163628"/>
                  <a:pt x="8522474" y="210657"/>
                  <a:pt x="8729214" y="422939"/>
                </a:cubicBezTo>
                <a:cubicBezTo>
                  <a:pt x="8972901" y="673168"/>
                  <a:pt x="8985524" y="1019069"/>
                  <a:pt x="9002842" y="1192251"/>
                </a:cubicBezTo>
                <a:cubicBezTo>
                  <a:pt x="9136384" y="2527214"/>
                  <a:pt x="9057413" y="3873106"/>
                  <a:pt x="9077348" y="5214534"/>
                </a:cubicBezTo>
                <a:cubicBezTo>
                  <a:pt x="9081274" y="5478078"/>
                  <a:pt x="9088740" y="5744701"/>
                  <a:pt x="9031629" y="6002011"/>
                </a:cubicBezTo>
                <a:cubicBezTo>
                  <a:pt x="8974517" y="6259320"/>
                  <a:pt x="8844438" y="6511011"/>
                  <a:pt x="8626075" y="6658639"/>
                </a:cubicBezTo>
                <a:cubicBezTo>
                  <a:pt x="8373384" y="6829435"/>
                  <a:pt x="8048110" y="6836516"/>
                  <a:pt x="7743079" y="6837671"/>
                </a:cubicBezTo>
                <a:cubicBezTo>
                  <a:pt x="6228931" y="6843443"/>
                  <a:pt x="4714860" y="6849293"/>
                  <a:pt x="3200712" y="6855066"/>
                </a:cubicBezTo>
                <a:cubicBezTo>
                  <a:pt x="2635370" y="6857221"/>
                  <a:pt x="2069643" y="6859376"/>
                  <a:pt x="1505378" y="6824971"/>
                </a:cubicBezTo>
                <a:cubicBezTo>
                  <a:pt x="1173638" y="6804728"/>
                  <a:pt x="837435" y="6770707"/>
                  <a:pt x="528555" y="6647864"/>
                </a:cubicBezTo>
                <a:cubicBezTo>
                  <a:pt x="354758" y="6578744"/>
                  <a:pt x="184347" y="6474451"/>
                  <a:pt x="94677" y="6310275"/>
                </a:cubicBezTo>
                <a:cubicBezTo>
                  <a:pt x="3160" y="6142942"/>
                  <a:pt x="-149" y="5979997"/>
                  <a:pt x="4" y="5920038"/>
                </a:cubicBezTo>
                <a:cubicBezTo>
                  <a:pt x="9549" y="2159375"/>
                  <a:pt x="32024" y="1888827"/>
                  <a:pt x="76974" y="1347576"/>
                </a:cubicBezTo>
                <a:cubicBezTo>
                  <a:pt x="86134" y="1237278"/>
                  <a:pt x="107146" y="976736"/>
                  <a:pt x="274555" y="716732"/>
                </a:cubicBezTo>
                <a:cubicBezTo>
                  <a:pt x="274555" y="716732"/>
                  <a:pt x="429572" y="476125"/>
                  <a:pt x="709434" y="308485"/>
                </a:cubicBezTo>
                <a:cubicBezTo>
                  <a:pt x="1376915" y="-91296"/>
                  <a:pt x="3369892" y="52176"/>
                  <a:pt x="4721249" y="10304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图形 5"/>
          <p:cNvSpPr/>
          <p:nvPr>
            <p:custDataLst>
              <p:tags r:id="rId8"/>
            </p:custDataLst>
          </p:nvPr>
        </p:nvSpPr>
        <p:spPr>
          <a:xfrm>
            <a:off x="2673350" y="1997075"/>
            <a:ext cx="1909445" cy="2248535"/>
          </a:xfrm>
          <a:custGeom>
            <a:avLst/>
            <a:gdLst>
              <a:gd name="connsiteX0" fmla="*/ 4721249 w 9082714"/>
              <a:gd name="connsiteY0" fmla="*/ 10304 h 6856112"/>
              <a:gd name="connsiteX1" fmla="*/ 8136702 w 9082714"/>
              <a:gd name="connsiteY1" fmla="*/ 145848 h 6856112"/>
              <a:gd name="connsiteX2" fmla="*/ 8729214 w 9082714"/>
              <a:gd name="connsiteY2" fmla="*/ 422939 h 6856112"/>
              <a:gd name="connsiteX3" fmla="*/ 9002842 w 9082714"/>
              <a:gd name="connsiteY3" fmla="*/ 1192251 h 6856112"/>
              <a:gd name="connsiteX4" fmla="*/ 9077348 w 9082714"/>
              <a:gd name="connsiteY4" fmla="*/ 5214534 h 6856112"/>
              <a:gd name="connsiteX5" fmla="*/ 9031629 w 9082714"/>
              <a:gd name="connsiteY5" fmla="*/ 6002011 h 6856112"/>
              <a:gd name="connsiteX6" fmla="*/ 8626075 w 9082714"/>
              <a:gd name="connsiteY6" fmla="*/ 6658639 h 6856112"/>
              <a:gd name="connsiteX7" fmla="*/ 7743079 w 9082714"/>
              <a:gd name="connsiteY7" fmla="*/ 6837671 h 6856112"/>
              <a:gd name="connsiteX8" fmla="*/ 3200712 w 9082714"/>
              <a:gd name="connsiteY8" fmla="*/ 6855066 h 6856112"/>
              <a:gd name="connsiteX9" fmla="*/ 1505378 w 9082714"/>
              <a:gd name="connsiteY9" fmla="*/ 6824971 h 6856112"/>
              <a:gd name="connsiteX10" fmla="*/ 528555 w 9082714"/>
              <a:gd name="connsiteY10" fmla="*/ 6647864 h 6856112"/>
              <a:gd name="connsiteX11" fmla="*/ 94677 w 9082714"/>
              <a:gd name="connsiteY11" fmla="*/ 6310275 h 6856112"/>
              <a:gd name="connsiteX12" fmla="*/ 4 w 9082714"/>
              <a:gd name="connsiteY12" fmla="*/ 5920038 h 6856112"/>
              <a:gd name="connsiteX13" fmla="*/ 76974 w 9082714"/>
              <a:gd name="connsiteY13" fmla="*/ 1347576 h 6856112"/>
              <a:gd name="connsiteX14" fmla="*/ 274555 w 9082714"/>
              <a:gd name="connsiteY14" fmla="*/ 716732 h 6856112"/>
              <a:gd name="connsiteX15" fmla="*/ 709434 w 9082714"/>
              <a:gd name="connsiteY15" fmla="*/ 308485 h 6856112"/>
              <a:gd name="connsiteX16" fmla="*/ 4721249 w 9082714"/>
              <a:gd name="connsiteY16" fmla="*/ 10304 h 685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82714" h="6856112">
                <a:moveTo>
                  <a:pt x="4721249" y="10304"/>
                </a:moveTo>
                <a:cubicBezTo>
                  <a:pt x="4721249" y="10304"/>
                  <a:pt x="6848691" y="-55582"/>
                  <a:pt x="8136702" y="145848"/>
                </a:cubicBezTo>
                <a:cubicBezTo>
                  <a:pt x="8250232" y="163628"/>
                  <a:pt x="8522474" y="210657"/>
                  <a:pt x="8729214" y="422939"/>
                </a:cubicBezTo>
                <a:cubicBezTo>
                  <a:pt x="8972901" y="673168"/>
                  <a:pt x="8985524" y="1019069"/>
                  <a:pt x="9002842" y="1192251"/>
                </a:cubicBezTo>
                <a:cubicBezTo>
                  <a:pt x="9136384" y="2527214"/>
                  <a:pt x="9057413" y="3873106"/>
                  <a:pt x="9077348" y="5214534"/>
                </a:cubicBezTo>
                <a:cubicBezTo>
                  <a:pt x="9081274" y="5478078"/>
                  <a:pt x="9088740" y="5744701"/>
                  <a:pt x="9031629" y="6002011"/>
                </a:cubicBezTo>
                <a:cubicBezTo>
                  <a:pt x="8974517" y="6259320"/>
                  <a:pt x="8844438" y="6511011"/>
                  <a:pt x="8626075" y="6658639"/>
                </a:cubicBezTo>
                <a:cubicBezTo>
                  <a:pt x="8373384" y="6829435"/>
                  <a:pt x="8048110" y="6836516"/>
                  <a:pt x="7743079" y="6837671"/>
                </a:cubicBezTo>
                <a:cubicBezTo>
                  <a:pt x="6228931" y="6843443"/>
                  <a:pt x="4714860" y="6849293"/>
                  <a:pt x="3200712" y="6855066"/>
                </a:cubicBezTo>
                <a:cubicBezTo>
                  <a:pt x="2635370" y="6857221"/>
                  <a:pt x="2069643" y="6859376"/>
                  <a:pt x="1505378" y="6824971"/>
                </a:cubicBezTo>
                <a:cubicBezTo>
                  <a:pt x="1173638" y="6804728"/>
                  <a:pt x="837435" y="6770707"/>
                  <a:pt x="528555" y="6647864"/>
                </a:cubicBezTo>
                <a:cubicBezTo>
                  <a:pt x="354758" y="6578744"/>
                  <a:pt x="184347" y="6474451"/>
                  <a:pt x="94677" y="6310275"/>
                </a:cubicBezTo>
                <a:cubicBezTo>
                  <a:pt x="3160" y="6142942"/>
                  <a:pt x="-149" y="5979997"/>
                  <a:pt x="4" y="5920038"/>
                </a:cubicBezTo>
                <a:cubicBezTo>
                  <a:pt x="9549" y="2159375"/>
                  <a:pt x="32024" y="1888827"/>
                  <a:pt x="76974" y="1347576"/>
                </a:cubicBezTo>
                <a:cubicBezTo>
                  <a:pt x="86134" y="1237278"/>
                  <a:pt x="107146" y="976736"/>
                  <a:pt x="274555" y="716732"/>
                </a:cubicBezTo>
                <a:cubicBezTo>
                  <a:pt x="274555" y="716732"/>
                  <a:pt x="429572" y="476125"/>
                  <a:pt x="709434" y="308485"/>
                </a:cubicBezTo>
                <a:cubicBezTo>
                  <a:pt x="1376915" y="-91296"/>
                  <a:pt x="3369892" y="52176"/>
                  <a:pt x="4721249" y="10304"/>
                </a:cubicBezTo>
                <a:close/>
              </a:path>
            </a:pathLst>
          </a:custGeom>
          <a:solidFill>
            <a:schemeClr val="l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图形 5"/>
          <p:cNvSpPr/>
          <p:nvPr>
            <p:custDataLst>
              <p:tags r:id="rId9"/>
            </p:custDataLst>
          </p:nvPr>
        </p:nvSpPr>
        <p:spPr>
          <a:xfrm>
            <a:off x="4676775" y="1979930"/>
            <a:ext cx="1970405" cy="2320925"/>
          </a:xfrm>
          <a:custGeom>
            <a:avLst/>
            <a:gdLst>
              <a:gd name="connsiteX0" fmla="*/ 4721249 w 9082714"/>
              <a:gd name="connsiteY0" fmla="*/ 10304 h 6856112"/>
              <a:gd name="connsiteX1" fmla="*/ 8136702 w 9082714"/>
              <a:gd name="connsiteY1" fmla="*/ 145848 h 6856112"/>
              <a:gd name="connsiteX2" fmla="*/ 8729214 w 9082714"/>
              <a:gd name="connsiteY2" fmla="*/ 422939 h 6856112"/>
              <a:gd name="connsiteX3" fmla="*/ 9002842 w 9082714"/>
              <a:gd name="connsiteY3" fmla="*/ 1192251 h 6856112"/>
              <a:gd name="connsiteX4" fmla="*/ 9077348 w 9082714"/>
              <a:gd name="connsiteY4" fmla="*/ 5214534 h 6856112"/>
              <a:gd name="connsiteX5" fmla="*/ 9031629 w 9082714"/>
              <a:gd name="connsiteY5" fmla="*/ 6002011 h 6856112"/>
              <a:gd name="connsiteX6" fmla="*/ 8626075 w 9082714"/>
              <a:gd name="connsiteY6" fmla="*/ 6658639 h 6856112"/>
              <a:gd name="connsiteX7" fmla="*/ 7743079 w 9082714"/>
              <a:gd name="connsiteY7" fmla="*/ 6837671 h 6856112"/>
              <a:gd name="connsiteX8" fmla="*/ 3200712 w 9082714"/>
              <a:gd name="connsiteY8" fmla="*/ 6855066 h 6856112"/>
              <a:gd name="connsiteX9" fmla="*/ 1505378 w 9082714"/>
              <a:gd name="connsiteY9" fmla="*/ 6824971 h 6856112"/>
              <a:gd name="connsiteX10" fmla="*/ 528555 w 9082714"/>
              <a:gd name="connsiteY10" fmla="*/ 6647864 h 6856112"/>
              <a:gd name="connsiteX11" fmla="*/ 94677 w 9082714"/>
              <a:gd name="connsiteY11" fmla="*/ 6310275 h 6856112"/>
              <a:gd name="connsiteX12" fmla="*/ 4 w 9082714"/>
              <a:gd name="connsiteY12" fmla="*/ 5920038 h 6856112"/>
              <a:gd name="connsiteX13" fmla="*/ 76974 w 9082714"/>
              <a:gd name="connsiteY13" fmla="*/ 1347576 h 6856112"/>
              <a:gd name="connsiteX14" fmla="*/ 274555 w 9082714"/>
              <a:gd name="connsiteY14" fmla="*/ 716732 h 6856112"/>
              <a:gd name="connsiteX15" fmla="*/ 709434 w 9082714"/>
              <a:gd name="connsiteY15" fmla="*/ 308485 h 6856112"/>
              <a:gd name="connsiteX16" fmla="*/ 4721249 w 9082714"/>
              <a:gd name="connsiteY16" fmla="*/ 10304 h 685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82714" h="6856112">
                <a:moveTo>
                  <a:pt x="4721249" y="10304"/>
                </a:moveTo>
                <a:cubicBezTo>
                  <a:pt x="4721249" y="10304"/>
                  <a:pt x="6848691" y="-55582"/>
                  <a:pt x="8136702" y="145848"/>
                </a:cubicBezTo>
                <a:cubicBezTo>
                  <a:pt x="8250232" y="163628"/>
                  <a:pt x="8522474" y="210657"/>
                  <a:pt x="8729214" y="422939"/>
                </a:cubicBezTo>
                <a:cubicBezTo>
                  <a:pt x="8972901" y="673168"/>
                  <a:pt x="8985524" y="1019069"/>
                  <a:pt x="9002842" y="1192251"/>
                </a:cubicBezTo>
                <a:cubicBezTo>
                  <a:pt x="9136384" y="2527214"/>
                  <a:pt x="9057413" y="3873106"/>
                  <a:pt x="9077348" y="5214534"/>
                </a:cubicBezTo>
                <a:cubicBezTo>
                  <a:pt x="9081274" y="5478078"/>
                  <a:pt x="9088740" y="5744701"/>
                  <a:pt x="9031629" y="6002011"/>
                </a:cubicBezTo>
                <a:cubicBezTo>
                  <a:pt x="8974517" y="6259320"/>
                  <a:pt x="8844438" y="6511011"/>
                  <a:pt x="8626075" y="6658639"/>
                </a:cubicBezTo>
                <a:cubicBezTo>
                  <a:pt x="8373384" y="6829435"/>
                  <a:pt x="8048110" y="6836516"/>
                  <a:pt x="7743079" y="6837671"/>
                </a:cubicBezTo>
                <a:cubicBezTo>
                  <a:pt x="6228931" y="6843443"/>
                  <a:pt x="4714860" y="6849293"/>
                  <a:pt x="3200712" y="6855066"/>
                </a:cubicBezTo>
                <a:cubicBezTo>
                  <a:pt x="2635370" y="6857221"/>
                  <a:pt x="2069643" y="6859376"/>
                  <a:pt x="1505378" y="6824971"/>
                </a:cubicBezTo>
                <a:cubicBezTo>
                  <a:pt x="1173638" y="6804728"/>
                  <a:pt x="837435" y="6770707"/>
                  <a:pt x="528555" y="6647864"/>
                </a:cubicBezTo>
                <a:cubicBezTo>
                  <a:pt x="354758" y="6578744"/>
                  <a:pt x="184347" y="6474451"/>
                  <a:pt x="94677" y="6310275"/>
                </a:cubicBezTo>
                <a:cubicBezTo>
                  <a:pt x="3160" y="6142942"/>
                  <a:pt x="-149" y="5979997"/>
                  <a:pt x="4" y="5920038"/>
                </a:cubicBezTo>
                <a:cubicBezTo>
                  <a:pt x="9549" y="2159375"/>
                  <a:pt x="32024" y="1888827"/>
                  <a:pt x="76974" y="1347576"/>
                </a:cubicBezTo>
                <a:cubicBezTo>
                  <a:pt x="86134" y="1237278"/>
                  <a:pt x="107146" y="976736"/>
                  <a:pt x="274555" y="716732"/>
                </a:cubicBezTo>
                <a:cubicBezTo>
                  <a:pt x="274555" y="716732"/>
                  <a:pt x="429572" y="476125"/>
                  <a:pt x="709434" y="308485"/>
                </a:cubicBezTo>
                <a:cubicBezTo>
                  <a:pt x="1376915" y="-91296"/>
                  <a:pt x="3369892" y="52176"/>
                  <a:pt x="4721249" y="10304"/>
                </a:cubicBez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图形 5"/>
          <p:cNvSpPr/>
          <p:nvPr>
            <p:custDataLst>
              <p:tags r:id="rId10"/>
            </p:custDataLst>
          </p:nvPr>
        </p:nvSpPr>
        <p:spPr>
          <a:xfrm>
            <a:off x="4695825" y="1997075"/>
            <a:ext cx="1909445" cy="2248535"/>
          </a:xfrm>
          <a:custGeom>
            <a:avLst/>
            <a:gdLst>
              <a:gd name="connsiteX0" fmla="*/ 4721249 w 9082714"/>
              <a:gd name="connsiteY0" fmla="*/ 10304 h 6856112"/>
              <a:gd name="connsiteX1" fmla="*/ 8136702 w 9082714"/>
              <a:gd name="connsiteY1" fmla="*/ 145848 h 6856112"/>
              <a:gd name="connsiteX2" fmla="*/ 8729214 w 9082714"/>
              <a:gd name="connsiteY2" fmla="*/ 422939 h 6856112"/>
              <a:gd name="connsiteX3" fmla="*/ 9002842 w 9082714"/>
              <a:gd name="connsiteY3" fmla="*/ 1192251 h 6856112"/>
              <a:gd name="connsiteX4" fmla="*/ 9077348 w 9082714"/>
              <a:gd name="connsiteY4" fmla="*/ 5214534 h 6856112"/>
              <a:gd name="connsiteX5" fmla="*/ 9031629 w 9082714"/>
              <a:gd name="connsiteY5" fmla="*/ 6002011 h 6856112"/>
              <a:gd name="connsiteX6" fmla="*/ 8626075 w 9082714"/>
              <a:gd name="connsiteY6" fmla="*/ 6658639 h 6856112"/>
              <a:gd name="connsiteX7" fmla="*/ 7743079 w 9082714"/>
              <a:gd name="connsiteY7" fmla="*/ 6837671 h 6856112"/>
              <a:gd name="connsiteX8" fmla="*/ 3200712 w 9082714"/>
              <a:gd name="connsiteY8" fmla="*/ 6855066 h 6856112"/>
              <a:gd name="connsiteX9" fmla="*/ 1505378 w 9082714"/>
              <a:gd name="connsiteY9" fmla="*/ 6824971 h 6856112"/>
              <a:gd name="connsiteX10" fmla="*/ 528555 w 9082714"/>
              <a:gd name="connsiteY10" fmla="*/ 6647864 h 6856112"/>
              <a:gd name="connsiteX11" fmla="*/ 94677 w 9082714"/>
              <a:gd name="connsiteY11" fmla="*/ 6310275 h 6856112"/>
              <a:gd name="connsiteX12" fmla="*/ 4 w 9082714"/>
              <a:gd name="connsiteY12" fmla="*/ 5920038 h 6856112"/>
              <a:gd name="connsiteX13" fmla="*/ 76974 w 9082714"/>
              <a:gd name="connsiteY13" fmla="*/ 1347576 h 6856112"/>
              <a:gd name="connsiteX14" fmla="*/ 274555 w 9082714"/>
              <a:gd name="connsiteY14" fmla="*/ 716732 h 6856112"/>
              <a:gd name="connsiteX15" fmla="*/ 709434 w 9082714"/>
              <a:gd name="connsiteY15" fmla="*/ 308485 h 6856112"/>
              <a:gd name="connsiteX16" fmla="*/ 4721249 w 9082714"/>
              <a:gd name="connsiteY16" fmla="*/ 10304 h 685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82714" h="6856112">
                <a:moveTo>
                  <a:pt x="4721249" y="10304"/>
                </a:moveTo>
                <a:cubicBezTo>
                  <a:pt x="4721249" y="10304"/>
                  <a:pt x="6848691" y="-55582"/>
                  <a:pt x="8136702" y="145848"/>
                </a:cubicBezTo>
                <a:cubicBezTo>
                  <a:pt x="8250232" y="163628"/>
                  <a:pt x="8522474" y="210657"/>
                  <a:pt x="8729214" y="422939"/>
                </a:cubicBezTo>
                <a:cubicBezTo>
                  <a:pt x="8972901" y="673168"/>
                  <a:pt x="8985524" y="1019069"/>
                  <a:pt x="9002842" y="1192251"/>
                </a:cubicBezTo>
                <a:cubicBezTo>
                  <a:pt x="9136384" y="2527214"/>
                  <a:pt x="9057413" y="3873106"/>
                  <a:pt x="9077348" y="5214534"/>
                </a:cubicBezTo>
                <a:cubicBezTo>
                  <a:pt x="9081274" y="5478078"/>
                  <a:pt x="9088740" y="5744701"/>
                  <a:pt x="9031629" y="6002011"/>
                </a:cubicBezTo>
                <a:cubicBezTo>
                  <a:pt x="8974517" y="6259320"/>
                  <a:pt x="8844438" y="6511011"/>
                  <a:pt x="8626075" y="6658639"/>
                </a:cubicBezTo>
                <a:cubicBezTo>
                  <a:pt x="8373384" y="6829435"/>
                  <a:pt x="8048110" y="6836516"/>
                  <a:pt x="7743079" y="6837671"/>
                </a:cubicBezTo>
                <a:cubicBezTo>
                  <a:pt x="6228931" y="6843443"/>
                  <a:pt x="4714860" y="6849293"/>
                  <a:pt x="3200712" y="6855066"/>
                </a:cubicBezTo>
                <a:cubicBezTo>
                  <a:pt x="2635370" y="6857221"/>
                  <a:pt x="2069643" y="6859376"/>
                  <a:pt x="1505378" y="6824971"/>
                </a:cubicBezTo>
                <a:cubicBezTo>
                  <a:pt x="1173638" y="6804728"/>
                  <a:pt x="837435" y="6770707"/>
                  <a:pt x="528555" y="6647864"/>
                </a:cubicBezTo>
                <a:cubicBezTo>
                  <a:pt x="354758" y="6578744"/>
                  <a:pt x="184347" y="6474451"/>
                  <a:pt x="94677" y="6310275"/>
                </a:cubicBezTo>
                <a:cubicBezTo>
                  <a:pt x="3160" y="6142942"/>
                  <a:pt x="-149" y="5979997"/>
                  <a:pt x="4" y="5920038"/>
                </a:cubicBezTo>
                <a:cubicBezTo>
                  <a:pt x="9549" y="2159375"/>
                  <a:pt x="32024" y="1888827"/>
                  <a:pt x="76974" y="1347576"/>
                </a:cubicBezTo>
                <a:cubicBezTo>
                  <a:pt x="86134" y="1237278"/>
                  <a:pt x="107146" y="976736"/>
                  <a:pt x="274555" y="716732"/>
                </a:cubicBezTo>
                <a:cubicBezTo>
                  <a:pt x="274555" y="716732"/>
                  <a:pt x="429572" y="476125"/>
                  <a:pt x="709434" y="308485"/>
                </a:cubicBezTo>
                <a:cubicBezTo>
                  <a:pt x="1376915" y="-91296"/>
                  <a:pt x="3369892" y="52176"/>
                  <a:pt x="4721249" y="10304"/>
                </a:cubicBezTo>
                <a:close/>
              </a:path>
            </a:pathLst>
          </a:custGeom>
          <a:solidFill>
            <a:schemeClr val="l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图形 5"/>
          <p:cNvSpPr/>
          <p:nvPr>
            <p:custDataLst>
              <p:tags r:id="rId11"/>
            </p:custDataLst>
          </p:nvPr>
        </p:nvSpPr>
        <p:spPr>
          <a:xfrm>
            <a:off x="6699250" y="1979930"/>
            <a:ext cx="1970405" cy="2320925"/>
          </a:xfrm>
          <a:custGeom>
            <a:avLst/>
            <a:gdLst>
              <a:gd name="connsiteX0" fmla="*/ 4721249 w 9082714"/>
              <a:gd name="connsiteY0" fmla="*/ 10304 h 6856112"/>
              <a:gd name="connsiteX1" fmla="*/ 8136702 w 9082714"/>
              <a:gd name="connsiteY1" fmla="*/ 145848 h 6856112"/>
              <a:gd name="connsiteX2" fmla="*/ 8729214 w 9082714"/>
              <a:gd name="connsiteY2" fmla="*/ 422939 h 6856112"/>
              <a:gd name="connsiteX3" fmla="*/ 9002842 w 9082714"/>
              <a:gd name="connsiteY3" fmla="*/ 1192251 h 6856112"/>
              <a:gd name="connsiteX4" fmla="*/ 9077348 w 9082714"/>
              <a:gd name="connsiteY4" fmla="*/ 5214534 h 6856112"/>
              <a:gd name="connsiteX5" fmla="*/ 9031629 w 9082714"/>
              <a:gd name="connsiteY5" fmla="*/ 6002011 h 6856112"/>
              <a:gd name="connsiteX6" fmla="*/ 8626075 w 9082714"/>
              <a:gd name="connsiteY6" fmla="*/ 6658639 h 6856112"/>
              <a:gd name="connsiteX7" fmla="*/ 7743079 w 9082714"/>
              <a:gd name="connsiteY7" fmla="*/ 6837671 h 6856112"/>
              <a:gd name="connsiteX8" fmla="*/ 3200712 w 9082714"/>
              <a:gd name="connsiteY8" fmla="*/ 6855066 h 6856112"/>
              <a:gd name="connsiteX9" fmla="*/ 1505378 w 9082714"/>
              <a:gd name="connsiteY9" fmla="*/ 6824971 h 6856112"/>
              <a:gd name="connsiteX10" fmla="*/ 528555 w 9082714"/>
              <a:gd name="connsiteY10" fmla="*/ 6647864 h 6856112"/>
              <a:gd name="connsiteX11" fmla="*/ 94677 w 9082714"/>
              <a:gd name="connsiteY11" fmla="*/ 6310275 h 6856112"/>
              <a:gd name="connsiteX12" fmla="*/ 4 w 9082714"/>
              <a:gd name="connsiteY12" fmla="*/ 5920038 h 6856112"/>
              <a:gd name="connsiteX13" fmla="*/ 76974 w 9082714"/>
              <a:gd name="connsiteY13" fmla="*/ 1347576 h 6856112"/>
              <a:gd name="connsiteX14" fmla="*/ 274555 w 9082714"/>
              <a:gd name="connsiteY14" fmla="*/ 716732 h 6856112"/>
              <a:gd name="connsiteX15" fmla="*/ 709434 w 9082714"/>
              <a:gd name="connsiteY15" fmla="*/ 308485 h 6856112"/>
              <a:gd name="connsiteX16" fmla="*/ 4721249 w 9082714"/>
              <a:gd name="connsiteY16" fmla="*/ 10304 h 685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82714" h="6856112">
                <a:moveTo>
                  <a:pt x="4721249" y="10304"/>
                </a:moveTo>
                <a:cubicBezTo>
                  <a:pt x="4721249" y="10304"/>
                  <a:pt x="6848691" y="-55582"/>
                  <a:pt x="8136702" y="145848"/>
                </a:cubicBezTo>
                <a:cubicBezTo>
                  <a:pt x="8250232" y="163628"/>
                  <a:pt x="8522474" y="210657"/>
                  <a:pt x="8729214" y="422939"/>
                </a:cubicBezTo>
                <a:cubicBezTo>
                  <a:pt x="8972901" y="673168"/>
                  <a:pt x="8985524" y="1019069"/>
                  <a:pt x="9002842" y="1192251"/>
                </a:cubicBezTo>
                <a:cubicBezTo>
                  <a:pt x="9136384" y="2527214"/>
                  <a:pt x="9057413" y="3873106"/>
                  <a:pt x="9077348" y="5214534"/>
                </a:cubicBezTo>
                <a:cubicBezTo>
                  <a:pt x="9081274" y="5478078"/>
                  <a:pt x="9088740" y="5744701"/>
                  <a:pt x="9031629" y="6002011"/>
                </a:cubicBezTo>
                <a:cubicBezTo>
                  <a:pt x="8974517" y="6259320"/>
                  <a:pt x="8844438" y="6511011"/>
                  <a:pt x="8626075" y="6658639"/>
                </a:cubicBezTo>
                <a:cubicBezTo>
                  <a:pt x="8373384" y="6829435"/>
                  <a:pt x="8048110" y="6836516"/>
                  <a:pt x="7743079" y="6837671"/>
                </a:cubicBezTo>
                <a:cubicBezTo>
                  <a:pt x="6228931" y="6843443"/>
                  <a:pt x="4714860" y="6849293"/>
                  <a:pt x="3200712" y="6855066"/>
                </a:cubicBezTo>
                <a:cubicBezTo>
                  <a:pt x="2635370" y="6857221"/>
                  <a:pt x="2069643" y="6859376"/>
                  <a:pt x="1505378" y="6824971"/>
                </a:cubicBezTo>
                <a:cubicBezTo>
                  <a:pt x="1173638" y="6804728"/>
                  <a:pt x="837435" y="6770707"/>
                  <a:pt x="528555" y="6647864"/>
                </a:cubicBezTo>
                <a:cubicBezTo>
                  <a:pt x="354758" y="6578744"/>
                  <a:pt x="184347" y="6474451"/>
                  <a:pt x="94677" y="6310275"/>
                </a:cubicBezTo>
                <a:cubicBezTo>
                  <a:pt x="3160" y="6142942"/>
                  <a:pt x="-149" y="5979997"/>
                  <a:pt x="4" y="5920038"/>
                </a:cubicBezTo>
                <a:cubicBezTo>
                  <a:pt x="9549" y="2159375"/>
                  <a:pt x="32024" y="1888827"/>
                  <a:pt x="76974" y="1347576"/>
                </a:cubicBezTo>
                <a:cubicBezTo>
                  <a:pt x="86134" y="1237278"/>
                  <a:pt x="107146" y="976736"/>
                  <a:pt x="274555" y="716732"/>
                </a:cubicBezTo>
                <a:cubicBezTo>
                  <a:pt x="274555" y="716732"/>
                  <a:pt x="429572" y="476125"/>
                  <a:pt x="709434" y="308485"/>
                </a:cubicBezTo>
                <a:cubicBezTo>
                  <a:pt x="1376915" y="-91296"/>
                  <a:pt x="3369892" y="52176"/>
                  <a:pt x="4721249" y="10304"/>
                </a:cubicBezTo>
                <a:close/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图形 5"/>
          <p:cNvSpPr/>
          <p:nvPr>
            <p:custDataLst>
              <p:tags r:id="rId12"/>
            </p:custDataLst>
          </p:nvPr>
        </p:nvSpPr>
        <p:spPr>
          <a:xfrm>
            <a:off x="6718300" y="1997075"/>
            <a:ext cx="1909445" cy="2248535"/>
          </a:xfrm>
          <a:custGeom>
            <a:avLst/>
            <a:gdLst>
              <a:gd name="connsiteX0" fmla="*/ 4721249 w 9082714"/>
              <a:gd name="connsiteY0" fmla="*/ 10304 h 6856112"/>
              <a:gd name="connsiteX1" fmla="*/ 8136702 w 9082714"/>
              <a:gd name="connsiteY1" fmla="*/ 145848 h 6856112"/>
              <a:gd name="connsiteX2" fmla="*/ 8729214 w 9082714"/>
              <a:gd name="connsiteY2" fmla="*/ 422939 h 6856112"/>
              <a:gd name="connsiteX3" fmla="*/ 9002842 w 9082714"/>
              <a:gd name="connsiteY3" fmla="*/ 1192251 h 6856112"/>
              <a:gd name="connsiteX4" fmla="*/ 9077348 w 9082714"/>
              <a:gd name="connsiteY4" fmla="*/ 5214534 h 6856112"/>
              <a:gd name="connsiteX5" fmla="*/ 9031629 w 9082714"/>
              <a:gd name="connsiteY5" fmla="*/ 6002011 h 6856112"/>
              <a:gd name="connsiteX6" fmla="*/ 8626075 w 9082714"/>
              <a:gd name="connsiteY6" fmla="*/ 6658639 h 6856112"/>
              <a:gd name="connsiteX7" fmla="*/ 7743079 w 9082714"/>
              <a:gd name="connsiteY7" fmla="*/ 6837671 h 6856112"/>
              <a:gd name="connsiteX8" fmla="*/ 3200712 w 9082714"/>
              <a:gd name="connsiteY8" fmla="*/ 6855066 h 6856112"/>
              <a:gd name="connsiteX9" fmla="*/ 1505378 w 9082714"/>
              <a:gd name="connsiteY9" fmla="*/ 6824971 h 6856112"/>
              <a:gd name="connsiteX10" fmla="*/ 528555 w 9082714"/>
              <a:gd name="connsiteY10" fmla="*/ 6647864 h 6856112"/>
              <a:gd name="connsiteX11" fmla="*/ 94677 w 9082714"/>
              <a:gd name="connsiteY11" fmla="*/ 6310275 h 6856112"/>
              <a:gd name="connsiteX12" fmla="*/ 4 w 9082714"/>
              <a:gd name="connsiteY12" fmla="*/ 5920038 h 6856112"/>
              <a:gd name="connsiteX13" fmla="*/ 76974 w 9082714"/>
              <a:gd name="connsiteY13" fmla="*/ 1347576 h 6856112"/>
              <a:gd name="connsiteX14" fmla="*/ 274555 w 9082714"/>
              <a:gd name="connsiteY14" fmla="*/ 716732 h 6856112"/>
              <a:gd name="connsiteX15" fmla="*/ 709434 w 9082714"/>
              <a:gd name="connsiteY15" fmla="*/ 308485 h 6856112"/>
              <a:gd name="connsiteX16" fmla="*/ 4721249 w 9082714"/>
              <a:gd name="connsiteY16" fmla="*/ 10304 h 685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82714" h="6856112">
                <a:moveTo>
                  <a:pt x="4721249" y="10304"/>
                </a:moveTo>
                <a:cubicBezTo>
                  <a:pt x="4721249" y="10304"/>
                  <a:pt x="6848691" y="-55582"/>
                  <a:pt x="8136702" y="145848"/>
                </a:cubicBezTo>
                <a:cubicBezTo>
                  <a:pt x="8250232" y="163628"/>
                  <a:pt x="8522474" y="210657"/>
                  <a:pt x="8729214" y="422939"/>
                </a:cubicBezTo>
                <a:cubicBezTo>
                  <a:pt x="8972901" y="673168"/>
                  <a:pt x="8985524" y="1019069"/>
                  <a:pt x="9002842" y="1192251"/>
                </a:cubicBezTo>
                <a:cubicBezTo>
                  <a:pt x="9136384" y="2527214"/>
                  <a:pt x="9057413" y="3873106"/>
                  <a:pt x="9077348" y="5214534"/>
                </a:cubicBezTo>
                <a:cubicBezTo>
                  <a:pt x="9081274" y="5478078"/>
                  <a:pt x="9088740" y="5744701"/>
                  <a:pt x="9031629" y="6002011"/>
                </a:cubicBezTo>
                <a:cubicBezTo>
                  <a:pt x="8974517" y="6259320"/>
                  <a:pt x="8844438" y="6511011"/>
                  <a:pt x="8626075" y="6658639"/>
                </a:cubicBezTo>
                <a:cubicBezTo>
                  <a:pt x="8373384" y="6829435"/>
                  <a:pt x="8048110" y="6836516"/>
                  <a:pt x="7743079" y="6837671"/>
                </a:cubicBezTo>
                <a:cubicBezTo>
                  <a:pt x="6228931" y="6843443"/>
                  <a:pt x="4714860" y="6849293"/>
                  <a:pt x="3200712" y="6855066"/>
                </a:cubicBezTo>
                <a:cubicBezTo>
                  <a:pt x="2635370" y="6857221"/>
                  <a:pt x="2069643" y="6859376"/>
                  <a:pt x="1505378" y="6824971"/>
                </a:cubicBezTo>
                <a:cubicBezTo>
                  <a:pt x="1173638" y="6804728"/>
                  <a:pt x="837435" y="6770707"/>
                  <a:pt x="528555" y="6647864"/>
                </a:cubicBezTo>
                <a:cubicBezTo>
                  <a:pt x="354758" y="6578744"/>
                  <a:pt x="184347" y="6474451"/>
                  <a:pt x="94677" y="6310275"/>
                </a:cubicBezTo>
                <a:cubicBezTo>
                  <a:pt x="3160" y="6142942"/>
                  <a:pt x="-149" y="5979997"/>
                  <a:pt x="4" y="5920038"/>
                </a:cubicBezTo>
                <a:cubicBezTo>
                  <a:pt x="9549" y="2159375"/>
                  <a:pt x="32024" y="1888827"/>
                  <a:pt x="76974" y="1347576"/>
                </a:cubicBezTo>
                <a:cubicBezTo>
                  <a:pt x="86134" y="1237278"/>
                  <a:pt x="107146" y="976736"/>
                  <a:pt x="274555" y="716732"/>
                </a:cubicBezTo>
                <a:cubicBezTo>
                  <a:pt x="274555" y="716732"/>
                  <a:pt x="429572" y="476125"/>
                  <a:pt x="709434" y="308485"/>
                </a:cubicBezTo>
                <a:cubicBezTo>
                  <a:pt x="1376915" y="-91296"/>
                  <a:pt x="3369892" y="52176"/>
                  <a:pt x="4721249" y="10304"/>
                </a:cubicBezTo>
                <a:close/>
              </a:path>
            </a:pathLst>
          </a:custGeom>
          <a:solidFill>
            <a:schemeClr val="l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1"/>
          <p:cNvSpPr txBox="1"/>
          <p:nvPr>
            <p:custDataLst>
              <p:tags r:id="rId13"/>
            </p:custDataLst>
          </p:nvPr>
        </p:nvSpPr>
        <p:spPr>
          <a:xfrm>
            <a:off x="668020" y="3103880"/>
            <a:ext cx="1836420" cy="10083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根据泄漏量、用户信息、影响范围等，结合分级条件研判。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Bullet1"/>
          <p:cNvSpPr txBox="1"/>
          <p:nvPr>
            <p:custDataLst>
              <p:tags r:id="rId14"/>
            </p:custDataLst>
          </p:nvPr>
        </p:nvSpPr>
        <p:spPr>
          <a:xfrm>
            <a:off x="668020" y="2264410"/>
            <a:ext cx="1836420" cy="78486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初步研判依据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IconBackground1"/>
          <p:cNvSpPr/>
          <p:nvPr>
            <p:custDataLst>
              <p:tags r:id="rId15"/>
            </p:custDataLst>
          </p:nvPr>
        </p:nvSpPr>
        <p:spPr>
          <a:xfrm flipH="1">
            <a:off x="1770380" y="1715135"/>
            <a:ext cx="580390" cy="529590"/>
          </a:xfrm>
          <a:custGeom>
            <a:avLst/>
            <a:gdLst>
              <a:gd name="connsiteX0" fmla="*/ 1224244 w 3459897"/>
              <a:gd name="connsiteY0" fmla="*/ 3350918 h 3352124"/>
              <a:gd name="connsiteX1" fmla="*/ 824735 w 3459897"/>
              <a:gd name="connsiteY1" fmla="*/ 3322228 h 3352124"/>
              <a:gd name="connsiteX2" fmla="*/ 247955 w 3459897"/>
              <a:gd name="connsiteY2" fmla="*/ 2870089 h 3352124"/>
              <a:gd name="connsiteX3" fmla="*/ 106405 w 3459897"/>
              <a:gd name="connsiteY3" fmla="*/ 2315603 h 3352124"/>
              <a:gd name="connsiteX4" fmla="*/ 99121 w 3459897"/>
              <a:gd name="connsiteY4" fmla="*/ 1844147 h 3352124"/>
              <a:gd name="connsiteX5" fmla="*/ 72964 w 3459897"/>
              <a:gd name="connsiteY5" fmla="*/ 1551355 h 3352124"/>
              <a:gd name="connsiteX6" fmla="*/ 12544 w 3459897"/>
              <a:gd name="connsiteY6" fmla="*/ 1362938 h 3352124"/>
              <a:gd name="connsiteX7" fmla="*/ 105898 w 3459897"/>
              <a:gd name="connsiteY7" fmla="*/ 857788 h 3352124"/>
              <a:gd name="connsiteX8" fmla="*/ 269679 w 3459897"/>
              <a:gd name="connsiteY8" fmla="*/ 574117 h 3352124"/>
              <a:gd name="connsiteX9" fmla="*/ 714914 w 3459897"/>
              <a:gd name="connsiteY9" fmla="*/ 325089 h 3352124"/>
              <a:gd name="connsiteX10" fmla="*/ 1090673 w 3459897"/>
              <a:gd name="connsiteY10" fmla="*/ 226542 h 3352124"/>
              <a:gd name="connsiteX11" fmla="*/ 1587209 w 3459897"/>
              <a:gd name="connsiteY11" fmla="*/ 67764 h 3352124"/>
              <a:gd name="connsiteX12" fmla="*/ 1933644 w 3459897"/>
              <a:gd name="connsiteY12" fmla="*/ 820 h 3352124"/>
              <a:gd name="connsiteX13" fmla="*/ 2418400 w 3459897"/>
              <a:gd name="connsiteY13" fmla="*/ 89994 h 3352124"/>
              <a:gd name="connsiteX14" fmla="*/ 2983273 w 3459897"/>
              <a:gd name="connsiteY14" fmla="*/ 413693 h 3352124"/>
              <a:gd name="connsiteX15" fmla="*/ 3381262 w 3459897"/>
              <a:gd name="connsiteY15" fmla="*/ 1066156 h 3352124"/>
              <a:gd name="connsiteX16" fmla="*/ 3330911 w 3459897"/>
              <a:gd name="connsiteY16" fmla="*/ 2246316 h 3352124"/>
              <a:gd name="connsiteX17" fmla="*/ 2267476 w 3459897"/>
              <a:gd name="connsiteY17" fmla="*/ 3211014 h 3352124"/>
              <a:gd name="connsiteX18" fmla="*/ 1703806 w 3459897"/>
              <a:gd name="connsiteY18" fmla="*/ 3319504 h 3352124"/>
              <a:gd name="connsiteX19" fmla="*/ 1224244 w 3459897"/>
              <a:gd name="connsiteY19" fmla="*/ 3350728 h 335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59897" h="3352124">
                <a:moveTo>
                  <a:pt x="1224244" y="3350918"/>
                </a:moveTo>
                <a:cubicBezTo>
                  <a:pt x="1090103" y="3354148"/>
                  <a:pt x="956342" y="3352818"/>
                  <a:pt x="824735" y="3322228"/>
                </a:cubicBezTo>
                <a:cubicBezTo>
                  <a:pt x="562280" y="3261238"/>
                  <a:pt x="377219" y="3100370"/>
                  <a:pt x="247955" y="2870089"/>
                </a:cubicBezTo>
                <a:cubicBezTo>
                  <a:pt x="151498" y="2698265"/>
                  <a:pt x="108495" y="2512000"/>
                  <a:pt x="106405" y="2315603"/>
                </a:cubicBezTo>
                <a:cubicBezTo>
                  <a:pt x="104694" y="2158408"/>
                  <a:pt x="105011" y="2001151"/>
                  <a:pt x="99121" y="1844147"/>
                </a:cubicBezTo>
                <a:cubicBezTo>
                  <a:pt x="96461" y="1773656"/>
                  <a:pt x="101338" y="1676629"/>
                  <a:pt x="72964" y="1551355"/>
                </a:cubicBezTo>
                <a:cubicBezTo>
                  <a:pt x="48264" y="1442105"/>
                  <a:pt x="29517" y="1438431"/>
                  <a:pt x="12544" y="1362938"/>
                </a:cubicBezTo>
                <a:cubicBezTo>
                  <a:pt x="-29700" y="1174900"/>
                  <a:pt x="43197" y="1004406"/>
                  <a:pt x="105898" y="857788"/>
                </a:cubicBezTo>
                <a:cubicBezTo>
                  <a:pt x="155615" y="741571"/>
                  <a:pt x="187345" y="657844"/>
                  <a:pt x="269679" y="574117"/>
                </a:cubicBezTo>
                <a:cubicBezTo>
                  <a:pt x="393813" y="447956"/>
                  <a:pt x="548917" y="376706"/>
                  <a:pt x="714914" y="325089"/>
                </a:cubicBezTo>
                <a:cubicBezTo>
                  <a:pt x="838668" y="286645"/>
                  <a:pt x="965336" y="258905"/>
                  <a:pt x="1090673" y="226542"/>
                </a:cubicBezTo>
                <a:cubicBezTo>
                  <a:pt x="1259267" y="183031"/>
                  <a:pt x="1421211" y="119191"/>
                  <a:pt x="1587209" y="67764"/>
                </a:cubicBezTo>
                <a:cubicBezTo>
                  <a:pt x="1700196" y="32804"/>
                  <a:pt x="1814640" y="5760"/>
                  <a:pt x="1933644" y="820"/>
                </a:cubicBezTo>
                <a:cubicBezTo>
                  <a:pt x="2102112" y="-6146"/>
                  <a:pt x="2262156" y="31917"/>
                  <a:pt x="2418400" y="89994"/>
                </a:cubicBezTo>
                <a:cubicBezTo>
                  <a:pt x="2624551" y="166565"/>
                  <a:pt x="2817085" y="267392"/>
                  <a:pt x="2983273" y="413693"/>
                </a:cubicBezTo>
                <a:cubicBezTo>
                  <a:pt x="3183471" y="589887"/>
                  <a:pt x="3308048" y="812885"/>
                  <a:pt x="3381262" y="1066156"/>
                </a:cubicBezTo>
                <a:cubicBezTo>
                  <a:pt x="3496592" y="1464841"/>
                  <a:pt x="3489372" y="1860867"/>
                  <a:pt x="3330911" y="2246316"/>
                </a:cubicBezTo>
                <a:cubicBezTo>
                  <a:pt x="3130207" y="2734555"/>
                  <a:pt x="2772055" y="3055087"/>
                  <a:pt x="2267476" y="3211014"/>
                </a:cubicBezTo>
                <a:cubicBezTo>
                  <a:pt x="2083618" y="3267824"/>
                  <a:pt x="1894947" y="3299618"/>
                  <a:pt x="1703806" y="3319504"/>
                </a:cubicBezTo>
                <a:cubicBezTo>
                  <a:pt x="1544269" y="3336098"/>
                  <a:pt x="1384351" y="3344775"/>
                  <a:pt x="1224244" y="33507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Icon1"/>
          <p:cNvSpPr/>
          <p:nvPr>
            <p:custDataLst>
              <p:tags r:id="rId16"/>
            </p:custDataLst>
          </p:nvPr>
        </p:nvSpPr>
        <p:spPr>
          <a:xfrm>
            <a:off x="1920240" y="1852930"/>
            <a:ext cx="275590" cy="254635"/>
          </a:xfrm>
          <a:custGeom>
            <a:avLst/>
            <a:gdLst>
              <a:gd name="connsiteX0" fmla="*/ 307303 w 605085"/>
              <a:gd name="connsiteY0" fmla="*/ 440470 h 559584"/>
              <a:gd name="connsiteX1" fmla="*/ 325920 w 605085"/>
              <a:gd name="connsiteY1" fmla="*/ 448113 h 559584"/>
              <a:gd name="connsiteX2" fmla="*/ 325920 w 605085"/>
              <a:gd name="connsiteY2" fmla="*/ 485127 h 559584"/>
              <a:gd name="connsiteX3" fmla="*/ 288836 w 605085"/>
              <a:gd name="connsiteY3" fmla="*/ 485127 h 559584"/>
              <a:gd name="connsiteX4" fmla="*/ 288836 w 605085"/>
              <a:gd name="connsiteY4" fmla="*/ 448113 h 559584"/>
              <a:gd name="connsiteX5" fmla="*/ 307303 w 605085"/>
              <a:gd name="connsiteY5" fmla="*/ 440470 h 559584"/>
              <a:gd name="connsiteX6" fmla="*/ 307301 w 605085"/>
              <a:gd name="connsiteY6" fmla="*/ 418902 h 559584"/>
              <a:gd name="connsiteX7" fmla="*/ 273533 w 605085"/>
              <a:gd name="connsiteY7" fmla="*/ 432985 h 559584"/>
              <a:gd name="connsiteX8" fmla="*/ 273533 w 605085"/>
              <a:gd name="connsiteY8" fmla="*/ 500405 h 559584"/>
              <a:gd name="connsiteX9" fmla="*/ 307301 w 605085"/>
              <a:gd name="connsiteY9" fmla="*/ 514338 h 559584"/>
              <a:gd name="connsiteX10" fmla="*/ 341068 w 605085"/>
              <a:gd name="connsiteY10" fmla="*/ 500405 h 559584"/>
              <a:gd name="connsiteX11" fmla="*/ 341068 w 605085"/>
              <a:gd name="connsiteY11" fmla="*/ 432985 h 559584"/>
              <a:gd name="connsiteX12" fmla="*/ 307301 w 605085"/>
              <a:gd name="connsiteY12" fmla="*/ 418902 h 559584"/>
              <a:gd name="connsiteX13" fmla="*/ 188893 w 605085"/>
              <a:gd name="connsiteY13" fmla="*/ 374420 h 559584"/>
              <a:gd name="connsiteX14" fmla="*/ 207368 w 605085"/>
              <a:gd name="connsiteY14" fmla="*/ 382063 h 559584"/>
              <a:gd name="connsiteX15" fmla="*/ 215179 w 605085"/>
              <a:gd name="connsiteY15" fmla="*/ 400645 h 559584"/>
              <a:gd name="connsiteX16" fmla="*/ 207368 w 605085"/>
              <a:gd name="connsiteY16" fmla="*/ 419077 h 559584"/>
              <a:gd name="connsiteX17" fmla="*/ 170268 w 605085"/>
              <a:gd name="connsiteY17" fmla="*/ 419077 h 559584"/>
              <a:gd name="connsiteX18" fmla="*/ 162608 w 605085"/>
              <a:gd name="connsiteY18" fmla="*/ 400645 h 559584"/>
              <a:gd name="connsiteX19" fmla="*/ 170268 w 605085"/>
              <a:gd name="connsiteY19" fmla="*/ 382063 h 559584"/>
              <a:gd name="connsiteX20" fmla="*/ 188893 w 605085"/>
              <a:gd name="connsiteY20" fmla="*/ 374420 h 559584"/>
              <a:gd name="connsiteX21" fmla="*/ 426769 w 605085"/>
              <a:gd name="connsiteY21" fmla="*/ 373503 h 559584"/>
              <a:gd name="connsiteX22" fmla="*/ 445395 w 605085"/>
              <a:gd name="connsiteY22" fmla="*/ 381145 h 559584"/>
              <a:gd name="connsiteX23" fmla="*/ 453055 w 605085"/>
              <a:gd name="connsiteY23" fmla="*/ 399724 h 559584"/>
              <a:gd name="connsiteX24" fmla="*/ 445395 w 605085"/>
              <a:gd name="connsiteY24" fmla="*/ 418302 h 559584"/>
              <a:gd name="connsiteX25" fmla="*/ 408144 w 605085"/>
              <a:gd name="connsiteY25" fmla="*/ 418302 h 559584"/>
              <a:gd name="connsiteX26" fmla="*/ 400484 w 605085"/>
              <a:gd name="connsiteY26" fmla="*/ 399724 h 559584"/>
              <a:gd name="connsiteX27" fmla="*/ 408144 w 605085"/>
              <a:gd name="connsiteY27" fmla="*/ 381145 h 559584"/>
              <a:gd name="connsiteX28" fmla="*/ 426769 w 605085"/>
              <a:gd name="connsiteY28" fmla="*/ 373503 h 559584"/>
              <a:gd name="connsiteX29" fmla="*/ 188890 w 605085"/>
              <a:gd name="connsiteY29" fmla="*/ 352830 h 559584"/>
              <a:gd name="connsiteX30" fmla="*/ 155123 w 605085"/>
              <a:gd name="connsiteY30" fmla="*/ 366764 h 559584"/>
              <a:gd name="connsiteX31" fmla="*/ 141016 w 605085"/>
              <a:gd name="connsiteY31" fmla="*/ 400623 h 559584"/>
              <a:gd name="connsiteX32" fmla="*/ 155123 w 605085"/>
              <a:gd name="connsiteY32" fmla="*/ 434333 h 559584"/>
              <a:gd name="connsiteX33" fmla="*/ 188890 w 605085"/>
              <a:gd name="connsiteY33" fmla="*/ 448267 h 559584"/>
              <a:gd name="connsiteX34" fmla="*/ 222657 w 605085"/>
              <a:gd name="connsiteY34" fmla="*/ 434333 h 559584"/>
              <a:gd name="connsiteX35" fmla="*/ 236615 w 605085"/>
              <a:gd name="connsiteY35" fmla="*/ 400623 h 559584"/>
              <a:gd name="connsiteX36" fmla="*/ 222657 w 605085"/>
              <a:gd name="connsiteY36" fmla="*/ 366764 h 559584"/>
              <a:gd name="connsiteX37" fmla="*/ 188890 w 605085"/>
              <a:gd name="connsiteY37" fmla="*/ 352830 h 559584"/>
              <a:gd name="connsiteX38" fmla="*/ 426762 w 605085"/>
              <a:gd name="connsiteY38" fmla="*/ 351931 h 559584"/>
              <a:gd name="connsiteX39" fmla="*/ 392994 w 605085"/>
              <a:gd name="connsiteY39" fmla="*/ 366015 h 559584"/>
              <a:gd name="connsiteX40" fmla="*/ 379037 w 605085"/>
              <a:gd name="connsiteY40" fmla="*/ 399724 h 559584"/>
              <a:gd name="connsiteX41" fmla="*/ 392994 w 605085"/>
              <a:gd name="connsiteY41" fmla="*/ 433434 h 559584"/>
              <a:gd name="connsiteX42" fmla="*/ 426762 w 605085"/>
              <a:gd name="connsiteY42" fmla="*/ 447368 h 559584"/>
              <a:gd name="connsiteX43" fmla="*/ 460529 w 605085"/>
              <a:gd name="connsiteY43" fmla="*/ 433434 h 559584"/>
              <a:gd name="connsiteX44" fmla="*/ 474486 w 605085"/>
              <a:gd name="connsiteY44" fmla="*/ 399724 h 559584"/>
              <a:gd name="connsiteX45" fmla="*/ 460529 w 605085"/>
              <a:gd name="connsiteY45" fmla="*/ 366015 h 559584"/>
              <a:gd name="connsiteX46" fmla="*/ 426762 w 605085"/>
              <a:gd name="connsiteY46" fmla="*/ 351931 h 559584"/>
              <a:gd name="connsiteX47" fmla="*/ 494154 w 605085"/>
              <a:gd name="connsiteY47" fmla="*/ 253965 h 559584"/>
              <a:gd name="connsiteX48" fmla="*/ 512775 w 605085"/>
              <a:gd name="connsiteY48" fmla="*/ 261607 h 559584"/>
              <a:gd name="connsiteX49" fmla="*/ 512775 w 605085"/>
              <a:gd name="connsiteY49" fmla="*/ 298764 h 559584"/>
              <a:gd name="connsiteX50" fmla="*/ 475533 w 605085"/>
              <a:gd name="connsiteY50" fmla="*/ 298764 h 559584"/>
              <a:gd name="connsiteX51" fmla="*/ 467874 w 605085"/>
              <a:gd name="connsiteY51" fmla="*/ 280186 h 559584"/>
              <a:gd name="connsiteX52" fmla="*/ 475533 w 605085"/>
              <a:gd name="connsiteY52" fmla="*/ 261607 h 559584"/>
              <a:gd name="connsiteX53" fmla="*/ 494154 w 605085"/>
              <a:gd name="connsiteY53" fmla="*/ 253965 h 559584"/>
              <a:gd name="connsiteX54" fmla="*/ 119099 w 605085"/>
              <a:gd name="connsiteY54" fmla="*/ 252483 h 559584"/>
              <a:gd name="connsiteX55" fmla="*/ 137720 w 605085"/>
              <a:gd name="connsiteY55" fmla="*/ 260125 h 559584"/>
              <a:gd name="connsiteX56" fmla="*/ 137569 w 605085"/>
              <a:gd name="connsiteY56" fmla="*/ 297282 h 559584"/>
              <a:gd name="connsiteX57" fmla="*/ 100478 w 605085"/>
              <a:gd name="connsiteY57" fmla="*/ 297282 h 559584"/>
              <a:gd name="connsiteX58" fmla="*/ 92819 w 605085"/>
              <a:gd name="connsiteY58" fmla="*/ 278704 h 559584"/>
              <a:gd name="connsiteX59" fmla="*/ 100478 w 605085"/>
              <a:gd name="connsiteY59" fmla="*/ 260125 h 559584"/>
              <a:gd name="connsiteX60" fmla="*/ 119099 w 605085"/>
              <a:gd name="connsiteY60" fmla="*/ 252483 h 559584"/>
              <a:gd name="connsiteX61" fmla="*/ 494146 w 605085"/>
              <a:gd name="connsiteY61" fmla="*/ 232524 h 559584"/>
              <a:gd name="connsiteX62" fmla="*/ 460379 w 605085"/>
              <a:gd name="connsiteY62" fmla="*/ 246457 h 559584"/>
              <a:gd name="connsiteX63" fmla="*/ 446422 w 605085"/>
              <a:gd name="connsiteY63" fmla="*/ 280167 h 559584"/>
              <a:gd name="connsiteX64" fmla="*/ 460379 w 605085"/>
              <a:gd name="connsiteY64" fmla="*/ 313877 h 559584"/>
              <a:gd name="connsiteX65" fmla="*/ 494146 w 605085"/>
              <a:gd name="connsiteY65" fmla="*/ 327810 h 559584"/>
              <a:gd name="connsiteX66" fmla="*/ 527913 w 605085"/>
              <a:gd name="connsiteY66" fmla="*/ 313877 h 559584"/>
              <a:gd name="connsiteX67" fmla="*/ 527913 w 605085"/>
              <a:gd name="connsiteY67" fmla="*/ 246457 h 559584"/>
              <a:gd name="connsiteX68" fmla="*/ 494146 w 605085"/>
              <a:gd name="connsiteY68" fmla="*/ 232524 h 559584"/>
              <a:gd name="connsiteX69" fmla="*/ 119105 w 605085"/>
              <a:gd name="connsiteY69" fmla="*/ 231025 h 559584"/>
              <a:gd name="connsiteX70" fmla="*/ 85338 w 605085"/>
              <a:gd name="connsiteY70" fmla="*/ 244959 h 559584"/>
              <a:gd name="connsiteX71" fmla="*/ 71230 w 605085"/>
              <a:gd name="connsiteY71" fmla="*/ 278669 h 559584"/>
              <a:gd name="connsiteX72" fmla="*/ 85338 w 605085"/>
              <a:gd name="connsiteY72" fmla="*/ 312378 h 559584"/>
              <a:gd name="connsiteX73" fmla="*/ 119105 w 605085"/>
              <a:gd name="connsiteY73" fmla="*/ 326312 h 559584"/>
              <a:gd name="connsiteX74" fmla="*/ 152872 w 605085"/>
              <a:gd name="connsiteY74" fmla="*/ 312378 h 559584"/>
              <a:gd name="connsiteX75" fmla="*/ 152872 w 605085"/>
              <a:gd name="connsiteY75" fmla="*/ 244959 h 559584"/>
              <a:gd name="connsiteX76" fmla="*/ 119105 w 605085"/>
              <a:gd name="connsiteY76" fmla="*/ 231025 h 559584"/>
              <a:gd name="connsiteX77" fmla="*/ 194432 w 605085"/>
              <a:gd name="connsiteY77" fmla="*/ 78398 h 559584"/>
              <a:gd name="connsiteX78" fmla="*/ 221890 w 605085"/>
              <a:gd name="connsiteY78" fmla="*/ 90821 h 559584"/>
              <a:gd name="connsiteX79" fmla="*/ 228192 w 605085"/>
              <a:gd name="connsiteY79" fmla="*/ 134077 h 559584"/>
              <a:gd name="connsiteX80" fmla="*/ 212287 w 605085"/>
              <a:gd name="connsiteY80" fmla="*/ 140213 h 559584"/>
              <a:gd name="connsiteX81" fmla="*/ 184829 w 605085"/>
              <a:gd name="connsiteY81" fmla="*/ 127790 h 559584"/>
              <a:gd name="connsiteX82" fmla="*/ 178527 w 605085"/>
              <a:gd name="connsiteY82" fmla="*/ 84535 h 559584"/>
              <a:gd name="connsiteX83" fmla="*/ 194432 w 605085"/>
              <a:gd name="connsiteY83" fmla="*/ 78398 h 559584"/>
              <a:gd name="connsiteX84" fmla="*/ 194443 w 605085"/>
              <a:gd name="connsiteY84" fmla="*/ 56932 h 559584"/>
              <a:gd name="connsiteX85" fmla="*/ 163377 w 605085"/>
              <a:gd name="connsiteY85" fmla="*/ 69368 h 559584"/>
              <a:gd name="connsiteX86" fmla="*/ 169681 w 605085"/>
              <a:gd name="connsiteY86" fmla="*/ 143080 h 559584"/>
              <a:gd name="connsiteX87" fmla="*/ 212302 w 605085"/>
              <a:gd name="connsiteY87" fmla="*/ 161658 h 559584"/>
              <a:gd name="connsiteX88" fmla="*/ 243518 w 605085"/>
              <a:gd name="connsiteY88" fmla="*/ 149372 h 559584"/>
              <a:gd name="connsiteX89" fmla="*/ 237215 w 605085"/>
              <a:gd name="connsiteY89" fmla="*/ 75660 h 559584"/>
              <a:gd name="connsiteX90" fmla="*/ 194443 w 605085"/>
              <a:gd name="connsiteY90" fmla="*/ 56932 h 559584"/>
              <a:gd name="connsiteX91" fmla="*/ 184688 w 605085"/>
              <a:gd name="connsiteY91" fmla="*/ 0 h 559584"/>
              <a:gd name="connsiteX92" fmla="*/ 274284 w 605085"/>
              <a:gd name="connsiteY92" fmla="*/ 37006 h 559584"/>
              <a:gd name="connsiteX93" fmla="*/ 311203 w 605085"/>
              <a:gd name="connsiteY93" fmla="*/ 121955 h 559584"/>
              <a:gd name="connsiteX94" fmla="*/ 311353 w 605085"/>
              <a:gd name="connsiteY94" fmla="*/ 123004 h 559584"/>
              <a:gd name="connsiteX95" fmla="*/ 311203 w 605085"/>
              <a:gd name="connsiteY95" fmla="*/ 124053 h 559584"/>
              <a:gd name="connsiteX96" fmla="*/ 311053 w 605085"/>
              <a:gd name="connsiteY96" fmla="*/ 128547 h 559584"/>
              <a:gd name="connsiteX97" fmla="*/ 311203 w 605085"/>
              <a:gd name="connsiteY97" fmla="*/ 131244 h 559584"/>
              <a:gd name="connsiteX98" fmla="*/ 324409 w 605085"/>
              <a:gd name="connsiteY98" fmla="*/ 165853 h 559584"/>
              <a:gd name="connsiteX99" fmla="*/ 356226 w 605085"/>
              <a:gd name="connsiteY99" fmla="*/ 179037 h 559584"/>
              <a:gd name="connsiteX100" fmla="*/ 388042 w 605085"/>
              <a:gd name="connsiteY100" fmla="*/ 165853 h 559584"/>
              <a:gd name="connsiteX101" fmla="*/ 477637 w 605085"/>
              <a:gd name="connsiteY101" fmla="*/ 128697 h 559584"/>
              <a:gd name="connsiteX102" fmla="*/ 567383 w 605085"/>
              <a:gd name="connsiteY102" fmla="*/ 165853 h 559584"/>
              <a:gd name="connsiteX103" fmla="*/ 604302 w 605085"/>
              <a:gd name="connsiteY103" fmla="*/ 249753 h 559584"/>
              <a:gd name="connsiteX104" fmla="*/ 605052 w 605085"/>
              <a:gd name="connsiteY104" fmla="*/ 252899 h 559584"/>
              <a:gd name="connsiteX105" fmla="*/ 516357 w 605085"/>
              <a:gd name="connsiteY105" fmla="*/ 471189 h 559584"/>
              <a:gd name="connsiteX106" fmla="*/ 302348 w 605085"/>
              <a:gd name="connsiteY106" fmla="*/ 559584 h 559584"/>
              <a:gd name="connsiteX107" fmla="*/ 88489 w 605085"/>
              <a:gd name="connsiteY107" fmla="*/ 471189 h 559584"/>
              <a:gd name="connsiteX108" fmla="*/ 88339 w 605085"/>
              <a:gd name="connsiteY108" fmla="*/ 44048 h 559584"/>
              <a:gd name="connsiteX109" fmla="*/ 89239 w 605085"/>
              <a:gd name="connsiteY109" fmla="*/ 43149 h 559584"/>
              <a:gd name="connsiteX110" fmla="*/ 89840 w 605085"/>
              <a:gd name="connsiteY110" fmla="*/ 42550 h 559584"/>
              <a:gd name="connsiteX111" fmla="*/ 94792 w 605085"/>
              <a:gd name="connsiteY111" fmla="*/ 37006 h 559584"/>
              <a:gd name="connsiteX112" fmla="*/ 111451 w 605085"/>
              <a:gd name="connsiteY112" fmla="*/ 23223 h 559584"/>
              <a:gd name="connsiteX113" fmla="*/ 184688 w 605085"/>
              <a:gd name="connsiteY113" fmla="*/ 0 h 5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5085" h="559584">
                <a:moveTo>
                  <a:pt x="307303" y="440470"/>
                </a:moveTo>
                <a:cubicBezTo>
                  <a:pt x="314359" y="440470"/>
                  <a:pt x="320965" y="443168"/>
                  <a:pt x="325920" y="448113"/>
                </a:cubicBezTo>
                <a:cubicBezTo>
                  <a:pt x="336129" y="458303"/>
                  <a:pt x="336129" y="474937"/>
                  <a:pt x="325920" y="485127"/>
                </a:cubicBezTo>
                <a:cubicBezTo>
                  <a:pt x="316011" y="495017"/>
                  <a:pt x="298745" y="495017"/>
                  <a:pt x="288836" y="485127"/>
                </a:cubicBezTo>
                <a:cubicBezTo>
                  <a:pt x="278477" y="474937"/>
                  <a:pt x="278477" y="458303"/>
                  <a:pt x="288836" y="448113"/>
                </a:cubicBezTo>
                <a:cubicBezTo>
                  <a:pt x="293791" y="443168"/>
                  <a:pt x="300397" y="440470"/>
                  <a:pt x="307303" y="440470"/>
                </a:cubicBezTo>
                <a:close/>
                <a:moveTo>
                  <a:pt x="307301" y="418902"/>
                </a:moveTo>
                <a:cubicBezTo>
                  <a:pt x="294544" y="418902"/>
                  <a:pt x="282538" y="423846"/>
                  <a:pt x="273533" y="432985"/>
                </a:cubicBezTo>
                <a:cubicBezTo>
                  <a:pt x="254924" y="451563"/>
                  <a:pt x="254924" y="481827"/>
                  <a:pt x="273533" y="500405"/>
                </a:cubicBezTo>
                <a:cubicBezTo>
                  <a:pt x="282538" y="509394"/>
                  <a:pt x="294544" y="514338"/>
                  <a:pt x="307301" y="514338"/>
                </a:cubicBezTo>
                <a:cubicBezTo>
                  <a:pt x="320057" y="514338"/>
                  <a:pt x="332063" y="509394"/>
                  <a:pt x="341068" y="500405"/>
                </a:cubicBezTo>
                <a:cubicBezTo>
                  <a:pt x="359677" y="481827"/>
                  <a:pt x="359677" y="451563"/>
                  <a:pt x="341068" y="432985"/>
                </a:cubicBezTo>
                <a:cubicBezTo>
                  <a:pt x="332063" y="423846"/>
                  <a:pt x="320057" y="418902"/>
                  <a:pt x="307301" y="418902"/>
                </a:cubicBezTo>
                <a:close/>
                <a:moveTo>
                  <a:pt x="188893" y="374420"/>
                </a:moveTo>
                <a:cubicBezTo>
                  <a:pt x="195803" y="374420"/>
                  <a:pt x="202412" y="377118"/>
                  <a:pt x="207368" y="382063"/>
                </a:cubicBezTo>
                <a:cubicBezTo>
                  <a:pt x="212325" y="387008"/>
                  <a:pt x="215179" y="393602"/>
                  <a:pt x="215179" y="400645"/>
                </a:cubicBezTo>
                <a:cubicBezTo>
                  <a:pt x="215179" y="407538"/>
                  <a:pt x="212325" y="414132"/>
                  <a:pt x="207368" y="419077"/>
                </a:cubicBezTo>
                <a:cubicBezTo>
                  <a:pt x="197455" y="428967"/>
                  <a:pt x="180182" y="428967"/>
                  <a:pt x="170268" y="419077"/>
                </a:cubicBezTo>
                <a:cubicBezTo>
                  <a:pt x="165312" y="414132"/>
                  <a:pt x="162608" y="407538"/>
                  <a:pt x="162608" y="400645"/>
                </a:cubicBezTo>
                <a:cubicBezTo>
                  <a:pt x="162608" y="393602"/>
                  <a:pt x="165312" y="387008"/>
                  <a:pt x="170268" y="382063"/>
                </a:cubicBezTo>
                <a:cubicBezTo>
                  <a:pt x="175225" y="377118"/>
                  <a:pt x="181834" y="374420"/>
                  <a:pt x="188893" y="374420"/>
                </a:cubicBezTo>
                <a:close/>
                <a:moveTo>
                  <a:pt x="426769" y="373503"/>
                </a:moveTo>
                <a:cubicBezTo>
                  <a:pt x="433829" y="373503"/>
                  <a:pt x="440438" y="376200"/>
                  <a:pt x="445395" y="381145"/>
                </a:cubicBezTo>
                <a:cubicBezTo>
                  <a:pt x="450351" y="386089"/>
                  <a:pt x="453055" y="392682"/>
                  <a:pt x="453055" y="399724"/>
                </a:cubicBezTo>
                <a:cubicBezTo>
                  <a:pt x="453055" y="406766"/>
                  <a:pt x="450351" y="413208"/>
                  <a:pt x="445395" y="418302"/>
                </a:cubicBezTo>
                <a:cubicBezTo>
                  <a:pt x="435331" y="428191"/>
                  <a:pt x="418058" y="428191"/>
                  <a:pt x="408144" y="418302"/>
                </a:cubicBezTo>
                <a:cubicBezTo>
                  <a:pt x="403188" y="413208"/>
                  <a:pt x="400484" y="406766"/>
                  <a:pt x="400484" y="399724"/>
                </a:cubicBezTo>
                <a:cubicBezTo>
                  <a:pt x="400484" y="392682"/>
                  <a:pt x="403188" y="386089"/>
                  <a:pt x="408144" y="381145"/>
                </a:cubicBezTo>
                <a:cubicBezTo>
                  <a:pt x="413101" y="376200"/>
                  <a:pt x="419710" y="373503"/>
                  <a:pt x="426769" y="373503"/>
                </a:cubicBezTo>
                <a:close/>
                <a:moveTo>
                  <a:pt x="188890" y="352830"/>
                </a:moveTo>
                <a:cubicBezTo>
                  <a:pt x="176134" y="352830"/>
                  <a:pt x="164128" y="357774"/>
                  <a:pt x="155123" y="366764"/>
                </a:cubicBezTo>
                <a:cubicBezTo>
                  <a:pt x="145968" y="375903"/>
                  <a:pt x="141016" y="387889"/>
                  <a:pt x="141016" y="400623"/>
                </a:cubicBezTo>
                <a:cubicBezTo>
                  <a:pt x="141016" y="413358"/>
                  <a:pt x="145968" y="425194"/>
                  <a:pt x="155123" y="434333"/>
                </a:cubicBezTo>
                <a:cubicBezTo>
                  <a:pt x="164128" y="443323"/>
                  <a:pt x="176134" y="448267"/>
                  <a:pt x="188890" y="448267"/>
                </a:cubicBezTo>
                <a:cubicBezTo>
                  <a:pt x="201647" y="448267"/>
                  <a:pt x="213503" y="443323"/>
                  <a:pt x="222657" y="434333"/>
                </a:cubicBezTo>
                <a:cubicBezTo>
                  <a:pt x="231662" y="425194"/>
                  <a:pt x="236615" y="413358"/>
                  <a:pt x="236615" y="400623"/>
                </a:cubicBezTo>
                <a:cubicBezTo>
                  <a:pt x="236615" y="387739"/>
                  <a:pt x="231662" y="375903"/>
                  <a:pt x="222657" y="366764"/>
                </a:cubicBezTo>
                <a:cubicBezTo>
                  <a:pt x="213653" y="357774"/>
                  <a:pt x="201647" y="352830"/>
                  <a:pt x="188890" y="352830"/>
                </a:cubicBezTo>
                <a:close/>
                <a:moveTo>
                  <a:pt x="426762" y="351931"/>
                </a:moveTo>
                <a:cubicBezTo>
                  <a:pt x="414005" y="351931"/>
                  <a:pt x="401999" y="356875"/>
                  <a:pt x="392994" y="366015"/>
                </a:cubicBezTo>
                <a:cubicBezTo>
                  <a:pt x="383990" y="375004"/>
                  <a:pt x="379037" y="386990"/>
                  <a:pt x="379037" y="399724"/>
                </a:cubicBezTo>
                <a:cubicBezTo>
                  <a:pt x="379037" y="412459"/>
                  <a:pt x="383990" y="424445"/>
                  <a:pt x="392994" y="433434"/>
                </a:cubicBezTo>
                <a:cubicBezTo>
                  <a:pt x="401999" y="442424"/>
                  <a:pt x="414005" y="447368"/>
                  <a:pt x="426762" y="447368"/>
                </a:cubicBezTo>
                <a:cubicBezTo>
                  <a:pt x="439518" y="447368"/>
                  <a:pt x="451524" y="442424"/>
                  <a:pt x="460529" y="433434"/>
                </a:cubicBezTo>
                <a:cubicBezTo>
                  <a:pt x="469533" y="424445"/>
                  <a:pt x="474486" y="412459"/>
                  <a:pt x="474486" y="399724"/>
                </a:cubicBezTo>
                <a:cubicBezTo>
                  <a:pt x="474486" y="386990"/>
                  <a:pt x="469533" y="375004"/>
                  <a:pt x="460529" y="366015"/>
                </a:cubicBezTo>
                <a:cubicBezTo>
                  <a:pt x="451524" y="356875"/>
                  <a:pt x="439518" y="351931"/>
                  <a:pt x="426762" y="351931"/>
                </a:cubicBezTo>
                <a:close/>
                <a:moveTo>
                  <a:pt x="494154" y="253965"/>
                </a:moveTo>
                <a:cubicBezTo>
                  <a:pt x="501212" y="253965"/>
                  <a:pt x="507819" y="256662"/>
                  <a:pt x="512775" y="261607"/>
                </a:cubicBezTo>
                <a:cubicBezTo>
                  <a:pt x="522986" y="271795"/>
                  <a:pt x="522986" y="288426"/>
                  <a:pt x="512775" y="298764"/>
                </a:cubicBezTo>
                <a:cubicBezTo>
                  <a:pt x="502863" y="308653"/>
                  <a:pt x="485594" y="308653"/>
                  <a:pt x="475533" y="298764"/>
                </a:cubicBezTo>
                <a:cubicBezTo>
                  <a:pt x="470577" y="293820"/>
                  <a:pt x="467874" y="287228"/>
                  <a:pt x="467874" y="280186"/>
                </a:cubicBezTo>
                <a:cubicBezTo>
                  <a:pt x="467874" y="273144"/>
                  <a:pt x="470577" y="266551"/>
                  <a:pt x="475533" y="261607"/>
                </a:cubicBezTo>
                <a:cubicBezTo>
                  <a:pt x="480638" y="256662"/>
                  <a:pt x="487246" y="253965"/>
                  <a:pt x="494154" y="253965"/>
                </a:cubicBezTo>
                <a:close/>
                <a:moveTo>
                  <a:pt x="119099" y="252483"/>
                </a:moveTo>
                <a:cubicBezTo>
                  <a:pt x="126157" y="252483"/>
                  <a:pt x="132764" y="255180"/>
                  <a:pt x="137720" y="260125"/>
                </a:cubicBezTo>
                <a:cubicBezTo>
                  <a:pt x="147931" y="270463"/>
                  <a:pt x="147931" y="287094"/>
                  <a:pt x="137569" y="297282"/>
                </a:cubicBezTo>
                <a:cubicBezTo>
                  <a:pt x="127658" y="307171"/>
                  <a:pt x="110389" y="307171"/>
                  <a:pt x="100478" y="297282"/>
                </a:cubicBezTo>
                <a:cubicBezTo>
                  <a:pt x="95522" y="292338"/>
                  <a:pt x="92819" y="285746"/>
                  <a:pt x="92819" y="278704"/>
                </a:cubicBezTo>
                <a:cubicBezTo>
                  <a:pt x="92819" y="271662"/>
                  <a:pt x="95522" y="265219"/>
                  <a:pt x="100478" y="260125"/>
                </a:cubicBezTo>
                <a:cubicBezTo>
                  <a:pt x="105433" y="255180"/>
                  <a:pt x="112041" y="252483"/>
                  <a:pt x="119099" y="252483"/>
                </a:cubicBezTo>
                <a:close/>
                <a:moveTo>
                  <a:pt x="494146" y="232524"/>
                </a:moveTo>
                <a:cubicBezTo>
                  <a:pt x="481389" y="232524"/>
                  <a:pt x="469383" y="237468"/>
                  <a:pt x="460379" y="246457"/>
                </a:cubicBezTo>
                <a:cubicBezTo>
                  <a:pt x="451374" y="255446"/>
                  <a:pt x="446422" y="267432"/>
                  <a:pt x="446422" y="280167"/>
                </a:cubicBezTo>
                <a:cubicBezTo>
                  <a:pt x="446422" y="292902"/>
                  <a:pt x="451374" y="304887"/>
                  <a:pt x="460379" y="313877"/>
                </a:cubicBezTo>
                <a:cubicBezTo>
                  <a:pt x="469383" y="322866"/>
                  <a:pt x="481389" y="327810"/>
                  <a:pt x="494146" y="327810"/>
                </a:cubicBezTo>
                <a:cubicBezTo>
                  <a:pt x="506902" y="327810"/>
                  <a:pt x="518909" y="322866"/>
                  <a:pt x="527913" y="313877"/>
                </a:cubicBezTo>
                <a:cubicBezTo>
                  <a:pt x="546523" y="295299"/>
                  <a:pt x="546523" y="265035"/>
                  <a:pt x="527913" y="246457"/>
                </a:cubicBezTo>
                <a:cubicBezTo>
                  <a:pt x="518909" y="237468"/>
                  <a:pt x="506902" y="232524"/>
                  <a:pt x="494146" y="232524"/>
                </a:cubicBezTo>
                <a:close/>
                <a:moveTo>
                  <a:pt x="119105" y="231025"/>
                </a:moveTo>
                <a:cubicBezTo>
                  <a:pt x="106348" y="231025"/>
                  <a:pt x="94342" y="235969"/>
                  <a:pt x="85338" y="244959"/>
                </a:cubicBezTo>
                <a:cubicBezTo>
                  <a:pt x="76333" y="253948"/>
                  <a:pt x="71230" y="265934"/>
                  <a:pt x="71230" y="278669"/>
                </a:cubicBezTo>
                <a:cubicBezTo>
                  <a:pt x="71230" y="291403"/>
                  <a:pt x="76333" y="303389"/>
                  <a:pt x="85338" y="312378"/>
                </a:cubicBezTo>
                <a:cubicBezTo>
                  <a:pt x="94342" y="321368"/>
                  <a:pt x="106348" y="326312"/>
                  <a:pt x="119105" y="326312"/>
                </a:cubicBezTo>
                <a:cubicBezTo>
                  <a:pt x="131861" y="326312"/>
                  <a:pt x="143867" y="321368"/>
                  <a:pt x="152872" y="312378"/>
                </a:cubicBezTo>
                <a:cubicBezTo>
                  <a:pt x="171481" y="293801"/>
                  <a:pt x="171481" y="263537"/>
                  <a:pt x="152872" y="244959"/>
                </a:cubicBezTo>
                <a:cubicBezTo>
                  <a:pt x="143867" y="235969"/>
                  <a:pt x="131861" y="231025"/>
                  <a:pt x="119105" y="231025"/>
                </a:cubicBezTo>
                <a:close/>
                <a:moveTo>
                  <a:pt x="194432" y="78398"/>
                </a:moveTo>
                <a:cubicBezTo>
                  <a:pt x="204035" y="78398"/>
                  <a:pt x="214088" y="82888"/>
                  <a:pt x="221890" y="90821"/>
                </a:cubicBezTo>
                <a:cubicBezTo>
                  <a:pt x="235694" y="104441"/>
                  <a:pt x="238395" y="123899"/>
                  <a:pt x="228192" y="134077"/>
                </a:cubicBezTo>
                <a:cubicBezTo>
                  <a:pt x="223240" y="139166"/>
                  <a:pt x="216789" y="140213"/>
                  <a:pt x="212287" y="140213"/>
                </a:cubicBezTo>
                <a:cubicBezTo>
                  <a:pt x="202684" y="140213"/>
                  <a:pt x="192631" y="135723"/>
                  <a:pt x="184829" y="127790"/>
                </a:cubicBezTo>
                <a:cubicBezTo>
                  <a:pt x="171175" y="114170"/>
                  <a:pt x="168324" y="94713"/>
                  <a:pt x="178527" y="84535"/>
                </a:cubicBezTo>
                <a:cubicBezTo>
                  <a:pt x="183479" y="79446"/>
                  <a:pt x="189930" y="78398"/>
                  <a:pt x="194432" y="78398"/>
                </a:cubicBezTo>
                <a:close/>
                <a:moveTo>
                  <a:pt x="194443" y="56932"/>
                </a:moveTo>
                <a:cubicBezTo>
                  <a:pt x="182437" y="56932"/>
                  <a:pt x="171331" y="61277"/>
                  <a:pt x="163377" y="69368"/>
                </a:cubicBezTo>
                <a:cubicBezTo>
                  <a:pt x="144768" y="87946"/>
                  <a:pt x="147469" y="120906"/>
                  <a:pt x="169681" y="143080"/>
                </a:cubicBezTo>
                <a:cubicBezTo>
                  <a:pt x="181537" y="154916"/>
                  <a:pt x="196994" y="161658"/>
                  <a:pt x="212302" y="161658"/>
                </a:cubicBezTo>
                <a:cubicBezTo>
                  <a:pt x="224458" y="161658"/>
                  <a:pt x="235414" y="157313"/>
                  <a:pt x="243518" y="149372"/>
                </a:cubicBezTo>
                <a:cubicBezTo>
                  <a:pt x="262128" y="130795"/>
                  <a:pt x="259276" y="97684"/>
                  <a:pt x="237215" y="75660"/>
                </a:cubicBezTo>
                <a:cubicBezTo>
                  <a:pt x="225359" y="63824"/>
                  <a:pt x="209751" y="56932"/>
                  <a:pt x="194443" y="56932"/>
                </a:cubicBezTo>
                <a:close/>
                <a:moveTo>
                  <a:pt x="184688" y="0"/>
                </a:moveTo>
                <a:cubicBezTo>
                  <a:pt x="218455" y="0"/>
                  <a:pt x="250272" y="13185"/>
                  <a:pt x="274284" y="37006"/>
                </a:cubicBezTo>
                <a:cubicBezTo>
                  <a:pt x="296945" y="59629"/>
                  <a:pt x="310002" y="89893"/>
                  <a:pt x="311203" y="121955"/>
                </a:cubicBezTo>
                <a:cubicBezTo>
                  <a:pt x="311203" y="122255"/>
                  <a:pt x="311203" y="122704"/>
                  <a:pt x="311353" y="123004"/>
                </a:cubicBezTo>
                <a:cubicBezTo>
                  <a:pt x="311353" y="123303"/>
                  <a:pt x="311353" y="123603"/>
                  <a:pt x="311203" y="124053"/>
                </a:cubicBezTo>
                <a:cubicBezTo>
                  <a:pt x="311203" y="125551"/>
                  <a:pt x="311203" y="127049"/>
                  <a:pt x="311053" y="128547"/>
                </a:cubicBezTo>
                <a:cubicBezTo>
                  <a:pt x="311203" y="129446"/>
                  <a:pt x="311353" y="130345"/>
                  <a:pt x="311203" y="131244"/>
                </a:cubicBezTo>
                <a:cubicBezTo>
                  <a:pt x="310452" y="144129"/>
                  <a:pt x="315255" y="156714"/>
                  <a:pt x="324409" y="165853"/>
                </a:cubicBezTo>
                <a:cubicBezTo>
                  <a:pt x="332814" y="174243"/>
                  <a:pt x="344219" y="179037"/>
                  <a:pt x="356226" y="179037"/>
                </a:cubicBezTo>
                <a:cubicBezTo>
                  <a:pt x="368232" y="179037"/>
                  <a:pt x="379487" y="174243"/>
                  <a:pt x="388042" y="165853"/>
                </a:cubicBezTo>
                <a:cubicBezTo>
                  <a:pt x="411904" y="141881"/>
                  <a:pt x="443870" y="128697"/>
                  <a:pt x="477637" y="128697"/>
                </a:cubicBezTo>
                <a:cubicBezTo>
                  <a:pt x="511555" y="128697"/>
                  <a:pt x="543371" y="141881"/>
                  <a:pt x="567383" y="165853"/>
                </a:cubicBezTo>
                <a:cubicBezTo>
                  <a:pt x="589895" y="188326"/>
                  <a:pt x="602951" y="217991"/>
                  <a:pt x="604302" y="249753"/>
                </a:cubicBezTo>
                <a:cubicBezTo>
                  <a:pt x="604752" y="250802"/>
                  <a:pt x="604902" y="251850"/>
                  <a:pt x="605052" y="252899"/>
                </a:cubicBezTo>
                <a:cubicBezTo>
                  <a:pt x="606253" y="335451"/>
                  <a:pt x="574737" y="412909"/>
                  <a:pt x="516357" y="471189"/>
                </a:cubicBezTo>
                <a:cubicBezTo>
                  <a:pt x="459178" y="528271"/>
                  <a:pt x="383239" y="559584"/>
                  <a:pt x="302348" y="559584"/>
                </a:cubicBezTo>
                <a:cubicBezTo>
                  <a:pt x="221607" y="559584"/>
                  <a:pt x="145668" y="528271"/>
                  <a:pt x="88489" y="471189"/>
                </a:cubicBezTo>
                <a:cubicBezTo>
                  <a:pt x="-29471" y="353430"/>
                  <a:pt x="-29471" y="161808"/>
                  <a:pt x="88339" y="44048"/>
                </a:cubicBezTo>
                <a:cubicBezTo>
                  <a:pt x="88639" y="43748"/>
                  <a:pt x="88939" y="43449"/>
                  <a:pt x="89239" y="43149"/>
                </a:cubicBezTo>
                <a:lnTo>
                  <a:pt x="89840" y="42550"/>
                </a:lnTo>
                <a:cubicBezTo>
                  <a:pt x="91491" y="40602"/>
                  <a:pt x="93141" y="38804"/>
                  <a:pt x="94792" y="37006"/>
                </a:cubicBezTo>
                <a:cubicBezTo>
                  <a:pt x="99595" y="32212"/>
                  <a:pt x="105148" y="27717"/>
                  <a:pt x="111451" y="23223"/>
                </a:cubicBezTo>
                <a:cubicBezTo>
                  <a:pt x="132912" y="8091"/>
                  <a:pt x="158275" y="0"/>
                  <a:pt x="1846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2"/>
          <p:cNvSpPr txBox="1"/>
          <p:nvPr>
            <p:custDataLst>
              <p:tags r:id="rId17"/>
            </p:custDataLst>
          </p:nvPr>
        </p:nvSpPr>
        <p:spPr>
          <a:xfrm>
            <a:off x="2690495" y="3103880"/>
            <a:ext cx="1836420" cy="10083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第一时间派工，准备应急资源，必要时开展应急联动。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Bullet2"/>
          <p:cNvSpPr txBox="1"/>
          <p:nvPr>
            <p:custDataLst>
              <p:tags r:id="rId18"/>
            </p:custDataLst>
          </p:nvPr>
        </p:nvSpPr>
        <p:spPr>
          <a:xfrm>
            <a:off x="2690495" y="2264410"/>
            <a:ext cx="1836420" cy="78486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准备行动内容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IconBackground2"/>
          <p:cNvSpPr/>
          <p:nvPr>
            <p:custDataLst>
              <p:tags r:id="rId19"/>
            </p:custDataLst>
          </p:nvPr>
        </p:nvSpPr>
        <p:spPr>
          <a:xfrm flipH="1">
            <a:off x="3792855" y="1715135"/>
            <a:ext cx="580390" cy="529590"/>
          </a:xfrm>
          <a:custGeom>
            <a:avLst/>
            <a:gdLst>
              <a:gd name="connsiteX0" fmla="*/ 1224244 w 3459897"/>
              <a:gd name="connsiteY0" fmla="*/ 3350918 h 3352124"/>
              <a:gd name="connsiteX1" fmla="*/ 824735 w 3459897"/>
              <a:gd name="connsiteY1" fmla="*/ 3322228 h 3352124"/>
              <a:gd name="connsiteX2" fmla="*/ 247955 w 3459897"/>
              <a:gd name="connsiteY2" fmla="*/ 2870089 h 3352124"/>
              <a:gd name="connsiteX3" fmla="*/ 106405 w 3459897"/>
              <a:gd name="connsiteY3" fmla="*/ 2315603 h 3352124"/>
              <a:gd name="connsiteX4" fmla="*/ 99121 w 3459897"/>
              <a:gd name="connsiteY4" fmla="*/ 1844147 h 3352124"/>
              <a:gd name="connsiteX5" fmla="*/ 72964 w 3459897"/>
              <a:gd name="connsiteY5" fmla="*/ 1551355 h 3352124"/>
              <a:gd name="connsiteX6" fmla="*/ 12544 w 3459897"/>
              <a:gd name="connsiteY6" fmla="*/ 1362938 h 3352124"/>
              <a:gd name="connsiteX7" fmla="*/ 105898 w 3459897"/>
              <a:gd name="connsiteY7" fmla="*/ 857788 h 3352124"/>
              <a:gd name="connsiteX8" fmla="*/ 269679 w 3459897"/>
              <a:gd name="connsiteY8" fmla="*/ 574117 h 3352124"/>
              <a:gd name="connsiteX9" fmla="*/ 714914 w 3459897"/>
              <a:gd name="connsiteY9" fmla="*/ 325089 h 3352124"/>
              <a:gd name="connsiteX10" fmla="*/ 1090673 w 3459897"/>
              <a:gd name="connsiteY10" fmla="*/ 226542 h 3352124"/>
              <a:gd name="connsiteX11" fmla="*/ 1587209 w 3459897"/>
              <a:gd name="connsiteY11" fmla="*/ 67764 h 3352124"/>
              <a:gd name="connsiteX12" fmla="*/ 1933644 w 3459897"/>
              <a:gd name="connsiteY12" fmla="*/ 820 h 3352124"/>
              <a:gd name="connsiteX13" fmla="*/ 2418400 w 3459897"/>
              <a:gd name="connsiteY13" fmla="*/ 89994 h 3352124"/>
              <a:gd name="connsiteX14" fmla="*/ 2983273 w 3459897"/>
              <a:gd name="connsiteY14" fmla="*/ 413693 h 3352124"/>
              <a:gd name="connsiteX15" fmla="*/ 3381262 w 3459897"/>
              <a:gd name="connsiteY15" fmla="*/ 1066156 h 3352124"/>
              <a:gd name="connsiteX16" fmla="*/ 3330911 w 3459897"/>
              <a:gd name="connsiteY16" fmla="*/ 2246316 h 3352124"/>
              <a:gd name="connsiteX17" fmla="*/ 2267476 w 3459897"/>
              <a:gd name="connsiteY17" fmla="*/ 3211014 h 3352124"/>
              <a:gd name="connsiteX18" fmla="*/ 1703806 w 3459897"/>
              <a:gd name="connsiteY18" fmla="*/ 3319504 h 3352124"/>
              <a:gd name="connsiteX19" fmla="*/ 1224244 w 3459897"/>
              <a:gd name="connsiteY19" fmla="*/ 3350728 h 335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59897" h="3352124">
                <a:moveTo>
                  <a:pt x="1224244" y="3350918"/>
                </a:moveTo>
                <a:cubicBezTo>
                  <a:pt x="1090103" y="3354148"/>
                  <a:pt x="956342" y="3352818"/>
                  <a:pt x="824735" y="3322228"/>
                </a:cubicBezTo>
                <a:cubicBezTo>
                  <a:pt x="562280" y="3261238"/>
                  <a:pt x="377219" y="3100370"/>
                  <a:pt x="247955" y="2870089"/>
                </a:cubicBezTo>
                <a:cubicBezTo>
                  <a:pt x="151498" y="2698265"/>
                  <a:pt x="108495" y="2512000"/>
                  <a:pt x="106405" y="2315603"/>
                </a:cubicBezTo>
                <a:cubicBezTo>
                  <a:pt x="104694" y="2158408"/>
                  <a:pt x="105011" y="2001151"/>
                  <a:pt x="99121" y="1844147"/>
                </a:cubicBezTo>
                <a:cubicBezTo>
                  <a:pt x="96461" y="1773656"/>
                  <a:pt x="101338" y="1676629"/>
                  <a:pt x="72964" y="1551355"/>
                </a:cubicBezTo>
                <a:cubicBezTo>
                  <a:pt x="48264" y="1442105"/>
                  <a:pt x="29517" y="1438431"/>
                  <a:pt x="12544" y="1362938"/>
                </a:cubicBezTo>
                <a:cubicBezTo>
                  <a:pt x="-29700" y="1174900"/>
                  <a:pt x="43197" y="1004406"/>
                  <a:pt x="105898" y="857788"/>
                </a:cubicBezTo>
                <a:cubicBezTo>
                  <a:pt x="155615" y="741571"/>
                  <a:pt x="187345" y="657844"/>
                  <a:pt x="269679" y="574117"/>
                </a:cubicBezTo>
                <a:cubicBezTo>
                  <a:pt x="393813" y="447956"/>
                  <a:pt x="548917" y="376706"/>
                  <a:pt x="714914" y="325089"/>
                </a:cubicBezTo>
                <a:cubicBezTo>
                  <a:pt x="838668" y="286645"/>
                  <a:pt x="965336" y="258905"/>
                  <a:pt x="1090673" y="226542"/>
                </a:cubicBezTo>
                <a:cubicBezTo>
                  <a:pt x="1259267" y="183031"/>
                  <a:pt x="1421211" y="119191"/>
                  <a:pt x="1587209" y="67764"/>
                </a:cubicBezTo>
                <a:cubicBezTo>
                  <a:pt x="1700196" y="32804"/>
                  <a:pt x="1814640" y="5760"/>
                  <a:pt x="1933644" y="820"/>
                </a:cubicBezTo>
                <a:cubicBezTo>
                  <a:pt x="2102112" y="-6146"/>
                  <a:pt x="2262156" y="31917"/>
                  <a:pt x="2418400" y="89994"/>
                </a:cubicBezTo>
                <a:cubicBezTo>
                  <a:pt x="2624551" y="166565"/>
                  <a:pt x="2817085" y="267392"/>
                  <a:pt x="2983273" y="413693"/>
                </a:cubicBezTo>
                <a:cubicBezTo>
                  <a:pt x="3183471" y="589887"/>
                  <a:pt x="3308048" y="812885"/>
                  <a:pt x="3381262" y="1066156"/>
                </a:cubicBezTo>
                <a:cubicBezTo>
                  <a:pt x="3496592" y="1464841"/>
                  <a:pt x="3489372" y="1860867"/>
                  <a:pt x="3330911" y="2246316"/>
                </a:cubicBezTo>
                <a:cubicBezTo>
                  <a:pt x="3130207" y="2734555"/>
                  <a:pt x="2772055" y="3055087"/>
                  <a:pt x="2267476" y="3211014"/>
                </a:cubicBezTo>
                <a:cubicBezTo>
                  <a:pt x="2083618" y="3267824"/>
                  <a:pt x="1894947" y="3299618"/>
                  <a:pt x="1703806" y="3319504"/>
                </a:cubicBezTo>
                <a:cubicBezTo>
                  <a:pt x="1544269" y="3336098"/>
                  <a:pt x="1384351" y="3344775"/>
                  <a:pt x="1224244" y="335072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Icon2"/>
          <p:cNvSpPr/>
          <p:nvPr>
            <p:custDataLst>
              <p:tags r:id="rId20"/>
            </p:custDataLst>
          </p:nvPr>
        </p:nvSpPr>
        <p:spPr>
          <a:xfrm>
            <a:off x="3954780" y="1849755"/>
            <a:ext cx="275590" cy="259715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278945 h 440259"/>
              <a:gd name="T45" fmla="*/ 278945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  <a:gd name="T66" fmla="*/ 278945 h 440259"/>
              <a:gd name="T67" fmla="*/ 278945 h 440259"/>
              <a:gd name="T68" fmla="*/ 278945 h 440259"/>
              <a:gd name="T69" fmla="*/ 278945 h 440259"/>
              <a:gd name="T70" fmla="*/ 278945 h 440259"/>
              <a:gd name="T71" fmla="*/ 278945 h 440259"/>
              <a:gd name="T72" fmla="*/ 278945 h 440259"/>
              <a:gd name="T73" fmla="*/ 278945 h 440259"/>
              <a:gd name="T74" fmla="*/ 278945 h 440259"/>
              <a:gd name="T75" fmla="*/ 278945 h 440259"/>
              <a:gd name="T76" fmla="*/ 278945 h 440259"/>
              <a:gd name="T77" fmla="*/ 278945 h 440259"/>
              <a:gd name="T78" fmla="*/ 278945 h 440259"/>
              <a:gd name="T79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980" h="3764">
                <a:moveTo>
                  <a:pt x="3484" y="818"/>
                </a:moveTo>
                <a:cubicBezTo>
                  <a:pt x="3484" y="818"/>
                  <a:pt x="3484" y="818"/>
                  <a:pt x="3484" y="818"/>
                </a:cubicBezTo>
                <a:cubicBezTo>
                  <a:pt x="3484" y="818"/>
                  <a:pt x="3484" y="818"/>
                  <a:pt x="3484" y="818"/>
                </a:cubicBezTo>
                <a:cubicBezTo>
                  <a:pt x="3339" y="815"/>
                  <a:pt x="3288" y="861"/>
                  <a:pt x="3161" y="899"/>
                </a:cubicBezTo>
                <a:cubicBezTo>
                  <a:pt x="3014" y="944"/>
                  <a:pt x="2864" y="834"/>
                  <a:pt x="2864" y="680"/>
                </a:cubicBezTo>
                <a:lnTo>
                  <a:pt x="2862" y="229"/>
                </a:lnTo>
                <a:cubicBezTo>
                  <a:pt x="2862" y="103"/>
                  <a:pt x="2760" y="0"/>
                  <a:pt x="2633" y="0"/>
                </a:cubicBezTo>
                <a:lnTo>
                  <a:pt x="229" y="0"/>
                </a:lnTo>
                <a:cubicBezTo>
                  <a:pt x="103" y="0"/>
                  <a:pt x="0" y="103"/>
                  <a:pt x="0" y="229"/>
                </a:cubicBezTo>
                <a:lnTo>
                  <a:pt x="0" y="945"/>
                </a:lnTo>
                <a:cubicBezTo>
                  <a:pt x="311" y="918"/>
                  <a:pt x="349" y="814"/>
                  <a:pt x="557" y="818"/>
                </a:cubicBezTo>
                <a:cubicBezTo>
                  <a:pt x="557" y="818"/>
                  <a:pt x="558" y="818"/>
                  <a:pt x="558" y="818"/>
                </a:cubicBezTo>
                <a:cubicBezTo>
                  <a:pt x="558" y="818"/>
                  <a:pt x="558" y="818"/>
                  <a:pt x="558" y="818"/>
                </a:cubicBezTo>
                <a:cubicBezTo>
                  <a:pt x="833" y="824"/>
                  <a:pt x="1054" y="1048"/>
                  <a:pt x="1053" y="1324"/>
                </a:cubicBezTo>
                <a:cubicBezTo>
                  <a:pt x="1054" y="1600"/>
                  <a:pt x="833" y="1825"/>
                  <a:pt x="558" y="1831"/>
                </a:cubicBezTo>
                <a:cubicBezTo>
                  <a:pt x="558" y="1831"/>
                  <a:pt x="558" y="1831"/>
                  <a:pt x="558" y="1831"/>
                </a:cubicBezTo>
                <a:cubicBezTo>
                  <a:pt x="558" y="1831"/>
                  <a:pt x="557" y="1831"/>
                  <a:pt x="557" y="1831"/>
                </a:cubicBezTo>
                <a:cubicBezTo>
                  <a:pt x="349" y="1835"/>
                  <a:pt x="310" y="1731"/>
                  <a:pt x="0" y="1703"/>
                </a:cubicBezTo>
                <a:lnTo>
                  <a:pt x="0" y="2419"/>
                </a:lnTo>
                <a:cubicBezTo>
                  <a:pt x="0" y="2546"/>
                  <a:pt x="103" y="2649"/>
                  <a:pt x="229" y="2649"/>
                </a:cubicBezTo>
                <a:lnTo>
                  <a:pt x="787" y="2649"/>
                </a:lnTo>
                <a:cubicBezTo>
                  <a:pt x="941" y="2649"/>
                  <a:pt x="1051" y="2798"/>
                  <a:pt x="1006" y="2945"/>
                </a:cubicBezTo>
                <a:cubicBezTo>
                  <a:pt x="968" y="3070"/>
                  <a:pt x="922" y="3124"/>
                  <a:pt x="925" y="3268"/>
                </a:cubicBezTo>
                <a:cubicBezTo>
                  <a:pt x="925" y="3268"/>
                  <a:pt x="925" y="3268"/>
                  <a:pt x="924" y="3268"/>
                </a:cubicBezTo>
                <a:cubicBezTo>
                  <a:pt x="925" y="3269"/>
                  <a:pt x="925" y="3269"/>
                  <a:pt x="925" y="3269"/>
                </a:cubicBezTo>
                <a:cubicBezTo>
                  <a:pt x="931" y="3543"/>
                  <a:pt x="1155" y="3764"/>
                  <a:pt x="1431" y="3764"/>
                </a:cubicBezTo>
                <a:cubicBezTo>
                  <a:pt x="1707" y="3764"/>
                  <a:pt x="1932" y="3543"/>
                  <a:pt x="1938" y="3269"/>
                </a:cubicBezTo>
                <a:cubicBezTo>
                  <a:pt x="1938" y="3269"/>
                  <a:pt x="1938" y="3269"/>
                  <a:pt x="1938" y="3268"/>
                </a:cubicBezTo>
                <a:cubicBezTo>
                  <a:pt x="1938" y="3268"/>
                  <a:pt x="1938" y="3268"/>
                  <a:pt x="1938" y="3268"/>
                </a:cubicBezTo>
                <a:cubicBezTo>
                  <a:pt x="1940" y="3123"/>
                  <a:pt x="1894" y="3070"/>
                  <a:pt x="1856" y="2945"/>
                </a:cubicBezTo>
                <a:cubicBezTo>
                  <a:pt x="1811" y="2798"/>
                  <a:pt x="1921" y="2649"/>
                  <a:pt x="2075" y="2649"/>
                </a:cubicBezTo>
                <a:lnTo>
                  <a:pt x="2633" y="2649"/>
                </a:lnTo>
                <a:cubicBezTo>
                  <a:pt x="2760" y="2649"/>
                  <a:pt x="2862" y="2546"/>
                  <a:pt x="2862" y="2419"/>
                </a:cubicBezTo>
                <a:lnTo>
                  <a:pt x="2864" y="1968"/>
                </a:lnTo>
                <a:cubicBezTo>
                  <a:pt x="2864" y="1814"/>
                  <a:pt x="3014" y="1704"/>
                  <a:pt x="3161" y="1749"/>
                </a:cubicBezTo>
                <a:cubicBezTo>
                  <a:pt x="3286" y="1787"/>
                  <a:pt x="3339" y="1833"/>
                  <a:pt x="3484" y="1831"/>
                </a:cubicBezTo>
                <a:cubicBezTo>
                  <a:pt x="3484" y="1831"/>
                  <a:pt x="3484" y="1831"/>
                  <a:pt x="3484" y="1831"/>
                </a:cubicBezTo>
                <a:cubicBezTo>
                  <a:pt x="3484" y="1831"/>
                  <a:pt x="3484" y="1831"/>
                  <a:pt x="3484" y="1831"/>
                </a:cubicBezTo>
                <a:cubicBezTo>
                  <a:pt x="3759" y="1825"/>
                  <a:pt x="3980" y="1600"/>
                  <a:pt x="3980" y="1324"/>
                </a:cubicBezTo>
                <a:cubicBezTo>
                  <a:pt x="3980" y="1048"/>
                  <a:pt x="3759" y="824"/>
                  <a:pt x="3484" y="8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3"/>
          <p:cNvSpPr txBox="1"/>
          <p:nvPr>
            <p:custDataLst>
              <p:tags r:id="rId21"/>
            </p:custDataLst>
          </p:nvPr>
        </p:nvSpPr>
        <p:spPr>
          <a:xfrm>
            <a:off x="4712970" y="3103880"/>
            <a:ext cx="1836420" cy="10083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企业负责人按规定向政府及相关部门报告突发事件信息。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Bullet3"/>
          <p:cNvSpPr txBox="1"/>
          <p:nvPr>
            <p:custDataLst>
              <p:tags r:id="rId22"/>
            </p:custDataLst>
          </p:nvPr>
        </p:nvSpPr>
        <p:spPr>
          <a:xfrm>
            <a:off x="4712970" y="2264410"/>
            <a:ext cx="1836420" cy="78486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向政府报告事项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IconBackground3"/>
          <p:cNvSpPr/>
          <p:nvPr>
            <p:custDataLst>
              <p:tags r:id="rId23"/>
            </p:custDataLst>
          </p:nvPr>
        </p:nvSpPr>
        <p:spPr>
          <a:xfrm flipH="1">
            <a:off x="5815330" y="1715135"/>
            <a:ext cx="580390" cy="529590"/>
          </a:xfrm>
          <a:custGeom>
            <a:avLst/>
            <a:gdLst>
              <a:gd name="connsiteX0" fmla="*/ 1224244 w 3459897"/>
              <a:gd name="connsiteY0" fmla="*/ 3350918 h 3352124"/>
              <a:gd name="connsiteX1" fmla="*/ 824735 w 3459897"/>
              <a:gd name="connsiteY1" fmla="*/ 3322228 h 3352124"/>
              <a:gd name="connsiteX2" fmla="*/ 247955 w 3459897"/>
              <a:gd name="connsiteY2" fmla="*/ 2870089 h 3352124"/>
              <a:gd name="connsiteX3" fmla="*/ 106405 w 3459897"/>
              <a:gd name="connsiteY3" fmla="*/ 2315603 h 3352124"/>
              <a:gd name="connsiteX4" fmla="*/ 99121 w 3459897"/>
              <a:gd name="connsiteY4" fmla="*/ 1844147 h 3352124"/>
              <a:gd name="connsiteX5" fmla="*/ 72964 w 3459897"/>
              <a:gd name="connsiteY5" fmla="*/ 1551355 h 3352124"/>
              <a:gd name="connsiteX6" fmla="*/ 12544 w 3459897"/>
              <a:gd name="connsiteY6" fmla="*/ 1362938 h 3352124"/>
              <a:gd name="connsiteX7" fmla="*/ 105898 w 3459897"/>
              <a:gd name="connsiteY7" fmla="*/ 857788 h 3352124"/>
              <a:gd name="connsiteX8" fmla="*/ 269679 w 3459897"/>
              <a:gd name="connsiteY8" fmla="*/ 574117 h 3352124"/>
              <a:gd name="connsiteX9" fmla="*/ 714914 w 3459897"/>
              <a:gd name="connsiteY9" fmla="*/ 325089 h 3352124"/>
              <a:gd name="connsiteX10" fmla="*/ 1090673 w 3459897"/>
              <a:gd name="connsiteY10" fmla="*/ 226542 h 3352124"/>
              <a:gd name="connsiteX11" fmla="*/ 1587209 w 3459897"/>
              <a:gd name="connsiteY11" fmla="*/ 67764 h 3352124"/>
              <a:gd name="connsiteX12" fmla="*/ 1933644 w 3459897"/>
              <a:gd name="connsiteY12" fmla="*/ 820 h 3352124"/>
              <a:gd name="connsiteX13" fmla="*/ 2418400 w 3459897"/>
              <a:gd name="connsiteY13" fmla="*/ 89994 h 3352124"/>
              <a:gd name="connsiteX14" fmla="*/ 2983273 w 3459897"/>
              <a:gd name="connsiteY14" fmla="*/ 413693 h 3352124"/>
              <a:gd name="connsiteX15" fmla="*/ 3381262 w 3459897"/>
              <a:gd name="connsiteY15" fmla="*/ 1066156 h 3352124"/>
              <a:gd name="connsiteX16" fmla="*/ 3330911 w 3459897"/>
              <a:gd name="connsiteY16" fmla="*/ 2246316 h 3352124"/>
              <a:gd name="connsiteX17" fmla="*/ 2267476 w 3459897"/>
              <a:gd name="connsiteY17" fmla="*/ 3211014 h 3352124"/>
              <a:gd name="connsiteX18" fmla="*/ 1703806 w 3459897"/>
              <a:gd name="connsiteY18" fmla="*/ 3319504 h 3352124"/>
              <a:gd name="connsiteX19" fmla="*/ 1224244 w 3459897"/>
              <a:gd name="connsiteY19" fmla="*/ 3350728 h 335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59897" h="3352124">
                <a:moveTo>
                  <a:pt x="1224244" y="3350918"/>
                </a:moveTo>
                <a:cubicBezTo>
                  <a:pt x="1090103" y="3354148"/>
                  <a:pt x="956342" y="3352818"/>
                  <a:pt x="824735" y="3322228"/>
                </a:cubicBezTo>
                <a:cubicBezTo>
                  <a:pt x="562280" y="3261238"/>
                  <a:pt x="377219" y="3100370"/>
                  <a:pt x="247955" y="2870089"/>
                </a:cubicBezTo>
                <a:cubicBezTo>
                  <a:pt x="151498" y="2698265"/>
                  <a:pt x="108495" y="2512000"/>
                  <a:pt x="106405" y="2315603"/>
                </a:cubicBezTo>
                <a:cubicBezTo>
                  <a:pt x="104694" y="2158408"/>
                  <a:pt x="105011" y="2001151"/>
                  <a:pt x="99121" y="1844147"/>
                </a:cubicBezTo>
                <a:cubicBezTo>
                  <a:pt x="96461" y="1773656"/>
                  <a:pt x="101338" y="1676629"/>
                  <a:pt x="72964" y="1551355"/>
                </a:cubicBezTo>
                <a:cubicBezTo>
                  <a:pt x="48264" y="1442105"/>
                  <a:pt x="29517" y="1438431"/>
                  <a:pt x="12544" y="1362938"/>
                </a:cubicBezTo>
                <a:cubicBezTo>
                  <a:pt x="-29700" y="1174900"/>
                  <a:pt x="43197" y="1004406"/>
                  <a:pt x="105898" y="857788"/>
                </a:cubicBezTo>
                <a:cubicBezTo>
                  <a:pt x="155615" y="741571"/>
                  <a:pt x="187345" y="657844"/>
                  <a:pt x="269679" y="574117"/>
                </a:cubicBezTo>
                <a:cubicBezTo>
                  <a:pt x="393813" y="447956"/>
                  <a:pt x="548917" y="376706"/>
                  <a:pt x="714914" y="325089"/>
                </a:cubicBezTo>
                <a:cubicBezTo>
                  <a:pt x="838668" y="286645"/>
                  <a:pt x="965336" y="258905"/>
                  <a:pt x="1090673" y="226542"/>
                </a:cubicBezTo>
                <a:cubicBezTo>
                  <a:pt x="1259267" y="183031"/>
                  <a:pt x="1421211" y="119191"/>
                  <a:pt x="1587209" y="67764"/>
                </a:cubicBezTo>
                <a:cubicBezTo>
                  <a:pt x="1700196" y="32804"/>
                  <a:pt x="1814640" y="5760"/>
                  <a:pt x="1933644" y="820"/>
                </a:cubicBezTo>
                <a:cubicBezTo>
                  <a:pt x="2102112" y="-6146"/>
                  <a:pt x="2262156" y="31917"/>
                  <a:pt x="2418400" y="89994"/>
                </a:cubicBezTo>
                <a:cubicBezTo>
                  <a:pt x="2624551" y="166565"/>
                  <a:pt x="2817085" y="267392"/>
                  <a:pt x="2983273" y="413693"/>
                </a:cubicBezTo>
                <a:cubicBezTo>
                  <a:pt x="3183471" y="589887"/>
                  <a:pt x="3308048" y="812885"/>
                  <a:pt x="3381262" y="1066156"/>
                </a:cubicBezTo>
                <a:cubicBezTo>
                  <a:pt x="3496592" y="1464841"/>
                  <a:pt x="3489372" y="1860867"/>
                  <a:pt x="3330911" y="2246316"/>
                </a:cubicBezTo>
                <a:cubicBezTo>
                  <a:pt x="3130207" y="2734555"/>
                  <a:pt x="2772055" y="3055087"/>
                  <a:pt x="2267476" y="3211014"/>
                </a:cubicBezTo>
                <a:cubicBezTo>
                  <a:pt x="2083618" y="3267824"/>
                  <a:pt x="1894947" y="3299618"/>
                  <a:pt x="1703806" y="3319504"/>
                </a:cubicBezTo>
                <a:cubicBezTo>
                  <a:pt x="1544269" y="3336098"/>
                  <a:pt x="1384351" y="3344775"/>
                  <a:pt x="1224244" y="335072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Icon3"/>
          <p:cNvSpPr/>
          <p:nvPr>
            <p:custDataLst>
              <p:tags r:id="rId24"/>
            </p:custDataLst>
          </p:nvPr>
        </p:nvSpPr>
        <p:spPr>
          <a:xfrm>
            <a:off x="5963920" y="1842135"/>
            <a:ext cx="310515" cy="313055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278945 h 440259"/>
              <a:gd name="T45" fmla="*/ 278945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88862 h 440259"/>
              <a:gd name="T57" fmla="*/ 88862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  <a:gd name="T66" fmla="*/ 278945 h 440259"/>
              <a:gd name="T67" fmla="*/ 278945 h 440259"/>
              <a:gd name="T68" fmla="*/ 278945 h 440259"/>
              <a:gd name="T69" fmla="*/ 278945 h 440259"/>
              <a:gd name="T70" fmla="*/ 278945 h 440259"/>
              <a:gd name="T71" fmla="*/ 278945 h 440259"/>
              <a:gd name="T72" fmla="*/ 278945 h 440259"/>
              <a:gd name="T73" fmla="*/ 278945 h 440259"/>
              <a:gd name="T74" fmla="*/ 278945 h 440259"/>
              <a:gd name="T75" fmla="*/ 278945 h 440259"/>
              <a:gd name="T76" fmla="*/ 278945 h 440259"/>
              <a:gd name="T77" fmla="*/ 278945 h 440259"/>
              <a:gd name="T78" fmla="*/ 278945 h 440259"/>
              <a:gd name="T79" fmla="*/ 278945 h 440259"/>
              <a:gd name="T80" fmla="*/ 278945 h 440259"/>
              <a:gd name="T81" fmla="*/ 278945 h 440259"/>
              <a:gd name="T82" fmla="*/ 278945 h 440259"/>
              <a:gd name="T83" fmla="*/ 278945 h 440259"/>
              <a:gd name="T84" fmla="*/ 278945 h 440259"/>
              <a:gd name="T85" fmla="*/ 278945 h 440259"/>
              <a:gd name="T86" fmla="*/ 278945 h 440259"/>
              <a:gd name="T87" fmla="*/ 278945 h 440259"/>
              <a:gd name="T88" fmla="*/ 278945 h 440259"/>
              <a:gd name="T89" fmla="*/ 278945 h 440259"/>
              <a:gd name="T90" fmla="*/ 278945 h 440259"/>
              <a:gd name="T91" fmla="*/ 278945 h 440259"/>
              <a:gd name="T92" fmla="*/ 278945 h 440259"/>
              <a:gd name="T93" fmla="*/ 278945 h 440259"/>
              <a:gd name="T94" fmla="*/ 278945 h 440259"/>
              <a:gd name="T95" fmla="*/ 278945 h 440259"/>
              <a:gd name="T96" fmla="*/ 278945 h 440259"/>
              <a:gd name="T97" fmla="*/ 278945 h 440259"/>
              <a:gd name="T98" fmla="*/ 278945 h 440259"/>
              <a:gd name="T99" fmla="*/ 278945 h 440259"/>
              <a:gd name="T100" fmla="*/ 278945 h 440259"/>
              <a:gd name="T101" fmla="*/ 278945 h 440259"/>
              <a:gd name="T102" fmla="*/ 278945 h 440259"/>
              <a:gd name="T103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01" h="5055">
                <a:moveTo>
                  <a:pt x="4952" y="4387"/>
                </a:moveTo>
                <a:cubicBezTo>
                  <a:pt x="4926" y="4300"/>
                  <a:pt x="4856" y="4236"/>
                  <a:pt x="4743" y="4197"/>
                </a:cubicBezTo>
                <a:cubicBezTo>
                  <a:pt x="4679" y="4174"/>
                  <a:pt x="4607" y="4161"/>
                  <a:pt x="4531" y="4146"/>
                </a:cubicBezTo>
                <a:cubicBezTo>
                  <a:pt x="4469" y="4134"/>
                  <a:pt x="4406" y="4122"/>
                  <a:pt x="4354" y="4106"/>
                </a:cubicBezTo>
                <a:cubicBezTo>
                  <a:pt x="4348" y="4104"/>
                  <a:pt x="4342" y="4102"/>
                  <a:pt x="4336" y="4100"/>
                </a:cubicBezTo>
                <a:cubicBezTo>
                  <a:pt x="4350" y="4086"/>
                  <a:pt x="4363" y="4073"/>
                  <a:pt x="4375" y="4061"/>
                </a:cubicBezTo>
                <a:cubicBezTo>
                  <a:pt x="4430" y="4007"/>
                  <a:pt x="4486" y="3951"/>
                  <a:pt x="4525" y="3887"/>
                </a:cubicBezTo>
                <a:cubicBezTo>
                  <a:pt x="4598" y="3768"/>
                  <a:pt x="4589" y="3642"/>
                  <a:pt x="4503" y="3550"/>
                </a:cubicBezTo>
                <a:cubicBezTo>
                  <a:pt x="4503" y="3550"/>
                  <a:pt x="4421" y="3457"/>
                  <a:pt x="4263" y="3457"/>
                </a:cubicBezTo>
                <a:cubicBezTo>
                  <a:pt x="4219" y="3457"/>
                  <a:pt x="4173" y="3465"/>
                  <a:pt x="4127" y="3481"/>
                </a:cubicBezTo>
                <a:cubicBezTo>
                  <a:pt x="4128" y="3397"/>
                  <a:pt x="4127" y="3316"/>
                  <a:pt x="4125" y="3240"/>
                </a:cubicBezTo>
                <a:cubicBezTo>
                  <a:pt x="4110" y="2844"/>
                  <a:pt x="4045" y="2598"/>
                  <a:pt x="3919" y="2464"/>
                </a:cubicBezTo>
                <a:cubicBezTo>
                  <a:pt x="3919" y="2161"/>
                  <a:pt x="3799" y="1716"/>
                  <a:pt x="3596" y="1272"/>
                </a:cubicBezTo>
                <a:cubicBezTo>
                  <a:pt x="3289" y="598"/>
                  <a:pt x="2883" y="109"/>
                  <a:pt x="2632" y="109"/>
                </a:cubicBezTo>
                <a:cubicBezTo>
                  <a:pt x="2609" y="109"/>
                  <a:pt x="2587" y="114"/>
                  <a:pt x="2567" y="123"/>
                </a:cubicBezTo>
                <a:cubicBezTo>
                  <a:pt x="2564" y="124"/>
                  <a:pt x="2562" y="125"/>
                  <a:pt x="2559" y="126"/>
                </a:cubicBezTo>
                <a:lnTo>
                  <a:pt x="2435" y="183"/>
                </a:lnTo>
                <a:cubicBezTo>
                  <a:pt x="2345" y="152"/>
                  <a:pt x="2164" y="92"/>
                  <a:pt x="1969" y="50"/>
                </a:cubicBezTo>
                <a:cubicBezTo>
                  <a:pt x="1819" y="17"/>
                  <a:pt x="1690" y="0"/>
                  <a:pt x="1584" y="0"/>
                </a:cubicBezTo>
                <a:cubicBezTo>
                  <a:pt x="1404" y="0"/>
                  <a:pt x="1287" y="46"/>
                  <a:pt x="1225" y="141"/>
                </a:cubicBezTo>
                <a:cubicBezTo>
                  <a:pt x="1193" y="190"/>
                  <a:pt x="1161" y="274"/>
                  <a:pt x="1194" y="391"/>
                </a:cubicBezTo>
                <a:cubicBezTo>
                  <a:pt x="1201" y="415"/>
                  <a:pt x="1210" y="440"/>
                  <a:pt x="1221" y="465"/>
                </a:cubicBezTo>
                <a:cubicBezTo>
                  <a:pt x="1347" y="741"/>
                  <a:pt x="1923" y="1198"/>
                  <a:pt x="2561" y="1528"/>
                </a:cubicBezTo>
                <a:cubicBezTo>
                  <a:pt x="2576" y="1535"/>
                  <a:pt x="2592" y="1537"/>
                  <a:pt x="2607" y="1534"/>
                </a:cubicBezTo>
                <a:cubicBezTo>
                  <a:pt x="2620" y="1531"/>
                  <a:pt x="2633" y="1529"/>
                  <a:pt x="2646" y="1529"/>
                </a:cubicBezTo>
                <a:cubicBezTo>
                  <a:pt x="2715" y="1529"/>
                  <a:pt x="2778" y="1570"/>
                  <a:pt x="2807" y="1632"/>
                </a:cubicBezTo>
                <a:cubicBezTo>
                  <a:pt x="2827" y="1675"/>
                  <a:pt x="2828" y="1723"/>
                  <a:pt x="2812" y="1768"/>
                </a:cubicBezTo>
                <a:cubicBezTo>
                  <a:pt x="2795" y="1812"/>
                  <a:pt x="2762" y="1847"/>
                  <a:pt x="2720" y="1866"/>
                </a:cubicBezTo>
                <a:cubicBezTo>
                  <a:pt x="2696" y="1877"/>
                  <a:pt x="2672" y="1882"/>
                  <a:pt x="2646" y="1882"/>
                </a:cubicBezTo>
                <a:cubicBezTo>
                  <a:pt x="2577" y="1882"/>
                  <a:pt x="2514" y="1842"/>
                  <a:pt x="2485" y="1779"/>
                </a:cubicBezTo>
                <a:cubicBezTo>
                  <a:pt x="2479" y="1765"/>
                  <a:pt x="2475" y="1751"/>
                  <a:pt x="2472" y="1737"/>
                </a:cubicBezTo>
                <a:cubicBezTo>
                  <a:pt x="2469" y="1716"/>
                  <a:pt x="2456" y="1699"/>
                  <a:pt x="2437" y="1689"/>
                </a:cubicBezTo>
                <a:cubicBezTo>
                  <a:pt x="1929" y="1426"/>
                  <a:pt x="1462" y="1094"/>
                  <a:pt x="1188" y="802"/>
                </a:cubicBezTo>
                <a:cubicBezTo>
                  <a:pt x="1169" y="781"/>
                  <a:pt x="1138" y="775"/>
                  <a:pt x="1112" y="787"/>
                </a:cubicBezTo>
                <a:lnTo>
                  <a:pt x="42" y="1274"/>
                </a:lnTo>
                <a:cubicBezTo>
                  <a:pt x="16" y="1287"/>
                  <a:pt x="0" y="1315"/>
                  <a:pt x="4" y="1344"/>
                </a:cubicBezTo>
                <a:cubicBezTo>
                  <a:pt x="24" y="1493"/>
                  <a:pt x="112" y="2033"/>
                  <a:pt x="425" y="2719"/>
                </a:cubicBezTo>
                <a:cubicBezTo>
                  <a:pt x="738" y="3405"/>
                  <a:pt x="1088" y="3826"/>
                  <a:pt x="1188" y="3938"/>
                </a:cubicBezTo>
                <a:cubicBezTo>
                  <a:pt x="1207" y="3960"/>
                  <a:pt x="1238" y="3967"/>
                  <a:pt x="1265" y="3955"/>
                </a:cubicBezTo>
                <a:lnTo>
                  <a:pt x="3494" y="2938"/>
                </a:lnTo>
                <a:cubicBezTo>
                  <a:pt x="3497" y="2958"/>
                  <a:pt x="3500" y="2979"/>
                  <a:pt x="3503" y="3001"/>
                </a:cubicBezTo>
                <a:cubicBezTo>
                  <a:pt x="3522" y="3142"/>
                  <a:pt x="3544" y="3302"/>
                  <a:pt x="3544" y="3433"/>
                </a:cubicBezTo>
                <a:cubicBezTo>
                  <a:pt x="3545" y="3525"/>
                  <a:pt x="3534" y="3576"/>
                  <a:pt x="3526" y="3603"/>
                </a:cubicBezTo>
                <a:lnTo>
                  <a:pt x="3526" y="3603"/>
                </a:lnTo>
                <a:cubicBezTo>
                  <a:pt x="3499" y="3600"/>
                  <a:pt x="3467" y="3595"/>
                  <a:pt x="3435" y="3590"/>
                </a:cubicBezTo>
                <a:cubicBezTo>
                  <a:pt x="3371" y="3579"/>
                  <a:pt x="3305" y="3568"/>
                  <a:pt x="3242" y="3568"/>
                </a:cubicBezTo>
                <a:cubicBezTo>
                  <a:pt x="3087" y="3568"/>
                  <a:pt x="3014" y="3639"/>
                  <a:pt x="2980" y="3699"/>
                </a:cubicBezTo>
                <a:cubicBezTo>
                  <a:pt x="2900" y="3839"/>
                  <a:pt x="2980" y="4012"/>
                  <a:pt x="3058" y="4146"/>
                </a:cubicBezTo>
                <a:cubicBezTo>
                  <a:pt x="3014" y="4158"/>
                  <a:pt x="2954" y="4169"/>
                  <a:pt x="2914" y="4176"/>
                </a:cubicBezTo>
                <a:cubicBezTo>
                  <a:pt x="2854" y="4186"/>
                  <a:pt x="2793" y="4197"/>
                  <a:pt x="2739" y="4214"/>
                </a:cubicBezTo>
                <a:cubicBezTo>
                  <a:pt x="2639" y="4245"/>
                  <a:pt x="2574" y="4300"/>
                  <a:pt x="2546" y="4376"/>
                </a:cubicBezTo>
                <a:cubicBezTo>
                  <a:pt x="2523" y="4435"/>
                  <a:pt x="2516" y="4529"/>
                  <a:pt x="2605" y="4640"/>
                </a:cubicBezTo>
                <a:cubicBezTo>
                  <a:pt x="2723" y="4785"/>
                  <a:pt x="2892" y="4895"/>
                  <a:pt x="3108" y="4965"/>
                </a:cubicBezTo>
                <a:cubicBezTo>
                  <a:pt x="3287" y="5024"/>
                  <a:pt x="3499" y="5055"/>
                  <a:pt x="3720" y="5055"/>
                </a:cubicBezTo>
                <a:cubicBezTo>
                  <a:pt x="3933" y="5055"/>
                  <a:pt x="4147" y="5027"/>
                  <a:pt x="4338" y="4975"/>
                </a:cubicBezTo>
                <a:cubicBezTo>
                  <a:pt x="4480" y="4936"/>
                  <a:pt x="4676" y="4863"/>
                  <a:pt x="4804" y="4742"/>
                </a:cubicBezTo>
                <a:cubicBezTo>
                  <a:pt x="4858" y="4690"/>
                  <a:pt x="5001" y="4555"/>
                  <a:pt x="4952" y="4387"/>
                </a:cubicBezTo>
                <a:close/>
                <a:moveTo>
                  <a:pt x="3311" y="4229"/>
                </a:moveTo>
                <a:cubicBezTo>
                  <a:pt x="3326" y="4193"/>
                  <a:pt x="3319" y="4150"/>
                  <a:pt x="3288" y="4095"/>
                </a:cubicBezTo>
                <a:cubicBezTo>
                  <a:pt x="3213" y="3963"/>
                  <a:pt x="3187" y="3873"/>
                  <a:pt x="3211" y="3829"/>
                </a:cubicBezTo>
                <a:cubicBezTo>
                  <a:pt x="3216" y="3819"/>
                  <a:pt x="3232" y="3790"/>
                  <a:pt x="3307" y="3790"/>
                </a:cubicBezTo>
                <a:cubicBezTo>
                  <a:pt x="3349" y="3790"/>
                  <a:pt x="3401" y="3799"/>
                  <a:pt x="3450" y="3807"/>
                </a:cubicBezTo>
                <a:cubicBezTo>
                  <a:pt x="3499" y="3816"/>
                  <a:pt x="3544" y="3824"/>
                  <a:pt x="3581" y="3824"/>
                </a:cubicBezTo>
                <a:cubicBezTo>
                  <a:pt x="3601" y="3824"/>
                  <a:pt x="3616" y="3821"/>
                  <a:pt x="3628" y="3817"/>
                </a:cubicBezTo>
                <a:cubicBezTo>
                  <a:pt x="3636" y="3814"/>
                  <a:pt x="3643" y="3809"/>
                  <a:pt x="3649" y="3803"/>
                </a:cubicBezTo>
                <a:cubicBezTo>
                  <a:pt x="3773" y="3674"/>
                  <a:pt x="3744" y="3311"/>
                  <a:pt x="3704" y="2950"/>
                </a:cubicBezTo>
                <a:cubicBezTo>
                  <a:pt x="3690" y="2823"/>
                  <a:pt x="3677" y="2722"/>
                  <a:pt x="3691" y="2702"/>
                </a:cubicBezTo>
                <a:cubicBezTo>
                  <a:pt x="3694" y="2699"/>
                  <a:pt x="3697" y="2697"/>
                  <a:pt x="3700" y="2698"/>
                </a:cubicBezTo>
                <a:cubicBezTo>
                  <a:pt x="3815" y="2734"/>
                  <a:pt x="3888" y="2948"/>
                  <a:pt x="3911" y="3314"/>
                </a:cubicBezTo>
                <a:cubicBezTo>
                  <a:pt x="3921" y="3469"/>
                  <a:pt x="3920" y="3619"/>
                  <a:pt x="3917" y="3718"/>
                </a:cubicBezTo>
                <a:cubicBezTo>
                  <a:pt x="3917" y="3741"/>
                  <a:pt x="3929" y="3762"/>
                  <a:pt x="3948" y="3773"/>
                </a:cubicBezTo>
                <a:cubicBezTo>
                  <a:pt x="3968" y="3784"/>
                  <a:pt x="3992" y="3782"/>
                  <a:pt x="4010" y="3768"/>
                </a:cubicBezTo>
                <a:cubicBezTo>
                  <a:pt x="4057" y="3732"/>
                  <a:pt x="4127" y="3689"/>
                  <a:pt x="4197" y="3689"/>
                </a:cubicBezTo>
                <a:cubicBezTo>
                  <a:pt x="4233" y="3689"/>
                  <a:pt x="4265" y="3700"/>
                  <a:pt x="4295" y="3723"/>
                </a:cubicBezTo>
                <a:lnTo>
                  <a:pt x="4295" y="3723"/>
                </a:lnTo>
                <a:cubicBezTo>
                  <a:pt x="4347" y="3782"/>
                  <a:pt x="4302" y="3848"/>
                  <a:pt x="4187" y="3967"/>
                </a:cubicBezTo>
                <a:cubicBezTo>
                  <a:pt x="4109" y="4049"/>
                  <a:pt x="4073" y="4092"/>
                  <a:pt x="4070" y="4132"/>
                </a:cubicBezTo>
                <a:cubicBezTo>
                  <a:pt x="4069" y="4142"/>
                  <a:pt x="4071" y="4151"/>
                  <a:pt x="4074" y="4160"/>
                </a:cubicBezTo>
                <a:cubicBezTo>
                  <a:pt x="4112" y="4256"/>
                  <a:pt x="4259" y="4286"/>
                  <a:pt x="4402" y="4315"/>
                </a:cubicBezTo>
                <a:cubicBezTo>
                  <a:pt x="4521" y="4339"/>
                  <a:pt x="4633" y="4361"/>
                  <a:pt x="4651" y="4423"/>
                </a:cubicBezTo>
                <a:cubicBezTo>
                  <a:pt x="4662" y="4463"/>
                  <a:pt x="4633" y="4516"/>
                  <a:pt x="4563" y="4586"/>
                </a:cubicBezTo>
                <a:cubicBezTo>
                  <a:pt x="4420" y="4729"/>
                  <a:pt x="4075" y="4828"/>
                  <a:pt x="3723" y="4828"/>
                </a:cubicBezTo>
                <a:cubicBezTo>
                  <a:pt x="3338" y="4828"/>
                  <a:pt x="3027" y="4712"/>
                  <a:pt x="2870" y="4509"/>
                </a:cubicBezTo>
                <a:cubicBezTo>
                  <a:pt x="2844" y="4475"/>
                  <a:pt x="2834" y="4446"/>
                  <a:pt x="2842" y="4424"/>
                </a:cubicBezTo>
                <a:cubicBezTo>
                  <a:pt x="2859" y="4377"/>
                  <a:pt x="2951" y="4360"/>
                  <a:pt x="3047" y="4342"/>
                </a:cubicBezTo>
                <a:cubicBezTo>
                  <a:pt x="3183" y="4317"/>
                  <a:pt x="3282" y="4295"/>
                  <a:pt x="3311" y="4229"/>
                </a:cubicBezTo>
                <a:close/>
                <a:moveTo>
                  <a:pt x="3039" y="1526"/>
                </a:moveTo>
                <a:cubicBezTo>
                  <a:pt x="2915" y="1253"/>
                  <a:pt x="2821" y="973"/>
                  <a:pt x="2775" y="738"/>
                </a:cubicBezTo>
                <a:cubicBezTo>
                  <a:pt x="2759" y="657"/>
                  <a:pt x="2749" y="582"/>
                  <a:pt x="2746" y="515"/>
                </a:cubicBezTo>
                <a:lnTo>
                  <a:pt x="2746" y="515"/>
                </a:lnTo>
                <a:cubicBezTo>
                  <a:pt x="2794" y="561"/>
                  <a:pt x="2844" y="618"/>
                  <a:pt x="2895" y="684"/>
                </a:cubicBezTo>
                <a:cubicBezTo>
                  <a:pt x="3043" y="872"/>
                  <a:pt x="3192" y="1127"/>
                  <a:pt x="3317" y="1400"/>
                </a:cubicBezTo>
                <a:cubicBezTo>
                  <a:pt x="3442" y="1673"/>
                  <a:pt x="3535" y="1953"/>
                  <a:pt x="3581" y="2188"/>
                </a:cubicBezTo>
                <a:cubicBezTo>
                  <a:pt x="3597" y="2269"/>
                  <a:pt x="3607" y="2344"/>
                  <a:pt x="3611" y="2411"/>
                </a:cubicBezTo>
                <a:cubicBezTo>
                  <a:pt x="3563" y="2365"/>
                  <a:pt x="3513" y="2308"/>
                  <a:pt x="3461" y="2242"/>
                </a:cubicBezTo>
                <a:cubicBezTo>
                  <a:pt x="3314" y="2054"/>
                  <a:pt x="3164" y="1799"/>
                  <a:pt x="3039" y="1526"/>
                </a:cubicBezTo>
                <a:close/>
                <a:moveTo>
                  <a:pt x="1392" y="250"/>
                </a:moveTo>
                <a:cubicBezTo>
                  <a:pt x="1402" y="235"/>
                  <a:pt x="1441" y="200"/>
                  <a:pt x="1582" y="200"/>
                </a:cubicBezTo>
                <a:cubicBezTo>
                  <a:pt x="1674" y="200"/>
                  <a:pt x="1789" y="215"/>
                  <a:pt x="1924" y="245"/>
                </a:cubicBezTo>
                <a:cubicBezTo>
                  <a:pt x="1999" y="261"/>
                  <a:pt x="2080" y="282"/>
                  <a:pt x="2164" y="307"/>
                </a:cubicBezTo>
                <a:lnTo>
                  <a:pt x="1550" y="587"/>
                </a:lnTo>
                <a:cubicBezTo>
                  <a:pt x="1480" y="511"/>
                  <a:pt x="1431" y="443"/>
                  <a:pt x="1403" y="383"/>
                </a:cubicBezTo>
                <a:cubicBezTo>
                  <a:pt x="1396" y="367"/>
                  <a:pt x="1391" y="352"/>
                  <a:pt x="1387" y="338"/>
                </a:cubicBezTo>
                <a:cubicBezTo>
                  <a:pt x="1376" y="301"/>
                  <a:pt x="1378" y="272"/>
                  <a:pt x="1392" y="2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4"/>
          <p:cNvSpPr txBox="1"/>
          <p:nvPr>
            <p:custDataLst>
              <p:tags r:id="rId25"/>
            </p:custDataLst>
          </p:nvPr>
        </p:nvSpPr>
        <p:spPr>
          <a:xfrm>
            <a:off x="6735445" y="3103880"/>
            <a:ext cx="1836420" cy="10083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符合预警解除条件时，经批准后解除预警。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Bullet4"/>
          <p:cNvSpPr txBox="1"/>
          <p:nvPr>
            <p:custDataLst>
              <p:tags r:id="rId26"/>
            </p:custDataLst>
          </p:nvPr>
        </p:nvSpPr>
        <p:spPr>
          <a:xfrm>
            <a:off x="6735445" y="2264410"/>
            <a:ext cx="1836420" cy="78486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预警解除条件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IconBackground4"/>
          <p:cNvSpPr/>
          <p:nvPr>
            <p:custDataLst>
              <p:tags r:id="rId27"/>
            </p:custDataLst>
          </p:nvPr>
        </p:nvSpPr>
        <p:spPr>
          <a:xfrm flipH="1">
            <a:off x="7837805" y="1715135"/>
            <a:ext cx="580390" cy="529590"/>
          </a:xfrm>
          <a:custGeom>
            <a:avLst/>
            <a:gdLst>
              <a:gd name="connsiteX0" fmla="*/ 1224244 w 3459897"/>
              <a:gd name="connsiteY0" fmla="*/ 3350918 h 3352124"/>
              <a:gd name="connsiteX1" fmla="*/ 824735 w 3459897"/>
              <a:gd name="connsiteY1" fmla="*/ 3322228 h 3352124"/>
              <a:gd name="connsiteX2" fmla="*/ 247955 w 3459897"/>
              <a:gd name="connsiteY2" fmla="*/ 2870089 h 3352124"/>
              <a:gd name="connsiteX3" fmla="*/ 106405 w 3459897"/>
              <a:gd name="connsiteY3" fmla="*/ 2315603 h 3352124"/>
              <a:gd name="connsiteX4" fmla="*/ 99121 w 3459897"/>
              <a:gd name="connsiteY4" fmla="*/ 1844147 h 3352124"/>
              <a:gd name="connsiteX5" fmla="*/ 72964 w 3459897"/>
              <a:gd name="connsiteY5" fmla="*/ 1551355 h 3352124"/>
              <a:gd name="connsiteX6" fmla="*/ 12544 w 3459897"/>
              <a:gd name="connsiteY6" fmla="*/ 1362938 h 3352124"/>
              <a:gd name="connsiteX7" fmla="*/ 105898 w 3459897"/>
              <a:gd name="connsiteY7" fmla="*/ 857788 h 3352124"/>
              <a:gd name="connsiteX8" fmla="*/ 269679 w 3459897"/>
              <a:gd name="connsiteY8" fmla="*/ 574117 h 3352124"/>
              <a:gd name="connsiteX9" fmla="*/ 714914 w 3459897"/>
              <a:gd name="connsiteY9" fmla="*/ 325089 h 3352124"/>
              <a:gd name="connsiteX10" fmla="*/ 1090673 w 3459897"/>
              <a:gd name="connsiteY10" fmla="*/ 226542 h 3352124"/>
              <a:gd name="connsiteX11" fmla="*/ 1587209 w 3459897"/>
              <a:gd name="connsiteY11" fmla="*/ 67764 h 3352124"/>
              <a:gd name="connsiteX12" fmla="*/ 1933644 w 3459897"/>
              <a:gd name="connsiteY12" fmla="*/ 820 h 3352124"/>
              <a:gd name="connsiteX13" fmla="*/ 2418400 w 3459897"/>
              <a:gd name="connsiteY13" fmla="*/ 89994 h 3352124"/>
              <a:gd name="connsiteX14" fmla="*/ 2983273 w 3459897"/>
              <a:gd name="connsiteY14" fmla="*/ 413693 h 3352124"/>
              <a:gd name="connsiteX15" fmla="*/ 3381262 w 3459897"/>
              <a:gd name="connsiteY15" fmla="*/ 1066156 h 3352124"/>
              <a:gd name="connsiteX16" fmla="*/ 3330911 w 3459897"/>
              <a:gd name="connsiteY16" fmla="*/ 2246316 h 3352124"/>
              <a:gd name="connsiteX17" fmla="*/ 2267476 w 3459897"/>
              <a:gd name="connsiteY17" fmla="*/ 3211014 h 3352124"/>
              <a:gd name="connsiteX18" fmla="*/ 1703806 w 3459897"/>
              <a:gd name="connsiteY18" fmla="*/ 3319504 h 3352124"/>
              <a:gd name="connsiteX19" fmla="*/ 1224244 w 3459897"/>
              <a:gd name="connsiteY19" fmla="*/ 3350728 h 335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59897" h="3352124">
                <a:moveTo>
                  <a:pt x="1224244" y="3350918"/>
                </a:moveTo>
                <a:cubicBezTo>
                  <a:pt x="1090103" y="3354148"/>
                  <a:pt x="956342" y="3352818"/>
                  <a:pt x="824735" y="3322228"/>
                </a:cubicBezTo>
                <a:cubicBezTo>
                  <a:pt x="562280" y="3261238"/>
                  <a:pt x="377219" y="3100370"/>
                  <a:pt x="247955" y="2870089"/>
                </a:cubicBezTo>
                <a:cubicBezTo>
                  <a:pt x="151498" y="2698265"/>
                  <a:pt x="108495" y="2512000"/>
                  <a:pt x="106405" y="2315603"/>
                </a:cubicBezTo>
                <a:cubicBezTo>
                  <a:pt x="104694" y="2158408"/>
                  <a:pt x="105011" y="2001151"/>
                  <a:pt x="99121" y="1844147"/>
                </a:cubicBezTo>
                <a:cubicBezTo>
                  <a:pt x="96461" y="1773656"/>
                  <a:pt x="101338" y="1676629"/>
                  <a:pt x="72964" y="1551355"/>
                </a:cubicBezTo>
                <a:cubicBezTo>
                  <a:pt x="48264" y="1442105"/>
                  <a:pt x="29517" y="1438431"/>
                  <a:pt x="12544" y="1362938"/>
                </a:cubicBezTo>
                <a:cubicBezTo>
                  <a:pt x="-29700" y="1174900"/>
                  <a:pt x="43197" y="1004406"/>
                  <a:pt x="105898" y="857788"/>
                </a:cubicBezTo>
                <a:cubicBezTo>
                  <a:pt x="155615" y="741571"/>
                  <a:pt x="187345" y="657844"/>
                  <a:pt x="269679" y="574117"/>
                </a:cubicBezTo>
                <a:cubicBezTo>
                  <a:pt x="393813" y="447956"/>
                  <a:pt x="548917" y="376706"/>
                  <a:pt x="714914" y="325089"/>
                </a:cubicBezTo>
                <a:cubicBezTo>
                  <a:pt x="838668" y="286645"/>
                  <a:pt x="965336" y="258905"/>
                  <a:pt x="1090673" y="226542"/>
                </a:cubicBezTo>
                <a:cubicBezTo>
                  <a:pt x="1259267" y="183031"/>
                  <a:pt x="1421211" y="119191"/>
                  <a:pt x="1587209" y="67764"/>
                </a:cubicBezTo>
                <a:cubicBezTo>
                  <a:pt x="1700196" y="32804"/>
                  <a:pt x="1814640" y="5760"/>
                  <a:pt x="1933644" y="820"/>
                </a:cubicBezTo>
                <a:cubicBezTo>
                  <a:pt x="2102112" y="-6146"/>
                  <a:pt x="2262156" y="31917"/>
                  <a:pt x="2418400" y="89994"/>
                </a:cubicBezTo>
                <a:cubicBezTo>
                  <a:pt x="2624551" y="166565"/>
                  <a:pt x="2817085" y="267392"/>
                  <a:pt x="2983273" y="413693"/>
                </a:cubicBezTo>
                <a:cubicBezTo>
                  <a:pt x="3183471" y="589887"/>
                  <a:pt x="3308048" y="812885"/>
                  <a:pt x="3381262" y="1066156"/>
                </a:cubicBezTo>
                <a:cubicBezTo>
                  <a:pt x="3496592" y="1464841"/>
                  <a:pt x="3489372" y="1860867"/>
                  <a:pt x="3330911" y="2246316"/>
                </a:cubicBezTo>
                <a:cubicBezTo>
                  <a:pt x="3130207" y="2734555"/>
                  <a:pt x="2772055" y="3055087"/>
                  <a:pt x="2267476" y="3211014"/>
                </a:cubicBezTo>
                <a:cubicBezTo>
                  <a:pt x="2083618" y="3267824"/>
                  <a:pt x="1894947" y="3299618"/>
                  <a:pt x="1703806" y="3319504"/>
                </a:cubicBezTo>
                <a:cubicBezTo>
                  <a:pt x="1544269" y="3336098"/>
                  <a:pt x="1384351" y="3344775"/>
                  <a:pt x="1224244" y="335072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Icon4"/>
          <p:cNvSpPr/>
          <p:nvPr>
            <p:custDataLst>
              <p:tags r:id="rId28"/>
            </p:custDataLst>
          </p:nvPr>
        </p:nvSpPr>
        <p:spPr>
          <a:xfrm>
            <a:off x="7997190" y="1846580"/>
            <a:ext cx="275590" cy="266065"/>
          </a:xfrm>
          <a:custGeom>
            <a:avLst/>
            <a:gdLst>
              <a:gd name="T0" fmla="*/ 7773 w 8679"/>
              <a:gd name="T1" fmla="*/ 4113 h 8409"/>
              <a:gd name="T2" fmla="*/ 6818 w 8679"/>
              <a:gd name="T3" fmla="*/ 4140 h 8409"/>
              <a:gd name="T4" fmla="*/ 5871 w 8679"/>
              <a:gd name="T5" fmla="*/ 3246 h 8409"/>
              <a:gd name="T6" fmla="*/ 7211 w 8679"/>
              <a:gd name="T7" fmla="*/ 1941 h 8409"/>
              <a:gd name="T8" fmla="*/ 6619 w 8679"/>
              <a:gd name="T9" fmla="*/ 310 h 8409"/>
              <a:gd name="T10" fmla="*/ 4889 w 8679"/>
              <a:gd name="T11" fmla="*/ 773 h 8409"/>
              <a:gd name="T12" fmla="*/ 4425 w 8679"/>
              <a:gd name="T13" fmla="*/ 2895 h 8409"/>
              <a:gd name="T14" fmla="*/ 3364 w 8679"/>
              <a:gd name="T15" fmla="*/ 2470 h 8409"/>
              <a:gd name="T16" fmla="*/ 1901 w 8679"/>
              <a:gd name="T17" fmla="*/ 83 h 8409"/>
              <a:gd name="T18" fmla="*/ 1527 w 8679"/>
              <a:gd name="T19" fmla="*/ 131 h 8409"/>
              <a:gd name="T20" fmla="*/ 1406 w 8679"/>
              <a:gd name="T21" fmla="*/ 2998 h 8409"/>
              <a:gd name="T22" fmla="*/ 3499 w 8679"/>
              <a:gd name="T23" fmla="*/ 4166 h 8409"/>
              <a:gd name="T24" fmla="*/ 1101 w 8679"/>
              <a:gd name="T25" fmla="*/ 4637 h 8409"/>
              <a:gd name="T26" fmla="*/ 2266 w 8679"/>
              <a:gd name="T27" fmla="*/ 6418 h 8409"/>
              <a:gd name="T28" fmla="*/ 2885 w 8679"/>
              <a:gd name="T29" fmla="*/ 5781 h 8409"/>
              <a:gd name="T30" fmla="*/ 3376 w 8679"/>
              <a:gd name="T31" fmla="*/ 6164 h 8409"/>
              <a:gd name="T32" fmla="*/ 3660 w 8679"/>
              <a:gd name="T33" fmla="*/ 7959 h 8409"/>
              <a:gd name="T34" fmla="*/ 5643 w 8679"/>
              <a:gd name="T35" fmla="*/ 7833 h 8409"/>
              <a:gd name="T36" fmla="*/ 5801 w 8679"/>
              <a:gd name="T37" fmla="*/ 6460 h 8409"/>
              <a:gd name="T38" fmla="*/ 5787 w 8679"/>
              <a:gd name="T39" fmla="*/ 5013 h 8409"/>
              <a:gd name="T40" fmla="*/ 7655 w 8679"/>
              <a:gd name="T41" fmla="*/ 6205 h 8409"/>
              <a:gd name="T42" fmla="*/ 7773 w 8679"/>
              <a:gd name="T43" fmla="*/ 4113 h 8409"/>
              <a:gd name="T44" fmla="*/ 1329 w 8679"/>
              <a:gd name="T45" fmla="*/ 593 h 8409"/>
              <a:gd name="T46" fmla="*/ 1850 w 8679"/>
              <a:gd name="T47" fmla="*/ 2738 h 8409"/>
              <a:gd name="T48" fmla="*/ 1329 w 8679"/>
              <a:gd name="T49" fmla="*/ 593 h 8409"/>
              <a:gd name="T50" fmla="*/ 1559 w 8679"/>
              <a:gd name="T51" fmla="*/ 6228 h 8409"/>
              <a:gd name="T52" fmla="*/ 1260 w 8679"/>
              <a:gd name="T53" fmla="*/ 5536 h 8409"/>
              <a:gd name="T54" fmla="*/ 2510 w 8679"/>
              <a:gd name="T55" fmla="*/ 5733 h 8409"/>
              <a:gd name="T56" fmla="*/ 1559 w 8679"/>
              <a:gd name="T57" fmla="*/ 6228 h 8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79" h="8409">
                <a:moveTo>
                  <a:pt x="7773" y="4113"/>
                </a:moveTo>
                <a:cubicBezTo>
                  <a:pt x="7494" y="3946"/>
                  <a:pt x="7158" y="4065"/>
                  <a:pt x="6818" y="4140"/>
                </a:cubicBezTo>
                <a:cubicBezTo>
                  <a:pt x="6184" y="4280"/>
                  <a:pt x="5364" y="3993"/>
                  <a:pt x="5871" y="3246"/>
                </a:cubicBezTo>
                <a:cubicBezTo>
                  <a:pt x="6156" y="2827"/>
                  <a:pt x="6992" y="2428"/>
                  <a:pt x="7211" y="1941"/>
                </a:cubicBezTo>
                <a:cubicBezTo>
                  <a:pt x="7446" y="1418"/>
                  <a:pt x="7410" y="771"/>
                  <a:pt x="6619" y="310"/>
                </a:cubicBezTo>
                <a:cubicBezTo>
                  <a:pt x="6089" y="1"/>
                  <a:pt x="5322" y="204"/>
                  <a:pt x="4889" y="773"/>
                </a:cubicBezTo>
                <a:cubicBezTo>
                  <a:pt x="4457" y="1342"/>
                  <a:pt x="4589" y="2189"/>
                  <a:pt x="4425" y="2895"/>
                </a:cubicBezTo>
                <a:cubicBezTo>
                  <a:pt x="4175" y="3973"/>
                  <a:pt x="3375" y="3254"/>
                  <a:pt x="3364" y="2470"/>
                </a:cubicBezTo>
                <a:cubicBezTo>
                  <a:pt x="3349" y="1448"/>
                  <a:pt x="3625" y="0"/>
                  <a:pt x="1901" y="83"/>
                </a:cubicBezTo>
                <a:cubicBezTo>
                  <a:pt x="1767" y="90"/>
                  <a:pt x="1642" y="106"/>
                  <a:pt x="1527" y="131"/>
                </a:cubicBezTo>
                <a:cubicBezTo>
                  <a:pt x="0" y="467"/>
                  <a:pt x="161" y="2353"/>
                  <a:pt x="1406" y="2998"/>
                </a:cubicBezTo>
                <a:cubicBezTo>
                  <a:pt x="2309" y="3465"/>
                  <a:pt x="3445" y="3650"/>
                  <a:pt x="3499" y="4166"/>
                </a:cubicBezTo>
                <a:cubicBezTo>
                  <a:pt x="3486" y="4707"/>
                  <a:pt x="1781" y="3403"/>
                  <a:pt x="1101" y="4637"/>
                </a:cubicBezTo>
                <a:cubicBezTo>
                  <a:pt x="578" y="5587"/>
                  <a:pt x="1237" y="7153"/>
                  <a:pt x="2266" y="6418"/>
                </a:cubicBezTo>
                <a:cubicBezTo>
                  <a:pt x="2457" y="6282"/>
                  <a:pt x="2663" y="6071"/>
                  <a:pt x="2885" y="5781"/>
                </a:cubicBezTo>
                <a:cubicBezTo>
                  <a:pt x="3733" y="4790"/>
                  <a:pt x="4290" y="5377"/>
                  <a:pt x="3376" y="6164"/>
                </a:cubicBezTo>
                <a:cubicBezTo>
                  <a:pt x="2659" y="6781"/>
                  <a:pt x="3155" y="7690"/>
                  <a:pt x="3660" y="7959"/>
                </a:cubicBezTo>
                <a:cubicBezTo>
                  <a:pt x="4301" y="8300"/>
                  <a:pt x="4950" y="8409"/>
                  <a:pt x="5643" y="7833"/>
                </a:cubicBezTo>
                <a:cubicBezTo>
                  <a:pt x="6180" y="7387"/>
                  <a:pt x="6081" y="6766"/>
                  <a:pt x="5801" y="6460"/>
                </a:cubicBezTo>
                <a:cubicBezTo>
                  <a:pt x="5010" y="5594"/>
                  <a:pt x="4864" y="4633"/>
                  <a:pt x="5787" y="5013"/>
                </a:cubicBezTo>
                <a:cubicBezTo>
                  <a:pt x="6401" y="5265"/>
                  <a:pt x="6899" y="6222"/>
                  <a:pt x="7655" y="6205"/>
                </a:cubicBezTo>
                <a:cubicBezTo>
                  <a:pt x="8551" y="5951"/>
                  <a:pt x="8679" y="4595"/>
                  <a:pt x="7773" y="4113"/>
                </a:cubicBezTo>
                <a:close/>
                <a:moveTo>
                  <a:pt x="1329" y="593"/>
                </a:moveTo>
                <a:cubicBezTo>
                  <a:pt x="498" y="1472"/>
                  <a:pt x="1166" y="2174"/>
                  <a:pt x="1850" y="2738"/>
                </a:cubicBezTo>
                <a:cubicBezTo>
                  <a:pt x="450" y="1905"/>
                  <a:pt x="478" y="1138"/>
                  <a:pt x="1329" y="593"/>
                </a:cubicBezTo>
                <a:close/>
                <a:moveTo>
                  <a:pt x="1559" y="6228"/>
                </a:moveTo>
                <a:cubicBezTo>
                  <a:pt x="1286" y="6107"/>
                  <a:pt x="1237" y="5845"/>
                  <a:pt x="1260" y="5536"/>
                </a:cubicBezTo>
                <a:cubicBezTo>
                  <a:pt x="1568" y="6396"/>
                  <a:pt x="2170" y="6100"/>
                  <a:pt x="2510" y="5733"/>
                </a:cubicBezTo>
                <a:cubicBezTo>
                  <a:pt x="2335" y="5961"/>
                  <a:pt x="2014" y="6429"/>
                  <a:pt x="1559" y="6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29"/>
            </p:custDataLst>
          </p:nvPr>
        </p:nvSpPr>
        <p:spPr>
          <a:xfrm>
            <a:off x="495300" y="96440"/>
            <a:ext cx="8143875" cy="675084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应急预警</a:t>
            </a:r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0"/>
    </p:custData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等腰三角形 2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Title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560195" y="842010"/>
            <a:ext cx="5803900" cy="704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t" anchorCtr="0">
            <a:normAutofit/>
          </a:bodyPr>
          <a:lstStyle/>
          <a:p>
            <a:pPr algn="ctr">
              <a:buSzPct val="25000"/>
            </a:pPr>
            <a:r>
              <a:rPr lang="zh-CN" altLang="en-US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现场核实与初步控制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图形 49"/>
          <p:cNvSpPr/>
          <p:nvPr>
            <p:custDataLst>
              <p:tags r:id="rId5"/>
            </p:custDataLst>
          </p:nvPr>
        </p:nvSpPr>
        <p:spPr>
          <a:xfrm>
            <a:off x="3439160" y="1742440"/>
            <a:ext cx="385445" cy="384175"/>
          </a:xfrm>
          <a:custGeom>
            <a:avLst/>
            <a:gdLst>
              <a:gd name="connsiteX0" fmla="*/ 1224244 w 3459897"/>
              <a:gd name="connsiteY0" fmla="*/ 3350918 h 3352124"/>
              <a:gd name="connsiteX1" fmla="*/ 824735 w 3459897"/>
              <a:gd name="connsiteY1" fmla="*/ 3322228 h 3352124"/>
              <a:gd name="connsiteX2" fmla="*/ 247955 w 3459897"/>
              <a:gd name="connsiteY2" fmla="*/ 2870089 h 3352124"/>
              <a:gd name="connsiteX3" fmla="*/ 106405 w 3459897"/>
              <a:gd name="connsiteY3" fmla="*/ 2315603 h 3352124"/>
              <a:gd name="connsiteX4" fmla="*/ 99121 w 3459897"/>
              <a:gd name="connsiteY4" fmla="*/ 1844147 h 3352124"/>
              <a:gd name="connsiteX5" fmla="*/ 72964 w 3459897"/>
              <a:gd name="connsiteY5" fmla="*/ 1551355 h 3352124"/>
              <a:gd name="connsiteX6" fmla="*/ 12544 w 3459897"/>
              <a:gd name="connsiteY6" fmla="*/ 1362938 h 3352124"/>
              <a:gd name="connsiteX7" fmla="*/ 105898 w 3459897"/>
              <a:gd name="connsiteY7" fmla="*/ 857788 h 3352124"/>
              <a:gd name="connsiteX8" fmla="*/ 269679 w 3459897"/>
              <a:gd name="connsiteY8" fmla="*/ 574117 h 3352124"/>
              <a:gd name="connsiteX9" fmla="*/ 714914 w 3459897"/>
              <a:gd name="connsiteY9" fmla="*/ 325089 h 3352124"/>
              <a:gd name="connsiteX10" fmla="*/ 1090673 w 3459897"/>
              <a:gd name="connsiteY10" fmla="*/ 226542 h 3352124"/>
              <a:gd name="connsiteX11" fmla="*/ 1587209 w 3459897"/>
              <a:gd name="connsiteY11" fmla="*/ 67764 h 3352124"/>
              <a:gd name="connsiteX12" fmla="*/ 1933644 w 3459897"/>
              <a:gd name="connsiteY12" fmla="*/ 820 h 3352124"/>
              <a:gd name="connsiteX13" fmla="*/ 2418400 w 3459897"/>
              <a:gd name="connsiteY13" fmla="*/ 89994 h 3352124"/>
              <a:gd name="connsiteX14" fmla="*/ 2983273 w 3459897"/>
              <a:gd name="connsiteY14" fmla="*/ 413693 h 3352124"/>
              <a:gd name="connsiteX15" fmla="*/ 3381262 w 3459897"/>
              <a:gd name="connsiteY15" fmla="*/ 1066156 h 3352124"/>
              <a:gd name="connsiteX16" fmla="*/ 3330911 w 3459897"/>
              <a:gd name="connsiteY16" fmla="*/ 2246316 h 3352124"/>
              <a:gd name="connsiteX17" fmla="*/ 2267476 w 3459897"/>
              <a:gd name="connsiteY17" fmla="*/ 3211014 h 3352124"/>
              <a:gd name="connsiteX18" fmla="*/ 1703806 w 3459897"/>
              <a:gd name="connsiteY18" fmla="*/ 3319504 h 3352124"/>
              <a:gd name="connsiteX19" fmla="*/ 1224244 w 3459897"/>
              <a:gd name="connsiteY19" fmla="*/ 3350728 h 335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59897" h="3352124">
                <a:moveTo>
                  <a:pt x="1224244" y="3350918"/>
                </a:moveTo>
                <a:cubicBezTo>
                  <a:pt x="1090103" y="3354148"/>
                  <a:pt x="956342" y="3352818"/>
                  <a:pt x="824735" y="3322228"/>
                </a:cubicBezTo>
                <a:cubicBezTo>
                  <a:pt x="562280" y="3261238"/>
                  <a:pt x="377219" y="3100370"/>
                  <a:pt x="247955" y="2870089"/>
                </a:cubicBezTo>
                <a:cubicBezTo>
                  <a:pt x="151498" y="2698265"/>
                  <a:pt x="108495" y="2512000"/>
                  <a:pt x="106405" y="2315603"/>
                </a:cubicBezTo>
                <a:cubicBezTo>
                  <a:pt x="104694" y="2158408"/>
                  <a:pt x="105011" y="2001151"/>
                  <a:pt x="99121" y="1844147"/>
                </a:cubicBezTo>
                <a:cubicBezTo>
                  <a:pt x="96461" y="1773656"/>
                  <a:pt x="101338" y="1676629"/>
                  <a:pt x="72964" y="1551355"/>
                </a:cubicBezTo>
                <a:cubicBezTo>
                  <a:pt x="48264" y="1442105"/>
                  <a:pt x="29517" y="1438431"/>
                  <a:pt x="12544" y="1362938"/>
                </a:cubicBezTo>
                <a:cubicBezTo>
                  <a:pt x="-29700" y="1174900"/>
                  <a:pt x="43197" y="1004406"/>
                  <a:pt x="105898" y="857788"/>
                </a:cubicBezTo>
                <a:cubicBezTo>
                  <a:pt x="155615" y="741571"/>
                  <a:pt x="187345" y="657844"/>
                  <a:pt x="269679" y="574117"/>
                </a:cubicBezTo>
                <a:cubicBezTo>
                  <a:pt x="393813" y="447956"/>
                  <a:pt x="548917" y="376706"/>
                  <a:pt x="714914" y="325089"/>
                </a:cubicBezTo>
                <a:cubicBezTo>
                  <a:pt x="838668" y="286645"/>
                  <a:pt x="965336" y="258905"/>
                  <a:pt x="1090673" y="226542"/>
                </a:cubicBezTo>
                <a:cubicBezTo>
                  <a:pt x="1259267" y="183031"/>
                  <a:pt x="1421211" y="119191"/>
                  <a:pt x="1587209" y="67764"/>
                </a:cubicBezTo>
                <a:cubicBezTo>
                  <a:pt x="1700196" y="32804"/>
                  <a:pt x="1814640" y="5760"/>
                  <a:pt x="1933644" y="820"/>
                </a:cubicBezTo>
                <a:cubicBezTo>
                  <a:pt x="2102112" y="-6146"/>
                  <a:pt x="2262156" y="31917"/>
                  <a:pt x="2418400" y="89994"/>
                </a:cubicBezTo>
                <a:cubicBezTo>
                  <a:pt x="2624551" y="166565"/>
                  <a:pt x="2817085" y="267392"/>
                  <a:pt x="2983273" y="413693"/>
                </a:cubicBezTo>
                <a:cubicBezTo>
                  <a:pt x="3183471" y="589887"/>
                  <a:pt x="3308048" y="812885"/>
                  <a:pt x="3381262" y="1066156"/>
                </a:cubicBezTo>
                <a:cubicBezTo>
                  <a:pt x="3496592" y="1464841"/>
                  <a:pt x="3489372" y="1860867"/>
                  <a:pt x="3330911" y="2246316"/>
                </a:cubicBezTo>
                <a:cubicBezTo>
                  <a:pt x="3130207" y="2734555"/>
                  <a:pt x="2772055" y="3055087"/>
                  <a:pt x="2267476" y="3211014"/>
                </a:cubicBezTo>
                <a:cubicBezTo>
                  <a:pt x="2083618" y="3267824"/>
                  <a:pt x="1894947" y="3299618"/>
                  <a:pt x="1703806" y="3319504"/>
                </a:cubicBezTo>
                <a:cubicBezTo>
                  <a:pt x="1544269" y="3336098"/>
                  <a:pt x="1384351" y="3344775"/>
                  <a:pt x="1224244" y="33507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zh-CN" altLang="en-US" sz="105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图形 49"/>
          <p:cNvSpPr/>
          <p:nvPr>
            <p:custDataLst>
              <p:tags r:id="rId6"/>
            </p:custDataLst>
          </p:nvPr>
        </p:nvSpPr>
        <p:spPr>
          <a:xfrm>
            <a:off x="3853815" y="2828290"/>
            <a:ext cx="385445" cy="384175"/>
          </a:xfrm>
          <a:custGeom>
            <a:avLst/>
            <a:gdLst>
              <a:gd name="connsiteX0" fmla="*/ 1224244 w 3459897"/>
              <a:gd name="connsiteY0" fmla="*/ 3350918 h 3352124"/>
              <a:gd name="connsiteX1" fmla="*/ 824735 w 3459897"/>
              <a:gd name="connsiteY1" fmla="*/ 3322228 h 3352124"/>
              <a:gd name="connsiteX2" fmla="*/ 247955 w 3459897"/>
              <a:gd name="connsiteY2" fmla="*/ 2870089 h 3352124"/>
              <a:gd name="connsiteX3" fmla="*/ 106405 w 3459897"/>
              <a:gd name="connsiteY3" fmla="*/ 2315603 h 3352124"/>
              <a:gd name="connsiteX4" fmla="*/ 99121 w 3459897"/>
              <a:gd name="connsiteY4" fmla="*/ 1844147 h 3352124"/>
              <a:gd name="connsiteX5" fmla="*/ 72964 w 3459897"/>
              <a:gd name="connsiteY5" fmla="*/ 1551355 h 3352124"/>
              <a:gd name="connsiteX6" fmla="*/ 12544 w 3459897"/>
              <a:gd name="connsiteY6" fmla="*/ 1362938 h 3352124"/>
              <a:gd name="connsiteX7" fmla="*/ 105898 w 3459897"/>
              <a:gd name="connsiteY7" fmla="*/ 857788 h 3352124"/>
              <a:gd name="connsiteX8" fmla="*/ 269679 w 3459897"/>
              <a:gd name="connsiteY8" fmla="*/ 574117 h 3352124"/>
              <a:gd name="connsiteX9" fmla="*/ 714914 w 3459897"/>
              <a:gd name="connsiteY9" fmla="*/ 325089 h 3352124"/>
              <a:gd name="connsiteX10" fmla="*/ 1090673 w 3459897"/>
              <a:gd name="connsiteY10" fmla="*/ 226542 h 3352124"/>
              <a:gd name="connsiteX11" fmla="*/ 1587209 w 3459897"/>
              <a:gd name="connsiteY11" fmla="*/ 67764 h 3352124"/>
              <a:gd name="connsiteX12" fmla="*/ 1933644 w 3459897"/>
              <a:gd name="connsiteY12" fmla="*/ 820 h 3352124"/>
              <a:gd name="connsiteX13" fmla="*/ 2418400 w 3459897"/>
              <a:gd name="connsiteY13" fmla="*/ 89994 h 3352124"/>
              <a:gd name="connsiteX14" fmla="*/ 2983273 w 3459897"/>
              <a:gd name="connsiteY14" fmla="*/ 413693 h 3352124"/>
              <a:gd name="connsiteX15" fmla="*/ 3381262 w 3459897"/>
              <a:gd name="connsiteY15" fmla="*/ 1066156 h 3352124"/>
              <a:gd name="connsiteX16" fmla="*/ 3330911 w 3459897"/>
              <a:gd name="connsiteY16" fmla="*/ 2246316 h 3352124"/>
              <a:gd name="connsiteX17" fmla="*/ 2267476 w 3459897"/>
              <a:gd name="connsiteY17" fmla="*/ 3211014 h 3352124"/>
              <a:gd name="connsiteX18" fmla="*/ 1703806 w 3459897"/>
              <a:gd name="connsiteY18" fmla="*/ 3319504 h 3352124"/>
              <a:gd name="connsiteX19" fmla="*/ 1224244 w 3459897"/>
              <a:gd name="connsiteY19" fmla="*/ 3350728 h 335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59897" h="3352124">
                <a:moveTo>
                  <a:pt x="1224244" y="3350918"/>
                </a:moveTo>
                <a:cubicBezTo>
                  <a:pt x="1090103" y="3354148"/>
                  <a:pt x="956342" y="3352818"/>
                  <a:pt x="824735" y="3322228"/>
                </a:cubicBezTo>
                <a:cubicBezTo>
                  <a:pt x="562280" y="3261238"/>
                  <a:pt x="377219" y="3100370"/>
                  <a:pt x="247955" y="2870089"/>
                </a:cubicBezTo>
                <a:cubicBezTo>
                  <a:pt x="151498" y="2698265"/>
                  <a:pt x="108495" y="2512000"/>
                  <a:pt x="106405" y="2315603"/>
                </a:cubicBezTo>
                <a:cubicBezTo>
                  <a:pt x="104694" y="2158408"/>
                  <a:pt x="105011" y="2001151"/>
                  <a:pt x="99121" y="1844147"/>
                </a:cubicBezTo>
                <a:cubicBezTo>
                  <a:pt x="96461" y="1773656"/>
                  <a:pt x="101338" y="1676629"/>
                  <a:pt x="72964" y="1551355"/>
                </a:cubicBezTo>
                <a:cubicBezTo>
                  <a:pt x="48264" y="1442105"/>
                  <a:pt x="29517" y="1438431"/>
                  <a:pt x="12544" y="1362938"/>
                </a:cubicBezTo>
                <a:cubicBezTo>
                  <a:pt x="-29700" y="1174900"/>
                  <a:pt x="43197" y="1004406"/>
                  <a:pt x="105898" y="857788"/>
                </a:cubicBezTo>
                <a:cubicBezTo>
                  <a:pt x="155615" y="741571"/>
                  <a:pt x="187345" y="657844"/>
                  <a:pt x="269679" y="574117"/>
                </a:cubicBezTo>
                <a:cubicBezTo>
                  <a:pt x="393813" y="447956"/>
                  <a:pt x="548917" y="376706"/>
                  <a:pt x="714914" y="325089"/>
                </a:cubicBezTo>
                <a:cubicBezTo>
                  <a:pt x="838668" y="286645"/>
                  <a:pt x="965336" y="258905"/>
                  <a:pt x="1090673" y="226542"/>
                </a:cubicBezTo>
                <a:cubicBezTo>
                  <a:pt x="1259267" y="183031"/>
                  <a:pt x="1421211" y="119191"/>
                  <a:pt x="1587209" y="67764"/>
                </a:cubicBezTo>
                <a:cubicBezTo>
                  <a:pt x="1700196" y="32804"/>
                  <a:pt x="1814640" y="5760"/>
                  <a:pt x="1933644" y="820"/>
                </a:cubicBezTo>
                <a:cubicBezTo>
                  <a:pt x="2102112" y="-6146"/>
                  <a:pt x="2262156" y="31917"/>
                  <a:pt x="2418400" y="89994"/>
                </a:cubicBezTo>
                <a:cubicBezTo>
                  <a:pt x="2624551" y="166565"/>
                  <a:pt x="2817085" y="267392"/>
                  <a:pt x="2983273" y="413693"/>
                </a:cubicBezTo>
                <a:cubicBezTo>
                  <a:pt x="3183471" y="589887"/>
                  <a:pt x="3308048" y="812885"/>
                  <a:pt x="3381262" y="1066156"/>
                </a:cubicBezTo>
                <a:cubicBezTo>
                  <a:pt x="3496592" y="1464841"/>
                  <a:pt x="3489372" y="1860867"/>
                  <a:pt x="3330911" y="2246316"/>
                </a:cubicBezTo>
                <a:cubicBezTo>
                  <a:pt x="3130207" y="2734555"/>
                  <a:pt x="2772055" y="3055087"/>
                  <a:pt x="2267476" y="3211014"/>
                </a:cubicBezTo>
                <a:cubicBezTo>
                  <a:pt x="2083618" y="3267824"/>
                  <a:pt x="1894947" y="3299618"/>
                  <a:pt x="1703806" y="3319504"/>
                </a:cubicBezTo>
                <a:cubicBezTo>
                  <a:pt x="1544269" y="3336098"/>
                  <a:pt x="1384351" y="3344775"/>
                  <a:pt x="1224244" y="33507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zh-CN" altLang="en-US" sz="105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图形 49"/>
          <p:cNvSpPr/>
          <p:nvPr>
            <p:custDataLst>
              <p:tags r:id="rId7"/>
            </p:custDataLst>
          </p:nvPr>
        </p:nvSpPr>
        <p:spPr>
          <a:xfrm>
            <a:off x="4269105" y="3914140"/>
            <a:ext cx="385445" cy="384175"/>
          </a:xfrm>
          <a:custGeom>
            <a:avLst/>
            <a:gdLst>
              <a:gd name="connsiteX0" fmla="*/ 1224244 w 3459897"/>
              <a:gd name="connsiteY0" fmla="*/ 3350918 h 3352124"/>
              <a:gd name="connsiteX1" fmla="*/ 824735 w 3459897"/>
              <a:gd name="connsiteY1" fmla="*/ 3322228 h 3352124"/>
              <a:gd name="connsiteX2" fmla="*/ 247955 w 3459897"/>
              <a:gd name="connsiteY2" fmla="*/ 2870089 h 3352124"/>
              <a:gd name="connsiteX3" fmla="*/ 106405 w 3459897"/>
              <a:gd name="connsiteY3" fmla="*/ 2315603 h 3352124"/>
              <a:gd name="connsiteX4" fmla="*/ 99121 w 3459897"/>
              <a:gd name="connsiteY4" fmla="*/ 1844147 h 3352124"/>
              <a:gd name="connsiteX5" fmla="*/ 72964 w 3459897"/>
              <a:gd name="connsiteY5" fmla="*/ 1551355 h 3352124"/>
              <a:gd name="connsiteX6" fmla="*/ 12544 w 3459897"/>
              <a:gd name="connsiteY6" fmla="*/ 1362938 h 3352124"/>
              <a:gd name="connsiteX7" fmla="*/ 105898 w 3459897"/>
              <a:gd name="connsiteY7" fmla="*/ 857788 h 3352124"/>
              <a:gd name="connsiteX8" fmla="*/ 269679 w 3459897"/>
              <a:gd name="connsiteY8" fmla="*/ 574117 h 3352124"/>
              <a:gd name="connsiteX9" fmla="*/ 714914 w 3459897"/>
              <a:gd name="connsiteY9" fmla="*/ 325089 h 3352124"/>
              <a:gd name="connsiteX10" fmla="*/ 1090673 w 3459897"/>
              <a:gd name="connsiteY10" fmla="*/ 226542 h 3352124"/>
              <a:gd name="connsiteX11" fmla="*/ 1587209 w 3459897"/>
              <a:gd name="connsiteY11" fmla="*/ 67764 h 3352124"/>
              <a:gd name="connsiteX12" fmla="*/ 1933644 w 3459897"/>
              <a:gd name="connsiteY12" fmla="*/ 820 h 3352124"/>
              <a:gd name="connsiteX13" fmla="*/ 2418400 w 3459897"/>
              <a:gd name="connsiteY13" fmla="*/ 89994 h 3352124"/>
              <a:gd name="connsiteX14" fmla="*/ 2983273 w 3459897"/>
              <a:gd name="connsiteY14" fmla="*/ 413693 h 3352124"/>
              <a:gd name="connsiteX15" fmla="*/ 3381262 w 3459897"/>
              <a:gd name="connsiteY15" fmla="*/ 1066156 h 3352124"/>
              <a:gd name="connsiteX16" fmla="*/ 3330911 w 3459897"/>
              <a:gd name="connsiteY16" fmla="*/ 2246316 h 3352124"/>
              <a:gd name="connsiteX17" fmla="*/ 2267476 w 3459897"/>
              <a:gd name="connsiteY17" fmla="*/ 3211014 h 3352124"/>
              <a:gd name="connsiteX18" fmla="*/ 1703806 w 3459897"/>
              <a:gd name="connsiteY18" fmla="*/ 3319504 h 3352124"/>
              <a:gd name="connsiteX19" fmla="*/ 1224244 w 3459897"/>
              <a:gd name="connsiteY19" fmla="*/ 3350728 h 335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59897" h="3352124">
                <a:moveTo>
                  <a:pt x="1224244" y="3350918"/>
                </a:moveTo>
                <a:cubicBezTo>
                  <a:pt x="1090103" y="3354148"/>
                  <a:pt x="956342" y="3352818"/>
                  <a:pt x="824735" y="3322228"/>
                </a:cubicBezTo>
                <a:cubicBezTo>
                  <a:pt x="562280" y="3261238"/>
                  <a:pt x="377219" y="3100370"/>
                  <a:pt x="247955" y="2870089"/>
                </a:cubicBezTo>
                <a:cubicBezTo>
                  <a:pt x="151498" y="2698265"/>
                  <a:pt x="108495" y="2512000"/>
                  <a:pt x="106405" y="2315603"/>
                </a:cubicBezTo>
                <a:cubicBezTo>
                  <a:pt x="104694" y="2158408"/>
                  <a:pt x="105011" y="2001151"/>
                  <a:pt x="99121" y="1844147"/>
                </a:cubicBezTo>
                <a:cubicBezTo>
                  <a:pt x="96461" y="1773656"/>
                  <a:pt x="101338" y="1676629"/>
                  <a:pt x="72964" y="1551355"/>
                </a:cubicBezTo>
                <a:cubicBezTo>
                  <a:pt x="48264" y="1442105"/>
                  <a:pt x="29517" y="1438431"/>
                  <a:pt x="12544" y="1362938"/>
                </a:cubicBezTo>
                <a:cubicBezTo>
                  <a:pt x="-29700" y="1174900"/>
                  <a:pt x="43197" y="1004406"/>
                  <a:pt x="105898" y="857788"/>
                </a:cubicBezTo>
                <a:cubicBezTo>
                  <a:pt x="155615" y="741571"/>
                  <a:pt x="187345" y="657844"/>
                  <a:pt x="269679" y="574117"/>
                </a:cubicBezTo>
                <a:cubicBezTo>
                  <a:pt x="393813" y="447956"/>
                  <a:pt x="548917" y="376706"/>
                  <a:pt x="714914" y="325089"/>
                </a:cubicBezTo>
                <a:cubicBezTo>
                  <a:pt x="838668" y="286645"/>
                  <a:pt x="965336" y="258905"/>
                  <a:pt x="1090673" y="226542"/>
                </a:cubicBezTo>
                <a:cubicBezTo>
                  <a:pt x="1259267" y="183031"/>
                  <a:pt x="1421211" y="119191"/>
                  <a:pt x="1587209" y="67764"/>
                </a:cubicBezTo>
                <a:cubicBezTo>
                  <a:pt x="1700196" y="32804"/>
                  <a:pt x="1814640" y="5760"/>
                  <a:pt x="1933644" y="820"/>
                </a:cubicBezTo>
                <a:cubicBezTo>
                  <a:pt x="2102112" y="-6146"/>
                  <a:pt x="2262156" y="31917"/>
                  <a:pt x="2418400" y="89994"/>
                </a:cubicBezTo>
                <a:cubicBezTo>
                  <a:pt x="2624551" y="166565"/>
                  <a:pt x="2817085" y="267392"/>
                  <a:pt x="2983273" y="413693"/>
                </a:cubicBezTo>
                <a:cubicBezTo>
                  <a:pt x="3183471" y="589887"/>
                  <a:pt x="3308048" y="812885"/>
                  <a:pt x="3381262" y="1066156"/>
                </a:cubicBezTo>
                <a:cubicBezTo>
                  <a:pt x="3496592" y="1464841"/>
                  <a:pt x="3489372" y="1860867"/>
                  <a:pt x="3330911" y="2246316"/>
                </a:cubicBezTo>
                <a:cubicBezTo>
                  <a:pt x="3130207" y="2734555"/>
                  <a:pt x="2772055" y="3055087"/>
                  <a:pt x="2267476" y="3211014"/>
                </a:cubicBezTo>
                <a:cubicBezTo>
                  <a:pt x="2083618" y="3267824"/>
                  <a:pt x="1894947" y="3299618"/>
                  <a:pt x="1703806" y="3319504"/>
                </a:cubicBezTo>
                <a:cubicBezTo>
                  <a:pt x="1544269" y="3336098"/>
                  <a:pt x="1384351" y="3344775"/>
                  <a:pt x="1224244" y="33507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zh-CN" altLang="en-US" sz="105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: 形状 18"/>
          <p:cNvSpPr/>
          <p:nvPr>
            <p:custDataLst>
              <p:tags r:id="rId8"/>
            </p:custDataLst>
          </p:nvPr>
        </p:nvSpPr>
        <p:spPr>
          <a:xfrm flipV="1">
            <a:off x="778510" y="3733165"/>
            <a:ext cx="2260600" cy="683895"/>
          </a:xfrm>
          <a:custGeom>
            <a:avLst/>
            <a:gdLst>
              <a:gd name="connsiteX0" fmla="*/ 1107916 w 2430636"/>
              <a:gd name="connsiteY0" fmla="*/ 1 h 606970"/>
              <a:gd name="connsiteX1" fmla="*/ 2091743 w 2430636"/>
              <a:gd name="connsiteY1" fmla="*/ 75256 h 606970"/>
              <a:gd name="connsiteX2" fmla="*/ 2421997 w 2430636"/>
              <a:gd name="connsiteY2" fmla="*/ 304880 h 606970"/>
              <a:gd name="connsiteX3" fmla="*/ 2427348 w 2430636"/>
              <a:gd name="connsiteY3" fmla="*/ 328248 h 606970"/>
              <a:gd name="connsiteX4" fmla="*/ 2069336 w 2430636"/>
              <a:gd name="connsiteY4" fmla="*/ 606691 h 606970"/>
              <a:gd name="connsiteX5" fmla="*/ 1998564 w 2430636"/>
              <a:gd name="connsiteY5" fmla="*/ 604859 h 606970"/>
              <a:gd name="connsiteX6" fmla="*/ 504221 w 2430636"/>
              <a:gd name="connsiteY6" fmla="*/ 593832 h 606970"/>
              <a:gd name="connsiteX7" fmla="*/ 35179 w 2430636"/>
              <a:gd name="connsiteY7" fmla="*/ 428820 h 606970"/>
              <a:gd name="connsiteX8" fmla="*/ 15207 w 2430636"/>
              <a:gd name="connsiteY8" fmla="*/ 251296 h 606970"/>
              <a:gd name="connsiteX9" fmla="*/ 401220 w 2430636"/>
              <a:gd name="connsiteY9" fmla="*/ 35221 h 606970"/>
              <a:gd name="connsiteX10" fmla="*/ 1107916 w 2430636"/>
              <a:gd name="connsiteY10" fmla="*/ 1 h 60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0636" h="606970">
                <a:moveTo>
                  <a:pt x="1107916" y="1"/>
                </a:moveTo>
                <a:cubicBezTo>
                  <a:pt x="1401956" y="-16"/>
                  <a:pt x="1742184" y="18379"/>
                  <a:pt x="2091743" y="75256"/>
                </a:cubicBezTo>
                <a:cubicBezTo>
                  <a:pt x="2260199" y="103261"/>
                  <a:pt x="2392045" y="194930"/>
                  <a:pt x="2421997" y="304880"/>
                </a:cubicBezTo>
                <a:cubicBezTo>
                  <a:pt x="2424043" y="312482"/>
                  <a:pt x="2425763" y="321003"/>
                  <a:pt x="2427348" y="328248"/>
                </a:cubicBezTo>
                <a:cubicBezTo>
                  <a:pt x="2455879" y="475298"/>
                  <a:pt x="2295613" y="599971"/>
                  <a:pt x="2069336" y="606691"/>
                </a:cubicBezTo>
                <a:cubicBezTo>
                  <a:pt x="2045877" y="607387"/>
                  <a:pt x="2022188" y="606783"/>
                  <a:pt x="1998564" y="604859"/>
                </a:cubicBezTo>
                <a:cubicBezTo>
                  <a:pt x="1644818" y="576120"/>
                  <a:pt x="1045092" y="543709"/>
                  <a:pt x="504221" y="593832"/>
                </a:cubicBezTo>
                <a:cubicBezTo>
                  <a:pt x="315810" y="611303"/>
                  <a:pt x="113921" y="546103"/>
                  <a:pt x="35179" y="428820"/>
                </a:cubicBezTo>
                <a:cubicBezTo>
                  <a:pt x="-3455" y="371333"/>
                  <a:pt x="-10506" y="308492"/>
                  <a:pt x="15207" y="251296"/>
                </a:cubicBezTo>
                <a:cubicBezTo>
                  <a:pt x="66342" y="135458"/>
                  <a:pt x="214732" y="52403"/>
                  <a:pt x="401220" y="35221"/>
                </a:cubicBezTo>
                <a:cubicBezTo>
                  <a:pt x="566024" y="18449"/>
                  <a:pt x="813876" y="19"/>
                  <a:pt x="110791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: 形状 19"/>
          <p:cNvSpPr/>
          <p:nvPr>
            <p:custDataLst>
              <p:tags r:id="rId9"/>
            </p:custDataLst>
          </p:nvPr>
        </p:nvSpPr>
        <p:spPr>
          <a:xfrm flipV="1">
            <a:off x="1007745" y="3003550"/>
            <a:ext cx="1801495" cy="683895"/>
          </a:xfrm>
          <a:custGeom>
            <a:avLst/>
            <a:gdLst>
              <a:gd name="connsiteX0" fmla="*/ 1107916 w 2430636"/>
              <a:gd name="connsiteY0" fmla="*/ 1 h 606970"/>
              <a:gd name="connsiteX1" fmla="*/ 2091743 w 2430636"/>
              <a:gd name="connsiteY1" fmla="*/ 75256 h 606970"/>
              <a:gd name="connsiteX2" fmla="*/ 2421997 w 2430636"/>
              <a:gd name="connsiteY2" fmla="*/ 304880 h 606970"/>
              <a:gd name="connsiteX3" fmla="*/ 2427348 w 2430636"/>
              <a:gd name="connsiteY3" fmla="*/ 328248 h 606970"/>
              <a:gd name="connsiteX4" fmla="*/ 2069336 w 2430636"/>
              <a:gd name="connsiteY4" fmla="*/ 606691 h 606970"/>
              <a:gd name="connsiteX5" fmla="*/ 1998564 w 2430636"/>
              <a:gd name="connsiteY5" fmla="*/ 604859 h 606970"/>
              <a:gd name="connsiteX6" fmla="*/ 504221 w 2430636"/>
              <a:gd name="connsiteY6" fmla="*/ 593832 h 606970"/>
              <a:gd name="connsiteX7" fmla="*/ 35179 w 2430636"/>
              <a:gd name="connsiteY7" fmla="*/ 428820 h 606970"/>
              <a:gd name="connsiteX8" fmla="*/ 15207 w 2430636"/>
              <a:gd name="connsiteY8" fmla="*/ 251296 h 606970"/>
              <a:gd name="connsiteX9" fmla="*/ 401220 w 2430636"/>
              <a:gd name="connsiteY9" fmla="*/ 35221 h 606970"/>
              <a:gd name="connsiteX10" fmla="*/ 1107916 w 2430636"/>
              <a:gd name="connsiteY10" fmla="*/ 1 h 60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0636" h="606970">
                <a:moveTo>
                  <a:pt x="1107916" y="1"/>
                </a:moveTo>
                <a:cubicBezTo>
                  <a:pt x="1401956" y="-16"/>
                  <a:pt x="1742184" y="18379"/>
                  <a:pt x="2091743" y="75256"/>
                </a:cubicBezTo>
                <a:cubicBezTo>
                  <a:pt x="2260199" y="103261"/>
                  <a:pt x="2392045" y="194930"/>
                  <a:pt x="2421997" y="304880"/>
                </a:cubicBezTo>
                <a:cubicBezTo>
                  <a:pt x="2424043" y="312482"/>
                  <a:pt x="2425763" y="321003"/>
                  <a:pt x="2427348" y="328248"/>
                </a:cubicBezTo>
                <a:cubicBezTo>
                  <a:pt x="2455879" y="475298"/>
                  <a:pt x="2295613" y="599971"/>
                  <a:pt x="2069336" y="606691"/>
                </a:cubicBezTo>
                <a:cubicBezTo>
                  <a:pt x="2045877" y="607387"/>
                  <a:pt x="2022188" y="606783"/>
                  <a:pt x="1998564" y="604859"/>
                </a:cubicBezTo>
                <a:cubicBezTo>
                  <a:pt x="1644818" y="576120"/>
                  <a:pt x="1045092" y="543709"/>
                  <a:pt x="504221" y="593832"/>
                </a:cubicBezTo>
                <a:cubicBezTo>
                  <a:pt x="315810" y="611303"/>
                  <a:pt x="113921" y="546103"/>
                  <a:pt x="35179" y="428820"/>
                </a:cubicBezTo>
                <a:cubicBezTo>
                  <a:pt x="-3455" y="371333"/>
                  <a:pt x="-10506" y="308492"/>
                  <a:pt x="15207" y="251296"/>
                </a:cubicBezTo>
                <a:cubicBezTo>
                  <a:pt x="66342" y="135458"/>
                  <a:pt x="214732" y="52403"/>
                  <a:pt x="401220" y="35221"/>
                </a:cubicBezTo>
                <a:cubicBezTo>
                  <a:pt x="566024" y="18449"/>
                  <a:pt x="813876" y="19"/>
                  <a:pt x="11079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: 形状 20"/>
          <p:cNvSpPr/>
          <p:nvPr>
            <p:custDataLst>
              <p:tags r:id="rId10"/>
            </p:custDataLst>
          </p:nvPr>
        </p:nvSpPr>
        <p:spPr>
          <a:xfrm flipV="1">
            <a:off x="1208405" y="2329815"/>
            <a:ext cx="1399540" cy="593725"/>
          </a:xfrm>
          <a:custGeom>
            <a:avLst/>
            <a:gdLst>
              <a:gd name="connsiteX0" fmla="*/ 1107916 w 2430636"/>
              <a:gd name="connsiteY0" fmla="*/ 1 h 606970"/>
              <a:gd name="connsiteX1" fmla="*/ 2091743 w 2430636"/>
              <a:gd name="connsiteY1" fmla="*/ 75256 h 606970"/>
              <a:gd name="connsiteX2" fmla="*/ 2421997 w 2430636"/>
              <a:gd name="connsiteY2" fmla="*/ 304880 h 606970"/>
              <a:gd name="connsiteX3" fmla="*/ 2427348 w 2430636"/>
              <a:gd name="connsiteY3" fmla="*/ 328248 h 606970"/>
              <a:gd name="connsiteX4" fmla="*/ 2069336 w 2430636"/>
              <a:gd name="connsiteY4" fmla="*/ 606691 h 606970"/>
              <a:gd name="connsiteX5" fmla="*/ 1998564 w 2430636"/>
              <a:gd name="connsiteY5" fmla="*/ 604859 h 606970"/>
              <a:gd name="connsiteX6" fmla="*/ 504221 w 2430636"/>
              <a:gd name="connsiteY6" fmla="*/ 593832 h 606970"/>
              <a:gd name="connsiteX7" fmla="*/ 35179 w 2430636"/>
              <a:gd name="connsiteY7" fmla="*/ 428820 h 606970"/>
              <a:gd name="connsiteX8" fmla="*/ 15207 w 2430636"/>
              <a:gd name="connsiteY8" fmla="*/ 251296 h 606970"/>
              <a:gd name="connsiteX9" fmla="*/ 401220 w 2430636"/>
              <a:gd name="connsiteY9" fmla="*/ 35221 h 606970"/>
              <a:gd name="connsiteX10" fmla="*/ 1107916 w 2430636"/>
              <a:gd name="connsiteY10" fmla="*/ 1 h 60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0636" h="606970">
                <a:moveTo>
                  <a:pt x="1107916" y="1"/>
                </a:moveTo>
                <a:cubicBezTo>
                  <a:pt x="1401956" y="-16"/>
                  <a:pt x="1742184" y="18379"/>
                  <a:pt x="2091743" y="75256"/>
                </a:cubicBezTo>
                <a:cubicBezTo>
                  <a:pt x="2260199" y="103261"/>
                  <a:pt x="2392045" y="194930"/>
                  <a:pt x="2421997" y="304880"/>
                </a:cubicBezTo>
                <a:cubicBezTo>
                  <a:pt x="2424043" y="312482"/>
                  <a:pt x="2425763" y="321003"/>
                  <a:pt x="2427348" y="328248"/>
                </a:cubicBezTo>
                <a:cubicBezTo>
                  <a:pt x="2455879" y="475298"/>
                  <a:pt x="2295613" y="599971"/>
                  <a:pt x="2069336" y="606691"/>
                </a:cubicBezTo>
                <a:cubicBezTo>
                  <a:pt x="2045877" y="607387"/>
                  <a:pt x="2022188" y="606783"/>
                  <a:pt x="1998564" y="604859"/>
                </a:cubicBezTo>
                <a:cubicBezTo>
                  <a:pt x="1644818" y="576120"/>
                  <a:pt x="1045092" y="543709"/>
                  <a:pt x="504221" y="593832"/>
                </a:cubicBezTo>
                <a:cubicBezTo>
                  <a:pt x="315810" y="611303"/>
                  <a:pt x="113921" y="546103"/>
                  <a:pt x="35179" y="428820"/>
                </a:cubicBezTo>
                <a:cubicBezTo>
                  <a:pt x="-3455" y="371333"/>
                  <a:pt x="-10506" y="308492"/>
                  <a:pt x="15207" y="251296"/>
                </a:cubicBezTo>
                <a:cubicBezTo>
                  <a:pt x="66342" y="135458"/>
                  <a:pt x="214732" y="52403"/>
                  <a:pt x="401220" y="35221"/>
                </a:cubicBezTo>
                <a:cubicBezTo>
                  <a:pt x="566024" y="18449"/>
                  <a:pt x="813876" y="19"/>
                  <a:pt x="110791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1"/>
          <p:cNvSpPr/>
          <p:nvPr>
            <p:custDataLst>
              <p:tags r:id="rId11"/>
            </p:custDataLst>
          </p:nvPr>
        </p:nvSpPr>
        <p:spPr>
          <a:xfrm rot="1008783">
            <a:off x="1827530" y="1782445"/>
            <a:ext cx="302260" cy="433070"/>
          </a:xfrm>
          <a:custGeom>
            <a:avLst/>
            <a:gdLst>
              <a:gd name="connsiteX0" fmla="*/ 233038 w 417336"/>
              <a:gd name="connsiteY0" fmla="*/ 498490 h 598176"/>
              <a:gd name="connsiteX1" fmla="*/ 220649 w 417336"/>
              <a:gd name="connsiteY1" fmla="*/ 531110 h 598176"/>
              <a:gd name="connsiteX2" fmla="*/ 219897 w 417336"/>
              <a:gd name="connsiteY2" fmla="*/ 532236 h 598176"/>
              <a:gd name="connsiteX3" fmla="*/ 220132 w 417336"/>
              <a:gd name="connsiteY3" fmla="*/ 532471 h 598176"/>
              <a:gd name="connsiteX4" fmla="*/ 220649 w 417336"/>
              <a:gd name="connsiteY4" fmla="*/ 531110 h 598176"/>
              <a:gd name="connsiteX5" fmla="*/ 220836 w 417336"/>
              <a:gd name="connsiteY5" fmla="*/ 530830 h 598176"/>
              <a:gd name="connsiteX6" fmla="*/ 233038 w 417336"/>
              <a:gd name="connsiteY6" fmla="*/ 498490 h 598176"/>
              <a:gd name="connsiteX7" fmla="*/ 125334 w 417336"/>
              <a:gd name="connsiteY7" fmla="*/ 378271 h 598176"/>
              <a:gd name="connsiteX8" fmla="*/ 134720 w 417336"/>
              <a:gd name="connsiteY8" fmla="*/ 384364 h 598176"/>
              <a:gd name="connsiteX9" fmla="*/ 211215 w 417336"/>
              <a:gd name="connsiteY9" fmla="*/ 505521 h 598176"/>
              <a:gd name="connsiteX10" fmla="*/ 235619 w 417336"/>
              <a:gd name="connsiteY10" fmla="*/ 444591 h 598176"/>
              <a:gd name="connsiteX11" fmla="*/ 268704 w 417336"/>
              <a:gd name="connsiteY11" fmla="*/ 388113 h 598176"/>
              <a:gd name="connsiteX12" fmla="*/ 274571 w 417336"/>
              <a:gd name="connsiteY12" fmla="*/ 387879 h 598176"/>
              <a:gd name="connsiteX13" fmla="*/ 367727 w 417336"/>
              <a:gd name="connsiteY13" fmla="*/ 454199 h 598176"/>
              <a:gd name="connsiteX14" fmla="*/ 415360 w 417336"/>
              <a:gd name="connsiteY14" fmla="*/ 591057 h 598176"/>
              <a:gd name="connsiteX15" fmla="*/ 406209 w 417336"/>
              <a:gd name="connsiteY15" fmla="*/ 597853 h 598176"/>
              <a:gd name="connsiteX16" fmla="*/ 193617 w 417336"/>
              <a:gd name="connsiteY16" fmla="*/ 590589 h 598176"/>
              <a:gd name="connsiteX17" fmla="*/ 6836 w 417336"/>
              <a:gd name="connsiteY17" fmla="*/ 584027 h 598176"/>
              <a:gd name="connsiteX18" fmla="*/ 265 w 417336"/>
              <a:gd name="connsiteY18" fmla="*/ 572778 h 598176"/>
              <a:gd name="connsiteX19" fmla="*/ 125334 w 417336"/>
              <a:gd name="connsiteY19" fmla="*/ 378271 h 598176"/>
              <a:gd name="connsiteX20" fmla="*/ 249458 w 417336"/>
              <a:gd name="connsiteY20" fmla="*/ 266974 h 598176"/>
              <a:gd name="connsiteX21" fmla="*/ 261427 w 417336"/>
              <a:gd name="connsiteY21" fmla="*/ 270253 h 598176"/>
              <a:gd name="connsiteX22" fmla="*/ 210033 w 417336"/>
              <a:gd name="connsiteY22" fmla="*/ 316631 h 598176"/>
              <a:gd name="connsiteX23" fmla="*/ 149487 w 417336"/>
              <a:gd name="connsiteY23" fmla="*/ 278451 h 598176"/>
              <a:gd name="connsiteX24" fmla="*/ 162629 w 417336"/>
              <a:gd name="connsiteY24" fmla="*/ 273064 h 598176"/>
              <a:gd name="connsiteX25" fmla="*/ 211441 w 417336"/>
              <a:gd name="connsiteY25" fmla="*/ 297892 h 598176"/>
              <a:gd name="connsiteX26" fmla="*/ 236786 w 417336"/>
              <a:gd name="connsiteY26" fmla="*/ 284776 h 598176"/>
              <a:gd name="connsiteX27" fmla="*/ 249458 w 417336"/>
              <a:gd name="connsiteY27" fmla="*/ 266974 h 598176"/>
              <a:gd name="connsiteX28" fmla="*/ 149749 w 417336"/>
              <a:gd name="connsiteY28" fmla="*/ 209803 h 598176"/>
              <a:gd name="connsiteX29" fmla="*/ 157260 w 417336"/>
              <a:gd name="connsiteY29" fmla="*/ 223158 h 598176"/>
              <a:gd name="connsiteX30" fmla="*/ 156087 w 417336"/>
              <a:gd name="connsiteY30" fmla="*/ 225735 h 598176"/>
              <a:gd name="connsiteX31" fmla="*/ 155852 w 417336"/>
              <a:gd name="connsiteY31" fmla="*/ 226438 h 598176"/>
              <a:gd name="connsiteX32" fmla="*/ 154913 w 417336"/>
              <a:gd name="connsiteY32" fmla="*/ 229015 h 598176"/>
              <a:gd name="connsiteX33" fmla="*/ 151627 w 417336"/>
              <a:gd name="connsiteY33" fmla="*/ 234638 h 598176"/>
              <a:gd name="connsiteX34" fmla="*/ 144820 w 417336"/>
              <a:gd name="connsiteY34" fmla="*/ 237450 h 598176"/>
              <a:gd name="connsiteX35" fmla="*/ 142943 w 417336"/>
              <a:gd name="connsiteY35" fmla="*/ 238387 h 598176"/>
              <a:gd name="connsiteX36" fmla="*/ 138483 w 417336"/>
              <a:gd name="connsiteY36" fmla="*/ 238387 h 598176"/>
              <a:gd name="connsiteX37" fmla="*/ 137544 w 417336"/>
              <a:gd name="connsiteY37" fmla="*/ 237919 h 598176"/>
              <a:gd name="connsiteX38" fmla="*/ 136370 w 417336"/>
              <a:gd name="connsiteY38" fmla="*/ 238153 h 598176"/>
              <a:gd name="connsiteX39" fmla="*/ 128390 w 417336"/>
              <a:gd name="connsiteY39" fmla="*/ 232061 h 598176"/>
              <a:gd name="connsiteX40" fmla="*/ 130972 w 417336"/>
              <a:gd name="connsiteY40" fmla="*/ 218706 h 598176"/>
              <a:gd name="connsiteX41" fmla="*/ 131207 w 417336"/>
              <a:gd name="connsiteY41" fmla="*/ 218003 h 598176"/>
              <a:gd name="connsiteX42" fmla="*/ 149749 w 417336"/>
              <a:gd name="connsiteY42" fmla="*/ 209803 h 598176"/>
              <a:gd name="connsiteX43" fmla="*/ 264037 w 417336"/>
              <a:gd name="connsiteY43" fmla="*/ 206499 h 598176"/>
              <a:gd name="connsiteX44" fmla="*/ 272021 w 417336"/>
              <a:gd name="connsiteY44" fmla="*/ 210275 h 598176"/>
              <a:gd name="connsiteX45" fmla="*/ 273430 w 417336"/>
              <a:gd name="connsiteY45" fmla="*/ 220815 h 598176"/>
              <a:gd name="connsiteX46" fmla="*/ 265916 w 417336"/>
              <a:gd name="connsiteY46" fmla="*/ 232292 h 598176"/>
              <a:gd name="connsiteX47" fmla="*/ 250653 w 417336"/>
              <a:gd name="connsiteY47" fmla="*/ 231355 h 598176"/>
              <a:gd name="connsiteX48" fmla="*/ 252766 w 417336"/>
              <a:gd name="connsiteY48" fmla="*/ 217302 h 598176"/>
              <a:gd name="connsiteX49" fmla="*/ 256054 w 417336"/>
              <a:gd name="connsiteY49" fmla="*/ 209573 h 598176"/>
              <a:gd name="connsiteX50" fmla="*/ 264037 w 417336"/>
              <a:gd name="connsiteY50" fmla="*/ 206499 h 598176"/>
              <a:gd name="connsiteX51" fmla="*/ 54464 w 417336"/>
              <a:gd name="connsiteY51" fmla="*/ 155881 h 598176"/>
              <a:gd name="connsiteX52" fmla="*/ 55872 w 417336"/>
              <a:gd name="connsiteY52" fmla="*/ 215863 h 598176"/>
              <a:gd name="connsiteX53" fmla="*/ 101630 w 417336"/>
              <a:gd name="connsiteY53" fmla="*/ 309116 h 598176"/>
              <a:gd name="connsiteX54" fmla="*/ 209807 w 417336"/>
              <a:gd name="connsiteY54" fmla="*/ 337233 h 598176"/>
              <a:gd name="connsiteX55" fmla="*/ 218489 w 417336"/>
              <a:gd name="connsiteY55" fmla="*/ 340747 h 598176"/>
              <a:gd name="connsiteX56" fmla="*/ 352010 w 417336"/>
              <a:gd name="connsiteY56" fmla="*/ 163613 h 598176"/>
              <a:gd name="connsiteX57" fmla="*/ 310710 w 417336"/>
              <a:gd name="connsiteY57" fmla="*/ 163379 h 598176"/>
              <a:gd name="connsiteX58" fmla="*/ 213327 w 417336"/>
              <a:gd name="connsiteY58" fmla="*/ 163379 h 598176"/>
              <a:gd name="connsiteX59" fmla="*/ 118995 w 417336"/>
              <a:gd name="connsiteY59" fmla="*/ 159865 h 598176"/>
              <a:gd name="connsiteX60" fmla="*/ 54464 w 417336"/>
              <a:gd name="connsiteY60" fmla="*/ 155881 h 598176"/>
              <a:gd name="connsiteX61" fmla="*/ 123688 w 417336"/>
              <a:gd name="connsiteY61" fmla="*/ 102226 h 598176"/>
              <a:gd name="connsiteX62" fmla="*/ 108670 w 417336"/>
              <a:gd name="connsiteY62" fmla="*/ 107380 h 598176"/>
              <a:gd name="connsiteX63" fmla="*/ 110312 w 417336"/>
              <a:gd name="connsiteY63" fmla="*/ 107380 h 598176"/>
              <a:gd name="connsiteX64" fmla="*/ 110547 w 417336"/>
              <a:gd name="connsiteY64" fmla="*/ 107615 h 598176"/>
              <a:gd name="connsiteX65" fmla="*/ 123688 w 417336"/>
              <a:gd name="connsiteY65" fmla="*/ 102226 h 598176"/>
              <a:gd name="connsiteX66" fmla="*/ 168977 w 417336"/>
              <a:gd name="connsiteY66" fmla="*/ 1241 h 598176"/>
              <a:gd name="connsiteX67" fmla="*/ 368670 w 417336"/>
              <a:gd name="connsiteY67" fmla="*/ 150961 h 598176"/>
              <a:gd name="connsiteX68" fmla="*/ 368201 w 417336"/>
              <a:gd name="connsiteY68" fmla="*/ 212817 h 598176"/>
              <a:gd name="connsiteX69" fmla="*/ 386035 w 417336"/>
              <a:gd name="connsiteY69" fmla="*/ 222424 h 598176"/>
              <a:gd name="connsiteX70" fmla="*/ 387208 w 417336"/>
              <a:gd name="connsiteY70" fmla="*/ 240934 h 598176"/>
              <a:gd name="connsiteX71" fmla="*/ 356468 w 417336"/>
              <a:gd name="connsiteY71" fmla="*/ 254055 h 598176"/>
              <a:gd name="connsiteX72" fmla="*/ 212154 w 417336"/>
              <a:gd name="connsiteY72" fmla="*/ 359492 h 598176"/>
              <a:gd name="connsiteX73" fmla="*/ 205349 w 417336"/>
              <a:gd name="connsiteY73" fmla="*/ 355977 h 598176"/>
              <a:gd name="connsiteX74" fmla="*/ 193146 w 417336"/>
              <a:gd name="connsiteY74" fmla="*/ 357617 h 598176"/>
              <a:gd name="connsiteX75" fmla="*/ 46251 w 417336"/>
              <a:gd name="connsiteY75" fmla="*/ 252180 h 598176"/>
              <a:gd name="connsiteX76" fmla="*/ 38272 w 417336"/>
              <a:gd name="connsiteY76" fmla="*/ 254055 h 598176"/>
              <a:gd name="connsiteX77" fmla="*/ 16215 w 417336"/>
              <a:gd name="connsiteY77" fmla="*/ 231093 h 598176"/>
              <a:gd name="connsiteX78" fmla="*/ 36630 w 417336"/>
              <a:gd name="connsiteY78" fmla="*/ 208600 h 598176"/>
              <a:gd name="connsiteX79" fmla="*/ 168977 w 417336"/>
              <a:gd name="connsiteY79" fmla="*/ 1241 h 59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17336" h="598176">
                <a:moveTo>
                  <a:pt x="233038" y="498490"/>
                </a:moveTo>
                <a:lnTo>
                  <a:pt x="220649" y="531110"/>
                </a:lnTo>
                <a:lnTo>
                  <a:pt x="219897" y="532236"/>
                </a:lnTo>
                <a:cubicBezTo>
                  <a:pt x="220132" y="532236"/>
                  <a:pt x="220132" y="532471"/>
                  <a:pt x="220132" y="532471"/>
                </a:cubicBezTo>
                <a:lnTo>
                  <a:pt x="220649" y="531110"/>
                </a:lnTo>
                <a:lnTo>
                  <a:pt x="220836" y="530830"/>
                </a:lnTo>
                <a:cubicBezTo>
                  <a:pt x="224825" y="520050"/>
                  <a:pt x="229049" y="509270"/>
                  <a:pt x="233038" y="498490"/>
                </a:cubicBezTo>
                <a:close/>
                <a:moveTo>
                  <a:pt x="125334" y="378271"/>
                </a:moveTo>
                <a:cubicBezTo>
                  <a:pt x="130261" y="377333"/>
                  <a:pt x="133781" y="380614"/>
                  <a:pt x="134720" y="384364"/>
                </a:cubicBezTo>
                <a:cubicBezTo>
                  <a:pt x="166163" y="420219"/>
                  <a:pt x="190332" y="462635"/>
                  <a:pt x="211215" y="505521"/>
                </a:cubicBezTo>
                <a:cubicBezTo>
                  <a:pt x="218959" y="485133"/>
                  <a:pt x="226937" y="464510"/>
                  <a:pt x="235619" y="444591"/>
                </a:cubicBezTo>
                <a:cubicBezTo>
                  <a:pt x="242424" y="429124"/>
                  <a:pt x="251575" y="395378"/>
                  <a:pt x="268704" y="388113"/>
                </a:cubicBezTo>
                <a:cubicBezTo>
                  <a:pt x="270816" y="387410"/>
                  <a:pt x="272928" y="387176"/>
                  <a:pt x="274571" y="387879"/>
                </a:cubicBezTo>
                <a:cubicBezTo>
                  <a:pt x="313288" y="371943"/>
                  <a:pt x="350832" y="427483"/>
                  <a:pt x="367727" y="454199"/>
                </a:cubicBezTo>
                <a:cubicBezTo>
                  <a:pt x="390253" y="489351"/>
                  <a:pt x="426154" y="546766"/>
                  <a:pt x="415360" y="591057"/>
                </a:cubicBezTo>
                <a:cubicBezTo>
                  <a:pt x="414422" y="595041"/>
                  <a:pt x="410433" y="597853"/>
                  <a:pt x="406209" y="597853"/>
                </a:cubicBezTo>
                <a:cubicBezTo>
                  <a:pt x="335110" y="599728"/>
                  <a:pt x="264715" y="592932"/>
                  <a:pt x="193617" y="590589"/>
                </a:cubicBezTo>
                <a:cubicBezTo>
                  <a:pt x="130965" y="588480"/>
                  <a:pt x="68548" y="597385"/>
                  <a:pt x="6836" y="584027"/>
                </a:cubicBezTo>
                <a:cubicBezTo>
                  <a:pt x="1908" y="582855"/>
                  <a:pt x="-908" y="577231"/>
                  <a:pt x="265" y="572778"/>
                </a:cubicBezTo>
                <a:cubicBezTo>
                  <a:pt x="19976" y="505521"/>
                  <a:pt x="42502" y="393269"/>
                  <a:pt x="125334" y="378271"/>
                </a:cubicBezTo>
                <a:close/>
                <a:moveTo>
                  <a:pt x="249458" y="266974"/>
                </a:moveTo>
                <a:cubicBezTo>
                  <a:pt x="253682" y="263695"/>
                  <a:pt x="259784" y="264632"/>
                  <a:pt x="261427" y="270253"/>
                </a:cubicBezTo>
                <a:cubicBezTo>
                  <a:pt x="269640" y="295316"/>
                  <a:pt x="229276" y="314523"/>
                  <a:pt x="210033" y="316631"/>
                </a:cubicBezTo>
                <a:cubicBezTo>
                  <a:pt x="183045" y="319442"/>
                  <a:pt x="155589" y="306793"/>
                  <a:pt x="149487" y="278451"/>
                </a:cubicBezTo>
                <a:cubicBezTo>
                  <a:pt x="147844" y="270956"/>
                  <a:pt x="159109" y="265334"/>
                  <a:pt x="162629" y="273064"/>
                </a:cubicBezTo>
                <a:cubicBezTo>
                  <a:pt x="171312" y="292037"/>
                  <a:pt x="190086" y="302811"/>
                  <a:pt x="211441" y="297892"/>
                </a:cubicBezTo>
                <a:cubicBezTo>
                  <a:pt x="220593" y="295550"/>
                  <a:pt x="230215" y="291802"/>
                  <a:pt x="236786" y="284776"/>
                </a:cubicBezTo>
                <a:cubicBezTo>
                  <a:pt x="241949" y="279154"/>
                  <a:pt x="243591" y="271659"/>
                  <a:pt x="249458" y="266974"/>
                </a:cubicBezTo>
                <a:close/>
                <a:moveTo>
                  <a:pt x="149749" y="209803"/>
                </a:moveTo>
                <a:cubicBezTo>
                  <a:pt x="156556" y="210740"/>
                  <a:pt x="160546" y="216598"/>
                  <a:pt x="157260" y="223158"/>
                </a:cubicBezTo>
                <a:cubicBezTo>
                  <a:pt x="156791" y="223861"/>
                  <a:pt x="156321" y="224798"/>
                  <a:pt x="156087" y="225735"/>
                </a:cubicBezTo>
                <a:cubicBezTo>
                  <a:pt x="155852" y="225969"/>
                  <a:pt x="155852" y="226438"/>
                  <a:pt x="155852" y="226438"/>
                </a:cubicBezTo>
                <a:cubicBezTo>
                  <a:pt x="155382" y="227375"/>
                  <a:pt x="155148" y="228078"/>
                  <a:pt x="154913" y="229015"/>
                </a:cubicBezTo>
                <a:cubicBezTo>
                  <a:pt x="153974" y="230890"/>
                  <a:pt x="153270" y="233233"/>
                  <a:pt x="151627" y="234638"/>
                </a:cubicBezTo>
                <a:cubicBezTo>
                  <a:pt x="149515" y="236278"/>
                  <a:pt x="147402" y="236981"/>
                  <a:pt x="144820" y="237450"/>
                </a:cubicBezTo>
                <a:cubicBezTo>
                  <a:pt x="144351" y="237684"/>
                  <a:pt x="143647" y="238153"/>
                  <a:pt x="142943" y="238387"/>
                </a:cubicBezTo>
                <a:cubicBezTo>
                  <a:pt x="141065" y="238856"/>
                  <a:pt x="140361" y="238621"/>
                  <a:pt x="138483" y="238387"/>
                </a:cubicBezTo>
                <a:cubicBezTo>
                  <a:pt x="138248" y="238387"/>
                  <a:pt x="138013" y="238153"/>
                  <a:pt x="137544" y="237919"/>
                </a:cubicBezTo>
                <a:cubicBezTo>
                  <a:pt x="137309" y="238153"/>
                  <a:pt x="136840" y="238153"/>
                  <a:pt x="136370" y="238153"/>
                </a:cubicBezTo>
                <a:cubicBezTo>
                  <a:pt x="133084" y="238387"/>
                  <a:pt x="128860" y="235341"/>
                  <a:pt x="128390" y="232061"/>
                </a:cubicBezTo>
                <a:cubicBezTo>
                  <a:pt x="127451" y="227141"/>
                  <a:pt x="127451" y="222221"/>
                  <a:pt x="130972" y="218706"/>
                </a:cubicBezTo>
                <a:cubicBezTo>
                  <a:pt x="131207" y="218472"/>
                  <a:pt x="131207" y="218238"/>
                  <a:pt x="131207" y="218003"/>
                </a:cubicBezTo>
                <a:cubicBezTo>
                  <a:pt x="134023" y="209803"/>
                  <a:pt x="142238" y="208866"/>
                  <a:pt x="149749" y="209803"/>
                </a:cubicBezTo>
                <a:close/>
                <a:moveTo>
                  <a:pt x="264037" y="206499"/>
                </a:moveTo>
                <a:cubicBezTo>
                  <a:pt x="266972" y="206821"/>
                  <a:pt x="269908" y="208285"/>
                  <a:pt x="272021" y="210275"/>
                </a:cubicBezTo>
                <a:cubicBezTo>
                  <a:pt x="275073" y="213086"/>
                  <a:pt x="275073" y="217302"/>
                  <a:pt x="273430" y="220815"/>
                </a:cubicBezTo>
                <a:cubicBezTo>
                  <a:pt x="271316" y="224797"/>
                  <a:pt x="269203" y="229247"/>
                  <a:pt x="265916" y="232292"/>
                </a:cubicBezTo>
                <a:cubicBezTo>
                  <a:pt x="261454" y="236508"/>
                  <a:pt x="254175" y="237445"/>
                  <a:pt x="250653" y="231355"/>
                </a:cubicBezTo>
                <a:cubicBezTo>
                  <a:pt x="247835" y="226671"/>
                  <a:pt x="249714" y="221752"/>
                  <a:pt x="252766" y="217302"/>
                </a:cubicBezTo>
                <a:cubicBezTo>
                  <a:pt x="253236" y="214491"/>
                  <a:pt x="254410" y="211681"/>
                  <a:pt x="256054" y="209573"/>
                </a:cubicBezTo>
                <a:cubicBezTo>
                  <a:pt x="258167" y="206996"/>
                  <a:pt x="261102" y="206177"/>
                  <a:pt x="264037" y="206499"/>
                </a:cubicBezTo>
                <a:close/>
                <a:moveTo>
                  <a:pt x="54464" y="155881"/>
                </a:moveTo>
                <a:cubicBezTo>
                  <a:pt x="51883" y="175797"/>
                  <a:pt x="52352" y="196182"/>
                  <a:pt x="55872" y="215863"/>
                </a:cubicBezTo>
                <a:cubicBezTo>
                  <a:pt x="62207" y="249837"/>
                  <a:pt x="75348" y="284983"/>
                  <a:pt x="101630" y="309116"/>
                </a:cubicBezTo>
                <a:cubicBezTo>
                  <a:pt x="132370" y="337233"/>
                  <a:pt x="169681" y="342856"/>
                  <a:pt x="209807" y="337233"/>
                </a:cubicBezTo>
                <a:cubicBezTo>
                  <a:pt x="213562" y="336764"/>
                  <a:pt x="216612" y="338404"/>
                  <a:pt x="218489" y="340747"/>
                </a:cubicBezTo>
                <a:cubicBezTo>
                  <a:pt x="304374" y="339341"/>
                  <a:pt x="360692" y="244683"/>
                  <a:pt x="352010" y="163613"/>
                </a:cubicBezTo>
                <a:cubicBezTo>
                  <a:pt x="342389" y="162208"/>
                  <a:pt x="319862" y="163379"/>
                  <a:pt x="310710" y="163379"/>
                </a:cubicBezTo>
                <a:cubicBezTo>
                  <a:pt x="278327" y="163379"/>
                  <a:pt x="245710" y="163379"/>
                  <a:pt x="213327" y="163379"/>
                </a:cubicBezTo>
                <a:cubicBezTo>
                  <a:pt x="181883" y="163379"/>
                  <a:pt x="150439" y="161505"/>
                  <a:pt x="118995" y="159865"/>
                </a:cubicBezTo>
                <a:cubicBezTo>
                  <a:pt x="101395" y="158927"/>
                  <a:pt x="72063" y="163145"/>
                  <a:pt x="54464" y="155881"/>
                </a:cubicBezTo>
                <a:close/>
                <a:moveTo>
                  <a:pt x="123688" y="102226"/>
                </a:moveTo>
                <a:cubicBezTo>
                  <a:pt x="118760" y="103866"/>
                  <a:pt x="113832" y="105740"/>
                  <a:pt x="108670" y="107380"/>
                </a:cubicBezTo>
                <a:cubicBezTo>
                  <a:pt x="109374" y="107380"/>
                  <a:pt x="109843" y="107380"/>
                  <a:pt x="110312" y="107380"/>
                </a:cubicBezTo>
                <a:cubicBezTo>
                  <a:pt x="110312" y="107615"/>
                  <a:pt x="110312" y="107615"/>
                  <a:pt x="110547" y="107615"/>
                </a:cubicBezTo>
                <a:cubicBezTo>
                  <a:pt x="115005" y="105975"/>
                  <a:pt x="119464" y="104334"/>
                  <a:pt x="123688" y="102226"/>
                </a:cubicBezTo>
                <a:close/>
                <a:moveTo>
                  <a:pt x="168977" y="1241"/>
                </a:moveTo>
                <a:cubicBezTo>
                  <a:pt x="261901" y="-10240"/>
                  <a:pt x="353183" y="59348"/>
                  <a:pt x="368670" y="150961"/>
                </a:cubicBezTo>
                <a:cubicBezTo>
                  <a:pt x="372190" y="171111"/>
                  <a:pt x="371721" y="192198"/>
                  <a:pt x="368201" y="212817"/>
                </a:cubicBezTo>
                <a:cubicBezTo>
                  <a:pt x="375241" y="213989"/>
                  <a:pt x="381577" y="216332"/>
                  <a:pt x="386035" y="222424"/>
                </a:cubicBezTo>
                <a:cubicBezTo>
                  <a:pt x="390024" y="227813"/>
                  <a:pt x="390024" y="235076"/>
                  <a:pt x="387208" y="240934"/>
                </a:cubicBezTo>
                <a:cubicBezTo>
                  <a:pt x="382046" y="251946"/>
                  <a:pt x="368201" y="256398"/>
                  <a:pt x="356468" y="254055"/>
                </a:cubicBezTo>
                <a:cubicBezTo>
                  <a:pt x="332298" y="314037"/>
                  <a:pt x="280204" y="362069"/>
                  <a:pt x="212154" y="359492"/>
                </a:cubicBezTo>
                <a:cubicBezTo>
                  <a:pt x="209103" y="359257"/>
                  <a:pt x="206757" y="357851"/>
                  <a:pt x="205349" y="355977"/>
                </a:cubicBezTo>
                <a:cubicBezTo>
                  <a:pt x="201359" y="356680"/>
                  <a:pt x="197370" y="357383"/>
                  <a:pt x="193146" y="357617"/>
                </a:cubicBezTo>
                <a:cubicBezTo>
                  <a:pt x="116179" y="363475"/>
                  <a:pt x="66901" y="314974"/>
                  <a:pt x="46251" y="252180"/>
                </a:cubicBezTo>
                <a:cubicBezTo>
                  <a:pt x="43670" y="253586"/>
                  <a:pt x="40619" y="254055"/>
                  <a:pt x="38272" y="254055"/>
                </a:cubicBezTo>
                <a:cubicBezTo>
                  <a:pt x="25836" y="254523"/>
                  <a:pt x="15745" y="243277"/>
                  <a:pt x="16215" y="231093"/>
                </a:cubicBezTo>
                <a:cubicBezTo>
                  <a:pt x="16684" y="218909"/>
                  <a:pt x="25601" y="210943"/>
                  <a:pt x="36630" y="208600"/>
                </a:cubicBezTo>
                <a:cubicBezTo>
                  <a:pt x="25836" y="116753"/>
                  <a:pt x="68778" y="13893"/>
                  <a:pt x="168977" y="12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Icon1"/>
          <p:cNvSpPr/>
          <p:nvPr>
            <p:custDataLst>
              <p:tags r:id="rId12"/>
            </p:custDataLst>
          </p:nvPr>
        </p:nvSpPr>
        <p:spPr>
          <a:xfrm>
            <a:off x="1775460" y="3961765"/>
            <a:ext cx="335915" cy="312420"/>
          </a:xfrm>
          <a:custGeom>
            <a:avLst/>
            <a:gdLst>
              <a:gd name="connsiteX0" fmla="*/ 179184 w 587513"/>
              <a:gd name="connsiteY0" fmla="*/ 415650 h 606761"/>
              <a:gd name="connsiteX1" fmla="*/ 191342 w 587513"/>
              <a:gd name="connsiteY1" fmla="*/ 417926 h 606761"/>
              <a:gd name="connsiteX2" fmla="*/ 297727 w 587513"/>
              <a:gd name="connsiteY2" fmla="*/ 524126 h 606761"/>
              <a:gd name="connsiteX3" fmla="*/ 270371 w 587513"/>
              <a:gd name="connsiteY3" fmla="*/ 537021 h 606761"/>
              <a:gd name="connsiteX4" fmla="*/ 243015 w 587513"/>
              <a:gd name="connsiteY4" fmla="*/ 548400 h 606761"/>
              <a:gd name="connsiteX5" fmla="*/ 124471 w 587513"/>
              <a:gd name="connsiteY5" fmla="*/ 430063 h 606761"/>
              <a:gd name="connsiteX6" fmla="*/ 142709 w 587513"/>
              <a:gd name="connsiteY6" fmla="*/ 428546 h 606761"/>
              <a:gd name="connsiteX7" fmla="*/ 144229 w 587513"/>
              <a:gd name="connsiteY7" fmla="*/ 428546 h 606761"/>
              <a:gd name="connsiteX8" fmla="*/ 179184 w 587513"/>
              <a:gd name="connsiteY8" fmla="*/ 415650 h 606761"/>
              <a:gd name="connsiteX9" fmla="*/ 38731 w 587513"/>
              <a:gd name="connsiteY9" fmla="*/ 397457 h 606761"/>
              <a:gd name="connsiteX10" fmla="*/ 53160 w 587513"/>
              <a:gd name="connsiteY10" fmla="*/ 397457 h 606761"/>
              <a:gd name="connsiteX11" fmla="*/ 78222 w 587513"/>
              <a:gd name="connsiteY11" fmla="*/ 422494 h 606761"/>
              <a:gd name="connsiteX12" fmla="*/ 78222 w 587513"/>
              <a:gd name="connsiteY12" fmla="*/ 487741 h 606761"/>
              <a:gd name="connsiteX13" fmla="*/ 46325 w 587513"/>
              <a:gd name="connsiteY13" fmla="*/ 500639 h 606761"/>
              <a:gd name="connsiteX14" fmla="*/ 13669 w 587513"/>
              <a:gd name="connsiteY14" fmla="*/ 487741 h 606761"/>
              <a:gd name="connsiteX15" fmla="*/ 13669 w 587513"/>
              <a:gd name="connsiteY15" fmla="*/ 422494 h 606761"/>
              <a:gd name="connsiteX16" fmla="*/ 238418 w 587513"/>
              <a:gd name="connsiteY16" fmla="*/ 267733 h 606761"/>
              <a:gd name="connsiteX17" fmla="*/ 223228 w 587513"/>
              <a:gd name="connsiteY17" fmla="*/ 303381 h 606761"/>
              <a:gd name="connsiteX18" fmla="*/ 238418 w 587513"/>
              <a:gd name="connsiteY18" fmla="*/ 339028 h 606761"/>
              <a:gd name="connsiteX19" fmla="*/ 274115 w 587513"/>
              <a:gd name="connsiteY19" fmla="*/ 354197 h 606761"/>
              <a:gd name="connsiteX20" fmla="*/ 309811 w 587513"/>
              <a:gd name="connsiteY20" fmla="*/ 339028 h 606761"/>
              <a:gd name="connsiteX21" fmla="*/ 325002 w 587513"/>
              <a:gd name="connsiteY21" fmla="*/ 303381 h 606761"/>
              <a:gd name="connsiteX22" fmla="*/ 309811 w 587513"/>
              <a:gd name="connsiteY22" fmla="*/ 267733 h 606761"/>
              <a:gd name="connsiteX23" fmla="*/ 295381 w 587513"/>
              <a:gd name="connsiteY23" fmla="*/ 282144 h 606761"/>
              <a:gd name="connsiteX24" fmla="*/ 304495 w 587513"/>
              <a:gd name="connsiteY24" fmla="*/ 303381 h 606761"/>
              <a:gd name="connsiteX25" fmla="*/ 295381 w 587513"/>
              <a:gd name="connsiteY25" fmla="*/ 324617 h 606761"/>
              <a:gd name="connsiteX26" fmla="*/ 252849 w 587513"/>
              <a:gd name="connsiteY26" fmla="*/ 324617 h 606761"/>
              <a:gd name="connsiteX27" fmla="*/ 243735 w 587513"/>
              <a:gd name="connsiteY27" fmla="*/ 303381 h 606761"/>
              <a:gd name="connsiteX28" fmla="*/ 252849 w 587513"/>
              <a:gd name="connsiteY28" fmla="*/ 282144 h 606761"/>
              <a:gd name="connsiteX29" fmla="*/ 283988 w 587513"/>
              <a:gd name="connsiteY29" fmla="*/ 187337 h 606761"/>
              <a:gd name="connsiteX30" fmla="*/ 264241 w 587513"/>
              <a:gd name="connsiteY30" fmla="*/ 211608 h 606761"/>
              <a:gd name="connsiteX31" fmla="*/ 264241 w 587513"/>
              <a:gd name="connsiteY31" fmla="*/ 303381 h 606761"/>
              <a:gd name="connsiteX32" fmla="*/ 283988 w 587513"/>
              <a:gd name="connsiteY32" fmla="*/ 303381 h 606761"/>
              <a:gd name="connsiteX33" fmla="*/ 411628 w 587513"/>
              <a:gd name="connsiteY33" fmla="*/ 144867 h 606761"/>
              <a:gd name="connsiteX34" fmla="*/ 521790 w 587513"/>
              <a:gd name="connsiteY34" fmla="*/ 254835 h 606761"/>
              <a:gd name="connsiteX35" fmla="*/ 520271 w 587513"/>
              <a:gd name="connsiteY35" fmla="*/ 291996 h 606761"/>
              <a:gd name="connsiteX36" fmla="*/ 476966 w 587513"/>
              <a:gd name="connsiteY36" fmla="*/ 361010 h 606761"/>
              <a:gd name="connsiteX37" fmla="*/ 369082 w 587513"/>
              <a:gd name="connsiteY37" fmla="*/ 254076 h 606761"/>
              <a:gd name="connsiteX38" fmla="*/ 369082 w 587513"/>
              <a:gd name="connsiteY38" fmla="*/ 235116 h 606761"/>
              <a:gd name="connsiteX39" fmla="*/ 408589 w 587513"/>
              <a:gd name="connsiteY39" fmla="*/ 163827 h 606761"/>
              <a:gd name="connsiteX40" fmla="*/ 264241 w 587513"/>
              <a:gd name="connsiteY40" fmla="*/ 92531 h 606761"/>
              <a:gd name="connsiteX41" fmla="*/ 157911 w 587513"/>
              <a:gd name="connsiteY41" fmla="*/ 177478 h 606761"/>
              <a:gd name="connsiteX42" fmla="*/ 57656 w 587513"/>
              <a:gd name="connsiteY42" fmla="*/ 334477 h 606761"/>
              <a:gd name="connsiteX43" fmla="*/ 62213 w 587513"/>
              <a:gd name="connsiteY43" fmla="*/ 335994 h 606761"/>
              <a:gd name="connsiteX44" fmla="*/ 64492 w 587513"/>
              <a:gd name="connsiteY44" fmla="*/ 335994 h 606761"/>
              <a:gd name="connsiteX45" fmla="*/ 214874 w 587513"/>
              <a:gd name="connsiteY45" fmla="*/ 234361 h 606761"/>
              <a:gd name="connsiteX46" fmla="*/ 229304 w 587513"/>
              <a:gd name="connsiteY46" fmla="*/ 219951 h 606761"/>
              <a:gd name="connsiteX47" fmla="*/ 236899 w 587513"/>
              <a:gd name="connsiteY47" fmla="*/ 211608 h 606761"/>
              <a:gd name="connsiteX48" fmla="*/ 241456 w 587513"/>
              <a:gd name="connsiteY48" fmla="*/ 206299 h 606761"/>
              <a:gd name="connsiteX49" fmla="*/ 250570 w 587513"/>
              <a:gd name="connsiteY49" fmla="*/ 196439 h 606761"/>
              <a:gd name="connsiteX50" fmla="*/ 253608 w 587513"/>
              <a:gd name="connsiteY50" fmla="*/ 192647 h 606761"/>
              <a:gd name="connsiteX51" fmla="*/ 261963 w 587513"/>
              <a:gd name="connsiteY51" fmla="*/ 182787 h 606761"/>
              <a:gd name="connsiteX52" fmla="*/ 264241 w 587513"/>
              <a:gd name="connsiteY52" fmla="*/ 180511 h 606761"/>
              <a:gd name="connsiteX53" fmla="*/ 309052 w 587513"/>
              <a:gd name="connsiteY53" fmla="*/ 75087 h 606761"/>
              <a:gd name="connsiteX54" fmla="*/ 283988 w 587513"/>
              <a:gd name="connsiteY54" fmla="*/ 81913 h 606761"/>
              <a:gd name="connsiteX55" fmla="*/ 283988 w 587513"/>
              <a:gd name="connsiteY55" fmla="*/ 153207 h 606761"/>
              <a:gd name="connsiteX56" fmla="*/ 285507 w 587513"/>
              <a:gd name="connsiteY56" fmla="*/ 151690 h 606761"/>
              <a:gd name="connsiteX57" fmla="*/ 287786 w 587513"/>
              <a:gd name="connsiteY57" fmla="*/ 148656 h 606761"/>
              <a:gd name="connsiteX58" fmla="*/ 312090 w 587513"/>
              <a:gd name="connsiteY58" fmla="*/ 104666 h 606761"/>
              <a:gd name="connsiteX59" fmla="*/ 315128 w 587513"/>
              <a:gd name="connsiteY59" fmla="*/ 77362 h 606761"/>
              <a:gd name="connsiteX60" fmla="*/ 309052 w 587513"/>
              <a:gd name="connsiteY60" fmla="*/ 75087 h 606761"/>
              <a:gd name="connsiteX61" fmla="*/ 208038 w 587513"/>
              <a:gd name="connsiteY61" fmla="*/ 20478 h 606761"/>
              <a:gd name="connsiteX62" fmla="*/ 152594 w 587513"/>
              <a:gd name="connsiteY62" fmla="*/ 75845 h 606761"/>
              <a:gd name="connsiteX63" fmla="*/ 152594 w 587513"/>
              <a:gd name="connsiteY63" fmla="*/ 153966 h 606761"/>
              <a:gd name="connsiteX64" fmla="*/ 263482 w 587513"/>
              <a:gd name="connsiteY64" fmla="*/ 69778 h 606761"/>
              <a:gd name="connsiteX65" fmla="*/ 208038 w 587513"/>
              <a:gd name="connsiteY65" fmla="*/ 20478 h 606761"/>
              <a:gd name="connsiteX66" fmla="*/ 208038 w 587513"/>
              <a:gd name="connsiteY66" fmla="*/ 0 h 606761"/>
              <a:gd name="connsiteX67" fmla="*/ 282469 w 587513"/>
              <a:gd name="connsiteY67" fmla="*/ 61435 h 606761"/>
              <a:gd name="connsiteX68" fmla="*/ 309052 w 587513"/>
              <a:gd name="connsiteY68" fmla="*/ 55367 h 606761"/>
              <a:gd name="connsiteX69" fmla="*/ 329559 w 587513"/>
              <a:gd name="connsiteY69" fmla="*/ 62951 h 606761"/>
              <a:gd name="connsiteX70" fmla="*/ 394116 w 587513"/>
              <a:gd name="connsiteY70" fmla="*/ 127420 h 606761"/>
              <a:gd name="connsiteX71" fmla="*/ 388800 w 587513"/>
              <a:gd name="connsiteY71" fmla="*/ 160033 h 606761"/>
              <a:gd name="connsiteX72" fmla="*/ 353103 w 587513"/>
              <a:gd name="connsiteY72" fmla="*/ 221468 h 606761"/>
              <a:gd name="connsiteX73" fmla="*/ 354622 w 587513"/>
              <a:gd name="connsiteY73" fmla="*/ 267733 h 606761"/>
              <a:gd name="connsiteX74" fmla="*/ 462472 w 587513"/>
              <a:gd name="connsiteY74" fmla="*/ 375433 h 606761"/>
              <a:gd name="connsiteX75" fmla="*/ 476902 w 587513"/>
              <a:gd name="connsiteY75" fmla="*/ 381501 h 606761"/>
              <a:gd name="connsiteX76" fmla="*/ 491333 w 587513"/>
              <a:gd name="connsiteY76" fmla="*/ 374675 h 606761"/>
              <a:gd name="connsiteX77" fmla="*/ 539941 w 587513"/>
              <a:gd name="connsiteY77" fmla="*/ 295038 h 606761"/>
              <a:gd name="connsiteX78" fmla="*/ 540700 w 587513"/>
              <a:gd name="connsiteY78" fmla="*/ 273801 h 606761"/>
              <a:gd name="connsiteX79" fmla="*/ 580195 w 587513"/>
              <a:gd name="connsiteY79" fmla="*/ 313240 h 606761"/>
              <a:gd name="connsiteX80" fmla="*/ 479940 w 587513"/>
              <a:gd name="connsiteY80" fmla="*/ 499061 h 606761"/>
              <a:gd name="connsiteX81" fmla="*/ 314368 w 587513"/>
              <a:gd name="connsiteY81" fmla="*/ 606761 h 606761"/>
              <a:gd name="connsiteX82" fmla="*/ 293862 w 587513"/>
              <a:gd name="connsiteY82" fmla="*/ 599177 h 606761"/>
              <a:gd name="connsiteX83" fmla="*/ 258165 w 587513"/>
              <a:gd name="connsiteY83" fmla="*/ 563529 h 606761"/>
              <a:gd name="connsiteX84" fmla="*/ 277153 w 587513"/>
              <a:gd name="connsiteY84" fmla="*/ 555945 h 606761"/>
              <a:gd name="connsiteX85" fmla="*/ 307533 w 587513"/>
              <a:gd name="connsiteY85" fmla="*/ 541534 h 606761"/>
              <a:gd name="connsiteX86" fmla="*/ 318166 w 587513"/>
              <a:gd name="connsiteY86" fmla="*/ 526365 h 606761"/>
              <a:gd name="connsiteX87" fmla="*/ 312090 w 587513"/>
              <a:gd name="connsiteY87" fmla="*/ 508921 h 606761"/>
              <a:gd name="connsiteX88" fmla="*/ 205760 w 587513"/>
              <a:gd name="connsiteY88" fmla="*/ 403496 h 606761"/>
              <a:gd name="connsiteX89" fmla="*/ 170063 w 587513"/>
              <a:gd name="connsiteY89" fmla="*/ 398187 h 606761"/>
              <a:gd name="connsiteX90" fmla="*/ 141202 w 587513"/>
              <a:gd name="connsiteY90" fmla="*/ 408805 h 606761"/>
              <a:gd name="connsiteX91" fmla="*/ 104746 w 587513"/>
              <a:gd name="connsiteY91" fmla="*/ 410322 h 606761"/>
              <a:gd name="connsiteX92" fmla="*/ 43226 w 587513"/>
              <a:gd name="connsiteY92" fmla="*/ 348888 h 606761"/>
              <a:gd name="connsiteX93" fmla="*/ 132088 w 587513"/>
              <a:gd name="connsiteY93" fmla="*/ 174444 h 606761"/>
              <a:gd name="connsiteX94" fmla="*/ 132088 w 587513"/>
              <a:gd name="connsiteY94" fmla="*/ 75845 h 606761"/>
              <a:gd name="connsiteX95" fmla="*/ 208038 w 587513"/>
              <a:gd name="connsiteY95" fmla="*/ 0 h 6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87513" h="606761">
                <a:moveTo>
                  <a:pt x="179184" y="415650"/>
                </a:moveTo>
                <a:cubicBezTo>
                  <a:pt x="183743" y="414133"/>
                  <a:pt x="188302" y="414892"/>
                  <a:pt x="191342" y="417926"/>
                </a:cubicBezTo>
                <a:lnTo>
                  <a:pt x="297727" y="524126"/>
                </a:lnTo>
                <a:cubicBezTo>
                  <a:pt x="289368" y="528677"/>
                  <a:pt x="278730" y="533987"/>
                  <a:pt x="270371" y="537021"/>
                </a:cubicBezTo>
                <a:lnTo>
                  <a:pt x="243015" y="548400"/>
                </a:lnTo>
                <a:lnTo>
                  <a:pt x="124471" y="430063"/>
                </a:lnTo>
                <a:lnTo>
                  <a:pt x="142709" y="428546"/>
                </a:lnTo>
                <a:lnTo>
                  <a:pt x="144229" y="428546"/>
                </a:lnTo>
                <a:cubicBezTo>
                  <a:pt x="154107" y="427029"/>
                  <a:pt x="165506" y="423236"/>
                  <a:pt x="179184" y="415650"/>
                </a:cubicBezTo>
                <a:close/>
                <a:moveTo>
                  <a:pt x="38731" y="397457"/>
                </a:moveTo>
                <a:cubicBezTo>
                  <a:pt x="42528" y="393664"/>
                  <a:pt x="49363" y="393664"/>
                  <a:pt x="53160" y="397457"/>
                </a:cubicBezTo>
                <a:lnTo>
                  <a:pt x="78222" y="422494"/>
                </a:lnTo>
                <a:cubicBezTo>
                  <a:pt x="96448" y="440703"/>
                  <a:pt x="96448" y="469533"/>
                  <a:pt x="78222" y="487741"/>
                </a:cubicBezTo>
                <a:cubicBezTo>
                  <a:pt x="69868" y="496087"/>
                  <a:pt x="58476" y="500639"/>
                  <a:pt x="46325" y="500639"/>
                </a:cubicBezTo>
                <a:cubicBezTo>
                  <a:pt x="33415" y="500639"/>
                  <a:pt x="22024" y="496087"/>
                  <a:pt x="13669" y="487741"/>
                </a:cubicBezTo>
                <a:cubicBezTo>
                  <a:pt x="-4557" y="469533"/>
                  <a:pt x="-4557" y="440703"/>
                  <a:pt x="13669" y="422494"/>
                </a:cubicBezTo>
                <a:close/>
                <a:moveTo>
                  <a:pt x="238418" y="267733"/>
                </a:moveTo>
                <a:cubicBezTo>
                  <a:pt x="228545" y="276835"/>
                  <a:pt x="223228" y="289728"/>
                  <a:pt x="223228" y="303381"/>
                </a:cubicBezTo>
                <a:cubicBezTo>
                  <a:pt x="223228" y="317033"/>
                  <a:pt x="228545" y="329926"/>
                  <a:pt x="238418" y="339028"/>
                </a:cubicBezTo>
                <a:cubicBezTo>
                  <a:pt x="247532" y="348888"/>
                  <a:pt x="260444" y="354197"/>
                  <a:pt x="274115" y="354197"/>
                </a:cubicBezTo>
                <a:cubicBezTo>
                  <a:pt x="287786" y="354197"/>
                  <a:pt x="300697" y="348888"/>
                  <a:pt x="309811" y="339028"/>
                </a:cubicBezTo>
                <a:cubicBezTo>
                  <a:pt x="319685" y="329926"/>
                  <a:pt x="325002" y="317033"/>
                  <a:pt x="325002" y="303381"/>
                </a:cubicBezTo>
                <a:cubicBezTo>
                  <a:pt x="325002" y="289728"/>
                  <a:pt x="319685" y="276835"/>
                  <a:pt x="309811" y="267733"/>
                </a:cubicBezTo>
                <a:lnTo>
                  <a:pt x="295381" y="282144"/>
                </a:lnTo>
                <a:cubicBezTo>
                  <a:pt x="301457" y="287453"/>
                  <a:pt x="304495" y="295038"/>
                  <a:pt x="304495" y="303381"/>
                </a:cubicBezTo>
                <a:cubicBezTo>
                  <a:pt x="304495" y="311723"/>
                  <a:pt x="301457" y="319308"/>
                  <a:pt x="295381" y="324617"/>
                </a:cubicBezTo>
                <a:cubicBezTo>
                  <a:pt x="283988" y="335994"/>
                  <a:pt x="264241" y="335994"/>
                  <a:pt x="252849" y="324617"/>
                </a:cubicBezTo>
                <a:cubicBezTo>
                  <a:pt x="246773" y="319308"/>
                  <a:pt x="243735" y="311723"/>
                  <a:pt x="243735" y="303381"/>
                </a:cubicBezTo>
                <a:cubicBezTo>
                  <a:pt x="243735" y="295038"/>
                  <a:pt x="246773" y="287453"/>
                  <a:pt x="252849" y="282144"/>
                </a:cubicBezTo>
                <a:close/>
                <a:moveTo>
                  <a:pt x="283988" y="187337"/>
                </a:moveTo>
                <a:cubicBezTo>
                  <a:pt x="277912" y="195680"/>
                  <a:pt x="271077" y="203265"/>
                  <a:pt x="264241" y="211608"/>
                </a:cubicBezTo>
                <a:lnTo>
                  <a:pt x="264241" y="303381"/>
                </a:lnTo>
                <a:lnTo>
                  <a:pt x="283988" y="303381"/>
                </a:lnTo>
                <a:close/>
                <a:moveTo>
                  <a:pt x="411628" y="144867"/>
                </a:moveTo>
                <a:lnTo>
                  <a:pt x="521790" y="254835"/>
                </a:lnTo>
                <a:lnTo>
                  <a:pt x="520271" y="291996"/>
                </a:lnTo>
                <a:cubicBezTo>
                  <a:pt x="516472" y="310197"/>
                  <a:pt x="500518" y="335983"/>
                  <a:pt x="476966" y="361010"/>
                </a:cubicBezTo>
                <a:lnTo>
                  <a:pt x="369082" y="254076"/>
                </a:lnTo>
                <a:cubicBezTo>
                  <a:pt x="363764" y="248767"/>
                  <a:pt x="363764" y="240425"/>
                  <a:pt x="369082" y="235116"/>
                </a:cubicBezTo>
                <a:cubicBezTo>
                  <a:pt x="391115" y="208572"/>
                  <a:pt x="405550" y="182787"/>
                  <a:pt x="408589" y="163827"/>
                </a:cubicBezTo>
                <a:close/>
                <a:moveTo>
                  <a:pt x="264241" y="92531"/>
                </a:moveTo>
                <a:cubicBezTo>
                  <a:pt x="235380" y="109217"/>
                  <a:pt x="198165" y="137280"/>
                  <a:pt x="157911" y="177478"/>
                </a:cubicBezTo>
                <a:cubicBezTo>
                  <a:pt x="74365" y="260907"/>
                  <a:pt x="47783" y="324617"/>
                  <a:pt x="57656" y="334477"/>
                </a:cubicBezTo>
                <a:cubicBezTo>
                  <a:pt x="59175" y="335994"/>
                  <a:pt x="60694" y="335994"/>
                  <a:pt x="62213" y="335994"/>
                </a:cubicBezTo>
                <a:cubicBezTo>
                  <a:pt x="62973" y="335994"/>
                  <a:pt x="63732" y="335994"/>
                  <a:pt x="64492" y="335994"/>
                </a:cubicBezTo>
                <a:cubicBezTo>
                  <a:pt x="88796" y="335994"/>
                  <a:pt x="148037" y="301105"/>
                  <a:pt x="214874" y="234361"/>
                </a:cubicBezTo>
                <a:cubicBezTo>
                  <a:pt x="220190" y="229811"/>
                  <a:pt x="224747" y="225260"/>
                  <a:pt x="229304" y="219951"/>
                </a:cubicBezTo>
                <a:cubicBezTo>
                  <a:pt x="231583" y="217676"/>
                  <a:pt x="234621" y="214642"/>
                  <a:pt x="236899" y="211608"/>
                </a:cubicBezTo>
                <a:cubicBezTo>
                  <a:pt x="238418" y="210091"/>
                  <a:pt x="239937" y="208574"/>
                  <a:pt x="241456" y="206299"/>
                </a:cubicBezTo>
                <a:cubicBezTo>
                  <a:pt x="244494" y="203265"/>
                  <a:pt x="247532" y="199473"/>
                  <a:pt x="250570" y="196439"/>
                </a:cubicBezTo>
                <a:cubicBezTo>
                  <a:pt x="251330" y="194922"/>
                  <a:pt x="252849" y="194164"/>
                  <a:pt x="253608" y="192647"/>
                </a:cubicBezTo>
                <a:cubicBezTo>
                  <a:pt x="256646" y="189613"/>
                  <a:pt x="258925" y="186579"/>
                  <a:pt x="261963" y="182787"/>
                </a:cubicBezTo>
                <a:cubicBezTo>
                  <a:pt x="262722" y="182028"/>
                  <a:pt x="263482" y="181270"/>
                  <a:pt x="264241" y="180511"/>
                </a:cubicBezTo>
                <a:close/>
                <a:moveTo>
                  <a:pt x="309052" y="75087"/>
                </a:moveTo>
                <a:cubicBezTo>
                  <a:pt x="302976" y="75087"/>
                  <a:pt x="294621" y="77362"/>
                  <a:pt x="283988" y="81913"/>
                </a:cubicBezTo>
                <a:lnTo>
                  <a:pt x="283988" y="153207"/>
                </a:lnTo>
                <a:cubicBezTo>
                  <a:pt x="284748" y="152449"/>
                  <a:pt x="284748" y="152449"/>
                  <a:pt x="285507" y="151690"/>
                </a:cubicBezTo>
                <a:cubicBezTo>
                  <a:pt x="286267" y="150173"/>
                  <a:pt x="287026" y="149415"/>
                  <a:pt x="287786" y="148656"/>
                </a:cubicBezTo>
                <a:cubicBezTo>
                  <a:pt x="299178" y="131212"/>
                  <a:pt x="306773" y="116802"/>
                  <a:pt x="312090" y="104666"/>
                </a:cubicBezTo>
                <a:cubicBezTo>
                  <a:pt x="318166" y="88739"/>
                  <a:pt x="318166" y="79637"/>
                  <a:pt x="315128" y="77362"/>
                </a:cubicBezTo>
                <a:cubicBezTo>
                  <a:pt x="313609" y="75845"/>
                  <a:pt x="310571" y="75087"/>
                  <a:pt x="309052" y="75087"/>
                </a:cubicBezTo>
                <a:close/>
                <a:moveTo>
                  <a:pt x="208038" y="20478"/>
                </a:moveTo>
                <a:cubicBezTo>
                  <a:pt x="177658" y="20478"/>
                  <a:pt x="152594" y="45507"/>
                  <a:pt x="152594" y="75845"/>
                </a:cubicBezTo>
                <a:lnTo>
                  <a:pt x="152594" y="153966"/>
                </a:lnTo>
                <a:cubicBezTo>
                  <a:pt x="192088" y="116043"/>
                  <a:pt x="231583" y="86463"/>
                  <a:pt x="263482" y="69778"/>
                </a:cubicBezTo>
                <a:cubicBezTo>
                  <a:pt x="260444" y="41715"/>
                  <a:pt x="236899" y="20478"/>
                  <a:pt x="208038" y="20478"/>
                </a:cubicBezTo>
                <a:close/>
                <a:moveTo>
                  <a:pt x="208038" y="0"/>
                </a:moveTo>
                <a:cubicBezTo>
                  <a:pt x="245254" y="0"/>
                  <a:pt x="275634" y="26546"/>
                  <a:pt x="282469" y="61435"/>
                </a:cubicBezTo>
                <a:cubicBezTo>
                  <a:pt x="293102" y="57642"/>
                  <a:pt x="301457" y="55367"/>
                  <a:pt x="309052" y="55367"/>
                </a:cubicBezTo>
                <a:cubicBezTo>
                  <a:pt x="317407" y="55367"/>
                  <a:pt x="325002" y="57642"/>
                  <a:pt x="329559" y="62951"/>
                </a:cubicBezTo>
                <a:lnTo>
                  <a:pt x="394116" y="127420"/>
                </a:lnTo>
                <a:lnTo>
                  <a:pt x="388800" y="160033"/>
                </a:lnTo>
                <a:cubicBezTo>
                  <a:pt x="386521" y="175961"/>
                  <a:pt x="372850" y="198714"/>
                  <a:pt x="353103" y="221468"/>
                </a:cubicBezTo>
                <a:cubicBezTo>
                  <a:pt x="341711" y="235878"/>
                  <a:pt x="342470" y="255598"/>
                  <a:pt x="354622" y="267733"/>
                </a:cubicBezTo>
                <a:lnTo>
                  <a:pt x="462472" y="375433"/>
                </a:lnTo>
                <a:cubicBezTo>
                  <a:pt x="466269" y="379226"/>
                  <a:pt x="471586" y="381501"/>
                  <a:pt x="476902" y="381501"/>
                </a:cubicBezTo>
                <a:cubicBezTo>
                  <a:pt x="482978" y="381501"/>
                  <a:pt x="487535" y="379226"/>
                  <a:pt x="491333" y="374675"/>
                </a:cubicBezTo>
                <a:cubicBezTo>
                  <a:pt x="518675" y="345854"/>
                  <a:pt x="536143" y="317033"/>
                  <a:pt x="539941" y="295038"/>
                </a:cubicBezTo>
                <a:lnTo>
                  <a:pt x="540700" y="273801"/>
                </a:lnTo>
                <a:lnTo>
                  <a:pt x="580195" y="313240"/>
                </a:lnTo>
                <a:cubicBezTo>
                  <a:pt x="608296" y="341303"/>
                  <a:pt x="551333" y="427767"/>
                  <a:pt x="479940" y="499061"/>
                </a:cubicBezTo>
                <a:cubicBezTo>
                  <a:pt x="415382" y="563529"/>
                  <a:pt x="349306" y="606761"/>
                  <a:pt x="314368" y="606761"/>
                </a:cubicBezTo>
                <a:cubicBezTo>
                  <a:pt x="306014" y="606761"/>
                  <a:pt x="299178" y="604486"/>
                  <a:pt x="293862" y="599177"/>
                </a:cubicBezTo>
                <a:lnTo>
                  <a:pt x="258165" y="563529"/>
                </a:lnTo>
                <a:lnTo>
                  <a:pt x="277153" y="555945"/>
                </a:lnTo>
                <a:cubicBezTo>
                  <a:pt x="284748" y="553669"/>
                  <a:pt x="293862" y="549119"/>
                  <a:pt x="307533" y="541534"/>
                </a:cubicBezTo>
                <a:cubicBezTo>
                  <a:pt x="313609" y="538500"/>
                  <a:pt x="317407" y="532433"/>
                  <a:pt x="318166" y="526365"/>
                </a:cubicBezTo>
                <a:cubicBezTo>
                  <a:pt x="318926" y="520298"/>
                  <a:pt x="316647" y="513472"/>
                  <a:pt x="312090" y="508921"/>
                </a:cubicBezTo>
                <a:lnTo>
                  <a:pt x="205760" y="403496"/>
                </a:lnTo>
                <a:cubicBezTo>
                  <a:pt x="196646" y="394395"/>
                  <a:pt x="182215" y="392119"/>
                  <a:pt x="170063" y="398187"/>
                </a:cubicBezTo>
                <a:cubicBezTo>
                  <a:pt x="158670" y="403496"/>
                  <a:pt x="148797" y="407288"/>
                  <a:pt x="141202" y="408805"/>
                </a:cubicBezTo>
                <a:lnTo>
                  <a:pt x="104746" y="410322"/>
                </a:lnTo>
                <a:lnTo>
                  <a:pt x="43226" y="348888"/>
                </a:lnTo>
                <a:cubicBezTo>
                  <a:pt x="16643" y="322342"/>
                  <a:pt x="66770" y="243463"/>
                  <a:pt x="132088" y="174444"/>
                </a:cubicBezTo>
                <a:lnTo>
                  <a:pt x="132088" y="75845"/>
                </a:lnTo>
                <a:cubicBezTo>
                  <a:pt x="132088" y="34130"/>
                  <a:pt x="166265" y="0"/>
                  <a:pt x="2080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Number1"/>
          <p:cNvSpPr/>
          <p:nvPr/>
        </p:nvSpPr>
        <p:spPr>
          <a:xfrm>
            <a:off x="3477895" y="1790700"/>
            <a:ext cx="304800" cy="304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62500"/>
          </a:bodyPr>
          <a:lstStyle/>
          <a:p>
            <a:pPr algn="ctr"/>
            <a:r>
              <a:rPr lang="en-US" altLang="zh-CN" sz="10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10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Bullet1"/>
          <p:cNvSpPr/>
          <p:nvPr>
            <p:custDataLst>
              <p:tags r:id="rId13"/>
            </p:custDataLst>
          </p:nvPr>
        </p:nvSpPr>
        <p:spPr>
          <a:xfrm>
            <a:off x="3854450" y="1546225"/>
            <a:ext cx="4102100" cy="384175"/>
          </a:xfrm>
          <a:prstGeom prst="roundRect">
            <a:avLst>
              <a:gd name="adj" fmla="val 0"/>
            </a:avLst>
          </a:prstGeom>
          <a:noFill/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lt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5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信息核实要点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1"/>
          <p:cNvSpPr txBox="1"/>
          <p:nvPr>
            <p:custDataLst>
              <p:tags r:id="rId14"/>
            </p:custDataLst>
          </p:nvPr>
        </p:nvSpPr>
        <p:spPr>
          <a:xfrm>
            <a:off x="3854450" y="1930400"/>
            <a:ext cx="4102100" cy="49847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先期人员核实信息，确认用户前期处置正确性。</a:t>
            </a:r>
            <a:endParaRPr lang="zh-CN" altLang="en-US" sz="9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Icon2"/>
          <p:cNvSpPr/>
          <p:nvPr>
            <p:custDataLst>
              <p:tags r:id="rId15"/>
            </p:custDataLst>
          </p:nvPr>
        </p:nvSpPr>
        <p:spPr>
          <a:xfrm rot="16720407">
            <a:off x="1777365" y="2454275"/>
            <a:ext cx="319405" cy="345440"/>
          </a:xfrm>
          <a:custGeom>
            <a:avLst/>
            <a:gdLst>
              <a:gd name="T0" fmla="*/ 3681 w 4569"/>
              <a:gd name="T1" fmla="*/ 853 h 4559"/>
              <a:gd name="T2" fmla="*/ 3572 w 4569"/>
              <a:gd name="T3" fmla="*/ 737 h 4559"/>
              <a:gd name="T4" fmla="*/ 1889 w 4569"/>
              <a:gd name="T5" fmla="*/ 108 h 4559"/>
              <a:gd name="T6" fmla="*/ 1109 w 4569"/>
              <a:gd name="T7" fmla="*/ 1062 h 4559"/>
              <a:gd name="T8" fmla="*/ 1193 w 4569"/>
              <a:gd name="T9" fmla="*/ 1426 h 4559"/>
              <a:gd name="T10" fmla="*/ 1421 w 4569"/>
              <a:gd name="T11" fmla="*/ 1776 h 4559"/>
              <a:gd name="T12" fmla="*/ 1047 w 4569"/>
              <a:gd name="T13" fmla="*/ 2226 h 4559"/>
              <a:gd name="T14" fmla="*/ 202 w 4569"/>
              <a:gd name="T15" fmla="*/ 3462 h 4559"/>
              <a:gd name="T16" fmla="*/ 1483 w 4569"/>
              <a:gd name="T17" fmla="*/ 4421 h 4559"/>
              <a:gd name="T18" fmla="*/ 3124 w 4569"/>
              <a:gd name="T19" fmla="*/ 4190 h 4559"/>
              <a:gd name="T20" fmla="*/ 3681 w 4569"/>
              <a:gd name="T21" fmla="*/ 853 h 4559"/>
              <a:gd name="T22" fmla="*/ 1858 w 4569"/>
              <a:gd name="T23" fmla="*/ 3965 h 4559"/>
              <a:gd name="T24" fmla="*/ 1538 w 4569"/>
              <a:gd name="T25" fmla="*/ 3645 h 4559"/>
              <a:gd name="T26" fmla="*/ 1858 w 4569"/>
              <a:gd name="T27" fmla="*/ 3325 h 4559"/>
              <a:gd name="T28" fmla="*/ 2178 w 4569"/>
              <a:gd name="T29" fmla="*/ 3645 h 4559"/>
              <a:gd name="T30" fmla="*/ 1858 w 4569"/>
              <a:gd name="T31" fmla="*/ 3965 h 4559"/>
              <a:gd name="T32" fmla="*/ 2513 w 4569"/>
              <a:gd name="T33" fmla="*/ 1185 h 4559"/>
              <a:gd name="T34" fmla="*/ 2833 w 4569"/>
              <a:gd name="T35" fmla="*/ 865 h 4559"/>
              <a:gd name="T36" fmla="*/ 3153 w 4569"/>
              <a:gd name="T37" fmla="*/ 1185 h 4559"/>
              <a:gd name="T38" fmla="*/ 2833 w 4569"/>
              <a:gd name="T39" fmla="*/ 1505 h 4559"/>
              <a:gd name="T40" fmla="*/ 2513 w 4569"/>
              <a:gd name="T41" fmla="*/ 1185 h 4559"/>
              <a:gd name="T42" fmla="*/ 2973 w 4569"/>
              <a:gd name="T43" fmla="*/ 3578 h 4559"/>
              <a:gd name="T44" fmla="*/ 2653 w 4569"/>
              <a:gd name="T45" fmla="*/ 3258 h 4559"/>
              <a:gd name="T46" fmla="*/ 2973 w 4569"/>
              <a:gd name="T47" fmla="*/ 2938 h 4559"/>
              <a:gd name="T48" fmla="*/ 3293 w 4569"/>
              <a:gd name="T49" fmla="*/ 3258 h 4559"/>
              <a:gd name="T50" fmla="*/ 2973 w 4569"/>
              <a:gd name="T51" fmla="*/ 3578 h 4559"/>
              <a:gd name="T52" fmla="*/ 3393 w 4569"/>
              <a:gd name="T53" fmla="*/ 2511 h 4559"/>
              <a:gd name="T54" fmla="*/ 3073 w 4569"/>
              <a:gd name="T55" fmla="*/ 2191 h 4559"/>
              <a:gd name="T56" fmla="*/ 3393 w 4569"/>
              <a:gd name="T57" fmla="*/ 1871 h 4559"/>
              <a:gd name="T58" fmla="*/ 3713 w 4569"/>
              <a:gd name="T59" fmla="*/ 2191 h 4559"/>
              <a:gd name="T60" fmla="*/ 3393 w 4569"/>
              <a:gd name="T61" fmla="*/ 2511 h 4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569" h="4559">
                <a:moveTo>
                  <a:pt x="3681" y="853"/>
                </a:moveTo>
                <a:cubicBezTo>
                  <a:pt x="3646" y="813"/>
                  <a:pt x="3610" y="774"/>
                  <a:pt x="3572" y="737"/>
                </a:cubicBezTo>
                <a:cubicBezTo>
                  <a:pt x="3131" y="296"/>
                  <a:pt x="2526" y="0"/>
                  <a:pt x="1889" y="108"/>
                </a:cubicBezTo>
                <a:cubicBezTo>
                  <a:pt x="1391" y="193"/>
                  <a:pt x="1084" y="569"/>
                  <a:pt x="1109" y="1062"/>
                </a:cubicBezTo>
                <a:cubicBezTo>
                  <a:pt x="1116" y="1187"/>
                  <a:pt x="1142" y="1311"/>
                  <a:pt x="1193" y="1426"/>
                </a:cubicBezTo>
                <a:cubicBezTo>
                  <a:pt x="1251" y="1556"/>
                  <a:pt x="1366" y="1648"/>
                  <a:pt x="1421" y="1776"/>
                </a:cubicBezTo>
                <a:cubicBezTo>
                  <a:pt x="1538" y="2048"/>
                  <a:pt x="1288" y="2226"/>
                  <a:pt x="1047" y="2226"/>
                </a:cubicBezTo>
                <a:cubicBezTo>
                  <a:pt x="416" y="2191"/>
                  <a:pt x="0" y="2912"/>
                  <a:pt x="202" y="3462"/>
                </a:cubicBezTo>
                <a:cubicBezTo>
                  <a:pt x="384" y="3961"/>
                  <a:pt x="998" y="4300"/>
                  <a:pt x="1483" y="4421"/>
                </a:cubicBezTo>
                <a:cubicBezTo>
                  <a:pt x="2035" y="4559"/>
                  <a:pt x="2632" y="4476"/>
                  <a:pt x="3124" y="4190"/>
                </a:cubicBezTo>
                <a:cubicBezTo>
                  <a:pt x="4295" y="3508"/>
                  <a:pt x="4569" y="1878"/>
                  <a:pt x="3681" y="853"/>
                </a:cubicBezTo>
                <a:close/>
                <a:moveTo>
                  <a:pt x="1858" y="3965"/>
                </a:moveTo>
                <a:cubicBezTo>
                  <a:pt x="1681" y="3965"/>
                  <a:pt x="1538" y="3821"/>
                  <a:pt x="1538" y="3645"/>
                </a:cubicBezTo>
                <a:cubicBezTo>
                  <a:pt x="1538" y="3468"/>
                  <a:pt x="1681" y="3325"/>
                  <a:pt x="1858" y="3325"/>
                </a:cubicBezTo>
                <a:cubicBezTo>
                  <a:pt x="2035" y="3325"/>
                  <a:pt x="2178" y="3468"/>
                  <a:pt x="2178" y="3645"/>
                </a:cubicBezTo>
                <a:cubicBezTo>
                  <a:pt x="2178" y="3821"/>
                  <a:pt x="2035" y="3965"/>
                  <a:pt x="1858" y="3965"/>
                </a:cubicBezTo>
                <a:close/>
                <a:moveTo>
                  <a:pt x="2513" y="1185"/>
                </a:moveTo>
                <a:cubicBezTo>
                  <a:pt x="2513" y="1008"/>
                  <a:pt x="2656" y="865"/>
                  <a:pt x="2833" y="865"/>
                </a:cubicBezTo>
                <a:cubicBezTo>
                  <a:pt x="3009" y="865"/>
                  <a:pt x="3153" y="1008"/>
                  <a:pt x="3153" y="1185"/>
                </a:cubicBezTo>
                <a:cubicBezTo>
                  <a:pt x="3153" y="1361"/>
                  <a:pt x="3009" y="1505"/>
                  <a:pt x="2833" y="1505"/>
                </a:cubicBezTo>
                <a:cubicBezTo>
                  <a:pt x="2656" y="1505"/>
                  <a:pt x="2513" y="1361"/>
                  <a:pt x="2513" y="1185"/>
                </a:cubicBezTo>
                <a:close/>
                <a:moveTo>
                  <a:pt x="2973" y="3578"/>
                </a:moveTo>
                <a:cubicBezTo>
                  <a:pt x="2796" y="3578"/>
                  <a:pt x="2653" y="3435"/>
                  <a:pt x="2653" y="3258"/>
                </a:cubicBezTo>
                <a:cubicBezTo>
                  <a:pt x="2653" y="3081"/>
                  <a:pt x="2796" y="2938"/>
                  <a:pt x="2973" y="2938"/>
                </a:cubicBezTo>
                <a:cubicBezTo>
                  <a:pt x="3149" y="2938"/>
                  <a:pt x="3293" y="3081"/>
                  <a:pt x="3293" y="3258"/>
                </a:cubicBezTo>
                <a:cubicBezTo>
                  <a:pt x="3293" y="3435"/>
                  <a:pt x="3149" y="3578"/>
                  <a:pt x="2973" y="3578"/>
                </a:cubicBezTo>
                <a:close/>
                <a:moveTo>
                  <a:pt x="3393" y="2511"/>
                </a:moveTo>
                <a:cubicBezTo>
                  <a:pt x="3216" y="2511"/>
                  <a:pt x="3073" y="2368"/>
                  <a:pt x="3073" y="2191"/>
                </a:cubicBezTo>
                <a:cubicBezTo>
                  <a:pt x="3073" y="2015"/>
                  <a:pt x="3216" y="1871"/>
                  <a:pt x="3393" y="1871"/>
                </a:cubicBezTo>
                <a:cubicBezTo>
                  <a:pt x="3569" y="1871"/>
                  <a:pt x="3713" y="2015"/>
                  <a:pt x="3713" y="2191"/>
                </a:cubicBezTo>
                <a:cubicBezTo>
                  <a:pt x="3713" y="2368"/>
                  <a:pt x="3569" y="2511"/>
                  <a:pt x="3393" y="25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Number2"/>
          <p:cNvSpPr/>
          <p:nvPr/>
        </p:nvSpPr>
        <p:spPr>
          <a:xfrm>
            <a:off x="3892550" y="2875915"/>
            <a:ext cx="304800" cy="304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62500"/>
          </a:bodyPr>
          <a:lstStyle/>
          <a:p>
            <a:pPr algn="ctr"/>
            <a:r>
              <a:rPr lang="en-US" altLang="zh-CN" sz="10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10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Bullet2"/>
          <p:cNvSpPr/>
          <p:nvPr>
            <p:custDataLst>
              <p:tags r:id="rId16"/>
            </p:custDataLst>
          </p:nvPr>
        </p:nvSpPr>
        <p:spPr>
          <a:xfrm>
            <a:off x="4269740" y="2632075"/>
            <a:ext cx="3686810" cy="384175"/>
          </a:xfrm>
          <a:prstGeom prst="roundRect">
            <a:avLst>
              <a:gd name="adj" fmla="val 0"/>
            </a:avLst>
          </a:prstGeom>
          <a:noFill/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lt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5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初步检测要求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2"/>
          <p:cNvSpPr txBox="1"/>
          <p:nvPr>
            <p:custDataLst>
              <p:tags r:id="rId17"/>
            </p:custDataLst>
          </p:nvPr>
        </p:nvSpPr>
        <p:spPr>
          <a:xfrm>
            <a:off x="4269740" y="3016250"/>
            <a:ext cx="3686810" cy="49847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关闭电子设备，检测浓度，通风关阀控制泄漏，做好疏散警戒。</a:t>
            </a:r>
            <a:endParaRPr lang="zh-CN" altLang="en-US" sz="9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Icon3"/>
          <p:cNvSpPr/>
          <p:nvPr>
            <p:custDataLst>
              <p:tags r:id="rId18"/>
            </p:custDataLst>
          </p:nvPr>
        </p:nvSpPr>
        <p:spPr>
          <a:xfrm>
            <a:off x="1819275" y="3256915"/>
            <a:ext cx="265430" cy="264160"/>
          </a:xfrm>
          <a:custGeom>
            <a:avLst/>
            <a:gdLst>
              <a:gd name="connsiteX0" fmla="*/ 436800 w 607639"/>
              <a:gd name="connsiteY0" fmla="*/ 516690 h 598264"/>
              <a:gd name="connsiteX1" fmla="*/ 607639 w 607639"/>
              <a:gd name="connsiteY1" fmla="*/ 516690 h 598264"/>
              <a:gd name="connsiteX2" fmla="*/ 607639 w 607639"/>
              <a:gd name="connsiteY2" fmla="*/ 577115 h 598264"/>
              <a:gd name="connsiteX3" fmla="*/ 586451 w 607639"/>
              <a:gd name="connsiteY3" fmla="*/ 598264 h 598264"/>
              <a:gd name="connsiteX4" fmla="*/ 457988 w 607639"/>
              <a:gd name="connsiteY4" fmla="*/ 598264 h 598264"/>
              <a:gd name="connsiteX5" fmla="*/ 436800 w 607639"/>
              <a:gd name="connsiteY5" fmla="*/ 577115 h 598264"/>
              <a:gd name="connsiteX6" fmla="*/ 218400 w 607639"/>
              <a:gd name="connsiteY6" fmla="*/ 516690 h 598264"/>
              <a:gd name="connsiteX7" fmla="*/ 389239 w 607639"/>
              <a:gd name="connsiteY7" fmla="*/ 516690 h 598264"/>
              <a:gd name="connsiteX8" fmla="*/ 389239 w 607639"/>
              <a:gd name="connsiteY8" fmla="*/ 577115 h 598264"/>
              <a:gd name="connsiteX9" fmla="*/ 368051 w 607639"/>
              <a:gd name="connsiteY9" fmla="*/ 598264 h 598264"/>
              <a:gd name="connsiteX10" fmla="*/ 239588 w 607639"/>
              <a:gd name="connsiteY10" fmla="*/ 598264 h 598264"/>
              <a:gd name="connsiteX11" fmla="*/ 218400 w 607639"/>
              <a:gd name="connsiteY11" fmla="*/ 577115 h 598264"/>
              <a:gd name="connsiteX12" fmla="*/ 0 w 607639"/>
              <a:gd name="connsiteY12" fmla="*/ 516690 h 598264"/>
              <a:gd name="connsiteX13" fmla="*/ 170768 w 607639"/>
              <a:gd name="connsiteY13" fmla="*/ 516690 h 598264"/>
              <a:gd name="connsiteX14" fmla="*/ 170768 w 607639"/>
              <a:gd name="connsiteY14" fmla="*/ 577115 h 598264"/>
              <a:gd name="connsiteX15" fmla="*/ 149589 w 607639"/>
              <a:gd name="connsiteY15" fmla="*/ 598264 h 598264"/>
              <a:gd name="connsiteX16" fmla="*/ 21179 w 607639"/>
              <a:gd name="connsiteY16" fmla="*/ 598264 h 598264"/>
              <a:gd name="connsiteX17" fmla="*/ 0 w 607639"/>
              <a:gd name="connsiteY17" fmla="*/ 577115 h 598264"/>
              <a:gd name="connsiteX18" fmla="*/ 218400 w 607639"/>
              <a:gd name="connsiteY18" fmla="*/ 228572 h 598264"/>
              <a:gd name="connsiteX19" fmla="*/ 389239 w 607639"/>
              <a:gd name="connsiteY19" fmla="*/ 228572 h 598264"/>
              <a:gd name="connsiteX20" fmla="*/ 389239 w 607639"/>
              <a:gd name="connsiteY20" fmla="*/ 474351 h 598264"/>
              <a:gd name="connsiteX21" fmla="*/ 218400 w 607639"/>
              <a:gd name="connsiteY21" fmla="*/ 474351 h 598264"/>
              <a:gd name="connsiteX22" fmla="*/ 436800 w 607639"/>
              <a:gd name="connsiteY22" fmla="*/ 228501 h 598264"/>
              <a:gd name="connsiteX23" fmla="*/ 607639 w 607639"/>
              <a:gd name="connsiteY23" fmla="*/ 228501 h 598264"/>
              <a:gd name="connsiteX24" fmla="*/ 607639 w 607639"/>
              <a:gd name="connsiteY24" fmla="*/ 474351 h 598264"/>
              <a:gd name="connsiteX25" fmla="*/ 436800 w 607639"/>
              <a:gd name="connsiteY25" fmla="*/ 474351 h 598264"/>
              <a:gd name="connsiteX26" fmla="*/ 0 w 607639"/>
              <a:gd name="connsiteY26" fmla="*/ 228501 h 598264"/>
              <a:gd name="connsiteX27" fmla="*/ 170768 w 607639"/>
              <a:gd name="connsiteY27" fmla="*/ 228501 h 598264"/>
              <a:gd name="connsiteX28" fmla="*/ 170768 w 607639"/>
              <a:gd name="connsiteY28" fmla="*/ 474351 h 598264"/>
              <a:gd name="connsiteX29" fmla="*/ 0 w 607639"/>
              <a:gd name="connsiteY29" fmla="*/ 474351 h 598264"/>
              <a:gd name="connsiteX30" fmla="*/ 436800 w 607639"/>
              <a:gd name="connsiteY30" fmla="*/ 146927 h 598264"/>
              <a:gd name="connsiteX31" fmla="*/ 607639 w 607639"/>
              <a:gd name="connsiteY31" fmla="*/ 146927 h 598264"/>
              <a:gd name="connsiteX32" fmla="*/ 607639 w 607639"/>
              <a:gd name="connsiteY32" fmla="*/ 186161 h 598264"/>
              <a:gd name="connsiteX33" fmla="*/ 436800 w 607639"/>
              <a:gd name="connsiteY33" fmla="*/ 186161 h 598264"/>
              <a:gd name="connsiteX34" fmla="*/ 218400 w 607639"/>
              <a:gd name="connsiteY34" fmla="*/ 146927 h 598264"/>
              <a:gd name="connsiteX35" fmla="*/ 389239 w 607639"/>
              <a:gd name="connsiteY35" fmla="*/ 146927 h 598264"/>
              <a:gd name="connsiteX36" fmla="*/ 389239 w 607639"/>
              <a:gd name="connsiteY36" fmla="*/ 186161 h 598264"/>
              <a:gd name="connsiteX37" fmla="*/ 218400 w 607639"/>
              <a:gd name="connsiteY37" fmla="*/ 186161 h 598264"/>
              <a:gd name="connsiteX38" fmla="*/ 0 w 607639"/>
              <a:gd name="connsiteY38" fmla="*/ 146927 h 598264"/>
              <a:gd name="connsiteX39" fmla="*/ 170768 w 607639"/>
              <a:gd name="connsiteY39" fmla="*/ 146927 h 598264"/>
              <a:gd name="connsiteX40" fmla="*/ 170768 w 607639"/>
              <a:gd name="connsiteY40" fmla="*/ 186161 h 598264"/>
              <a:gd name="connsiteX41" fmla="*/ 0 w 607639"/>
              <a:gd name="connsiteY41" fmla="*/ 186161 h 598264"/>
              <a:gd name="connsiteX42" fmla="*/ 303775 w 607639"/>
              <a:gd name="connsiteY42" fmla="*/ 65 h 598264"/>
              <a:gd name="connsiteX43" fmla="*/ 335989 w 607639"/>
              <a:gd name="connsiteY43" fmla="*/ 19450 h 598264"/>
              <a:gd name="connsiteX44" fmla="*/ 380841 w 607639"/>
              <a:gd name="connsiteY44" fmla="*/ 104588 h 598264"/>
              <a:gd name="connsiteX45" fmla="*/ 226797 w 607639"/>
              <a:gd name="connsiteY45" fmla="*/ 104588 h 598264"/>
              <a:gd name="connsiteX46" fmla="*/ 271560 w 607639"/>
              <a:gd name="connsiteY46" fmla="*/ 19539 h 598264"/>
              <a:gd name="connsiteX47" fmla="*/ 303775 w 607639"/>
              <a:gd name="connsiteY47" fmla="*/ 65 h 598264"/>
              <a:gd name="connsiteX48" fmla="*/ 85375 w 607639"/>
              <a:gd name="connsiteY48" fmla="*/ 65 h 598264"/>
              <a:gd name="connsiteX49" fmla="*/ 117589 w 607639"/>
              <a:gd name="connsiteY49" fmla="*/ 19450 h 598264"/>
              <a:gd name="connsiteX50" fmla="*/ 162441 w 607639"/>
              <a:gd name="connsiteY50" fmla="*/ 104588 h 598264"/>
              <a:gd name="connsiteX51" fmla="*/ 8397 w 607639"/>
              <a:gd name="connsiteY51" fmla="*/ 104588 h 598264"/>
              <a:gd name="connsiteX52" fmla="*/ 53160 w 607639"/>
              <a:gd name="connsiteY52" fmla="*/ 19539 h 598264"/>
              <a:gd name="connsiteX53" fmla="*/ 85375 w 607639"/>
              <a:gd name="connsiteY53" fmla="*/ 65 h 598264"/>
              <a:gd name="connsiteX54" fmla="*/ 522117 w 607639"/>
              <a:gd name="connsiteY54" fmla="*/ 0 h 598264"/>
              <a:gd name="connsiteX55" fmla="*/ 554403 w 607639"/>
              <a:gd name="connsiteY55" fmla="*/ 19424 h 598264"/>
              <a:gd name="connsiteX56" fmla="*/ 599171 w 607639"/>
              <a:gd name="connsiteY56" fmla="*/ 104588 h 598264"/>
              <a:gd name="connsiteX57" fmla="*/ 445197 w 607639"/>
              <a:gd name="connsiteY57" fmla="*/ 104588 h 598264"/>
              <a:gd name="connsiteX58" fmla="*/ 489965 w 607639"/>
              <a:gd name="connsiteY58" fmla="*/ 19513 h 598264"/>
              <a:gd name="connsiteX59" fmla="*/ 522117 w 607639"/>
              <a:gd name="connsiteY59" fmla="*/ 0 h 59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7639" h="598264">
                <a:moveTo>
                  <a:pt x="436800" y="516690"/>
                </a:moveTo>
                <a:lnTo>
                  <a:pt x="607639" y="516690"/>
                </a:lnTo>
                <a:lnTo>
                  <a:pt x="607639" y="577115"/>
                </a:lnTo>
                <a:cubicBezTo>
                  <a:pt x="607639" y="588756"/>
                  <a:pt x="598113" y="598264"/>
                  <a:pt x="586451" y="598264"/>
                </a:cubicBezTo>
                <a:lnTo>
                  <a:pt x="457988" y="598264"/>
                </a:lnTo>
                <a:cubicBezTo>
                  <a:pt x="446237" y="598264"/>
                  <a:pt x="436800" y="588756"/>
                  <a:pt x="436800" y="577115"/>
                </a:cubicBezTo>
                <a:close/>
                <a:moveTo>
                  <a:pt x="218400" y="516690"/>
                </a:moveTo>
                <a:lnTo>
                  <a:pt x="389239" y="516690"/>
                </a:lnTo>
                <a:lnTo>
                  <a:pt x="389239" y="577115"/>
                </a:lnTo>
                <a:cubicBezTo>
                  <a:pt x="389239" y="588756"/>
                  <a:pt x="379713" y="598264"/>
                  <a:pt x="368051" y="598264"/>
                </a:cubicBezTo>
                <a:lnTo>
                  <a:pt x="239588" y="598264"/>
                </a:lnTo>
                <a:cubicBezTo>
                  <a:pt x="227926" y="598264"/>
                  <a:pt x="218400" y="588756"/>
                  <a:pt x="218400" y="577115"/>
                </a:cubicBezTo>
                <a:close/>
                <a:moveTo>
                  <a:pt x="0" y="516690"/>
                </a:moveTo>
                <a:lnTo>
                  <a:pt x="170768" y="516690"/>
                </a:lnTo>
                <a:lnTo>
                  <a:pt x="170768" y="577115"/>
                </a:lnTo>
                <a:cubicBezTo>
                  <a:pt x="170768" y="588756"/>
                  <a:pt x="161246" y="598264"/>
                  <a:pt x="149589" y="598264"/>
                </a:cubicBezTo>
                <a:lnTo>
                  <a:pt x="21179" y="598264"/>
                </a:lnTo>
                <a:cubicBezTo>
                  <a:pt x="9522" y="598264"/>
                  <a:pt x="0" y="588756"/>
                  <a:pt x="0" y="577115"/>
                </a:cubicBezTo>
                <a:close/>
                <a:moveTo>
                  <a:pt x="218400" y="228572"/>
                </a:moveTo>
                <a:lnTo>
                  <a:pt x="389239" y="228572"/>
                </a:lnTo>
                <a:lnTo>
                  <a:pt x="389239" y="474351"/>
                </a:lnTo>
                <a:lnTo>
                  <a:pt x="218400" y="474351"/>
                </a:lnTo>
                <a:close/>
                <a:moveTo>
                  <a:pt x="436800" y="228501"/>
                </a:moveTo>
                <a:lnTo>
                  <a:pt x="607639" y="228501"/>
                </a:lnTo>
                <a:lnTo>
                  <a:pt x="607639" y="474351"/>
                </a:lnTo>
                <a:lnTo>
                  <a:pt x="436800" y="474351"/>
                </a:lnTo>
                <a:close/>
                <a:moveTo>
                  <a:pt x="0" y="228501"/>
                </a:moveTo>
                <a:lnTo>
                  <a:pt x="170768" y="228501"/>
                </a:lnTo>
                <a:lnTo>
                  <a:pt x="170768" y="474351"/>
                </a:lnTo>
                <a:lnTo>
                  <a:pt x="0" y="474351"/>
                </a:lnTo>
                <a:close/>
                <a:moveTo>
                  <a:pt x="436800" y="146927"/>
                </a:moveTo>
                <a:lnTo>
                  <a:pt x="607639" y="146927"/>
                </a:lnTo>
                <a:lnTo>
                  <a:pt x="607639" y="186161"/>
                </a:lnTo>
                <a:lnTo>
                  <a:pt x="436800" y="186161"/>
                </a:lnTo>
                <a:close/>
                <a:moveTo>
                  <a:pt x="218400" y="146927"/>
                </a:moveTo>
                <a:lnTo>
                  <a:pt x="389239" y="146927"/>
                </a:lnTo>
                <a:lnTo>
                  <a:pt x="389239" y="186161"/>
                </a:lnTo>
                <a:lnTo>
                  <a:pt x="218400" y="186161"/>
                </a:lnTo>
                <a:close/>
                <a:moveTo>
                  <a:pt x="0" y="146927"/>
                </a:moveTo>
                <a:lnTo>
                  <a:pt x="170768" y="146927"/>
                </a:lnTo>
                <a:lnTo>
                  <a:pt x="170768" y="186161"/>
                </a:lnTo>
                <a:lnTo>
                  <a:pt x="0" y="186161"/>
                </a:lnTo>
                <a:close/>
                <a:moveTo>
                  <a:pt x="303775" y="65"/>
                </a:moveTo>
                <a:cubicBezTo>
                  <a:pt x="316478" y="54"/>
                  <a:pt x="329181" y="6520"/>
                  <a:pt x="335989" y="19450"/>
                </a:cubicBezTo>
                <a:lnTo>
                  <a:pt x="380841" y="104588"/>
                </a:lnTo>
                <a:lnTo>
                  <a:pt x="226797" y="104588"/>
                </a:lnTo>
                <a:lnTo>
                  <a:pt x="271560" y="19539"/>
                </a:lnTo>
                <a:cubicBezTo>
                  <a:pt x="278368" y="6564"/>
                  <a:pt x="291071" y="77"/>
                  <a:pt x="303775" y="65"/>
                </a:cubicBezTo>
                <a:close/>
                <a:moveTo>
                  <a:pt x="85375" y="65"/>
                </a:moveTo>
                <a:cubicBezTo>
                  <a:pt x="98078" y="54"/>
                  <a:pt x="110782" y="6520"/>
                  <a:pt x="117589" y="19450"/>
                </a:cubicBezTo>
                <a:lnTo>
                  <a:pt x="162441" y="104588"/>
                </a:lnTo>
                <a:lnTo>
                  <a:pt x="8397" y="104588"/>
                </a:lnTo>
                <a:lnTo>
                  <a:pt x="53160" y="19539"/>
                </a:lnTo>
                <a:cubicBezTo>
                  <a:pt x="59968" y="6564"/>
                  <a:pt x="72671" y="77"/>
                  <a:pt x="85375" y="65"/>
                </a:cubicBezTo>
                <a:close/>
                <a:moveTo>
                  <a:pt x="522117" y="0"/>
                </a:moveTo>
                <a:cubicBezTo>
                  <a:pt x="534822" y="-44"/>
                  <a:pt x="547549" y="6401"/>
                  <a:pt x="554403" y="19424"/>
                </a:cubicBezTo>
                <a:lnTo>
                  <a:pt x="599171" y="104588"/>
                </a:lnTo>
                <a:lnTo>
                  <a:pt x="445197" y="104588"/>
                </a:lnTo>
                <a:lnTo>
                  <a:pt x="489965" y="19513"/>
                </a:lnTo>
                <a:cubicBezTo>
                  <a:pt x="496730" y="6579"/>
                  <a:pt x="509412" y="45"/>
                  <a:pt x="5221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Number3"/>
          <p:cNvSpPr/>
          <p:nvPr/>
        </p:nvSpPr>
        <p:spPr>
          <a:xfrm>
            <a:off x="4307840" y="3961765"/>
            <a:ext cx="304800" cy="304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62500"/>
          </a:bodyPr>
          <a:lstStyle/>
          <a:p>
            <a:pPr algn="ctr"/>
            <a:r>
              <a:rPr lang="en-US" altLang="zh-CN" sz="10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10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Bullet3"/>
          <p:cNvSpPr/>
          <p:nvPr>
            <p:custDataLst>
              <p:tags r:id="rId19"/>
            </p:custDataLst>
          </p:nvPr>
        </p:nvSpPr>
        <p:spPr>
          <a:xfrm>
            <a:off x="4684395" y="3717925"/>
            <a:ext cx="3671570" cy="384175"/>
          </a:xfrm>
          <a:prstGeom prst="roundRect">
            <a:avLst>
              <a:gd name="adj" fmla="val 0"/>
            </a:avLst>
          </a:prstGeom>
          <a:noFill/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lt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5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信息反馈内容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3"/>
          <p:cNvSpPr txBox="1"/>
          <p:nvPr>
            <p:custDataLst>
              <p:tags r:id="rId20"/>
            </p:custDataLst>
          </p:nvPr>
        </p:nvSpPr>
        <p:spPr>
          <a:xfrm>
            <a:off x="4684395" y="4102100"/>
            <a:ext cx="3671570" cy="49847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先期人员汇报现场情况，并持续反馈事态、处置进展等。</a:t>
            </a:r>
            <a:endParaRPr lang="zh-CN" altLang="en-US" sz="9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21"/>
            </p:custDataLst>
          </p:nvPr>
        </p:nvSpPr>
        <p:spPr>
          <a:xfrm>
            <a:off x="495300" y="96440"/>
            <a:ext cx="8143875" cy="675084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响应启动</a:t>
            </a:r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2"/>
    </p:custData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42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等腰三角形 42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Title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95300" y="847725"/>
            <a:ext cx="8143875" cy="347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 anchorCtr="0">
            <a:normAutofit fontScale="90000" lnSpcReduction="10000"/>
          </a:bodyPr>
          <a:lstStyle/>
          <a:p>
            <a:pPr algn="ctr">
              <a:lnSpc>
                <a:spcPct val="120000"/>
              </a:lnSpc>
              <a:buSzPct val="25000"/>
            </a:pPr>
            <a:r>
              <a:rPr lang="zh-CN" altLang="en-US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全面应对与安全保障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Shape1"/>
          <p:cNvSpPr/>
          <p:nvPr>
            <p:custDataLst>
              <p:tags r:id="rId5"/>
            </p:custDataLst>
          </p:nvPr>
        </p:nvSpPr>
        <p:spPr>
          <a:xfrm>
            <a:off x="685165" y="2533650"/>
            <a:ext cx="2078355" cy="476250"/>
          </a:xfrm>
          <a:custGeom>
            <a:avLst/>
            <a:gdLst>
              <a:gd name="connsiteX0" fmla="*/ 840013 w 2330891"/>
              <a:gd name="connsiteY0" fmla="*/ 497979 h 635128"/>
              <a:gd name="connsiteX1" fmla="*/ 859718 w 2330891"/>
              <a:gd name="connsiteY1" fmla="*/ 501709 h 635128"/>
              <a:gd name="connsiteX2" fmla="*/ 899615 w 2330891"/>
              <a:gd name="connsiteY2" fmla="*/ 626518 h 635128"/>
              <a:gd name="connsiteX3" fmla="*/ 867486 w 2330891"/>
              <a:gd name="connsiteY3" fmla="*/ 627577 h 635128"/>
              <a:gd name="connsiteX4" fmla="*/ 819645 w 2330891"/>
              <a:gd name="connsiteY4" fmla="*/ 507887 h 635128"/>
              <a:gd name="connsiteX5" fmla="*/ 840013 w 2330891"/>
              <a:gd name="connsiteY5" fmla="*/ 497979 h 635128"/>
              <a:gd name="connsiteX6" fmla="*/ 764881 w 2330891"/>
              <a:gd name="connsiteY6" fmla="*/ 496967 h 635128"/>
              <a:gd name="connsiteX7" fmla="*/ 797401 w 2330891"/>
              <a:gd name="connsiteY7" fmla="*/ 536663 h 635128"/>
              <a:gd name="connsiteX8" fmla="*/ 818585 w 2330891"/>
              <a:gd name="connsiteY8" fmla="*/ 628460 h 635128"/>
              <a:gd name="connsiteX9" fmla="*/ 764036 w 2330891"/>
              <a:gd name="connsiteY9" fmla="*/ 606923 h 635128"/>
              <a:gd name="connsiteX10" fmla="*/ 732437 w 2330891"/>
              <a:gd name="connsiteY10" fmla="*/ 498707 h 635128"/>
              <a:gd name="connsiteX11" fmla="*/ 764881 w 2330891"/>
              <a:gd name="connsiteY11" fmla="*/ 496967 h 635128"/>
              <a:gd name="connsiteX12" fmla="*/ 497294 w 2330891"/>
              <a:gd name="connsiteY12" fmla="*/ 482113 h 635128"/>
              <a:gd name="connsiteX13" fmla="*/ 680536 w 2330891"/>
              <a:gd name="connsiteY13" fmla="*/ 490411 h 635128"/>
              <a:gd name="connsiteX14" fmla="*/ 707369 w 2330891"/>
              <a:gd name="connsiteY14" fmla="*/ 556964 h 635128"/>
              <a:gd name="connsiteX15" fmla="*/ 725905 w 2330891"/>
              <a:gd name="connsiteY15" fmla="*/ 633049 h 635128"/>
              <a:gd name="connsiteX16" fmla="*/ 538074 w 2330891"/>
              <a:gd name="connsiteY16" fmla="*/ 625811 h 635128"/>
              <a:gd name="connsiteX17" fmla="*/ 537897 w 2330891"/>
              <a:gd name="connsiteY17" fmla="*/ 625811 h 635128"/>
              <a:gd name="connsiteX18" fmla="*/ 487938 w 2330891"/>
              <a:gd name="connsiteY18" fmla="*/ 487586 h 635128"/>
              <a:gd name="connsiteX19" fmla="*/ 497294 w 2330891"/>
              <a:gd name="connsiteY19" fmla="*/ 482113 h 635128"/>
              <a:gd name="connsiteX20" fmla="*/ 446607 w 2330891"/>
              <a:gd name="connsiteY20" fmla="*/ 473992 h 635128"/>
              <a:gd name="connsiteX21" fmla="*/ 459692 w 2330891"/>
              <a:gd name="connsiteY21" fmla="*/ 488998 h 635128"/>
              <a:gd name="connsiteX22" fmla="*/ 482465 w 2330891"/>
              <a:gd name="connsiteY22" fmla="*/ 618396 h 635128"/>
              <a:gd name="connsiteX23" fmla="*/ 420149 w 2330891"/>
              <a:gd name="connsiteY23" fmla="*/ 477523 h 635128"/>
              <a:gd name="connsiteX24" fmla="*/ 446607 w 2330891"/>
              <a:gd name="connsiteY24" fmla="*/ 473992 h 635128"/>
              <a:gd name="connsiteX25" fmla="*/ 364873 w 2330891"/>
              <a:gd name="connsiteY25" fmla="*/ 462937 h 635128"/>
              <a:gd name="connsiteX26" fmla="*/ 380960 w 2330891"/>
              <a:gd name="connsiteY26" fmla="*/ 475227 h 635128"/>
              <a:gd name="connsiteX27" fmla="*/ 416443 w 2330891"/>
              <a:gd name="connsiteY27" fmla="*/ 616102 h 635128"/>
              <a:gd name="connsiteX28" fmla="*/ 416266 w 2330891"/>
              <a:gd name="connsiteY28" fmla="*/ 616102 h 635128"/>
              <a:gd name="connsiteX29" fmla="*/ 340710 w 2330891"/>
              <a:gd name="connsiteY29" fmla="*/ 469049 h 635128"/>
              <a:gd name="connsiteX30" fmla="*/ 364873 w 2330891"/>
              <a:gd name="connsiteY30" fmla="*/ 462937 h 635128"/>
              <a:gd name="connsiteX31" fmla="*/ 1391437 w 2330891"/>
              <a:gd name="connsiteY31" fmla="*/ 458810 h 635128"/>
              <a:gd name="connsiteX32" fmla="*/ 1433276 w 2330891"/>
              <a:gd name="connsiteY32" fmla="*/ 588915 h 635128"/>
              <a:gd name="connsiteX33" fmla="*/ 942159 w 2330891"/>
              <a:gd name="connsiteY33" fmla="*/ 632166 h 635128"/>
              <a:gd name="connsiteX34" fmla="*/ 942159 w 2330891"/>
              <a:gd name="connsiteY34" fmla="*/ 631990 h 635128"/>
              <a:gd name="connsiteX35" fmla="*/ 898026 w 2330891"/>
              <a:gd name="connsiteY35" fmla="*/ 498707 h 635128"/>
              <a:gd name="connsiteX36" fmla="*/ 1391437 w 2330891"/>
              <a:gd name="connsiteY36" fmla="*/ 458810 h 635128"/>
              <a:gd name="connsiteX37" fmla="*/ 1441572 w 2330891"/>
              <a:gd name="connsiteY37" fmla="*/ 455810 h 635128"/>
              <a:gd name="connsiteX38" fmla="*/ 1469464 w 2330891"/>
              <a:gd name="connsiteY38" fmla="*/ 585032 h 635128"/>
              <a:gd name="connsiteX39" fmla="*/ 1441572 w 2330891"/>
              <a:gd name="connsiteY39" fmla="*/ 455810 h 635128"/>
              <a:gd name="connsiteX40" fmla="*/ 1494885 w 2330891"/>
              <a:gd name="connsiteY40" fmla="*/ 445041 h 635128"/>
              <a:gd name="connsiteX41" fmla="*/ 1547139 w 2330891"/>
              <a:gd name="connsiteY41" fmla="*/ 566143 h 635128"/>
              <a:gd name="connsiteX42" fmla="*/ 1522248 w 2330891"/>
              <a:gd name="connsiteY42" fmla="*/ 570910 h 635128"/>
              <a:gd name="connsiteX43" fmla="*/ 1494885 w 2330891"/>
              <a:gd name="connsiteY43" fmla="*/ 445041 h 635128"/>
              <a:gd name="connsiteX44" fmla="*/ 2253228 w 2330891"/>
              <a:gd name="connsiteY44" fmla="*/ 379790 h 635128"/>
              <a:gd name="connsiteX45" fmla="*/ 2253274 w 2330891"/>
              <a:gd name="connsiteY45" fmla="*/ 379900 h 635128"/>
              <a:gd name="connsiteX46" fmla="*/ 2253097 w 2330891"/>
              <a:gd name="connsiteY46" fmla="*/ 379900 h 635128"/>
              <a:gd name="connsiteX47" fmla="*/ 8500 w 2330891"/>
              <a:gd name="connsiteY47" fmla="*/ 349376 h 635128"/>
              <a:gd name="connsiteX48" fmla="*/ 76894 w 2330891"/>
              <a:gd name="connsiteY48" fmla="*/ 388592 h 635128"/>
              <a:gd name="connsiteX49" fmla="*/ 300990 w 2330891"/>
              <a:gd name="connsiteY49" fmla="*/ 453162 h 635128"/>
              <a:gd name="connsiteX50" fmla="*/ 355186 w 2330891"/>
              <a:gd name="connsiteY50" fmla="*/ 612395 h 635128"/>
              <a:gd name="connsiteX51" fmla="*/ 218549 w 2330891"/>
              <a:gd name="connsiteY51" fmla="*/ 589623 h 635128"/>
              <a:gd name="connsiteX52" fmla="*/ 67082 w 2330891"/>
              <a:gd name="connsiteY52" fmla="*/ 472758 h 635128"/>
              <a:gd name="connsiteX53" fmla="*/ 0 w 2330891"/>
              <a:gd name="connsiteY53" fmla="*/ 360305 h 635128"/>
              <a:gd name="connsiteX54" fmla="*/ 8650 w 2330891"/>
              <a:gd name="connsiteY54" fmla="*/ 349184 h 635128"/>
              <a:gd name="connsiteX55" fmla="*/ 8500 w 2330891"/>
              <a:gd name="connsiteY55" fmla="*/ 349376 h 635128"/>
              <a:gd name="connsiteX56" fmla="*/ 8473 w 2330891"/>
              <a:gd name="connsiteY56" fmla="*/ 349361 h 635128"/>
              <a:gd name="connsiteX57" fmla="*/ 2013542 w 2330891"/>
              <a:gd name="connsiteY57" fmla="*/ 327823 h 635128"/>
              <a:gd name="connsiteX58" fmla="*/ 2064736 w 2330891"/>
              <a:gd name="connsiteY58" fmla="*/ 469402 h 635128"/>
              <a:gd name="connsiteX59" fmla="*/ 1581917 w 2330891"/>
              <a:gd name="connsiteY59" fmla="*/ 570910 h 635128"/>
              <a:gd name="connsiteX60" fmla="*/ 1581741 w 2330891"/>
              <a:gd name="connsiteY60" fmla="*/ 571086 h 635128"/>
              <a:gd name="connsiteX61" fmla="*/ 1543256 w 2330891"/>
              <a:gd name="connsiteY61" fmla="*/ 436567 h 635128"/>
              <a:gd name="connsiteX62" fmla="*/ 2013542 w 2330891"/>
              <a:gd name="connsiteY62" fmla="*/ 327823 h 635128"/>
              <a:gd name="connsiteX63" fmla="*/ 2041080 w 2330891"/>
              <a:gd name="connsiteY63" fmla="*/ 312818 h 635128"/>
              <a:gd name="connsiteX64" fmla="*/ 2099512 w 2330891"/>
              <a:gd name="connsiteY64" fmla="*/ 469933 h 635128"/>
              <a:gd name="connsiteX65" fmla="*/ 2041080 w 2330891"/>
              <a:gd name="connsiteY65" fmla="*/ 312818 h 635128"/>
              <a:gd name="connsiteX66" fmla="*/ 2105382 w 2330891"/>
              <a:gd name="connsiteY66" fmla="*/ 296421 h 635128"/>
              <a:gd name="connsiteX67" fmla="*/ 2113989 w 2330891"/>
              <a:gd name="connsiteY67" fmla="*/ 299047 h 635128"/>
              <a:gd name="connsiteX68" fmla="*/ 2158652 w 2330891"/>
              <a:gd name="connsiteY68" fmla="*/ 440098 h 635128"/>
              <a:gd name="connsiteX69" fmla="*/ 2143470 w 2330891"/>
              <a:gd name="connsiteY69" fmla="*/ 444511 h 635128"/>
              <a:gd name="connsiteX70" fmla="*/ 2143470 w 2330891"/>
              <a:gd name="connsiteY70" fmla="*/ 444334 h 635128"/>
              <a:gd name="connsiteX71" fmla="*/ 2093334 w 2330891"/>
              <a:gd name="connsiteY71" fmla="*/ 303990 h 635128"/>
              <a:gd name="connsiteX72" fmla="*/ 2105382 w 2330891"/>
              <a:gd name="connsiteY72" fmla="*/ 296421 h 635128"/>
              <a:gd name="connsiteX73" fmla="*/ 2140292 w 2330891"/>
              <a:gd name="connsiteY73" fmla="*/ 284573 h 635128"/>
              <a:gd name="connsiteX74" fmla="*/ 2140336 w 2330891"/>
              <a:gd name="connsiteY74" fmla="*/ 284698 h 635128"/>
              <a:gd name="connsiteX75" fmla="*/ 2140292 w 2330891"/>
              <a:gd name="connsiteY75" fmla="*/ 284750 h 635128"/>
              <a:gd name="connsiteX76" fmla="*/ 2168185 w 2330891"/>
              <a:gd name="connsiteY76" fmla="*/ 264095 h 635128"/>
              <a:gd name="connsiteX77" fmla="*/ 2178070 w 2330891"/>
              <a:gd name="connsiteY77" fmla="*/ 269744 h 635128"/>
              <a:gd name="connsiteX78" fmla="*/ 2221674 w 2330891"/>
              <a:gd name="connsiteY78" fmla="*/ 387845 h 635128"/>
              <a:gd name="connsiteX79" fmla="*/ 2187780 w 2330891"/>
              <a:gd name="connsiteY79" fmla="*/ 419268 h 635128"/>
              <a:gd name="connsiteX80" fmla="*/ 2140336 w 2330891"/>
              <a:gd name="connsiteY80" fmla="*/ 284698 h 635128"/>
              <a:gd name="connsiteX81" fmla="*/ 2153047 w 2330891"/>
              <a:gd name="connsiteY81" fmla="*/ 269788 h 635128"/>
              <a:gd name="connsiteX82" fmla="*/ 2168185 w 2330891"/>
              <a:gd name="connsiteY82" fmla="*/ 264095 h 635128"/>
              <a:gd name="connsiteX83" fmla="*/ 2318944 w 2330891"/>
              <a:gd name="connsiteY83" fmla="*/ 0 h 635128"/>
              <a:gd name="connsiteX84" fmla="*/ 2279248 w 2330891"/>
              <a:gd name="connsiteY84" fmla="*/ 358051 h 635128"/>
              <a:gd name="connsiteX85" fmla="*/ 2253228 w 2330891"/>
              <a:gd name="connsiteY85" fmla="*/ 379790 h 635128"/>
              <a:gd name="connsiteX86" fmla="*/ 2225690 w 2330891"/>
              <a:gd name="connsiteY86" fmla="*/ 313545 h 635128"/>
              <a:gd name="connsiteX87" fmla="*/ 2196253 w 2330891"/>
              <a:gd name="connsiteY87" fmla="*/ 242557 h 635128"/>
              <a:gd name="connsiteX88" fmla="*/ 2318944 w 2330891"/>
              <a:gd name="connsiteY88" fmla="*/ 0 h 63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330891" h="635128">
                <a:moveTo>
                  <a:pt x="840013" y="497979"/>
                </a:moveTo>
                <a:cubicBezTo>
                  <a:pt x="846522" y="497384"/>
                  <a:pt x="852922" y="499061"/>
                  <a:pt x="859718" y="501709"/>
                </a:cubicBezTo>
                <a:cubicBezTo>
                  <a:pt x="881962" y="540017"/>
                  <a:pt x="888317" y="583797"/>
                  <a:pt x="899615" y="626518"/>
                </a:cubicBezTo>
                <a:cubicBezTo>
                  <a:pt x="883550" y="635168"/>
                  <a:pt x="872782" y="635521"/>
                  <a:pt x="867486" y="627577"/>
                </a:cubicBezTo>
                <a:cubicBezTo>
                  <a:pt x="842594" y="590505"/>
                  <a:pt x="830590" y="548490"/>
                  <a:pt x="819645" y="507887"/>
                </a:cubicBezTo>
                <a:cubicBezTo>
                  <a:pt x="826883" y="501444"/>
                  <a:pt x="833503" y="498575"/>
                  <a:pt x="840013" y="497979"/>
                </a:cubicBezTo>
                <a:close/>
                <a:moveTo>
                  <a:pt x="764881" y="496967"/>
                </a:moveTo>
                <a:cubicBezTo>
                  <a:pt x="789226" y="497141"/>
                  <a:pt x="791973" y="504886"/>
                  <a:pt x="797401" y="536663"/>
                </a:cubicBezTo>
                <a:cubicBezTo>
                  <a:pt x="802697" y="567203"/>
                  <a:pt x="826706" y="592977"/>
                  <a:pt x="818585" y="628460"/>
                </a:cubicBezTo>
                <a:cubicBezTo>
                  <a:pt x="792988" y="640641"/>
                  <a:pt x="771451" y="635875"/>
                  <a:pt x="764036" y="606923"/>
                </a:cubicBezTo>
                <a:cubicBezTo>
                  <a:pt x="755034" y="571616"/>
                  <a:pt x="736321" y="539134"/>
                  <a:pt x="732437" y="498707"/>
                </a:cubicBezTo>
                <a:cubicBezTo>
                  <a:pt x="746251" y="497692"/>
                  <a:pt x="756766" y="496909"/>
                  <a:pt x="764881" y="496967"/>
                </a:cubicBezTo>
                <a:close/>
                <a:moveTo>
                  <a:pt x="497294" y="482113"/>
                </a:moveTo>
                <a:cubicBezTo>
                  <a:pt x="558022" y="484761"/>
                  <a:pt x="618573" y="487586"/>
                  <a:pt x="680536" y="490411"/>
                </a:cubicBezTo>
                <a:cubicBezTo>
                  <a:pt x="693776" y="511595"/>
                  <a:pt x="701014" y="534190"/>
                  <a:pt x="707369" y="556964"/>
                </a:cubicBezTo>
                <a:cubicBezTo>
                  <a:pt x="713725" y="579736"/>
                  <a:pt x="718667" y="602685"/>
                  <a:pt x="725905" y="633049"/>
                </a:cubicBezTo>
                <a:cubicBezTo>
                  <a:pt x="661294" y="635874"/>
                  <a:pt x="599860" y="637639"/>
                  <a:pt x="538074" y="625811"/>
                </a:cubicBezTo>
                <a:lnTo>
                  <a:pt x="537897" y="625811"/>
                </a:lnTo>
                <a:cubicBezTo>
                  <a:pt x="513183" y="580972"/>
                  <a:pt x="503297" y="532778"/>
                  <a:pt x="487938" y="487586"/>
                </a:cubicBezTo>
                <a:cubicBezTo>
                  <a:pt x="494117" y="483878"/>
                  <a:pt x="495705" y="482113"/>
                  <a:pt x="497294" y="482113"/>
                </a:cubicBezTo>
                <a:close/>
                <a:moveTo>
                  <a:pt x="446607" y="473992"/>
                </a:moveTo>
                <a:cubicBezTo>
                  <a:pt x="453602" y="475846"/>
                  <a:pt x="458368" y="480789"/>
                  <a:pt x="459692" y="488998"/>
                </a:cubicBezTo>
                <a:cubicBezTo>
                  <a:pt x="466577" y="532071"/>
                  <a:pt x="487231" y="572498"/>
                  <a:pt x="482465" y="618396"/>
                </a:cubicBezTo>
                <a:cubicBezTo>
                  <a:pt x="452984" y="575146"/>
                  <a:pt x="429505" y="529777"/>
                  <a:pt x="420149" y="477523"/>
                </a:cubicBezTo>
                <a:cubicBezTo>
                  <a:pt x="430388" y="473374"/>
                  <a:pt x="439612" y="472138"/>
                  <a:pt x="446607" y="473992"/>
                </a:cubicBezTo>
                <a:close/>
                <a:moveTo>
                  <a:pt x="364873" y="462937"/>
                </a:moveTo>
                <a:cubicBezTo>
                  <a:pt x="371956" y="463488"/>
                  <a:pt x="377694" y="467107"/>
                  <a:pt x="380960" y="475227"/>
                </a:cubicBezTo>
                <a:cubicBezTo>
                  <a:pt x="399142" y="520244"/>
                  <a:pt x="418914" y="565083"/>
                  <a:pt x="416443" y="616102"/>
                </a:cubicBezTo>
                <a:lnTo>
                  <a:pt x="416266" y="616102"/>
                </a:lnTo>
                <a:cubicBezTo>
                  <a:pt x="373722" y="574970"/>
                  <a:pt x="359246" y="521479"/>
                  <a:pt x="340710" y="469049"/>
                </a:cubicBezTo>
                <a:cubicBezTo>
                  <a:pt x="349360" y="464900"/>
                  <a:pt x="357789" y="462385"/>
                  <a:pt x="364873" y="462937"/>
                </a:cubicBezTo>
                <a:close/>
                <a:moveTo>
                  <a:pt x="1391437" y="458810"/>
                </a:moveTo>
                <a:cubicBezTo>
                  <a:pt x="1423567" y="500825"/>
                  <a:pt x="1415799" y="546195"/>
                  <a:pt x="1433276" y="588915"/>
                </a:cubicBezTo>
                <a:cubicBezTo>
                  <a:pt x="1268746" y="618750"/>
                  <a:pt x="1106335" y="622280"/>
                  <a:pt x="942159" y="632166"/>
                </a:cubicBezTo>
                <a:lnTo>
                  <a:pt x="942159" y="631990"/>
                </a:lnTo>
                <a:cubicBezTo>
                  <a:pt x="925565" y="584149"/>
                  <a:pt x="906852" y="546370"/>
                  <a:pt x="898026" y="498707"/>
                </a:cubicBezTo>
                <a:cubicBezTo>
                  <a:pt x="1066262" y="488115"/>
                  <a:pt x="1231674" y="488821"/>
                  <a:pt x="1391437" y="458810"/>
                </a:cubicBezTo>
                <a:close/>
                <a:moveTo>
                  <a:pt x="1441572" y="455810"/>
                </a:moveTo>
                <a:cubicBezTo>
                  <a:pt x="1473524" y="484055"/>
                  <a:pt x="1490294" y="558729"/>
                  <a:pt x="1469464" y="585032"/>
                </a:cubicBezTo>
                <a:cubicBezTo>
                  <a:pt x="1462932" y="540546"/>
                  <a:pt x="1436275" y="502768"/>
                  <a:pt x="1441572" y="455810"/>
                </a:cubicBezTo>
                <a:close/>
                <a:moveTo>
                  <a:pt x="1494885" y="445041"/>
                </a:moveTo>
                <a:cubicBezTo>
                  <a:pt x="1539548" y="475052"/>
                  <a:pt x="1526308" y="528188"/>
                  <a:pt x="1547139" y="566143"/>
                </a:cubicBezTo>
                <a:cubicBezTo>
                  <a:pt x="1537782" y="576559"/>
                  <a:pt x="1524896" y="579913"/>
                  <a:pt x="1522248" y="570910"/>
                </a:cubicBezTo>
                <a:cubicBezTo>
                  <a:pt x="1510067" y="530130"/>
                  <a:pt x="1485352" y="492353"/>
                  <a:pt x="1494885" y="445041"/>
                </a:cubicBezTo>
                <a:close/>
                <a:moveTo>
                  <a:pt x="2253228" y="379790"/>
                </a:moveTo>
                <a:lnTo>
                  <a:pt x="2253274" y="379900"/>
                </a:lnTo>
                <a:lnTo>
                  <a:pt x="2253097" y="379900"/>
                </a:lnTo>
                <a:close/>
                <a:moveTo>
                  <a:pt x="8500" y="349376"/>
                </a:moveTo>
                <a:lnTo>
                  <a:pt x="76894" y="388592"/>
                </a:lnTo>
                <a:cubicBezTo>
                  <a:pt x="147372" y="421882"/>
                  <a:pt x="223536" y="438863"/>
                  <a:pt x="300990" y="453162"/>
                </a:cubicBezTo>
                <a:cubicBezTo>
                  <a:pt x="318997" y="505945"/>
                  <a:pt x="336473" y="557317"/>
                  <a:pt x="355186" y="612395"/>
                </a:cubicBezTo>
                <a:cubicBezTo>
                  <a:pt x="305050" y="617162"/>
                  <a:pt x="262505" y="598272"/>
                  <a:pt x="218549" y="589623"/>
                </a:cubicBezTo>
                <a:cubicBezTo>
                  <a:pt x="149171" y="575853"/>
                  <a:pt x="101330" y="533132"/>
                  <a:pt x="67082" y="472758"/>
                </a:cubicBezTo>
                <a:cubicBezTo>
                  <a:pt x="45546" y="434803"/>
                  <a:pt x="22420" y="397730"/>
                  <a:pt x="0" y="360305"/>
                </a:cubicBezTo>
                <a:close/>
                <a:moveTo>
                  <a:pt x="8650" y="349184"/>
                </a:moveTo>
                <a:lnTo>
                  <a:pt x="8500" y="349376"/>
                </a:lnTo>
                <a:lnTo>
                  <a:pt x="8473" y="349361"/>
                </a:lnTo>
                <a:close/>
                <a:moveTo>
                  <a:pt x="2013542" y="327823"/>
                </a:moveTo>
                <a:cubicBezTo>
                  <a:pt x="2041787" y="375663"/>
                  <a:pt x="2048671" y="424563"/>
                  <a:pt x="2064736" y="469402"/>
                </a:cubicBezTo>
                <a:cubicBezTo>
                  <a:pt x="2001361" y="503474"/>
                  <a:pt x="1676716" y="563319"/>
                  <a:pt x="1581917" y="570910"/>
                </a:cubicBezTo>
                <a:lnTo>
                  <a:pt x="1581741" y="571086"/>
                </a:lnTo>
                <a:cubicBezTo>
                  <a:pt x="1570266" y="526246"/>
                  <a:pt x="1549435" y="487232"/>
                  <a:pt x="1543256" y="436567"/>
                </a:cubicBezTo>
                <a:cubicBezTo>
                  <a:pt x="1700725" y="404614"/>
                  <a:pt x="1859075" y="376546"/>
                  <a:pt x="2013542" y="327823"/>
                </a:cubicBezTo>
                <a:close/>
                <a:moveTo>
                  <a:pt x="2041080" y="312818"/>
                </a:moveTo>
                <a:cubicBezTo>
                  <a:pt x="2086626" y="336121"/>
                  <a:pt x="2112929" y="408147"/>
                  <a:pt x="2099512" y="469933"/>
                </a:cubicBezTo>
                <a:cubicBezTo>
                  <a:pt x="2078858" y="414325"/>
                  <a:pt x="2061558" y="368073"/>
                  <a:pt x="2041080" y="312818"/>
                </a:cubicBezTo>
                <a:close/>
                <a:moveTo>
                  <a:pt x="2105382" y="296421"/>
                </a:moveTo>
                <a:cubicBezTo>
                  <a:pt x="2109354" y="295649"/>
                  <a:pt x="2112753" y="296576"/>
                  <a:pt x="2113989" y="299047"/>
                </a:cubicBezTo>
                <a:cubicBezTo>
                  <a:pt x="2136232" y="343886"/>
                  <a:pt x="2154415" y="390138"/>
                  <a:pt x="2158652" y="440098"/>
                </a:cubicBezTo>
                <a:cubicBezTo>
                  <a:pt x="2153532" y="441686"/>
                  <a:pt x="2148589" y="443098"/>
                  <a:pt x="2143470" y="444511"/>
                </a:cubicBezTo>
                <a:lnTo>
                  <a:pt x="2143470" y="444334"/>
                </a:lnTo>
                <a:cubicBezTo>
                  <a:pt x="2126699" y="397200"/>
                  <a:pt x="2109752" y="350065"/>
                  <a:pt x="2093334" y="303990"/>
                </a:cubicBezTo>
                <a:cubicBezTo>
                  <a:pt x="2096865" y="299665"/>
                  <a:pt x="2101410" y="297193"/>
                  <a:pt x="2105382" y="296421"/>
                </a:cubicBezTo>
                <a:close/>
                <a:moveTo>
                  <a:pt x="2140292" y="284573"/>
                </a:moveTo>
                <a:lnTo>
                  <a:pt x="2140336" y="284698"/>
                </a:lnTo>
                <a:lnTo>
                  <a:pt x="2140292" y="284750"/>
                </a:lnTo>
                <a:close/>
                <a:moveTo>
                  <a:pt x="2168185" y="264095"/>
                </a:moveTo>
                <a:cubicBezTo>
                  <a:pt x="2172068" y="266214"/>
                  <a:pt x="2176658" y="267096"/>
                  <a:pt x="2178070" y="269744"/>
                </a:cubicBezTo>
                <a:cubicBezTo>
                  <a:pt x="2198372" y="306993"/>
                  <a:pt x="2211436" y="346890"/>
                  <a:pt x="2221674" y="387845"/>
                </a:cubicBezTo>
                <a:cubicBezTo>
                  <a:pt x="2228029" y="413618"/>
                  <a:pt x="2214084" y="420857"/>
                  <a:pt x="2187780" y="419268"/>
                </a:cubicBezTo>
                <a:lnTo>
                  <a:pt x="2140336" y="284698"/>
                </a:lnTo>
                <a:lnTo>
                  <a:pt x="2153047" y="269788"/>
                </a:lnTo>
                <a:cubicBezTo>
                  <a:pt x="2157681" y="266611"/>
                  <a:pt x="2162712" y="264978"/>
                  <a:pt x="2168185" y="264095"/>
                </a:cubicBezTo>
                <a:close/>
                <a:moveTo>
                  <a:pt x="2318944" y="0"/>
                </a:moveTo>
                <a:cubicBezTo>
                  <a:pt x="2341805" y="127590"/>
                  <a:pt x="2333580" y="292077"/>
                  <a:pt x="2279248" y="358051"/>
                </a:cubicBezTo>
                <a:lnTo>
                  <a:pt x="2253228" y="379790"/>
                </a:lnTo>
                <a:lnTo>
                  <a:pt x="2225690" y="313545"/>
                </a:lnTo>
                <a:cubicBezTo>
                  <a:pt x="2216290" y="290927"/>
                  <a:pt x="2206580" y="267536"/>
                  <a:pt x="2196253" y="242557"/>
                </a:cubicBezTo>
                <a:cubicBezTo>
                  <a:pt x="2268985" y="183242"/>
                  <a:pt x="2286109" y="91267"/>
                  <a:pt x="231894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5840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Number1"/>
          <p:cNvSpPr/>
          <p:nvPr>
            <p:custDataLst>
              <p:tags r:id="rId6"/>
            </p:custDataLst>
          </p:nvPr>
        </p:nvSpPr>
        <p:spPr>
          <a:xfrm>
            <a:off x="2799715" y="1407160"/>
            <a:ext cx="387350" cy="410845"/>
          </a:xfrm>
          <a:custGeom>
            <a:avLst/>
            <a:gdLst>
              <a:gd name="connsiteX0" fmla="*/ 507286 w 516701"/>
              <a:gd name="connsiteY0" fmla="*/ 318704 h 547694"/>
              <a:gd name="connsiteX1" fmla="*/ 480289 w 516701"/>
              <a:gd name="connsiteY1" fmla="*/ 409856 h 547694"/>
              <a:gd name="connsiteX2" fmla="*/ 361983 w 516701"/>
              <a:gd name="connsiteY2" fmla="*/ 528480 h 547694"/>
              <a:gd name="connsiteX3" fmla="*/ 331175 w 516701"/>
              <a:gd name="connsiteY3" fmla="*/ 536261 h 547694"/>
              <a:gd name="connsiteX4" fmla="*/ 249234 w 516701"/>
              <a:gd name="connsiteY4" fmla="*/ 547695 h 547694"/>
              <a:gd name="connsiteX5" fmla="*/ 169357 w 516701"/>
              <a:gd name="connsiteY5" fmla="*/ 534038 h 547694"/>
              <a:gd name="connsiteX6" fmla="*/ 79317 w 516701"/>
              <a:gd name="connsiteY6" fmla="*/ 459402 h 547694"/>
              <a:gd name="connsiteX7" fmla="*/ 72012 w 516701"/>
              <a:gd name="connsiteY7" fmla="*/ 445268 h 547694"/>
              <a:gd name="connsiteX8" fmla="*/ 42316 w 516701"/>
              <a:gd name="connsiteY8" fmla="*/ 391752 h 547694"/>
              <a:gd name="connsiteX9" fmla="*/ 75 w 516701"/>
              <a:gd name="connsiteY9" fmla="*/ 258836 h 547694"/>
              <a:gd name="connsiteX10" fmla="*/ 20084 w 516701"/>
              <a:gd name="connsiteY10" fmla="*/ 180070 h 547694"/>
              <a:gd name="connsiteX11" fmla="*/ 163958 w 516701"/>
              <a:gd name="connsiteY11" fmla="*/ 40802 h 547694"/>
              <a:gd name="connsiteX12" fmla="*/ 216521 w 516701"/>
              <a:gd name="connsiteY12" fmla="*/ 28892 h 547694"/>
              <a:gd name="connsiteX13" fmla="*/ 235736 w 516701"/>
              <a:gd name="connsiteY13" fmla="*/ 22381 h 547694"/>
              <a:gd name="connsiteX14" fmla="*/ 364206 w 516701"/>
              <a:gd name="connsiteY14" fmla="*/ 9836 h 547694"/>
              <a:gd name="connsiteX15" fmla="*/ 492994 w 516701"/>
              <a:gd name="connsiteY15" fmla="*/ 117662 h 547694"/>
              <a:gd name="connsiteX16" fmla="*/ 515702 w 516701"/>
              <a:gd name="connsiteY16" fmla="*/ 201667 h 547694"/>
              <a:gd name="connsiteX17" fmla="*/ 507127 w 516701"/>
              <a:gd name="connsiteY17" fmla="*/ 318386 h 547694"/>
              <a:gd name="connsiteX18" fmla="*/ 401365 w 516701"/>
              <a:gd name="connsiteY18" fmla="*/ 62875 h 547694"/>
              <a:gd name="connsiteX19" fmla="*/ 381198 w 516701"/>
              <a:gd name="connsiteY19" fmla="*/ 56682 h 547694"/>
              <a:gd name="connsiteX20" fmla="*/ 401842 w 516701"/>
              <a:gd name="connsiteY20" fmla="*/ 62716 h 547694"/>
              <a:gd name="connsiteX21" fmla="*/ 402636 w 516701"/>
              <a:gd name="connsiteY21" fmla="*/ 68751 h 547694"/>
              <a:gd name="connsiteX22" fmla="*/ 423121 w 516701"/>
              <a:gd name="connsiteY22" fmla="*/ 90030 h 547694"/>
              <a:gd name="connsiteX23" fmla="*/ 489024 w 516701"/>
              <a:gd name="connsiteY23" fmla="*/ 203414 h 547694"/>
              <a:gd name="connsiteX24" fmla="*/ 494740 w 516701"/>
              <a:gd name="connsiteY24" fmla="*/ 228346 h 547694"/>
              <a:gd name="connsiteX25" fmla="*/ 490135 w 516701"/>
              <a:gd name="connsiteY25" fmla="*/ 173242 h 547694"/>
              <a:gd name="connsiteX26" fmla="*/ 401365 w 516701"/>
              <a:gd name="connsiteY26" fmla="*/ 63034 h 547694"/>
              <a:gd name="connsiteX27" fmla="*/ 174439 w 516701"/>
              <a:gd name="connsiteY27" fmla="*/ 53347 h 547694"/>
              <a:gd name="connsiteX28" fmla="*/ 157447 w 516701"/>
              <a:gd name="connsiteY28" fmla="*/ 60017 h 547694"/>
              <a:gd name="connsiteX29" fmla="*/ 26595 w 516701"/>
              <a:gd name="connsiteY29" fmla="*/ 200873 h 547694"/>
              <a:gd name="connsiteX30" fmla="*/ 17384 w 516701"/>
              <a:gd name="connsiteY30" fmla="*/ 304253 h 547694"/>
              <a:gd name="connsiteX31" fmla="*/ 38664 w 516701"/>
              <a:gd name="connsiteY31" fmla="*/ 357769 h 547694"/>
              <a:gd name="connsiteX32" fmla="*/ 50732 w 516701"/>
              <a:gd name="connsiteY32" fmla="*/ 181658 h 547694"/>
              <a:gd name="connsiteX33" fmla="*/ 174439 w 516701"/>
              <a:gd name="connsiteY33" fmla="*/ 53506 h 547694"/>
              <a:gd name="connsiteX34" fmla="*/ 79317 w 516701"/>
              <a:gd name="connsiteY34" fmla="*/ 433041 h 547694"/>
              <a:gd name="connsiteX35" fmla="*/ 246217 w 516701"/>
              <a:gd name="connsiteY35" fmla="*/ 533562 h 547694"/>
              <a:gd name="connsiteX36" fmla="*/ 79317 w 516701"/>
              <a:gd name="connsiteY36" fmla="*/ 433041 h 547694"/>
              <a:gd name="connsiteX37" fmla="*/ 250028 w 516701"/>
              <a:gd name="connsiteY37" fmla="*/ 29051 h 547694"/>
              <a:gd name="connsiteX38" fmla="*/ 315136 w 516701"/>
              <a:gd name="connsiteY38" fmla="*/ 23969 h 547694"/>
              <a:gd name="connsiteX39" fmla="*/ 377704 w 516701"/>
              <a:gd name="connsiteY39" fmla="*/ 33973 h 547694"/>
              <a:gd name="connsiteX40" fmla="*/ 249869 w 516701"/>
              <a:gd name="connsiteY40" fmla="*/ 29051 h 547694"/>
              <a:gd name="connsiteX41" fmla="*/ 299256 w 516701"/>
              <a:gd name="connsiteY41" fmla="*/ 482904 h 547694"/>
              <a:gd name="connsiteX42" fmla="*/ 293539 w 516701"/>
              <a:gd name="connsiteY42" fmla="*/ 467183 h 547694"/>
              <a:gd name="connsiteX43" fmla="*/ 282582 w 516701"/>
              <a:gd name="connsiteY43" fmla="*/ 473852 h 547694"/>
              <a:gd name="connsiteX44" fmla="*/ 290999 w 516701"/>
              <a:gd name="connsiteY44" fmla="*/ 487351 h 547694"/>
              <a:gd name="connsiteX45" fmla="*/ 299256 w 516701"/>
              <a:gd name="connsiteY45" fmla="*/ 482904 h 547694"/>
              <a:gd name="connsiteX46" fmla="*/ 318312 w 516701"/>
              <a:gd name="connsiteY46" fmla="*/ 465912 h 547694"/>
              <a:gd name="connsiteX47" fmla="*/ 308467 w 516701"/>
              <a:gd name="connsiteY47" fmla="*/ 471470 h 547694"/>
              <a:gd name="connsiteX48" fmla="*/ 316566 w 516701"/>
              <a:gd name="connsiteY48" fmla="*/ 483222 h 547694"/>
              <a:gd name="connsiteX49" fmla="*/ 325617 w 516701"/>
              <a:gd name="connsiteY49" fmla="*/ 476076 h 547694"/>
              <a:gd name="connsiteX50" fmla="*/ 318312 w 516701"/>
              <a:gd name="connsiteY50" fmla="*/ 465754 h 547694"/>
              <a:gd name="connsiteX51" fmla="*/ 370876 w 516701"/>
              <a:gd name="connsiteY51" fmla="*/ 50806 h 547694"/>
              <a:gd name="connsiteX52" fmla="*/ 351660 w 516701"/>
              <a:gd name="connsiteY52" fmla="*/ 44931 h 547694"/>
              <a:gd name="connsiteX53" fmla="*/ 370876 w 516701"/>
              <a:gd name="connsiteY53" fmla="*/ 50806 h 5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16701" h="547694">
                <a:moveTo>
                  <a:pt x="507286" y="318704"/>
                </a:moveTo>
                <a:cubicBezTo>
                  <a:pt x="504427" y="344906"/>
                  <a:pt x="495376" y="378254"/>
                  <a:pt x="480289" y="409856"/>
                </a:cubicBezTo>
                <a:cubicBezTo>
                  <a:pt x="454881" y="463372"/>
                  <a:pt x="419151" y="506724"/>
                  <a:pt x="361983" y="528480"/>
                </a:cubicBezTo>
                <a:cubicBezTo>
                  <a:pt x="351978" y="532291"/>
                  <a:pt x="341656" y="534832"/>
                  <a:pt x="331175" y="536261"/>
                </a:cubicBezTo>
                <a:cubicBezTo>
                  <a:pt x="303861" y="539914"/>
                  <a:pt x="277183" y="547536"/>
                  <a:pt x="249234" y="547695"/>
                </a:cubicBezTo>
                <a:cubicBezTo>
                  <a:pt x="221602" y="547695"/>
                  <a:pt x="195559" y="543090"/>
                  <a:pt x="169357" y="534038"/>
                </a:cubicBezTo>
                <a:cubicBezTo>
                  <a:pt x="129815" y="520222"/>
                  <a:pt x="100596" y="494814"/>
                  <a:pt x="79317" y="459402"/>
                </a:cubicBezTo>
                <a:cubicBezTo>
                  <a:pt x="76617" y="454796"/>
                  <a:pt x="73282" y="450350"/>
                  <a:pt x="72012" y="445268"/>
                </a:cubicBezTo>
                <a:cubicBezTo>
                  <a:pt x="66613" y="424783"/>
                  <a:pt x="54544" y="408585"/>
                  <a:pt x="42316" y="391752"/>
                </a:cubicBezTo>
                <a:cubicBezTo>
                  <a:pt x="13732" y="352528"/>
                  <a:pt x="-1196" y="307905"/>
                  <a:pt x="75" y="258836"/>
                </a:cubicBezTo>
                <a:cubicBezTo>
                  <a:pt x="869" y="231204"/>
                  <a:pt x="9444" y="205161"/>
                  <a:pt x="20084" y="180070"/>
                </a:cubicBezTo>
                <a:cubicBezTo>
                  <a:pt x="48509" y="113850"/>
                  <a:pt x="96944" y="67639"/>
                  <a:pt x="163958" y="40802"/>
                </a:cubicBezTo>
                <a:cubicBezTo>
                  <a:pt x="180949" y="33973"/>
                  <a:pt x="198576" y="30639"/>
                  <a:pt x="216521" y="28892"/>
                </a:cubicBezTo>
                <a:cubicBezTo>
                  <a:pt x="223667" y="28257"/>
                  <a:pt x="229860" y="26192"/>
                  <a:pt x="235736" y="22381"/>
                </a:cubicBezTo>
                <a:cubicBezTo>
                  <a:pt x="276389" y="-3504"/>
                  <a:pt x="318948" y="-5886"/>
                  <a:pt x="364206" y="9836"/>
                </a:cubicBezTo>
                <a:cubicBezTo>
                  <a:pt x="421057" y="29686"/>
                  <a:pt x="464092" y="64940"/>
                  <a:pt x="492994" y="117662"/>
                </a:cubicBezTo>
                <a:cubicBezTo>
                  <a:pt x="507444" y="143864"/>
                  <a:pt x="513002" y="172289"/>
                  <a:pt x="515702" y="201667"/>
                </a:cubicBezTo>
                <a:cubicBezTo>
                  <a:pt x="519037" y="238192"/>
                  <a:pt x="513479" y="274081"/>
                  <a:pt x="507127" y="318386"/>
                </a:cubicBezTo>
                <a:close/>
                <a:moveTo>
                  <a:pt x="401365" y="62875"/>
                </a:moveTo>
                <a:cubicBezTo>
                  <a:pt x="395013" y="60970"/>
                  <a:pt x="390249" y="54300"/>
                  <a:pt x="381198" y="56682"/>
                </a:cubicBezTo>
                <a:cubicBezTo>
                  <a:pt x="387867" y="61922"/>
                  <a:pt x="394060" y="64940"/>
                  <a:pt x="401842" y="62716"/>
                </a:cubicBezTo>
                <a:cubicBezTo>
                  <a:pt x="401524" y="64781"/>
                  <a:pt x="401365" y="66686"/>
                  <a:pt x="402636" y="68751"/>
                </a:cubicBezTo>
                <a:cubicBezTo>
                  <a:pt x="408194" y="77167"/>
                  <a:pt x="415340" y="83678"/>
                  <a:pt x="423121" y="90030"/>
                </a:cubicBezTo>
                <a:cubicBezTo>
                  <a:pt x="459645" y="119250"/>
                  <a:pt x="478384" y="159109"/>
                  <a:pt x="489024" y="203414"/>
                </a:cubicBezTo>
                <a:cubicBezTo>
                  <a:pt x="491088" y="211672"/>
                  <a:pt x="492835" y="220088"/>
                  <a:pt x="494740" y="228346"/>
                </a:cubicBezTo>
                <a:cubicBezTo>
                  <a:pt x="496646" y="209449"/>
                  <a:pt x="495534" y="191028"/>
                  <a:pt x="490135" y="173242"/>
                </a:cubicBezTo>
                <a:cubicBezTo>
                  <a:pt x="475208" y="124808"/>
                  <a:pt x="444242" y="89236"/>
                  <a:pt x="401365" y="63034"/>
                </a:cubicBezTo>
                <a:close/>
                <a:moveTo>
                  <a:pt x="174439" y="53347"/>
                </a:moveTo>
                <a:cubicBezTo>
                  <a:pt x="168722" y="55570"/>
                  <a:pt x="163005" y="57476"/>
                  <a:pt x="157447" y="60017"/>
                </a:cubicBezTo>
                <a:cubicBezTo>
                  <a:pt x="94085" y="88601"/>
                  <a:pt x="50891" y="135765"/>
                  <a:pt x="26595" y="200873"/>
                </a:cubicBezTo>
                <a:cubicBezTo>
                  <a:pt x="13891" y="234698"/>
                  <a:pt x="9285" y="268840"/>
                  <a:pt x="17384" y="304253"/>
                </a:cubicBezTo>
                <a:cubicBezTo>
                  <a:pt x="21672" y="322991"/>
                  <a:pt x="27230" y="341412"/>
                  <a:pt x="38664" y="357769"/>
                </a:cubicBezTo>
                <a:cubicBezTo>
                  <a:pt x="21195" y="297424"/>
                  <a:pt x="25324" y="238509"/>
                  <a:pt x="50732" y="181658"/>
                </a:cubicBezTo>
                <a:cubicBezTo>
                  <a:pt x="76299" y="124172"/>
                  <a:pt x="120923" y="84790"/>
                  <a:pt x="174439" y="53506"/>
                </a:cubicBezTo>
                <a:close/>
                <a:moveTo>
                  <a:pt x="79317" y="433041"/>
                </a:moveTo>
                <a:cubicBezTo>
                  <a:pt x="109489" y="506089"/>
                  <a:pt x="184125" y="539596"/>
                  <a:pt x="246217" y="533562"/>
                </a:cubicBezTo>
                <a:cubicBezTo>
                  <a:pt x="180314" y="511488"/>
                  <a:pt x="149824" y="500849"/>
                  <a:pt x="79317" y="433041"/>
                </a:cubicBezTo>
                <a:close/>
                <a:moveTo>
                  <a:pt x="250028" y="29051"/>
                </a:moveTo>
                <a:cubicBezTo>
                  <a:pt x="274166" y="27145"/>
                  <a:pt x="294492" y="22857"/>
                  <a:pt x="315136" y="23969"/>
                </a:cubicBezTo>
                <a:cubicBezTo>
                  <a:pt x="336416" y="25081"/>
                  <a:pt x="357219" y="28733"/>
                  <a:pt x="377704" y="33973"/>
                </a:cubicBezTo>
                <a:cubicBezTo>
                  <a:pt x="342926" y="11582"/>
                  <a:pt x="284329" y="5230"/>
                  <a:pt x="249869" y="29051"/>
                </a:cubicBezTo>
                <a:close/>
                <a:moveTo>
                  <a:pt x="299256" y="482904"/>
                </a:moveTo>
                <a:cubicBezTo>
                  <a:pt x="301797" y="473535"/>
                  <a:pt x="299256" y="467977"/>
                  <a:pt x="293539" y="467183"/>
                </a:cubicBezTo>
                <a:cubicBezTo>
                  <a:pt x="288299" y="466389"/>
                  <a:pt x="284011" y="468294"/>
                  <a:pt x="282582" y="473852"/>
                </a:cubicBezTo>
                <a:cubicBezTo>
                  <a:pt x="281312" y="478775"/>
                  <a:pt x="285917" y="486080"/>
                  <a:pt x="290999" y="487351"/>
                </a:cubicBezTo>
                <a:cubicBezTo>
                  <a:pt x="296557" y="488780"/>
                  <a:pt x="298621" y="485445"/>
                  <a:pt x="299256" y="482904"/>
                </a:cubicBezTo>
                <a:close/>
                <a:moveTo>
                  <a:pt x="318312" y="465912"/>
                </a:moveTo>
                <a:cubicBezTo>
                  <a:pt x="313231" y="464960"/>
                  <a:pt x="309578" y="467183"/>
                  <a:pt x="308467" y="471470"/>
                </a:cubicBezTo>
                <a:cubicBezTo>
                  <a:pt x="307355" y="475917"/>
                  <a:pt x="311960" y="483063"/>
                  <a:pt x="316566" y="483222"/>
                </a:cubicBezTo>
                <a:cubicBezTo>
                  <a:pt x="321330" y="483539"/>
                  <a:pt x="324664" y="480998"/>
                  <a:pt x="325617" y="476076"/>
                </a:cubicBezTo>
                <a:cubicBezTo>
                  <a:pt x="326570" y="470359"/>
                  <a:pt x="324029" y="466865"/>
                  <a:pt x="318312" y="465754"/>
                </a:cubicBezTo>
                <a:close/>
                <a:moveTo>
                  <a:pt x="370876" y="50806"/>
                </a:moveTo>
                <a:cubicBezTo>
                  <a:pt x="365476" y="47789"/>
                  <a:pt x="359918" y="44137"/>
                  <a:pt x="351660" y="44931"/>
                </a:cubicBezTo>
                <a:cubicBezTo>
                  <a:pt x="358013" y="50012"/>
                  <a:pt x="363888" y="51759"/>
                  <a:pt x="370876" y="50806"/>
                </a:cubicBezTo>
                <a:close/>
              </a:path>
            </a:pathLst>
          </a:custGeom>
          <a:solidFill>
            <a:schemeClr val="accent2"/>
          </a:solidFill>
          <a:ln w="15840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13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3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ComponentBackground1"/>
          <p:cNvSpPr/>
          <p:nvPr>
            <p:custDataLst>
              <p:tags r:id="rId7"/>
            </p:custDataLst>
          </p:nvPr>
        </p:nvSpPr>
        <p:spPr>
          <a:xfrm>
            <a:off x="495300" y="1343025"/>
            <a:ext cx="2332355" cy="1685925"/>
          </a:xfrm>
          <a:custGeom>
            <a:avLst/>
            <a:gdLst>
              <a:gd name="connsiteX0" fmla="*/ 1267085 w 3109667"/>
              <a:gd name="connsiteY0" fmla="*/ 2061024 h 2247507"/>
              <a:gd name="connsiteX1" fmla="*/ 1242871 w 3109667"/>
              <a:gd name="connsiteY1" fmla="*/ 2070366 h 2247507"/>
              <a:gd name="connsiteX2" fmla="*/ 1299747 w 3109667"/>
              <a:gd name="connsiteY2" fmla="*/ 2183217 h 2247507"/>
              <a:gd name="connsiteX3" fmla="*/ 1337944 w 3109667"/>
              <a:gd name="connsiteY3" fmla="*/ 2182218 h 2247507"/>
              <a:gd name="connsiteX4" fmla="*/ 1290513 w 3109667"/>
              <a:gd name="connsiteY4" fmla="*/ 2064540 h 2247507"/>
              <a:gd name="connsiteX5" fmla="*/ 1267085 w 3109667"/>
              <a:gd name="connsiteY5" fmla="*/ 2061024 h 2247507"/>
              <a:gd name="connsiteX6" fmla="*/ 1177765 w 3109667"/>
              <a:gd name="connsiteY6" fmla="*/ 2059903 h 2247507"/>
              <a:gd name="connsiteX7" fmla="*/ 1139194 w 3109667"/>
              <a:gd name="connsiteY7" fmla="*/ 2061545 h 2247507"/>
              <a:gd name="connsiteX8" fmla="*/ 1176760 w 3109667"/>
              <a:gd name="connsiteY8" fmla="*/ 2163577 h 2247507"/>
              <a:gd name="connsiteX9" fmla="*/ 1241612 w 3109667"/>
              <a:gd name="connsiteY9" fmla="*/ 2183883 h 2247507"/>
              <a:gd name="connsiteX10" fmla="*/ 1216427 w 3109667"/>
              <a:gd name="connsiteY10" fmla="*/ 2097330 h 2247507"/>
              <a:gd name="connsiteX11" fmla="*/ 1177765 w 3109667"/>
              <a:gd name="connsiteY11" fmla="*/ 2059903 h 2247507"/>
              <a:gd name="connsiteX12" fmla="*/ 859643 w 3109667"/>
              <a:gd name="connsiteY12" fmla="*/ 2045898 h 2247507"/>
              <a:gd name="connsiteX13" fmla="*/ 848519 w 3109667"/>
              <a:gd name="connsiteY13" fmla="*/ 2051058 h 2247507"/>
              <a:gd name="connsiteX14" fmla="*/ 907913 w 3109667"/>
              <a:gd name="connsiteY14" fmla="*/ 2181386 h 2247507"/>
              <a:gd name="connsiteX15" fmla="*/ 908123 w 3109667"/>
              <a:gd name="connsiteY15" fmla="*/ 2181386 h 2247507"/>
              <a:gd name="connsiteX16" fmla="*/ 1131428 w 3109667"/>
              <a:gd name="connsiteY16" fmla="*/ 2188210 h 2247507"/>
              <a:gd name="connsiteX17" fmla="*/ 1109391 w 3109667"/>
              <a:gd name="connsiteY17" fmla="*/ 2116472 h 2247507"/>
              <a:gd name="connsiteX18" fmla="*/ 1077490 w 3109667"/>
              <a:gd name="connsiteY18" fmla="*/ 2053721 h 2247507"/>
              <a:gd name="connsiteX19" fmla="*/ 859643 w 3109667"/>
              <a:gd name="connsiteY19" fmla="*/ 2045898 h 2247507"/>
              <a:gd name="connsiteX20" fmla="*/ 799383 w 3109667"/>
              <a:gd name="connsiteY20" fmla="*/ 2038408 h 2247507"/>
              <a:gd name="connsiteX21" fmla="*/ 767928 w 3109667"/>
              <a:gd name="connsiteY21" fmla="*/ 2041737 h 2247507"/>
              <a:gd name="connsiteX22" fmla="*/ 842014 w 3109667"/>
              <a:gd name="connsiteY22" fmla="*/ 2174561 h 2247507"/>
              <a:gd name="connsiteX23" fmla="*/ 814939 w 3109667"/>
              <a:gd name="connsiteY23" fmla="*/ 2052556 h 2247507"/>
              <a:gd name="connsiteX24" fmla="*/ 799383 w 3109667"/>
              <a:gd name="connsiteY24" fmla="*/ 2038408 h 2247507"/>
              <a:gd name="connsiteX25" fmla="*/ 702421 w 3109667"/>
              <a:gd name="connsiteY25" fmla="*/ 2027817 h 2247507"/>
              <a:gd name="connsiteX26" fmla="*/ 673695 w 3109667"/>
              <a:gd name="connsiteY26" fmla="*/ 2033581 h 2247507"/>
              <a:gd name="connsiteX27" fmla="*/ 763521 w 3109667"/>
              <a:gd name="connsiteY27" fmla="*/ 2172231 h 2247507"/>
              <a:gd name="connsiteX28" fmla="*/ 763731 w 3109667"/>
              <a:gd name="connsiteY28" fmla="*/ 2172231 h 2247507"/>
              <a:gd name="connsiteX29" fmla="*/ 721546 w 3109667"/>
              <a:gd name="connsiteY29" fmla="*/ 2039407 h 2247507"/>
              <a:gd name="connsiteX30" fmla="*/ 702421 w 3109667"/>
              <a:gd name="connsiteY30" fmla="*/ 2027817 h 2247507"/>
              <a:gd name="connsiteX31" fmla="*/ 1922441 w 3109667"/>
              <a:gd name="connsiteY31" fmla="*/ 2024093 h 2247507"/>
              <a:gd name="connsiteX32" fmla="*/ 1335845 w 3109667"/>
              <a:gd name="connsiteY32" fmla="*/ 2061710 h 2247507"/>
              <a:gd name="connsiteX33" fmla="*/ 1388313 w 3109667"/>
              <a:gd name="connsiteY33" fmla="*/ 2187378 h 2247507"/>
              <a:gd name="connsiteX34" fmla="*/ 1388313 w 3109667"/>
              <a:gd name="connsiteY34" fmla="*/ 2187545 h 2247507"/>
              <a:gd name="connsiteX35" fmla="*/ 1972179 w 3109667"/>
              <a:gd name="connsiteY35" fmla="*/ 2146765 h 2247507"/>
              <a:gd name="connsiteX36" fmla="*/ 1922441 w 3109667"/>
              <a:gd name="connsiteY36" fmla="*/ 2024093 h 2247507"/>
              <a:gd name="connsiteX37" fmla="*/ 1982254 w 3109667"/>
              <a:gd name="connsiteY37" fmla="*/ 2021264 h 2247507"/>
              <a:gd name="connsiteX38" fmla="*/ 2015413 w 3109667"/>
              <a:gd name="connsiteY38" fmla="*/ 2143103 h 2247507"/>
              <a:gd name="connsiteX39" fmla="*/ 1982254 w 3109667"/>
              <a:gd name="connsiteY39" fmla="*/ 2021264 h 2247507"/>
              <a:gd name="connsiteX40" fmla="*/ 2045636 w 3109667"/>
              <a:gd name="connsiteY40" fmla="*/ 2011111 h 2247507"/>
              <a:gd name="connsiteX41" fmla="*/ 2078166 w 3109667"/>
              <a:gd name="connsiteY41" fmla="*/ 2129787 h 2247507"/>
              <a:gd name="connsiteX42" fmla="*/ 2107758 w 3109667"/>
              <a:gd name="connsiteY42" fmla="*/ 2125294 h 2247507"/>
              <a:gd name="connsiteX43" fmla="*/ 2045636 w 3109667"/>
              <a:gd name="connsiteY43" fmla="*/ 2011111 h 2247507"/>
              <a:gd name="connsiteX44" fmla="*/ 665288 w 3109667"/>
              <a:gd name="connsiteY44" fmla="*/ 1920719 h 2247507"/>
              <a:gd name="connsiteX45" fmla="*/ 665288 w 3109667"/>
              <a:gd name="connsiteY45" fmla="*/ 1920886 h 2247507"/>
              <a:gd name="connsiteX46" fmla="*/ 665149 w 3109667"/>
              <a:gd name="connsiteY46" fmla="*/ 1920797 h 2247507"/>
              <a:gd name="connsiteX47" fmla="*/ 278504 w 3109667"/>
              <a:gd name="connsiteY47" fmla="*/ 1920563 h 2247507"/>
              <a:gd name="connsiteX48" fmla="*/ 278294 w 3109667"/>
              <a:gd name="connsiteY48" fmla="*/ 1920730 h 2247507"/>
              <a:gd name="connsiteX49" fmla="*/ 278326 w 3109667"/>
              <a:gd name="connsiteY49" fmla="*/ 1920745 h 2247507"/>
              <a:gd name="connsiteX50" fmla="*/ 268220 w 3109667"/>
              <a:gd name="connsiteY50" fmla="*/ 1931050 h 2247507"/>
              <a:gd name="connsiteX51" fmla="*/ 347972 w 3109667"/>
              <a:gd name="connsiteY51" fmla="*/ 2037077 h 2247507"/>
              <a:gd name="connsiteX52" fmla="*/ 528043 w 3109667"/>
              <a:gd name="connsiteY52" fmla="*/ 2147264 h 2247507"/>
              <a:gd name="connsiteX53" fmla="*/ 690484 w 3109667"/>
              <a:gd name="connsiteY53" fmla="*/ 2168737 h 2247507"/>
              <a:gd name="connsiteX54" fmla="*/ 626053 w 3109667"/>
              <a:gd name="connsiteY54" fmla="*/ 2018601 h 2247507"/>
              <a:gd name="connsiteX55" fmla="*/ 359636 w 3109667"/>
              <a:gd name="connsiteY55" fmla="*/ 1957720 h 2247507"/>
              <a:gd name="connsiteX56" fmla="*/ 278326 w 3109667"/>
              <a:gd name="connsiteY56" fmla="*/ 1920745 h 2247507"/>
              <a:gd name="connsiteX57" fmla="*/ 2662034 w 3109667"/>
              <a:gd name="connsiteY57" fmla="*/ 1900590 h 2247507"/>
              <a:gd name="connsiteX58" fmla="*/ 2102930 w 3109667"/>
              <a:gd name="connsiteY58" fmla="*/ 2003121 h 2247507"/>
              <a:gd name="connsiteX59" fmla="*/ 2148683 w 3109667"/>
              <a:gd name="connsiteY59" fmla="*/ 2129954 h 2247507"/>
              <a:gd name="connsiteX60" fmla="*/ 2148893 w 3109667"/>
              <a:gd name="connsiteY60" fmla="*/ 2129787 h 2247507"/>
              <a:gd name="connsiteX61" fmla="*/ 2722897 w 3109667"/>
              <a:gd name="connsiteY61" fmla="*/ 2034080 h 2247507"/>
              <a:gd name="connsiteX62" fmla="*/ 2662034 w 3109667"/>
              <a:gd name="connsiteY62" fmla="*/ 1900590 h 2247507"/>
              <a:gd name="connsiteX63" fmla="*/ 2694983 w 3109667"/>
              <a:gd name="connsiteY63" fmla="*/ 1886275 h 2247507"/>
              <a:gd name="connsiteX64" fmla="*/ 2764452 w 3109667"/>
              <a:gd name="connsiteY64" fmla="*/ 2034413 h 2247507"/>
              <a:gd name="connsiteX65" fmla="*/ 2694983 w 3109667"/>
              <a:gd name="connsiteY65" fmla="*/ 1886275 h 2247507"/>
              <a:gd name="connsiteX66" fmla="*/ 2771220 w 3109667"/>
              <a:gd name="connsiteY66" fmla="*/ 1870983 h 2247507"/>
              <a:gd name="connsiteX67" fmla="*/ 2756896 w 3109667"/>
              <a:gd name="connsiteY67" fmla="*/ 1878120 h 2247507"/>
              <a:gd name="connsiteX68" fmla="*/ 2816500 w 3109667"/>
              <a:gd name="connsiteY68" fmla="*/ 2010445 h 2247507"/>
              <a:gd name="connsiteX69" fmla="*/ 2816500 w 3109667"/>
              <a:gd name="connsiteY69" fmla="*/ 2010612 h 2247507"/>
              <a:gd name="connsiteX70" fmla="*/ 2834549 w 3109667"/>
              <a:gd name="connsiteY70" fmla="*/ 2006451 h 2247507"/>
              <a:gd name="connsiteX71" fmla="*/ 2781451 w 3109667"/>
              <a:gd name="connsiteY71" fmla="*/ 1873459 h 2247507"/>
              <a:gd name="connsiteX72" fmla="*/ 2771220 w 3109667"/>
              <a:gd name="connsiteY72" fmla="*/ 1870983 h 2247507"/>
              <a:gd name="connsiteX73" fmla="*/ 2846092 w 3109667"/>
              <a:gd name="connsiteY73" fmla="*/ 1840503 h 2247507"/>
              <a:gd name="connsiteX74" fmla="*/ 2828096 w 3109667"/>
              <a:gd name="connsiteY74" fmla="*/ 1845871 h 2247507"/>
              <a:gd name="connsiteX75" fmla="*/ 2812985 w 3109667"/>
              <a:gd name="connsiteY75" fmla="*/ 1859928 h 2247507"/>
              <a:gd name="connsiteX76" fmla="*/ 2812933 w 3109667"/>
              <a:gd name="connsiteY76" fmla="*/ 1859811 h 2247507"/>
              <a:gd name="connsiteX77" fmla="*/ 2812933 w 3109667"/>
              <a:gd name="connsiteY77" fmla="*/ 1859977 h 2247507"/>
              <a:gd name="connsiteX78" fmla="*/ 2812985 w 3109667"/>
              <a:gd name="connsiteY78" fmla="*/ 1859928 h 2247507"/>
              <a:gd name="connsiteX79" fmla="*/ 2869388 w 3109667"/>
              <a:gd name="connsiteY79" fmla="*/ 1986810 h 2247507"/>
              <a:gd name="connsiteX80" fmla="*/ 2909684 w 3109667"/>
              <a:gd name="connsiteY80" fmla="*/ 1957182 h 2247507"/>
              <a:gd name="connsiteX81" fmla="*/ 2857845 w 3109667"/>
              <a:gd name="connsiteY81" fmla="*/ 1845828 h 2247507"/>
              <a:gd name="connsiteX82" fmla="*/ 2846092 w 3109667"/>
              <a:gd name="connsiteY82" fmla="*/ 1840503 h 2247507"/>
              <a:gd name="connsiteX83" fmla="*/ 3025323 w 3109667"/>
              <a:gd name="connsiteY83" fmla="*/ 1591331 h 2247507"/>
              <a:gd name="connsiteX84" fmla="*/ 2879462 w 3109667"/>
              <a:gd name="connsiteY84" fmla="*/ 1820029 h 2247507"/>
              <a:gd name="connsiteX85" fmla="*/ 2914458 w 3109667"/>
              <a:gd name="connsiteY85" fmla="*/ 1886962 h 2247507"/>
              <a:gd name="connsiteX86" fmla="*/ 2947197 w 3109667"/>
              <a:gd name="connsiteY86" fmla="*/ 1949423 h 2247507"/>
              <a:gd name="connsiteX87" fmla="*/ 2947042 w 3109667"/>
              <a:gd name="connsiteY87" fmla="*/ 1949526 h 2247507"/>
              <a:gd name="connsiteX88" fmla="*/ 2947250 w 3109667"/>
              <a:gd name="connsiteY88" fmla="*/ 1949526 h 2247507"/>
              <a:gd name="connsiteX89" fmla="*/ 2947197 w 3109667"/>
              <a:gd name="connsiteY89" fmla="*/ 1949423 h 2247507"/>
              <a:gd name="connsiteX90" fmla="*/ 2978132 w 3109667"/>
              <a:gd name="connsiteY90" fmla="*/ 1928925 h 2247507"/>
              <a:gd name="connsiteX91" fmla="*/ 3025323 w 3109667"/>
              <a:gd name="connsiteY91" fmla="*/ 1591331 h 2247507"/>
              <a:gd name="connsiteX92" fmla="*/ 145853 w 3109667"/>
              <a:gd name="connsiteY92" fmla="*/ 1249937 h 2247507"/>
              <a:gd name="connsiteX93" fmla="*/ 167679 w 3109667"/>
              <a:gd name="connsiteY93" fmla="*/ 1271075 h 2247507"/>
              <a:gd name="connsiteX94" fmla="*/ 193703 w 3109667"/>
              <a:gd name="connsiteY94" fmla="*/ 1442017 h 2247507"/>
              <a:gd name="connsiteX95" fmla="*/ 235469 w 3109667"/>
              <a:gd name="connsiteY95" fmla="*/ 1652572 h 2247507"/>
              <a:gd name="connsiteX96" fmla="*/ 513550 w 3109667"/>
              <a:gd name="connsiteY96" fmla="*/ 1871783 h 2247507"/>
              <a:gd name="connsiteX97" fmla="*/ 613450 w 3109667"/>
              <a:gd name="connsiteY97" fmla="*/ 1897250 h 2247507"/>
              <a:gd name="connsiteX98" fmla="*/ 640943 w 3109667"/>
              <a:gd name="connsiteY98" fmla="*/ 1905385 h 2247507"/>
              <a:gd name="connsiteX99" fmla="*/ 665149 w 3109667"/>
              <a:gd name="connsiteY99" fmla="*/ 1920797 h 2247507"/>
              <a:gd name="connsiteX100" fmla="*/ 641914 w 3109667"/>
              <a:gd name="connsiteY100" fmla="*/ 1933869 h 2247507"/>
              <a:gd name="connsiteX101" fmla="*/ 619326 w 3109667"/>
              <a:gd name="connsiteY101" fmla="*/ 1933036 h 2247507"/>
              <a:gd name="connsiteX102" fmla="*/ 334949 w 3109667"/>
              <a:gd name="connsiteY102" fmla="*/ 1843821 h 2247507"/>
              <a:gd name="connsiteX103" fmla="*/ 167259 w 3109667"/>
              <a:gd name="connsiteY103" fmla="*/ 1604803 h 2247507"/>
              <a:gd name="connsiteX104" fmla="*/ 136828 w 3109667"/>
              <a:gd name="connsiteY104" fmla="*/ 1282228 h 2247507"/>
              <a:gd name="connsiteX105" fmla="*/ 145853 w 3109667"/>
              <a:gd name="connsiteY105" fmla="*/ 1249937 h 2247507"/>
              <a:gd name="connsiteX106" fmla="*/ 2903666 w 3109667"/>
              <a:gd name="connsiteY106" fmla="*/ 1099172 h 2247507"/>
              <a:gd name="connsiteX107" fmla="*/ 2927081 w 3109667"/>
              <a:gd name="connsiteY107" fmla="*/ 1126018 h 2247507"/>
              <a:gd name="connsiteX108" fmla="*/ 2943167 w 3109667"/>
              <a:gd name="connsiteY108" fmla="*/ 1215992 h 2247507"/>
              <a:gd name="connsiteX109" fmla="*/ 2922179 w 3109667"/>
              <a:gd name="connsiteY109" fmla="*/ 1232970 h 2247507"/>
              <a:gd name="connsiteX110" fmla="*/ 2894265 w 3109667"/>
              <a:gd name="connsiteY110" fmla="*/ 1215992 h 2247507"/>
              <a:gd name="connsiteX111" fmla="*/ 2890566 w 3109667"/>
              <a:gd name="connsiteY111" fmla="*/ 1157549 h 2247507"/>
              <a:gd name="connsiteX112" fmla="*/ 2903499 w 3109667"/>
              <a:gd name="connsiteY112" fmla="*/ 1098980 h 2247507"/>
              <a:gd name="connsiteX113" fmla="*/ 2903709 w 3109667"/>
              <a:gd name="connsiteY113" fmla="*/ 1098980 h 2247507"/>
              <a:gd name="connsiteX114" fmla="*/ 2903666 w 3109667"/>
              <a:gd name="connsiteY114" fmla="*/ 1099172 h 2247507"/>
              <a:gd name="connsiteX115" fmla="*/ 2569306 w 3109667"/>
              <a:gd name="connsiteY115" fmla="*/ 173117 h 2247507"/>
              <a:gd name="connsiteX116" fmla="*/ 2603070 w 3109667"/>
              <a:gd name="connsiteY116" fmla="*/ 181024 h 2247507"/>
              <a:gd name="connsiteX117" fmla="*/ 2824275 w 3109667"/>
              <a:gd name="connsiteY117" fmla="*/ 368277 h 2247507"/>
              <a:gd name="connsiteX118" fmla="*/ 2906337 w 3109667"/>
              <a:gd name="connsiteY118" fmla="*/ 752270 h 2247507"/>
              <a:gd name="connsiteX119" fmla="*/ 2932361 w 3109667"/>
              <a:gd name="connsiteY119" fmla="*/ 970150 h 2247507"/>
              <a:gd name="connsiteX120" fmla="*/ 2924595 w 3109667"/>
              <a:gd name="connsiteY120" fmla="*/ 1019752 h 2247507"/>
              <a:gd name="connsiteX121" fmla="*/ 2899410 w 3109667"/>
              <a:gd name="connsiteY121" fmla="*/ 994618 h 2247507"/>
              <a:gd name="connsiteX122" fmla="*/ 2855756 w 3109667"/>
              <a:gd name="connsiteY122" fmla="*/ 762757 h 2247507"/>
              <a:gd name="connsiteX123" fmla="*/ 2769080 w 3109667"/>
              <a:gd name="connsiteY123" fmla="*/ 405061 h 2247507"/>
              <a:gd name="connsiteX124" fmla="*/ 2566552 w 3109667"/>
              <a:gd name="connsiteY124" fmla="*/ 209653 h 2247507"/>
              <a:gd name="connsiteX125" fmla="*/ 2534441 w 3109667"/>
              <a:gd name="connsiteY125" fmla="*/ 181689 h 2247507"/>
              <a:gd name="connsiteX126" fmla="*/ 2569306 w 3109667"/>
              <a:gd name="connsiteY126" fmla="*/ 173117 h 2247507"/>
              <a:gd name="connsiteX127" fmla="*/ 1842059 w 3109667"/>
              <a:gd name="connsiteY127" fmla="*/ 51528 h 2247507"/>
              <a:gd name="connsiteX128" fmla="*/ 1842059 w 3109667"/>
              <a:gd name="connsiteY128" fmla="*/ 51860 h 2247507"/>
              <a:gd name="connsiteX129" fmla="*/ 1295549 w 3109667"/>
              <a:gd name="connsiteY129" fmla="*/ 80323 h 2247507"/>
              <a:gd name="connsiteX130" fmla="*/ 716090 w 3109667"/>
              <a:gd name="connsiteY130" fmla="*/ 147568 h 2247507"/>
              <a:gd name="connsiteX131" fmla="*/ 262764 w 3109667"/>
              <a:gd name="connsiteY131" fmla="*/ 268741 h 2247507"/>
              <a:gd name="connsiteX132" fmla="*/ 141666 w 3109667"/>
              <a:gd name="connsiteY132" fmla="*/ 402233 h 2247507"/>
              <a:gd name="connsiteX133" fmla="*/ 91926 w 3109667"/>
              <a:gd name="connsiteY133" fmla="*/ 760260 h 2247507"/>
              <a:gd name="connsiteX134" fmla="*/ 101161 w 3109667"/>
              <a:gd name="connsiteY134" fmla="*/ 1355475 h 2247507"/>
              <a:gd name="connsiteX135" fmla="*/ 163074 w 3109667"/>
              <a:gd name="connsiteY135" fmla="*/ 1684874 h 2247507"/>
              <a:gd name="connsiteX136" fmla="*/ 444304 w 3109667"/>
              <a:gd name="connsiteY136" fmla="*/ 1924059 h 2247507"/>
              <a:gd name="connsiteX137" fmla="*/ 838235 w 3109667"/>
              <a:gd name="connsiteY137" fmla="*/ 1982648 h 2247507"/>
              <a:gd name="connsiteX138" fmla="*/ 1450225 w 3109667"/>
              <a:gd name="connsiteY138" fmla="*/ 2000625 h 2247507"/>
              <a:gd name="connsiteX139" fmla="*/ 1870181 w 3109667"/>
              <a:gd name="connsiteY139" fmla="*/ 1973993 h 2247507"/>
              <a:gd name="connsiteX140" fmla="*/ 2247114 w 3109667"/>
              <a:gd name="connsiteY140" fmla="*/ 1925723 h 2247507"/>
              <a:gd name="connsiteX141" fmla="*/ 2700230 w 3109667"/>
              <a:gd name="connsiteY141" fmla="*/ 1838505 h 2247507"/>
              <a:gd name="connsiteX142" fmla="*/ 2894783 w 3109667"/>
              <a:gd name="connsiteY142" fmla="*/ 1724323 h 2247507"/>
              <a:gd name="connsiteX143" fmla="*/ 3006645 w 3109667"/>
              <a:gd name="connsiteY143" fmla="*/ 1404411 h 2247507"/>
              <a:gd name="connsiteX144" fmla="*/ 2993632 w 3109667"/>
              <a:gd name="connsiteY144" fmla="*/ 1039225 h 2247507"/>
              <a:gd name="connsiteX145" fmla="*/ 2957535 w 3109667"/>
              <a:gd name="connsiteY145" fmla="*/ 758596 h 2247507"/>
              <a:gd name="connsiteX146" fmla="*/ 2900450 w 3109667"/>
              <a:gd name="connsiteY146" fmla="*/ 422372 h 2247507"/>
              <a:gd name="connsiteX147" fmla="*/ 2854487 w 3109667"/>
              <a:gd name="connsiteY147" fmla="*/ 303196 h 2247507"/>
              <a:gd name="connsiteX148" fmla="*/ 2560874 w 3109667"/>
              <a:gd name="connsiteY148" fmla="*/ 105456 h 2247507"/>
              <a:gd name="connsiteX149" fmla="*/ 2308397 w 3109667"/>
              <a:gd name="connsiteY149" fmla="*/ 70336 h 2247507"/>
              <a:gd name="connsiteX150" fmla="*/ 1842059 w 3109667"/>
              <a:gd name="connsiteY150" fmla="*/ 51528 h 2247507"/>
              <a:gd name="connsiteX151" fmla="*/ 1925378 w 3109667"/>
              <a:gd name="connsiteY151" fmla="*/ 1094 h 2247507"/>
              <a:gd name="connsiteX152" fmla="*/ 2293706 w 3109667"/>
              <a:gd name="connsiteY152" fmla="*/ 19570 h 2247507"/>
              <a:gd name="connsiteX153" fmla="*/ 2752068 w 3109667"/>
              <a:gd name="connsiteY153" fmla="*/ 122434 h 2247507"/>
              <a:gd name="connsiteX154" fmla="*/ 2908424 w 3109667"/>
              <a:gd name="connsiteY154" fmla="*/ 277064 h 2247507"/>
              <a:gd name="connsiteX155" fmla="*/ 2996362 w 3109667"/>
              <a:gd name="connsiteY155" fmla="*/ 645412 h 2247507"/>
              <a:gd name="connsiteX156" fmla="*/ 3059323 w 3109667"/>
              <a:gd name="connsiteY156" fmla="*/ 1070684 h 2247507"/>
              <a:gd name="connsiteX157" fmla="*/ 3065829 w 3109667"/>
              <a:gd name="connsiteY157" fmla="*/ 1211665 h 2247507"/>
              <a:gd name="connsiteX158" fmla="*/ 3100039 w 3109667"/>
              <a:gd name="connsiteY158" fmla="*/ 1565531 h 2247507"/>
              <a:gd name="connsiteX159" fmla="*/ 3094162 w 3109667"/>
              <a:gd name="connsiteY159" fmla="*/ 1851821 h 2247507"/>
              <a:gd name="connsiteX160" fmla="*/ 2941375 w 3109667"/>
              <a:gd name="connsiteY160" fmla="*/ 2031418 h 2247507"/>
              <a:gd name="connsiteX161" fmla="*/ 2671478 w 3109667"/>
              <a:gd name="connsiteY161" fmla="*/ 2112144 h 2247507"/>
              <a:gd name="connsiteX162" fmla="*/ 1952452 w 3109667"/>
              <a:gd name="connsiteY162" fmla="*/ 2213844 h 2247507"/>
              <a:gd name="connsiteX163" fmla="*/ 1248747 w 3109667"/>
              <a:gd name="connsiteY163" fmla="*/ 2247466 h 2247507"/>
              <a:gd name="connsiteX164" fmla="*/ 1249167 w 3109667"/>
              <a:gd name="connsiteY164" fmla="*/ 2247300 h 2247507"/>
              <a:gd name="connsiteX165" fmla="*/ 821025 w 3109667"/>
              <a:gd name="connsiteY165" fmla="*/ 2235148 h 2247507"/>
              <a:gd name="connsiteX166" fmla="*/ 474315 w 3109667"/>
              <a:gd name="connsiteY166" fmla="*/ 2179888 h 2247507"/>
              <a:gd name="connsiteX167" fmla="*/ 325936 w 3109667"/>
              <a:gd name="connsiteY167" fmla="*/ 2080853 h 2247507"/>
              <a:gd name="connsiteX168" fmla="*/ 97383 w 3109667"/>
              <a:gd name="connsiteY168" fmla="*/ 1708010 h 2247507"/>
              <a:gd name="connsiteX169" fmla="*/ 34842 w 3109667"/>
              <a:gd name="connsiteY169" fmla="*/ 1441529 h 2247507"/>
              <a:gd name="connsiteX170" fmla="*/ 212 w 3109667"/>
              <a:gd name="connsiteY170" fmla="*/ 1092821 h 2247507"/>
              <a:gd name="connsiteX171" fmla="*/ 24977 w 3109667"/>
              <a:gd name="connsiteY171" fmla="*/ 675705 h 2247507"/>
              <a:gd name="connsiteX172" fmla="*/ 77865 w 3109667"/>
              <a:gd name="connsiteY172" fmla="*/ 365447 h 2247507"/>
              <a:gd name="connsiteX173" fmla="*/ 205468 w 3109667"/>
              <a:gd name="connsiteY173" fmla="*/ 227795 h 2247507"/>
              <a:gd name="connsiteX174" fmla="*/ 528882 w 3109667"/>
              <a:gd name="connsiteY174" fmla="*/ 127760 h 2247507"/>
              <a:gd name="connsiteX175" fmla="*/ 817668 w 3109667"/>
              <a:gd name="connsiteY175" fmla="*/ 76495 h 2247507"/>
              <a:gd name="connsiteX176" fmla="*/ 1130799 w 3109667"/>
              <a:gd name="connsiteY176" fmla="*/ 42539 h 2247507"/>
              <a:gd name="connsiteX177" fmla="*/ 1451275 w 3109667"/>
              <a:gd name="connsiteY177" fmla="*/ 12080 h 2247507"/>
              <a:gd name="connsiteX178" fmla="*/ 1925378 w 3109667"/>
              <a:gd name="connsiteY178" fmla="*/ 1094 h 224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3109667" h="2247507">
                <a:moveTo>
                  <a:pt x="1267085" y="2061024"/>
                </a:moveTo>
                <a:cubicBezTo>
                  <a:pt x="1259346" y="2061586"/>
                  <a:pt x="1251476" y="2064291"/>
                  <a:pt x="1242871" y="2070366"/>
                </a:cubicBezTo>
                <a:cubicBezTo>
                  <a:pt x="1255883" y="2108648"/>
                  <a:pt x="1270155" y="2148263"/>
                  <a:pt x="1299747" y="2183217"/>
                </a:cubicBezTo>
                <a:cubicBezTo>
                  <a:pt x="1306043" y="2190707"/>
                  <a:pt x="1318845" y="2190375"/>
                  <a:pt x="1337944" y="2182218"/>
                </a:cubicBezTo>
                <a:cubicBezTo>
                  <a:pt x="1324511" y="2141939"/>
                  <a:pt x="1316955" y="2100659"/>
                  <a:pt x="1290513" y="2064540"/>
                </a:cubicBezTo>
                <a:cubicBezTo>
                  <a:pt x="1282433" y="2062043"/>
                  <a:pt x="1274824" y="2060462"/>
                  <a:pt x="1267085" y="2061024"/>
                </a:cubicBezTo>
                <a:close/>
                <a:moveTo>
                  <a:pt x="1177765" y="2059903"/>
                </a:moveTo>
                <a:cubicBezTo>
                  <a:pt x="1168117" y="2059849"/>
                  <a:pt x="1155616" y="2060587"/>
                  <a:pt x="1139194" y="2061545"/>
                </a:cubicBezTo>
                <a:cubicBezTo>
                  <a:pt x="1143811" y="2099661"/>
                  <a:pt x="1166057" y="2130287"/>
                  <a:pt x="1176760" y="2163577"/>
                </a:cubicBezTo>
                <a:cubicBezTo>
                  <a:pt x="1185576" y="2190874"/>
                  <a:pt x="1211180" y="2195368"/>
                  <a:pt x="1241612" y="2183883"/>
                </a:cubicBezTo>
                <a:cubicBezTo>
                  <a:pt x="1251266" y="2150427"/>
                  <a:pt x="1222513" y="2126126"/>
                  <a:pt x="1216427" y="2097330"/>
                </a:cubicBezTo>
                <a:cubicBezTo>
                  <a:pt x="1209973" y="2067370"/>
                  <a:pt x="1206708" y="2060067"/>
                  <a:pt x="1177765" y="2059903"/>
                </a:cubicBezTo>
                <a:close/>
                <a:moveTo>
                  <a:pt x="859643" y="2045898"/>
                </a:moveTo>
                <a:cubicBezTo>
                  <a:pt x="857754" y="2045898"/>
                  <a:pt x="855864" y="2047562"/>
                  <a:pt x="848519" y="2051058"/>
                </a:cubicBezTo>
                <a:cubicBezTo>
                  <a:pt x="866778" y="2093668"/>
                  <a:pt x="878531" y="2139109"/>
                  <a:pt x="907913" y="2181386"/>
                </a:cubicBezTo>
                <a:lnTo>
                  <a:pt x="908123" y="2181386"/>
                </a:lnTo>
                <a:cubicBezTo>
                  <a:pt x="981578" y="2192538"/>
                  <a:pt x="1054615" y="2190874"/>
                  <a:pt x="1131428" y="2188210"/>
                </a:cubicBezTo>
                <a:cubicBezTo>
                  <a:pt x="1122823" y="2159581"/>
                  <a:pt x="1116947" y="2137943"/>
                  <a:pt x="1109391" y="2116472"/>
                </a:cubicBezTo>
                <a:cubicBezTo>
                  <a:pt x="1101836" y="2095001"/>
                  <a:pt x="1093231" y="2073695"/>
                  <a:pt x="1077490" y="2053721"/>
                </a:cubicBezTo>
                <a:cubicBezTo>
                  <a:pt x="1003825" y="2051058"/>
                  <a:pt x="931838" y="2048395"/>
                  <a:pt x="859643" y="2045898"/>
                </a:cubicBezTo>
                <a:close/>
                <a:moveTo>
                  <a:pt x="799383" y="2038408"/>
                </a:moveTo>
                <a:cubicBezTo>
                  <a:pt x="791067" y="2036660"/>
                  <a:pt x="780101" y="2037826"/>
                  <a:pt x="767928" y="2041737"/>
                </a:cubicBezTo>
                <a:cubicBezTo>
                  <a:pt x="779051" y="2091006"/>
                  <a:pt x="806965" y="2133782"/>
                  <a:pt x="842014" y="2174561"/>
                </a:cubicBezTo>
                <a:cubicBezTo>
                  <a:pt x="847679" y="2131285"/>
                  <a:pt x="823124" y="2093169"/>
                  <a:pt x="814939" y="2052556"/>
                </a:cubicBezTo>
                <a:cubicBezTo>
                  <a:pt x="813365" y="2044816"/>
                  <a:pt x="807699" y="2040156"/>
                  <a:pt x="799383" y="2038408"/>
                </a:cubicBezTo>
                <a:close/>
                <a:moveTo>
                  <a:pt x="702421" y="2027817"/>
                </a:moveTo>
                <a:cubicBezTo>
                  <a:pt x="694000" y="2027297"/>
                  <a:pt x="683979" y="2029669"/>
                  <a:pt x="673695" y="2033581"/>
                </a:cubicBezTo>
                <a:cubicBezTo>
                  <a:pt x="695731" y="2083016"/>
                  <a:pt x="712941" y="2133450"/>
                  <a:pt x="763521" y="2172231"/>
                </a:cubicBezTo>
                <a:lnTo>
                  <a:pt x="763731" y="2172231"/>
                </a:lnTo>
                <a:cubicBezTo>
                  <a:pt x="766669" y="2124129"/>
                  <a:pt x="743163" y="2081850"/>
                  <a:pt x="721546" y="2039407"/>
                </a:cubicBezTo>
                <a:cubicBezTo>
                  <a:pt x="717663" y="2031750"/>
                  <a:pt x="710843" y="2028338"/>
                  <a:pt x="702421" y="2027817"/>
                </a:cubicBezTo>
                <a:close/>
                <a:moveTo>
                  <a:pt x="1922441" y="2024093"/>
                </a:moveTo>
                <a:cubicBezTo>
                  <a:pt x="1732505" y="2052390"/>
                  <a:pt x="1535854" y="2051723"/>
                  <a:pt x="1335845" y="2061710"/>
                </a:cubicBezTo>
                <a:cubicBezTo>
                  <a:pt x="1346339" y="2106652"/>
                  <a:pt x="1368584" y="2142271"/>
                  <a:pt x="1388313" y="2187378"/>
                </a:cubicBezTo>
                <a:lnTo>
                  <a:pt x="1388313" y="2187545"/>
                </a:lnTo>
                <a:cubicBezTo>
                  <a:pt x="1583495" y="2178223"/>
                  <a:pt x="1776578" y="2174895"/>
                  <a:pt x="1972179" y="2146765"/>
                </a:cubicBezTo>
                <a:cubicBezTo>
                  <a:pt x="1951402" y="2106485"/>
                  <a:pt x="1960636" y="2063708"/>
                  <a:pt x="1922441" y="2024093"/>
                </a:cubicBezTo>
                <a:close/>
                <a:moveTo>
                  <a:pt x="1982254" y="2021264"/>
                </a:moveTo>
                <a:cubicBezTo>
                  <a:pt x="1975958" y="2065539"/>
                  <a:pt x="2007649" y="2101158"/>
                  <a:pt x="2015413" y="2143103"/>
                </a:cubicBezTo>
                <a:cubicBezTo>
                  <a:pt x="2040389" y="2118303"/>
                  <a:pt x="2020241" y="2047896"/>
                  <a:pt x="1982254" y="2021264"/>
                </a:cubicBezTo>
                <a:close/>
                <a:moveTo>
                  <a:pt x="2045636" y="2011111"/>
                </a:moveTo>
                <a:cubicBezTo>
                  <a:pt x="2034303" y="2055719"/>
                  <a:pt x="2063685" y="2091338"/>
                  <a:pt x="2078166" y="2129787"/>
                </a:cubicBezTo>
                <a:cubicBezTo>
                  <a:pt x="2081314" y="2138276"/>
                  <a:pt x="2096635" y="2135114"/>
                  <a:pt x="2107758" y="2125294"/>
                </a:cubicBezTo>
                <a:cubicBezTo>
                  <a:pt x="2082992" y="2089507"/>
                  <a:pt x="2098734" y="2039407"/>
                  <a:pt x="2045636" y="2011111"/>
                </a:cubicBezTo>
                <a:close/>
                <a:moveTo>
                  <a:pt x="665288" y="1920719"/>
                </a:moveTo>
                <a:lnTo>
                  <a:pt x="665288" y="1920886"/>
                </a:lnTo>
                <a:lnTo>
                  <a:pt x="665149" y="1920797"/>
                </a:lnTo>
                <a:close/>
                <a:moveTo>
                  <a:pt x="278504" y="1920563"/>
                </a:moveTo>
                <a:lnTo>
                  <a:pt x="278294" y="1920730"/>
                </a:lnTo>
                <a:lnTo>
                  <a:pt x="278326" y="1920745"/>
                </a:lnTo>
                <a:lnTo>
                  <a:pt x="268220" y="1931050"/>
                </a:lnTo>
                <a:cubicBezTo>
                  <a:pt x="294874" y="1966336"/>
                  <a:pt x="322367" y="2001291"/>
                  <a:pt x="347972" y="2037077"/>
                </a:cubicBezTo>
                <a:cubicBezTo>
                  <a:pt x="388687" y="2094002"/>
                  <a:pt x="445562" y="2134282"/>
                  <a:pt x="528043" y="2147264"/>
                </a:cubicBezTo>
                <a:cubicBezTo>
                  <a:pt x="580302" y="2155420"/>
                  <a:pt x="630881" y="2173230"/>
                  <a:pt x="690484" y="2168737"/>
                </a:cubicBezTo>
                <a:cubicBezTo>
                  <a:pt x="668238" y="2116805"/>
                  <a:pt x="647461" y="2068535"/>
                  <a:pt x="626053" y="2018601"/>
                </a:cubicBezTo>
                <a:cubicBezTo>
                  <a:pt x="533972" y="2005119"/>
                  <a:pt x="443425" y="1989109"/>
                  <a:pt x="359636" y="1957720"/>
                </a:cubicBezTo>
                <a:lnTo>
                  <a:pt x="278326" y="1920745"/>
                </a:lnTo>
                <a:close/>
                <a:moveTo>
                  <a:pt x="2662034" y="1900590"/>
                </a:moveTo>
                <a:cubicBezTo>
                  <a:pt x="2478394" y="1946529"/>
                  <a:pt x="2290138" y="1972994"/>
                  <a:pt x="2102930" y="2003121"/>
                </a:cubicBezTo>
                <a:cubicBezTo>
                  <a:pt x="2110277" y="2050891"/>
                  <a:pt x="2135041" y="2087676"/>
                  <a:pt x="2148683" y="2129954"/>
                </a:cubicBezTo>
                <a:lnTo>
                  <a:pt x="2148893" y="2129787"/>
                </a:lnTo>
                <a:cubicBezTo>
                  <a:pt x="2261595" y="2122631"/>
                  <a:pt x="2647552" y="2066205"/>
                  <a:pt x="2722897" y="2034080"/>
                </a:cubicBezTo>
                <a:cubicBezTo>
                  <a:pt x="2703798" y="1991803"/>
                  <a:pt x="2695613" y="1945697"/>
                  <a:pt x="2662034" y="1900590"/>
                </a:cubicBezTo>
                <a:close/>
                <a:moveTo>
                  <a:pt x="2694983" y="1886275"/>
                </a:moveTo>
                <a:cubicBezTo>
                  <a:pt x="2719328" y="1938374"/>
                  <a:pt x="2739896" y="1981983"/>
                  <a:pt x="2764452" y="2034413"/>
                </a:cubicBezTo>
                <a:cubicBezTo>
                  <a:pt x="2780401" y="1976157"/>
                  <a:pt x="2749131" y="1908080"/>
                  <a:pt x="2694983" y="1886275"/>
                </a:cubicBezTo>
                <a:close/>
                <a:moveTo>
                  <a:pt x="2771220" y="1870983"/>
                </a:moveTo>
                <a:cubicBezTo>
                  <a:pt x="2766498" y="1871711"/>
                  <a:pt x="2761094" y="1874042"/>
                  <a:pt x="2756896" y="1878120"/>
                </a:cubicBezTo>
                <a:cubicBezTo>
                  <a:pt x="2776414" y="1921562"/>
                  <a:pt x="2796562" y="1966004"/>
                  <a:pt x="2816500" y="2010445"/>
                </a:cubicBezTo>
                <a:lnTo>
                  <a:pt x="2816500" y="2010612"/>
                </a:lnTo>
                <a:cubicBezTo>
                  <a:pt x="2822587" y="2009280"/>
                  <a:pt x="2828463" y="2007949"/>
                  <a:pt x="2834549" y="2006451"/>
                </a:cubicBezTo>
                <a:cubicBezTo>
                  <a:pt x="2829512" y="1959346"/>
                  <a:pt x="2807895" y="1915737"/>
                  <a:pt x="2781451" y="1873459"/>
                </a:cubicBezTo>
                <a:cubicBezTo>
                  <a:pt x="2779982" y="1871128"/>
                  <a:pt x="2775942" y="1870255"/>
                  <a:pt x="2771220" y="1870983"/>
                </a:cubicBezTo>
                <a:close/>
                <a:moveTo>
                  <a:pt x="2846092" y="1840503"/>
                </a:moveTo>
                <a:cubicBezTo>
                  <a:pt x="2839586" y="1841335"/>
                  <a:pt x="2833605" y="1842875"/>
                  <a:pt x="2828096" y="1845871"/>
                </a:cubicBezTo>
                <a:lnTo>
                  <a:pt x="2812985" y="1859928"/>
                </a:lnTo>
                <a:lnTo>
                  <a:pt x="2812933" y="1859811"/>
                </a:lnTo>
                <a:lnTo>
                  <a:pt x="2812933" y="1859977"/>
                </a:lnTo>
                <a:lnTo>
                  <a:pt x="2812985" y="1859928"/>
                </a:lnTo>
                <a:lnTo>
                  <a:pt x="2869388" y="1986810"/>
                </a:lnTo>
                <a:cubicBezTo>
                  <a:pt x="2900660" y="1988307"/>
                  <a:pt x="2917239" y="1981483"/>
                  <a:pt x="2909684" y="1957182"/>
                </a:cubicBezTo>
                <a:cubicBezTo>
                  <a:pt x="2897510" y="1918567"/>
                  <a:pt x="2881980" y="1880949"/>
                  <a:pt x="2857845" y="1845828"/>
                </a:cubicBezTo>
                <a:cubicBezTo>
                  <a:pt x="2856166" y="1843332"/>
                  <a:pt x="2850709" y="1842499"/>
                  <a:pt x="2846092" y="1840503"/>
                </a:cubicBezTo>
                <a:close/>
                <a:moveTo>
                  <a:pt x="3025323" y="1591331"/>
                </a:moveTo>
                <a:cubicBezTo>
                  <a:pt x="2986287" y="1677384"/>
                  <a:pt x="2965930" y="1764103"/>
                  <a:pt x="2879462" y="1820029"/>
                </a:cubicBezTo>
                <a:cubicBezTo>
                  <a:pt x="2891740" y="1843581"/>
                  <a:pt x="2903282" y="1865636"/>
                  <a:pt x="2914458" y="1886962"/>
                </a:cubicBezTo>
                <a:lnTo>
                  <a:pt x="2947197" y="1949423"/>
                </a:lnTo>
                <a:lnTo>
                  <a:pt x="2947042" y="1949526"/>
                </a:lnTo>
                <a:lnTo>
                  <a:pt x="2947250" y="1949526"/>
                </a:lnTo>
                <a:lnTo>
                  <a:pt x="2947197" y="1949423"/>
                </a:lnTo>
                <a:lnTo>
                  <a:pt x="2978132" y="1928925"/>
                </a:lnTo>
                <a:cubicBezTo>
                  <a:pt x="3042723" y="1866721"/>
                  <a:pt x="3052502" y="1711631"/>
                  <a:pt x="3025323" y="1591331"/>
                </a:cubicBezTo>
                <a:close/>
                <a:moveTo>
                  <a:pt x="145853" y="1249937"/>
                </a:moveTo>
                <a:cubicBezTo>
                  <a:pt x="165160" y="1249604"/>
                  <a:pt x="166630" y="1261422"/>
                  <a:pt x="167679" y="1271075"/>
                </a:cubicBezTo>
                <a:cubicBezTo>
                  <a:pt x="174396" y="1328167"/>
                  <a:pt x="190136" y="1384260"/>
                  <a:pt x="193703" y="1442017"/>
                </a:cubicBezTo>
                <a:cubicBezTo>
                  <a:pt x="198111" y="1513090"/>
                  <a:pt x="209025" y="1583664"/>
                  <a:pt x="235469" y="1652572"/>
                </a:cubicBezTo>
                <a:cubicBezTo>
                  <a:pt x="278913" y="1765757"/>
                  <a:pt x="383220" y="1829173"/>
                  <a:pt x="513550" y="1871783"/>
                </a:cubicBezTo>
                <a:cubicBezTo>
                  <a:pt x="545871" y="1882270"/>
                  <a:pt x="580080" y="1888761"/>
                  <a:pt x="613450" y="1897250"/>
                </a:cubicBezTo>
                <a:cubicBezTo>
                  <a:pt x="622685" y="1899664"/>
                  <a:pt x="632076" y="1901911"/>
                  <a:pt x="640943" y="1905385"/>
                </a:cubicBezTo>
                <a:lnTo>
                  <a:pt x="665149" y="1920797"/>
                </a:lnTo>
                <a:lnTo>
                  <a:pt x="641914" y="1933869"/>
                </a:lnTo>
                <a:cubicBezTo>
                  <a:pt x="634070" y="1935117"/>
                  <a:pt x="626357" y="1934035"/>
                  <a:pt x="619326" y="1933036"/>
                </a:cubicBezTo>
                <a:cubicBezTo>
                  <a:pt x="517118" y="1918389"/>
                  <a:pt x="419947" y="1893588"/>
                  <a:pt x="334949" y="1843821"/>
                </a:cubicBezTo>
                <a:cubicBezTo>
                  <a:pt x="233370" y="1784232"/>
                  <a:pt x="182371" y="1700176"/>
                  <a:pt x="167259" y="1604803"/>
                </a:cubicBezTo>
                <a:cubicBezTo>
                  <a:pt x="150469" y="1497943"/>
                  <a:pt x="146063" y="1389752"/>
                  <a:pt x="136828" y="1282228"/>
                </a:cubicBezTo>
                <a:cubicBezTo>
                  <a:pt x="135778" y="1271242"/>
                  <a:pt x="128433" y="1257926"/>
                  <a:pt x="145853" y="1249937"/>
                </a:cubicBezTo>
                <a:close/>
                <a:moveTo>
                  <a:pt x="2903666" y="1099172"/>
                </a:moveTo>
                <a:lnTo>
                  <a:pt x="2927081" y="1126018"/>
                </a:lnTo>
                <a:cubicBezTo>
                  <a:pt x="2944662" y="1154043"/>
                  <a:pt x="2945686" y="1184784"/>
                  <a:pt x="2943167" y="1215992"/>
                </a:cubicBezTo>
                <a:cubicBezTo>
                  <a:pt x="2942536" y="1225480"/>
                  <a:pt x="2934562" y="1232138"/>
                  <a:pt x="2922179" y="1232970"/>
                </a:cubicBezTo>
                <a:cubicBezTo>
                  <a:pt x="2906858" y="1233969"/>
                  <a:pt x="2895944" y="1227810"/>
                  <a:pt x="2894265" y="1215992"/>
                </a:cubicBezTo>
                <a:cubicBezTo>
                  <a:pt x="2891432" y="1196518"/>
                  <a:pt x="2889596" y="1177044"/>
                  <a:pt x="2890566" y="1157549"/>
                </a:cubicBezTo>
                <a:close/>
                <a:moveTo>
                  <a:pt x="2903499" y="1098980"/>
                </a:moveTo>
                <a:lnTo>
                  <a:pt x="2903709" y="1098980"/>
                </a:lnTo>
                <a:lnTo>
                  <a:pt x="2903666" y="1099172"/>
                </a:lnTo>
                <a:close/>
                <a:moveTo>
                  <a:pt x="2569306" y="173117"/>
                </a:moveTo>
                <a:cubicBezTo>
                  <a:pt x="2580613" y="173908"/>
                  <a:pt x="2591736" y="177445"/>
                  <a:pt x="2603070" y="181024"/>
                </a:cubicBezTo>
                <a:cubicBezTo>
                  <a:pt x="2714303" y="215645"/>
                  <a:pt x="2786919" y="281058"/>
                  <a:pt x="2824275" y="368277"/>
                </a:cubicBezTo>
                <a:cubicBezTo>
                  <a:pt x="2877374" y="492447"/>
                  <a:pt x="2900880" y="621443"/>
                  <a:pt x="2906337" y="752270"/>
                </a:cubicBezTo>
                <a:cubicBezTo>
                  <a:pt x="2909485" y="825341"/>
                  <a:pt x="2936978" y="896580"/>
                  <a:pt x="2932361" y="970150"/>
                </a:cubicBezTo>
                <a:cubicBezTo>
                  <a:pt x="2931311" y="986795"/>
                  <a:pt x="2938237" y="1004272"/>
                  <a:pt x="2924595" y="1019752"/>
                </a:cubicBezTo>
                <a:cubicBezTo>
                  <a:pt x="2900249" y="1020251"/>
                  <a:pt x="2902768" y="1005270"/>
                  <a:pt x="2899410" y="994618"/>
                </a:cubicBezTo>
                <a:cubicBezTo>
                  <a:pt x="2876324" y="918385"/>
                  <a:pt x="2867930" y="840154"/>
                  <a:pt x="2855756" y="762757"/>
                </a:cubicBezTo>
                <a:cubicBezTo>
                  <a:pt x="2836659" y="641749"/>
                  <a:pt x="2812103" y="522074"/>
                  <a:pt x="2769080" y="405061"/>
                </a:cubicBezTo>
                <a:cubicBezTo>
                  <a:pt x="2736969" y="317843"/>
                  <a:pt x="2668340" y="252430"/>
                  <a:pt x="2566552" y="209653"/>
                </a:cubicBezTo>
                <a:cubicBezTo>
                  <a:pt x="2553540" y="204160"/>
                  <a:pt x="2536330" y="202495"/>
                  <a:pt x="2534441" y="181689"/>
                </a:cubicBezTo>
                <a:cubicBezTo>
                  <a:pt x="2546509" y="174283"/>
                  <a:pt x="2557999" y="172327"/>
                  <a:pt x="2569306" y="173117"/>
                </a:cubicBezTo>
                <a:close/>
                <a:moveTo>
                  <a:pt x="1842059" y="51528"/>
                </a:moveTo>
                <a:lnTo>
                  <a:pt x="1842059" y="51860"/>
                </a:lnTo>
                <a:cubicBezTo>
                  <a:pt x="1668074" y="63678"/>
                  <a:pt x="1481287" y="58186"/>
                  <a:pt x="1295549" y="80323"/>
                </a:cubicBezTo>
                <a:cubicBezTo>
                  <a:pt x="1102466" y="103126"/>
                  <a:pt x="906864" y="113280"/>
                  <a:pt x="716090" y="147568"/>
                </a:cubicBezTo>
                <a:cubicBezTo>
                  <a:pt x="560154" y="175697"/>
                  <a:pt x="405477" y="206823"/>
                  <a:pt x="262764" y="268741"/>
                </a:cubicBezTo>
                <a:cubicBezTo>
                  <a:pt x="191616" y="299534"/>
                  <a:pt x="151741" y="342811"/>
                  <a:pt x="141666" y="402233"/>
                </a:cubicBezTo>
                <a:cubicBezTo>
                  <a:pt x="121518" y="521241"/>
                  <a:pt x="100322" y="640585"/>
                  <a:pt x="91926" y="760260"/>
                </a:cubicBezTo>
                <a:cubicBezTo>
                  <a:pt x="77865" y="958499"/>
                  <a:pt x="78494" y="1157071"/>
                  <a:pt x="101161" y="1355475"/>
                </a:cubicBezTo>
                <a:cubicBezTo>
                  <a:pt x="113964" y="1466496"/>
                  <a:pt x="123827" y="1576850"/>
                  <a:pt x="163074" y="1684874"/>
                </a:cubicBezTo>
                <a:cubicBezTo>
                  <a:pt x="206097" y="1803884"/>
                  <a:pt x="292565" y="1885443"/>
                  <a:pt x="444304" y="1924059"/>
                </a:cubicBezTo>
                <a:cubicBezTo>
                  <a:pt x="572956" y="1956849"/>
                  <a:pt x="705176" y="1972662"/>
                  <a:pt x="838235" y="1982648"/>
                </a:cubicBezTo>
                <a:cubicBezTo>
                  <a:pt x="1041602" y="1997962"/>
                  <a:pt x="1245809" y="2008947"/>
                  <a:pt x="1450225" y="2000625"/>
                </a:cubicBezTo>
                <a:cubicBezTo>
                  <a:pt x="1590420" y="1994965"/>
                  <a:pt x="1730826" y="1989640"/>
                  <a:pt x="1870181" y="1973993"/>
                </a:cubicBezTo>
                <a:cubicBezTo>
                  <a:pt x="1996316" y="1959845"/>
                  <a:pt x="2121820" y="1944532"/>
                  <a:pt x="2247114" y="1925723"/>
                </a:cubicBezTo>
                <a:cubicBezTo>
                  <a:pt x="2400112" y="1902920"/>
                  <a:pt x="2552899" y="1878952"/>
                  <a:pt x="2700230" y="1838505"/>
                </a:cubicBezTo>
                <a:cubicBezTo>
                  <a:pt x="2779352" y="1816700"/>
                  <a:pt x="2856377" y="1790901"/>
                  <a:pt x="2894783" y="1724323"/>
                </a:cubicBezTo>
                <a:cubicBezTo>
                  <a:pt x="2953757" y="1622456"/>
                  <a:pt x="2996362" y="1515931"/>
                  <a:pt x="3006645" y="1404411"/>
                </a:cubicBezTo>
                <a:cubicBezTo>
                  <a:pt x="3017978" y="1282904"/>
                  <a:pt x="3012521" y="1160732"/>
                  <a:pt x="2993632" y="1039225"/>
                </a:cubicBezTo>
                <a:cubicBezTo>
                  <a:pt x="2979152" y="946015"/>
                  <a:pt x="2969707" y="852139"/>
                  <a:pt x="2957535" y="758596"/>
                </a:cubicBezTo>
                <a:cubicBezTo>
                  <a:pt x="2943053" y="646077"/>
                  <a:pt x="2930042" y="533226"/>
                  <a:pt x="2900450" y="422372"/>
                </a:cubicBezTo>
                <a:cubicBezTo>
                  <a:pt x="2889746" y="382258"/>
                  <a:pt x="2876733" y="341645"/>
                  <a:pt x="2854487" y="303196"/>
                </a:cubicBezTo>
                <a:cubicBezTo>
                  <a:pt x="2795092" y="200165"/>
                  <a:pt x="2701699" y="132088"/>
                  <a:pt x="2560874" y="105456"/>
                </a:cubicBezTo>
                <a:cubicBezTo>
                  <a:pt x="2477555" y="89644"/>
                  <a:pt x="2393185" y="78825"/>
                  <a:pt x="2308397" y="70336"/>
                </a:cubicBezTo>
                <a:cubicBezTo>
                  <a:pt x="2157708" y="55189"/>
                  <a:pt x="2005340" y="64844"/>
                  <a:pt x="1842059" y="51528"/>
                </a:cubicBezTo>
                <a:close/>
                <a:moveTo>
                  <a:pt x="1925378" y="1094"/>
                </a:moveTo>
                <a:cubicBezTo>
                  <a:pt x="2048364" y="3424"/>
                  <a:pt x="2171350" y="9750"/>
                  <a:pt x="2293706" y="19570"/>
                </a:cubicBezTo>
                <a:cubicBezTo>
                  <a:pt x="2453629" y="32386"/>
                  <a:pt x="2610405" y="57020"/>
                  <a:pt x="2752068" y="122434"/>
                </a:cubicBezTo>
                <a:cubicBezTo>
                  <a:pt x="2829302" y="158053"/>
                  <a:pt x="2880931" y="209819"/>
                  <a:pt x="2908424" y="277064"/>
                </a:cubicBezTo>
                <a:cubicBezTo>
                  <a:pt x="2957535" y="396906"/>
                  <a:pt x="2980201" y="520409"/>
                  <a:pt x="2996362" y="645412"/>
                </a:cubicBezTo>
                <a:cubicBezTo>
                  <a:pt x="3014830" y="787391"/>
                  <a:pt x="3039805" y="928871"/>
                  <a:pt x="3059323" y="1070684"/>
                </a:cubicBezTo>
                <a:cubicBezTo>
                  <a:pt x="3065829" y="1117289"/>
                  <a:pt x="3068767" y="1164893"/>
                  <a:pt x="3065829" y="1211665"/>
                </a:cubicBezTo>
                <a:cubicBezTo>
                  <a:pt x="3058694" y="1330841"/>
                  <a:pt x="3089335" y="1447520"/>
                  <a:pt x="3100039" y="1565531"/>
                </a:cubicBezTo>
                <a:cubicBezTo>
                  <a:pt x="3108643" y="1661239"/>
                  <a:pt x="3118928" y="1756281"/>
                  <a:pt x="3094162" y="1851821"/>
                </a:cubicBezTo>
                <a:cubicBezTo>
                  <a:pt x="3074224" y="1929386"/>
                  <a:pt x="3027632" y="1989972"/>
                  <a:pt x="2941375" y="2031418"/>
                </a:cubicBezTo>
                <a:cubicBezTo>
                  <a:pt x="2857635" y="2071698"/>
                  <a:pt x="2764661" y="2092337"/>
                  <a:pt x="2671478" y="2112144"/>
                </a:cubicBezTo>
                <a:cubicBezTo>
                  <a:pt x="2435580" y="2162244"/>
                  <a:pt x="2194226" y="2190375"/>
                  <a:pt x="1952452" y="2213844"/>
                </a:cubicBezTo>
                <a:cubicBezTo>
                  <a:pt x="1719072" y="2236481"/>
                  <a:pt x="1484435" y="2248299"/>
                  <a:pt x="1248747" y="2247466"/>
                </a:cubicBezTo>
                <a:lnTo>
                  <a:pt x="1249167" y="2247300"/>
                </a:lnTo>
                <a:cubicBezTo>
                  <a:pt x="1106453" y="2243804"/>
                  <a:pt x="963110" y="2244803"/>
                  <a:pt x="821025" y="2235148"/>
                </a:cubicBezTo>
                <a:cubicBezTo>
                  <a:pt x="703707" y="2227159"/>
                  <a:pt x="584918" y="2219669"/>
                  <a:pt x="474315" y="2179888"/>
                </a:cubicBezTo>
                <a:cubicBezTo>
                  <a:pt x="412193" y="2157584"/>
                  <a:pt x="361614" y="2125626"/>
                  <a:pt x="325936" y="2080853"/>
                </a:cubicBezTo>
                <a:cubicBezTo>
                  <a:pt x="231912" y="1963507"/>
                  <a:pt x="146284" y="1842833"/>
                  <a:pt x="97383" y="1708010"/>
                </a:cubicBezTo>
                <a:cubicBezTo>
                  <a:pt x="65692" y="1620792"/>
                  <a:pt x="47014" y="1531243"/>
                  <a:pt x="34842" y="1441529"/>
                </a:cubicBezTo>
                <a:cubicBezTo>
                  <a:pt x="18891" y="1325848"/>
                  <a:pt x="422" y="1210000"/>
                  <a:pt x="212" y="1092821"/>
                </a:cubicBezTo>
                <a:cubicBezTo>
                  <a:pt x="212" y="953339"/>
                  <a:pt x="-3986" y="814189"/>
                  <a:pt x="24977" y="675705"/>
                </a:cubicBezTo>
                <a:cubicBezTo>
                  <a:pt x="46593" y="572841"/>
                  <a:pt x="54149" y="468312"/>
                  <a:pt x="77865" y="365447"/>
                </a:cubicBezTo>
                <a:cubicBezTo>
                  <a:pt x="92346" y="302696"/>
                  <a:pt x="136840" y="258921"/>
                  <a:pt x="205468" y="227795"/>
                </a:cubicBezTo>
                <a:cubicBezTo>
                  <a:pt x="307256" y="181689"/>
                  <a:pt x="415551" y="148899"/>
                  <a:pt x="528882" y="127760"/>
                </a:cubicBezTo>
                <a:cubicBezTo>
                  <a:pt x="624794" y="109951"/>
                  <a:pt x="719866" y="89311"/>
                  <a:pt x="817668" y="76495"/>
                </a:cubicBezTo>
                <a:cubicBezTo>
                  <a:pt x="921765" y="62846"/>
                  <a:pt x="1026492" y="53858"/>
                  <a:pt x="1130799" y="42539"/>
                </a:cubicBezTo>
                <a:cubicBezTo>
                  <a:pt x="1237204" y="30888"/>
                  <a:pt x="1343820" y="19570"/>
                  <a:pt x="1451275" y="12080"/>
                </a:cubicBezTo>
                <a:cubicBezTo>
                  <a:pt x="1609309" y="1094"/>
                  <a:pt x="1766924" y="-1902"/>
                  <a:pt x="1925378" y="1094"/>
                </a:cubicBezTo>
                <a:close/>
              </a:path>
            </a:pathLst>
          </a:custGeom>
          <a:solidFill>
            <a:schemeClr val="accent2"/>
          </a:solidFill>
          <a:ln w="15840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Bullet1"/>
          <p:cNvSpPr/>
          <p:nvPr>
            <p:custDataLst>
              <p:tags r:id="rId8"/>
            </p:custDataLst>
          </p:nvPr>
        </p:nvSpPr>
        <p:spPr>
          <a:xfrm flipH="1">
            <a:off x="714375" y="1497330"/>
            <a:ext cx="1798955" cy="557530"/>
          </a:xfrm>
          <a:prstGeom prst="roundRect">
            <a:avLst>
              <a:gd name="adj" fmla="val 0"/>
            </a:avLst>
          </a:prstGeom>
          <a:noFill/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lt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信息确认工作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1"/>
          <p:cNvSpPr txBox="1"/>
          <p:nvPr>
            <p:custDataLst>
              <p:tags r:id="rId9"/>
            </p:custDataLst>
          </p:nvPr>
        </p:nvSpPr>
        <p:spPr>
          <a:xfrm flipH="1">
            <a:off x="714375" y="2055495"/>
            <a:ext cx="1798955" cy="65849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应急工作组与先期人员快速对接，核实确认现场信息。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Shape2"/>
          <p:cNvSpPr/>
          <p:nvPr>
            <p:custDataLst>
              <p:tags r:id="rId10"/>
            </p:custDataLst>
          </p:nvPr>
        </p:nvSpPr>
        <p:spPr>
          <a:xfrm>
            <a:off x="3411220" y="2533650"/>
            <a:ext cx="2078355" cy="476250"/>
          </a:xfrm>
          <a:custGeom>
            <a:avLst/>
            <a:gdLst>
              <a:gd name="connsiteX0" fmla="*/ 840013 w 2330891"/>
              <a:gd name="connsiteY0" fmla="*/ 497979 h 635128"/>
              <a:gd name="connsiteX1" fmla="*/ 859718 w 2330891"/>
              <a:gd name="connsiteY1" fmla="*/ 501709 h 635128"/>
              <a:gd name="connsiteX2" fmla="*/ 899615 w 2330891"/>
              <a:gd name="connsiteY2" fmla="*/ 626518 h 635128"/>
              <a:gd name="connsiteX3" fmla="*/ 867486 w 2330891"/>
              <a:gd name="connsiteY3" fmla="*/ 627577 h 635128"/>
              <a:gd name="connsiteX4" fmla="*/ 819645 w 2330891"/>
              <a:gd name="connsiteY4" fmla="*/ 507887 h 635128"/>
              <a:gd name="connsiteX5" fmla="*/ 840013 w 2330891"/>
              <a:gd name="connsiteY5" fmla="*/ 497979 h 635128"/>
              <a:gd name="connsiteX6" fmla="*/ 764881 w 2330891"/>
              <a:gd name="connsiteY6" fmla="*/ 496967 h 635128"/>
              <a:gd name="connsiteX7" fmla="*/ 797401 w 2330891"/>
              <a:gd name="connsiteY7" fmla="*/ 536663 h 635128"/>
              <a:gd name="connsiteX8" fmla="*/ 818585 w 2330891"/>
              <a:gd name="connsiteY8" fmla="*/ 628460 h 635128"/>
              <a:gd name="connsiteX9" fmla="*/ 764036 w 2330891"/>
              <a:gd name="connsiteY9" fmla="*/ 606923 h 635128"/>
              <a:gd name="connsiteX10" fmla="*/ 732437 w 2330891"/>
              <a:gd name="connsiteY10" fmla="*/ 498707 h 635128"/>
              <a:gd name="connsiteX11" fmla="*/ 764881 w 2330891"/>
              <a:gd name="connsiteY11" fmla="*/ 496967 h 635128"/>
              <a:gd name="connsiteX12" fmla="*/ 497294 w 2330891"/>
              <a:gd name="connsiteY12" fmla="*/ 482113 h 635128"/>
              <a:gd name="connsiteX13" fmla="*/ 680536 w 2330891"/>
              <a:gd name="connsiteY13" fmla="*/ 490411 h 635128"/>
              <a:gd name="connsiteX14" fmla="*/ 707369 w 2330891"/>
              <a:gd name="connsiteY14" fmla="*/ 556964 h 635128"/>
              <a:gd name="connsiteX15" fmla="*/ 725905 w 2330891"/>
              <a:gd name="connsiteY15" fmla="*/ 633049 h 635128"/>
              <a:gd name="connsiteX16" fmla="*/ 538074 w 2330891"/>
              <a:gd name="connsiteY16" fmla="*/ 625811 h 635128"/>
              <a:gd name="connsiteX17" fmla="*/ 537897 w 2330891"/>
              <a:gd name="connsiteY17" fmla="*/ 625811 h 635128"/>
              <a:gd name="connsiteX18" fmla="*/ 487938 w 2330891"/>
              <a:gd name="connsiteY18" fmla="*/ 487586 h 635128"/>
              <a:gd name="connsiteX19" fmla="*/ 497294 w 2330891"/>
              <a:gd name="connsiteY19" fmla="*/ 482113 h 635128"/>
              <a:gd name="connsiteX20" fmla="*/ 446607 w 2330891"/>
              <a:gd name="connsiteY20" fmla="*/ 473992 h 635128"/>
              <a:gd name="connsiteX21" fmla="*/ 459692 w 2330891"/>
              <a:gd name="connsiteY21" fmla="*/ 488998 h 635128"/>
              <a:gd name="connsiteX22" fmla="*/ 482465 w 2330891"/>
              <a:gd name="connsiteY22" fmla="*/ 618396 h 635128"/>
              <a:gd name="connsiteX23" fmla="*/ 420149 w 2330891"/>
              <a:gd name="connsiteY23" fmla="*/ 477523 h 635128"/>
              <a:gd name="connsiteX24" fmla="*/ 446607 w 2330891"/>
              <a:gd name="connsiteY24" fmla="*/ 473992 h 635128"/>
              <a:gd name="connsiteX25" fmla="*/ 364873 w 2330891"/>
              <a:gd name="connsiteY25" fmla="*/ 462937 h 635128"/>
              <a:gd name="connsiteX26" fmla="*/ 380960 w 2330891"/>
              <a:gd name="connsiteY26" fmla="*/ 475227 h 635128"/>
              <a:gd name="connsiteX27" fmla="*/ 416443 w 2330891"/>
              <a:gd name="connsiteY27" fmla="*/ 616102 h 635128"/>
              <a:gd name="connsiteX28" fmla="*/ 416266 w 2330891"/>
              <a:gd name="connsiteY28" fmla="*/ 616102 h 635128"/>
              <a:gd name="connsiteX29" fmla="*/ 340710 w 2330891"/>
              <a:gd name="connsiteY29" fmla="*/ 469049 h 635128"/>
              <a:gd name="connsiteX30" fmla="*/ 364873 w 2330891"/>
              <a:gd name="connsiteY30" fmla="*/ 462937 h 635128"/>
              <a:gd name="connsiteX31" fmla="*/ 1391437 w 2330891"/>
              <a:gd name="connsiteY31" fmla="*/ 458810 h 635128"/>
              <a:gd name="connsiteX32" fmla="*/ 1433276 w 2330891"/>
              <a:gd name="connsiteY32" fmla="*/ 588915 h 635128"/>
              <a:gd name="connsiteX33" fmla="*/ 942159 w 2330891"/>
              <a:gd name="connsiteY33" fmla="*/ 632166 h 635128"/>
              <a:gd name="connsiteX34" fmla="*/ 942159 w 2330891"/>
              <a:gd name="connsiteY34" fmla="*/ 631990 h 635128"/>
              <a:gd name="connsiteX35" fmla="*/ 898026 w 2330891"/>
              <a:gd name="connsiteY35" fmla="*/ 498707 h 635128"/>
              <a:gd name="connsiteX36" fmla="*/ 1391437 w 2330891"/>
              <a:gd name="connsiteY36" fmla="*/ 458810 h 635128"/>
              <a:gd name="connsiteX37" fmla="*/ 1441572 w 2330891"/>
              <a:gd name="connsiteY37" fmla="*/ 455810 h 635128"/>
              <a:gd name="connsiteX38" fmla="*/ 1469464 w 2330891"/>
              <a:gd name="connsiteY38" fmla="*/ 585032 h 635128"/>
              <a:gd name="connsiteX39" fmla="*/ 1441572 w 2330891"/>
              <a:gd name="connsiteY39" fmla="*/ 455810 h 635128"/>
              <a:gd name="connsiteX40" fmla="*/ 1494885 w 2330891"/>
              <a:gd name="connsiteY40" fmla="*/ 445041 h 635128"/>
              <a:gd name="connsiteX41" fmla="*/ 1547139 w 2330891"/>
              <a:gd name="connsiteY41" fmla="*/ 566143 h 635128"/>
              <a:gd name="connsiteX42" fmla="*/ 1522248 w 2330891"/>
              <a:gd name="connsiteY42" fmla="*/ 570910 h 635128"/>
              <a:gd name="connsiteX43" fmla="*/ 1494885 w 2330891"/>
              <a:gd name="connsiteY43" fmla="*/ 445041 h 635128"/>
              <a:gd name="connsiteX44" fmla="*/ 2253228 w 2330891"/>
              <a:gd name="connsiteY44" fmla="*/ 379790 h 635128"/>
              <a:gd name="connsiteX45" fmla="*/ 2253274 w 2330891"/>
              <a:gd name="connsiteY45" fmla="*/ 379900 h 635128"/>
              <a:gd name="connsiteX46" fmla="*/ 2253097 w 2330891"/>
              <a:gd name="connsiteY46" fmla="*/ 379900 h 635128"/>
              <a:gd name="connsiteX47" fmla="*/ 8500 w 2330891"/>
              <a:gd name="connsiteY47" fmla="*/ 349376 h 635128"/>
              <a:gd name="connsiteX48" fmla="*/ 76894 w 2330891"/>
              <a:gd name="connsiteY48" fmla="*/ 388592 h 635128"/>
              <a:gd name="connsiteX49" fmla="*/ 300990 w 2330891"/>
              <a:gd name="connsiteY49" fmla="*/ 453162 h 635128"/>
              <a:gd name="connsiteX50" fmla="*/ 355186 w 2330891"/>
              <a:gd name="connsiteY50" fmla="*/ 612395 h 635128"/>
              <a:gd name="connsiteX51" fmla="*/ 218549 w 2330891"/>
              <a:gd name="connsiteY51" fmla="*/ 589623 h 635128"/>
              <a:gd name="connsiteX52" fmla="*/ 67082 w 2330891"/>
              <a:gd name="connsiteY52" fmla="*/ 472758 h 635128"/>
              <a:gd name="connsiteX53" fmla="*/ 0 w 2330891"/>
              <a:gd name="connsiteY53" fmla="*/ 360305 h 635128"/>
              <a:gd name="connsiteX54" fmla="*/ 8650 w 2330891"/>
              <a:gd name="connsiteY54" fmla="*/ 349184 h 635128"/>
              <a:gd name="connsiteX55" fmla="*/ 8500 w 2330891"/>
              <a:gd name="connsiteY55" fmla="*/ 349376 h 635128"/>
              <a:gd name="connsiteX56" fmla="*/ 8473 w 2330891"/>
              <a:gd name="connsiteY56" fmla="*/ 349361 h 635128"/>
              <a:gd name="connsiteX57" fmla="*/ 2013542 w 2330891"/>
              <a:gd name="connsiteY57" fmla="*/ 327823 h 635128"/>
              <a:gd name="connsiteX58" fmla="*/ 2064736 w 2330891"/>
              <a:gd name="connsiteY58" fmla="*/ 469402 h 635128"/>
              <a:gd name="connsiteX59" fmla="*/ 1581917 w 2330891"/>
              <a:gd name="connsiteY59" fmla="*/ 570910 h 635128"/>
              <a:gd name="connsiteX60" fmla="*/ 1581741 w 2330891"/>
              <a:gd name="connsiteY60" fmla="*/ 571086 h 635128"/>
              <a:gd name="connsiteX61" fmla="*/ 1543256 w 2330891"/>
              <a:gd name="connsiteY61" fmla="*/ 436567 h 635128"/>
              <a:gd name="connsiteX62" fmla="*/ 2013542 w 2330891"/>
              <a:gd name="connsiteY62" fmla="*/ 327823 h 635128"/>
              <a:gd name="connsiteX63" fmla="*/ 2041080 w 2330891"/>
              <a:gd name="connsiteY63" fmla="*/ 312818 h 635128"/>
              <a:gd name="connsiteX64" fmla="*/ 2099512 w 2330891"/>
              <a:gd name="connsiteY64" fmla="*/ 469933 h 635128"/>
              <a:gd name="connsiteX65" fmla="*/ 2041080 w 2330891"/>
              <a:gd name="connsiteY65" fmla="*/ 312818 h 635128"/>
              <a:gd name="connsiteX66" fmla="*/ 2105382 w 2330891"/>
              <a:gd name="connsiteY66" fmla="*/ 296421 h 635128"/>
              <a:gd name="connsiteX67" fmla="*/ 2113989 w 2330891"/>
              <a:gd name="connsiteY67" fmla="*/ 299047 h 635128"/>
              <a:gd name="connsiteX68" fmla="*/ 2158652 w 2330891"/>
              <a:gd name="connsiteY68" fmla="*/ 440098 h 635128"/>
              <a:gd name="connsiteX69" fmla="*/ 2143470 w 2330891"/>
              <a:gd name="connsiteY69" fmla="*/ 444511 h 635128"/>
              <a:gd name="connsiteX70" fmla="*/ 2143470 w 2330891"/>
              <a:gd name="connsiteY70" fmla="*/ 444334 h 635128"/>
              <a:gd name="connsiteX71" fmla="*/ 2093334 w 2330891"/>
              <a:gd name="connsiteY71" fmla="*/ 303990 h 635128"/>
              <a:gd name="connsiteX72" fmla="*/ 2105382 w 2330891"/>
              <a:gd name="connsiteY72" fmla="*/ 296421 h 635128"/>
              <a:gd name="connsiteX73" fmla="*/ 2140292 w 2330891"/>
              <a:gd name="connsiteY73" fmla="*/ 284573 h 635128"/>
              <a:gd name="connsiteX74" fmla="*/ 2140336 w 2330891"/>
              <a:gd name="connsiteY74" fmla="*/ 284698 h 635128"/>
              <a:gd name="connsiteX75" fmla="*/ 2140292 w 2330891"/>
              <a:gd name="connsiteY75" fmla="*/ 284750 h 635128"/>
              <a:gd name="connsiteX76" fmla="*/ 2168185 w 2330891"/>
              <a:gd name="connsiteY76" fmla="*/ 264095 h 635128"/>
              <a:gd name="connsiteX77" fmla="*/ 2178070 w 2330891"/>
              <a:gd name="connsiteY77" fmla="*/ 269744 h 635128"/>
              <a:gd name="connsiteX78" fmla="*/ 2221674 w 2330891"/>
              <a:gd name="connsiteY78" fmla="*/ 387845 h 635128"/>
              <a:gd name="connsiteX79" fmla="*/ 2187780 w 2330891"/>
              <a:gd name="connsiteY79" fmla="*/ 419268 h 635128"/>
              <a:gd name="connsiteX80" fmla="*/ 2140336 w 2330891"/>
              <a:gd name="connsiteY80" fmla="*/ 284698 h 635128"/>
              <a:gd name="connsiteX81" fmla="*/ 2153047 w 2330891"/>
              <a:gd name="connsiteY81" fmla="*/ 269788 h 635128"/>
              <a:gd name="connsiteX82" fmla="*/ 2168185 w 2330891"/>
              <a:gd name="connsiteY82" fmla="*/ 264095 h 635128"/>
              <a:gd name="connsiteX83" fmla="*/ 2318944 w 2330891"/>
              <a:gd name="connsiteY83" fmla="*/ 0 h 635128"/>
              <a:gd name="connsiteX84" fmla="*/ 2279248 w 2330891"/>
              <a:gd name="connsiteY84" fmla="*/ 358051 h 635128"/>
              <a:gd name="connsiteX85" fmla="*/ 2253228 w 2330891"/>
              <a:gd name="connsiteY85" fmla="*/ 379790 h 635128"/>
              <a:gd name="connsiteX86" fmla="*/ 2225690 w 2330891"/>
              <a:gd name="connsiteY86" fmla="*/ 313545 h 635128"/>
              <a:gd name="connsiteX87" fmla="*/ 2196253 w 2330891"/>
              <a:gd name="connsiteY87" fmla="*/ 242557 h 635128"/>
              <a:gd name="connsiteX88" fmla="*/ 2318944 w 2330891"/>
              <a:gd name="connsiteY88" fmla="*/ 0 h 63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330891" h="635128">
                <a:moveTo>
                  <a:pt x="840013" y="497979"/>
                </a:moveTo>
                <a:cubicBezTo>
                  <a:pt x="846522" y="497384"/>
                  <a:pt x="852922" y="499061"/>
                  <a:pt x="859718" y="501709"/>
                </a:cubicBezTo>
                <a:cubicBezTo>
                  <a:pt x="881962" y="540017"/>
                  <a:pt x="888317" y="583797"/>
                  <a:pt x="899615" y="626518"/>
                </a:cubicBezTo>
                <a:cubicBezTo>
                  <a:pt x="883550" y="635168"/>
                  <a:pt x="872782" y="635521"/>
                  <a:pt x="867486" y="627577"/>
                </a:cubicBezTo>
                <a:cubicBezTo>
                  <a:pt x="842594" y="590505"/>
                  <a:pt x="830590" y="548490"/>
                  <a:pt x="819645" y="507887"/>
                </a:cubicBezTo>
                <a:cubicBezTo>
                  <a:pt x="826883" y="501444"/>
                  <a:pt x="833503" y="498575"/>
                  <a:pt x="840013" y="497979"/>
                </a:cubicBezTo>
                <a:close/>
                <a:moveTo>
                  <a:pt x="764881" y="496967"/>
                </a:moveTo>
                <a:cubicBezTo>
                  <a:pt x="789226" y="497141"/>
                  <a:pt x="791973" y="504886"/>
                  <a:pt x="797401" y="536663"/>
                </a:cubicBezTo>
                <a:cubicBezTo>
                  <a:pt x="802697" y="567203"/>
                  <a:pt x="826706" y="592977"/>
                  <a:pt x="818585" y="628460"/>
                </a:cubicBezTo>
                <a:cubicBezTo>
                  <a:pt x="792988" y="640641"/>
                  <a:pt x="771451" y="635875"/>
                  <a:pt x="764036" y="606923"/>
                </a:cubicBezTo>
                <a:cubicBezTo>
                  <a:pt x="755034" y="571616"/>
                  <a:pt x="736321" y="539134"/>
                  <a:pt x="732437" y="498707"/>
                </a:cubicBezTo>
                <a:cubicBezTo>
                  <a:pt x="746251" y="497692"/>
                  <a:pt x="756766" y="496909"/>
                  <a:pt x="764881" y="496967"/>
                </a:cubicBezTo>
                <a:close/>
                <a:moveTo>
                  <a:pt x="497294" y="482113"/>
                </a:moveTo>
                <a:cubicBezTo>
                  <a:pt x="558022" y="484761"/>
                  <a:pt x="618573" y="487586"/>
                  <a:pt x="680536" y="490411"/>
                </a:cubicBezTo>
                <a:cubicBezTo>
                  <a:pt x="693776" y="511595"/>
                  <a:pt x="701014" y="534190"/>
                  <a:pt x="707369" y="556964"/>
                </a:cubicBezTo>
                <a:cubicBezTo>
                  <a:pt x="713725" y="579736"/>
                  <a:pt x="718667" y="602685"/>
                  <a:pt x="725905" y="633049"/>
                </a:cubicBezTo>
                <a:cubicBezTo>
                  <a:pt x="661294" y="635874"/>
                  <a:pt x="599860" y="637639"/>
                  <a:pt x="538074" y="625811"/>
                </a:cubicBezTo>
                <a:lnTo>
                  <a:pt x="537897" y="625811"/>
                </a:lnTo>
                <a:cubicBezTo>
                  <a:pt x="513183" y="580972"/>
                  <a:pt x="503297" y="532778"/>
                  <a:pt x="487938" y="487586"/>
                </a:cubicBezTo>
                <a:cubicBezTo>
                  <a:pt x="494117" y="483878"/>
                  <a:pt x="495705" y="482113"/>
                  <a:pt x="497294" y="482113"/>
                </a:cubicBezTo>
                <a:close/>
                <a:moveTo>
                  <a:pt x="446607" y="473992"/>
                </a:moveTo>
                <a:cubicBezTo>
                  <a:pt x="453602" y="475846"/>
                  <a:pt x="458368" y="480789"/>
                  <a:pt x="459692" y="488998"/>
                </a:cubicBezTo>
                <a:cubicBezTo>
                  <a:pt x="466577" y="532071"/>
                  <a:pt x="487231" y="572498"/>
                  <a:pt x="482465" y="618396"/>
                </a:cubicBezTo>
                <a:cubicBezTo>
                  <a:pt x="452984" y="575146"/>
                  <a:pt x="429505" y="529777"/>
                  <a:pt x="420149" y="477523"/>
                </a:cubicBezTo>
                <a:cubicBezTo>
                  <a:pt x="430388" y="473374"/>
                  <a:pt x="439612" y="472138"/>
                  <a:pt x="446607" y="473992"/>
                </a:cubicBezTo>
                <a:close/>
                <a:moveTo>
                  <a:pt x="364873" y="462937"/>
                </a:moveTo>
                <a:cubicBezTo>
                  <a:pt x="371956" y="463488"/>
                  <a:pt x="377694" y="467107"/>
                  <a:pt x="380960" y="475227"/>
                </a:cubicBezTo>
                <a:cubicBezTo>
                  <a:pt x="399142" y="520244"/>
                  <a:pt x="418914" y="565083"/>
                  <a:pt x="416443" y="616102"/>
                </a:cubicBezTo>
                <a:lnTo>
                  <a:pt x="416266" y="616102"/>
                </a:lnTo>
                <a:cubicBezTo>
                  <a:pt x="373722" y="574970"/>
                  <a:pt x="359246" y="521479"/>
                  <a:pt x="340710" y="469049"/>
                </a:cubicBezTo>
                <a:cubicBezTo>
                  <a:pt x="349360" y="464900"/>
                  <a:pt x="357789" y="462385"/>
                  <a:pt x="364873" y="462937"/>
                </a:cubicBezTo>
                <a:close/>
                <a:moveTo>
                  <a:pt x="1391437" y="458810"/>
                </a:moveTo>
                <a:cubicBezTo>
                  <a:pt x="1423567" y="500825"/>
                  <a:pt x="1415799" y="546195"/>
                  <a:pt x="1433276" y="588915"/>
                </a:cubicBezTo>
                <a:cubicBezTo>
                  <a:pt x="1268746" y="618750"/>
                  <a:pt x="1106335" y="622280"/>
                  <a:pt x="942159" y="632166"/>
                </a:cubicBezTo>
                <a:lnTo>
                  <a:pt x="942159" y="631990"/>
                </a:lnTo>
                <a:cubicBezTo>
                  <a:pt x="925565" y="584149"/>
                  <a:pt x="906852" y="546370"/>
                  <a:pt x="898026" y="498707"/>
                </a:cubicBezTo>
                <a:cubicBezTo>
                  <a:pt x="1066262" y="488115"/>
                  <a:pt x="1231674" y="488821"/>
                  <a:pt x="1391437" y="458810"/>
                </a:cubicBezTo>
                <a:close/>
                <a:moveTo>
                  <a:pt x="1441572" y="455810"/>
                </a:moveTo>
                <a:cubicBezTo>
                  <a:pt x="1473524" y="484055"/>
                  <a:pt x="1490294" y="558729"/>
                  <a:pt x="1469464" y="585032"/>
                </a:cubicBezTo>
                <a:cubicBezTo>
                  <a:pt x="1462932" y="540546"/>
                  <a:pt x="1436275" y="502768"/>
                  <a:pt x="1441572" y="455810"/>
                </a:cubicBezTo>
                <a:close/>
                <a:moveTo>
                  <a:pt x="1494885" y="445041"/>
                </a:moveTo>
                <a:cubicBezTo>
                  <a:pt x="1539548" y="475052"/>
                  <a:pt x="1526308" y="528188"/>
                  <a:pt x="1547139" y="566143"/>
                </a:cubicBezTo>
                <a:cubicBezTo>
                  <a:pt x="1537782" y="576559"/>
                  <a:pt x="1524896" y="579913"/>
                  <a:pt x="1522248" y="570910"/>
                </a:cubicBezTo>
                <a:cubicBezTo>
                  <a:pt x="1510067" y="530130"/>
                  <a:pt x="1485352" y="492353"/>
                  <a:pt x="1494885" y="445041"/>
                </a:cubicBezTo>
                <a:close/>
                <a:moveTo>
                  <a:pt x="2253228" y="379790"/>
                </a:moveTo>
                <a:lnTo>
                  <a:pt x="2253274" y="379900"/>
                </a:lnTo>
                <a:lnTo>
                  <a:pt x="2253097" y="379900"/>
                </a:lnTo>
                <a:close/>
                <a:moveTo>
                  <a:pt x="8500" y="349376"/>
                </a:moveTo>
                <a:lnTo>
                  <a:pt x="76894" y="388592"/>
                </a:lnTo>
                <a:cubicBezTo>
                  <a:pt x="147372" y="421882"/>
                  <a:pt x="223536" y="438863"/>
                  <a:pt x="300990" y="453162"/>
                </a:cubicBezTo>
                <a:cubicBezTo>
                  <a:pt x="318997" y="505945"/>
                  <a:pt x="336473" y="557317"/>
                  <a:pt x="355186" y="612395"/>
                </a:cubicBezTo>
                <a:cubicBezTo>
                  <a:pt x="305050" y="617162"/>
                  <a:pt x="262505" y="598272"/>
                  <a:pt x="218549" y="589623"/>
                </a:cubicBezTo>
                <a:cubicBezTo>
                  <a:pt x="149171" y="575853"/>
                  <a:pt x="101330" y="533132"/>
                  <a:pt x="67082" y="472758"/>
                </a:cubicBezTo>
                <a:cubicBezTo>
                  <a:pt x="45546" y="434803"/>
                  <a:pt x="22420" y="397730"/>
                  <a:pt x="0" y="360305"/>
                </a:cubicBezTo>
                <a:close/>
                <a:moveTo>
                  <a:pt x="8650" y="349184"/>
                </a:moveTo>
                <a:lnTo>
                  <a:pt x="8500" y="349376"/>
                </a:lnTo>
                <a:lnTo>
                  <a:pt x="8473" y="349361"/>
                </a:lnTo>
                <a:close/>
                <a:moveTo>
                  <a:pt x="2013542" y="327823"/>
                </a:moveTo>
                <a:cubicBezTo>
                  <a:pt x="2041787" y="375663"/>
                  <a:pt x="2048671" y="424563"/>
                  <a:pt x="2064736" y="469402"/>
                </a:cubicBezTo>
                <a:cubicBezTo>
                  <a:pt x="2001361" y="503474"/>
                  <a:pt x="1676716" y="563319"/>
                  <a:pt x="1581917" y="570910"/>
                </a:cubicBezTo>
                <a:lnTo>
                  <a:pt x="1581741" y="571086"/>
                </a:lnTo>
                <a:cubicBezTo>
                  <a:pt x="1570266" y="526246"/>
                  <a:pt x="1549435" y="487232"/>
                  <a:pt x="1543256" y="436567"/>
                </a:cubicBezTo>
                <a:cubicBezTo>
                  <a:pt x="1700725" y="404614"/>
                  <a:pt x="1859075" y="376546"/>
                  <a:pt x="2013542" y="327823"/>
                </a:cubicBezTo>
                <a:close/>
                <a:moveTo>
                  <a:pt x="2041080" y="312818"/>
                </a:moveTo>
                <a:cubicBezTo>
                  <a:pt x="2086626" y="336121"/>
                  <a:pt x="2112929" y="408147"/>
                  <a:pt x="2099512" y="469933"/>
                </a:cubicBezTo>
                <a:cubicBezTo>
                  <a:pt x="2078858" y="414325"/>
                  <a:pt x="2061558" y="368073"/>
                  <a:pt x="2041080" y="312818"/>
                </a:cubicBezTo>
                <a:close/>
                <a:moveTo>
                  <a:pt x="2105382" y="296421"/>
                </a:moveTo>
                <a:cubicBezTo>
                  <a:pt x="2109354" y="295649"/>
                  <a:pt x="2112753" y="296576"/>
                  <a:pt x="2113989" y="299047"/>
                </a:cubicBezTo>
                <a:cubicBezTo>
                  <a:pt x="2136232" y="343886"/>
                  <a:pt x="2154415" y="390138"/>
                  <a:pt x="2158652" y="440098"/>
                </a:cubicBezTo>
                <a:cubicBezTo>
                  <a:pt x="2153532" y="441686"/>
                  <a:pt x="2148589" y="443098"/>
                  <a:pt x="2143470" y="444511"/>
                </a:cubicBezTo>
                <a:lnTo>
                  <a:pt x="2143470" y="444334"/>
                </a:lnTo>
                <a:cubicBezTo>
                  <a:pt x="2126699" y="397200"/>
                  <a:pt x="2109752" y="350065"/>
                  <a:pt x="2093334" y="303990"/>
                </a:cubicBezTo>
                <a:cubicBezTo>
                  <a:pt x="2096865" y="299665"/>
                  <a:pt x="2101410" y="297193"/>
                  <a:pt x="2105382" y="296421"/>
                </a:cubicBezTo>
                <a:close/>
                <a:moveTo>
                  <a:pt x="2140292" y="284573"/>
                </a:moveTo>
                <a:lnTo>
                  <a:pt x="2140336" y="284698"/>
                </a:lnTo>
                <a:lnTo>
                  <a:pt x="2140292" y="284750"/>
                </a:lnTo>
                <a:close/>
                <a:moveTo>
                  <a:pt x="2168185" y="264095"/>
                </a:moveTo>
                <a:cubicBezTo>
                  <a:pt x="2172068" y="266214"/>
                  <a:pt x="2176658" y="267096"/>
                  <a:pt x="2178070" y="269744"/>
                </a:cubicBezTo>
                <a:cubicBezTo>
                  <a:pt x="2198372" y="306993"/>
                  <a:pt x="2211436" y="346890"/>
                  <a:pt x="2221674" y="387845"/>
                </a:cubicBezTo>
                <a:cubicBezTo>
                  <a:pt x="2228029" y="413618"/>
                  <a:pt x="2214084" y="420857"/>
                  <a:pt x="2187780" y="419268"/>
                </a:cubicBezTo>
                <a:lnTo>
                  <a:pt x="2140336" y="284698"/>
                </a:lnTo>
                <a:lnTo>
                  <a:pt x="2153047" y="269788"/>
                </a:lnTo>
                <a:cubicBezTo>
                  <a:pt x="2157681" y="266611"/>
                  <a:pt x="2162712" y="264978"/>
                  <a:pt x="2168185" y="264095"/>
                </a:cubicBezTo>
                <a:close/>
                <a:moveTo>
                  <a:pt x="2318944" y="0"/>
                </a:moveTo>
                <a:cubicBezTo>
                  <a:pt x="2341805" y="127590"/>
                  <a:pt x="2333580" y="292077"/>
                  <a:pt x="2279248" y="358051"/>
                </a:cubicBezTo>
                <a:lnTo>
                  <a:pt x="2253228" y="379790"/>
                </a:lnTo>
                <a:lnTo>
                  <a:pt x="2225690" y="313545"/>
                </a:lnTo>
                <a:cubicBezTo>
                  <a:pt x="2216290" y="290927"/>
                  <a:pt x="2206580" y="267536"/>
                  <a:pt x="2196253" y="242557"/>
                </a:cubicBezTo>
                <a:cubicBezTo>
                  <a:pt x="2268985" y="183242"/>
                  <a:pt x="2286109" y="91267"/>
                  <a:pt x="2318944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5840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Number2"/>
          <p:cNvSpPr/>
          <p:nvPr>
            <p:custDataLst>
              <p:tags r:id="rId11"/>
            </p:custDataLst>
          </p:nvPr>
        </p:nvSpPr>
        <p:spPr>
          <a:xfrm>
            <a:off x="5525770" y="1407160"/>
            <a:ext cx="387350" cy="410845"/>
          </a:xfrm>
          <a:custGeom>
            <a:avLst/>
            <a:gdLst>
              <a:gd name="connsiteX0" fmla="*/ 507286 w 516701"/>
              <a:gd name="connsiteY0" fmla="*/ 318704 h 547694"/>
              <a:gd name="connsiteX1" fmla="*/ 480289 w 516701"/>
              <a:gd name="connsiteY1" fmla="*/ 409856 h 547694"/>
              <a:gd name="connsiteX2" fmla="*/ 361983 w 516701"/>
              <a:gd name="connsiteY2" fmla="*/ 528480 h 547694"/>
              <a:gd name="connsiteX3" fmla="*/ 331175 w 516701"/>
              <a:gd name="connsiteY3" fmla="*/ 536261 h 547694"/>
              <a:gd name="connsiteX4" fmla="*/ 249234 w 516701"/>
              <a:gd name="connsiteY4" fmla="*/ 547695 h 547694"/>
              <a:gd name="connsiteX5" fmla="*/ 169357 w 516701"/>
              <a:gd name="connsiteY5" fmla="*/ 534038 h 547694"/>
              <a:gd name="connsiteX6" fmla="*/ 79317 w 516701"/>
              <a:gd name="connsiteY6" fmla="*/ 459402 h 547694"/>
              <a:gd name="connsiteX7" fmla="*/ 72012 w 516701"/>
              <a:gd name="connsiteY7" fmla="*/ 445268 h 547694"/>
              <a:gd name="connsiteX8" fmla="*/ 42316 w 516701"/>
              <a:gd name="connsiteY8" fmla="*/ 391752 h 547694"/>
              <a:gd name="connsiteX9" fmla="*/ 75 w 516701"/>
              <a:gd name="connsiteY9" fmla="*/ 258836 h 547694"/>
              <a:gd name="connsiteX10" fmla="*/ 20084 w 516701"/>
              <a:gd name="connsiteY10" fmla="*/ 180070 h 547694"/>
              <a:gd name="connsiteX11" fmla="*/ 163958 w 516701"/>
              <a:gd name="connsiteY11" fmla="*/ 40802 h 547694"/>
              <a:gd name="connsiteX12" fmla="*/ 216521 w 516701"/>
              <a:gd name="connsiteY12" fmla="*/ 28892 h 547694"/>
              <a:gd name="connsiteX13" fmla="*/ 235736 w 516701"/>
              <a:gd name="connsiteY13" fmla="*/ 22381 h 547694"/>
              <a:gd name="connsiteX14" fmla="*/ 364206 w 516701"/>
              <a:gd name="connsiteY14" fmla="*/ 9836 h 547694"/>
              <a:gd name="connsiteX15" fmla="*/ 492994 w 516701"/>
              <a:gd name="connsiteY15" fmla="*/ 117662 h 547694"/>
              <a:gd name="connsiteX16" fmla="*/ 515702 w 516701"/>
              <a:gd name="connsiteY16" fmla="*/ 201667 h 547694"/>
              <a:gd name="connsiteX17" fmla="*/ 507127 w 516701"/>
              <a:gd name="connsiteY17" fmla="*/ 318386 h 547694"/>
              <a:gd name="connsiteX18" fmla="*/ 401365 w 516701"/>
              <a:gd name="connsiteY18" fmla="*/ 62875 h 547694"/>
              <a:gd name="connsiteX19" fmla="*/ 381198 w 516701"/>
              <a:gd name="connsiteY19" fmla="*/ 56682 h 547694"/>
              <a:gd name="connsiteX20" fmla="*/ 401842 w 516701"/>
              <a:gd name="connsiteY20" fmla="*/ 62716 h 547694"/>
              <a:gd name="connsiteX21" fmla="*/ 402636 w 516701"/>
              <a:gd name="connsiteY21" fmla="*/ 68751 h 547694"/>
              <a:gd name="connsiteX22" fmla="*/ 423121 w 516701"/>
              <a:gd name="connsiteY22" fmla="*/ 90030 h 547694"/>
              <a:gd name="connsiteX23" fmla="*/ 489024 w 516701"/>
              <a:gd name="connsiteY23" fmla="*/ 203414 h 547694"/>
              <a:gd name="connsiteX24" fmla="*/ 494740 w 516701"/>
              <a:gd name="connsiteY24" fmla="*/ 228346 h 547694"/>
              <a:gd name="connsiteX25" fmla="*/ 490135 w 516701"/>
              <a:gd name="connsiteY25" fmla="*/ 173242 h 547694"/>
              <a:gd name="connsiteX26" fmla="*/ 401365 w 516701"/>
              <a:gd name="connsiteY26" fmla="*/ 63034 h 547694"/>
              <a:gd name="connsiteX27" fmla="*/ 174439 w 516701"/>
              <a:gd name="connsiteY27" fmla="*/ 53347 h 547694"/>
              <a:gd name="connsiteX28" fmla="*/ 157447 w 516701"/>
              <a:gd name="connsiteY28" fmla="*/ 60017 h 547694"/>
              <a:gd name="connsiteX29" fmla="*/ 26595 w 516701"/>
              <a:gd name="connsiteY29" fmla="*/ 200873 h 547694"/>
              <a:gd name="connsiteX30" fmla="*/ 17384 w 516701"/>
              <a:gd name="connsiteY30" fmla="*/ 304253 h 547694"/>
              <a:gd name="connsiteX31" fmla="*/ 38664 w 516701"/>
              <a:gd name="connsiteY31" fmla="*/ 357769 h 547694"/>
              <a:gd name="connsiteX32" fmla="*/ 50732 w 516701"/>
              <a:gd name="connsiteY32" fmla="*/ 181658 h 547694"/>
              <a:gd name="connsiteX33" fmla="*/ 174439 w 516701"/>
              <a:gd name="connsiteY33" fmla="*/ 53506 h 547694"/>
              <a:gd name="connsiteX34" fmla="*/ 79317 w 516701"/>
              <a:gd name="connsiteY34" fmla="*/ 433041 h 547694"/>
              <a:gd name="connsiteX35" fmla="*/ 246217 w 516701"/>
              <a:gd name="connsiteY35" fmla="*/ 533562 h 547694"/>
              <a:gd name="connsiteX36" fmla="*/ 79317 w 516701"/>
              <a:gd name="connsiteY36" fmla="*/ 433041 h 547694"/>
              <a:gd name="connsiteX37" fmla="*/ 250028 w 516701"/>
              <a:gd name="connsiteY37" fmla="*/ 29051 h 547694"/>
              <a:gd name="connsiteX38" fmla="*/ 315136 w 516701"/>
              <a:gd name="connsiteY38" fmla="*/ 23969 h 547694"/>
              <a:gd name="connsiteX39" fmla="*/ 377704 w 516701"/>
              <a:gd name="connsiteY39" fmla="*/ 33973 h 547694"/>
              <a:gd name="connsiteX40" fmla="*/ 249869 w 516701"/>
              <a:gd name="connsiteY40" fmla="*/ 29051 h 547694"/>
              <a:gd name="connsiteX41" fmla="*/ 299256 w 516701"/>
              <a:gd name="connsiteY41" fmla="*/ 482904 h 547694"/>
              <a:gd name="connsiteX42" fmla="*/ 293539 w 516701"/>
              <a:gd name="connsiteY42" fmla="*/ 467183 h 547694"/>
              <a:gd name="connsiteX43" fmla="*/ 282582 w 516701"/>
              <a:gd name="connsiteY43" fmla="*/ 473852 h 547694"/>
              <a:gd name="connsiteX44" fmla="*/ 290999 w 516701"/>
              <a:gd name="connsiteY44" fmla="*/ 487351 h 547694"/>
              <a:gd name="connsiteX45" fmla="*/ 299256 w 516701"/>
              <a:gd name="connsiteY45" fmla="*/ 482904 h 547694"/>
              <a:gd name="connsiteX46" fmla="*/ 318312 w 516701"/>
              <a:gd name="connsiteY46" fmla="*/ 465912 h 547694"/>
              <a:gd name="connsiteX47" fmla="*/ 308467 w 516701"/>
              <a:gd name="connsiteY47" fmla="*/ 471470 h 547694"/>
              <a:gd name="connsiteX48" fmla="*/ 316566 w 516701"/>
              <a:gd name="connsiteY48" fmla="*/ 483222 h 547694"/>
              <a:gd name="connsiteX49" fmla="*/ 325617 w 516701"/>
              <a:gd name="connsiteY49" fmla="*/ 476076 h 547694"/>
              <a:gd name="connsiteX50" fmla="*/ 318312 w 516701"/>
              <a:gd name="connsiteY50" fmla="*/ 465754 h 547694"/>
              <a:gd name="connsiteX51" fmla="*/ 370876 w 516701"/>
              <a:gd name="connsiteY51" fmla="*/ 50806 h 547694"/>
              <a:gd name="connsiteX52" fmla="*/ 351660 w 516701"/>
              <a:gd name="connsiteY52" fmla="*/ 44931 h 547694"/>
              <a:gd name="connsiteX53" fmla="*/ 370876 w 516701"/>
              <a:gd name="connsiteY53" fmla="*/ 50806 h 5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16701" h="547694">
                <a:moveTo>
                  <a:pt x="507286" y="318704"/>
                </a:moveTo>
                <a:cubicBezTo>
                  <a:pt x="504427" y="344906"/>
                  <a:pt x="495376" y="378254"/>
                  <a:pt x="480289" y="409856"/>
                </a:cubicBezTo>
                <a:cubicBezTo>
                  <a:pt x="454881" y="463372"/>
                  <a:pt x="419151" y="506724"/>
                  <a:pt x="361983" y="528480"/>
                </a:cubicBezTo>
                <a:cubicBezTo>
                  <a:pt x="351978" y="532291"/>
                  <a:pt x="341656" y="534832"/>
                  <a:pt x="331175" y="536261"/>
                </a:cubicBezTo>
                <a:cubicBezTo>
                  <a:pt x="303861" y="539914"/>
                  <a:pt x="277183" y="547536"/>
                  <a:pt x="249234" y="547695"/>
                </a:cubicBezTo>
                <a:cubicBezTo>
                  <a:pt x="221602" y="547695"/>
                  <a:pt x="195559" y="543090"/>
                  <a:pt x="169357" y="534038"/>
                </a:cubicBezTo>
                <a:cubicBezTo>
                  <a:pt x="129815" y="520222"/>
                  <a:pt x="100596" y="494814"/>
                  <a:pt x="79317" y="459402"/>
                </a:cubicBezTo>
                <a:cubicBezTo>
                  <a:pt x="76617" y="454796"/>
                  <a:pt x="73282" y="450350"/>
                  <a:pt x="72012" y="445268"/>
                </a:cubicBezTo>
                <a:cubicBezTo>
                  <a:pt x="66613" y="424783"/>
                  <a:pt x="54544" y="408585"/>
                  <a:pt x="42316" y="391752"/>
                </a:cubicBezTo>
                <a:cubicBezTo>
                  <a:pt x="13732" y="352528"/>
                  <a:pt x="-1196" y="307905"/>
                  <a:pt x="75" y="258836"/>
                </a:cubicBezTo>
                <a:cubicBezTo>
                  <a:pt x="869" y="231204"/>
                  <a:pt x="9444" y="205161"/>
                  <a:pt x="20084" y="180070"/>
                </a:cubicBezTo>
                <a:cubicBezTo>
                  <a:pt x="48509" y="113850"/>
                  <a:pt x="96944" y="67639"/>
                  <a:pt x="163958" y="40802"/>
                </a:cubicBezTo>
                <a:cubicBezTo>
                  <a:pt x="180949" y="33973"/>
                  <a:pt x="198576" y="30639"/>
                  <a:pt x="216521" y="28892"/>
                </a:cubicBezTo>
                <a:cubicBezTo>
                  <a:pt x="223667" y="28257"/>
                  <a:pt x="229860" y="26192"/>
                  <a:pt x="235736" y="22381"/>
                </a:cubicBezTo>
                <a:cubicBezTo>
                  <a:pt x="276389" y="-3504"/>
                  <a:pt x="318948" y="-5886"/>
                  <a:pt x="364206" y="9836"/>
                </a:cubicBezTo>
                <a:cubicBezTo>
                  <a:pt x="421057" y="29686"/>
                  <a:pt x="464092" y="64940"/>
                  <a:pt x="492994" y="117662"/>
                </a:cubicBezTo>
                <a:cubicBezTo>
                  <a:pt x="507444" y="143864"/>
                  <a:pt x="513002" y="172289"/>
                  <a:pt x="515702" y="201667"/>
                </a:cubicBezTo>
                <a:cubicBezTo>
                  <a:pt x="519037" y="238192"/>
                  <a:pt x="513479" y="274081"/>
                  <a:pt x="507127" y="318386"/>
                </a:cubicBezTo>
                <a:close/>
                <a:moveTo>
                  <a:pt x="401365" y="62875"/>
                </a:moveTo>
                <a:cubicBezTo>
                  <a:pt x="395013" y="60970"/>
                  <a:pt x="390249" y="54300"/>
                  <a:pt x="381198" y="56682"/>
                </a:cubicBezTo>
                <a:cubicBezTo>
                  <a:pt x="387867" y="61922"/>
                  <a:pt x="394060" y="64940"/>
                  <a:pt x="401842" y="62716"/>
                </a:cubicBezTo>
                <a:cubicBezTo>
                  <a:pt x="401524" y="64781"/>
                  <a:pt x="401365" y="66686"/>
                  <a:pt x="402636" y="68751"/>
                </a:cubicBezTo>
                <a:cubicBezTo>
                  <a:pt x="408194" y="77167"/>
                  <a:pt x="415340" y="83678"/>
                  <a:pt x="423121" y="90030"/>
                </a:cubicBezTo>
                <a:cubicBezTo>
                  <a:pt x="459645" y="119250"/>
                  <a:pt x="478384" y="159109"/>
                  <a:pt x="489024" y="203414"/>
                </a:cubicBezTo>
                <a:cubicBezTo>
                  <a:pt x="491088" y="211672"/>
                  <a:pt x="492835" y="220088"/>
                  <a:pt x="494740" y="228346"/>
                </a:cubicBezTo>
                <a:cubicBezTo>
                  <a:pt x="496646" y="209449"/>
                  <a:pt x="495534" y="191028"/>
                  <a:pt x="490135" y="173242"/>
                </a:cubicBezTo>
                <a:cubicBezTo>
                  <a:pt x="475208" y="124808"/>
                  <a:pt x="444242" y="89236"/>
                  <a:pt x="401365" y="63034"/>
                </a:cubicBezTo>
                <a:close/>
                <a:moveTo>
                  <a:pt x="174439" y="53347"/>
                </a:moveTo>
                <a:cubicBezTo>
                  <a:pt x="168722" y="55570"/>
                  <a:pt x="163005" y="57476"/>
                  <a:pt x="157447" y="60017"/>
                </a:cubicBezTo>
                <a:cubicBezTo>
                  <a:pt x="94085" y="88601"/>
                  <a:pt x="50891" y="135765"/>
                  <a:pt x="26595" y="200873"/>
                </a:cubicBezTo>
                <a:cubicBezTo>
                  <a:pt x="13891" y="234698"/>
                  <a:pt x="9285" y="268840"/>
                  <a:pt x="17384" y="304253"/>
                </a:cubicBezTo>
                <a:cubicBezTo>
                  <a:pt x="21672" y="322991"/>
                  <a:pt x="27230" y="341412"/>
                  <a:pt x="38664" y="357769"/>
                </a:cubicBezTo>
                <a:cubicBezTo>
                  <a:pt x="21195" y="297424"/>
                  <a:pt x="25324" y="238509"/>
                  <a:pt x="50732" y="181658"/>
                </a:cubicBezTo>
                <a:cubicBezTo>
                  <a:pt x="76299" y="124172"/>
                  <a:pt x="120923" y="84790"/>
                  <a:pt x="174439" y="53506"/>
                </a:cubicBezTo>
                <a:close/>
                <a:moveTo>
                  <a:pt x="79317" y="433041"/>
                </a:moveTo>
                <a:cubicBezTo>
                  <a:pt x="109489" y="506089"/>
                  <a:pt x="184125" y="539596"/>
                  <a:pt x="246217" y="533562"/>
                </a:cubicBezTo>
                <a:cubicBezTo>
                  <a:pt x="180314" y="511488"/>
                  <a:pt x="149824" y="500849"/>
                  <a:pt x="79317" y="433041"/>
                </a:cubicBezTo>
                <a:close/>
                <a:moveTo>
                  <a:pt x="250028" y="29051"/>
                </a:moveTo>
                <a:cubicBezTo>
                  <a:pt x="274166" y="27145"/>
                  <a:pt x="294492" y="22857"/>
                  <a:pt x="315136" y="23969"/>
                </a:cubicBezTo>
                <a:cubicBezTo>
                  <a:pt x="336416" y="25081"/>
                  <a:pt x="357219" y="28733"/>
                  <a:pt x="377704" y="33973"/>
                </a:cubicBezTo>
                <a:cubicBezTo>
                  <a:pt x="342926" y="11582"/>
                  <a:pt x="284329" y="5230"/>
                  <a:pt x="249869" y="29051"/>
                </a:cubicBezTo>
                <a:close/>
                <a:moveTo>
                  <a:pt x="299256" y="482904"/>
                </a:moveTo>
                <a:cubicBezTo>
                  <a:pt x="301797" y="473535"/>
                  <a:pt x="299256" y="467977"/>
                  <a:pt x="293539" y="467183"/>
                </a:cubicBezTo>
                <a:cubicBezTo>
                  <a:pt x="288299" y="466389"/>
                  <a:pt x="284011" y="468294"/>
                  <a:pt x="282582" y="473852"/>
                </a:cubicBezTo>
                <a:cubicBezTo>
                  <a:pt x="281312" y="478775"/>
                  <a:pt x="285917" y="486080"/>
                  <a:pt x="290999" y="487351"/>
                </a:cubicBezTo>
                <a:cubicBezTo>
                  <a:pt x="296557" y="488780"/>
                  <a:pt x="298621" y="485445"/>
                  <a:pt x="299256" y="482904"/>
                </a:cubicBezTo>
                <a:close/>
                <a:moveTo>
                  <a:pt x="318312" y="465912"/>
                </a:moveTo>
                <a:cubicBezTo>
                  <a:pt x="313231" y="464960"/>
                  <a:pt x="309578" y="467183"/>
                  <a:pt x="308467" y="471470"/>
                </a:cubicBezTo>
                <a:cubicBezTo>
                  <a:pt x="307355" y="475917"/>
                  <a:pt x="311960" y="483063"/>
                  <a:pt x="316566" y="483222"/>
                </a:cubicBezTo>
                <a:cubicBezTo>
                  <a:pt x="321330" y="483539"/>
                  <a:pt x="324664" y="480998"/>
                  <a:pt x="325617" y="476076"/>
                </a:cubicBezTo>
                <a:cubicBezTo>
                  <a:pt x="326570" y="470359"/>
                  <a:pt x="324029" y="466865"/>
                  <a:pt x="318312" y="465754"/>
                </a:cubicBezTo>
                <a:close/>
                <a:moveTo>
                  <a:pt x="370876" y="50806"/>
                </a:moveTo>
                <a:cubicBezTo>
                  <a:pt x="365476" y="47789"/>
                  <a:pt x="359918" y="44137"/>
                  <a:pt x="351660" y="44931"/>
                </a:cubicBezTo>
                <a:cubicBezTo>
                  <a:pt x="358013" y="50012"/>
                  <a:pt x="363888" y="51759"/>
                  <a:pt x="370876" y="50806"/>
                </a:cubicBezTo>
                <a:close/>
              </a:path>
            </a:pathLst>
          </a:custGeom>
          <a:solidFill>
            <a:schemeClr val="accent5"/>
          </a:solidFill>
          <a:ln w="15840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13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3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ComponentBackground2"/>
          <p:cNvSpPr/>
          <p:nvPr>
            <p:custDataLst>
              <p:tags r:id="rId12"/>
            </p:custDataLst>
          </p:nvPr>
        </p:nvSpPr>
        <p:spPr>
          <a:xfrm>
            <a:off x="3221355" y="1343025"/>
            <a:ext cx="2332355" cy="1685925"/>
          </a:xfrm>
          <a:custGeom>
            <a:avLst/>
            <a:gdLst>
              <a:gd name="connsiteX0" fmla="*/ 1267085 w 3109667"/>
              <a:gd name="connsiteY0" fmla="*/ 2061024 h 2247507"/>
              <a:gd name="connsiteX1" fmla="*/ 1242871 w 3109667"/>
              <a:gd name="connsiteY1" fmla="*/ 2070366 h 2247507"/>
              <a:gd name="connsiteX2" fmla="*/ 1299747 w 3109667"/>
              <a:gd name="connsiteY2" fmla="*/ 2183217 h 2247507"/>
              <a:gd name="connsiteX3" fmla="*/ 1337944 w 3109667"/>
              <a:gd name="connsiteY3" fmla="*/ 2182218 h 2247507"/>
              <a:gd name="connsiteX4" fmla="*/ 1290513 w 3109667"/>
              <a:gd name="connsiteY4" fmla="*/ 2064540 h 2247507"/>
              <a:gd name="connsiteX5" fmla="*/ 1267085 w 3109667"/>
              <a:gd name="connsiteY5" fmla="*/ 2061024 h 2247507"/>
              <a:gd name="connsiteX6" fmla="*/ 1177764 w 3109667"/>
              <a:gd name="connsiteY6" fmla="*/ 2059903 h 2247507"/>
              <a:gd name="connsiteX7" fmla="*/ 1139193 w 3109667"/>
              <a:gd name="connsiteY7" fmla="*/ 2061545 h 2247507"/>
              <a:gd name="connsiteX8" fmla="*/ 1176760 w 3109667"/>
              <a:gd name="connsiteY8" fmla="*/ 2163577 h 2247507"/>
              <a:gd name="connsiteX9" fmla="*/ 1241612 w 3109667"/>
              <a:gd name="connsiteY9" fmla="*/ 2183883 h 2247507"/>
              <a:gd name="connsiteX10" fmla="*/ 1216427 w 3109667"/>
              <a:gd name="connsiteY10" fmla="*/ 2097330 h 2247507"/>
              <a:gd name="connsiteX11" fmla="*/ 1177764 w 3109667"/>
              <a:gd name="connsiteY11" fmla="*/ 2059903 h 2247507"/>
              <a:gd name="connsiteX12" fmla="*/ 859642 w 3109667"/>
              <a:gd name="connsiteY12" fmla="*/ 2045898 h 2247507"/>
              <a:gd name="connsiteX13" fmla="*/ 848519 w 3109667"/>
              <a:gd name="connsiteY13" fmla="*/ 2051058 h 2247507"/>
              <a:gd name="connsiteX14" fmla="*/ 907913 w 3109667"/>
              <a:gd name="connsiteY14" fmla="*/ 2181386 h 2247507"/>
              <a:gd name="connsiteX15" fmla="*/ 908123 w 3109667"/>
              <a:gd name="connsiteY15" fmla="*/ 2181386 h 2247507"/>
              <a:gd name="connsiteX16" fmla="*/ 1131428 w 3109667"/>
              <a:gd name="connsiteY16" fmla="*/ 2188210 h 2247507"/>
              <a:gd name="connsiteX17" fmla="*/ 1109391 w 3109667"/>
              <a:gd name="connsiteY17" fmla="*/ 2116472 h 2247507"/>
              <a:gd name="connsiteX18" fmla="*/ 1077490 w 3109667"/>
              <a:gd name="connsiteY18" fmla="*/ 2053721 h 2247507"/>
              <a:gd name="connsiteX19" fmla="*/ 859642 w 3109667"/>
              <a:gd name="connsiteY19" fmla="*/ 2045898 h 2247507"/>
              <a:gd name="connsiteX20" fmla="*/ 799382 w 3109667"/>
              <a:gd name="connsiteY20" fmla="*/ 2038408 h 2247507"/>
              <a:gd name="connsiteX21" fmla="*/ 767928 w 3109667"/>
              <a:gd name="connsiteY21" fmla="*/ 2041737 h 2247507"/>
              <a:gd name="connsiteX22" fmla="*/ 842014 w 3109667"/>
              <a:gd name="connsiteY22" fmla="*/ 2174561 h 2247507"/>
              <a:gd name="connsiteX23" fmla="*/ 814939 w 3109667"/>
              <a:gd name="connsiteY23" fmla="*/ 2052556 h 2247507"/>
              <a:gd name="connsiteX24" fmla="*/ 799382 w 3109667"/>
              <a:gd name="connsiteY24" fmla="*/ 2038408 h 2247507"/>
              <a:gd name="connsiteX25" fmla="*/ 702421 w 3109667"/>
              <a:gd name="connsiteY25" fmla="*/ 2027817 h 2247507"/>
              <a:gd name="connsiteX26" fmla="*/ 673695 w 3109667"/>
              <a:gd name="connsiteY26" fmla="*/ 2033581 h 2247507"/>
              <a:gd name="connsiteX27" fmla="*/ 763520 w 3109667"/>
              <a:gd name="connsiteY27" fmla="*/ 2172231 h 2247507"/>
              <a:gd name="connsiteX28" fmla="*/ 763731 w 3109667"/>
              <a:gd name="connsiteY28" fmla="*/ 2172231 h 2247507"/>
              <a:gd name="connsiteX29" fmla="*/ 721546 w 3109667"/>
              <a:gd name="connsiteY29" fmla="*/ 2039407 h 2247507"/>
              <a:gd name="connsiteX30" fmla="*/ 702421 w 3109667"/>
              <a:gd name="connsiteY30" fmla="*/ 2027817 h 2247507"/>
              <a:gd name="connsiteX31" fmla="*/ 1922441 w 3109667"/>
              <a:gd name="connsiteY31" fmla="*/ 2024093 h 2247507"/>
              <a:gd name="connsiteX32" fmla="*/ 1335845 w 3109667"/>
              <a:gd name="connsiteY32" fmla="*/ 2061710 h 2247507"/>
              <a:gd name="connsiteX33" fmla="*/ 1388313 w 3109667"/>
              <a:gd name="connsiteY33" fmla="*/ 2187378 h 2247507"/>
              <a:gd name="connsiteX34" fmla="*/ 1388313 w 3109667"/>
              <a:gd name="connsiteY34" fmla="*/ 2187545 h 2247507"/>
              <a:gd name="connsiteX35" fmla="*/ 1972179 w 3109667"/>
              <a:gd name="connsiteY35" fmla="*/ 2146765 h 2247507"/>
              <a:gd name="connsiteX36" fmla="*/ 1922441 w 3109667"/>
              <a:gd name="connsiteY36" fmla="*/ 2024093 h 2247507"/>
              <a:gd name="connsiteX37" fmla="*/ 1982254 w 3109667"/>
              <a:gd name="connsiteY37" fmla="*/ 2021264 h 2247507"/>
              <a:gd name="connsiteX38" fmla="*/ 2015413 w 3109667"/>
              <a:gd name="connsiteY38" fmla="*/ 2143103 h 2247507"/>
              <a:gd name="connsiteX39" fmla="*/ 1982254 w 3109667"/>
              <a:gd name="connsiteY39" fmla="*/ 2021264 h 2247507"/>
              <a:gd name="connsiteX40" fmla="*/ 2045636 w 3109667"/>
              <a:gd name="connsiteY40" fmla="*/ 2011111 h 2247507"/>
              <a:gd name="connsiteX41" fmla="*/ 2078166 w 3109667"/>
              <a:gd name="connsiteY41" fmla="*/ 2129787 h 2247507"/>
              <a:gd name="connsiteX42" fmla="*/ 2107758 w 3109667"/>
              <a:gd name="connsiteY42" fmla="*/ 2125294 h 2247507"/>
              <a:gd name="connsiteX43" fmla="*/ 2045636 w 3109667"/>
              <a:gd name="connsiteY43" fmla="*/ 2011111 h 2247507"/>
              <a:gd name="connsiteX44" fmla="*/ 665288 w 3109667"/>
              <a:gd name="connsiteY44" fmla="*/ 1920719 h 2247507"/>
              <a:gd name="connsiteX45" fmla="*/ 665288 w 3109667"/>
              <a:gd name="connsiteY45" fmla="*/ 1920886 h 2247507"/>
              <a:gd name="connsiteX46" fmla="*/ 665149 w 3109667"/>
              <a:gd name="connsiteY46" fmla="*/ 1920797 h 2247507"/>
              <a:gd name="connsiteX47" fmla="*/ 278504 w 3109667"/>
              <a:gd name="connsiteY47" fmla="*/ 1920563 h 2247507"/>
              <a:gd name="connsiteX48" fmla="*/ 278294 w 3109667"/>
              <a:gd name="connsiteY48" fmla="*/ 1920730 h 2247507"/>
              <a:gd name="connsiteX49" fmla="*/ 278326 w 3109667"/>
              <a:gd name="connsiteY49" fmla="*/ 1920745 h 2247507"/>
              <a:gd name="connsiteX50" fmla="*/ 268219 w 3109667"/>
              <a:gd name="connsiteY50" fmla="*/ 1931050 h 2247507"/>
              <a:gd name="connsiteX51" fmla="*/ 347972 w 3109667"/>
              <a:gd name="connsiteY51" fmla="*/ 2037077 h 2247507"/>
              <a:gd name="connsiteX52" fmla="*/ 528043 w 3109667"/>
              <a:gd name="connsiteY52" fmla="*/ 2147264 h 2247507"/>
              <a:gd name="connsiteX53" fmla="*/ 690484 w 3109667"/>
              <a:gd name="connsiteY53" fmla="*/ 2168737 h 2247507"/>
              <a:gd name="connsiteX54" fmla="*/ 626053 w 3109667"/>
              <a:gd name="connsiteY54" fmla="*/ 2018601 h 2247507"/>
              <a:gd name="connsiteX55" fmla="*/ 359636 w 3109667"/>
              <a:gd name="connsiteY55" fmla="*/ 1957720 h 2247507"/>
              <a:gd name="connsiteX56" fmla="*/ 278326 w 3109667"/>
              <a:gd name="connsiteY56" fmla="*/ 1920745 h 2247507"/>
              <a:gd name="connsiteX57" fmla="*/ 2662034 w 3109667"/>
              <a:gd name="connsiteY57" fmla="*/ 1900590 h 2247507"/>
              <a:gd name="connsiteX58" fmla="*/ 2102930 w 3109667"/>
              <a:gd name="connsiteY58" fmla="*/ 2003121 h 2247507"/>
              <a:gd name="connsiteX59" fmla="*/ 2148683 w 3109667"/>
              <a:gd name="connsiteY59" fmla="*/ 2129954 h 2247507"/>
              <a:gd name="connsiteX60" fmla="*/ 2148893 w 3109667"/>
              <a:gd name="connsiteY60" fmla="*/ 2129787 h 2247507"/>
              <a:gd name="connsiteX61" fmla="*/ 2722897 w 3109667"/>
              <a:gd name="connsiteY61" fmla="*/ 2034080 h 2247507"/>
              <a:gd name="connsiteX62" fmla="*/ 2662034 w 3109667"/>
              <a:gd name="connsiteY62" fmla="*/ 1900590 h 2247507"/>
              <a:gd name="connsiteX63" fmla="*/ 2694983 w 3109667"/>
              <a:gd name="connsiteY63" fmla="*/ 1886275 h 2247507"/>
              <a:gd name="connsiteX64" fmla="*/ 2764452 w 3109667"/>
              <a:gd name="connsiteY64" fmla="*/ 2034413 h 2247507"/>
              <a:gd name="connsiteX65" fmla="*/ 2694983 w 3109667"/>
              <a:gd name="connsiteY65" fmla="*/ 1886275 h 2247507"/>
              <a:gd name="connsiteX66" fmla="*/ 2771220 w 3109667"/>
              <a:gd name="connsiteY66" fmla="*/ 1870983 h 2247507"/>
              <a:gd name="connsiteX67" fmla="*/ 2756896 w 3109667"/>
              <a:gd name="connsiteY67" fmla="*/ 1878120 h 2247507"/>
              <a:gd name="connsiteX68" fmla="*/ 2816500 w 3109667"/>
              <a:gd name="connsiteY68" fmla="*/ 2010445 h 2247507"/>
              <a:gd name="connsiteX69" fmla="*/ 2816500 w 3109667"/>
              <a:gd name="connsiteY69" fmla="*/ 2010612 h 2247507"/>
              <a:gd name="connsiteX70" fmla="*/ 2834549 w 3109667"/>
              <a:gd name="connsiteY70" fmla="*/ 2006451 h 2247507"/>
              <a:gd name="connsiteX71" fmla="*/ 2781451 w 3109667"/>
              <a:gd name="connsiteY71" fmla="*/ 1873459 h 2247507"/>
              <a:gd name="connsiteX72" fmla="*/ 2771220 w 3109667"/>
              <a:gd name="connsiteY72" fmla="*/ 1870983 h 2247507"/>
              <a:gd name="connsiteX73" fmla="*/ 2846092 w 3109667"/>
              <a:gd name="connsiteY73" fmla="*/ 1840503 h 2247507"/>
              <a:gd name="connsiteX74" fmla="*/ 2828096 w 3109667"/>
              <a:gd name="connsiteY74" fmla="*/ 1845871 h 2247507"/>
              <a:gd name="connsiteX75" fmla="*/ 2812985 w 3109667"/>
              <a:gd name="connsiteY75" fmla="*/ 1859928 h 2247507"/>
              <a:gd name="connsiteX76" fmla="*/ 2812933 w 3109667"/>
              <a:gd name="connsiteY76" fmla="*/ 1859811 h 2247507"/>
              <a:gd name="connsiteX77" fmla="*/ 2812933 w 3109667"/>
              <a:gd name="connsiteY77" fmla="*/ 1859977 h 2247507"/>
              <a:gd name="connsiteX78" fmla="*/ 2812985 w 3109667"/>
              <a:gd name="connsiteY78" fmla="*/ 1859928 h 2247507"/>
              <a:gd name="connsiteX79" fmla="*/ 2869388 w 3109667"/>
              <a:gd name="connsiteY79" fmla="*/ 1986810 h 2247507"/>
              <a:gd name="connsiteX80" fmla="*/ 2909684 w 3109667"/>
              <a:gd name="connsiteY80" fmla="*/ 1957182 h 2247507"/>
              <a:gd name="connsiteX81" fmla="*/ 2857845 w 3109667"/>
              <a:gd name="connsiteY81" fmla="*/ 1845828 h 2247507"/>
              <a:gd name="connsiteX82" fmla="*/ 2846092 w 3109667"/>
              <a:gd name="connsiteY82" fmla="*/ 1840503 h 2247507"/>
              <a:gd name="connsiteX83" fmla="*/ 3025323 w 3109667"/>
              <a:gd name="connsiteY83" fmla="*/ 1591331 h 2247507"/>
              <a:gd name="connsiteX84" fmla="*/ 2879462 w 3109667"/>
              <a:gd name="connsiteY84" fmla="*/ 1820029 h 2247507"/>
              <a:gd name="connsiteX85" fmla="*/ 2914458 w 3109667"/>
              <a:gd name="connsiteY85" fmla="*/ 1886962 h 2247507"/>
              <a:gd name="connsiteX86" fmla="*/ 2947197 w 3109667"/>
              <a:gd name="connsiteY86" fmla="*/ 1949423 h 2247507"/>
              <a:gd name="connsiteX87" fmla="*/ 2947042 w 3109667"/>
              <a:gd name="connsiteY87" fmla="*/ 1949526 h 2247507"/>
              <a:gd name="connsiteX88" fmla="*/ 2947250 w 3109667"/>
              <a:gd name="connsiteY88" fmla="*/ 1949526 h 2247507"/>
              <a:gd name="connsiteX89" fmla="*/ 2947197 w 3109667"/>
              <a:gd name="connsiteY89" fmla="*/ 1949423 h 2247507"/>
              <a:gd name="connsiteX90" fmla="*/ 2978132 w 3109667"/>
              <a:gd name="connsiteY90" fmla="*/ 1928925 h 2247507"/>
              <a:gd name="connsiteX91" fmla="*/ 3025323 w 3109667"/>
              <a:gd name="connsiteY91" fmla="*/ 1591331 h 2247507"/>
              <a:gd name="connsiteX92" fmla="*/ 145853 w 3109667"/>
              <a:gd name="connsiteY92" fmla="*/ 1249937 h 2247507"/>
              <a:gd name="connsiteX93" fmla="*/ 167679 w 3109667"/>
              <a:gd name="connsiteY93" fmla="*/ 1271075 h 2247507"/>
              <a:gd name="connsiteX94" fmla="*/ 193703 w 3109667"/>
              <a:gd name="connsiteY94" fmla="*/ 1442017 h 2247507"/>
              <a:gd name="connsiteX95" fmla="*/ 235469 w 3109667"/>
              <a:gd name="connsiteY95" fmla="*/ 1652572 h 2247507"/>
              <a:gd name="connsiteX96" fmla="*/ 513550 w 3109667"/>
              <a:gd name="connsiteY96" fmla="*/ 1871783 h 2247507"/>
              <a:gd name="connsiteX97" fmla="*/ 613450 w 3109667"/>
              <a:gd name="connsiteY97" fmla="*/ 1897250 h 2247507"/>
              <a:gd name="connsiteX98" fmla="*/ 640943 w 3109667"/>
              <a:gd name="connsiteY98" fmla="*/ 1905385 h 2247507"/>
              <a:gd name="connsiteX99" fmla="*/ 665149 w 3109667"/>
              <a:gd name="connsiteY99" fmla="*/ 1920797 h 2247507"/>
              <a:gd name="connsiteX100" fmla="*/ 641914 w 3109667"/>
              <a:gd name="connsiteY100" fmla="*/ 1933869 h 2247507"/>
              <a:gd name="connsiteX101" fmla="*/ 619326 w 3109667"/>
              <a:gd name="connsiteY101" fmla="*/ 1933036 h 2247507"/>
              <a:gd name="connsiteX102" fmla="*/ 334949 w 3109667"/>
              <a:gd name="connsiteY102" fmla="*/ 1843821 h 2247507"/>
              <a:gd name="connsiteX103" fmla="*/ 167259 w 3109667"/>
              <a:gd name="connsiteY103" fmla="*/ 1604803 h 2247507"/>
              <a:gd name="connsiteX104" fmla="*/ 136828 w 3109667"/>
              <a:gd name="connsiteY104" fmla="*/ 1282228 h 2247507"/>
              <a:gd name="connsiteX105" fmla="*/ 145853 w 3109667"/>
              <a:gd name="connsiteY105" fmla="*/ 1249937 h 2247507"/>
              <a:gd name="connsiteX106" fmla="*/ 2903667 w 3109667"/>
              <a:gd name="connsiteY106" fmla="*/ 1099172 h 2247507"/>
              <a:gd name="connsiteX107" fmla="*/ 2927081 w 3109667"/>
              <a:gd name="connsiteY107" fmla="*/ 1126018 h 2247507"/>
              <a:gd name="connsiteX108" fmla="*/ 2943167 w 3109667"/>
              <a:gd name="connsiteY108" fmla="*/ 1215992 h 2247507"/>
              <a:gd name="connsiteX109" fmla="*/ 2922179 w 3109667"/>
              <a:gd name="connsiteY109" fmla="*/ 1232970 h 2247507"/>
              <a:gd name="connsiteX110" fmla="*/ 2894265 w 3109667"/>
              <a:gd name="connsiteY110" fmla="*/ 1215992 h 2247507"/>
              <a:gd name="connsiteX111" fmla="*/ 2890566 w 3109667"/>
              <a:gd name="connsiteY111" fmla="*/ 1157549 h 2247507"/>
              <a:gd name="connsiteX112" fmla="*/ 2903499 w 3109667"/>
              <a:gd name="connsiteY112" fmla="*/ 1098980 h 2247507"/>
              <a:gd name="connsiteX113" fmla="*/ 2903710 w 3109667"/>
              <a:gd name="connsiteY113" fmla="*/ 1098980 h 2247507"/>
              <a:gd name="connsiteX114" fmla="*/ 2903667 w 3109667"/>
              <a:gd name="connsiteY114" fmla="*/ 1099172 h 2247507"/>
              <a:gd name="connsiteX115" fmla="*/ 2569306 w 3109667"/>
              <a:gd name="connsiteY115" fmla="*/ 173117 h 2247507"/>
              <a:gd name="connsiteX116" fmla="*/ 2603070 w 3109667"/>
              <a:gd name="connsiteY116" fmla="*/ 181024 h 2247507"/>
              <a:gd name="connsiteX117" fmla="*/ 2824276 w 3109667"/>
              <a:gd name="connsiteY117" fmla="*/ 368277 h 2247507"/>
              <a:gd name="connsiteX118" fmla="*/ 2906337 w 3109667"/>
              <a:gd name="connsiteY118" fmla="*/ 752270 h 2247507"/>
              <a:gd name="connsiteX119" fmla="*/ 2932361 w 3109667"/>
              <a:gd name="connsiteY119" fmla="*/ 970150 h 2247507"/>
              <a:gd name="connsiteX120" fmla="*/ 2924595 w 3109667"/>
              <a:gd name="connsiteY120" fmla="*/ 1019752 h 2247507"/>
              <a:gd name="connsiteX121" fmla="*/ 2899410 w 3109667"/>
              <a:gd name="connsiteY121" fmla="*/ 994618 h 2247507"/>
              <a:gd name="connsiteX122" fmla="*/ 2855756 w 3109667"/>
              <a:gd name="connsiteY122" fmla="*/ 762757 h 2247507"/>
              <a:gd name="connsiteX123" fmla="*/ 2769080 w 3109667"/>
              <a:gd name="connsiteY123" fmla="*/ 405061 h 2247507"/>
              <a:gd name="connsiteX124" fmla="*/ 2566552 w 3109667"/>
              <a:gd name="connsiteY124" fmla="*/ 209653 h 2247507"/>
              <a:gd name="connsiteX125" fmla="*/ 2534441 w 3109667"/>
              <a:gd name="connsiteY125" fmla="*/ 181689 h 2247507"/>
              <a:gd name="connsiteX126" fmla="*/ 2569306 w 3109667"/>
              <a:gd name="connsiteY126" fmla="*/ 173117 h 2247507"/>
              <a:gd name="connsiteX127" fmla="*/ 1842059 w 3109667"/>
              <a:gd name="connsiteY127" fmla="*/ 51528 h 2247507"/>
              <a:gd name="connsiteX128" fmla="*/ 1842059 w 3109667"/>
              <a:gd name="connsiteY128" fmla="*/ 51860 h 2247507"/>
              <a:gd name="connsiteX129" fmla="*/ 1295549 w 3109667"/>
              <a:gd name="connsiteY129" fmla="*/ 80323 h 2247507"/>
              <a:gd name="connsiteX130" fmla="*/ 716089 w 3109667"/>
              <a:gd name="connsiteY130" fmla="*/ 147568 h 2247507"/>
              <a:gd name="connsiteX131" fmla="*/ 262764 w 3109667"/>
              <a:gd name="connsiteY131" fmla="*/ 268741 h 2247507"/>
              <a:gd name="connsiteX132" fmla="*/ 141666 w 3109667"/>
              <a:gd name="connsiteY132" fmla="*/ 402233 h 2247507"/>
              <a:gd name="connsiteX133" fmla="*/ 91926 w 3109667"/>
              <a:gd name="connsiteY133" fmla="*/ 760260 h 2247507"/>
              <a:gd name="connsiteX134" fmla="*/ 101161 w 3109667"/>
              <a:gd name="connsiteY134" fmla="*/ 1355475 h 2247507"/>
              <a:gd name="connsiteX135" fmla="*/ 163073 w 3109667"/>
              <a:gd name="connsiteY135" fmla="*/ 1684874 h 2247507"/>
              <a:gd name="connsiteX136" fmla="*/ 444304 w 3109667"/>
              <a:gd name="connsiteY136" fmla="*/ 1924059 h 2247507"/>
              <a:gd name="connsiteX137" fmla="*/ 838235 w 3109667"/>
              <a:gd name="connsiteY137" fmla="*/ 1982648 h 2247507"/>
              <a:gd name="connsiteX138" fmla="*/ 1450225 w 3109667"/>
              <a:gd name="connsiteY138" fmla="*/ 2000625 h 2247507"/>
              <a:gd name="connsiteX139" fmla="*/ 1870181 w 3109667"/>
              <a:gd name="connsiteY139" fmla="*/ 1973993 h 2247507"/>
              <a:gd name="connsiteX140" fmla="*/ 2247114 w 3109667"/>
              <a:gd name="connsiteY140" fmla="*/ 1925723 h 2247507"/>
              <a:gd name="connsiteX141" fmla="*/ 2700230 w 3109667"/>
              <a:gd name="connsiteY141" fmla="*/ 1838505 h 2247507"/>
              <a:gd name="connsiteX142" fmla="*/ 2894783 w 3109667"/>
              <a:gd name="connsiteY142" fmla="*/ 1724323 h 2247507"/>
              <a:gd name="connsiteX143" fmla="*/ 3006645 w 3109667"/>
              <a:gd name="connsiteY143" fmla="*/ 1404411 h 2247507"/>
              <a:gd name="connsiteX144" fmla="*/ 2993632 w 3109667"/>
              <a:gd name="connsiteY144" fmla="*/ 1039225 h 2247507"/>
              <a:gd name="connsiteX145" fmla="*/ 2957535 w 3109667"/>
              <a:gd name="connsiteY145" fmla="*/ 758596 h 2247507"/>
              <a:gd name="connsiteX146" fmla="*/ 2900450 w 3109667"/>
              <a:gd name="connsiteY146" fmla="*/ 422372 h 2247507"/>
              <a:gd name="connsiteX147" fmla="*/ 2854487 w 3109667"/>
              <a:gd name="connsiteY147" fmla="*/ 303196 h 2247507"/>
              <a:gd name="connsiteX148" fmla="*/ 2560874 w 3109667"/>
              <a:gd name="connsiteY148" fmla="*/ 105456 h 2247507"/>
              <a:gd name="connsiteX149" fmla="*/ 2308397 w 3109667"/>
              <a:gd name="connsiteY149" fmla="*/ 70336 h 2247507"/>
              <a:gd name="connsiteX150" fmla="*/ 1842059 w 3109667"/>
              <a:gd name="connsiteY150" fmla="*/ 51528 h 2247507"/>
              <a:gd name="connsiteX151" fmla="*/ 1925378 w 3109667"/>
              <a:gd name="connsiteY151" fmla="*/ 1094 h 2247507"/>
              <a:gd name="connsiteX152" fmla="*/ 2293706 w 3109667"/>
              <a:gd name="connsiteY152" fmla="*/ 19570 h 2247507"/>
              <a:gd name="connsiteX153" fmla="*/ 2752068 w 3109667"/>
              <a:gd name="connsiteY153" fmla="*/ 122434 h 2247507"/>
              <a:gd name="connsiteX154" fmla="*/ 2908424 w 3109667"/>
              <a:gd name="connsiteY154" fmla="*/ 277064 h 2247507"/>
              <a:gd name="connsiteX155" fmla="*/ 2996362 w 3109667"/>
              <a:gd name="connsiteY155" fmla="*/ 645412 h 2247507"/>
              <a:gd name="connsiteX156" fmla="*/ 3059323 w 3109667"/>
              <a:gd name="connsiteY156" fmla="*/ 1070684 h 2247507"/>
              <a:gd name="connsiteX157" fmla="*/ 3065829 w 3109667"/>
              <a:gd name="connsiteY157" fmla="*/ 1211665 h 2247507"/>
              <a:gd name="connsiteX158" fmla="*/ 3100039 w 3109667"/>
              <a:gd name="connsiteY158" fmla="*/ 1565531 h 2247507"/>
              <a:gd name="connsiteX159" fmla="*/ 3094162 w 3109667"/>
              <a:gd name="connsiteY159" fmla="*/ 1851821 h 2247507"/>
              <a:gd name="connsiteX160" fmla="*/ 2941375 w 3109667"/>
              <a:gd name="connsiteY160" fmla="*/ 2031418 h 2247507"/>
              <a:gd name="connsiteX161" fmla="*/ 2671478 w 3109667"/>
              <a:gd name="connsiteY161" fmla="*/ 2112144 h 2247507"/>
              <a:gd name="connsiteX162" fmla="*/ 1952452 w 3109667"/>
              <a:gd name="connsiteY162" fmla="*/ 2213844 h 2247507"/>
              <a:gd name="connsiteX163" fmla="*/ 1248747 w 3109667"/>
              <a:gd name="connsiteY163" fmla="*/ 2247466 h 2247507"/>
              <a:gd name="connsiteX164" fmla="*/ 1249167 w 3109667"/>
              <a:gd name="connsiteY164" fmla="*/ 2247300 h 2247507"/>
              <a:gd name="connsiteX165" fmla="*/ 821025 w 3109667"/>
              <a:gd name="connsiteY165" fmla="*/ 2235148 h 2247507"/>
              <a:gd name="connsiteX166" fmla="*/ 474315 w 3109667"/>
              <a:gd name="connsiteY166" fmla="*/ 2179888 h 2247507"/>
              <a:gd name="connsiteX167" fmla="*/ 325935 w 3109667"/>
              <a:gd name="connsiteY167" fmla="*/ 2080853 h 2247507"/>
              <a:gd name="connsiteX168" fmla="*/ 97383 w 3109667"/>
              <a:gd name="connsiteY168" fmla="*/ 1708010 h 2247507"/>
              <a:gd name="connsiteX169" fmla="*/ 34841 w 3109667"/>
              <a:gd name="connsiteY169" fmla="*/ 1441529 h 2247507"/>
              <a:gd name="connsiteX170" fmla="*/ 211 w 3109667"/>
              <a:gd name="connsiteY170" fmla="*/ 1092821 h 2247507"/>
              <a:gd name="connsiteX171" fmla="*/ 24977 w 3109667"/>
              <a:gd name="connsiteY171" fmla="*/ 675705 h 2247507"/>
              <a:gd name="connsiteX172" fmla="*/ 77865 w 3109667"/>
              <a:gd name="connsiteY172" fmla="*/ 365447 h 2247507"/>
              <a:gd name="connsiteX173" fmla="*/ 205468 w 3109667"/>
              <a:gd name="connsiteY173" fmla="*/ 227795 h 2247507"/>
              <a:gd name="connsiteX174" fmla="*/ 528882 w 3109667"/>
              <a:gd name="connsiteY174" fmla="*/ 127760 h 2247507"/>
              <a:gd name="connsiteX175" fmla="*/ 817668 w 3109667"/>
              <a:gd name="connsiteY175" fmla="*/ 76495 h 2247507"/>
              <a:gd name="connsiteX176" fmla="*/ 1130799 w 3109667"/>
              <a:gd name="connsiteY176" fmla="*/ 42539 h 2247507"/>
              <a:gd name="connsiteX177" fmla="*/ 1451275 w 3109667"/>
              <a:gd name="connsiteY177" fmla="*/ 12080 h 2247507"/>
              <a:gd name="connsiteX178" fmla="*/ 1925378 w 3109667"/>
              <a:gd name="connsiteY178" fmla="*/ 1094 h 224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3109667" h="2247507">
                <a:moveTo>
                  <a:pt x="1267085" y="2061024"/>
                </a:moveTo>
                <a:cubicBezTo>
                  <a:pt x="1259346" y="2061586"/>
                  <a:pt x="1251476" y="2064291"/>
                  <a:pt x="1242871" y="2070366"/>
                </a:cubicBezTo>
                <a:cubicBezTo>
                  <a:pt x="1255882" y="2108648"/>
                  <a:pt x="1270154" y="2148263"/>
                  <a:pt x="1299747" y="2183217"/>
                </a:cubicBezTo>
                <a:cubicBezTo>
                  <a:pt x="1306043" y="2190707"/>
                  <a:pt x="1318845" y="2190375"/>
                  <a:pt x="1337944" y="2182218"/>
                </a:cubicBezTo>
                <a:cubicBezTo>
                  <a:pt x="1324511" y="2141939"/>
                  <a:pt x="1316955" y="2100659"/>
                  <a:pt x="1290513" y="2064540"/>
                </a:cubicBezTo>
                <a:cubicBezTo>
                  <a:pt x="1282432" y="2062043"/>
                  <a:pt x="1274824" y="2060462"/>
                  <a:pt x="1267085" y="2061024"/>
                </a:cubicBezTo>
                <a:close/>
                <a:moveTo>
                  <a:pt x="1177764" y="2059903"/>
                </a:moveTo>
                <a:cubicBezTo>
                  <a:pt x="1168117" y="2059849"/>
                  <a:pt x="1155616" y="2060587"/>
                  <a:pt x="1139193" y="2061545"/>
                </a:cubicBezTo>
                <a:cubicBezTo>
                  <a:pt x="1143811" y="2099661"/>
                  <a:pt x="1166057" y="2130287"/>
                  <a:pt x="1176760" y="2163577"/>
                </a:cubicBezTo>
                <a:cubicBezTo>
                  <a:pt x="1185575" y="2190874"/>
                  <a:pt x="1211180" y="2195368"/>
                  <a:pt x="1241612" y="2183883"/>
                </a:cubicBezTo>
                <a:cubicBezTo>
                  <a:pt x="1251266" y="2150427"/>
                  <a:pt x="1222513" y="2126126"/>
                  <a:pt x="1216427" y="2097330"/>
                </a:cubicBezTo>
                <a:cubicBezTo>
                  <a:pt x="1209973" y="2067370"/>
                  <a:pt x="1206707" y="2060067"/>
                  <a:pt x="1177764" y="2059903"/>
                </a:cubicBezTo>
                <a:close/>
                <a:moveTo>
                  <a:pt x="859642" y="2045898"/>
                </a:moveTo>
                <a:cubicBezTo>
                  <a:pt x="857754" y="2045898"/>
                  <a:pt x="855864" y="2047562"/>
                  <a:pt x="848519" y="2051058"/>
                </a:cubicBezTo>
                <a:cubicBezTo>
                  <a:pt x="866778" y="2093668"/>
                  <a:pt x="878531" y="2139109"/>
                  <a:pt x="907913" y="2181386"/>
                </a:cubicBezTo>
                <a:lnTo>
                  <a:pt x="908123" y="2181386"/>
                </a:lnTo>
                <a:cubicBezTo>
                  <a:pt x="981578" y="2192538"/>
                  <a:pt x="1054614" y="2190874"/>
                  <a:pt x="1131428" y="2188210"/>
                </a:cubicBezTo>
                <a:cubicBezTo>
                  <a:pt x="1122823" y="2159581"/>
                  <a:pt x="1116947" y="2137943"/>
                  <a:pt x="1109391" y="2116472"/>
                </a:cubicBezTo>
                <a:cubicBezTo>
                  <a:pt x="1101836" y="2095001"/>
                  <a:pt x="1093231" y="2073695"/>
                  <a:pt x="1077490" y="2053721"/>
                </a:cubicBezTo>
                <a:cubicBezTo>
                  <a:pt x="1003825" y="2051058"/>
                  <a:pt x="931838" y="2048395"/>
                  <a:pt x="859642" y="2045898"/>
                </a:cubicBezTo>
                <a:close/>
                <a:moveTo>
                  <a:pt x="799382" y="2038408"/>
                </a:moveTo>
                <a:cubicBezTo>
                  <a:pt x="791066" y="2036660"/>
                  <a:pt x="780101" y="2037826"/>
                  <a:pt x="767928" y="2041737"/>
                </a:cubicBezTo>
                <a:cubicBezTo>
                  <a:pt x="779051" y="2091006"/>
                  <a:pt x="806964" y="2133782"/>
                  <a:pt x="842014" y="2174561"/>
                </a:cubicBezTo>
                <a:cubicBezTo>
                  <a:pt x="847679" y="2131285"/>
                  <a:pt x="823124" y="2093169"/>
                  <a:pt x="814939" y="2052556"/>
                </a:cubicBezTo>
                <a:cubicBezTo>
                  <a:pt x="813365" y="2044816"/>
                  <a:pt x="807698" y="2040156"/>
                  <a:pt x="799382" y="2038408"/>
                </a:cubicBezTo>
                <a:close/>
                <a:moveTo>
                  <a:pt x="702421" y="2027817"/>
                </a:moveTo>
                <a:cubicBezTo>
                  <a:pt x="694000" y="2027297"/>
                  <a:pt x="683979" y="2029669"/>
                  <a:pt x="673695" y="2033581"/>
                </a:cubicBezTo>
                <a:cubicBezTo>
                  <a:pt x="695731" y="2083016"/>
                  <a:pt x="712941" y="2133450"/>
                  <a:pt x="763520" y="2172231"/>
                </a:cubicBezTo>
                <a:lnTo>
                  <a:pt x="763731" y="2172231"/>
                </a:lnTo>
                <a:cubicBezTo>
                  <a:pt x="766669" y="2124129"/>
                  <a:pt x="743162" y="2081850"/>
                  <a:pt x="721546" y="2039407"/>
                </a:cubicBezTo>
                <a:cubicBezTo>
                  <a:pt x="717663" y="2031750"/>
                  <a:pt x="710842" y="2028338"/>
                  <a:pt x="702421" y="2027817"/>
                </a:cubicBezTo>
                <a:close/>
                <a:moveTo>
                  <a:pt x="1922441" y="2024093"/>
                </a:moveTo>
                <a:cubicBezTo>
                  <a:pt x="1732505" y="2052390"/>
                  <a:pt x="1535854" y="2051723"/>
                  <a:pt x="1335845" y="2061710"/>
                </a:cubicBezTo>
                <a:cubicBezTo>
                  <a:pt x="1346339" y="2106652"/>
                  <a:pt x="1368584" y="2142271"/>
                  <a:pt x="1388313" y="2187378"/>
                </a:cubicBezTo>
                <a:lnTo>
                  <a:pt x="1388313" y="2187545"/>
                </a:lnTo>
                <a:cubicBezTo>
                  <a:pt x="1583495" y="2178223"/>
                  <a:pt x="1776578" y="2174895"/>
                  <a:pt x="1972179" y="2146765"/>
                </a:cubicBezTo>
                <a:cubicBezTo>
                  <a:pt x="1951402" y="2106485"/>
                  <a:pt x="1960636" y="2063708"/>
                  <a:pt x="1922441" y="2024093"/>
                </a:cubicBezTo>
                <a:close/>
                <a:moveTo>
                  <a:pt x="1982254" y="2021264"/>
                </a:moveTo>
                <a:cubicBezTo>
                  <a:pt x="1975958" y="2065539"/>
                  <a:pt x="2007649" y="2101158"/>
                  <a:pt x="2015413" y="2143103"/>
                </a:cubicBezTo>
                <a:cubicBezTo>
                  <a:pt x="2040389" y="2118303"/>
                  <a:pt x="2020241" y="2047896"/>
                  <a:pt x="1982254" y="2021264"/>
                </a:cubicBezTo>
                <a:close/>
                <a:moveTo>
                  <a:pt x="2045636" y="2011111"/>
                </a:moveTo>
                <a:cubicBezTo>
                  <a:pt x="2034303" y="2055719"/>
                  <a:pt x="2063685" y="2091338"/>
                  <a:pt x="2078166" y="2129787"/>
                </a:cubicBezTo>
                <a:cubicBezTo>
                  <a:pt x="2081314" y="2138276"/>
                  <a:pt x="2096635" y="2135114"/>
                  <a:pt x="2107758" y="2125294"/>
                </a:cubicBezTo>
                <a:cubicBezTo>
                  <a:pt x="2082992" y="2089507"/>
                  <a:pt x="2098734" y="2039407"/>
                  <a:pt x="2045636" y="2011111"/>
                </a:cubicBezTo>
                <a:close/>
                <a:moveTo>
                  <a:pt x="665288" y="1920719"/>
                </a:moveTo>
                <a:lnTo>
                  <a:pt x="665288" y="1920886"/>
                </a:lnTo>
                <a:lnTo>
                  <a:pt x="665149" y="1920797"/>
                </a:lnTo>
                <a:close/>
                <a:moveTo>
                  <a:pt x="278504" y="1920563"/>
                </a:moveTo>
                <a:lnTo>
                  <a:pt x="278294" y="1920730"/>
                </a:lnTo>
                <a:lnTo>
                  <a:pt x="278326" y="1920745"/>
                </a:lnTo>
                <a:lnTo>
                  <a:pt x="268219" y="1931050"/>
                </a:lnTo>
                <a:cubicBezTo>
                  <a:pt x="294873" y="1966336"/>
                  <a:pt x="322367" y="2001291"/>
                  <a:pt x="347972" y="2037077"/>
                </a:cubicBezTo>
                <a:cubicBezTo>
                  <a:pt x="388687" y="2094002"/>
                  <a:pt x="445562" y="2134282"/>
                  <a:pt x="528043" y="2147264"/>
                </a:cubicBezTo>
                <a:cubicBezTo>
                  <a:pt x="580302" y="2155420"/>
                  <a:pt x="630881" y="2173230"/>
                  <a:pt x="690484" y="2168737"/>
                </a:cubicBezTo>
                <a:cubicBezTo>
                  <a:pt x="668238" y="2116805"/>
                  <a:pt x="647461" y="2068535"/>
                  <a:pt x="626053" y="2018601"/>
                </a:cubicBezTo>
                <a:cubicBezTo>
                  <a:pt x="533972" y="2005119"/>
                  <a:pt x="443424" y="1989109"/>
                  <a:pt x="359636" y="1957720"/>
                </a:cubicBezTo>
                <a:lnTo>
                  <a:pt x="278326" y="1920745"/>
                </a:lnTo>
                <a:close/>
                <a:moveTo>
                  <a:pt x="2662034" y="1900590"/>
                </a:moveTo>
                <a:cubicBezTo>
                  <a:pt x="2478394" y="1946529"/>
                  <a:pt x="2290138" y="1972994"/>
                  <a:pt x="2102930" y="2003121"/>
                </a:cubicBezTo>
                <a:cubicBezTo>
                  <a:pt x="2110277" y="2050891"/>
                  <a:pt x="2135041" y="2087676"/>
                  <a:pt x="2148683" y="2129954"/>
                </a:cubicBezTo>
                <a:lnTo>
                  <a:pt x="2148893" y="2129787"/>
                </a:lnTo>
                <a:cubicBezTo>
                  <a:pt x="2261595" y="2122631"/>
                  <a:pt x="2647552" y="2066205"/>
                  <a:pt x="2722897" y="2034080"/>
                </a:cubicBezTo>
                <a:cubicBezTo>
                  <a:pt x="2703798" y="1991803"/>
                  <a:pt x="2695613" y="1945697"/>
                  <a:pt x="2662034" y="1900590"/>
                </a:cubicBezTo>
                <a:close/>
                <a:moveTo>
                  <a:pt x="2694983" y="1886275"/>
                </a:moveTo>
                <a:cubicBezTo>
                  <a:pt x="2719328" y="1938374"/>
                  <a:pt x="2739896" y="1981983"/>
                  <a:pt x="2764452" y="2034413"/>
                </a:cubicBezTo>
                <a:cubicBezTo>
                  <a:pt x="2780401" y="1976157"/>
                  <a:pt x="2749131" y="1908080"/>
                  <a:pt x="2694983" y="1886275"/>
                </a:cubicBezTo>
                <a:close/>
                <a:moveTo>
                  <a:pt x="2771220" y="1870983"/>
                </a:moveTo>
                <a:cubicBezTo>
                  <a:pt x="2766498" y="1871711"/>
                  <a:pt x="2761094" y="1874042"/>
                  <a:pt x="2756896" y="1878120"/>
                </a:cubicBezTo>
                <a:cubicBezTo>
                  <a:pt x="2776414" y="1921562"/>
                  <a:pt x="2796562" y="1966004"/>
                  <a:pt x="2816500" y="2010445"/>
                </a:cubicBezTo>
                <a:lnTo>
                  <a:pt x="2816500" y="2010612"/>
                </a:lnTo>
                <a:cubicBezTo>
                  <a:pt x="2822587" y="2009280"/>
                  <a:pt x="2828463" y="2007949"/>
                  <a:pt x="2834549" y="2006451"/>
                </a:cubicBezTo>
                <a:cubicBezTo>
                  <a:pt x="2829512" y="1959346"/>
                  <a:pt x="2807895" y="1915737"/>
                  <a:pt x="2781451" y="1873459"/>
                </a:cubicBezTo>
                <a:cubicBezTo>
                  <a:pt x="2779982" y="1871128"/>
                  <a:pt x="2775942" y="1870255"/>
                  <a:pt x="2771220" y="1870983"/>
                </a:cubicBezTo>
                <a:close/>
                <a:moveTo>
                  <a:pt x="2846092" y="1840503"/>
                </a:moveTo>
                <a:cubicBezTo>
                  <a:pt x="2839586" y="1841335"/>
                  <a:pt x="2833605" y="1842875"/>
                  <a:pt x="2828096" y="1845871"/>
                </a:cubicBezTo>
                <a:lnTo>
                  <a:pt x="2812985" y="1859928"/>
                </a:lnTo>
                <a:lnTo>
                  <a:pt x="2812933" y="1859811"/>
                </a:lnTo>
                <a:lnTo>
                  <a:pt x="2812933" y="1859977"/>
                </a:lnTo>
                <a:lnTo>
                  <a:pt x="2812985" y="1859928"/>
                </a:lnTo>
                <a:lnTo>
                  <a:pt x="2869388" y="1986810"/>
                </a:lnTo>
                <a:cubicBezTo>
                  <a:pt x="2900660" y="1988307"/>
                  <a:pt x="2917239" y="1981483"/>
                  <a:pt x="2909684" y="1957182"/>
                </a:cubicBezTo>
                <a:cubicBezTo>
                  <a:pt x="2897510" y="1918567"/>
                  <a:pt x="2881980" y="1880949"/>
                  <a:pt x="2857845" y="1845828"/>
                </a:cubicBezTo>
                <a:cubicBezTo>
                  <a:pt x="2856166" y="1843332"/>
                  <a:pt x="2850709" y="1842499"/>
                  <a:pt x="2846092" y="1840503"/>
                </a:cubicBezTo>
                <a:close/>
                <a:moveTo>
                  <a:pt x="3025323" y="1591331"/>
                </a:moveTo>
                <a:cubicBezTo>
                  <a:pt x="2986287" y="1677384"/>
                  <a:pt x="2965930" y="1764103"/>
                  <a:pt x="2879462" y="1820029"/>
                </a:cubicBezTo>
                <a:cubicBezTo>
                  <a:pt x="2891740" y="1843581"/>
                  <a:pt x="2903283" y="1865636"/>
                  <a:pt x="2914458" y="1886962"/>
                </a:cubicBezTo>
                <a:lnTo>
                  <a:pt x="2947197" y="1949423"/>
                </a:lnTo>
                <a:lnTo>
                  <a:pt x="2947042" y="1949526"/>
                </a:lnTo>
                <a:lnTo>
                  <a:pt x="2947250" y="1949526"/>
                </a:lnTo>
                <a:lnTo>
                  <a:pt x="2947197" y="1949423"/>
                </a:lnTo>
                <a:lnTo>
                  <a:pt x="2978132" y="1928925"/>
                </a:lnTo>
                <a:cubicBezTo>
                  <a:pt x="3042723" y="1866721"/>
                  <a:pt x="3052502" y="1711631"/>
                  <a:pt x="3025323" y="1591331"/>
                </a:cubicBezTo>
                <a:close/>
                <a:moveTo>
                  <a:pt x="145853" y="1249937"/>
                </a:moveTo>
                <a:cubicBezTo>
                  <a:pt x="165160" y="1249604"/>
                  <a:pt x="166630" y="1261422"/>
                  <a:pt x="167679" y="1271075"/>
                </a:cubicBezTo>
                <a:cubicBezTo>
                  <a:pt x="174396" y="1328167"/>
                  <a:pt x="190136" y="1384260"/>
                  <a:pt x="193703" y="1442017"/>
                </a:cubicBezTo>
                <a:cubicBezTo>
                  <a:pt x="198111" y="1513090"/>
                  <a:pt x="209024" y="1583664"/>
                  <a:pt x="235469" y="1652572"/>
                </a:cubicBezTo>
                <a:cubicBezTo>
                  <a:pt x="278912" y="1765757"/>
                  <a:pt x="383219" y="1829173"/>
                  <a:pt x="513550" y="1871783"/>
                </a:cubicBezTo>
                <a:cubicBezTo>
                  <a:pt x="545871" y="1882270"/>
                  <a:pt x="580080" y="1888761"/>
                  <a:pt x="613450" y="1897250"/>
                </a:cubicBezTo>
                <a:cubicBezTo>
                  <a:pt x="622684" y="1899664"/>
                  <a:pt x="632076" y="1901911"/>
                  <a:pt x="640943" y="1905385"/>
                </a:cubicBezTo>
                <a:lnTo>
                  <a:pt x="665149" y="1920797"/>
                </a:lnTo>
                <a:lnTo>
                  <a:pt x="641914" y="1933869"/>
                </a:lnTo>
                <a:cubicBezTo>
                  <a:pt x="634070" y="1935117"/>
                  <a:pt x="626357" y="1934035"/>
                  <a:pt x="619326" y="1933036"/>
                </a:cubicBezTo>
                <a:cubicBezTo>
                  <a:pt x="517118" y="1918389"/>
                  <a:pt x="419947" y="1893588"/>
                  <a:pt x="334949" y="1843821"/>
                </a:cubicBezTo>
                <a:cubicBezTo>
                  <a:pt x="233370" y="1784232"/>
                  <a:pt x="182370" y="1700176"/>
                  <a:pt x="167259" y="1604803"/>
                </a:cubicBezTo>
                <a:cubicBezTo>
                  <a:pt x="150469" y="1497943"/>
                  <a:pt x="146063" y="1389752"/>
                  <a:pt x="136828" y="1282228"/>
                </a:cubicBezTo>
                <a:cubicBezTo>
                  <a:pt x="135778" y="1271242"/>
                  <a:pt x="128433" y="1257926"/>
                  <a:pt x="145853" y="1249937"/>
                </a:cubicBezTo>
                <a:close/>
                <a:moveTo>
                  <a:pt x="2903667" y="1099172"/>
                </a:moveTo>
                <a:lnTo>
                  <a:pt x="2927081" y="1126018"/>
                </a:lnTo>
                <a:cubicBezTo>
                  <a:pt x="2944662" y="1154043"/>
                  <a:pt x="2945686" y="1184784"/>
                  <a:pt x="2943167" y="1215992"/>
                </a:cubicBezTo>
                <a:cubicBezTo>
                  <a:pt x="2942537" y="1225480"/>
                  <a:pt x="2934562" y="1232138"/>
                  <a:pt x="2922179" y="1232970"/>
                </a:cubicBezTo>
                <a:cubicBezTo>
                  <a:pt x="2906858" y="1233969"/>
                  <a:pt x="2895944" y="1227810"/>
                  <a:pt x="2894265" y="1215992"/>
                </a:cubicBezTo>
                <a:cubicBezTo>
                  <a:pt x="2891432" y="1196518"/>
                  <a:pt x="2889596" y="1177044"/>
                  <a:pt x="2890566" y="1157549"/>
                </a:cubicBezTo>
                <a:close/>
                <a:moveTo>
                  <a:pt x="2903499" y="1098980"/>
                </a:moveTo>
                <a:lnTo>
                  <a:pt x="2903710" y="1098980"/>
                </a:lnTo>
                <a:lnTo>
                  <a:pt x="2903667" y="1099172"/>
                </a:lnTo>
                <a:close/>
                <a:moveTo>
                  <a:pt x="2569306" y="173117"/>
                </a:moveTo>
                <a:cubicBezTo>
                  <a:pt x="2580613" y="173908"/>
                  <a:pt x="2591736" y="177445"/>
                  <a:pt x="2603070" y="181024"/>
                </a:cubicBezTo>
                <a:cubicBezTo>
                  <a:pt x="2714303" y="215645"/>
                  <a:pt x="2786919" y="281058"/>
                  <a:pt x="2824276" y="368277"/>
                </a:cubicBezTo>
                <a:cubicBezTo>
                  <a:pt x="2877374" y="492447"/>
                  <a:pt x="2900880" y="621443"/>
                  <a:pt x="2906337" y="752270"/>
                </a:cubicBezTo>
                <a:cubicBezTo>
                  <a:pt x="2909485" y="825341"/>
                  <a:pt x="2936978" y="896580"/>
                  <a:pt x="2932361" y="970150"/>
                </a:cubicBezTo>
                <a:cubicBezTo>
                  <a:pt x="2931311" y="986795"/>
                  <a:pt x="2938237" y="1004272"/>
                  <a:pt x="2924595" y="1019752"/>
                </a:cubicBezTo>
                <a:cubicBezTo>
                  <a:pt x="2900250" y="1020251"/>
                  <a:pt x="2902769" y="1005270"/>
                  <a:pt x="2899410" y="994618"/>
                </a:cubicBezTo>
                <a:cubicBezTo>
                  <a:pt x="2876324" y="918385"/>
                  <a:pt x="2867930" y="840154"/>
                  <a:pt x="2855756" y="762757"/>
                </a:cubicBezTo>
                <a:cubicBezTo>
                  <a:pt x="2836659" y="641749"/>
                  <a:pt x="2812103" y="522074"/>
                  <a:pt x="2769080" y="405061"/>
                </a:cubicBezTo>
                <a:cubicBezTo>
                  <a:pt x="2736969" y="317843"/>
                  <a:pt x="2668340" y="252430"/>
                  <a:pt x="2566552" y="209653"/>
                </a:cubicBezTo>
                <a:cubicBezTo>
                  <a:pt x="2553540" y="204160"/>
                  <a:pt x="2536330" y="202495"/>
                  <a:pt x="2534441" y="181689"/>
                </a:cubicBezTo>
                <a:cubicBezTo>
                  <a:pt x="2546509" y="174283"/>
                  <a:pt x="2557999" y="172327"/>
                  <a:pt x="2569306" y="173117"/>
                </a:cubicBezTo>
                <a:close/>
                <a:moveTo>
                  <a:pt x="1842059" y="51528"/>
                </a:moveTo>
                <a:lnTo>
                  <a:pt x="1842059" y="51860"/>
                </a:lnTo>
                <a:cubicBezTo>
                  <a:pt x="1668074" y="63678"/>
                  <a:pt x="1481287" y="58186"/>
                  <a:pt x="1295549" y="80323"/>
                </a:cubicBezTo>
                <a:cubicBezTo>
                  <a:pt x="1102466" y="103126"/>
                  <a:pt x="906864" y="113280"/>
                  <a:pt x="716089" y="147568"/>
                </a:cubicBezTo>
                <a:cubicBezTo>
                  <a:pt x="560154" y="175697"/>
                  <a:pt x="405476" y="206823"/>
                  <a:pt x="262764" y="268741"/>
                </a:cubicBezTo>
                <a:cubicBezTo>
                  <a:pt x="191616" y="299534"/>
                  <a:pt x="151740" y="342811"/>
                  <a:pt x="141666" y="402233"/>
                </a:cubicBezTo>
                <a:cubicBezTo>
                  <a:pt x="121518" y="521241"/>
                  <a:pt x="100322" y="640585"/>
                  <a:pt x="91926" y="760260"/>
                </a:cubicBezTo>
                <a:cubicBezTo>
                  <a:pt x="77865" y="958499"/>
                  <a:pt x="78494" y="1157071"/>
                  <a:pt x="101161" y="1355475"/>
                </a:cubicBezTo>
                <a:cubicBezTo>
                  <a:pt x="113964" y="1466496"/>
                  <a:pt x="123827" y="1576850"/>
                  <a:pt x="163073" y="1684874"/>
                </a:cubicBezTo>
                <a:cubicBezTo>
                  <a:pt x="206097" y="1803884"/>
                  <a:pt x="292565" y="1885443"/>
                  <a:pt x="444304" y="1924059"/>
                </a:cubicBezTo>
                <a:cubicBezTo>
                  <a:pt x="572956" y="1956849"/>
                  <a:pt x="705175" y="1972662"/>
                  <a:pt x="838235" y="1982648"/>
                </a:cubicBezTo>
                <a:cubicBezTo>
                  <a:pt x="1041602" y="1997962"/>
                  <a:pt x="1245809" y="2008947"/>
                  <a:pt x="1450225" y="2000625"/>
                </a:cubicBezTo>
                <a:cubicBezTo>
                  <a:pt x="1590420" y="1994965"/>
                  <a:pt x="1730826" y="1989640"/>
                  <a:pt x="1870181" y="1973993"/>
                </a:cubicBezTo>
                <a:cubicBezTo>
                  <a:pt x="1996316" y="1959845"/>
                  <a:pt x="2121820" y="1944532"/>
                  <a:pt x="2247114" y="1925723"/>
                </a:cubicBezTo>
                <a:cubicBezTo>
                  <a:pt x="2400112" y="1902920"/>
                  <a:pt x="2552899" y="1878952"/>
                  <a:pt x="2700230" y="1838505"/>
                </a:cubicBezTo>
                <a:cubicBezTo>
                  <a:pt x="2779352" y="1816700"/>
                  <a:pt x="2856377" y="1790901"/>
                  <a:pt x="2894783" y="1724323"/>
                </a:cubicBezTo>
                <a:cubicBezTo>
                  <a:pt x="2953757" y="1622456"/>
                  <a:pt x="2996362" y="1515931"/>
                  <a:pt x="3006645" y="1404411"/>
                </a:cubicBezTo>
                <a:cubicBezTo>
                  <a:pt x="3017978" y="1282904"/>
                  <a:pt x="3012521" y="1160732"/>
                  <a:pt x="2993632" y="1039225"/>
                </a:cubicBezTo>
                <a:cubicBezTo>
                  <a:pt x="2979152" y="946015"/>
                  <a:pt x="2969707" y="852139"/>
                  <a:pt x="2957535" y="758596"/>
                </a:cubicBezTo>
                <a:cubicBezTo>
                  <a:pt x="2943053" y="646077"/>
                  <a:pt x="2930042" y="533226"/>
                  <a:pt x="2900450" y="422372"/>
                </a:cubicBezTo>
                <a:cubicBezTo>
                  <a:pt x="2889746" y="382258"/>
                  <a:pt x="2876733" y="341645"/>
                  <a:pt x="2854487" y="303196"/>
                </a:cubicBezTo>
                <a:cubicBezTo>
                  <a:pt x="2795092" y="200165"/>
                  <a:pt x="2701699" y="132088"/>
                  <a:pt x="2560874" y="105456"/>
                </a:cubicBezTo>
                <a:cubicBezTo>
                  <a:pt x="2477555" y="89644"/>
                  <a:pt x="2393185" y="78825"/>
                  <a:pt x="2308397" y="70336"/>
                </a:cubicBezTo>
                <a:cubicBezTo>
                  <a:pt x="2157708" y="55189"/>
                  <a:pt x="2005340" y="64844"/>
                  <a:pt x="1842059" y="51528"/>
                </a:cubicBezTo>
                <a:close/>
                <a:moveTo>
                  <a:pt x="1925378" y="1094"/>
                </a:moveTo>
                <a:cubicBezTo>
                  <a:pt x="2048364" y="3424"/>
                  <a:pt x="2171350" y="9750"/>
                  <a:pt x="2293706" y="19570"/>
                </a:cubicBezTo>
                <a:cubicBezTo>
                  <a:pt x="2453629" y="32386"/>
                  <a:pt x="2610405" y="57020"/>
                  <a:pt x="2752068" y="122434"/>
                </a:cubicBezTo>
                <a:cubicBezTo>
                  <a:pt x="2829302" y="158053"/>
                  <a:pt x="2880931" y="209819"/>
                  <a:pt x="2908424" y="277064"/>
                </a:cubicBezTo>
                <a:cubicBezTo>
                  <a:pt x="2957535" y="396906"/>
                  <a:pt x="2980201" y="520409"/>
                  <a:pt x="2996362" y="645412"/>
                </a:cubicBezTo>
                <a:cubicBezTo>
                  <a:pt x="3014830" y="787391"/>
                  <a:pt x="3039805" y="928871"/>
                  <a:pt x="3059323" y="1070684"/>
                </a:cubicBezTo>
                <a:cubicBezTo>
                  <a:pt x="3065829" y="1117289"/>
                  <a:pt x="3068767" y="1164893"/>
                  <a:pt x="3065829" y="1211665"/>
                </a:cubicBezTo>
                <a:cubicBezTo>
                  <a:pt x="3058694" y="1330841"/>
                  <a:pt x="3089335" y="1447520"/>
                  <a:pt x="3100039" y="1565531"/>
                </a:cubicBezTo>
                <a:cubicBezTo>
                  <a:pt x="3108643" y="1661239"/>
                  <a:pt x="3118928" y="1756281"/>
                  <a:pt x="3094162" y="1851821"/>
                </a:cubicBezTo>
                <a:cubicBezTo>
                  <a:pt x="3074224" y="1929386"/>
                  <a:pt x="3027632" y="1989972"/>
                  <a:pt x="2941375" y="2031418"/>
                </a:cubicBezTo>
                <a:cubicBezTo>
                  <a:pt x="2857635" y="2071698"/>
                  <a:pt x="2764661" y="2092337"/>
                  <a:pt x="2671478" y="2112144"/>
                </a:cubicBezTo>
                <a:cubicBezTo>
                  <a:pt x="2435580" y="2162244"/>
                  <a:pt x="2194226" y="2190375"/>
                  <a:pt x="1952452" y="2213844"/>
                </a:cubicBezTo>
                <a:cubicBezTo>
                  <a:pt x="1719072" y="2236481"/>
                  <a:pt x="1484435" y="2248299"/>
                  <a:pt x="1248747" y="2247466"/>
                </a:cubicBezTo>
                <a:lnTo>
                  <a:pt x="1249167" y="2247300"/>
                </a:lnTo>
                <a:cubicBezTo>
                  <a:pt x="1106453" y="2243804"/>
                  <a:pt x="963110" y="2244803"/>
                  <a:pt x="821025" y="2235148"/>
                </a:cubicBezTo>
                <a:cubicBezTo>
                  <a:pt x="703707" y="2227159"/>
                  <a:pt x="584918" y="2219669"/>
                  <a:pt x="474315" y="2179888"/>
                </a:cubicBezTo>
                <a:cubicBezTo>
                  <a:pt x="412193" y="2157584"/>
                  <a:pt x="361613" y="2125626"/>
                  <a:pt x="325935" y="2080853"/>
                </a:cubicBezTo>
                <a:cubicBezTo>
                  <a:pt x="231912" y="1963507"/>
                  <a:pt x="146284" y="1842833"/>
                  <a:pt x="97383" y="1708010"/>
                </a:cubicBezTo>
                <a:cubicBezTo>
                  <a:pt x="65692" y="1620792"/>
                  <a:pt x="47013" y="1531243"/>
                  <a:pt x="34841" y="1441529"/>
                </a:cubicBezTo>
                <a:cubicBezTo>
                  <a:pt x="18891" y="1325848"/>
                  <a:pt x="421" y="1210000"/>
                  <a:pt x="211" y="1092821"/>
                </a:cubicBezTo>
                <a:cubicBezTo>
                  <a:pt x="211" y="953339"/>
                  <a:pt x="-3986" y="814189"/>
                  <a:pt x="24977" y="675705"/>
                </a:cubicBezTo>
                <a:cubicBezTo>
                  <a:pt x="46593" y="572841"/>
                  <a:pt x="54149" y="468312"/>
                  <a:pt x="77865" y="365447"/>
                </a:cubicBezTo>
                <a:cubicBezTo>
                  <a:pt x="92346" y="302696"/>
                  <a:pt x="136839" y="258921"/>
                  <a:pt x="205468" y="227795"/>
                </a:cubicBezTo>
                <a:cubicBezTo>
                  <a:pt x="307256" y="181689"/>
                  <a:pt x="415551" y="148899"/>
                  <a:pt x="528882" y="127760"/>
                </a:cubicBezTo>
                <a:cubicBezTo>
                  <a:pt x="624794" y="109951"/>
                  <a:pt x="719866" y="89311"/>
                  <a:pt x="817668" y="76495"/>
                </a:cubicBezTo>
                <a:cubicBezTo>
                  <a:pt x="921765" y="62846"/>
                  <a:pt x="1026492" y="53858"/>
                  <a:pt x="1130799" y="42539"/>
                </a:cubicBezTo>
                <a:cubicBezTo>
                  <a:pt x="1237204" y="30888"/>
                  <a:pt x="1343820" y="19570"/>
                  <a:pt x="1451275" y="12080"/>
                </a:cubicBezTo>
                <a:cubicBezTo>
                  <a:pt x="1609309" y="1094"/>
                  <a:pt x="1766924" y="-1902"/>
                  <a:pt x="1925378" y="1094"/>
                </a:cubicBezTo>
                <a:close/>
              </a:path>
            </a:pathLst>
          </a:custGeom>
          <a:solidFill>
            <a:schemeClr val="accent5"/>
          </a:solidFill>
          <a:ln w="15840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Bullet2"/>
          <p:cNvSpPr/>
          <p:nvPr>
            <p:custDataLst>
              <p:tags r:id="rId13"/>
            </p:custDataLst>
          </p:nvPr>
        </p:nvSpPr>
        <p:spPr>
          <a:xfrm flipH="1">
            <a:off x="3440430" y="1497330"/>
            <a:ext cx="1798955" cy="557530"/>
          </a:xfrm>
          <a:prstGeom prst="roundRect">
            <a:avLst>
              <a:gd name="adj" fmla="val 0"/>
            </a:avLst>
          </a:prstGeom>
          <a:noFill/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lt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泄漏检测范围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2"/>
          <p:cNvSpPr txBox="1"/>
          <p:nvPr>
            <p:custDataLst>
              <p:tags r:id="rId14"/>
            </p:custDataLst>
          </p:nvPr>
        </p:nvSpPr>
        <p:spPr>
          <a:xfrm flipH="1">
            <a:off x="3440430" y="2055495"/>
            <a:ext cx="1798955" cy="658495"/>
          </a:xfrm>
          <a:prstGeom prst="rect">
            <a:avLst/>
          </a:prstGeom>
          <a:noFill/>
        </p:spPr>
        <p:txBody>
          <a:bodyPr wrap="square" rtlCol="0" anchor="t" anchorCtr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对用户及周边环境全面检测，商业和居民用户检测重点不同。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Shape3"/>
          <p:cNvSpPr/>
          <p:nvPr>
            <p:custDataLst>
              <p:tags r:id="rId15"/>
            </p:custDataLst>
          </p:nvPr>
        </p:nvSpPr>
        <p:spPr>
          <a:xfrm>
            <a:off x="6137275" y="2533650"/>
            <a:ext cx="2078355" cy="476250"/>
          </a:xfrm>
          <a:custGeom>
            <a:avLst/>
            <a:gdLst>
              <a:gd name="connsiteX0" fmla="*/ 840013 w 2330891"/>
              <a:gd name="connsiteY0" fmla="*/ 497979 h 635128"/>
              <a:gd name="connsiteX1" fmla="*/ 859718 w 2330891"/>
              <a:gd name="connsiteY1" fmla="*/ 501709 h 635128"/>
              <a:gd name="connsiteX2" fmla="*/ 899615 w 2330891"/>
              <a:gd name="connsiteY2" fmla="*/ 626518 h 635128"/>
              <a:gd name="connsiteX3" fmla="*/ 867486 w 2330891"/>
              <a:gd name="connsiteY3" fmla="*/ 627577 h 635128"/>
              <a:gd name="connsiteX4" fmla="*/ 819645 w 2330891"/>
              <a:gd name="connsiteY4" fmla="*/ 507887 h 635128"/>
              <a:gd name="connsiteX5" fmla="*/ 840013 w 2330891"/>
              <a:gd name="connsiteY5" fmla="*/ 497979 h 635128"/>
              <a:gd name="connsiteX6" fmla="*/ 764881 w 2330891"/>
              <a:gd name="connsiteY6" fmla="*/ 496967 h 635128"/>
              <a:gd name="connsiteX7" fmla="*/ 797401 w 2330891"/>
              <a:gd name="connsiteY7" fmla="*/ 536663 h 635128"/>
              <a:gd name="connsiteX8" fmla="*/ 818585 w 2330891"/>
              <a:gd name="connsiteY8" fmla="*/ 628460 h 635128"/>
              <a:gd name="connsiteX9" fmla="*/ 764036 w 2330891"/>
              <a:gd name="connsiteY9" fmla="*/ 606923 h 635128"/>
              <a:gd name="connsiteX10" fmla="*/ 732437 w 2330891"/>
              <a:gd name="connsiteY10" fmla="*/ 498707 h 635128"/>
              <a:gd name="connsiteX11" fmla="*/ 764881 w 2330891"/>
              <a:gd name="connsiteY11" fmla="*/ 496967 h 635128"/>
              <a:gd name="connsiteX12" fmla="*/ 497294 w 2330891"/>
              <a:gd name="connsiteY12" fmla="*/ 482113 h 635128"/>
              <a:gd name="connsiteX13" fmla="*/ 680536 w 2330891"/>
              <a:gd name="connsiteY13" fmla="*/ 490411 h 635128"/>
              <a:gd name="connsiteX14" fmla="*/ 707369 w 2330891"/>
              <a:gd name="connsiteY14" fmla="*/ 556964 h 635128"/>
              <a:gd name="connsiteX15" fmla="*/ 725905 w 2330891"/>
              <a:gd name="connsiteY15" fmla="*/ 633049 h 635128"/>
              <a:gd name="connsiteX16" fmla="*/ 538074 w 2330891"/>
              <a:gd name="connsiteY16" fmla="*/ 625811 h 635128"/>
              <a:gd name="connsiteX17" fmla="*/ 537897 w 2330891"/>
              <a:gd name="connsiteY17" fmla="*/ 625811 h 635128"/>
              <a:gd name="connsiteX18" fmla="*/ 487938 w 2330891"/>
              <a:gd name="connsiteY18" fmla="*/ 487586 h 635128"/>
              <a:gd name="connsiteX19" fmla="*/ 497294 w 2330891"/>
              <a:gd name="connsiteY19" fmla="*/ 482113 h 635128"/>
              <a:gd name="connsiteX20" fmla="*/ 446607 w 2330891"/>
              <a:gd name="connsiteY20" fmla="*/ 473992 h 635128"/>
              <a:gd name="connsiteX21" fmla="*/ 459692 w 2330891"/>
              <a:gd name="connsiteY21" fmla="*/ 488998 h 635128"/>
              <a:gd name="connsiteX22" fmla="*/ 482465 w 2330891"/>
              <a:gd name="connsiteY22" fmla="*/ 618396 h 635128"/>
              <a:gd name="connsiteX23" fmla="*/ 420149 w 2330891"/>
              <a:gd name="connsiteY23" fmla="*/ 477523 h 635128"/>
              <a:gd name="connsiteX24" fmla="*/ 446607 w 2330891"/>
              <a:gd name="connsiteY24" fmla="*/ 473992 h 635128"/>
              <a:gd name="connsiteX25" fmla="*/ 364873 w 2330891"/>
              <a:gd name="connsiteY25" fmla="*/ 462937 h 635128"/>
              <a:gd name="connsiteX26" fmla="*/ 380960 w 2330891"/>
              <a:gd name="connsiteY26" fmla="*/ 475227 h 635128"/>
              <a:gd name="connsiteX27" fmla="*/ 416443 w 2330891"/>
              <a:gd name="connsiteY27" fmla="*/ 616102 h 635128"/>
              <a:gd name="connsiteX28" fmla="*/ 416266 w 2330891"/>
              <a:gd name="connsiteY28" fmla="*/ 616102 h 635128"/>
              <a:gd name="connsiteX29" fmla="*/ 340710 w 2330891"/>
              <a:gd name="connsiteY29" fmla="*/ 469049 h 635128"/>
              <a:gd name="connsiteX30" fmla="*/ 364873 w 2330891"/>
              <a:gd name="connsiteY30" fmla="*/ 462937 h 635128"/>
              <a:gd name="connsiteX31" fmla="*/ 1391437 w 2330891"/>
              <a:gd name="connsiteY31" fmla="*/ 458810 h 635128"/>
              <a:gd name="connsiteX32" fmla="*/ 1433276 w 2330891"/>
              <a:gd name="connsiteY32" fmla="*/ 588915 h 635128"/>
              <a:gd name="connsiteX33" fmla="*/ 942159 w 2330891"/>
              <a:gd name="connsiteY33" fmla="*/ 632166 h 635128"/>
              <a:gd name="connsiteX34" fmla="*/ 942159 w 2330891"/>
              <a:gd name="connsiteY34" fmla="*/ 631990 h 635128"/>
              <a:gd name="connsiteX35" fmla="*/ 898026 w 2330891"/>
              <a:gd name="connsiteY35" fmla="*/ 498707 h 635128"/>
              <a:gd name="connsiteX36" fmla="*/ 1391437 w 2330891"/>
              <a:gd name="connsiteY36" fmla="*/ 458810 h 635128"/>
              <a:gd name="connsiteX37" fmla="*/ 1441572 w 2330891"/>
              <a:gd name="connsiteY37" fmla="*/ 455810 h 635128"/>
              <a:gd name="connsiteX38" fmla="*/ 1469464 w 2330891"/>
              <a:gd name="connsiteY38" fmla="*/ 585032 h 635128"/>
              <a:gd name="connsiteX39" fmla="*/ 1441572 w 2330891"/>
              <a:gd name="connsiteY39" fmla="*/ 455810 h 635128"/>
              <a:gd name="connsiteX40" fmla="*/ 1494885 w 2330891"/>
              <a:gd name="connsiteY40" fmla="*/ 445041 h 635128"/>
              <a:gd name="connsiteX41" fmla="*/ 1547139 w 2330891"/>
              <a:gd name="connsiteY41" fmla="*/ 566143 h 635128"/>
              <a:gd name="connsiteX42" fmla="*/ 1522248 w 2330891"/>
              <a:gd name="connsiteY42" fmla="*/ 570910 h 635128"/>
              <a:gd name="connsiteX43" fmla="*/ 1494885 w 2330891"/>
              <a:gd name="connsiteY43" fmla="*/ 445041 h 635128"/>
              <a:gd name="connsiteX44" fmla="*/ 2253228 w 2330891"/>
              <a:gd name="connsiteY44" fmla="*/ 379790 h 635128"/>
              <a:gd name="connsiteX45" fmla="*/ 2253274 w 2330891"/>
              <a:gd name="connsiteY45" fmla="*/ 379900 h 635128"/>
              <a:gd name="connsiteX46" fmla="*/ 2253097 w 2330891"/>
              <a:gd name="connsiteY46" fmla="*/ 379900 h 635128"/>
              <a:gd name="connsiteX47" fmla="*/ 8500 w 2330891"/>
              <a:gd name="connsiteY47" fmla="*/ 349376 h 635128"/>
              <a:gd name="connsiteX48" fmla="*/ 76894 w 2330891"/>
              <a:gd name="connsiteY48" fmla="*/ 388592 h 635128"/>
              <a:gd name="connsiteX49" fmla="*/ 300990 w 2330891"/>
              <a:gd name="connsiteY49" fmla="*/ 453162 h 635128"/>
              <a:gd name="connsiteX50" fmla="*/ 355186 w 2330891"/>
              <a:gd name="connsiteY50" fmla="*/ 612395 h 635128"/>
              <a:gd name="connsiteX51" fmla="*/ 218549 w 2330891"/>
              <a:gd name="connsiteY51" fmla="*/ 589623 h 635128"/>
              <a:gd name="connsiteX52" fmla="*/ 67082 w 2330891"/>
              <a:gd name="connsiteY52" fmla="*/ 472758 h 635128"/>
              <a:gd name="connsiteX53" fmla="*/ 0 w 2330891"/>
              <a:gd name="connsiteY53" fmla="*/ 360305 h 635128"/>
              <a:gd name="connsiteX54" fmla="*/ 8650 w 2330891"/>
              <a:gd name="connsiteY54" fmla="*/ 349184 h 635128"/>
              <a:gd name="connsiteX55" fmla="*/ 8500 w 2330891"/>
              <a:gd name="connsiteY55" fmla="*/ 349376 h 635128"/>
              <a:gd name="connsiteX56" fmla="*/ 8473 w 2330891"/>
              <a:gd name="connsiteY56" fmla="*/ 349361 h 635128"/>
              <a:gd name="connsiteX57" fmla="*/ 2013542 w 2330891"/>
              <a:gd name="connsiteY57" fmla="*/ 327823 h 635128"/>
              <a:gd name="connsiteX58" fmla="*/ 2064736 w 2330891"/>
              <a:gd name="connsiteY58" fmla="*/ 469402 h 635128"/>
              <a:gd name="connsiteX59" fmla="*/ 1581917 w 2330891"/>
              <a:gd name="connsiteY59" fmla="*/ 570910 h 635128"/>
              <a:gd name="connsiteX60" fmla="*/ 1581741 w 2330891"/>
              <a:gd name="connsiteY60" fmla="*/ 571086 h 635128"/>
              <a:gd name="connsiteX61" fmla="*/ 1543256 w 2330891"/>
              <a:gd name="connsiteY61" fmla="*/ 436567 h 635128"/>
              <a:gd name="connsiteX62" fmla="*/ 2013542 w 2330891"/>
              <a:gd name="connsiteY62" fmla="*/ 327823 h 635128"/>
              <a:gd name="connsiteX63" fmla="*/ 2041080 w 2330891"/>
              <a:gd name="connsiteY63" fmla="*/ 312818 h 635128"/>
              <a:gd name="connsiteX64" fmla="*/ 2099512 w 2330891"/>
              <a:gd name="connsiteY64" fmla="*/ 469933 h 635128"/>
              <a:gd name="connsiteX65" fmla="*/ 2041080 w 2330891"/>
              <a:gd name="connsiteY65" fmla="*/ 312818 h 635128"/>
              <a:gd name="connsiteX66" fmla="*/ 2105382 w 2330891"/>
              <a:gd name="connsiteY66" fmla="*/ 296421 h 635128"/>
              <a:gd name="connsiteX67" fmla="*/ 2113989 w 2330891"/>
              <a:gd name="connsiteY67" fmla="*/ 299047 h 635128"/>
              <a:gd name="connsiteX68" fmla="*/ 2158652 w 2330891"/>
              <a:gd name="connsiteY68" fmla="*/ 440098 h 635128"/>
              <a:gd name="connsiteX69" fmla="*/ 2143470 w 2330891"/>
              <a:gd name="connsiteY69" fmla="*/ 444511 h 635128"/>
              <a:gd name="connsiteX70" fmla="*/ 2143470 w 2330891"/>
              <a:gd name="connsiteY70" fmla="*/ 444334 h 635128"/>
              <a:gd name="connsiteX71" fmla="*/ 2093334 w 2330891"/>
              <a:gd name="connsiteY71" fmla="*/ 303990 h 635128"/>
              <a:gd name="connsiteX72" fmla="*/ 2105382 w 2330891"/>
              <a:gd name="connsiteY72" fmla="*/ 296421 h 635128"/>
              <a:gd name="connsiteX73" fmla="*/ 2140292 w 2330891"/>
              <a:gd name="connsiteY73" fmla="*/ 284573 h 635128"/>
              <a:gd name="connsiteX74" fmla="*/ 2140336 w 2330891"/>
              <a:gd name="connsiteY74" fmla="*/ 284698 h 635128"/>
              <a:gd name="connsiteX75" fmla="*/ 2140292 w 2330891"/>
              <a:gd name="connsiteY75" fmla="*/ 284750 h 635128"/>
              <a:gd name="connsiteX76" fmla="*/ 2168185 w 2330891"/>
              <a:gd name="connsiteY76" fmla="*/ 264095 h 635128"/>
              <a:gd name="connsiteX77" fmla="*/ 2178070 w 2330891"/>
              <a:gd name="connsiteY77" fmla="*/ 269744 h 635128"/>
              <a:gd name="connsiteX78" fmla="*/ 2221674 w 2330891"/>
              <a:gd name="connsiteY78" fmla="*/ 387845 h 635128"/>
              <a:gd name="connsiteX79" fmla="*/ 2187780 w 2330891"/>
              <a:gd name="connsiteY79" fmla="*/ 419268 h 635128"/>
              <a:gd name="connsiteX80" fmla="*/ 2140336 w 2330891"/>
              <a:gd name="connsiteY80" fmla="*/ 284698 h 635128"/>
              <a:gd name="connsiteX81" fmla="*/ 2153047 w 2330891"/>
              <a:gd name="connsiteY81" fmla="*/ 269788 h 635128"/>
              <a:gd name="connsiteX82" fmla="*/ 2168185 w 2330891"/>
              <a:gd name="connsiteY82" fmla="*/ 264095 h 635128"/>
              <a:gd name="connsiteX83" fmla="*/ 2318944 w 2330891"/>
              <a:gd name="connsiteY83" fmla="*/ 0 h 635128"/>
              <a:gd name="connsiteX84" fmla="*/ 2279248 w 2330891"/>
              <a:gd name="connsiteY84" fmla="*/ 358051 h 635128"/>
              <a:gd name="connsiteX85" fmla="*/ 2253228 w 2330891"/>
              <a:gd name="connsiteY85" fmla="*/ 379790 h 635128"/>
              <a:gd name="connsiteX86" fmla="*/ 2225690 w 2330891"/>
              <a:gd name="connsiteY86" fmla="*/ 313545 h 635128"/>
              <a:gd name="connsiteX87" fmla="*/ 2196253 w 2330891"/>
              <a:gd name="connsiteY87" fmla="*/ 242557 h 635128"/>
              <a:gd name="connsiteX88" fmla="*/ 2318944 w 2330891"/>
              <a:gd name="connsiteY88" fmla="*/ 0 h 63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330891" h="635128">
                <a:moveTo>
                  <a:pt x="840013" y="497979"/>
                </a:moveTo>
                <a:cubicBezTo>
                  <a:pt x="846522" y="497384"/>
                  <a:pt x="852922" y="499061"/>
                  <a:pt x="859718" y="501709"/>
                </a:cubicBezTo>
                <a:cubicBezTo>
                  <a:pt x="881962" y="540017"/>
                  <a:pt x="888317" y="583797"/>
                  <a:pt x="899615" y="626518"/>
                </a:cubicBezTo>
                <a:cubicBezTo>
                  <a:pt x="883550" y="635168"/>
                  <a:pt x="872782" y="635521"/>
                  <a:pt x="867486" y="627577"/>
                </a:cubicBezTo>
                <a:cubicBezTo>
                  <a:pt x="842594" y="590505"/>
                  <a:pt x="830590" y="548490"/>
                  <a:pt x="819645" y="507887"/>
                </a:cubicBezTo>
                <a:cubicBezTo>
                  <a:pt x="826883" y="501444"/>
                  <a:pt x="833503" y="498575"/>
                  <a:pt x="840013" y="497979"/>
                </a:cubicBezTo>
                <a:close/>
                <a:moveTo>
                  <a:pt x="764881" y="496967"/>
                </a:moveTo>
                <a:cubicBezTo>
                  <a:pt x="789226" y="497141"/>
                  <a:pt x="791973" y="504886"/>
                  <a:pt x="797401" y="536663"/>
                </a:cubicBezTo>
                <a:cubicBezTo>
                  <a:pt x="802697" y="567203"/>
                  <a:pt x="826706" y="592977"/>
                  <a:pt x="818585" y="628460"/>
                </a:cubicBezTo>
                <a:cubicBezTo>
                  <a:pt x="792988" y="640641"/>
                  <a:pt x="771451" y="635875"/>
                  <a:pt x="764036" y="606923"/>
                </a:cubicBezTo>
                <a:cubicBezTo>
                  <a:pt x="755034" y="571616"/>
                  <a:pt x="736321" y="539134"/>
                  <a:pt x="732437" y="498707"/>
                </a:cubicBezTo>
                <a:cubicBezTo>
                  <a:pt x="746251" y="497692"/>
                  <a:pt x="756766" y="496909"/>
                  <a:pt x="764881" y="496967"/>
                </a:cubicBezTo>
                <a:close/>
                <a:moveTo>
                  <a:pt x="497294" y="482113"/>
                </a:moveTo>
                <a:cubicBezTo>
                  <a:pt x="558022" y="484761"/>
                  <a:pt x="618573" y="487586"/>
                  <a:pt x="680536" y="490411"/>
                </a:cubicBezTo>
                <a:cubicBezTo>
                  <a:pt x="693776" y="511595"/>
                  <a:pt x="701014" y="534190"/>
                  <a:pt x="707369" y="556964"/>
                </a:cubicBezTo>
                <a:cubicBezTo>
                  <a:pt x="713725" y="579736"/>
                  <a:pt x="718667" y="602685"/>
                  <a:pt x="725905" y="633049"/>
                </a:cubicBezTo>
                <a:cubicBezTo>
                  <a:pt x="661294" y="635874"/>
                  <a:pt x="599860" y="637639"/>
                  <a:pt x="538074" y="625811"/>
                </a:cubicBezTo>
                <a:lnTo>
                  <a:pt x="537897" y="625811"/>
                </a:lnTo>
                <a:cubicBezTo>
                  <a:pt x="513183" y="580972"/>
                  <a:pt x="503297" y="532778"/>
                  <a:pt x="487938" y="487586"/>
                </a:cubicBezTo>
                <a:cubicBezTo>
                  <a:pt x="494117" y="483878"/>
                  <a:pt x="495705" y="482113"/>
                  <a:pt x="497294" y="482113"/>
                </a:cubicBezTo>
                <a:close/>
                <a:moveTo>
                  <a:pt x="446607" y="473992"/>
                </a:moveTo>
                <a:cubicBezTo>
                  <a:pt x="453602" y="475846"/>
                  <a:pt x="458368" y="480789"/>
                  <a:pt x="459692" y="488998"/>
                </a:cubicBezTo>
                <a:cubicBezTo>
                  <a:pt x="466577" y="532071"/>
                  <a:pt x="487231" y="572498"/>
                  <a:pt x="482465" y="618396"/>
                </a:cubicBezTo>
                <a:cubicBezTo>
                  <a:pt x="452984" y="575146"/>
                  <a:pt x="429505" y="529777"/>
                  <a:pt x="420149" y="477523"/>
                </a:cubicBezTo>
                <a:cubicBezTo>
                  <a:pt x="430388" y="473374"/>
                  <a:pt x="439612" y="472138"/>
                  <a:pt x="446607" y="473992"/>
                </a:cubicBezTo>
                <a:close/>
                <a:moveTo>
                  <a:pt x="364873" y="462937"/>
                </a:moveTo>
                <a:cubicBezTo>
                  <a:pt x="371956" y="463488"/>
                  <a:pt x="377694" y="467107"/>
                  <a:pt x="380960" y="475227"/>
                </a:cubicBezTo>
                <a:cubicBezTo>
                  <a:pt x="399142" y="520244"/>
                  <a:pt x="418914" y="565083"/>
                  <a:pt x="416443" y="616102"/>
                </a:cubicBezTo>
                <a:lnTo>
                  <a:pt x="416266" y="616102"/>
                </a:lnTo>
                <a:cubicBezTo>
                  <a:pt x="373722" y="574970"/>
                  <a:pt x="359246" y="521479"/>
                  <a:pt x="340710" y="469049"/>
                </a:cubicBezTo>
                <a:cubicBezTo>
                  <a:pt x="349360" y="464900"/>
                  <a:pt x="357789" y="462385"/>
                  <a:pt x="364873" y="462937"/>
                </a:cubicBezTo>
                <a:close/>
                <a:moveTo>
                  <a:pt x="1391437" y="458810"/>
                </a:moveTo>
                <a:cubicBezTo>
                  <a:pt x="1423567" y="500825"/>
                  <a:pt x="1415799" y="546195"/>
                  <a:pt x="1433276" y="588915"/>
                </a:cubicBezTo>
                <a:cubicBezTo>
                  <a:pt x="1268746" y="618750"/>
                  <a:pt x="1106335" y="622280"/>
                  <a:pt x="942159" y="632166"/>
                </a:cubicBezTo>
                <a:lnTo>
                  <a:pt x="942159" y="631990"/>
                </a:lnTo>
                <a:cubicBezTo>
                  <a:pt x="925565" y="584149"/>
                  <a:pt x="906852" y="546370"/>
                  <a:pt x="898026" y="498707"/>
                </a:cubicBezTo>
                <a:cubicBezTo>
                  <a:pt x="1066262" y="488115"/>
                  <a:pt x="1231674" y="488821"/>
                  <a:pt x="1391437" y="458810"/>
                </a:cubicBezTo>
                <a:close/>
                <a:moveTo>
                  <a:pt x="1441572" y="455810"/>
                </a:moveTo>
                <a:cubicBezTo>
                  <a:pt x="1473524" y="484055"/>
                  <a:pt x="1490294" y="558729"/>
                  <a:pt x="1469464" y="585032"/>
                </a:cubicBezTo>
                <a:cubicBezTo>
                  <a:pt x="1462932" y="540546"/>
                  <a:pt x="1436275" y="502768"/>
                  <a:pt x="1441572" y="455810"/>
                </a:cubicBezTo>
                <a:close/>
                <a:moveTo>
                  <a:pt x="1494885" y="445041"/>
                </a:moveTo>
                <a:cubicBezTo>
                  <a:pt x="1539548" y="475052"/>
                  <a:pt x="1526308" y="528188"/>
                  <a:pt x="1547139" y="566143"/>
                </a:cubicBezTo>
                <a:cubicBezTo>
                  <a:pt x="1537782" y="576559"/>
                  <a:pt x="1524896" y="579913"/>
                  <a:pt x="1522248" y="570910"/>
                </a:cubicBezTo>
                <a:cubicBezTo>
                  <a:pt x="1510067" y="530130"/>
                  <a:pt x="1485352" y="492353"/>
                  <a:pt x="1494885" y="445041"/>
                </a:cubicBezTo>
                <a:close/>
                <a:moveTo>
                  <a:pt x="2253228" y="379790"/>
                </a:moveTo>
                <a:lnTo>
                  <a:pt x="2253274" y="379900"/>
                </a:lnTo>
                <a:lnTo>
                  <a:pt x="2253097" y="379900"/>
                </a:lnTo>
                <a:close/>
                <a:moveTo>
                  <a:pt x="8500" y="349376"/>
                </a:moveTo>
                <a:lnTo>
                  <a:pt x="76894" y="388592"/>
                </a:lnTo>
                <a:cubicBezTo>
                  <a:pt x="147372" y="421882"/>
                  <a:pt x="223536" y="438863"/>
                  <a:pt x="300990" y="453162"/>
                </a:cubicBezTo>
                <a:cubicBezTo>
                  <a:pt x="318997" y="505945"/>
                  <a:pt x="336473" y="557317"/>
                  <a:pt x="355186" y="612395"/>
                </a:cubicBezTo>
                <a:cubicBezTo>
                  <a:pt x="305050" y="617162"/>
                  <a:pt x="262505" y="598272"/>
                  <a:pt x="218549" y="589623"/>
                </a:cubicBezTo>
                <a:cubicBezTo>
                  <a:pt x="149171" y="575853"/>
                  <a:pt x="101330" y="533132"/>
                  <a:pt x="67082" y="472758"/>
                </a:cubicBezTo>
                <a:cubicBezTo>
                  <a:pt x="45546" y="434803"/>
                  <a:pt x="22420" y="397730"/>
                  <a:pt x="0" y="360305"/>
                </a:cubicBezTo>
                <a:close/>
                <a:moveTo>
                  <a:pt x="8650" y="349184"/>
                </a:moveTo>
                <a:lnTo>
                  <a:pt x="8500" y="349376"/>
                </a:lnTo>
                <a:lnTo>
                  <a:pt x="8473" y="349361"/>
                </a:lnTo>
                <a:close/>
                <a:moveTo>
                  <a:pt x="2013542" y="327823"/>
                </a:moveTo>
                <a:cubicBezTo>
                  <a:pt x="2041787" y="375663"/>
                  <a:pt x="2048671" y="424563"/>
                  <a:pt x="2064736" y="469402"/>
                </a:cubicBezTo>
                <a:cubicBezTo>
                  <a:pt x="2001361" y="503474"/>
                  <a:pt x="1676716" y="563319"/>
                  <a:pt x="1581917" y="570910"/>
                </a:cubicBezTo>
                <a:lnTo>
                  <a:pt x="1581741" y="571086"/>
                </a:lnTo>
                <a:cubicBezTo>
                  <a:pt x="1570266" y="526246"/>
                  <a:pt x="1549435" y="487232"/>
                  <a:pt x="1543256" y="436567"/>
                </a:cubicBezTo>
                <a:cubicBezTo>
                  <a:pt x="1700725" y="404614"/>
                  <a:pt x="1859075" y="376546"/>
                  <a:pt x="2013542" y="327823"/>
                </a:cubicBezTo>
                <a:close/>
                <a:moveTo>
                  <a:pt x="2041080" y="312818"/>
                </a:moveTo>
                <a:cubicBezTo>
                  <a:pt x="2086626" y="336121"/>
                  <a:pt x="2112929" y="408147"/>
                  <a:pt x="2099512" y="469933"/>
                </a:cubicBezTo>
                <a:cubicBezTo>
                  <a:pt x="2078858" y="414325"/>
                  <a:pt x="2061558" y="368073"/>
                  <a:pt x="2041080" y="312818"/>
                </a:cubicBezTo>
                <a:close/>
                <a:moveTo>
                  <a:pt x="2105382" y="296421"/>
                </a:moveTo>
                <a:cubicBezTo>
                  <a:pt x="2109354" y="295649"/>
                  <a:pt x="2112753" y="296576"/>
                  <a:pt x="2113989" y="299047"/>
                </a:cubicBezTo>
                <a:cubicBezTo>
                  <a:pt x="2136232" y="343886"/>
                  <a:pt x="2154415" y="390138"/>
                  <a:pt x="2158652" y="440098"/>
                </a:cubicBezTo>
                <a:cubicBezTo>
                  <a:pt x="2153532" y="441686"/>
                  <a:pt x="2148589" y="443098"/>
                  <a:pt x="2143470" y="444511"/>
                </a:cubicBezTo>
                <a:lnTo>
                  <a:pt x="2143470" y="444334"/>
                </a:lnTo>
                <a:cubicBezTo>
                  <a:pt x="2126699" y="397200"/>
                  <a:pt x="2109752" y="350065"/>
                  <a:pt x="2093334" y="303990"/>
                </a:cubicBezTo>
                <a:cubicBezTo>
                  <a:pt x="2096865" y="299665"/>
                  <a:pt x="2101410" y="297193"/>
                  <a:pt x="2105382" y="296421"/>
                </a:cubicBezTo>
                <a:close/>
                <a:moveTo>
                  <a:pt x="2140292" y="284573"/>
                </a:moveTo>
                <a:lnTo>
                  <a:pt x="2140336" y="284698"/>
                </a:lnTo>
                <a:lnTo>
                  <a:pt x="2140292" y="284750"/>
                </a:lnTo>
                <a:close/>
                <a:moveTo>
                  <a:pt x="2168185" y="264095"/>
                </a:moveTo>
                <a:cubicBezTo>
                  <a:pt x="2172068" y="266214"/>
                  <a:pt x="2176658" y="267096"/>
                  <a:pt x="2178070" y="269744"/>
                </a:cubicBezTo>
                <a:cubicBezTo>
                  <a:pt x="2198372" y="306993"/>
                  <a:pt x="2211436" y="346890"/>
                  <a:pt x="2221674" y="387845"/>
                </a:cubicBezTo>
                <a:cubicBezTo>
                  <a:pt x="2228029" y="413618"/>
                  <a:pt x="2214084" y="420857"/>
                  <a:pt x="2187780" y="419268"/>
                </a:cubicBezTo>
                <a:lnTo>
                  <a:pt x="2140336" y="284698"/>
                </a:lnTo>
                <a:lnTo>
                  <a:pt x="2153047" y="269788"/>
                </a:lnTo>
                <a:cubicBezTo>
                  <a:pt x="2157681" y="266611"/>
                  <a:pt x="2162712" y="264978"/>
                  <a:pt x="2168185" y="264095"/>
                </a:cubicBezTo>
                <a:close/>
                <a:moveTo>
                  <a:pt x="2318944" y="0"/>
                </a:moveTo>
                <a:cubicBezTo>
                  <a:pt x="2341805" y="127590"/>
                  <a:pt x="2333580" y="292077"/>
                  <a:pt x="2279248" y="358051"/>
                </a:cubicBezTo>
                <a:lnTo>
                  <a:pt x="2253228" y="379790"/>
                </a:lnTo>
                <a:lnTo>
                  <a:pt x="2225690" y="313545"/>
                </a:lnTo>
                <a:cubicBezTo>
                  <a:pt x="2216290" y="290927"/>
                  <a:pt x="2206580" y="267536"/>
                  <a:pt x="2196253" y="242557"/>
                </a:cubicBezTo>
                <a:cubicBezTo>
                  <a:pt x="2268985" y="183242"/>
                  <a:pt x="2286109" y="91267"/>
                  <a:pt x="2318944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5840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Number3"/>
          <p:cNvSpPr/>
          <p:nvPr>
            <p:custDataLst>
              <p:tags r:id="rId16"/>
            </p:custDataLst>
          </p:nvPr>
        </p:nvSpPr>
        <p:spPr>
          <a:xfrm>
            <a:off x="8251825" y="1407160"/>
            <a:ext cx="387350" cy="410845"/>
          </a:xfrm>
          <a:custGeom>
            <a:avLst/>
            <a:gdLst>
              <a:gd name="connsiteX0" fmla="*/ 507286 w 516701"/>
              <a:gd name="connsiteY0" fmla="*/ 318704 h 547694"/>
              <a:gd name="connsiteX1" fmla="*/ 480289 w 516701"/>
              <a:gd name="connsiteY1" fmla="*/ 409856 h 547694"/>
              <a:gd name="connsiteX2" fmla="*/ 361983 w 516701"/>
              <a:gd name="connsiteY2" fmla="*/ 528480 h 547694"/>
              <a:gd name="connsiteX3" fmla="*/ 331175 w 516701"/>
              <a:gd name="connsiteY3" fmla="*/ 536261 h 547694"/>
              <a:gd name="connsiteX4" fmla="*/ 249234 w 516701"/>
              <a:gd name="connsiteY4" fmla="*/ 547695 h 547694"/>
              <a:gd name="connsiteX5" fmla="*/ 169357 w 516701"/>
              <a:gd name="connsiteY5" fmla="*/ 534038 h 547694"/>
              <a:gd name="connsiteX6" fmla="*/ 79317 w 516701"/>
              <a:gd name="connsiteY6" fmla="*/ 459402 h 547694"/>
              <a:gd name="connsiteX7" fmla="*/ 72012 w 516701"/>
              <a:gd name="connsiteY7" fmla="*/ 445268 h 547694"/>
              <a:gd name="connsiteX8" fmla="*/ 42316 w 516701"/>
              <a:gd name="connsiteY8" fmla="*/ 391752 h 547694"/>
              <a:gd name="connsiteX9" fmla="*/ 75 w 516701"/>
              <a:gd name="connsiteY9" fmla="*/ 258836 h 547694"/>
              <a:gd name="connsiteX10" fmla="*/ 20084 w 516701"/>
              <a:gd name="connsiteY10" fmla="*/ 180070 h 547694"/>
              <a:gd name="connsiteX11" fmla="*/ 163958 w 516701"/>
              <a:gd name="connsiteY11" fmla="*/ 40802 h 547694"/>
              <a:gd name="connsiteX12" fmla="*/ 216521 w 516701"/>
              <a:gd name="connsiteY12" fmla="*/ 28892 h 547694"/>
              <a:gd name="connsiteX13" fmla="*/ 235736 w 516701"/>
              <a:gd name="connsiteY13" fmla="*/ 22381 h 547694"/>
              <a:gd name="connsiteX14" fmla="*/ 364206 w 516701"/>
              <a:gd name="connsiteY14" fmla="*/ 9836 h 547694"/>
              <a:gd name="connsiteX15" fmla="*/ 492994 w 516701"/>
              <a:gd name="connsiteY15" fmla="*/ 117662 h 547694"/>
              <a:gd name="connsiteX16" fmla="*/ 515702 w 516701"/>
              <a:gd name="connsiteY16" fmla="*/ 201667 h 547694"/>
              <a:gd name="connsiteX17" fmla="*/ 507127 w 516701"/>
              <a:gd name="connsiteY17" fmla="*/ 318386 h 547694"/>
              <a:gd name="connsiteX18" fmla="*/ 401365 w 516701"/>
              <a:gd name="connsiteY18" fmla="*/ 62875 h 547694"/>
              <a:gd name="connsiteX19" fmla="*/ 381198 w 516701"/>
              <a:gd name="connsiteY19" fmla="*/ 56682 h 547694"/>
              <a:gd name="connsiteX20" fmla="*/ 401842 w 516701"/>
              <a:gd name="connsiteY20" fmla="*/ 62716 h 547694"/>
              <a:gd name="connsiteX21" fmla="*/ 402636 w 516701"/>
              <a:gd name="connsiteY21" fmla="*/ 68751 h 547694"/>
              <a:gd name="connsiteX22" fmla="*/ 423121 w 516701"/>
              <a:gd name="connsiteY22" fmla="*/ 90030 h 547694"/>
              <a:gd name="connsiteX23" fmla="*/ 489024 w 516701"/>
              <a:gd name="connsiteY23" fmla="*/ 203414 h 547694"/>
              <a:gd name="connsiteX24" fmla="*/ 494740 w 516701"/>
              <a:gd name="connsiteY24" fmla="*/ 228346 h 547694"/>
              <a:gd name="connsiteX25" fmla="*/ 490135 w 516701"/>
              <a:gd name="connsiteY25" fmla="*/ 173242 h 547694"/>
              <a:gd name="connsiteX26" fmla="*/ 401365 w 516701"/>
              <a:gd name="connsiteY26" fmla="*/ 63034 h 547694"/>
              <a:gd name="connsiteX27" fmla="*/ 174439 w 516701"/>
              <a:gd name="connsiteY27" fmla="*/ 53347 h 547694"/>
              <a:gd name="connsiteX28" fmla="*/ 157447 w 516701"/>
              <a:gd name="connsiteY28" fmla="*/ 60017 h 547694"/>
              <a:gd name="connsiteX29" fmla="*/ 26595 w 516701"/>
              <a:gd name="connsiteY29" fmla="*/ 200873 h 547694"/>
              <a:gd name="connsiteX30" fmla="*/ 17384 w 516701"/>
              <a:gd name="connsiteY30" fmla="*/ 304253 h 547694"/>
              <a:gd name="connsiteX31" fmla="*/ 38664 w 516701"/>
              <a:gd name="connsiteY31" fmla="*/ 357769 h 547694"/>
              <a:gd name="connsiteX32" fmla="*/ 50732 w 516701"/>
              <a:gd name="connsiteY32" fmla="*/ 181658 h 547694"/>
              <a:gd name="connsiteX33" fmla="*/ 174439 w 516701"/>
              <a:gd name="connsiteY33" fmla="*/ 53506 h 547694"/>
              <a:gd name="connsiteX34" fmla="*/ 79317 w 516701"/>
              <a:gd name="connsiteY34" fmla="*/ 433041 h 547694"/>
              <a:gd name="connsiteX35" fmla="*/ 246217 w 516701"/>
              <a:gd name="connsiteY35" fmla="*/ 533562 h 547694"/>
              <a:gd name="connsiteX36" fmla="*/ 79317 w 516701"/>
              <a:gd name="connsiteY36" fmla="*/ 433041 h 547694"/>
              <a:gd name="connsiteX37" fmla="*/ 250028 w 516701"/>
              <a:gd name="connsiteY37" fmla="*/ 29051 h 547694"/>
              <a:gd name="connsiteX38" fmla="*/ 315136 w 516701"/>
              <a:gd name="connsiteY38" fmla="*/ 23969 h 547694"/>
              <a:gd name="connsiteX39" fmla="*/ 377704 w 516701"/>
              <a:gd name="connsiteY39" fmla="*/ 33973 h 547694"/>
              <a:gd name="connsiteX40" fmla="*/ 249869 w 516701"/>
              <a:gd name="connsiteY40" fmla="*/ 29051 h 547694"/>
              <a:gd name="connsiteX41" fmla="*/ 299256 w 516701"/>
              <a:gd name="connsiteY41" fmla="*/ 482904 h 547694"/>
              <a:gd name="connsiteX42" fmla="*/ 293539 w 516701"/>
              <a:gd name="connsiteY42" fmla="*/ 467183 h 547694"/>
              <a:gd name="connsiteX43" fmla="*/ 282582 w 516701"/>
              <a:gd name="connsiteY43" fmla="*/ 473852 h 547694"/>
              <a:gd name="connsiteX44" fmla="*/ 290999 w 516701"/>
              <a:gd name="connsiteY44" fmla="*/ 487351 h 547694"/>
              <a:gd name="connsiteX45" fmla="*/ 299256 w 516701"/>
              <a:gd name="connsiteY45" fmla="*/ 482904 h 547694"/>
              <a:gd name="connsiteX46" fmla="*/ 318312 w 516701"/>
              <a:gd name="connsiteY46" fmla="*/ 465912 h 547694"/>
              <a:gd name="connsiteX47" fmla="*/ 308467 w 516701"/>
              <a:gd name="connsiteY47" fmla="*/ 471470 h 547694"/>
              <a:gd name="connsiteX48" fmla="*/ 316566 w 516701"/>
              <a:gd name="connsiteY48" fmla="*/ 483222 h 547694"/>
              <a:gd name="connsiteX49" fmla="*/ 325617 w 516701"/>
              <a:gd name="connsiteY49" fmla="*/ 476076 h 547694"/>
              <a:gd name="connsiteX50" fmla="*/ 318312 w 516701"/>
              <a:gd name="connsiteY50" fmla="*/ 465754 h 547694"/>
              <a:gd name="connsiteX51" fmla="*/ 370876 w 516701"/>
              <a:gd name="connsiteY51" fmla="*/ 50806 h 547694"/>
              <a:gd name="connsiteX52" fmla="*/ 351660 w 516701"/>
              <a:gd name="connsiteY52" fmla="*/ 44931 h 547694"/>
              <a:gd name="connsiteX53" fmla="*/ 370876 w 516701"/>
              <a:gd name="connsiteY53" fmla="*/ 50806 h 5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16701" h="547694">
                <a:moveTo>
                  <a:pt x="507286" y="318704"/>
                </a:moveTo>
                <a:cubicBezTo>
                  <a:pt x="504427" y="344906"/>
                  <a:pt x="495376" y="378254"/>
                  <a:pt x="480289" y="409856"/>
                </a:cubicBezTo>
                <a:cubicBezTo>
                  <a:pt x="454881" y="463372"/>
                  <a:pt x="419151" y="506724"/>
                  <a:pt x="361983" y="528480"/>
                </a:cubicBezTo>
                <a:cubicBezTo>
                  <a:pt x="351978" y="532291"/>
                  <a:pt x="341656" y="534832"/>
                  <a:pt x="331175" y="536261"/>
                </a:cubicBezTo>
                <a:cubicBezTo>
                  <a:pt x="303861" y="539914"/>
                  <a:pt x="277183" y="547536"/>
                  <a:pt x="249234" y="547695"/>
                </a:cubicBezTo>
                <a:cubicBezTo>
                  <a:pt x="221602" y="547695"/>
                  <a:pt x="195559" y="543090"/>
                  <a:pt x="169357" y="534038"/>
                </a:cubicBezTo>
                <a:cubicBezTo>
                  <a:pt x="129815" y="520222"/>
                  <a:pt x="100596" y="494814"/>
                  <a:pt x="79317" y="459402"/>
                </a:cubicBezTo>
                <a:cubicBezTo>
                  <a:pt x="76617" y="454796"/>
                  <a:pt x="73282" y="450350"/>
                  <a:pt x="72012" y="445268"/>
                </a:cubicBezTo>
                <a:cubicBezTo>
                  <a:pt x="66613" y="424783"/>
                  <a:pt x="54544" y="408585"/>
                  <a:pt x="42316" y="391752"/>
                </a:cubicBezTo>
                <a:cubicBezTo>
                  <a:pt x="13732" y="352528"/>
                  <a:pt x="-1196" y="307905"/>
                  <a:pt x="75" y="258836"/>
                </a:cubicBezTo>
                <a:cubicBezTo>
                  <a:pt x="869" y="231204"/>
                  <a:pt x="9444" y="205161"/>
                  <a:pt x="20084" y="180070"/>
                </a:cubicBezTo>
                <a:cubicBezTo>
                  <a:pt x="48509" y="113850"/>
                  <a:pt x="96944" y="67639"/>
                  <a:pt x="163958" y="40802"/>
                </a:cubicBezTo>
                <a:cubicBezTo>
                  <a:pt x="180949" y="33973"/>
                  <a:pt x="198576" y="30639"/>
                  <a:pt x="216521" y="28892"/>
                </a:cubicBezTo>
                <a:cubicBezTo>
                  <a:pt x="223667" y="28257"/>
                  <a:pt x="229860" y="26192"/>
                  <a:pt x="235736" y="22381"/>
                </a:cubicBezTo>
                <a:cubicBezTo>
                  <a:pt x="276389" y="-3504"/>
                  <a:pt x="318948" y="-5886"/>
                  <a:pt x="364206" y="9836"/>
                </a:cubicBezTo>
                <a:cubicBezTo>
                  <a:pt x="421057" y="29686"/>
                  <a:pt x="464092" y="64940"/>
                  <a:pt x="492994" y="117662"/>
                </a:cubicBezTo>
                <a:cubicBezTo>
                  <a:pt x="507444" y="143864"/>
                  <a:pt x="513002" y="172289"/>
                  <a:pt x="515702" y="201667"/>
                </a:cubicBezTo>
                <a:cubicBezTo>
                  <a:pt x="519037" y="238192"/>
                  <a:pt x="513479" y="274081"/>
                  <a:pt x="507127" y="318386"/>
                </a:cubicBezTo>
                <a:close/>
                <a:moveTo>
                  <a:pt x="401365" y="62875"/>
                </a:moveTo>
                <a:cubicBezTo>
                  <a:pt x="395013" y="60970"/>
                  <a:pt x="390249" y="54300"/>
                  <a:pt x="381198" y="56682"/>
                </a:cubicBezTo>
                <a:cubicBezTo>
                  <a:pt x="387867" y="61922"/>
                  <a:pt x="394060" y="64940"/>
                  <a:pt x="401842" y="62716"/>
                </a:cubicBezTo>
                <a:cubicBezTo>
                  <a:pt x="401524" y="64781"/>
                  <a:pt x="401365" y="66686"/>
                  <a:pt x="402636" y="68751"/>
                </a:cubicBezTo>
                <a:cubicBezTo>
                  <a:pt x="408194" y="77167"/>
                  <a:pt x="415340" y="83678"/>
                  <a:pt x="423121" y="90030"/>
                </a:cubicBezTo>
                <a:cubicBezTo>
                  <a:pt x="459645" y="119250"/>
                  <a:pt x="478384" y="159109"/>
                  <a:pt x="489024" y="203414"/>
                </a:cubicBezTo>
                <a:cubicBezTo>
                  <a:pt x="491088" y="211672"/>
                  <a:pt x="492835" y="220088"/>
                  <a:pt x="494740" y="228346"/>
                </a:cubicBezTo>
                <a:cubicBezTo>
                  <a:pt x="496646" y="209449"/>
                  <a:pt x="495534" y="191028"/>
                  <a:pt x="490135" y="173242"/>
                </a:cubicBezTo>
                <a:cubicBezTo>
                  <a:pt x="475208" y="124808"/>
                  <a:pt x="444242" y="89236"/>
                  <a:pt x="401365" y="63034"/>
                </a:cubicBezTo>
                <a:close/>
                <a:moveTo>
                  <a:pt x="174439" y="53347"/>
                </a:moveTo>
                <a:cubicBezTo>
                  <a:pt x="168722" y="55570"/>
                  <a:pt x="163005" y="57476"/>
                  <a:pt x="157447" y="60017"/>
                </a:cubicBezTo>
                <a:cubicBezTo>
                  <a:pt x="94085" y="88601"/>
                  <a:pt x="50891" y="135765"/>
                  <a:pt x="26595" y="200873"/>
                </a:cubicBezTo>
                <a:cubicBezTo>
                  <a:pt x="13891" y="234698"/>
                  <a:pt x="9285" y="268840"/>
                  <a:pt x="17384" y="304253"/>
                </a:cubicBezTo>
                <a:cubicBezTo>
                  <a:pt x="21672" y="322991"/>
                  <a:pt x="27230" y="341412"/>
                  <a:pt x="38664" y="357769"/>
                </a:cubicBezTo>
                <a:cubicBezTo>
                  <a:pt x="21195" y="297424"/>
                  <a:pt x="25324" y="238509"/>
                  <a:pt x="50732" y="181658"/>
                </a:cubicBezTo>
                <a:cubicBezTo>
                  <a:pt x="76299" y="124172"/>
                  <a:pt x="120923" y="84790"/>
                  <a:pt x="174439" y="53506"/>
                </a:cubicBezTo>
                <a:close/>
                <a:moveTo>
                  <a:pt x="79317" y="433041"/>
                </a:moveTo>
                <a:cubicBezTo>
                  <a:pt x="109489" y="506089"/>
                  <a:pt x="184125" y="539596"/>
                  <a:pt x="246217" y="533562"/>
                </a:cubicBezTo>
                <a:cubicBezTo>
                  <a:pt x="180314" y="511488"/>
                  <a:pt x="149824" y="500849"/>
                  <a:pt x="79317" y="433041"/>
                </a:cubicBezTo>
                <a:close/>
                <a:moveTo>
                  <a:pt x="250028" y="29051"/>
                </a:moveTo>
                <a:cubicBezTo>
                  <a:pt x="274166" y="27145"/>
                  <a:pt x="294492" y="22857"/>
                  <a:pt x="315136" y="23969"/>
                </a:cubicBezTo>
                <a:cubicBezTo>
                  <a:pt x="336416" y="25081"/>
                  <a:pt x="357219" y="28733"/>
                  <a:pt x="377704" y="33973"/>
                </a:cubicBezTo>
                <a:cubicBezTo>
                  <a:pt x="342926" y="11582"/>
                  <a:pt x="284329" y="5230"/>
                  <a:pt x="249869" y="29051"/>
                </a:cubicBezTo>
                <a:close/>
                <a:moveTo>
                  <a:pt x="299256" y="482904"/>
                </a:moveTo>
                <a:cubicBezTo>
                  <a:pt x="301797" y="473535"/>
                  <a:pt x="299256" y="467977"/>
                  <a:pt x="293539" y="467183"/>
                </a:cubicBezTo>
                <a:cubicBezTo>
                  <a:pt x="288299" y="466389"/>
                  <a:pt x="284011" y="468294"/>
                  <a:pt x="282582" y="473852"/>
                </a:cubicBezTo>
                <a:cubicBezTo>
                  <a:pt x="281312" y="478775"/>
                  <a:pt x="285917" y="486080"/>
                  <a:pt x="290999" y="487351"/>
                </a:cubicBezTo>
                <a:cubicBezTo>
                  <a:pt x="296557" y="488780"/>
                  <a:pt x="298621" y="485445"/>
                  <a:pt x="299256" y="482904"/>
                </a:cubicBezTo>
                <a:close/>
                <a:moveTo>
                  <a:pt x="318312" y="465912"/>
                </a:moveTo>
                <a:cubicBezTo>
                  <a:pt x="313231" y="464960"/>
                  <a:pt x="309578" y="467183"/>
                  <a:pt x="308467" y="471470"/>
                </a:cubicBezTo>
                <a:cubicBezTo>
                  <a:pt x="307355" y="475917"/>
                  <a:pt x="311960" y="483063"/>
                  <a:pt x="316566" y="483222"/>
                </a:cubicBezTo>
                <a:cubicBezTo>
                  <a:pt x="321330" y="483539"/>
                  <a:pt x="324664" y="480998"/>
                  <a:pt x="325617" y="476076"/>
                </a:cubicBezTo>
                <a:cubicBezTo>
                  <a:pt x="326570" y="470359"/>
                  <a:pt x="324029" y="466865"/>
                  <a:pt x="318312" y="465754"/>
                </a:cubicBezTo>
                <a:close/>
                <a:moveTo>
                  <a:pt x="370876" y="50806"/>
                </a:moveTo>
                <a:cubicBezTo>
                  <a:pt x="365476" y="47789"/>
                  <a:pt x="359918" y="44137"/>
                  <a:pt x="351660" y="44931"/>
                </a:cubicBezTo>
                <a:cubicBezTo>
                  <a:pt x="358013" y="50012"/>
                  <a:pt x="363888" y="51759"/>
                  <a:pt x="370876" y="50806"/>
                </a:cubicBezTo>
                <a:close/>
              </a:path>
            </a:pathLst>
          </a:custGeom>
          <a:solidFill>
            <a:schemeClr val="accent4"/>
          </a:solidFill>
          <a:ln w="15840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13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13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ComponentBackground3"/>
          <p:cNvSpPr/>
          <p:nvPr>
            <p:custDataLst>
              <p:tags r:id="rId17"/>
            </p:custDataLst>
          </p:nvPr>
        </p:nvSpPr>
        <p:spPr>
          <a:xfrm>
            <a:off x="5947410" y="1343025"/>
            <a:ext cx="2332355" cy="1685925"/>
          </a:xfrm>
          <a:custGeom>
            <a:avLst/>
            <a:gdLst>
              <a:gd name="connsiteX0" fmla="*/ 1267085 w 3109667"/>
              <a:gd name="connsiteY0" fmla="*/ 2061024 h 2247507"/>
              <a:gd name="connsiteX1" fmla="*/ 1242871 w 3109667"/>
              <a:gd name="connsiteY1" fmla="*/ 2070366 h 2247507"/>
              <a:gd name="connsiteX2" fmla="*/ 1299747 w 3109667"/>
              <a:gd name="connsiteY2" fmla="*/ 2183217 h 2247507"/>
              <a:gd name="connsiteX3" fmla="*/ 1337944 w 3109667"/>
              <a:gd name="connsiteY3" fmla="*/ 2182218 h 2247507"/>
              <a:gd name="connsiteX4" fmla="*/ 1290513 w 3109667"/>
              <a:gd name="connsiteY4" fmla="*/ 2064540 h 2247507"/>
              <a:gd name="connsiteX5" fmla="*/ 1267085 w 3109667"/>
              <a:gd name="connsiteY5" fmla="*/ 2061024 h 2247507"/>
              <a:gd name="connsiteX6" fmla="*/ 1177765 w 3109667"/>
              <a:gd name="connsiteY6" fmla="*/ 2059903 h 2247507"/>
              <a:gd name="connsiteX7" fmla="*/ 1139194 w 3109667"/>
              <a:gd name="connsiteY7" fmla="*/ 2061545 h 2247507"/>
              <a:gd name="connsiteX8" fmla="*/ 1176761 w 3109667"/>
              <a:gd name="connsiteY8" fmla="*/ 2163577 h 2247507"/>
              <a:gd name="connsiteX9" fmla="*/ 1241612 w 3109667"/>
              <a:gd name="connsiteY9" fmla="*/ 2183883 h 2247507"/>
              <a:gd name="connsiteX10" fmla="*/ 1216427 w 3109667"/>
              <a:gd name="connsiteY10" fmla="*/ 2097330 h 2247507"/>
              <a:gd name="connsiteX11" fmla="*/ 1177765 w 3109667"/>
              <a:gd name="connsiteY11" fmla="*/ 2059903 h 2247507"/>
              <a:gd name="connsiteX12" fmla="*/ 859643 w 3109667"/>
              <a:gd name="connsiteY12" fmla="*/ 2045898 h 2247507"/>
              <a:gd name="connsiteX13" fmla="*/ 848519 w 3109667"/>
              <a:gd name="connsiteY13" fmla="*/ 2051058 h 2247507"/>
              <a:gd name="connsiteX14" fmla="*/ 907913 w 3109667"/>
              <a:gd name="connsiteY14" fmla="*/ 2181386 h 2247507"/>
              <a:gd name="connsiteX15" fmla="*/ 908123 w 3109667"/>
              <a:gd name="connsiteY15" fmla="*/ 2181386 h 2247507"/>
              <a:gd name="connsiteX16" fmla="*/ 1131428 w 3109667"/>
              <a:gd name="connsiteY16" fmla="*/ 2188210 h 2247507"/>
              <a:gd name="connsiteX17" fmla="*/ 1109391 w 3109667"/>
              <a:gd name="connsiteY17" fmla="*/ 2116472 h 2247507"/>
              <a:gd name="connsiteX18" fmla="*/ 1077490 w 3109667"/>
              <a:gd name="connsiteY18" fmla="*/ 2053721 h 2247507"/>
              <a:gd name="connsiteX19" fmla="*/ 859643 w 3109667"/>
              <a:gd name="connsiteY19" fmla="*/ 2045898 h 2247507"/>
              <a:gd name="connsiteX20" fmla="*/ 799383 w 3109667"/>
              <a:gd name="connsiteY20" fmla="*/ 2038408 h 2247507"/>
              <a:gd name="connsiteX21" fmla="*/ 767928 w 3109667"/>
              <a:gd name="connsiteY21" fmla="*/ 2041737 h 2247507"/>
              <a:gd name="connsiteX22" fmla="*/ 842014 w 3109667"/>
              <a:gd name="connsiteY22" fmla="*/ 2174561 h 2247507"/>
              <a:gd name="connsiteX23" fmla="*/ 814939 w 3109667"/>
              <a:gd name="connsiteY23" fmla="*/ 2052556 h 2247507"/>
              <a:gd name="connsiteX24" fmla="*/ 799383 w 3109667"/>
              <a:gd name="connsiteY24" fmla="*/ 2038408 h 2247507"/>
              <a:gd name="connsiteX25" fmla="*/ 702422 w 3109667"/>
              <a:gd name="connsiteY25" fmla="*/ 2027817 h 2247507"/>
              <a:gd name="connsiteX26" fmla="*/ 673695 w 3109667"/>
              <a:gd name="connsiteY26" fmla="*/ 2033581 h 2247507"/>
              <a:gd name="connsiteX27" fmla="*/ 763521 w 3109667"/>
              <a:gd name="connsiteY27" fmla="*/ 2172231 h 2247507"/>
              <a:gd name="connsiteX28" fmla="*/ 763731 w 3109667"/>
              <a:gd name="connsiteY28" fmla="*/ 2172231 h 2247507"/>
              <a:gd name="connsiteX29" fmla="*/ 721546 w 3109667"/>
              <a:gd name="connsiteY29" fmla="*/ 2039407 h 2247507"/>
              <a:gd name="connsiteX30" fmla="*/ 702422 w 3109667"/>
              <a:gd name="connsiteY30" fmla="*/ 2027817 h 2247507"/>
              <a:gd name="connsiteX31" fmla="*/ 1922441 w 3109667"/>
              <a:gd name="connsiteY31" fmla="*/ 2024093 h 2247507"/>
              <a:gd name="connsiteX32" fmla="*/ 1335845 w 3109667"/>
              <a:gd name="connsiteY32" fmla="*/ 2061710 h 2247507"/>
              <a:gd name="connsiteX33" fmla="*/ 1388313 w 3109667"/>
              <a:gd name="connsiteY33" fmla="*/ 2187378 h 2247507"/>
              <a:gd name="connsiteX34" fmla="*/ 1388313 w 3109667"/>
              <a:gd name="connsiteY34" fmla="*/ 2187545 h 2247507"/>
              <a:gd name="connsiteX35" fmla="*/ 1972179 w 3109667"/>
              <a:gd name="connsiteY35" fmla="*/ 2146765 h 2247507"/>
              <a:gd name="connsiteX36" fmla="*/ 1922441 w 3109667"/>
              <a:gd name="connsiteY36" fmla="*/ 2024093 h 2247507"/>
              <a:gd name="connsiteX37" fmla="*/ 1982254 w 3109667"/>
              <a:gd name="connsiteY37" fmla="*/ 2021264 h 2247507"/>
              <a:gd name="connsiteX38" fmla="*/ 2015413 w 3109667"/>
              <a:gd name="connsiteY38" fmla="*/ 2143103 h 2247507"/>
              <a:gd name="connsiteX39" fmla="*/ 1982254 w 3109667"/>
              <a:gd name="connsiteY39" fmla="*/ 2021264 h 2247507"/>
              <a:gd name="connsiteX40" fmla="*/ 2045636 w 3109667"/>
              <a:gd name="connsiteY40" fmla="*/ 2011111 h 2247507"/>
              <a:gd name="connsiteX41" fmla="*/ 2078166 w 3109667"/>
              <a:gd name="connsiteY41" fmla="*/ 2129787 h 2247507"/>
              <a:gd name="connsiteX42" fmla="*/ 2107758 w 3109667"/>
              <a:gd name="connsiteY42" fmla="*/ 2125294 h 2247507"/>
              <a:gd name="connsiteX43" fmla="*/ 2045636 w 3109667"/>
              <a:gd name="connsiteY43" fmla="*/ 2011111 h 2247507"/>
              <a:gd name="connsiteX44" fmla="*/ 665288 w 3109667"/>
              <a:gd name="connsiteY44" fmla="*/ 1920719 h 2247507"/>
              <a:gd name="connsiteX45" fmla="*/ 665288 w 3109667"/>
              <a:gd name="connsiteY45" fmla="*/ 1920886 h 2247507"/>
              <a:gd name="connsiteX46" fmla="*/ 665149 w 3109667"/>
              <a:gd name="connsiteY46" fmla="*/ 1920797 h 2247507"/>
              <a:gd name="connsiteX47" fmla="*/ 278504 w 3109667"/>
              <a:gd name="connsiteY47" fmla="*/ 1920563 h 2247507"/>
              <a:gd name="connsiteX48" fmla="*/ 278294 w 3109667"/>
              <a:gd name="connsiteY48" fmla="*/ 1920730 h 2247507"/>
              <a:gd name="connsiteX49" fmla="*/ 278326 w 3109667"/>
              <a:gd name="connsiteY49" fmla="*/ 1920745 h 2247507"/>
              <a:gd name="connsiteX50" fmla="*/ 268219 w 3109667"/>
              <a:gd name="connsiteY50" fmla="*/ 1931050 h 2247507"/>
              <a:gd name="connsiteX51" fmla="*/ 347972 w 3109667"/>
              <a:gd name="connsiteY51" fmla="*/ 2037077 h 2247507"/>
              <a:gd name="connsiteX52" fmla="*/ 528043 w 3109667"/>
              <a:gd name="connsiteY52" fmla="*/ 2147264 h 2247507"/>
              <a:gd name="connsiteX53" fmla="*/ 690485 w 3109667"/>
              <a:gd name="connsiteY53" fmla="*/ 2168737 h 2247507"/>
              <a:gd name="connsiteX54" fmla="*/ 626053 w 3109667"/>
              <a:gd name="connsiteY54" fmla="*/ 2018601 h 2247507"/>
              <a:gd name="connsiteX55" fmla="*/ 359636 w 3109667"/>
              <a:gd name="connsiteY55" fmla="*/ 1957720 h 2247507"/>
              <a:gd name="connsiteX56" fmla="*/ 278326 w 3109667"/>
              <a:gd name="connsiteY56" fmla="*/ 1920745 h 2247507"/>
              <a:gd name="connsiteX57" fmla="*/ 2662034 w 3109667"/>
              <a:gd name="connsiteY57" fmla="*/ 1900590 h 2247507"/>
              <a:gd name="connsiteX58" fmla="*/ 2102931 w 3109667"/>
              <a:gd name="connsiteY58" fmla="*/ 2003121 h 2247507"/>
              <a:gd name="connsiteX59" fmla="*/ 2148683 w 3109667"/>
              <a:gd name="connsiteY59" fmla="*/ 2129954 h 2247507"/>
              <a:gd name="connsiteX60" fmla="*/ 2148893 w 3109667"/>
              <a:gd name="connsiteY60" fmla="*/ 2129787 h 2247507"/>
              <a:gd name="connsiteX61" fmla="*/ 2722897 w 3109667"/>
              <a:gd name="connsiteY61" fmla="*/ 2034080 h 2247507"/>
              <a:gd name="connsiteX62" fmla="*/ 2662034 w 3109667"/>
              <a:gd name="connsiteY62" fmla="*/ 1900590 h 2247507"/>
              <a:gd name="connsiteX63" fmla="*/ 2694983 w 3109667"/>
              <a:gd name="connsiteY63" fmla="*/ 1886275 h 2247507"/>
              <a:gd name="connsiteX64" fmla="*/ 2764452 w 3109667"/>
              <a:gd name="connsiteY64" fmla="*/ 2034413 h 2247507"/>
              <a:gd name="connsiteX65" fmla="*/ 2694983 w 3109667"/>
              <a:gd name="connsiteY65" fmla="*/ 1886275 h 2247507"/>
              <a:gd name="connsiteX66" fmla="*/ 2771220 w 3109667"/>
              <a:gd name="connsiteY66" fmla="*/ 1870983 h 2247507"/>
              <a:gd name="connsiteX67" fmla="*/ 2756896 w 3109667"/>
              <a:gd name="connsiteY67" fmla="*/ 1878120 h 2247507"/>
              <a:gd name="connsiteX68" fmla="*/ 2816499 w 3109667"/>
              <a:gd name="connsiteY68" fmla="*/ 2010445 h 2247507"/>
              <a:gd name="connsiteX69" fmla="*/ 2816499 w 3109667"/>
              <a:gd name="connsiteY69" fmla="*/ 2010612 h 2247507"/>
              <a:gd name="connsiteX70" fmla="*/ 2834549 w 3109667"/>
              <a:gd name="connsiteY70" fmla="*/ 2006451 h 2247507"/>
              <a:gd name="connsiteX71" fmla="*/ 2781451 w 3109667"/>
              <a:gd name="connsiteY71" fmla="*/ 1873459 h 2247507"/>
              <a:gd name="connsiteX72" fmla="*/ 2771220 w 3109667"/>
              <a:gd name="connsiteY72" fmla="*/ 1870983 h 2247507"/>
              <a:gd name="connsiteX73" fmla="*/ 2846092 w 3109667"/>
              <a:gd name="connsiteY73" fmla="*/ 1840503 h 2247507"/>
              <a:gd name="connsiteX74" fmla="*/ 2828096 w 3109667"/>
              <a:gd name="connsiteY74" fmla="*/ 1845871 h 2247507"/>
              <a:gd name="connsiteX75" fmla="*/ 2812985 w 3109667"/>
              <a:gd name="connsiteY75" fmla="*/ 1859928 h 2247507"/>
              <a:gd name="connsiteX76" fmla="*/ 2812933 w 3109667"/>
              <a:gd name="connsiteY76" fmla="*/ 1859811 h 2247507"/>
              <a:gd name="connsiteX77" fmla="*/ 2812933 w 3109667"/>
              <a:gd name="connsiteY77" fmla="*/ 1859977 h 2247507"/>
              <a:gd name="connsiteX78" fmla="*/ 2812985 w 3109667"/>
              <a:gd name="connsiteY78" fmla="*/ 1859928 h 2247507"/>
              <a:gd name="connsiteX79" fmla="*/ 2869388 w 3109667"/>
              <a:gd name="connsiteY79" fmla="*/ 1986810 h 2247507"/>
              <a:gd name="connsiteX80" fmla="*/ 2909683 w 3109667"/>
              <a:gd name="connsiteY80" fmla="*/ 1957182 h 2247507"/>
              <a:gd name="connsiteX81" fmla="*/ 2857845 w 3109667"/>
              <a:gd name="connsiteY81" fmla="*/ 1845828 h 2247507"/>
              <a:gd name="connsiteX82" fmla="*/ 2846092 w 3109667"/>
              <a:gd name="connsiteY82" fmla="*/ 1840503 h 2247507"/>
              <a:gd name="connsiteX83" fmla="*/ 3025323 w 3109667"/>
              <a:gd name="connsiteY83" fmla="*/ 1591331 h 2247507"/>
              <a:gd name="connsiteX84" fmla="*/ 2879462 w 3109667"/>
              <a:gd name="connsiteY84" fmla="*/ 1820029 h 2247507"/>
              <a:gd name="connsiteX85" fmla="*/ 2914458 w 3109667"/>
              <a:gd name="connsiteY85" fmla="*/ 1886962 h 2247507"/>
              <a:gd name="connsiteX86" fmla="*/ 2947196 w 3109667"/>
              <a:gd name="connsiteY86" fmla="*/ 1949423 h 2247507"/>
              <a:gd name="connsiteX87" fmla="*/ 2947041 w 3109667"/>
              <a:gd name="connsiteY87" fmla="*/ 1949526 h 2247507"/>
              <a:gd name="connsiteX88" fmla="*/ 2947250 w 3109667"/>
              <a:gd name="connsiteY88" fmla="*/ 1949526 h 2247507"/>
              <a:gd name="connsiteX89" fmla="*/ 2947196 w 3109667"/>
              <a:gd name="connsiteY89" fmla="*/ 1949423 h 2247507"/>
              <a:gd name="connsiteX90" fmla="*/ 2978131 w 3109667"/>
              <a:gd name="connsiteY90" fmla="*/ 1928925 h 2247507"/>
              <a:gd name="connsiteX91" fmla="*/ 3025323 w 3109667"/>
              <a:gd name="connsiteY91" fmla="*/ 1591331 h 2247507"/>
              <a:gd name="connsiteX92" fmla="*/ 145853 w 3109667"/>
              <a:gd name="connsiteY92" fmla="*/ 1249937 h 2247507"/>
              <a:gd name="connsiteX93" fmla="*/ 167679 w 3109667"/>
              <a:gd name="connsiteY93" fmla="*/ 1271075 h 2247507"/>
              <a:gd name="connsiteX94" fmla="*/ 193703 w 3109667"/>
              <a:gd name="connsiteY94" fmla="*/ 1442017 h 2247507"/>
              <a:gd name="connsiteX95" fmla="*/ 235469 w 3109667"/>
              <a:gd name="connsiteY95" fmla="*/ 1652572 h 2247507"/>
              <a:gd name="connsiteX96" fmla="*/ 513550 w 3109667"/>
              <a:gd name="connsiteY96" fmla="*/ 1871783 h 2247507"/>
              <a:gd name="connsiteX97" fmla="*/ 613451 w 3109667"/>
              <a:gd name="connsiteY97" fmla="*/ 1897250 h 2247507"/>
              <a:gd name="connsiteX98" fmla="*/ 640943 w 3109667"/>
              <a:gd name="connsiteY98" fmla="*/ 1905385 h 2247507"/>
              <a:gd name="connsiteX99" fmla="*/ 665149 w 3109667"/>
              <a:gd name="connsiteY99" fmla="*/ 1920797 h 2247507"/>
              <a:gd name="connsiteX100" fmla="*/ 641914 w 3109667"/>
              <a:gd name="connsiteY100" fmla="*/ 1933869 h 2247507"/>
              <a:gd name="connsiteX101" fmla="*/ 619326 w 3109667"/>
              <a:gd name="connsiteY101" fmla="*/ 1933036 h 2247507"/>
              <a:gd name="connsiteX102" fmla="*/ 334949 w 3109667"/>
              <a:gd name="connsiteY102" fmla="*/ 1843821 h 2247507"/>
              <a:gd name="connsiteX103" fmla="*/ 167259 w 3109667"/>
              <a:gd name="connsiteY103" fmla="*/ 1604803 h 2247507"/>
              <a:gd name="connsiteX104" fmla="*/ 136828 w 3109667"/>
              <a:gd name="connsiteY104" fmla="*/ 1282228 h 2247507"/>
              <a:gd name="connsiteX105" fmla="*/ 145853 w 3109667"/>
              <a:gd name="connsiteY105" fmla="*/ 1249937 h 2247507"/>
              <a:gd name="connsiteX106" fmla="*/ 2903666 w 3109667"/>
              <a:gd name="connsiteY106" fmla="*/ 1099172 h 2247507"/>
              <a:gd name="connsiteX107" fmla="*/ 2927081 w 3109667"/>
              <a:gd name="connsiteY107" fmla="*/ 1126018 h 2247507"/>
              <a:gd name="connsiteX108" fmla="*/ 2943167 w 3109667"/>
              <a:gd name="connsiteY108" fmla="*/ 1215992 h 2247507"/>
              <a:gd name="connsiteX109" fmla="*/ 2922179 w 3109667"/>
              <a:gd name="connsiteY109" fmla="*/ 1232970 h 2247507"/>
              <a:gd name="connsiteX110" fmla="*/ 2894265 w 3109667"/>
              <a:gd name="connsiteY110" fmla="*/ 1215992 h 2247507"/>
              <a:gd name="connsiteX111" fmla="*/ 2890566 w 3109667"/>
              <a:gd name="connsiteY111" fmla="*/ 1157549 h 2247507"/>
              <a:gd name="connsiteX112" fmla="*/ 2903499 w 3109667"/>
              <a:gd name="connsiteY112" fmla="*/ 1098980 h 2247507"/>
              <a:gd name="connsiteX113" fmla="*/ 2903709 w 3109667"/>
              <a:gd name="connsiteY113" fmla="*/ 1098980 h 2247507"/>
              <a:gd name="connsiteX114" fmla="*/ 2903666 w 3109667"/>
              <a:gd name="connsiteY114" fmla="*/ 1099172 h 2247507"/>
              <a:gd name="connsiteX115" fmla="*/ 2569306 w 3109667"/>
              <a:gd name="connsiteY115" fmla="*/ 173117 h 2247507"/>
              <a:gd name="connsiteX116" fmla="*/ 2603070 w 3109667"/>
              <a:gd name="connsiteY116" fmla="*/ 181024 h 2247507"/>
              <a:gd name="connsiteX117" fmla="*/ 2824275 w 3109667"/>
              <a:gd name="connsiteY117" fmla="*/ 368277 h 2247507"/>
              <a:gd name="connsiteX118" fmla="*/ 2906337 w 3109667"/>
              <a:gd name="connsiteY118" fmla="*/ 752270 h 2247507"/>
              <a:gd name="connsiteX119" fmla="*/ 2932361 w 3109667"/>
              <a:gd name="connsiteY119" fmla="*/ 970150 h 2247507"/>
              <a:gd name="connsiteX120" fmla="*/ 2924595 w 3109667"/>
              <a:gd name="connsiteY120" fmla="*/ 1019752 h 2247507"/>
              <a:gd name="connsiteX121" fmla="*/ 2899410 w 3109667"/>
              <a:gd name="connsiteY121" fmla="*/ 994618 h 2247507"/>
              <a:gd name="connsiteX122" fmla="*/ 2855756 w 3109667"/>
              <a:gd name="connsiteY122" fmla="*/ 762757 h 2247507"/>
              <a:gd name="connsiteX123" fmla="*/ 2769080 w 3109667"/>
              <a:gd name="connsiteY123" fmla="*/ 405061 h 2247507"/>
              <a:gd name="connsiteX124" fmla="*/ 2566552 w 3109667"/>
              <a:gd name="connsiteY124" fmla="*/ 209653 h 2247507"/>
              <a:gd name="connsiteX125" fmla="*/ 2534441 w 3109667"/>
              <a:gd name="connsiteY125" fmla="*/ 181689 h 2247507"/>
              <a:gd name="connsiteX126" fmla="*/ 2569306 w 3109667"/>
              <a:gd name="connsiteY126" fmla="*/ 173117 h 2247507"/>
              <a:gd name="connsiteX127" fmla="*/ 1842059 w 3109667"/>
              <a:gd name="connsiteY127" fmla="*/ 51528 h 2247507"/>
              <a:gd name="connsiteX128" fmla="*/ 1842059 w 3109667"/>
              <a:gd name="connsiteY128" fmla="*/ 51860 h 2247507"/>
              <a:gd name="connsiteX129" fmla="*/ 1295549 w 3109667"/>
              <a:gd name="connsiteY129" fmla="*/ 80323 h 2247507"/>
              <a:gd name="connsiteX130" fmla="*/ 716089 w 3109667"/>
              <a:gd name="connsiteY130" fmla="*/ 147568 h 2247507"/>
              <a:gd name="connsiteX131" fmla="*/ 262764 w 3109667"/>
              <a:gd name="connsiteY131" fmla="*/ 268741 h 2247507"/>
              <a:gd name="connsiteX132" fmla="*/ 141666 w 3109667"/>
              <a:gd name="connsiteY132" fmla="*/ 402233 h 2247507"/>
              <a:gd name="connsiteX133" fmla="*/ 91926 w 3109667"/>
              <a:gd name="connsiteY133" fmla="*/ 760260 h 2247507"/>
              <a:gd name="connsiteX134" fmla="*/ 101161 w 3109667"/>
              <a:gd name="connsiteY134" fmla="*/ 1355475 h 2247507"/>
              <a:gd name="connsiteX135" fmla="*/ 163073 w 3109667"/>
              <a:gd name="connsiteY135" fmla="*/ 1684874 h 2247507"/>
              <a:gd name="connsiteX136" fmla="*/ 444304 w 3109667"/>
              <a:gd name="connsiteY136" fmla="*/ 1924059 h 2247507"/>
              <a:gd name="connsiteX137" fmla="*/ 838235 w 3109667"/>
              <a:gd name="connsiteY137" fmla="*/ 1982648 h 2247507"/>
              <a:gd name="connsiteX138" fmla="*/ 1450225 w 3109667"/>
              <a:gd name="connsiteY138" fmla="*/ 2000625 h 2247507"/>
              <a:gd name="connsiteX139" fmla="*/ 1870182 w 3109667"/>
              <a:gd name="connsiteY139" fmla="*/ 1973993 h 2247507"/>
              <a:gd name="connsiteX140" fmla="*/ 2247114 w 3109667"/>
              <a:gd name="connsiteY140" fmla="*/ 1925723 h 2247507"/>
              <a:gd name="connsiteX141" fmla="*/ 2700229 w 3109667"/>
              <a:gd name="connsiteY141" fmla="*/ 1838505 h 2247507"/>
              <a:gd name="connsiteX142" fmla="*/ 2894783 w 3109667"/>
              <a:gd name="connsiteY142" fmla="*/ 1724323 h 2247507"/>
              <a:gd name="connsiteX143" fmla="*/ 3006645 w 3109667"/>
              <a:gd name="connsiteY143" fmla="*/ 1404411 h 2247507"/>
              <a:gd name="connsiteX144" fmla="*/ 2993632 w 3109667"/>
              <a:gd name="connsiteY144" fmla="*/ 1039225 h 2247507"/>
              <a:gd name="connsiteX145" fmla="*/ 2957535 w 3109667"/>
              <a:gd name="connsiteY145" fmla="*/ 758596 h 2247507"/>
              <a:gd name="connsiteX146" fmla="*/ 2900449 w 3109667"/>
              <a:gd name="connsiteY146" fmla="*/ 422372 h 2247507"/>
              <a:gd name="connsiteX147" fmla="*/ 2854487 w 3109667"/>
              <a:gd name="connsiteY147" fmla="*/ 303196 h 2247507"/>
              <a:gd name="connsiteX148" fmla="*/ 2560874 w 3109667"/>
              <a:gd name="connsiteY148" fmla="*/ 105456 h 2247507"/>
              <a:gd name="connsiteX149" fmla="*/ 2308397 w 3109667"/>
              <a:gd name="connsiteY149" fmla="*/ 70336 h 2247507"/>
              <a:gd name="connsiteX150" fmla="*/ 1842059 w 3109667"/>
              <a:gd name="connsiteY150" fmla="*/ 51528 h 2247507"/>
              <a:gd name="connsiteX151" fmla="*/ 1925379 w 3109667"/>
              <a:gd name="connsiteY151" fmla="*/ 1094 h 2247507"/>
              <a:gd name="connsiteX152" fmla="*/ 2293706 w 3109667"/>
              <a:gd name="connsiteY152" fmla="*/ 19570 h 2247507"/>
              <a:gd name="connsiteX153" fmla="*/ 2752068 w 3109667"/>
              <a:gd name="connsiteY153" fmla="*/ 122434 h 2247507"/>
              <a:gd name="connsiteX154" fmla="*/ 2908424 w 3109667"/>
              <a:gd name="connsiteY154" fmla="*/ 277064 h 2247507"/>
              <a:gd name="connsiteX155" fmla="*/ 2996361 w 3109667"/>
              <a:gd name="connsiteY155" fmla="*/ 645412 h 2247507"/>
              <a:gd name="connsiteX156" fmla="*/ 3059323 w 3109667"/>
              <a:gd name="connsiteY156" fmla="*/ 1070684 h 2247507"/>
              <a:gd name="connsiteX157" fmla="*/ 3065829 w 3109667"/>
              <a:gd name="connsiteY157" fmla="*/ 1211665 h 2247507"/>
              <a:gd name="connsiteX158" fmla="*/ 3100039 w 3109667"/>
              <a:gd name="connsiteY158" fmla="*/ 1565531 h 2247507"/>
              <a:gd name="connsiteX159" fmla="*/ 3094162 w 3109667"/>
              <a:gd name="connsiteY159" fmla="*/ 1851821 h 2247507"/>
              <a:gd name="connsiteX160" fmla="*/ 2941375 w 3109667"/>
              <a:gd name="connsiteY160" fmla="*/ 2031418 h 2247507"/>
              <a:gd name="connsiteX161" fmla="*/ 2671478 w 3109667"/>
              <a:gd name="connsiteY161" fmla="*/ 2112144 h 2247507"/>
              <a:gd name="connsiteX162" fmla="*/ 1952452 w 3109667"/>
              <a:gd name="connsiteY162" fmla="*/ 2213844 h 2247507"/>
              <a:gd name="connsiteX163" fmla="*/ 1248747 w 3109667"/>
              <a:gd name="connsiteY163" fmla="*/ 2247466 h 2247507"/>
              <a:gd name="connsiteX164" fmla="*/ 1249167 w 3109667"/>
              <a:gd name="connsiteY164" fmla="*/ 2247300 h 2247507"/>
              <a:gd name="connsiteX165" fmla="*/ 821025 w 3109667"/>
              <a:gd name="connsiteY165" fmla="*/ 2235148 h 2247507"/>
              <a:gd name="connsiteX166" fmla="*/ 474315 w 3109667"/>
              <a:gd name="connsiteY166" fmla="*/ 2179888 h 2247507"/>
              <a:gd name="connsiteX167" fmla="*/ 325935 w 3109667"/>
              <a:gd name="connsiteY167" fmla="*/ 2080853 h 2247507"/>
              <a:gd name="connsiteX168" fmla="*/ 97383 w 3109667"/>
              <a:gd name="connsiteY168" fmla="*/ 1708010 h 2247507"/>
              <a:gd name="connsiteX169" fmla="*/ 34841 w 3109667"/>
              <a:gd name="connsiteY169" fmla="*/ 1441529 h 2247507"/>
              <a:gd name="connsiteX170" fmla="*/ 211 w 3109667"/>
              <a:gd name="connsiteY170" fmla="*/ 1092821 h 2247507"/>
              <a:gd name="connsiteX171" fmla="*/ 24977 w 3109667"/>
              <a:gd name="connsiteY171" fmla="*/ 675705 h 2247507"/>
              <a:gd name="connsiteX172" fmla="*/ 77865 w 3109667"/>
              <a:gd name="connsiteY172" fmla="*/ 365447 h 2247507"/>
              <a:gd name="connsiteX173" fmla="*/ 205468 w 3109667"/>
              <a:gd name="connsiteY173" fmla="*/ 227795 h 2247507"/>
              <a:gd name="connsiteX174" fmla="*/ 528882 w 3109667"/>
              <a:gd name="connsiteY174" fmla="*/ 127760 h 2247507"/>
              <a:gd name="connsiteX175" fmla="*/ 817668 w 3109667"/>
              <a:gd name="connsiteY175" fmla="*/ 76495 h 2247507"/>
              <a:gd name="connsiteX176" fmla="*/ 1130799 w 3109667"/>
              <a:gd name="connsiteY176" fmla="*/ 42539 h 2247507"/>
              <a:gd name="connsiteX177" fmla="*/ 1451275 w 3109667"/>
              <a:gd name="connsiteY177" fmla="*/ 12080 h 2247507"/>
              <a:gd name="connsiteX178" fmla="*/ 1925379 w 3109667"/>
              <a:gd name="connsiteY178" fmla="*/ 1094 h 224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3109667" h="2247507">
                <a:moveTo>
                  <a:pt x="1267085" y="2061024"/>
                </a:moveTo>
                <a:cubicBezTo>
                  <a:pt x="1259346" y="2061586"/>
                  <a:pt x="1251476" y="2064291"/>
                  <a:pt x="1242871" y="2070366"/>
                </a:cubicBezTo>
                <a:cubicBezTo>
                  <a:pt x="1255883" y="2108648"/>
                  <a:pt x="1270155" y="2148263"/>
                  <a:pt x="1299747" y="2183217"/>
                </a:cubicBezTo>
                <a:cubicBezTo>
                  <a:pt x="1306043" y="2190707"/>
                  <a:pt x="1318845" y="2190375"/>
                  <a:pt x="1337944" y="2182218"/>
                </a:cubicBezTo>
                <a:cubicBezTo>
                  <a:pt x="1324511" y="2141939"/>
                  <a:pt x="1316955" y="2100659"/>
                  <a:pt x="1290513" y="2064540"/>
                </a:cubicBezTo>
                <a:cubicBezTo>
                  <a:pt x="1282433" y="2062043"/>
                  <a:pt x="1274824" y="2060462"/>
                  <a:pt x="1267085" y="2061024"/>
                </a:cubicBezTo>
                <a:close/>
                <a:moveTo>
                  <a:pt x="1177765" y="2059903"/>
                </a:moveTo>
                <a:cubicBezTo>
                  <a:pt x="1168117" y="2059849"/>
                  <a:pt x="1155617" y="2060587"/>
                  <a:pt x="1139194" y="2061545"/>
                </a:cubicBezTo>
                <a:cubicBezTo>
                  <a:pt x="1143811" y="2099661"/>
                  <a:pt x="1166057" y="2130287"/>
                  <a:pt x="1176761" y="2163577"/>
                </a:cubicBezTo>
                <a:cubicBezTo>
                  <a:pt x="1185576" y="2190874"/>
                  <a:pt x="1211181" y="2195368"/>
                  <a:pt x="1241612" y="2183883"/>
                </a:cubicBezTo>
                <a:cubicBezTo>
                  <a:pt x="1251266" y="2150427"/>
                  <a:pt x="1222513" y="2126126"/>
                  <a:pt x="1216427" y="2097330"/>
                </a:cubicBezTo>
                <a:cubicBezTo>
                  <a:pt x="1209973" y="2067370"/>
                  <a:pt x="1206707" y="2060067"/>
                  <a:pt x="1177765" y="2059903"/>
                </a:cubicBezTo>
                <a:close/>
                <a:moveTo>
                  <a:pt x="859643" y="2045898"/>
                </a:moveTo>
                <a:cubicBezTo>
                  <a:pt x="857754" y="2045898"/>
                  <a:pt x="855864" y="2047562"/>
                  <a:pt x="848519" y="2051058"/>
                </a:cubicBezTo>
                <a:cubicBezTo>
                  <a:pt x="866778" y="2093668"/>
                  <a:pt x="878531" y="2139109"/>
                  <a:pt x="907913" y="2181386"/>
                </a:cubicBezTo>
                <a:lnTo>
                  <a:pt x="908123" y="2181386"/>
                </a:lnTo>
                <a:cubicBezTo>
                  <a:pt x="981578" y="2192538"/>
                  <a:pt x="1054615" y="2190874"/>
                  <a:pt x="1131428" y="2188210"/>
                </a:cubicBezTo>
                <a:cubicBezTo>
                  <a:pt x="1122823" y="2159581"/>
                  <a:pt x="1116947" y="2137943"/>
                  <a:pt x="1109391" y="2116472"/>
                </a:cubicBezTo>
                <a:cubicBezTo>
                  <a:pt x="1101836" y="2095001"/>
                  <a:pt x="1093231" y="2073695"/>
                  <a:pt x="1077490" y="2053721"/>
                </a:cubicBezTo>
                <a:cubicBezTo>
                  <a:pt x="1003825" y="2051058"/>
                  <a:pt x="931838" y="2048395"/>
                  <a:pt x="859643" y="2045898"/>
                </a:cubicBezTo>
                <a:close/>
                <a:moveTo>
                  <a:pt x="799383" y="2038408"/>
                </a:moveTo>
                <a:cubicBezTo>
                  <a:pt x="791067" y="2036660"/>
                  <a:pt x="780101" y="2037826"/>
                  <a:pt x="767928" y="2041737"/>
                </a:cubicBezTo>
                <a:cubicBezTo>
                  <a:pt x="779051" y="2091006"/>
                  <a:pt x="806965" y="2133782"/>
                  <a:pt x="842014" y="2174561"/>
                </a:cubicBezTo>
                <a:cubicBezTo>
                  <a:pt x="847679" y="2131285"/>
                  <a:pt x="823124" y="2093169"/>
                  <a:pt x="814939" y="2052556"/>
                </a:cubicBezTo>
                <a:cubicBezTo>
                  <a:pt x="813365" y="2044816"/>
                  <a:pt x="807699" y="2040156"/>
                  <a:pt x="799383" y="2038408"/>
                </a:cubicBezTo>
                <a:close/>
                <a:moveTo>
                  <a:pt x="702422" y="2027817"/>
                </a:moveTo>
                <a:cubicBezTo>
                  <a:pt x="694001" y="2027297"/>
                  <a:pt x="683979" y="2029669"/>
                  <a:pt x="673695" y="2033581"/>
                </a:cubicBezTo>
                <a:cubicBezTo>
                  <a:pt x="695731" y="2083016"/>
                  <a:pt x="712941" y="2133450"/>
                  <a:pt x="763521" y="2172231"/>
                </a:cubicBezTo>
                <a:lnTo>
                  <a:pt x="763731" y="2172231"/>
                </a:lnTo>
                <a:cubicBezTo>
                  <a:pt x="766669" y="2124129"/>
                  <a:pt x="743163" y="2081850"/>
                  <a:pt x="721546" y="2039407"/>
                </a:cubicBezTo>
                <a:cubicBezTo>
                  <a:pt x="717664" y="2031750"/>
                  <a:pt x="710843" y="2028338"/>
                  <a:pt x="702422" y="2027817"/>
                </a:cubicBezTo>
                <a:close/>
                <a:moveTo>
                  <a:pt x="1922441" y="2024093"/>
                </a:moveTo>
                <a:cubicBezTo>
                  <a:pt x="1732505" y="2052390"/>
                  <a:pt x="1535854" y="2051723"/>
                  <a:pt x="1335845" y="2061710"/>
                </a:cubicBezTo>
                <a:cubicBezTo>
                  <a:pt x="1346339" y="2106652"/>
                  <a:pt x="1368584" y="2142271"/>
                  <a:pt x="1388313" y="2187378"/>
                </a:cubicBezTo>
                <a:lnTo>
                  <a:pt x="1388313" y="2187545"/>
                </a:lnTo>
                <a:cubicBezTo>
                  <a:pt x="1583495" y="2178223"/>
                  <a:pt x="1776579" y="2174895"/>
                  <a:pt x="1972179" y="2146765"/>
                </a:cubicBezTo>
                <a:cubicBezTo>
                  <a:pt x="1951403" y="2106485"/>
                  <a:pt x="1960637" y="2063708"/>
                  <a:pt x="1922441" y="2024093"/>
                </a:cubicBezTo>
                <a:close/>
                <a:moveTo>
                  <a:pt x="1982254" y="2021264"/>
                </a:moveTo>
                <a:cubicBezTo>
                  <a:pt x="1975958" y="2065539"/>
                  <a:pt x="2007649" y="2101158"/>
                  <a:pt x="2015413" y="2143103"/>
                </a:cubicBezTo>
                <a:cubicBezTo>
                  <a:pt x="2040389" y="2118303"/>
                  <a:pt x="2020241" y="2047896"/>
                  <a:pt x="1982254" y="2021264"/>
                </a:cubicBezTo>
                <a:close/>
                <a:moveTo>
                  <a:pt x="2045636" y="2011111"/>
                </a:moveTo>
                <a:cubicBezTo>
                  <a:pt x="2034303" y="2055719"/>
                  <a:pt x="2063685" y="2091338"/>
                  <a:pt x="2078166" y="2129787"/>
                </a:cubicBezTo>
                <a:cubicBezTo>
                  <a:pt x="2081314" y="2138276"/>
                  <a:pt x="2096635" y="2135114"/>
                  <a:pt x="2107758" y="2125294"/>
                </a:cubicBezTo>
                <a:cubicBezTo>
                  <a:pt x="2082993" y="2089507"/>
                  <a:pt x="2098734" y="2039407"/>
                  <a:pt x="2045636" y="2011111"/>
                </a:cubicBezTo>
                <a:close/>
                <a:moveTo>
                  <a:pt x="665288" y="1920719"/>
                </a:moveTo>
                <a:lnTo>
                  <a:pt x="665288" y="1920886"/>
                </a:lnTo>
                <a:lnTo>
                  <a:pt x="665149" y="1920797"/>
                </a:lnTo>
                <a:close/>
                <a:moveTo>
                  <a:pt x="278504" y="1920563"/>
                </a:moveTo>
                <a:lnTo>
                  <a:pt x="278294" y="1920730"/>
                </a:lnTo>
                <a:lnTo>
                  <a:pt x="278326" y="1920745"/>
                </a:lnTo>
                <a:lnTo>
                  <a:pt x="268219" y="1931050"/>
                </a:lnTo>
                <a:cubicBezTo>
                  <a:pt x="294873" y="1966336"/>
                  <a:pt x="322367" y="2001291"/>
                  <a:pt x="347972" y="2037077"/>
                </a:cubicBezTo>
                <a:cubicBezTo>
                  <a:pt x="388687" y="2094002"/>
                  <a:pt x="445562" y="2134282"/>
                  <a:pt x="528043" y="2147264"/>
                </a:cubicBezTo>
                <a:cubicBezTo>
                  <a:pt x="580302" y="2155420"/>
                  <a:pt x="630881" y="2173230"/>
                  <a:pt x="690485" y="2168737"/>
                </a:cubicBezTo>
                <a:cubicBezTo>
                  <a:pt x="668238" y="2116805"/>
                  <a:pt x="647461" y="2068535"/>
                  <a:pt x="626053" y="2018601"/>
                </a:cubicBezTo>
                <a:cubicBezTo>
                  <a:pt x="533972" y="2005119"/>
                  <a:pt x="443424" y="1989109"/>
                  <a:pt x="359636" y="1957720"/>
                </a:cubicBezTo>
                <a:lnTo>
                  <a:pt x="278326" y="1920745"/>
                </a:lnTo>
                <a:close/>
                <a:moveTo>
                  <a:pt x="2662034" y="1900590"/>
                </a:moveTo>
                <a:cubicBezTo>
                  <a:pt x="2478395" y="1946529"/>
                  <a:pt x="2290138" y="1972994"/>
                  <a:pt x="2102931" y="2003121"/>
                </a:cubicBezTo>
                <a:cubicBezTo>
                  <a:pt x="2110277" y="2050891"/>
                  <a:pt x="2135041" y="2087676"/>
                  <a:pt x="2148683" y="2129954"/>
                </a:cubicBezTo>
                <a:lnTo>
                  <a:pt x="2148893" y="2129787"/>
                </a:lnTo>
                <a:cubicBezTo>
                  <a:pt x="2261595" y="2122631"/>
                  <a:pt x="2647551" y="2066205"/>
                  <a:pt x="2722897" y="2034080"/>
                </a:cubicBezTo>
                <a:cubicBezTo>
                  <a:pt x="2703798" y="1991803"/>
                  <a:pt x="2695613" y="1945697"/>
                  <a:pt x="2662034" y="1900590"/>
                </a:cubicBezTo>
                <a:close/>
                <a:moveTo>
                  <a:pt x="2694983" y="1886275"/>
                </a:moveTo>
                <a:cubicBezTo>
                  <a:pt x="2719328" y="1938374"/>
                  <a:pt x="2739896" y="1981983"/>
                  <a:pt x="2764452" y="2034413"/>
                </a:cubicBezTo>
                <a:cubicBezTo>
                  <a:pt x="2780401" y="1976157"/>
                  <a:pt x="2749131" y="1908080"/>
                  <a:pt x="2694983" y="1886275"/>
                </a:cubicBezTo>
                <a:close/>
                <a:moveTo>
                  <a:pt x="2771220" y="1870983"/>
                </a:moveTo>
                <a:cubicBezTo>
                  <a:pt x="2766498" y="1871711"/>
                  <a:pt x="2761094" y="1874042"/>
                  <a:pt x="2756896" y="1878120"/>
                </a:cubicBezTo>
                <a:cubicBezTo>
                  <a:pt x="2776414" y="1921562"/>
                  <a:pt x="2796562" y="1966004"/>
                  <a:pt x="2816499" y="2010445"/>
                </a:cubicBezTo>
                <a:lnTo>
                  <a:pt x="2816499" y="2010612"/>
                </a:lnTo>
                <a:cubicBezTo>
                  <a:pt x="2822587" y="2009280"/>
                  <a:pt x="2828463" y="2007949"/>
                  <a:pt x="2834549" y="2006451"/>
                </a:cubicBezTo>
                <a:cubicBezTo>
                  <a:pt x="2829512" y="1959346"/>
                  <a:pt x="2807895" y="1915737"/>
                  <a:pt x="2781451" y="1873459"/>
                </a:cubicBezTo>
                <a:cubicBezTo>
                  <a:pt x="2779982" y="1871128"/>
                  <a:pt x="2775942" y="1870255"/>
                  <a:pt x="2771220" y="1870983"/>
                </a:cubicBezTo>
                <a:close/>
                <a:moveTo>
                  <a:pt x="2846092" y="1840503"/>
                </a:moveTo>
                <a:cubicBezTo>
                  <a:pt x="2839586" y="1841335"/>
                  <a:pt x="2833605" y="1842875"/>
                  <a:pt x="2828096" y="1845871"/>
                </a:cubicBezTo>
                <a:lnTo>
                  <a:pt x="2812985" y="1859928"/>
                </a:lnTo>
                <a:lnTo>
                  <a:pt x="2812933" y="1859811"/>
                </a:lnTo>
                <a:lnTo>
                  <a:pt x="2812933" y="1859977"/>
                </a:lnTo>
                <a:lnTo>
                  <a:pt x="2812985" y="1859928"/>
                </a:lnTo>
                <a:lnTo>
                  <a:pt x="2869388" y="1986810"/>
                </a:lnTo>
                <a:cubicBezTo>
                  <a:pt x="2900659" y="1988307"/>
                  <a:pt x="2917239" y="1981483"/>
                  <a:pt x="2909683" y="1957182"/>
                </a:cubicBezTo>
                <a:cubicBezTo>
                  <a:pt x="2897510" y="1918567"/>
                  <a:pt x="2881980" y="1880949"/>
                  <a:pt x="2857845" y="1845828"/>
                </a:cubicBezTo>
                <a:cubicBezTo>
                  <a:pt x="2856166" y="1843332"/>
                  <a:pt x="2850709" y="1842499"/>
                  <a:pt x="2846092" y="1840503"/>
                </a:cubicBezTo>
                <a:close/>
                <a:moveTo>
                  <a:pt x="3025323" y="1591331"/>
                </a:moveTo>
                <a:cubicBezTo>
                  <a:pt x="2986287" y="1677384"/>
                  <a:pt x="2965930" y="1764103"/>
                  <a:pt x="2879462" y="1820029"/>
                </a:cubicBezTo>
                <a:cubicBezTo>
                  <a:pt x="2891739" y="1843581"/>
                  <a:pt x="2903282" y="1865636"/>
                  <a:pt x="2914458" y="1886962"/>
                </a:cubicBezTo>
                <a:lnTo>
                  <a:pt x="2947196" y="1949423"/>
                </a:lnTo>
                <a:lnTo>
                  <a:pt x="2947041" y="1949526"/>
                </a:lnTo>
                <a:lnTo>
                  <a:pt x="2947250" y="1949526"/>
                </a:lnTo>
                <a:lnTo>
                  <a:pt x="2947196" y="1949423"/>
                </a:lnTo>
                <a:lnTo>
                  <a:pt x="2978131" y="1928925"/>
                </a:lnTo>
                <a:cubicBezTo>
                  <a:pt x="3042723" y="1866721"/>
                  <a:pt x="3052502" y="1711631"/>
                  <a:pt x="3025323" y="1591331"/>
                </a:cubicBezTo>
                <a:close/>
                <a:moveTo>
                  <a:pt x="145853" y="1249937"/>
                </a:moveTo>
                <a:cubicBezTo>
                  <a:pt x="165160" y="1249604"/>
                  <a:pt x="166630" y="1261422"/>
                  <a:pt x="167679" y="1271075"/>
                </a:cubicBezTo>
                <a:cubicBezTo>
                  <a:pt x="174396" y="1328167"/>
                  <a:pt x="190136" y="1384260"/>
                  <a:pt x="193703" y="1442017"/>
                </a:cubicBezTo>
                <a:cubicBezTo>
                  <a:pt x="198111" y="1513090"/>
                  <a:pt x="209024" y="1583664"/>
                  <a:pt x="235469" y="1652572"/>
                </a:cubicBezTo>
                <a:cubicBezTo>
                  <a:pt x="278912" y="1765757"/>
                  <a:pt x="383219" y="1829173"/>
                  <a:pt x="513550" y="1871783"/>
                </a:cubicBezTo>
                <a:cubicBezTo>
                  <a:pt x="545871" y="1882270"/>
                  <a:pt x="580080" y="1888761"/>
                  <a:pt x="613451" y="1897250"/>
                </a:cubicBezTo>
                <a:cubicBezTo>
                  <a:pt x="622685" y="1899664"/>
                  <a:pt x="632077" y="1901911"/>
                  <a:pt x="640943" y="1905385"/>
                </a:cubicBezTo>
                <a:lnTo>
                  <a:pt x="665149" y="1920797"/>
                </a:lnTo>
                <a:lnTo>
                  <a:pt x="641914" y="1933869"/>
                </a:lnTo>
                <a:cubicBezTo>
                  <a:pt x="634070" y="1935117"/>
                  <a:pt x="626357" y="1934035"/>
                  <a:pt x="619326" y="1933036"/>
                </a:cubicBezTo>
                <a:cubicBezTo>
                  <a:pt x="517118" y="1918389"/>
                  <a:pt x="419947" y="1893588"/>
                  <a:pt x="334949" y="1843821"/>
                </a:cubicBezTo>
                <a:cubicBezTo>
                  <a:pt x="233370" y="1784232"/>
                  <a:pt x="182370" y="1700176"/>
                  <a:pt x="167259" y="1604803"/>
                </a:cubicBezTo>
                <a:cubicBezTo>
                  <a:pt x="150469" y="1497943"/>
                  <a:pt x="146063" y="1389752"/>
                  <a:pt x="136828" y="1282228"/>
                </a:cubicBezTo>
                <a:cubicBezTo>
                  <a:pt x="135778" y="1271242"/>
                  <a:pt x="128433" y="1257926"/>
                  <a:pt x="145853" y="1249937"/>
                </a:cubicBezTo>
                <a:close/>
                <a:moveTo>
                  <a:pt x="2903666" y="1099172"/>
                </a:moveTo>
                <a:lnTo>
                  <a:pt x="2927081" y="1126018"/>
                </a:lnTo>
                <a:cubicBezTo>
                  <a:pt x="2944662" y="1154043"/>
                  <a:pt x="2945685" y="1184784"/>
                  <a:pt x="2943167" y="1215992"/>
                </a:cubicBezTo>
                <a:cubicBezTo>
                  <a:pt x="2942536" y="1225480"/>
                  <a:pt x="2934562" y="1232138"/>
                  <a:pt x="2922179" y="1232970"/>
                </a:cubicBezTo>
                <a:cubicBezTo>
                  <a:pt x="2906857" y="1233969"/>
                  <a:pt x="2895943" y="1227810"/>
                  <a:pt x="2894265" y="1215992"/>
                </a:cubicBezTo>
                <a:cubicBezTo>
                  <a:pt x="2891432" y="1196518"/>
                  <a:pt x="2889595" y="1177044"/>
                  <a:pt x="2890566" y="1157549"/>
                </a:cubicBezTo>
                <a:close/>
                <a:moveTo>
                  <a:pt x="2903499" y="1098980"/>
                </a:moveTo>
                <a:lnTo>
                  <a:pt x="2903709" y="1098980"/>
                </a:lnTo>
                <a:lnTo>
                  <a:pt x="2903666" y="1099172"/>
                </a:lnTo>
                <a:close/>
                <a:moveTo>
                  <a:pt x="2569306" y="173117"/>
                </a:moveTo>
                <a:cubicBezTo>
                  <a:pt x="2580613" y="173908"/>
                  <a:pt x="2591737" y="177445"/>
                  <a:pt x="2603070" y="181024"/>
                </a:cubicBezTo>
                <a:cubicBezTo>
                  <a:pt x="2714303" y="215645"/>
                  <a:pt x="2786919" y="281058"/>
                  <a:pt x="2824275" y="368277"/>
                </a:cubicBezTo>
                <a:cubicBezTo>
                  <a:pt x="2877374" y="492447"/>
                  <a:pt x="2900880" y="621443"/>
                  <a:pt x="2906337" y="752270"/>
                </a:cubicBezTo>
                <a:cubicBezTo>
                  <a:pt x="2909485" y="825341"/>
                  <a:pt x="2936978" y="896580"/>
                  <a:pt x="2932361" y="970150"/>
                </a:cubicBezTo>
                <a:cubicBezTo>
                  <a:pt x="2931311" y="986795"/>
                  <a:pt x="2938236" y="1004272"/>
                  <a:pt x="2924595" y="1019752"/>
                </a:cubicBezTo>
                <a:cubicBezTo>
                  <a:pt x="2900249" y="1020251"/>
                  <a:pt x="2902768" y="1005270"/>
                  <a:pt x="2899410" y="994618"/>
                </a:cubicBezTo>
                <a:cubicBezTo>
                  <a:pt x="2876324" y="918385"/>
                  <a:pt x="2867929" y="840154"/>
                  <a:pt x="2855756" y="762757"/>
                </a:cubicBezTo>
                <a:cubicBezTo>
                  <a:pt x="2836659" y="641749"/>
                  <a:pt x="2812103" y="522074"/>
                  <a:pt x="2769080" y="405061"/>
                </a:cubicBezTo>
                <a:cubicBezTo>
                  <a:pt x="2736968" y="317843"/>
                  <a:pt x="2668340" y="252430"/>
                  <a:pt x="2566552" y="209653"/>
                </a:cubicBezTo>
                <a:cubicBezTo>
                  <a:pt x="2553540" y="204160"/>
                  <a:pt x="2536330" y="202495"/>
                  <a:pt x="2534441" y="181689"/>
                </a:cubicBezTo>
                <a:cubicBezTo>
                  <a:pt x="2546509" y="174283"/>
                  <a:pt x="2557999" y="172327"/>
                  <a:pt x="2569306" y="173117"/>
                </a:cubicBezTo>
                <a:close/>
                <a:moveTo>
                  <a:pt x="1842059" y="51528"/>
                </a:moveTo>
                <a:lnTo>
                  <a:pt x="1842059" y="51860"/>
                </a:lnTo>
                <a:cubicBezTo>
                  <a:pt x="1668074" y="63678"/>
                  <a:pt x="1481287" y="58186"/>
                  <a:pt x="1295549" y="80323"/>
                </a:cubicBezTo>
                <a:cubicBezTo>
                  <a:pt x="1102466" y="103126"/>
                  <a:pt x="906864" y="113280"/>
                  <a:pt x="716089" y="147568"/>
                </a:cubicBezTo>
                <a:cubicBezTo>
                  <a:pt x="560154" y="175697"/>
                  <a:pt x="405476" y="206823"/>
                  <a:pt x="262764" y="268741"/>
                </a:cubicBezTo>
                <a:cubicBezTo>
                  <a:pt x="191616" y="299534"/>
                  <a:pt x="151740" y="342811"/>
                  <a:pt x="141666" y="402233"/>
                </a:cubicBezTo>
                <a:cubicBezTo>
                  <a:pt x="121518" y="521241"/>
                  <a:pt x="100322" y="640585"/>
                  <a:pt x="91926" y="760260"/>
                </a:cubicBezTo>
                <a:cubicBezTo>
                  <a:pt x="77865" y="958499"/>
                  <a:pt x="78494" y="1157071"/>
                  <a:pt x="101161" y="1355475"/>
                </a:cubicBezTo>
                <a:cubicBezTo>
                  <a:pt x="113964" y="1466496"/>
                  <a:pt x="123827" y="1576850"/>
                  <a:pt x="163073" y="1684874"/>
                </a:cubicBezTo>
                <a:cubicBezTo>
                  <a:pt x="206097" y="1803884"/>
                  <a:pt x="292565" y="1885443"/>
                  <a:pt x="444304" y="1924059"/>
                </a:cubicBezTo>
                <a:cubicBezTo>
                  <a:pt x="572956" y="1956849"/>
                  <a:pt x="705176" y="1972662"/>
                  <a:pt x="838235" y="1982648"/>
                </a:cubicBezTo>
                <a:cubicBezTo>
                  <a:pt x="1041602" y="1997962"/>
                  <a:pt x="1245809" y="2008947"/>
                  <a:pt x="1450225" y="2000625"/>
                </a:cubicBezTo>
                <a:cubicBezTo>
                  <a:pt x="1590421" y="1994965"/>
                  <a:pt x="1730826" y="1989640"/>
                  <a:pt x="1870182" y="1973993"/>
                </a:cubicBezTo>
                <a:cubicBezTo>
                  <a:pt x="1996316" y="1959845"/>
                  <a:pt x="2121820" y="1944532"/>
                  <a:pt x="2247114" y="1925723"/>
                </a:cubicBezTo>
                <a:cubicBezTo>
                  <a:pt x="2400112" y="1902920"/>
                  <a:pt x="2552899" y="1878952"/>
                  <a:pt x="2700229" y="1838505"/>
                </a:cubicBezTo>
                <a:cubicBezTo>
                  <a:pt x="2779352" y="1816700"/>
                  <a:pt x="2856377" y="1790901"/>
                  <a:pt x="2894783" y="1724323"/>
                </a:cubicBezTo>
                <a:cubicBezTo>
                  <a:pt x="2953757" y="1622456"/>
                  <a:pt x="2996361" y="1515931"/>
                  <a:pt x="3006645" y="1404411"/>
                </a:cubicBezTo>
                <a:cubicBezTo>
                  <a:pt x="3017978" y="1282904"/>
                  <a:pt x="3012521" y="1160732"/>
                  <a:pt x="2993632" y="1039225"/>
                </a:cubicBezTo>
                <a:cubicBezTo>
                  <a:pt x="2979151" y="946015"/>
                  <a:pt x="2969707" y="852139"/>
                  <a:pt x="2957535" y="758596"/>
                </a:cubicBezTo>
                <a:cubicBezTo>
                  <a:pt x="2943053" y="646077"/>
                  <a:pt x="2930042" y="533226"/>
                  <a:pt x="2900449" y="422372"/>
                </a:cubicBezTo>
                <a:cubicBezTo>
                  <a:pt x="2889746" y="382258"/>
                  <a:pt x="2876733" y="341645"/>
                  <a:pt x="2854487" y="303196"/>
                </a:cubicBezTo>
                <a:cubicBezTo>
                  <a:pt x="2795092" y="200165"/>
                  <a:pt x="2701699" y="132088"/>
                  <a:pt x="2560874" y="105456"/>
                </a:cubicBezTo>
                <a:cubicBezTo>
                  <a:pt x="2477555" y="89644"/>
                  <a:pt x="2393185" y="78825"/>
                  <a:pt x="2308397" y="70336"/>
                </a:cubicBezTo>
                <a:cubicBezTo>
                  <a:pt x="2157709" y="55189"/>
                  <a:pt x="2005340" y="64844"/>
                  <a:pt x="1842059" y="51528"/>
                </a:cubicBezTo>
                <a:close/>
                <a:moveTo>
                  <a:pt x="1925379" y="1094"/>
                </a:moveTo>
                <a:cubicBezTo>
                  <a:pt x="2048364" y="3424"/>
                  <a:pt x="2171350" y="9750"/>
                  <a:pt x="2293706" y="19570"/>
                </a:cubicBezTo>
                <a:cubicBezTo>
                  <a:pt x="2453629" y="32386"/>
                  <a:pt x="2610405" y="57020"/>
                  <a:pt x="2752068" y="122434"/>
                </a:cubicBezTo>
                <a:cubicBezTo>
                  <a:pt x="2829302" y="158053"/>
                  <a:pt x="2880931" y="209819"/>
                  <a:pt x="2908424" y="277064"/>
                </a:cubicBezTo>
                <a:cubicBezTo>
                  <a:pt x="2957535" y="396906"/>
                  <a:pt x="2980201" y="520409"/>
                  <a:pt x="2996361" y="645412"/>
                </a:cubicBezTo>
                <a:cubicBezTo>
                  <a:pt x="3014829" y="787391"/>
                  <a:pt x="3039805" y="928871"/>
                  <a:pt x="3059323" y="1070684"/>
                </a:cubicBezTo>
                <a:cubicBezTo>
                  <a:pt x="3065829" y="1117289"/>
                  <a:pt x="3068767" y="1164893"/>
                  <a:pt x="3065829" y="1211665"/>
                </a:cubicBezTo>
                <a:cubicBezTo>
                  <a:pt x="3058694" y="1330841"/>
                  <a:pt x="3089335" y="1447520"/>
                  <a:pt x="3100039" y="1565531"/>
                </a:cubicBezTo>
                <a:cubicBezTo>
                  <a:pt x="3108643" y="1661239"/>
                  <a:pt x="3118927" y="1756281"/>
                  <a:pt x="3094162" y="1851821"/>
                </a:cubicBezTo>
                <a:cubicBezTo>
                  <a:pt x="3074224" y="1929386"/>
                  <a:pt x="3027632" y="1989972"/>
                  <a:pt x="2941375" y="2031418"/>
                </a:cubicBezTo>
                <a:cubicBezTo>
                  <a:pt x="2857635" y="2071698"/>
                  <a:pt x="2764661" y="2092337"/>
                  <a:pt x="2671478" y="2112144"/>
                </a:cubicBezTo>
                <a:cubicBezTo>
                  <a:pt x="2435580" y="2162244"/>
                  <a:pt x="2194226" y="2190375"/>
                  <a:pt x="1952452" y="2213844"/>
                </a:cubicBezTo>
                <a:cubicBezTo>
                  <a:pt x="1719073" y="2236481"/>
                  <a:pt x="1484435" y="2248299"/>
                  <a:pt x="1248747" y="2247466"/>
                </a:cubicBezTo>
                <a:lnTo>
                  <a:pt x="1249167" y="2247300"/>
                </a:lnTo>
                <a:cubicBezTo>
                  <a:pt x="1106453" y="2243804"/>
                  <a:pt x="963110" y="2244803"/>
                  <a:pt x="821025" y="2235148"/>
                </a:cubicBezTo>
                <a:cubicBezTo>
                  <a:pt x="703707" y="2227159"/>
                  <a:pt x="584918" y="2219669"/>
                  <a:pt x="474315" y="2179888"/>
                </a:cubicBezTo>
                <a:cubicBezTo>
                  <a:pt x="412193" y="2157584"/>
                  <a:pt x="361613" y="2125626"/>
                  <a:pt x="325935" y="2080853"/>
                </a:cubicBezTo>
                <a:cubicBezTo>
                  <a:pt x="231912" y="1963507"/>
                  <a:pt x="146284" y="1842833"/>
                  <a:pt x="97383" y="1708010"/>
                </a:cubicBezTo>
                <a:cubicBezTo>
                  <a:pt x="65692" y="1620792"/>
                  <a:pt x="47013" y="1531243"/>
                  <a:pt x="34841" y="1441529"/>
                </a:cubicBezTo>
                <a:cubicBezTo>
                  <a:pt x="18891" y="1325848"/>
                  <a:pt x="421" y="1210000"/>
                  <a:pt x="211" y="1092821"/>
                </a:cubicBezTo>
                <a:cubicBezTo>
                  <a:pt x="211" y="953339"/>
                  <a:pt x="-3986" y="814189"/>
                  <a:pt x="24977" y="675705"/>
                </a:cubicBezTo>
                <a:cubicBezTo>
                  <a:pt x="46593" y="572841"/>
                  <a:pt x="54149" y="468312"/>
                  <a:pt x="77865" y="365447"/>
                </a:cubicBezTo>
                <a:cubicBezTo>
                  <a:pt x="92346" y="302696"/>
                  <a:pt x="136839" y="258921"/>
                  <a:pt x="205468" y="227795"/>
                </a:cubicBezTo>
                <a:cubicBezTo>
                  <a:pt x="307256" y="181689"/>
                  <a:pt x="415551" y="148899"/>
                  <a:pt x="528882" y="127760"/>
                </a:cubicBezTo>
                <a:cubicBezTo>
                  <a:pt x="624794" y="109951"/>
                  <a:pt x="719867" y="89311"/>
                  <a:pt x="817668" y="76495"/>
                </a:cubicBezTo>
                <a:cubicBezTo>
                  <a:pt x="921765" y="62846"/>
                  <a:pt x="1026492" y="53858"/>
                  <a:pt x="1130799" y="42539"/>
                </a:cubicBezTo>
                <a:cubicBezTo>
                  <a:pt x="1237204" y="30888"/>
                  <a:pt x="1343820" y="19570"/>
                  <a:pt x="1451275" y="12080"/>
                </a:cubicBezTo>
                <a:cubicBezTo>
                  <a:pt x="1609309" y="1094"/>
                  <a:pt x="1766924" y="-1902"/>
                  <a:pt x="1925379" y="1094"/>
                </a:cubicBezTo>
                <a:close/>
              </a:path>
            </a:pathLst>
          </a:custGeom>
          <a:solidFill>
            <a:schemeClr val="accent4"/>
          </a:solidFill>
          <a:ln w="15840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Bullet3"/>
          <p:cNvSpPr/>
          <p:nvPr>
            <p:custDataLst>
              <p:tags r:id="rId18"/>
            </p:custDataLst>
          </p:nvPr>
        </p:nvSpPr>
        <p:spPr>
          <a:xfrm flipH="1">
            <a:off x="6166485" y="1497330"/>
            <a:ext cx="1798955" cy="557530"/>
          </a:xfrm>
          <a:prstGeom prst="roundRect">
            <a:avLst>
              <a:gd name="adj" fmla="val 0"/>
            </a:avLst>
          </a:prstGeom>
          <a:noFill/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lt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警戒疏散措施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3"/>
          <p:cNvSpPr txBox="1"/>
          <p:nvPr>
            <p:custDataLst>
              <p:tags r:id="rId19"/>
            </p:custDataLst>
          </p:nvPr>
        </p:nvSpPr>
        <p:spPr>
          <a:xfrm flipH="1">
            <a:off x="6166485" y="2055495"/>
            <a:ext cx="1798955" cy="65849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布置警戒线，拦阻人员，监控浓度，组织人员有序疏散。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Shape4"/>
          <p:cNvSpPr/>
          <p:nvPr>
            <p:custDataLst>
              <p:tags r:id="rId20"/>
            </p:custDataLst>
          </p:nvPr>
        </p:nvSpPr>
        <p:spPr>
          <a:xfrm>
            <a:off x="685165" y="4283710"/>
            <a:ext cx="2078355" cy="476250"/>
          </a:xfrm>
          <a:custGeom>
            <a:avLst/>
            <a:gdLst>
              <a:gd name="connsiteX0" fmla="*/ 840013 w 2330891"/>
              <a:gd name="connsiteY0" fmla="*/ 497979 h 635128"/>
              <a:gd name="connsiteX1" fmla="*/ 859718 w 2330891"/>
              <a:gd name="connsiteY1" fmla="*/ 501709 h 635128"/>
              <a:gd name="connsiteX2" fmla="*/ 899615 w 2330891"/>
              <a:gd name="connsiteY2" fmla="*/ 626518 h 635128"/>
              <a:gd name="connsiteX3" fmla="*/ 867486 w 2330891"/>
              <a:gd name="connsiteY3" fmla="*/ 627577 h 635128"/>
              <a:gd name="connsiteX4" fmla="*/ 819645 w 2330891"/>
              <a:gd name="connsiteY4" fmla="*/ 507887 h 635128"/>
              <a:gd name="connsiteX5" fmla="*/ 840013 w 2330891"/>
              <a:gd name="connsiteY5" fmla="*/ 497979 h 635128"/>
              <a:gd name="connsiteX6" fmla="*/ 764881 w 2330891"/>
              <a:gd name="connsiteY6" fmla="*/ 496967 h 635128"/>
              <a:gd name="connsiteX7" fmla="*/ 797401 w 2330891"/>
              <a:gd name="connsiteY7" fmla="*/ 536663 h 635128"/>
              <a:gd name="connsiteX8" fmla="*/ 818585 w 2330891"/>
              <a:gd name="connsiteY8" fmla="*/ 628460 h 635128"/>
              <a:gd name="connsiteX9" fmla="*/ 764036 w 2330891"/>
              <a:gd name="connsiteY9" fmla="*/ 606923 h 635128"/>
              <a:gd name="connsiteX10" fmla="*/ 732437 w 2330891"/>
              <a:gd name="connsiteY10" fmla="*/ 498707 h 635128"/>
              <a:gd name="connsiteX11" fmla="*/ 764881 w 2330891"/>
              <a:gd name="connsiteY11" fmla="*/ 496967 h 635128"/>
              <a:gd name="connsiteX12" fmla="*/ 497294 w 2330891"/>
              <a:gd name="connsiteY12" fmla="*/ 482113 h 635128"/>
              <a:gd name="connsiteX13" fmla="*/ 680536 w 2330891"/>
              <a:gd name="connsiteY13" fmla="*/ 490411 h 635128"/>
              <a:gd name="connsiteX14" fmla="*/ 707369 w 2330891"/>
              <a:gd name="connsiteY14" fmla="*/ 556964 h 635128"/>
              <a:gd name="connsiteX15" fmla="*/ 725905 w 2330891"/>
              <a:gd name="connsiteY15" fmla="*/ 633049 h 635128"/>
              <a:gd name="connsiteX16" fmla="*/ 538074 w 2330891"/>
              <a:gd name="connsiteY16" fmla="*/ 625811 h 635128"/>
              <a:gd name="connsiteX17" fmla="*/ 537897 w 2330891"/>
              <a:gd name="connsiteY17" fmla="*/ 625811 h 635128"/>
              <a:gd name="connsiteX18" fmla="*/ 487938 w 2330891"/>
              <a:gd name="connsiteY18" fmla="*/ 487586 h 635128"/>
              <a:gd name="connsiteX19" fmla="*/ 497294 w 2330891"/>
              <a:gd name="connsiteY19" fmla="*/ 482113 h 635128"/>
              <a:gd name="connsiteX20" fmla="*/ 446607 w 2330891"/>
              <a:gd name="connsiteY20" fmla="*/ 473992 h 635128"/>
              <a:gd name="connsiteX21" fmla="*/ 459692 w 2330891"/>
              <a:gd name="connsiteY21" fmla="*/ 488998 h 635128"/>
              <a:gd name="connsiteX22" fmla="*/ 482465 w 2330891"/>
              <a:gd name="connsiteY22" fmla="*/ 618396 h 635128"/>
              <a:gd name="connsiteX23" fmla="*/ 420149 w 2330891"/>
              <a:gd name="connsiteY23" fmla="*/ 477523 h 635128"/>
              <a:gd name="connsiteX24" fmla="*/ 446607 w 2330891"/>
              <a:gd name="connsiteY24" fmla="*/ 473992 h 635128"/>
              <a:gd name="connsiteX25" fmla="*/ 364873 w 2330891"/>
              <a:gd name="connsiteY25" fmla="*/ 462937 h 635128"/>
              <a:gd name="connsiteX26" fmla="*/ 380960 w 2330891"/>
              <a:gd name="connsiteY26" fmla="*/ 475227 h 635128"/>
              <a:gd name="connsiteX27" fmla="*/ 416443 w 2330891"/>
              <a:gd name="connsiteY27" fmla="*/ 616102 h 635128"/>
              <a:gd name="connsiteX28" fmla="*/ 416266 w 2330891"/>
              <a:gd name="connsiteY28" fmla="*/ 616102 h 635128"/>
              <a:gd name="connsiteX29" fmla="*/ 340710 w 2330891"/>
              <a:gd name="connsiteY29" fmla="*/ 469049 h 635128"/>
              <a:gd name="connsiteX30" fmla="*/ 364873 w 2330891"/>
              <a:gd name="connsiteY30" fmla="*/ 462937 h 635128"/>
              <a:gd name="connsiteX31" fmla="*/ 1391437 w 2330891"/>
              <a:gd name="connsiteY31" fmla="*/ 458810 h 635128"/>
              <a:gd name="connsiteX32" fmla="*/ 1433276 w 2330891"/>
              <a:gd name="connsiteY32" fmla="*/ 588915 h 635128"/>
              <a:gd name="connsiteX33" fmla="*/ 942159 w 2330891"/>
              <a:gd name="connsiteY33" fmla="*/ 632166 h 635128"/>
              <a:gd name="connsiteX34" fmla="*/ 942159 w 2330891"/>
              <a:gd name="connsiteY34" fmla="*/ 631990 h 635128"/>
              <a:gd name="connsiteX35" fmla="*/ 898026 w 2330891"/>
              <a:gd name="connsiteY35" fmla="*/ 498707 h 635128"/>
              <a:gd name="connsiteX36" fmla="*/ 1391437 w 2330891"/>
              <a:gd name="connsiteY36" fmla="*/ 458810 h 635128"/>
              <a:gd name="connsiteX37" fmla="*/ 1441572 w 2330891"/>
              <a:gd name="connsiteY37" fmla="*/ 455810 h 635128"/>
              <a:gd name="connsiteX38" fmla="*/ 1469464 w 2330891"/>
              <a:gd name="connsiteY38" fmla="*/ 585032 h 635128"/>
              <a:gd name="connsiteX39" fmla="*/ 1441572 w 2330891"/>
              <a:gd name="connsiteY39" fmla="*/ 455810 h 635128"/>
              <a:gd name="connsiteX40" fmla="*/ 1494885 w 2330891"/>
              <a:gd name="connsiteY40" fmla="*/ 445041 h 635128"/>
              <a:gd name="connsiteX41" fmla="*/ 1547139 w 2330891"/>
              <a:gd name="connsiteY41" fmla="*/ 566143 h 635128"/>
              <a:gd name="connsiteX42" fmla="*/ 1522248 w 2330891"/>
              <a:gd name="connsiteY42" fmla="*/ 570910 h 635128"/>
              <a:gd name="connsiteX43" fmla="*/ 1494885 w 2330891"/>
              <a:gd name="connsiteY43" fmla="*/ 445041 h 635128"/>
              <a:gd name="connsiteX44" fmla="*/ 2253228 w 2330891"/>
              <a:gd name="connsiteY44" fmla="*/ 379790 h 635128"/>
              <a:gd name="connsiteX45" fmla="*/ 2253274 w 2330891"/>
              <a:gd name="connsiteY45" fmla="*/ 379900 h 635128"/>
              <a:gd name="connsiteX46" fmla="*/ 2253097 w 2330891"/>
              <a:gd name="connsiteY46" fmla="*/ 379900 h 635128"/>
              <a:gd name="connsiteX47" fmla="*/ 8500 w 2330891"/>
              <a:gd name="connsiteY47" fmla="*/ 349376 h 635128"/>
              <a:gd name="connsiteX48" fmla="*/ 76894 w 2330891"/>
              <a:gd name="connsiteY48" fmla="*/ 388592 h 635128"/>
              <a:gd name="connsiteX49" fmla="*/ 300990 w 2330891"/>
              <a:gd name="connsiteY49" fmla="*/ 453162 h 635128"/>
              <a:gd name="connsiteX50" fmla="*/ 355186 w 2330891"/>
              <a:gd name="connsiteY50" fmla="*/ 612395 h 635128"/>
              <a:gd name="connsiteX51" fmla="*/ 218549 w 2330891"/>
              <a:gd name="connsiteY51" fmla="*/ 589623 h 635128"/>
              <a:gd name="connsiteX52" fmla="*/ 67082 w 2330891"/>
              <a:gd name="connsiteY52" fmla="*/ 472758 h 635128"/>
              <a:gd name="connsiteX53" fmla="*/ 0 w 2330891"/>
              <a:gd name="connsiteY53" fmla="*/ 360305 h 635128"/>
              <a:gd name="connsiteX54" fmla="*/ 8650 w 2330891"/>
              <a:gd name="connsiteY54" fmla="*/ 349184 h 635128"/>
              <a:gd name="connsiteX55" fmla="*/ 8500 w 2330891"/>
              <a:gd name="connsiteY55" fmla="*/ 349376 h 635128"/>
              <a:gd name="connsiteX56" fmla="*/ 8473 w 2330891"/>
              <a:gd name="connsiteY56" fmla="*/ 349361 h 635128"/>
              <a:gd name="connsiteX57" fmla="*/ 2013542 w 2330891"/>
              <a:gd name="connsiteY57" fmla="*/ 327823 h 635128"/>
              <a:gd name="connsiteX58" fmla="*/ 2064736 w 2330891"/>
              <a:gd name="connsiteY58" fmla="*/ 469402 h 635128"/>
              <a:gd name="connsiteX59" fmla="*/ 1581917 w 2330891"/>
              <a:gd name="connsiteY59" fmla="*/ 570910 h 635128"/>
              <a:gd name="connsiteX60" fmla="*/ 1581741 w 2330891"/>
              <a:gd name="connsiteY60" fmla="*/ 571086 h 635128"/>
              <a:gd name="connsiteX61" fmla="*/ 1543256 w 2330891"/>
              <a:gd name="connsiteY61" fmla="*/ 436567 h 635128"/>
              <a:gd name="connsiteX62" fmla="*/ 2013542 w 2330891"/>
              <a:gd name="connsiteY62" fmla="*/ 327823 h 635128"/>
              <a:gd name="connsiteX63" fmla="*/ 2041080 w 2330891"/>
              <a:gd name="connsiteY63" fmla="*/ 312818 h 635128"/>
              <a:gd name="connsiteX64" fmla="*/ 2099512 w 2330891"/>
              <a:gd name="connsiteY64" fmla="*/ 469933 h 635128"/>
              <a:gd name="connsiteX65" fmla="*/ 2041080 w 2330891"/>
              <a:gd name="connsiteY65" fmla="*/ 312818 h 635128"/>
              <a:gd name="connsiteX66" fmla="*/ 2105382 w 2330891"/>
              <a:gd name="connsiteY66" fmla="*/ 296421 h 635128"/>
              <a:gd name="connsiteX67" fmla="*/ 2113989 w 2330891"/>
              <a:gd name="connsiteY67" fmla="*/ 299047 h 635128"/>
              <a:gd name="connsiteX68" fmla="*/ 2158652 w 2330891"/>
              <a:gd name="connsiteY68" fmla="*/ 440098 h 635128"/>
              <a:gd name="connsiteX69" fmla="*/ 2143470 w 2330891"/>
              <a:gd name="connsiteY69" fmla="*/ 444511 h 635128"/>
              <a:gd name="connsiteX70" fmla="*/ 2143470 w 2330891"/>
              <a:gd name="connsiteY70" fmla="*/ 444334 h 635128"/>
              <a:gd name="connsiteX71" fmla="*/ 2093334 w 2330891"/>
              <a:gd name="connsiteY71" fmla="*/ 303990 h 635128"/>
              <a:gd name="connsiteX72" fmla="*/ 2105382 w 2330891"/>
              <a:gd name="connsiteY72" fmla="*/ 296421 h 635128"/>
              <a:gd name="connsiteX73" fmla="*/ 2140292 w 2330891"/>
              <a:gd name="connsiteY73" fmla="*/ 284573 h 635128"/>
              <a:gd name="connsiteX74" fmla="*/ 2140336 w 2330891"/>
              <a:gd name="connsiteY74" fmla="*/ 284698 h 635128"/>
              <a:gd name="connsiteX75" fmla="*/ 2140292 w 2330891"/>
              <a:gd name="connsiteY75" fmla="*/ 284750 h 635128"/>
              <a:gd name="connsiteX76" fmla="*/ 2168185 w 2330891"/>
              <a:gd name="connsiteY76" fmla="*/ 264095 h 635128"/>
              <a:gd name="connsiteX77" fmla="*/ 2178070 w 2330891"/>
              <a:gd name="connsiteY77" fmla="*/ 269744 h 635128"/>
              <a:gd name="connsiteX78" fmla="*/ 2221674 w 2330891"/>
              <a:gd name="connsiteY78" fmla="*/ 387845 h 635128"/>
              <a:gd name="connsiteX79" fmla="*/ 2187780 w 2330891"/>
              <a:gd name="connsiteY79" fmla="*/ 419268 h 635128"/>
              <a:gd name="connsiteX80" fmla="*/ 2140336 w 2330891"/>
              <a:gd name="connsiteY80" fmla="*/ 284698 h 635128"/>
              <a:gd name="connsiteX81" fmla="*/ 2153047 w 2330891"/>
              <a:gd name="connsiteY81" fmla="*/ 269788 h 635128"/>
              <a:gd name="connsiteX82" fmla="*/ 2168185 w 2330891"/>
              <a:gd name="connsiteY82" fmla="*/ 264095 h 635128"/>
              <a:gd name="connsiteX83" fmla="*/ 2318944 w 2330891"/>
              <a:gd name="connsiteY83" fmla="*/ 0 h 635128"/>
              <a:gd name="connsiteX84" fmla="*/ 2279248 w 2330891"/>
              <a:gd name="connsiteY84" fmla="*/ 358051 h 635128"/>
              <a:gd name="connsiteX85" fmla="*/ 2253228 w 2330891"/>
              <a:gd name="connsiteY85" fmla="*/ 379790 h 635128"/>
              <a:gd name="connsiteX86" fmla="*/ 2225690 w 2330891"/>
              <a:gd name="connsiteY86" fmla="*/ 313545 h 635128"/>
              <a:gd name="connsiteX87" fmla="*/ 2196253 w 2330891"/>
              <a:gd name="connsiteY87" fmla="*/ 242557 h 635128"/>
              <a:gd name="connsiteX88" fmla="*/ 2318944 w 2330891"/>
              <a:gd name="connsiteY88" fmla="*/ 0 h 63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330891" h="635128">
                <a:moveTo>
                  <a:pt x="840013" y="497979"/>
                </a:moveTo>
                <a:cubicBezTo>
                  <a:pt x="846522" y="497384"/>
                  <a:pt x="852922" y="499061"/>
                  <a:pt x="859718" y="501709"/>
                </a:cubicBezTo>
                <a:cubicBezTo>
                  <a:pt x="881962" y="540017"/>
                  <a:pt x="888317" y="583797"/>
                  <a:pt x="899615" y="626518"/>
                </a:cubicBezTo>
                <a:cubicBezTo>
                  <a:pt x="883550" y="635168"/>
                  <a:pt x="872782" y="635521"/>
                  <a:pt x="867486" y="627577"/>
                </a:cubicBezTo>
                <a:cubicBezTo>
                  <a:pt x="842594" y="590505"/>
                  <a:pt x="830590" y="548490"/>
                  <a:pt x="819645" y="507887"/>
                </a:cubicBezTo>
                <a:cubicBezTo>
                  <a:pt x="826883" y="501444"/>
                  <a:pt x="833503" y="498575"/>
                  <a:pt x="840013" y="497979"/>
                </a:cubicBezTo>
                <a:close/>
                <a:moveTo>
                  <a:pt x="764881" y="496967"/>
                </a:moveTo>
                <a:cubicBezTo>
                  <a:pt x="789226" y="497141"/>
                  <a:pt x="791973" y="504886"/>
                  <a:pt x="797401" y="536663"/>
                </a:cubicBezTo>
                <a:cubicBezTo>
                  <a:pt x="802697" y="567203"/>
                  <a:pt x="826706" y="592977"/>
                  <a:pt x="818585" y="628460"/>
                </a:cubicBezTo>
                <a:cubicBezTo>
                  <a:pt x="792988" y="640641"/>
                  <a:pt x="771451" y="635875"/>
                  <a:pt x="764036" y="606923"/>
                </a:cubicBezTo>
                <a:cubicBezTo>
                  <a:pt x="755034" y="571616"/>
                  <a:pt x="736321" y="539134"/>
                  <a:pt x="732437" y="498707"/>
                </a:cubicBezTo>
                <a:cubicBezTo>
                  <a:pt x="746251" y="497692"/>
                  <a:pt x="756766" y="496909"/>
                  <a:pt x="764881" y="496967"/>
                </a:cubicBezTo>
                <a:close/>
                <a:moveTo>
                  <a:pt x="497294" y="482113"/>
                </a:moveTo>
                <a:cubicBezTo>
                  <a:pt x="558022" y="484761"/>
                  <a:pt x="618573" y="487586"/>
                  <a:pt x="680536" y="490411"/>
                </a:cubicBezTo>
                <a:cubicBezTo>
                  <a:pt x="693776" y="511595"/>
                  <a:pt x="701014" y="534190"/>
                  <a:pt x="707369" y="556964"/>
                </a:cubicBezTo>
                <a:cubicBezTo>
                  <a:pt x="713725" y="579736"/>
                  <a:pt x="718667" y="602685"/>
                  <a:pt x="725905" y="633049"/>
                </a:cubicBezTo>
                <a:cubicBezTo>
                  <a:pt x="661294" y="635874"/>
                  <a:pt x="599860" y="637639"/>
                  <a:pt x="538074" y="625811"/>
                </a:cubicBezTo>
                <a:lnTo>
                  <a:pt x="537897" y="625811"/>
                </a:lnTo>
                <a:cubicBezTo>
                  <a:pt x="513183" y="580972"/>
                  <a:pt x="503297" y="532778"/>
                  <a:pt x="487938" y="487586"/>
                </a:cubicBezTo>
                <a:cubicBezTo>
                  <a:pt x="494117" y="483878"/>
                  <a:pt x="495705" y="482113"/>
                  <a:pt x="497294" y="482113"/>
                </a:cubicBezTo>
                <a:close/>
                <a:moveTo>
                  <a:pt x="446607" y="473992"/>
                </a:moveTo>
                <a:cubicBezTo>
                  <a:pt x="453602" y="475846"/>
                  <a:pt x="458368" y="480789"/>
                  <a:pt x="459692" y="488998"/>
                </a:cubicBezTo>
                <a:cubicBezTo>
                  <a:pt x="466577" y="532071"/>
                  <a:pt x="487231" y="572498"/>
                  <a:pt x="482465" y="618396"/>
                </a:cubicBezTo>
                <a:cubicBezTo>
                  <a:pt x="452984" y="575146"/>
                  <a:pt x="429505" y="529777"/>
                  <a:pt x="420149" y="477523"/>
                </a:cubicBezTo>
                <a:cubicBezTo>
                  <a:pt x="430388" y="473374"/>
                  <a:pt x="439612" y="472138"/>
                  <a:pt x="446607" y="473992"/>
                </a:cubicBezTo>
                <a:close/>
                <a:moveTo>
                  <a:pt x="364873" y="462937"/>
                </a:moveTo>
                <a:cubicBezTo>
                  <a:pt x="371956" y="463488"/>
                  <a:pt x="377694" y="467107"/>
                  <a:pt x="380960" y="475227"/>
                </a:cubicBezTo>
                <a:cubicBezTo>
                  <a:pt x="399142" y="520244"/>
                  <a:pt x="418914" y="565083"/>
                  <a:pt x="416443" y="616102"/>
                </a:cubicBezTo>
                <a:lnTo>
                  <a:pt x="416266" y="616102"/>
                </a:lnTo>
                <a:cubicBezTo>
                  <a:pt x="373722" y="574970"/>
                  <a:pt x="359246" y="521479"/>
                  <a:pt x="340710" y="469049"/>
                </a:cubicBezTo>
                <a:cubicBezTo>
                  <a:pt x="349360" y="464900"/>
                  <a:pt x="357789" y="462385"/>
                  <a:pt x="364873" y="462937"/>
                </a:cubicBezTo>
                <a:close/>
                <a:moveTo>
                  <a:pt x="1391437" y="458810"/>
                </a:moveTo>
                <a:cubicBezTo>
                  <a:pt x="1423567" y="500825"/>
                  <a:pt x="1415799" y="546195"/>
                  <a:pt x="1433276" y="588915"/>
                </a:cubicBezTo>
                <a:cubicBezTo>
                  <a:pt x="1268746" y="618750"/>
                  <a:pt x="1106335" y="622280"/>
                  <a:pt x="942159" y="632166"/>
                </a:cubicBezTo>
                <a:lnTo>
                  <a:pt x="942159" y="631990"/>
                </a:lnTo>
                <a:cubicBezTo>
                  <a:pt x="925565" y="584149"/>
                  <a:pt x="906852" y="546370"/>
                  <a:pt x="898026" y="498707"/>
                </a:cubicBezTo>
                <a:cubicBezTo>
                  <a:pt x="1066262" y="488115"/>
                  <a:pt x="1231674" y="488821"/>
                  <a:pt x="1391437" y="458810"/>
                </a:cubicBezTo>
                <a:close/>
                <a:moveTo>
                  <a:pt x="1441572" y="455810"/>
                </a:moveTo>
                <a:cubicBezTo>
                  <a:pt x="1473524" y="484055"/>
                  <a:pt x="1490294" y="558729"/>
                  <a:pt x="1469464" y="585032"/>
                </a:cubicBezTo>
                <a:cubicBezTo>
                  <a:pt x="1462932" y="540546"/>
                  <a:pt x="1436275" y="502768"/>
                  <a:pt x="1441572" y="455810"/>
                </a:cubicBezTo>
                <a:close/>
                <a:moveTo>
                  <a:pt x="1494885" y="445041"/>
                </a:moveTo>
                <a:cubicBezTo>
                  <a:pt x="1539548" y="475052"/>
                  <a:pt x="1526308" y="528188"/>
                  <a:pt x="1547139" y="566143"/>
                </a:cubicBezTo>
                <a:cubicBezTo>
                  <a:pt x="1537782" y="576559"/>
                  <a:pt x="1524896" y="579913"/>
                  <a:pt x="1522248" y="570910"/>
                </a:cubicBezTo>
                <a:cubicBezTo>
                  <a:pt x="1510067" y="530130"/>
                  <a:pt x="1485352" y="492353"/>
                  <a:pt x="1494885" y="445041"/>
                </a:cubicBezTo>
                <a:close/>
                <a:moveTo>
                  <a:pt x="2253228" y="379790"/>
                </a:moveTo>
                <a:lnTo>
                  <a:pt x="2253274" y="379900"/>
                </a:lnTo>
                <a:lnTo>
                  <a:pt x="2253097" y="379900"/>
                </a:lnTo>
                <a:close/>
                <a:moveTo>
                  <a:pt x="8500" y="349376"/>
                </a:moveTo>
                <a:lnTo>
                  <a:pt x="76894" y="388592"/>
                </a:lnTo>
                <a:cubicBezTo>
                  <a:pt x="147372" y="421882"/>
                  <a:pt x="223536" y="438863"/>
                  <a:pt x="300990" y="453162"/>
                </a:cubicBezTo>
                <a:cubicBezTo>
                  <a:pt x="318997" y="505945"/>
                  <a:pt x="336473" y="557317"/>
                  <a:pt x="355186" y="612395"/>
                </a:cubicBezTo>
                <a:cubicBezTo>
                  <a:pt x="305050" y="617162"/>
                  <a:pt x="262505" y="598272"/>
                  <a:pt x="218549" y="589623"/>
                </a:cubicBezTo>
                <a:cubicBezTo>
                  <a:pt x="149171" y="575853"/>
                  <a:pt x="101330" y="533132"/>
                  <a:pt x="67082" y="472758"/>
                </a:cubicBezTo>
                <a:cubicBezTo>
                  <a:pt x="45546" y="434803"/>
                  <a:pt x="22420" y="397730"/>
                  <a:pt x="0" y="360305"/>
                </a:cubicBezTo>
                <a:close/>
                <a:moveTo>
                  <a:pt x="8650" y="349184"/>
                </a:moveTo>
                <a:lnTo>
                  <a:pt x="8500" y="349376"/>
                </a:lnTo>
                <a:lnTo>
                  <a:pt x="8473" y="349361"/>
                </a:lnTo>
                <a:close/>
                <a:moveTo>
                  <a:pt x="2013542" y="327823"/>
                </a:moveTo>
                <a:cubicBezTo>
                  <a:pt x="2041787" y="375663"/>
                  <a:pt x="2048671" y="424563"/>
                  <a:pt x="2064736" y="469402"/>
                </a:cubicBezTo>
                <a:cubicBezTo>
                  <a:pt x="2001361" y="503474"/>
                  <a:pt x="1676716" y="563319"/>
                  <a:pt x="1581917" y="570910"/>
                </a:cubicBezTo>
                <a:lnTo>
                  <a:pt x="1581741" y="571086"/>
                </a:lnTo>
                <a:cubicBezTo>
                  <a:pt x="1570266" y="526246"/>
                  <a:pt x="1549435" y="487232"/>
                  <a:pt x="1543256" y="436567"/>
                </a:cubicBezTo>
                <a:cubicBezTo>
                  <a:pt x="1700725" y="404614"/>
                  <a:pt x="1859075" y="376546"/>
                  <a:pt x="2013542" y="327823"/>
                </a:cubicBezTo>
                <a:close/>
                <a:moveTo>
                  <a:pt x="2041080" y="312818"/>
                </a:moveTo>
                <a:cubicBezTo>
                  <a:pt x="2086626" y="336121"/>
                  <a:pt x="2112929" y="408147"/>
                  <a:pt x="2099512" y="469933"/>
                </a:cubicBezTo>
                <a:cubicBezTo>
                  <a:pt x="2078858" y="414325"/>
                  <a:pt x="2061558" y="368073"/>
                  <a:pt x="2041080" y="312818"/>
                </a:cubicBezTo>
                <a:close/>
                <a:moveTo>
                  <a:pt x="2105382" y="296421"/>
                </a:moveTo>
                <a:cubicBezTo>
                  <a:pt x="2109354" y="295649"/>
                  <a:pt x="2112753" y="296576"/>
                  <a:pt x="2113989" y="299047"/>
                </a:cubicBezTo>
                <a:cubicBezTo>
                  <a:pt x="2136232" y="343886"/>
                  <a:pt x="2154415" y="390138"/>
                  <a:pt x="2158652" y="440098"/>
                </a:cubicBezTo>
                <a:cubicBezTo>
                  <a:pt x="2153532" y="441686"/>
                  <a:pt x="2148589" y="443098"/>
                  <a:pt x="2143470" y="444511"/>
                </a:cubicBezTo>
                <a:lnTo>
                  <a:pt x="2143470" y="444334"/>
                </a:lnTo>
                <a:cubicBezTo>
                  <a:pt x="2126699" y="397200"/>
                  <a:pt x="2109752" y="350065"/>
                  <a:pt x="2093334" y="303990"/>
                </a:cubicBezTo>
                <a:cubicBezTo>
                  <a:pt x="2096865" y="299665"/>
                  <a:pt x="2101410" y="297193"/>
                  <a:pt x="2105382" y="296421"/>
                </a:cubicBezTo>
                <a:close/>
                <a:moveTo>
                  <a:pt x="2140292" y="284573"/>
                </a:moveTo>
                <a:lnTo>
                  <a:pt x="2140336" y="284698"/>
                </a:lnTo>
                <a:lnTo>
                  <a:pt x="2140292" y="284750"/>
                </a:lnTo>
                <a:close/>
                <a:moveTo>
                  <a:pt x="2168185" y="264095"/>
                </a:moveTo>
                <a:cubicBezTo>
                  <a:pt x="2172068" y="266214"/>
                  <a:pt x="2176658" y="267096"/>
                  <a:pt x="2178070" y="269744"/>
                </a:cubicBezTo>
                <a:cubicBezTo>
                  <a:pt x="2198372" y="306993"/>
                  <a:pt x="2211436" y="346890"/>
                  <a:pt x="2221674" y="387845"/>
                </a:cubicBezTo>
                <a:cubicBezTo>
                  <a:pt x="2228029" y="413618"/>
                  <a:pt x="2214084" y="420857"/>
                  <a:pt x="2187780" y="419268"/>
                </a:cubicBezTo>
                <a:lnTo>
                  <a:pt x="2140336" y="284698"/>
                </a:lnTo>
                <a:lnTo>
                  <a:pt x="2153047" y="269788"/>
                </a:lnTo>
                <a:cubicBezTo>
                  <a:pt x="2157681" y="266611"/>
                  <a:pt x="2162712" y="264978"/>
                  <a:pt x="2168185" y="264095"/>
                </a:cubicBezTo>
                <a:close/>
                <a:moveTo>
                  <a:pt x="2318944" y="0"/>
                </a:moveTo>
                <a:cubicBezTo>
                  <a:pt x="2341805" y="127590"/>
                  <a:pt x="2333580" y="292077"/>
                  <a:pt x="2279248" y="358051"/>
                </a:cubicBezTo>
                <a:lnTo>
                  <a:pt x="2253228" y="379790"/>
                </a:lnTo>
                <a:lnTo>
                  <a:pt x="2225690" y="313545"/>
                </a:lnTo>
                <a:cubicBezTo>
                  <a:pt x="2216290" y="290927"/>
                  <a:pt x="2206580" y="267536"/>
                  <a:pt x="2196253" y="242557"/>
                </a:cubicBezTo>
                <a:cubicBezTo>
                  <a:pt x="2268985" y="183242"/>
                  <a:pt x="2286109" y="91267"/>
                  <a:pt x="2318944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5840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Number4"/>
          <p:cNvSpPr/>
          <p:nvPr>
            <p:custDataLst>
              <p:tags r:id="rId21"/>
            </p:custDataLst>
          </p:nvPr>
        </p:nvSpPr>
        <p:spPr>
          <a:xfrm>
            <a:off x="2799715" y="3157220"/>
            <a:ext cx="387350" cy="410845"/>
          </a:xfrm>
          <a:custGeom>
            <a:avLst/>
            <a:gdLst>
              <a:gd name="connsiteX0" fmla="*/ 507286 w 516701"/>
              <a:gd name="connsiteY0" fmla="*/ 318704 h 547694"/>
              <a:gd name="connsiteX1" fmla="*/ 480289 w 516701"/>
              <a:gd name="connsiteY1" fmla="*/ 409856 h 547694"/>
              <a:gd name="connsiteX2" fmla="*/ 361983 w 516701"/>
              <a:gd name="connsiteY2" fmla="*/ 528480 h 547694"/>
              <a:gd name="connsiteX3" fmla="*/ 331175 w 516701"/>
              <a:gd name="connsiteY3" fmla="*/ 536261 h 547694"/>
              <a:gd name="connsiteX4" fmla="*/ 249234 w 516701"/>
              <a:gd name="connsiteY4" fmla="*/ 547695 h 547694"/>
              <a:gd name="connsiteX5" fmla="*/ 169357 w 516701"/>
              <a:gd name="connsiteY5" fmla="*/ 534038 h 547694"/>
              <a:gd name="connsiteX6" fmla="*/ 79317 w 516701"/>
              <a:gd name="connsiteY6" fmla="*/ 459402 h 547694"/>
              <a:gd name="connsiteX7" fmla="*/ 72012 w 516701"/>
              <a:gd name="connsiteY7" fmla="*/ 445268 h 547694"/>
              <a:gd name="connsiteX8" fmla="*/ 42316 w 516701"/>
              <a:gd name="connsiteY8" fmla="*/ 391752 h 547694"/>
              <a:gd name="connsiteX9" fmla="*/ 75 w 516701"/>
              <a:gd name="connsiteY9" fmla="*/ 258836 h 547694"/>
              <a:gd name="connsiteX10" fmla="*/ 20084 w 516701"/>
              <a:gd name="connsiteY10" fmla="*/ 180070 h 547694"/>
              <a:gd name="connsiteX11" fmla="*/ 163958 w 516701"/>
              <a:gd name="connsiteY11" fmla="*/ 40802 h 547694"/>
              <a:gd name="connsiteX12" fmla="*/ 216521 w 516701"/>
              <a:gd name="connsiteY12" fmla="*/ 28892 h 547694"/>
              <a:gd name="connsiteX13" fmla="*/ 235736 w 516701"/>
              <a:gd name="connsiteY13" fmla="*/ 22381 h 547694"/>
              <a:gd name="connsiteX14" fmla="*/ 364206 w 516701"/>
              <a:gd name="connsiteY14" fmla="*/ 9836 h 547694"/>
              <a:gd name="connsiteX15" fmla="*/ 492994 w 516701"/>
              <a:gd name="connsiteY15" fmla="*/ 117662 h 547694"/>
              <a:gd name="connsiteX16" fmla="*/ 515702 w 516701"/>
              <a:gd name="connsiteY16" fmla="*/ 201667 h 547694"/>
              <a:gd name="connsiteX17" fmla="*/ 507127 w 516701"/>
              <a:gd name="connsiteY17" fmla="*/ 318386 h 547694"/>
              <a:gd name="connsiteX18" fmla="*/ 401365 w 516701"/>
              <a:gd name="connsiteY18" fmla="*/ 62875 h 547694"/>
              <a:gd name="connsiteX19" fmla="*/ 381198 w 516701"/>
              <a:gd name="connsiteY19" fmla="*/ 56682 h 547694"/>
              <a:gd name="connsiteX20" fmla="*/ 401842 w 516701"/>
              <a:gd name="connsiteY20" fmla="*/ 62716 h 547694"/>
              <a:gd name="connsiteX21" fmla="*/ 402636 w 516701"/>
              <a:gd name="connsiteY21" fmla="*/ 68751 h 547694"/>
              <a:gd name="connsiteX22" fmla="*/ 423121 w 516701"/>
              <a:gd name="connsiteY22" fmla="*/ 90030 h 547694"/>
              <a:gd name="connsiteX23" fmla="*/ 489024 w 516701"/>
              <a:gd name="connsiteY23" fmla="*/ 203414 h 547694"/>
              <a:gd name="connsiteX24" fmla="*/ 494740 w 516701"/>
              <a:gd name="connsiteY24" fmla="*/ 228346 h 547694"/>
              <a:gd name="connsiteX25" fmla="*/ 490135 w 516701"/>
              <a:gd name="connsiteY25" fmla="*/ 173242 h 547694"/>
              <a:gd name="connsiteX26" fmla="*/ 401365 w 516701"/>
              <a:gd name="connsiteY26" fmla="*/ 63034 h 547694"/>
              <a:gd name="connsiteX27" fmla="*/ 174439 w 516701"/>
              <a:gd name="connsiteY27" fmla="*/ 53347 h 547694"/>
              <a:gd name="connsiteX28" fmla="*/ 157447 w 516701"/>
              <a:gd name="connsiteY28" fmla="*/ 60017 h 547694"/>
              <a:gd name="connsiteX29" fmla="*/ 26595 w 516701"/>
              <a:gd name="connsiteY29" fmla="*/ 200873 h 547694"/>
              <a:gd name="connsiteX30" fmla="*/ 17384 w 516701"/>
              <a:gd name="connsiteY30" fmla="*/ 304253 h 547694"/>
              <a:gd name="connsiteX31" fmla="*/ 38664 w 516701"/>
              <a:gd name="connsiteY31" fmla="*/ 357769 h 547694"/>
              <a:gd name="connsiteX32" fmla="*/ 50732 w 516701"/>
              <a:gd name="connsiteY32" fmla="*/ 181658 h 547694"/>
              <a:gd name="connsiteX33" fmla="*/ 174439 w 516701"/>
              <a:gd name="connsiteY33" fmla="*/ 53506 h 547694"/>
              <a:gd name="connsiteX34" fmla="*/ 79317 w 516701"/>
              <a:gd name="connsiteY34" fmla="*/ 433041 h 547694"/>
              <a:gd name="connsiteX35" fmla="*/ 246217 w 516701"/>
              <a:gd name="connsiteY35" fmla="*/ 533562 h 547694"/>
              <a:gd name="connsiteX36" fmla="*/ 79317 w 516701"/>
              <a:gd name="connsiteY36" fmla="*/ 433041 h 547694"/>
              <a:gd name="connsiteX37" fmla="*/ 250028 w 516701"/>
              <a:gd name="connsiteY37" fmla="*/ 29051 h 547694"/>
              <a:gd name="connsiteX38" fmla="*/ 315136 w 516701"/>
              <a:gd name="connsiteY38" fmla="*/ 23969 h 547694"/>
              <a:gd name="connsiteX39" fmla="*/ 377704 w 516701"/>
              <a:gd name="connsiteY39" fmla="*/ 33973 h 547694"/>
              <a:gd name="connsiteX40" fmla="*/ 249869 w 516701"/>
              <a:gd name="connsiteY40" fmla="*/ 29051 h 547694"/>
              <a:gd name="connsiteX41" fmla="*/ 299256 w 516701"/>
              <a:gd name="connsiteY41" fmla="*/ 482904 h 547694"/>
              <a:gd name="connsiteX42" fmla="*/ 293539 w 516701"/>
              <a:gd name="connsiteY42" fmla="*/ 467183 h 547694"/>
              <a:gd name="connsiteX43" fmla="*/ 282582 w 516701"/>
              <a:gd name="connsiteY43" fmla="*/ 473852 h 547694"/>
              <a:gd name="connsiteX44" fmla="*/ 290999 w 516701"/>
              <a:gd name="connsiteY44" fmla="*/ 487351 h 547694"/>
              <a:gd name="connsiteX45" fmla="*/ 299256 w 516701"/>
              <a:gd name="connsiteY45" fmla="*/ 482904 h 547694"/>
              <a:gd name="connsiteX46" fmla="*/ 318312 w 516701"/>
              <a:gd name="connsiteY46" fmla="*/ 465912 h 547694"/>
              <a:gd name="connsiteX47" fmla="*/ 308467 w 516701"/>
              <a:gd name="connsiteY47" fmla="*/ 471470 h 547694"/>
              <a:gd name="connsiteX48" fmla="*/ 316566 w 516701"/>
              <a:gd name="connsiteY48" fmla="*/ 483222 h 547694"/>
              <a:gd name="connsiteX49" fmla="*/ 325617 w 516701"/>
              <a:gd name="connsiteY49" fmla="*/ 476076 h 547694"/>
              <a:gd name="connsiteX50" fmla="*/ 318312 w 516701"/>
              <a:gd name="connsiteY50" fmla="*/ 465754 h 547694"/>
              <a:gd name="connsiteX51" fmla="*/ 370876 w 516701"/>
              <a:gd name="connsiteY51" fmla="*/ 50806 h 547694"/>
              <a:gd name="connsiteX52" fmla="*/ 351660 w 516701"/>
              <a:gd name="connsiteY52" fmla="*/ 44931 h 547694"/>
              <a:gd name="connsiteX53" fmla="*/ 370876 w 516701"/>
              <a:gd name="connsiteY53" fmla="*/ 50806 h 5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16701" h="547694">
                <a:moveTo>
                  <a:pt x="507286" y="318704"/>
                </a:moveTo>
                <a:cubicBezTo>
                  <a:pt x="504427" y="344906"/>
                  <a:pt x="495376" y="378254"/>
                  <a:pt x="480289" y="409856"/>
                </a:cubicBezTo>
                <a:cubicBezTo>
                  <a:pt x="454881" y="463372"/>
                  <a:pt x="419151" y="506724"/>
                  <a:pt x="361983" y="528480"/>
                </a:cubicBezTo>
                <a:cubicBezTo>
                  <a:pt x="351978" y="532291"/>
                  <a:pt x="341656" y="534832"/>
                  <a:pt x="331175" y="536261"/>
                </a:cubicBezTo>
                <a:cubicBezTo>
                  <a:pt x="303861" y="539914"/>
                  <a:pt x="277183" y="547536"/>
                  <a:pt x="249234" y="547695"/>
                </a:cubicBezTo>
                <a:cubicBezTo>
                  <a:pt x="221602" y="547695"/>
                  <a:pt x="195559" y="543090"/>
                  <a:pt x="169357" y="534038"/>
                </a:cubicBezTo>
                <a:cubicBezTo>
                  <a:pt x="129815" y="520222"/>
                  <a:pt x="100596" y="494814"/>
                  <a:pt x="79317" y="459402"/>
                </a:cubicBezTo>
                <a:cubicBezTo>
                  <a:pt x="76617" y="454796"/>
                  <a:pt x="73282" y="450350"/>
                  <a:pt x="72012" y="445268"/>
                </a:cubicBezTo>
                <a:cubicBezTo>
                  <a:pt x="66613" y="424783"/>
                  <a:pt x="54544" y="408585"/>
                  <a:pt x="42316" y="391752"/>
                </a:cubicBezTo>
                <a:cubicBezTo>
                  <a:pt x="13732" y="352528"/>
                  <a:pt x="-1196" y="307905"/>
                  <a:pt x="75" y="258836"/>
                </a:cubicBezTo>
                <a:cubicBezTo>
                  <a:pt x="869" y="231204"/>
                  <a:pt x="9444" y="205161"/>
                  <a:pt x="20084" y="180070"/>
                </a:cubicBezTo>
                <a:cubicBezTo>
                  <a:pt x="48509" y="113850"/>
                  <a:pt x="96944" y="67639"/>
                  <a:pt x="163958" y="40802"/>
                </a:cubicBezTo>
                <a:cubicBezTo>
                  <a:pt x="180949" y="33973"/>
                  <a:pt x="198576" y="30639"/>
                  <a:pt x="216521" y="28892"/>
                </a:cubicBezTo>
                <a:cubicBezTo>
                  <a:pt x="223667" y="28257"/>
                  <a:pt x="229860" y="26192"/>
                  <a:pt x="235736" y="22381"/>
                </a:cubicBezTo>
                <a:cubicBezTo>
                  <a:pt x="276389" y="-3504"/>
                  <a:pt x="318948" y="-5886"/>
                  <a:pt x="364206" y="9836"/>
                </a:cubicBezTo>
                <a:cubicBezTo>
                  <a:pt x="421057" y="29686"/>
                  <a:pt x="464092" y="64940"/>
                  <a:pt x="492994" y="117662"/>
                </a:cubicBezTo>
                <a:cubicBezTo>
                  <a:pt x="507444" y="143864"/>
                  <a:pt x="513002" y="172289"/>
                  <a:pt x="515702" y="201667"/>
                </a:cubicBezTo>
                <a:cubicBezTo>
                  <a:pt x="519037" y="238192"/>
                  <a:pt x="513479" y="274081"/>
                  <a:pt x="507127" y="318386"/>
                </a:cubicBezTo>
                <a:close/>
                <a:moveTo>
                  <a:pt x="401365" y="62875"/>
                </a:moveTo>
                <a:cubicBezTo>
                  <a:pt x="395013" y="60970"/>
                  <a:pt x="390249" y="54300"/>
                  <a:pt x="381198" y="56682"/>
                </a:cubicBezTo>
                <a:cubicBezTo>
                  <a:pt x="387867" y="61922"/>
                  <a:pt x="394060" y="64940"/>
                  <a:pt x="401842" y="62716"/>
                </a:cubicBezTo>
                <a:cubicBezTo>
                  <a:pt x="401524" y="64781"/>
                  <a:pt x="401365" y="66686"/>
                  <a:pt x="402636" y="68751"/>
                </a:cubicBezTo>
                <a:cubicBezTo>
                  <a:pt x="408194" y="77167"/>
                  <a:pt x="415340" y="83678"/>
                  <a:pt x="423121" y="90030"/>
                </a:cubicBezTo>
                <a:cubicBezTo>
                  <a:pt x="459645" y="119250"/>
                  <a:pt x="478384" y="159109"/>
                  <a:pt x="489024" y="203414"/>
                </a:cubicBezTo>
                <a:cubicBezTo>
                  <a:pt x="491088" y="211672"/>
                  <a:pt x="492835" y="220088"/>
                  <a:pt x="494740" y="228346"/>
                </a:cubicBezTo>
                <a:cubicBezTo>
                  <a:pt x="496646" y="209449"/>
                  <a:pt x="495534" y="191028"/>
                  <a:pt x="490135" y="173242"/>
                </a:cubicBezTo>
                <a:cubicBezTo>
                  <a:pt x="475208" y="124808"/>
                  <a:pt x="444242" y="89236"/>
                  <a:pt x="401365" y="63034"/>
                </a:cubicBezTo>
                <a:close/>
                <a:moveTo>
                  <a:pt x="174439" y="53347"/>
                </a:moveTo>
                <a:cubicBezTo>
                  <a:pt x="168722" y="55570"/>
                  <a:pt x="163005" y="57476"/>
                  <a:pt x="157447" y="60017"/>
                </a:cubicBezTo>
                <a:cubicBezTo>
                  <a:pt x="94085" y="88601"/>
                  <a:pt x="50891" y="135765"/>
                  <a:pt x="26595" y="200873"/>
                </a:cubicBezTo>
                <a:cubicBezTo>
                  <a:pt x="13891" y="234698"/>
                  <a:pt x="9285" y="268840"/>
                  <a:pt x="17384" y="304253"/>
                </a:cubicBezTo>
                <a:cubicBezTo>
                  <a:pt x="21672" y="322991"/>
                  <a:pt x="27230" y="341412"/>
                  <a:pt x="38664" y="357769"/>
                </a:cubicBezTo>
                <a:cubicBezTo>
                  <a:pt x="21195" y="297424"/>
                  <a:pt x="25324" y="238509"/>
                  <a:pt x="50732" y="181658"/>
                </a:cubicBezTo>
                <a:cubicBezTo>
                  <a:pt x="76299" y="124172"/>
                  <a:pt x="120923" y="84790"/>
                  <a:pt x="174439" y="53506"/>
                </a:cubicBezTo>
                <a:close/>
                <a:moveTo>
                  <a:pt x="79317" y="433041"/>
                </a:moveTo>
                <a:cubicBezTo>
                  <a:pt x="109489" y="506089"/>
                  <a:pt x="184125" y="539596"/>
                  <a:pt x="246217" y="533562"/>
                </a:cubicBezTo>
                <a:cubicBezTo>
                  <a:pt x="180314" y="511488"/>
                  <a:pt x="149824" y="500849"/>
                  <a:pt x="79317" y="433041"/>
                </a:cubicBezTo>
                <a:close/>
                <a:moveTo>
                  <a:pt x="250028" y="29051"/>
                </a:moveTo>
                <a:cubicBezTo>
                  <a:pt x="274166" y="27145"/>
                  <a:pt x="294492" y="22857"/>
                  <a:pt x="315136" y="23969"/>
                </a:cubicBezTo>
                <a:cubicBezTo>
                  <a:pt x="336416" y="25081"/>
                  <a:pt x="357219" y="28733"/>
                  <a:pt x="377704" y="33973"/>
                </a:cubicBezTo>
                <a:cubicBezTo>
                  <a:pt x="342926" y="11582"/>
                  <a:pt x="284329" y="5230"/>
                  <a:pt x="249869" y="29051"/>
                </a:cubicBezTo>
                <a:close/>
                <a:moveTo>
                  <a:pt x="299256" y="482904"/>
                </a:moveTo>
                <a:cubicBezTo>
                  <a:pt x="301797" y="473535"/>
                  <a:pt x="299256" y="467977"/>
                  <a:pt x="293539" y="467183"/>
                </a:cubicBezTo>
                <a:cubicBezTo>
                  <a:pt x="288299" y="466389"/>
                  <a:pt x="284011" y="468294"/>
                  <a:pt x="282582" y="473852"/>
                </a:cubicBezTo>
                <a:cubicBezTo>
                  <a:pt x="281312" y="478775"/>
                  <a:pt x="285917" y="486080"/>
                  <a:pt x="290999" y="487351"/>
                </a:cubicBezTo>
                <a:cubicBezTo>
                  <a:pt x="296557" y="488780"/>
                  <a:pt x="298621" y="485445"/>
                  <a:pt x="299256" y="482904"/>
                </a:cubicBezTo>
                <a:close/>
                <a:moveTo>
                  <a:pt x="318312" y="465912"/>
                </a:moveTo>
                <a:cubicBezTo>
                  <a:pt x="313231" y="464960"/>
                  <a:pt x="309578" y="467183"/>
                  <a:pt x="308467" y="471470"/>
                </a:cubicBezTo>
                <a:cubicBezTo>
                  <a:pt x="307355" y="475917"/>
                  <a:pt x="311960" y="483063"/>
                  <a:pt x="316566" y="483222"/>
                </a:cubicBezTo>
                <a:cubicBezTo>
                  <a:pt x="321330" y="483539"/>
                  <a:pt x="324664" y="480998"/>
                  <a:pt x="325617" y="476076"/>
                </a:cubicBezTo>
                <a:cubicBezTo>
                  <a:pt x="326570" y="470359"/>
                  <a:pt x="324029" y="466865"/>
                  <a:pt x="318312" y="465754"/>
                </a:cubicBezTo>
                <a:close/>
                <a:moveTo>
                  <a:pt x="370876" y="50806"/>
                </a:moveTo>
                <a:cubicBezTo>
                  <a:pt x="365476" y="47789"/>
                  <a:pt x="359918" y="44137"/>
                  <a:pt x="351660" y="44931"/>
                </a:cubicBezTo>
                <a:cubicBezTo>
                  <a:pt x="358013" y="50012"/>
                  <a:pt x="363888" y="51759"/>
                  <a:pt x="370876" y="50806"/>
                </a:cubicBezTo>
                <a:close/>
              </a:path>
            </a:pathLst>
          </a:custGeom>
          <a:solidFill>
            <a:schemeClr val="accent6"/>
          </a:solidFill>
          <a:ln w="15840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13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13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ComponentBackground4"/>
          <p:cNvSpPr/>
          <p:nvPr>
            <p:custDataLst>
              <p:tags r:id="rId22"/>
            </p:custDataLst>
          </p:nvPr>
        </p:nvSpPr>
        <p:spPr>
          <a:xfrm>
            <a:off x="495300" y="3093085"/>
            <a:ext cx="2332355" cy="1685925"/>
          </a:xfrm>
          <a:custGeom>
            <a:avLst/>
            <a:gdLst>
              <a:gd name="connsiteX0" fmla="*/ 1267085 w 3109667"/>
              <a:gd name="connsiteY0" fmla="*/ 2061024 h 2247507"/>
              <a:gd name="connsiteX1" fmla="*/ 1242872 w 3109667"/>
              <a:gd name="connsiteY1" fmla="*/ 2070366 h 2247507"/>
              <a:gd name="connsiteX2" fmla="*/ 1299747 w 3109667"/>
              <a:gd name="connsiteY2" fmla="*/ 2183217 h 2247507"/>
              <a:gd name="connsiteX3" fmla="*/ 1337944 w 3109667"/>
              <a:gd name="connsiteY3" fmla="*/ 2182218 h 2247507"/>
              <a:gd name="connsiteX4" fmla="*/ 1290513 w 3109667"/>
              <a:gd name="connsiteY4" fmla="*/ 2064540 h 2247507"/>
              <a:gd name="connsiteX5" fmla="*/ 1267085 w 3109667"/>
              <a:gd name="connsiteY5" fmla="*/ 2061024 h 2247507"/>
              <a:gd name="connsiteX6" fmla="*/ 1177765 w 3109667"/>
              <a:gd name="connsiteY6" fmla="*/ 2059903 h 2247507"/>
              <a:gd name="connsiteX7" fmla="*/ 1139194 w 3109667"/>
              <a:gd name="connsiteY7" fmla="*/ 2061545 h 2247507"/>
              <a:gd name="connsiteX8" fmla="*/ 1176761 w 3109667"/>
              <a:gd name="connsiteY8" fmla="*/ 2163577 h 2247507"/>
              <a:gd name="connsiteX9" fmla="*/ 1241612 w 3109667"/>
              <a:gd name="connsiteY9" fmla="*/ 2183883 h 2247507"/>
              <a:gd name="connsiteX10" fmla="*/ 1216427 w 3109667"/>
              <a:gd name="connsiteY10" fmla="*/ 2097330 h 2247507"/>
              <a:gd name="connsiteX11" fmla="*/ 1177765 w 3109667"/>
              <a:gd name="connsiteY11" fmla="*/ 2059903 h 2247507"/>
              <a:gd name="connsiteX12" fmla="*/ 859643 w 3109667"/>
              <a:gd name="connsiteY12" fmla="*/ 2045898 h 2247507"/>
              <a:gd name="connsiteX13" fmla="*/ 848519 w 3109667"/>
              <a:gd name="connsiteY13" fmla="*/ 2051058 h 2247507"/>
              <a:gd name="connsiteX14" fmla="*/ 907913 w 3109667"/>
              <a:gd name="connsiteY14" fmla="*/ 2181386 h 2247507"/>
              <a:gd name="connsiteX15" fmla="*/ 908124 w 3109667"/>
              <a:gd name="connsiteY15" fmla="*/ 2181386 h 2247507"/>
              <a:gd name="connsiteX16" fmla="*/ 1131428 w 3109667"/>
              <a:gd name="connsiteY16" fmla="*/ 2188210 h 2247507"/>
              <a:gd name="connsiteX17" fmla="*/ 1109392 w 3109667"/>
              <a:gd name="connsiteY17" fmla="*/ 2116472 h 2247507"/>
              <a:gd name="connsiteX18" fmla="*/ 1077491 w 3109667"/>
              <a:gd name="connsiteY18" fmla="*/ 2053721 h 2247507"/>
              <a:gd name="connsiteX19" fmla="*/ 859643 w 3109667"/>
              <a:gd name="connsiteY19" fmla="*/ 2045898 h 2247507"/>
              <a:gd name="connsiteX20" fmla="*/ 799383 w 3109667"/>
              <a:gd name="connsiteY20" fmla="*/ 2038408 h 2247507"/>
              <a:gd name="connsiteX21" fmla="*/ 767928 w 3109667"/>
              <a:gd name="connsiteY21" fmla="*/ 2041737 h 2247507"/>
              <a:gd name="connsiteX22" fmla="*/ 842014 w 3109667"/>
              <a:gd name="connsiteY22" fmla="*/ 2174561 h 2247507"/>
              <a:gd name="connsiteX23" fmla="*/ 814939 w 3109667"/>
              <a:gd name="connsiteY23" fmla="*/ 2052556 h 2247507"/>
              <a:gd name="connsiteX24" fmla="*/ 799383 w 3109667"/>
              <a:gd name="connsiteY24" fmla="*/ 2038408 h 2247507"/>
              <a:gd name="connsiteX25" fmla="*/ 702422 w 3109667"/>
              <a:gd name="connsiteY25" fmla="*/ 2027818 h 2247507"/>
              <a:gd name="connsiteX26" fmla="*/ 673695 w 3109667"/>
              <a:gd name="connsiteY26" fmla="*/ 2033581 h 2247507"/>
              <a:gd name="connsiteX27" fmla="*/ 763521 w 3109667"/>
              <a:gd name="connsiteY27" fmla="*/ 2172231 h 2247507"/>
              <a:gd name="connsiteX28" fmla="*/ 763731 w 3109667"/>
              <a:gd name="connsiteY28" fmla="*/ 2172231 h 2247507"/>
              <a:gd name="connsiteX29" fmla="*/ 721546 w 3109667"/>
              <a:gd name="connsiteY29" fmla="*/ 2039407 h 2247507"/>
              <a:gd name="connsiteX30" fmla="*/ 702422 w 3109667"/>
              <a:gd name="connsiteY30" fmla="*/ 2027818 h 2247507"/>
              <a:gd name="connsiteX31" fmla="*/ 1922441 w 3109667"/>
              <a:gd name="connsiteY31" fmla="*/ 2024093 h 2247507"/>
              <a:gd name="connsiteX32" fmla="*/ 1335846 w 3109667"/>
              <a:gd name="connsiteY32" fmla="*/ 2061710 h 2247507"/>
              <a:gd name="connsiteX33" fmla="*/ 1388313 w 3109667"/>
              <a:gd name="connsiteY33" fmla="*/ 2187378 h 2247507"/>
              <a:gd name="connsiteX34" fmla="*/ 1388313 w 3109667"/>
              <a:gd name="connsiteY34" fmla="*/ 2187545 h 2247507"/>
              <a:gd name="connsiteX35" fmla="*/ 1972180 w 3109667"/>
              <a:gd name="connsiteY35" fmla="*/ 2146765 h 2247507"/>
              <a:gd name="connsiteX36" fmla="*/ 1922441 w 3109667"/>
              <a:gd name="connsiteY36" fmla="*/ 2024093 h 2247507"/>
              <a:gd name="connsiteX37" fmla="*/ 1982254 w 3109667"/>
              <a:gd name="connsiteY37" fmla="*/ 2021264 h 2247507"/>
              <a:gd name="connsiteX38" fmla="*/ 2015414 w 3109667"/>
              <a:gd name="connsiteY38" fmla="*/ 2143103 h 2247507"/>
              <a:gd name="connsiteX39" fmla="*/ 1982254 w 3109667"/>
              <a:gd name="connsiteY39" fmla="*/ 2021264 h 2247507"/>
              <a:gd name="connsiteX40" fmla="*/ 2045636 w 3109667"/>
              <a:gd name="connsiteY40" fmla="*/ 2011111 h 2247507"/>
              <a:gd name="connsiteX41" fmla="*/ 2078166 w 3109667"/>
              <a:gd name="connsiteY41" fmla="*/ 2129787 h 2247507"/>
              <a:gd name="connsiteX42" fmla="*/ 2107758 w 3109667"/>
              <a:gd name="connsiteY42" fmla="*/ 2125294 h 2247507"/>
              <a:gd name="connsiteX43" fmla="*/ 2045636 w 3109667"/>
              <a:gd name="connsiteY43" fmla="*/ 2011111 h 2247507"/>
              <a:gd name="connsiteX44" fmla="*/ 665288 w 3109667"/>
              <a:gd name="connsiteY44" fmla="*/ 1920719 h 2247507"/>
              <a:gd name="connsiteX45" fmla="*/ 665288 w 3109667"/>
              <a:gd name="connsiteY45" fmla="*/ 1920886 h 2247507"/>
              <a:gd name="connsiteX46" fmla="*/ 665149 w 3109667"/>
              <a:gd name="connsiteY46" fmla="*/ 1920798 h 2247507"/>
              <a:gd name="connsiteX47" fmla="*/ 278504 w 3109667"/>
              <a:gd name="connsiteY47" fmla="*/ 1920563 h 2247507"/>
              <a:gd name="connsiteX48" fmla="*/ 278294 w 3109667"/>
              <a:gd name="connsiteY48" fmla="*/ 1920730 h 2247507"/>
              <a:gd name="connsiteX49" fmla="*/ 278326 w 3109667"/>
              <a:gd name="connsiteY49" fmla="*/ 1920745 h 2247507"/>
              <a:gd name="connsiteX50" fmla="*/ 268220 w 3109667"/>
              <a:gd name="connsiteY50" fmla="*/ 1931050 h 2247507"/>
              <a:gd name="connsiteX51" fmla="*/ 347972 w 3109667"/>
              <a:gd name="connsiteY51" fmla="*/ 2037077 h 2247507"/>
              <a:gd name="connsiteX52" fmla="*/ 528043 w 3109667"/>
              <a:gd name="connsiteY52" fmla="*/ 2147264 h 2247507"/>
              <a:gd name="connsiteX53" fmla="*/ 690485 w 3109667"/>
              <a:gd name="connsiteY53" fmla="*/ 2168737 h 2247507"/>
              <a:gd name="connsiteX54" fmla="*/ 626054 w 3109667"/>
              <a:gd name="connsiteY54" fmla="*/ 2018601 h 2247507"/>
              <a:gd name="connsiteX55" fmla="*/ 359636 w 3109667"/>
              <a:gd name="connsiteY55" fmla="*/ 1957720 h 2247507"/>
              <a:gd name="connsiteX56" fmla="*/ 278326 w 3109667"/>
              <a:gd name="connsiteY56" fmla="*/ 1920745 h 2247507"/>
              <a:gd name="connsiteX57" fmla="*/ 2662034 w 3109667"/>
              <a:gd name="connsiteY57" fmla="*/ 1900590 h 2247507"/>
              <a:gd name="connsiteX58" fmla="*/ 2102931 w 3109667"/>
              <a:gd name="connsiteY58" fmla="*/ 2003121 h 2247507"/>
              <a:gd name="connsiteX59" fmla="*/ 2148683 w 3109667"/>
              <a:gd name="connsiteY59" fmla="*/ 2129954 h 2247507"/>
              <a:gd name="connsiteX60" fmla="*/ 2148893 w 3109667"/>
              <a:gd name="connsiteY60" fmla="*/ 2129787 h 2247507"/>
              <a:gd name="connsiteX61" fmla="*/ 2722897 w 3109667"/>
              <a:gd name="connsiteY61" fmla="*/ 2034080 h 2247507"/>
              <a:gd name="connsiteX62" fmla="*/ 2662034 w 3109667"/>
              <a:gd name="connsiteY62" fmla="*/ 1900590 h 2247507"/>
              <a:gd name="connsiteX63" fmla="*/ 2694983 w 3109667"/>
              <a:gd name="connsiteY63" fmla="*/ 1886275 h 2247507"/>
              <a:gd name="connsiteX64" fmla="*/ 2764452 w 3109667"/>
              <a:gd name="connsiteY64" fmla="*/ 2034413 h 2247507"/>
              <a:gd name="connsiteX65" fmla="*/ 2694983 w 3109667"/>
              <a:gd name="connsiteY65" fmla="*/ 1886275 h 2247507"/>
              <a:gd name="connsiteX66" fmla="*/ 2771220 w 3109667"/>
              <a:gd name="connsiteY66" fmla="*/ 1870983 h 2247507"/>
              <a:gd name="connsiteX67" fmla="*/ 2756896 w 3109667"/>
              <a:gd name="connsiteY67" fmla="*/ 1878120 h 2247507"/>
              <a:gd name="connsiteX68" fmla="*/ 2816500 w 3109667"/>
              <a:gd name="connsiteY68" fmla="*/ 2010445 h 2247507"/>
              <a:gd name="connsiteX69" fmla="*/ 2816500 w 3109667"/>
              <a:gd name="connsiteY69" fmla="*/ 2010612 h 2247507"/>
              <a:gd name="connsiteX70" fmla="*/ 2834549 w 3109667"/>
              <a:gd name="connsiteY70" fmla="*/ 2006451 h 2247507"/>
              <a:gd name="connsiteX71" fmla="*/ 2781451 w 3109667"/>
              <a:gd name="connsiteY71" fmla="*/ 1873459 h 2247507"/>
              <a:gd name="connsiteX72" fmla="*/ 2771220 w 3109667"/>
              <a:gd name="connsiteY72" fmla="*/ 1870983 h 2247507"/>
              <a:gd name="connsiteX73" fmla="*/ 2846092 w 3109667"/>
              <a:gd name="connsiteY73" fmla="*/ 1840503 h 2247507"/>
              <a:gd name="connsiteX74" fmla="*/ 2828096 w 3109667"/>
              <a:gd name="connsiteY74" fmla="*/ 1845871 h 2247507"/>
              <a:gd name="connsiteX75" fmla="*/ 2812985 w 3109667"/>
              <a:gd name="connsiteY75" fmla="*/ 1859929 h 2247507"/>
              <a:gd name="connsiteX76" fmla="*/ 2812933 w 3109667"/>
              <a:gd name="connsiteY76" fmla="*/ 1859811 h 2247507"/>
              <a:gd name="connsiteX77" fmla="*/ 2812933 w 3109667"/>
              <a:gd name="connsiteY77" fmla="*/ 1859977 h 2247507"/>
              <a:gd name="connsiteX78" fmla="*/ 2812985 w 3109667"/>
              <a:gd name="connsiteY78" fmla="*/ 1859929 h 2247507"/>
              <a:gd name="connsiteX79" fmla="*/ 2869388 w 3109667"/>
              <a:gd name="connsiteY79" fmla="*/ 1986810 h 2247507"/>
              <a:gd name="connsiteX80" fmla="*/ 2909684 w 3109667"/>
              <a:gd name="connsiteY80" fmla="*/ 1957182 h 2247507"/>
              <a:gd name="connsiteX81" fmla="*/ 2857845 w 3109667"/>
              <a:gd name="connsiteY81" fmla="*/ 1845828 h 2247507"/>
              <a:gd name="connsiteX82" fmla="*/ 2846092 w 3109667"/>
              <a:gd name="connsiteY82" fmla="*/ 1840503 h 2247507"/>
              <a:gd name="connsiteX83" fmla="*/ 3025323 w 3109667"/>
              <a:gd name="connsiteY83" fmla="*/ 1591331 h 2247507"/>
              <a:gd name="connsiteX84" fmla="*/ 2879462 w 3109667"/>
              <a:gd name="connsiteY84" fmla="*/ 1820029 h 2247507"/>
              <a:gd name="connsiteX85" fmla="*/ 2914458 w 3109667"/>
              <a:gd name="connsiteY85" fmla="*/ 1886962 h 2247507"/>
              <a:gd name="connsiteX86" fmla="*/ 2947197 w 3109667"/>
              <a:gd name="connsiteY86" fmla="*/ 1949423 h 2247507"/>
              <a:gd name="connsiteX87" fmla="*/ 2947042 w 3109667"/>
              <a:gd name="connsiteY87" fmla="*/ 1949526 h 2247507"/>
              <a:gd name="connsiteX88" fmla="*/ 2947250 w 3109667"/>
              <a:gd name="connsiteY88" fmla="*/ 1949526 h 2247507"/>
              <a:gd name="connsiteX89" fmla="*/ 2947197 w 3109667"/>
              <a:gd name="connsiteY89" fmla="*/ 1949423 h 2247507"/>
              <a:gd name="connsiteX90" fmla="*/ 2978132 w 3109667"/>
              <a:gd name="connsiteY90" fmla="*/ 1928926 h 2247507"/>
              <a:gd name="connsiteX91" fmla="*/ 3025323 w 3109667"/>
              <a:gd name="connsiteY91" fmla="*/ 1591331 h 2247507"/>
              <a:gd name="connsiteX92" fmla="*/ 145853 w 3109667"/>
              <a:gd name="connsiteY92" fmla="*/ 1249938 h 2247507"/>
              <a:gd name="connsiteX93" fmla="*/ 167680 w 3109667"/>
              <a:gd name="connsiteY93" fmla="*/ 1271076 h 2247507"/>
              <a:gd name="connsiteX94" fmla="*/ 193703 w 3109667"/>
              <a:gd name="connsiteY94" fmla="*/ 1442017 h 2247507"/>
              <a:gd name="connsiteX95" fmla="*/ 235469 w 3109667"/>
              <a:gd name="connsiteY95" fmla="*/ 1652572 h 2247507"/>
              <a:gd name="connsiteX96" fmla="*/ 513550 w 3109667"/>
              <a:gd name="connsiteY96" fmla="*/ 1871783 h 2247507"/>
              <a:gd name="connsiteX97" fmla="*/ 613451 w 3109667"/>
              <a:gd name="connsiteY97" fmla="*/ 1897250 h 2247507"/>
              <a:gd name="connsiteX98" fmla="*/ 640943 w 3109667"/>
              <a:gd name="connsiteY98" fmla="*/ 1905385 h 2247507"/>
              <a:gd name="connsiteX99" fmla="*/ 665149 w 3109667"/>
              <a:gd name="connsiteY99" fmla="*/ 1920798 h 2247507"/>
              <a:gd name="connsiteX100" fmla="*/ 641914 w 3109667"/>
              <a:gd name="connsiteY100" fmla="*/ 1933869 h 2247507"/>
              <a:gd name="connsiteX101" fmla="*/ 619327 w 3109667"/>
              <a:gd name="connsiteY101" fmla="*/ 1933036 h 2247507"/>
              <a:gd name="connsiteX102" fmla="*/ 334949 w 3109667"/>
              <a:gd name="connsiteY102" fmla="*/ 1843821 h 2247507"/>
              <a:gd name="connsiteX103" fmla="*/ 167259 w 3109667"/>
              <a:gd name="connsiteY103" fmla="*/ 1604803 h 2247507"/>
              <a:gd name="connsiteX104" fmla="*/ 136828 w 3109667"/>
              <a:gd name="connsiteY104" fmla="*/ 1282228 h 2247507"/>
              <a:gd name="connsiteX105" fmla="*/ 145853 w 3109667"/>
              <a:gd name="connsiteY105" fmla="*/ 1249938 h 2247507"/>
              <a:gd name="connsiteX106" fmla="*/ 2903667 w 3109667"/>
              <a:gd name="connsiteY106" fmla="*/ 1099172 h 2247507"/>
              <a:gd name="connsiteX107" fmla="*/ 2927081 w 3109667"/>
              <a:gd name="connsiteY107" fmla="*/ 1126018 h 2247507"/>
              <a:gd name="connsiteX108" fmla="*/ 2943167 w 3109667"/>
              <a:gd name="connsiteY108" fmla="*/ 1215993 h 2247507"/>
              <a:gd name="connsiteX109" fmla="*/ 2922179 w 3109667"/>
              <a:gd name="connsiteY109" fmla="*/ 1232970 h 2247507"/>
              <a:gd name="connsiteX110" fmla="*/ 2894265 w 3109667"/>
              <a:gd name="connsiteY110" fmla="*/ 1215993 h 2247507"/>
              <a:gd name="connsiteX111" fmla="*/ 2890566 w 3109667"/>
              <a:gd name="connsiteY111" fmla="*/ 1157549 h 2247507"/>
              <a:gd name="connsiteX112" fmla="*/ 2903499 w 3109667"/>
              <a:gd name="connsiteY112" fmla="*/ 1098980 h 2247507"/>
              <a:gd name="connsiteX113" fmla="*/ 2903710 w 3109667"/>
              <a:gd name="connsiteY113" fmla="*/ 1098980 h 2247507"/>
              <a:gd name="connsiteX114" fmla="*/ 2903667 w 3109667"/>
              <a:gd name="connsiteY114" fmla="*/ 1099172 h 2247507"/>
              <a:gd name="connsiteX115" fmla="*/ 2569306 w 3109667"/>
              <a:gd name="connsiteY115" fmla="*/ 173118 h 2247507"/>
              <a:gd name="connsiteX116" fmla="*/ 2603070 w 3109667"/>
              <a:gd name="connsiteY116" fmla="*/ 181024 h 2247507"/>
              <a:gd name="connsiteX117" fmla="*/ 2824276 w 3109667"/>
              <a:gd name="connsiteY117" fmla="*/ 368277 h 2247507"/>
              <a:gd name="connsiteX118" fmla="*/ 2906337 w 3109667"/>
              <a:gd name="connsiteY118" fmla="*/ 752270 h 2247507"/>
              <a:gd name="connsiteX119" fmla="*/ 2932361 w 3109667"/>
              <a:gd name="connsiteY119" fmla="*/ 970150 h 2247507"/>
              <a:gd name="connsiteX120" fmla="*/ 2924595 w 3109667"/>
              <a:gd name="connsiteY120" fmla="*/ 1019752 h 2247507"/>
              <a:gd name="connsiteX121" fmla="*/ 2899410 w 3109667"/>
              <a:gd name="connsiteY121" fmla="*/ 994618 h 2247507"/>
              <a:gd name="connsiteX122" fmla="*/ 2855756 w 3109667"/>
              <a:gd name="connsiteY122" fmla="*/ 762757 h 2247507"/>
              <a:gd name="connsiteX123" fmla="*/ 2769080 w 3109667"/>
              <a:gd name="connsiteY123" fmla="*/ 405062 h 2247507"/>
              <a:gd name="connsiteX124" fmla="*/ 2566552 w 3109667"/>
              <a:gd name="connsiteY124" fmla="*/ 209653 h 2247507"/>
              <a:gd name="connsiteX125" fmla="*/ 2534441 w 3109667"/>
              <a:gd name="connsiteY125" fmla="*/ 181690 h 2247507"/>
              <a:gd name="connsiteX126" fmla="*/ 2569306 w 3109667"/>
              <a:gd name="connsiteY126" fmla="*/ 173118 h 2247507"/>
              <a:gd name="connsiteX127" fmla="*/ 1842059 w 3109667"/>
              <a:gd name="connsiteY127" fmla="*/ 51528 h 2247507"/>
              <a:gd name="connsiteX128" fmla="*/ 1842059 w 3109667"/>
              <a:gd name="connsiteY128" fmla="*/ 51860 h 2247507"/>
              <a:gd name="connsiteX129" fmla="*/ 1295550 w 3109667"/>
              <a:gd name="connsiteY129" fmla="*/ 80323 h 2247507"/>
              <a:gd name="connsiteX130" fmla="*/ 716090 w 3109667"/>
              <a:gd name="connsiteY130" fmla="*/ 147568 h 2247507"/>
              <a:gd name="connsiteX131" fmla="*/ 262764 w 3109667"/>
              <a:gd name="connsiteY131" fmla="*/ 268741 h 2247507"/>
              <a:gd name="connsiteX132" fmla="*/ 141666 w 3109667"/>
              <a:gd name="connsiteY132" fmla="*/ 402233 h 2247507"/>
              <a:gd name="connsiteX133" fmla="*/ 91926 w 3109667"/>
              <a:gd name="connsiteY133" fmla="*/ 760260 h 2247507"/>
              <a:gd name="connsiteX134" fmla="*/ 101161 w 3109667"/>
              <a:gd name="connsiteY134" fmla="*/ 1355475 h 2247507"/>
              <a:gd name="connsiteX135" fmla="*/ 163074 w 3109667"/>
              <a:gd name="connsiteY135" fmla="*/ 1684874 h 2247507"/>
              <a:gd name="connsiteX136" fmla="*/ 444304 w 3109667"/>
              <a:gd name="connsiteY136" fmla="*/ 1924059 h 2247507"/>
              <a:gd name="connsiteX137" fmla="*/ 838235 w 3109667"/>
              <a:gd name="connsiteY137" fmla="*/ 1982648 h 2247507"/>
              <a:gd name="connsiteX138" fmla="*/ 1450226 w 3109667"/>
              <a:gd name="connsiteY138" fmla="*/ 2000625 h 2247507"/>
              <a:gd name="connsiteX139" fmla="*/ 1870182 w 3109667"/>
              <a:gd name="connsiteY139" fmla="*/ 1973993 h 2247507"/>
              <a:gd name="connsiteX140" fmla="*/ 2247114 w 3109667"/>
              <a:gd name="connsiteY140" fmla="*/ 1925723 h 2247507"/>
              <a:gd name="connsiteX141" fmla="*/ 2700230 w 3109667"/>
              <a:gd name="connsiteY141" fmla="*/ 1838505 h 2247507"/>
              <a:gd name="connsiteX142" fmla="*/ 2894783 w 3109667"/>
              <a:gd name="connsiteY142" fmla="*/ 1724323 h 2247507"/>
              <a:gd name="connsiteX143" fmla="*/ 3006645 w 3109667"/>
              <a:gd name="connsiteY143" fmla="*/ 1404411 h 2247507"/>
              <a:gd name="connsiteX144" fmla="*/ 2993632 w 3109667"/>
              <a:gd name="connsiteY144" fmla="*/ 1039225 h 2247507"/>
              <a:gd name="connsiteX145" fmla="*/ 2957535 w 3109667"/>
              <a:gd name="connsiteY145" fmla="*/ 758596 h 2247507"/>
              <a:gd name="connsiteX146" fmla="*/ 2900450 w 3109667"/>
              <a:gd name="connsiteY146" fmla="*/ 422372 h 2247507"/>
              <a:gd name="connsiteX147" fmla="*/ 2854487 w 3109667"/>
              <a:gd name="connsiteY147" fmla="*/ 303196 h 2247507"/>
              <a:gd name="connsiteX148" fmla="*/ 2560874 w 3109667"/>
              <a:gd name="connsiteY148" fmla="*/ 105457 h 2247507"/>
              <a:gd name="connsiteX149" fmla="*/ 2308397 w 3109667"/>
              <a:gd name="connsiteY149" fmla="*/ 70336 h 2247507"/>
              <a:gd name="connsiteX150" fmla="*/ 1842059 w 3109667"/>
              <a:gd name="connsiteY150" fmla="*/ 51528 h 2247507"/>
              <a:gd name="connsiteX151" fmla="*/ 1925379 w 3109667"/>
              <a:gd name="connsiteY151" fmla="*/ 1094 h 2247507"/>
              <a:gd name="connsiteX152" fmla="*/ 2293706 w 3109667"/>
              <a:gd name="connsiteY152" fmla="*/ 19570 h 2247507"/>
              <a:gd name="connsiteX153" fmla="*/ 2752068 w 3109667"/>
              <a:gd name="connsiteY153" fmla="*/ 122435 h 2247507"/>
              <a:gd name="connsiteX154" fmla="*/ 2908424 w 3109667"/>
              <a:gd name="connsiteY154" fmla="*/ 277064 h 2247507"/>
              <a:gd name="connsiteX155" fmla="*/ 2996362 w 3109667"/>
              <a:gd name="connsiteY155" fmla="*/ 645412 h 2247507"/>
              <a:gd name="connsiteX156" fmla="*/ 3059323 w 3109667"/>
              <a:gd name="connsiteY156" fmla="*/ 1070684 h 2247507"/>
              <a:gd name="connsiteX157" fmla="*/ 3065829 w 3109667"/>
              <a:gd name="connsiteY157" fmla="*/ 1211665 h 2247507"/>
              <a:gd name="connsiteX158" fmla="*/ 3100039 w 3109667"/>
              <a:gd name="connsiteY158" fmla="*/ 1565531 h 2247507"/>
              <a:gd name="connsiteX159" fmla="*/ 3094162 w 3109667"/>
              <a:gd name="connsiteY159" fmla="*/ 1851821 h 2247507"/>
              <a:gd name="connsiteX160" fmla="*/ 2941375 w 3109667"/>
              <a:gd name="connsiteY160" fmla="*/ 2031418 h 2247507"/>
              <a:gd name="connsiteX161" fmla="*/ 2671478 w 3109667"/>
              <a:gd name="connsiteY161" fmla="*/ 2112144 h 2247507"/>
              <a:gd name="connsiteX162" fmla="*/ 1952452 w 3109667"/>
              <a:gd name="connsiteY162" fmla="*/ 2213844 h 2247507"/>
              <a:gd name="connsiteX163" fmla="*/ 1248747 w 3109667"/>
              <a:gd name="connsiteY163" fmla="*/ 2247466 h 2247507"/>
              <a:gd name="connsiteX164" fmla="*/ 1249168 w 3109667"/>
              <a:gd name="connsiteY164" fmla="*/ 2247300 h 2247507"/>
              <a:gd name="connsiteX165" fmla="*/ 821025 w 3109667"/>
              <a:gd name="connsiteY165" fmla="*/ 2235148 h 2247507"/>
              <a:gd name="connsiteX166" fmla="*/ 474315 w 3109667"/>
              <a:gd name="connsiteY166" fmla="*/ 2179888 h 2247507"/>
              <a:gd name="connsiteX167" fmla="*/ 325936 w 3109667"/>
              <a:gd name="connsiteY167" fmla="*/ 2080853 h 2247507"/>
              <a:gd name="connsiteX168" fmla="*/ 97383 w 3109667"/>
              <a:gd name="connsiteY168" fmla="*/ 1708010 h 2247507"/>
              <a:gd name="connsiteX169" fmla="*/ 34842 w 3109667"/>
              <a:gd name="connsiteY169" fmla="*/ 1441529 h 2247507"/>
              <a:gd name="connsiteX170" fmla="*/ 212 w 3109667"/>
              <a:gd name="connsiteY170" fmla="*/ 1092821 h 2247507"/>
              <a:gd name="connsiteX171" fmla="*/ 24977 w 3109667"/>
              <a:gd name="connsiteY171" fmla="*/ 675705 h 2247507"/>
              <a:gd name="connsiteX172" fmla="*/ 77865 w 3109667"/>
              <a:gd name="connsiteY172" fmla="*/ 365447 h 2247507"/>
              <a:gd name="connsiteX173" fmla="*/ 205468 w 3109667"/>
              <a:gd name="connsiteY173" fmla="*/ 227796 h 2247507"/>
              <a:gd name="connsiteX174" fmla="*/ 528882 w 3109667"/>
              <a:gd name="connsiteY174" fmla="*/ 127760 h 2247507"/>
              <a:gd name="connsiteX175" fmla="*/ 817669 w 3109667"/>
              <a:gd name="connsiteY175" fmla="*/ 76495 h 2247507"/>
              <a:gd name="connsiteX176" fmla="*/ 1130799 w 3109667"/>
              <a:gd name="connsiteY176" fmla="*/ 42539 h 2247507"/>
              <a:gd name="connsiteX177" fmla="*/ 1451275 w 3109667"/>
              <a:gd name="connsiteY177" fmla="*/ 12080 h 2247507"/>
              <a:gd name="connsiteX178" fmla="*/ 1925379 w 3109667"/>
              <a:gd name="connsiteY178" fmla="*/ 1094 h 224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3109667" h="2247507">
                <a:moveTo>
                  <a:pt x="1267085" y="2061024"/>
                </a:moveTo>
                <a:cubicBezTo>
                  <a:pt x="1259346" y="2061586"/>
                  <a:pt x="1251476" y="2064291"/>
                  <a:pt x="1242872" y="2070366"/>
                </a:cubicBezTo>
                <a:cubicBezTo>
                  <a:pt x="1255883" y="2108648"/>
                  <a:pt x="1270155" y="2148263"/>
                  <a:pt x="1299747" y="2183217"/>
                </a:cubicBezTo>
                <a:cubicBezTo>
                  <a:pt x="1306043" y="2190707"/>
                  <a:pt x="1318846" y="2190375"/>
                  <a:pt x="1337944" y="2182218"/>
                </a:cubicBezTo>
                <a:cubicBezTo>
                  <a:pt x="1324511" y="2141939"/>
                  <a:pt x="1316956" y="2100659"/>
                  <a:pt x="1290513" y="2064540"/>
                </a:cubicBezTo>
                <a:cubicBezTo>
                  <a:pt x="1282433" y="2062043"/>
                  <a:pt x="1274824" y="2060462"/>
                  <a:pt x="1267085" y="2061024"/>
                </a:cubicBezTo>
                <a:close/>
                <a:moveTo>
                  <a:pt x="1177765" y="2059903"/>
                </a:moveTo>
                <a:cubicBezTo>
                  <a:pt x="1168117" y="2059849"/>
                  <a:pt x="1155616" y="2060587"/>
                  <a:pt x="1139194" y="2061545"/>
                </a:cubicBezTo>
                <a:cubicBezTo>
                  <a:pt x="1143812" y="2099661"/>
                  <a:pt x="1166057" y="2130287"/>
                  <a:pt x="1176761" y="2163577"/>
                </a:cubicBezTo>
                <a:cubicBezTo>
                  <a:pt x="1185576" y="2190874"/>
                  <a:pt x="1211181" y="2195368"/>
                  <a:pt x="1241612" y="2183883"/>
                </a:cubicBezTo>
                <a:cubicBezTo>
                  <a:pt x="1251266" y="2150427"/>
                  <a:pt x="1222513" y="2126126"/>
                  <a:pt x="1216427" y="2097330"/>
                </a:cubicBezTo>
                <a:cubicBezTo>
                  <a:pt x="1209974" y="2067370"/>
                  <a:pt x="1206708" y="2060067"/>
                  <a:pt x="1177765" y="2059903"/>
                </a:cubicBezTo>
                <a:close/>
                <a:moveTo>
                  <a:pt x="859643" y="2045898"/>
                </a:moveTo>
                <a:cubicBezTo>
                  <a:pt x="857754" y="2045898"/>
                  <a:pt x="855864" y="2047562"/>
                  <a:pt x="848519" y="2051058"/>
                </a:cubicBezTo>
                <a:cubicBezTo>
                  <a:pt x="866778" y="2093668"/>
                  <a:pt x="878531" y="2139109"/>
                  <a:pt x="907913" y="2181386"/>
                </a:cubicBezTo>
                <a:lnTo>
                  <a:pt x="908124" y="2181386"/>
                </a:lnTo>
                <a:cubicBezTo>
                  <a:pt x="981579" y="2192538"/>
                  <a:pt x="1054615" y="2190874"/>
                  <a:pt x="1131428" y="2188210"/>
                </a:cubicBezTo>
                <a:cubicBezTo>
                  <a:pt x="1122823" y="2159581"/>
                  <a:pt x="1116947" y="2137943"/>
                  <a:pt x="1109392" y="2116472"/>
                </a:cubicBezTo>
                <a:cubicBezTo>
                  <a:pt x="1101836" y="2095001"/>
                  <a:pt x="1093231" y="2073695"/>
                  <a:pt x="1077491" y="2053721"/>
                </a:cubicBezTo>
                <a:cubicBezTo>
                  <a:pt x="1003825" y="2051058"/>
                  <a:pt x="931838" y="2048395"/>
                  <a:pt x="859643" y="2045898"/>
                </a:cubicBezTo>
                <a:close/>
                <a:moveTo>
                  <a:pt x="799383" y="2038408"/>
                </a:moveTo>
                <a:cubicBezTo>
                  <a:pt x="791067" y="2036660"/>
                  <a:pt x="780101" y="2037825"/>
                  <a:pt x="767928" y="2041737"/>
                </a:cubicBezTo>
                <a:cubicBezTo>
                  <a:pt x="779051" y="2091006"/>
                  <a:pt x="806965" y="2133782"/>
                  <a:pt x="842014" y="2174561"/>
                </a:cubicBezTo>
                <a:cubicBezTo>
                  <a:pt x="847680" y="2131285"/>
                  <a:pt x="823124" y="2093169"/>
                  <a:pt x="814939" y="2052556"/>
                </a:cubicBezTo>
                <a:cubicBezTo>
                  <a:pt x="813365" y="2044816"/>
                  <a:pt x="807699" y="2040156"/>
                  <a:pt x="799383" y="2038408"/>
                </a:cubicBezTo>
                <a:close/>
                <a:moveTo>
                  <a:pt x="702422" y="2027818"/>
                </a:moveTo>
                <a:cubicBezTo>
                  <a:pt x="694000" y="2027298"/>
                  <a:pt x="683979" y="2029670"/>
                  <a:pt x="673695" y="2033581"/>
                </a:cubicBezTo>
                <a:cubicBezTo>
                  <a:pt x="695731" y="2083016"/>
                  <a:pt x="712941" y="2133450"/>
                  <a:pt x="763521" y="2172231"/>
                </a:cubicBezTo>
                <a:lnTo>
                  <a:pt x="763731" y="2172231"/>
                </a:lnTo>
                <a:cubicBezTo>
                  <a:pt x="766669" y="2124129"/>
                  <a:pt x="743163" y="2081850"/>
                  <a:pt x="721546" y="2039407"/>
                </a:cubicBezTo>
                <a:cubicBezTo>
                  <a:pt x="717664" y="2031750"/>
                  <a:pt x="710843" y="2028338"/>
                  <a:pt x="702422" y="2027818"/>
                </a:cubicBezTo>
                <a:close/>
                <a:moveTo>
                  <a:pt x="1922441" y="2024093"/>
                </a:moveTo>
                <a:cubicBezTo>
                  <a:pt x="1732506" y="2052390"/>
                  <a:pt x="1535854" y="2051723"/>
                  <a:pt x="1335846" y="2061710"/>
                </a:cubicBezTo>
                <a:cubicBezTo>
                  <a:pt x="1346339" y="2106652"/>
                  <a:pt x="1368584" y="2142271"/>
                  <a:pt x="1388313" y="2187378"/>
                </a:cubicBezTo>
                <a:lnTo>
                  <a:pt x="1388313" y="2187545"/>
                </a:lnTo>
                <a:cubicBezTo>
                  <a:pt x="1583495" y="2178223"/>
                  <a:pt x="1776579" y="2174895"/>
                  <a:pt x="1972180" y="2146765"/>
                </a:cubicBezTo>
                <a:cubicBezTo>
                  <a:pt x="1951403" y="2106485"/>
                  <a:pt x="1960637" y="2063708"/>
                  <a:pt x="1922441" y="2024093"/>
                </a:cubicBezTo>
                <a:close/>
                <a:moveTo>
                  <a:pt x="1982254" y="2021264"/>
                </a:moveTo>
                <a:cubicBezTo>
                  <a:pt x="1975958" y="2065539"/>
                  <a:pt x="2007649" y="2101158"/>
                  <a:pt x="2015414" y="2143103"/>
                </a:cubicBezTo>
                <a:cubicBezTo>
                  <a:pt x="2040389" y="2118303"/>
                  <a:pt x="2020241" y="2047896"/>
                  <a:pt x="1982254" y="2021264"/>
                </a:cubicBezTo>
                <a:close/>
                <a:moveTo>
                  <a:pt x="2045636" y="2011111"/>
                </a:moveTo>
                <a:cubicBezTo>
                  <a:pt x="2034303" y="2055719"/>
                  <a:pt x="2063685" y="2091338"/>
                  <a:pt x="2078166" y="2129787"/>
                </a:cubicBezTo>
                <a:cubicBezTo>
                  <a:pt x="2081314" y="2138276"/>
                  <a:pt x="2096636" y="2135114"/>
                  <a:pt x="2107758" y="2125294"/>
                </a:cubicBezTo>
                <a:cubicBezTo>
                  <a:pt x="2082993" y="2089507"/>
                  <a:pt x="2098734" y="2039407"/>
                  <a:pt x="2045636" y="2011111"/>
                </a:cubicBezTo>
                <a:close/>
                <a:moveTo>
                  <a:pt x="665288" y="1920719"/>
                </a:moveTo>
                <a:lnTo>
                  <a:pt x="665288" y="1920886"/>
                </a:lnTo>
                <a:lnTo>
                  <a:pt x="665149" y="1920798"/>
                </a:lnTo>
                <a:close/>
                <a:moveTo>
                  <a:pt x="278504" y="1920563"/>
                </a:moveTo>
                <a:lnTo>
                  <a:pt x="278294" y="1920730"/>
                </a:lnTo>
                <a:lnTo>
                  <a:pt x="278326" y="1920745"/>
                </a:lnTo>
                <a:lnTo>
                  <a:pt x="268220" y="1931050"/>
                </a:lnTo>
                <a:cubicBezTo>
                  <a:pt x="294874" y="1966336"/>
                  <a:pt x="322367" y="2001291"/>
                  <a:pt x="347972" y="2037077"/>
                </a:cubicBezTo>
                <a:cubicBezTo>
                  <a:pt x="388687" y="2094002"/>
                  <a:pt x="445563" y="2134282"/>
                  <a:pt x="528043" y="2147264"/>
                </a:cubicBezTo>
                <a:cubicBezTo>
                  <a:pt x="580302" y="2155420"/>
                  <a:pt x="630881" y="2173230"/>
                  <a:pt x="690485" y="2168737"/>
                </a:cubicBezTo>
                <a:cubicBezTo>
                  <a:pt x="668238" y="2116805"/>
                  <a:pt x="647461" y="2068535"/>
                  <a:pt x="626054" y="2018601"/>
                </a:cubicBezTo>
                <a:cubicBezTo>
                  <a:pt x="533972" y="2005119"/>
                  <a:pt x="443425" y="1989109"/>
                  <a:pt x="359636" y="1957720"/>
                </a:cubicBezTo>
                <a:lnTo>
                  <a:pt x="278326" y="1920745"/>
                </a:lnTo>
                <a:close/>
                <a:moveTo>
                  <a:pt x="2662034" y="1900590"/>
                </a:moveTo>
                <a:cubicBezTo>
                  <a:pt x="2478395" y="1946529"/>
                  <a:pt x="2290138" y="1972994"/>
                  <a:pt x="2102931" y="2003121"/>
                </a:cubicBezTo>
                <a:cubicBezTo>
                  <a:pt x="2110277" y="2050891"/>
                  <a:pt x="2135042" y="2087676"/>
                  <a:pt x="2148683" y="2129954"/>
                </a:cubicBezTo>
                <a:lnTo>
                  <a:pt x="2148893" y="2129787"/>
                </a:lnTo>
                <a:cubicBezTo>
                  <a:pt x="2261595" y="2122631"/>
                  <a:pt x="2647552" y="2066205"/>
                  <a:pt x="2722897" y="2034080"/>
                </a:cubicBezTo>
                <a:cubicBezTo>
                  <a:pt x="2703798" y="1991803"/>
                  <a:pt x="2695613" y="1945697"/>
                  <a:pt x="2662034" y="1900590"/>
                </a:cubicBezTo>
                <a:close/>
                <a:moveTo>
                  <a:pt x="2694983" y="1886275"/>
                </a:moveTo>
                <a:cubicBezTo>
                  <a:pt x="2719328" y="1938374"/>
                  <a:pt x="2739896" y="1981983"/>
                  <a:pt x="2764452" y="2034413"/>
                </a:cubicBezTo>
                <a:cubicBezTo>
                  <a:pt x="2780401" y="1976157"/>
                  <a:pt x="2749131" y="1908080"/>
                  <a:pt x="2694983" y="1886275"/>
                </a:cubicBezTo>
                <a:close/>
                <a:moveTo>
                  <a:pt x="2771220" y="1870983"/>
                </a:moveTo>
                <a:cubicBezTo>
                  <a:pt x="2766498" y="1871712"/>
                  <a:pt x="2761094" y="1874042"/>
                  <a:pt x="2756896" y="1878120"/>
                </a:cubicBezTo>
                <a:cubicBezTo>
                  <a:pt x="2776414" y="1921562"/>
                  <a:pt x="2796562" y="1966004"/>
                  <a:pt x="2816500" y="2010445"/>
                </a:cubicBezTo>
                <a:lnTo>
                  <a:pt x="2816500" y="2010612"/>
                </a:lnTo>
                <a:cubicBezTo>
                  <a:pt x="2822587" y="2009280"/>
                  <a:pt x="2828463" y="2007949"/>
                  <a:pt x="2834549" y="2006451"/>
                </a:cubicBezTo>
                <a:cubicBezTo>
                  <a:pt x="2829512" y="1959346"/>
                  <a:pt x="2807895" y="1915737"/>
                  <a:pt x="2781451" y="1873459"/>
                </a:cubicBezTo>
                <a:cubicBezTo>
                  <a:pt x="2779982" y="1871129"/>
                  <a:pt x="2775942" y="1870255"/>
                  <a:pt x="2771220" y="1870983"/>
                </a:cubicBezTo>
                <a:close/>
                <a:moveTo>
                  <a:pt x="2846092" y="1840503"/>
                </a:moveTo>
                <a:cubicBezTo>
                  <a:pt x="2839586" y="1841335"/>
                  <a:pt x="2833605" y="1842875"/>
                  <a:pt x="2828096" y="1845871"/>
                </a:cubicBezTo>
                <a:lnTo>
                  <a:pt x="2812985" y="1859929"/>
                </a:lnTo>
                <a:lnTo>
                  <a:pt x="2812933" y="1859811"/>
                </a:lnTo>
                <a:lnTo>
                  <a:pt x="2812933" y="1859977"/>
                </a:lnTo>
                <a:lnTo>
                  <a:pt x="2812985" y="1859929"/>
                </a:lnTo>
                <a:lnTo>
                  <a:pt x="2869388" y="1986810"/>
                </a:lnTo>
                <a:cubicBezTo>
                  <a:pt x="2900660" y="1988307"/>
                  <a:pt x="2917239" y="1981483"/>
                  <a:pt x="2909684" y="1957182"/>
                </a:cubicBezTo>
                <a:cubicBezTo>
                  <a:pt x="2897510" y="1918567"/>
                  <a:pt x="2881980" y="1880949"/>
                  <a:pt x="2857845" y="1845828"/>
                </a:cubicBezTo>
                <a:cubicBezTo>
                  <a:pt x="2856166" y="1843332"/>
                  <a:pt x="2850709" y="1842499"/>
                  <a:pt x="2846092" y="1840503"/>
                </a:cubicBezTo>
                <a:close/>
                <a:moveTo>
                  <a:pt x="3025323" y="1591331"/>
                </a:moveTo>
                <a:cubicBezTo>
                  <a:pt x="2986287" y="1677384"/>
                  <a:pt x="2965930" y="1764103"/>
                  <a:pt x="2879462" y="1820029"/>
                </a:cubicBezTo>
                <a:cubicBezTo>
                  <a:pt x="2891740" y="1843582"/>
                  <a:pt x="2903283" y="1865636"/>
                  <a:pt x="2914458" y="1886962"/>
                </a:cubicBezTo>
                <a:lnTo>
                  <a:pt x="2947197" y="1949423"/>
                </a:lnTo>
                <a:lnTo>
                  <a:pt x="2947042" y="1949526"/>
                </a:lnTo>
                <a:lnTo>
                  <a:pt x="2947250" y="1949526"/>
                </a:lnTo>
                <a:lnTo>
                  <a:pt x="2947197" y="1949423"/>
                </a:lnTo>
                <a:lnTo>
                  <a:pt x="2978132" y="1928926"/>
                </a:lnTo>
                <a:cubicBezTo>
                  <a:pt x="3042723" y="1866721"/>
                  <a:pt x="3052502" y="1711631"/>
                  <a:pt x="3025323" y="1591331"/>
                </a:cubicBezTo>
                <a:close/>
                <a:moveTo>
                  <a:pt x="145853" y="1249938"/>
                </a:moveTo>
                <a:cubicBezTo>
                  <a:pt x="165161" y="1249604"/>
                  <a:pt x="166630" y="1261422"/>
                  <a:pt x="167680" y="1271076"/>
                </a:cubicBezTo>
                <a:cubicBezTo>
                  <a:pt x="174396" y="1328167"/>
                  <a:pt x="190136" y="1384260"/>
                  <a:pt x="193703" y="1442017"/>
                </a:cubicBezTo>
                <a:cubicBezTo>
                  <a:pt x="198111" y="1513090"/>
                  <a:pt x="209025" y="1583664"/>
                  <a:pt x="235469" y="1652572"/>
                </a:cubicBezTo>
                <a:cubicBezTo>
                  <a:pt x="278913" y="1765757"/>
                  <a:pt x="383220" y="1829173"/>
                  <a:pt x="513550" y="1871783"/>
                </a:cubicBezTo>
                <a:cubicBezTo>
                  <a:pt x="545871" y="1882270"/>
                  <a:pt x="580080" y="1888761"/>
                  <a:pt x="613451" y="1897250"/>
                </a:cubicBezTo>
                <a:cubicBezTo>
                  <a:pt x="622685" y="1899664"/>
                  <a:pt x="632076" y="1901911"/>
                  <a:pt x="640943" y="1905385"/>
                </a:cubicBezTo>
                <a:lnTo>
                  <a:pt x="665149" y="1920798"/>
                </a:lnTo>
                <a:lnTo>
                  <a:pt x="641914" y="1933869"/>
                </a:lnTo>
                <a:cubicBezTo>
                  <a:pt x="634070" y="1935117"/>
                  <a:pt x="626358" y="1934035"/>
                  <a:pt x="619327" y="1933036"/>
                </a:cubicBezTo>
                <a:cubicBezTo>
                  <a:pt x="517119" y="1918389"/>
                  <a:pt x="419947" y="1893588"/>
                  <a:pt x="334949" y="1843821"/>
                </a:cubicBezTo>
                <a:cubicBezTo>
                  <a:pt x="233370" y="1784233"/>
                  <a:pt x="182371" y="1700176"/>
                  <a:pt x="167259" y="1604803"/>
                </a:cubicBezTo>
                <a:cubicBezTo>
                  <a:pt x="150470" y="1497943"/>
                  <a:pt x="146063" y="1389752"/>
                  <a:pt x="136828" y="1282228"/>
                </a:cubicBezTo>
                <a:cubicBezTo>
                  <a:pt x="135779" y="1271242"/>
                  <a:pt x="128433" y="1257927"/>
                  <a:pt x="145853" y="1249938"/>
                </a:cubicBezTo>
                <a:close/>
                <a:moveTo>
                  <a:pt x="2903667" y="1099172"/>
                </a:moveTo>
                <a:lnTo>
                  <a:pt x="2927081" y="1126018"/>
                </a:lnTo>
                <a:cubicBezTo>
                  <a:pt x="2944662" y="1154043"/>
                  <a:pt x="2945686" y="1184784"/>
                  <a:pt x="2943167" y="1215993"/>
                </a:cubicBezTo>
                <a:cubicBezTo>
                  <a:pt x="2942537" y="1225480"/>
                  <a:pt x="2934562" y="1232138"/>
                  <a:pt x="2922179" y="1232970"/>
                </a:cubicBezTo>
                <a:cubicBezTo>
                  <a:pt x="2906858" y="1233969"/>
                  <a:pt x="2895944" y="1227810"/>
                  <a:pt x="2894265" y="1215993"/>
                </a:cubicBezTo>
                <a:cubicBezTo>
                  <a:pt x="2891432" y="1196519"/>
                  <a:pt x="2889596" y="1177044"/>
                  <a:pt x="2890566" y="1157549"/>
                </a:cubicBezTo>
                <a:close/>
                <a:moveTo>
                  <a:pt x="2903499" y="1098980"/>
                </a:moveTo>
                <a:lnTo>
                  <a:pt x="2903710" y="1098980"/>
                </a:lnTo>
                <a:lnTo>
                  <a:pt x="2903667" y="1099172"/>
                </a:lnTo>
                <a:close/>
                <a:moveTo>
                  <a:pt x="2569306" y="173118"/>
                </a:moveTo>
                <a:cubicBezTo>
                  <a:pt x="2580613" y="173908"/>
                  <a:pt x="2591736" y="177445"/>
                  <a:pt x="2603070" y="181024"/>
                </a:cubicBezTo>
                <a:cubicBezTo>
                  <a:pt x="2714303" y="215645"/>
                  <a:pt x="2786919" y="281058"/>
                  <a:pt x="2824276" y="368277"/>
                </a:cubicBezTo>
                <a:cubicBezTo>
                  <a:pt x="2877374" y="492447"/>
                  <a:pt x="2900880" y="621444"/>
                  <a:pt x="2906337" y="752270"/>
                </a:cubicBezTo>
                <a:cubicBezTo>
                  <a:pt x="2909485" y="825341"/>
                  <a:pt x="2936978" y="896581"/>
                  <a:pt x="2932361" y="970150"/>
                </a:cubicBezTo>
                <a:cubicBezTo>
                  <a:pt x="2931311" y="986795"/>
                  <a:pt x="2938237" y="1004272"/>
                  <a:pt x="2924595" y="1019752"/>
                </a:cubicBezTo>
                <a:cubicBezTo>
                  <a:pt x="2900250" y="1020251"/>
                  <a:pt x="2902769" y="1005270"/>
                  <a:pt x="2899410" y="994618"/>
                </a:cubicBezTo>
                <a:cubicBezTo>
                  <a:pt x="2876324" y="918385"/>
                  <a:pt x="2867930" y="840155"/>
                  <a:pt x="2855756" y="762757"/>
                </a:cubicBezTo>
                <a:cubicBezTo>
                  <a:pt x="2836659" y="641749"/>
                  <a:pt x="2812103" y="522074"/>
                  <a:pt x="2769080" y="405062"/>
                </a:cubicBezTo>
                <a:cubicBezTo>
                  <a:pt x="2736969" y="317843"/>
                  <a:pt x="2668340" y="252430"/>
                  <a:pt x="2566552" y="209653"/>
                </a:cubicBezTo>
                <a:cubicBezTo>
                  <a:pt x="2553540" y="204160"/>
                  <a:pt x="2536330" y="202495"/>
                  <a:pt x="2534441" y="181690"/>
                </a:cubicBezTo>
                <a:cubicBezTo>
                  <a:pt x="2546509" y="174283"/>
                  <a:pt x="2557999" y="172327"/>
                  <a:pt x="2569306" y="173118"/>
                </a:cubicBezTo>
                <a:close/>
                <a:moveTo>
                  <a:pt x="1842059" y="51528"/>
                </a:moveTo>
                <a:lnTo>
                  <a:pt x="1842059" y="51860"/>
                </a:lnTo>
                <a:cubicBezTo>
                  <a:pt x="1668075" y="63678"/>
                  <a:pt x="1481287" y="58186"/>
                  <a:pt x="1295550" y="80323"/>
                </a:cubicBezTo>
                <a:cubicBezTo>
                  <a:pt x="1102466" y="103127"/>
                  <a:pt x="906864" y="113280"/>
                  <a:pt x="716090" y="147568"/>
                </a:cubicBezTo>
                <a:cubicBezTo>
                  <a:pt x="560154" y="175697"/>
                  <a:pt x="405477" y="206823"/>
                  <a:pt x="262764" y="268741"/>
                </a:cubicBezTo>
                <a:cubicBezTo>
                  <a:pt x="191616" y="299534"/>
                  <a:pt x="151741" y="342811"/>
                  <a:pt x="141666" y="402233"/>
                </a:cubicBezTo>
                <a:cubicBezTo>
                  <a:pt x="121518" y="521242"/>
                  <a:pt x="100322" y="640585"/>
                  <a:pt x="91926" y="760260"/>
                </a:cubicBezTo>
                <a:cubicBezTo>
                  <a:pt x="77865" y="958499"/>
                  <a:pt x="78495" y="1157071"/>
                  <a:pt x="101161" y="1355475"/>
                </a:cubicBezTo>
                <a:cubicBezTo>
                  <a:pt x="113964" y="1466496"/>
                  <a:pt x="123827" y="1576850"/>
                  <a:pt x="163074" y="1684874"/>
                </a:cubicBezTo>
                <a:cubicBezTo>
                  <a:pt x="206097" y="1803884"/>
                  <a:pt x="292565" y="1885443"/>
                  <a:pt x="444304" y="1924059"/>
                </a:cubicBezTo>
                <a:cubicBezTo>
                  <a:pt x="572957" y="1956849"/>
                  <a:pt x="705176" y="1972662"/>
                  <a:pt x="838235" y="1982648"/>
                </a:cubicBezTo>
                <a:cubicBezTo>
                  <a:pt x="1041602" y="1997962"/>
                  <a:pt x="1245809" y="2008947"/>
                  <a:pt x="1450226" y="2000625"/>
                </a:cubicBezTo>
                <a:cubicBezTo>
                  <a:pt x="1590421" y="1994965"/>
                  <a:pt x="1730826" y="1989640"/>
                  <a:pt x="1870182" y="1973993"/>
                </a:cubicBezTo>
                <a:cubicBezTo>
                  <a:pt x="1996316" y="1959845"/>
                  <a:pt x="2121820" y="1944532"/>
                  <a:pt x="2247114" y="1925723"/>
                </a:cubicBezTo>
                <a:cubicBezTo>
                  <a:pt x="2400112" y="1902920"/>
                  <a:pt x="2552899" y="1878952"/>
                  <a:pt x="2700230" y="1838505"/>
                </a:cubicBezTo>
                <a:cubicBezTo>
                  <a:pt x="2779352" y="1816700"/>
                  <a:pt x="2856377" y="1790901"/>
                  <a:pt x="2894783" y="1724323"/>
                </a:cubicBezTo>
                <a:cubicBezTo>
                  <a:pt x="2953757" y="1622456"/>
                  <a:pt x="2996362" y="1515931"/>
                  <a:pt x="3006645" y="1404411"/>
                </a:cubicBezTo>
                <a:cubicBezTo>
                  <a:pt x="3017978" y="1282904"/>
                  <a:pt x="3012521" y="1160732"/>
                  <a:pt x="2993632" y="1039225"/>
                </a:cubicBezTo>
                <a:cubicBezTo>
                  <a:pt x="2979152" y="946015"/>
                  <a:pt x="2969707" y="852139"/>
                  <a:pt x="2957535" y="758596"/>
                </a:cubicBezTo>
                <a:cubicBezTo>
                  <a:pt x="2943053" y="646077"/>
                  <a:pt x="2930042" y="533226"/>
                  <a:pt x="2900450" y="422372"/>
                </a:cubicBezTo>
                <a:cubicBezTo>
                  <a:pt x="2889746" y="382258"/>
                  <a:pt x="2876733" y="341645"/>
                  <a:pt x="2854487" y="303196"/>
                </a:cubicBezTo>
                <a:cubicBezTo>
                  <a:pt x="2795092" y="200165"/>
                  <a:pt x="2701699" y="132088"/>
                  <a:pt x="2560874" y="105457"/>
                </a:cubicBezTo>
                <a:cubicBezTo>
                  <a:pt x="2477555" y="89644"/>
                  <a:pt x="2393185" y="78825"/>
                  <a:pt x="2308397" y="70336"/>
                </a:cubicBezTo>
                <a:cubicBezTo>
                  <a:pt x="2157709" y="55189"/>
                  <a:pt x="2005340" y="64844"/>
                  <a:pt x="1842059" y="51528"/>
                </a:cubicBezTo>
                <a:close/>
                <a:moveTo>
                  <a:pt x="1925379" y="1094"/>
                </a:moveTo>
                <a:cubicBezTo>
                  <a:pt x="2048364" y="3424"/>
                  <a:pt x="2171350" y="9750"/>
                  <a:pt x="2293706" y="19570"/>
                </a:cubicBezTo>
                <a:cubicBezTo>
                  <a:pt x="2453629" y="32386"/>
                  <a:pt x="2610405" y="57020"/>
                  <a:pt x="2752068" y="122435"/>
                </a:cubicBezTo>
                <a:cubicBezTo>
                  <a:pt x="2829302" y="158054"/>
                  <a:pt x="2880931" y="209819"/>
                  <a:pt x="2908424" y="277064"/>
                </a:cubicBezTo>
                <a:cubicBezTo>
                  <a:pt x="2957535" y="396906"/>
                  <a:pt x="2980201" y="520409"/>
                  <a:pt x="2996362" y="645412"/>
                </a:cubicBezTo>
                <a:cubicBezTo>
                  <a:pt x="3014830" y="787391"/>
                  <a:pt x="3039805" y="928871"/>
                  <a:pt x="3059323" y="1070684"/>
                </a:cubicBezTo>
                <a:cubicBezTo>
                  <a:pt x="3065829" y="1117289"/>
                  <a:pt x="3068767" y="1164893"/>
                  <a:pt x="3065829" y="1211665"/>
                </a:cubicBezTo>
                <a:cubicBezTo>
                  <a:pt x="3058694" y="1330841"/>
                  <a:pt x="3089335" y="1447520"/>
                  <a:pt x="3100039" y="1565531"/>
                </a:cubicBezTo>
                <a:cubicBezTo>
                  <a:pt x="3108643" y="1661239"/>
                  <a:pt x="3118928" y="1756281"/>
                  <a:pt x="3094162" y="1851821"/>
                </a:cubicBezTo>
                <a:cubicBezTo>
                  <a:pt x="3074224" y="1929386"/>
                  <a:pt x="3027632" y="1989972"/>
                  <a:pt x="2941375" y="2031418"/>
                </a:cubicBezTo>
                <a:cubicBezTo>
                  <a:pt x="2857635" y="2071698"/>
                  <a:pt x="2764661" y="2092337"/>
                  <a:pt x="2671478" y="2112144"/>
                </a:cubicBezTo>
                <a:cubicBezTo>
                  <a:pt x="2435580" y="2162244"/>
                  <a:pt x="2194226" y="2190375"/>
                  <a:pt x="1952452" y="2213844"/>
                </a:cubicBezTo>
                <a:cubicBezTo>
                  <a:pt x="1719073" y="2236481"/>
                  <a:pt x="1484435" y="2248299"/>
                  <a:pt x="1248747" y="2247466"/>
                </a:cubicBezTo>
                <a:lnTo>
                  <a:pt x="1249168" y="2247300"/>
                </a:lnTo>
                <a:cubicBezTo>
                  <a:pt x="1106454" y="2243804"/>
                  <a:pt x="963110" y="2244803"/>
                  <a:pt x="821025" y="2235148"/>
                </a:cubicBezTo>
                <a:cubicBezTo>
                  <a:pt x="703707" y="2227159"/>
                  <a:pt x="584918" y="2219669"/>
                  <a:pt x="474315" y="2179888"/>
                </a:cubicBezTo>
                <a:cubicBezTo>
                  <a:pt x="412193" y="2157584"/>
                  <a:pt x="361614" y="2125626"/>
                  <a:pt x="325936" y="2080853"/>
                </a:cubicBezTo>
                <a:cubicBezTo>
                  <a:pt x="231912" y="1963507"/>
                  <a:pt x="146284" y="1842833"/>
                  <a:pt x="97383" y="1708010"/>
                </a:cubicBezTo>
                <a:cubicBezTo>
                  <a:pt x="65692" y="1620792"/>
                  <a:pt x="47014" y="1531243"/>
                  <a:pt x="34842" y="1441529"/>
                </a:cubicBezTo>
                <a:cubicBezTo>
                  <a:pt x="18891" y="1325848"/>
                  <a:pt x="422" y="1210000"/>
                  <a:pt x="212" y="1092821"/>
                </a:cubicBezTo>
                <a:cubicBezTo>
                  <a:pt x="212" y="953339"/>
                  <a:pt x="-3986" y="814189"/>
                  <a:pt x="24977" y="675705"/>
                </a:cubicBezTo>
                <a:cubicBezTo>
                  <a:pt x="46593" y="572841"/>
                  <a:pt x="54149" y="468312"/>
                  <a:pt x="77865" y="365447"/>
                </a:cubicBezTo>
                <a:cubicBezTo>
                  <a:pt x="92346" y="302696"/>
                  <a:pt x="136840" y="258921"/>
                  <a:pt x="205468" y="227796"/>
                </a:cubicBezTo>
                <a:cubicBezTo>
                  <a:pt x="307256" y="181690"/>
                  <a:pt x="415551" y="148899"/>
                  <a:pt x="528882" y="127760"/>
                </a:cubicBezTo>
                <a:cubicBezTo>
                  <a:pt x="624794" y="109951"/>
                  <a:pt x="719867" y="89311"/>
                  <a:pt x="817669" y="76495"/>
                </a:cubicBezTo>
                <a:cubicBezTo>
                  <a:pt x="921765" y="62846"/>
                  <a:pt x="1026492" y="53858"/>
                  <a:pt x="1130799" y="42539"/>
                </a:cubicBezTo>
                <a:cubicBezTo>
                  <a:pt x="1237204" y="30888"/>
                  <a:pt x="1343820" y="19570"/>
                  <a:pt x="1451275" y="12080"/>
                </a:cubicBezTo>
                <a:cubicBezTo>
                  <a:pt x="1609309" y="1094"/>
                  <a:pt x="1766924" y="-1903"/>
                  <a:pt x="1925379" y="1094"/>
                </a:cubicBezTo>
                <a:close/>
              </a:path>
            </a:pathLst>
          </a:custGeom>
          <a:solidFill>
            <a:schemeClr val="accent6"/>
          </a:solidFill>
          <a:ln w="15840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Bullet4"/>
          <p:cNvSpPr/>
          <p:nvPr>
            <p:custDataLst>
              <p:tags r:id="rId23"/>
            </p:custDataLst>
          </p:nvPr>
        </p:nvSpPr>
        <p:spPr>
          <a:xfrm flipH="1">
            <a:off x="714375" y="3247390"/>
            <a:ext cx="1798955" cy="557530"/>
          </a:xfrm>
          <a:prstGeom prst="roundRect">
            <a:avLst>
              <a:gd name="adj" fmla="val 0"/>
            </a:avLst>
          </a:prstGeom>
          <a:noFill/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lt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泄漏控制方法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4"/>
          <p:cNvSpPr txBox="1"/>
          <p:nvPr>
            <p:custDataLst>
              <p:tags r:id="rId24"/>
            </p:custDataLst>
          </p:nvPr>
        </p:nvSpPr>
        <p:spPr>
          <a:xfrm flipH="1">
            <a:off x="714375" y="3805555"/>
            <a:ext cx="1798955" cy="65849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在先期处置基础上，采取通风等方法稀释泄漏燃气浓度。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hape5"/>
          <p:cNvSpPr/>
          <p:nvPr>
            <p:custDataLst>
              <p:tags r:id="rId25"/>
            </p:custDataLst>
          </p:nvPr>
        </p:nvSpPr>
        <p:spPr>
          <a:xfrm>
            <a:off x="3411220" y="4283710"/>
            <a:ext cx="2078355" cy="476250"/>
          </a:xfrm>
          <a:custGeom>
            <a:avLst/>
            <a:gdLst>
              <a:gd name="connsiteX0" fmla="*/ 840013 w 2330891"/>
              <a:gd name="connsiteY0" fmla="*/ 497979 h 635128"/>
              <a:gd name="connsiteX1" fmla="*/ 859718 w 2330891"/>
              <a:gd name="connsiteY1" fmla="*/ 501709 h 635128"/>
              <a:gd name="connsiteX2" fmla="*/ 899615 w 2330891"/>
              <a:gd name="connsiteY2" fmla="*/ 626518 h 635128"/>
              <a:gd name="connsiteX3" fmla="*/ 867486 w 2330891"/>
              <a:gd name="connsiteY3" fmla="*/ 627577 h 635128"/>
              <a:gd name="connsiteX4" fmla="*/ 819645 w 2330891"/>
              <a:gd name="connsiteY4" fmla="*/ 507887 h 635128"/>
              <a:gd name="connsiteX5" fmla="*/ 840013 w 2330891"/>
              <a:gd name="connsiteY5" fmla="*/ 497979 h 635128"/>
              <a:gd name="connsiteX6" fmla="*/ 764881 w 2330891"/>
              <a:gd name="connsiteY6" fmla="*/ 496967 h 635128"/>
              <a:gd name="connsiteX7" fmla="*/ 797401 w 2330891"/>
              <a:gd name="connsiteY7" fmla="*/ 536663 h 635128"/>
              <a:gd name="connsiteX8" fmla="*/ 818585 w 2330891"/>
              <a:gd name="connsiteY8" fmla="*/ 628460 h 635128"/>
              <a:gd name="connsiteX9" fmla="*/ 764036 w 2330891"/>
              <a:gd name="connsiteY9" fmla="*/ 606923 h 635128"/>
              <a:gd name="connsiteX10" fmla="*/ 732437 w 2330891"/>
              <a:gd name="connsiteY10" fmla="*/ 498707 h 635128"/>
              <a:gd name="connsiteX11" fmla="*/ 764881 w 2330891"/>
              <a:gd name="connsiteY11" fmla="*/ 496967 h 635128"/>
              <a:gd name="connsiteX12" fmla="*/ 497294 w 2330891"/>
              <a:gd name="connsiteY12" fmla="*/ 482113 h 635128"/>
              <a:gd name="connsiteX13" fmla="*/ 680536 w 2330891"/>
              <a:gd name="connsiteY13" fmla="*/ 490411 h 635128"/>
              <a:gd name="connsiteX14" fmla="*/ 707369 w 2330891"/>
              <a:gd name="connsiteY14" fmla="*/ 556964 h 635128"/>
              <a:gd name="connsiteX15" fmla="*/ 725905 w 2330891"/>
              <a:gd name="connsiteY15" fmla="*/ 633049 h 635128"/>
              <a:gd name="connsiteX16" fmla="*/ 538074 w 2330891"/>
              <a:gd name="connsiteY16" fmla="*/ 625811 h 635128"/>
              <a:gd name="connsiteX17" fmla="*/ 537897 w 2330891"/>
              <a:gd name="connsiteY17" fmla="*/ 625811 h 635128"/>
              <a:gd name="connsiteX18" fmla="*/ 487938 w 2330891"/>
              <a:gd name="connsiteY18" fmla="*/ 487586 h 635128"/>
              <a:gd name="connsiteX19" fmla="*/ 497294 w 2330891"/>
              <a:gd name="connsiteY19" fmla="*/ 482113 h 635128"/>
              <a:gd name="connsiteX20" fmla="*/ 446607 w 2330891"/>
              <a:gd name="connsiteY20" fmla="*/ 473992 h 635128"/>
              <a:gd name="connsiteX21" fmla="*/ 459692 w 2330891"/>
              <a:gd name="connsiteY21" fmla="*/ 488998 h 635128"/>
              <a:gd name="connsiteX22" fmla="*/ 482465 w 2330891"/>
              <a:gd name="connsiteY22" fmla="*/ 618396 h 635128"/>
              <a:gd name="connsiteX23" fmla="*/ 420149 w 2330891"/>
              <a:gd name="connsiteY23" fmla="*/ 477523 h 635128"/>
              <a:gd name="connsiteX24" fmla="*/ 446607 w 2330891"/>
              <a:gd name="connsiteY24" fmla="*/ 473992 h 635128"/>
              <a:gd name="connsiteX25" fmla="*/ 364873 w 2330891"/>
              <a:gd name="connsiteY25" fmla="*/ 462937 h 635128"/>
              <a:gd name="connsiteX26" fmla="*/ 380960 w 2330891"/>
              <a:gd name="connsiteY26" fmla="*/ 475227 h 635128"/>
              <a:gd name="connsiteX27" fmla="*/ 416443 w 2330891"/>
              <a:gd name="connsiteY27" fmla="*/ 616102 h 635128"/>
              <a:gd name="connsiteX28" fmla="*/ 416266 w 2330891"/>
              <a:gd name="connsiteY28" fmla="*/ 616102 h 635128"/>
              <a:gd name="connsiteX29" fmla="*/ 340710 w 2330891"/>
              <a:gd name="connsiteY29" fmla="*/ 469049 h 635128"/>
              <a:gd name="connsiteX30" fmla="*/ 364873 w 2330891"/>
              <a:gd name="connsiteY30" fmla="*/ 462937 h 635128"/>
              <a:gd name="connsiteX31" fmla="*/ 1391437 w 2330891"/>
              <a:gd name="connsiteY31" fmla="*/ 458810 h 635128"/>
              <a:gd name="connsiteX32" fmla="*/ 1433276 w 2330891"/>
              <a:gd name="connsiteY32" fmla="*/ 588915 h 635128"/>
              <a:gd name="connsiteX33" fmla="*/ 942159 w 2330891"/>
              <a:gd name="connsiteY33" fmla="*/ 632166 h 635128"/>
              <a:gd name="connsiteX34" fmla="*/ 942159 w 2330891"/>
              <a:gd name="connsiteY34" fmla="*/ 631990 h 635128"/>
              <a:gd name="connsiteX35" fmla="*/ 898026 w 2330891"/>
              <a:gd name="connsiteY35" fmla="*/ 498707 h 635128"/>
              <a:gd name="connsiteX36" fmla="*/ 1391437 w 2330891"/>
              <a:gd name="connsiteY36" fmla="*/ 458810 h 635128"/>
              <a:gd name="connsiteX37" fmla="*/ 1441572 w 2330891"/>
              <a:gd name="connsiteY37" fmla="*/ 455810 h 635128"/>
              <a:gd name="connsiteX38" fmla="*/ 1469464 w 2330891"/>
              <a:gd name="connsiteY38" fmla="*/ 585032 h 635128"/>
              <a:gd name="connsiteX39" fmla="*/ 1441572 w 2330891"/>
              <a:gd name="connsiteY39" fmla="*/ 455810 h 635128"/>
              <a:gd name="connsiteX40" fmla="*/ 1494885 w 2330891"/>
              <a:gd name="connsiteY40" fmla="*/ 445041 h 635128"/>
              <a:gd name="connsiteX41" fmla="*/ 1547139 w 2330891"/>
              <a:gd name="connsiteY41" fmla="*/ 566143 h 635128"/>
              <a:gd name="connsiteX42" fmla="*/ 1522248 w 2330891"/>
              <a:gd name="connsiteY42" fmla="*/ 570910 h 635128"/>
              <a:gd name="connsiteX43" fmla="*/ 1494885 w 2330891"/>
              <a:gd name="connsiteY43" fmla="*/ 445041 h 635128"/>
              <a:gd name="connsiteX44" fmla="*/ 2253228 w 2330891"/>
              <a:gd name="connsiteY44" fmla="*/ 379790 h 635128"/>
              <a:gd name="connsiteX45" fmla="*/ 2253274 w 2330891"/>
              <a:gd name="connsiteY45" fmla="*/ 379900 h 635128"/>
              <a:gd name="connsiteX46" fmla="*/ 2253097 w 2330891"/>
              <a:gd name="connsiteY46" fmla="*/ 379900 h 635128"/>
              <a:gd name="connsiteX47" fmla="*/ 8500 w 2330891"/>
              <a:gd name="connsiteY47" fmla="*/ 349376 h 635128"/>
              <a:gd name="connsiteX48" fmla="*/ 76894 w 2330891"/>
              <a:gd name="connsiteY48" fmla="*/ 388592 h 635128"/>
              <a:gd name="connsiteX49" fmla="*/ 300990 w 2330891"/>
              <a:gd name="connsiteY49" fmla="*/ 453162 h 635128"/>
              <a:gd name="connsiteX50" fmla="*/ 355186 w 2330891"/>
              <a:gd name="connsiteY50" fmla="*/ 612395 h 635128"/>
              <a:gd name="connsiteX51" fmla="*/ 218549 w 2330891"/>
              <a:gd name="connsiteY51" fmla="*/ 589623 h 635128"/>
              <a:gd name="connsiteX52" fmla="*/ 67082 w 2330891"/>
              <a:gd name="connsiteY52" fmla="*/ 472758 h 635128"/>
              <a:gd name="connsiteX53" fmla="*/ 0 w 2330891"/>
              <a:gd name="connsiteY53" fmla="*/ 360305 h 635128"/>
              <a:gd name="connsiteX54" fmla="*/ 8650 w 2330891"/>
              <a:gd name="connsiteY54" fmla="*/ 349184 h 635128"/>
              <a:gd name="connsiteX55" fmla="*/ 8500 w 2330891"/>
              <a:gd name="connsiteY55" fmla="*/ 349376 h 635128"/>
              <a:gd name="connsiteX56" fmla="*/ 8473 w 2330891"/>
              <a:gd name="connsiteY56" fmla="*/ 349361 h 635128"/>
              <a:gd name="connsiteX57" fmla="*/ 2013542 w 2330891"/>
              <a:gd name="connsiteY57" fmla="*/ 327823 h 635128"/>
              <a:gd name="connsiteX58" fmla="*/ 2064736 w 2330891"/>
              <a:gd name="connsiteY58" fmla="*/ 469402 h 635128"/>
              <a:gd name="connsiteX59" fmla="*/ 1581917 w 2330891"/>
              <a:gd name="connsiteY59" fmla="*/ 570910 h 635128"/>
              <a:gd name="connsiteX60" fmla="*/ 1581741 w 2330891"/>
              <a:gd name="connsiteY60" fmla="*/ 571086 h 635128"/>
              <a:gd name="connsiteX61" fmla="*/ 1543256 w 2330891"/>
              <a:gd name="connsiteY61" fmla="*/ 436567 h 635128"/>
              <a:gd name="connsiteX62" fmla="*/ 2013542 w 2330891"/>
              <a:gd name="connsiteY62" fmla="*/ 327823 h 635128"/>
              <a:gd name="connsiteX63" fmla="*/ 2041080 w 2330891"/>
              <a:gd name="connsiteY63" fmla="*/ 312818 h 635128"/>
              <a:gd name="connsiteX64" fmla="*/ 2099512 w 2330891"/>
              <a:gd name="connsiteY64" fmla="*/ 469933 h 635128"/>
              <a:gd name="connsiteX65" fmla="*/ 2041080 w 2330891"/>
              <a:gd name="connsiteY65" fmla="*/ 312818 h 635128"/>
              <a:gd name="connsiteX66" fmla="*/ 2105382 w 2330891"/>
              <a:gd name="connsiteY66" fmla="*/ 296421 h 635128"/>
              <a:gd name="connsiteX67" fmla="*/ 2113989 w 2330891"/>
              <a:gd name="connsiteY67" fmla="*/ 299047 h 635128"/>
              <a:gd name="connsiteX68" fmla="*/ 2158652 w 2330891"/>
              <a:gd name="connsiteY68" fmla="*/ 440098 h 635128"/>
              <a:gd name="connsiteX69" fmla="*/ 2143470 w 2330891"/>
              <a:gd name="connsiteY69" fmla="*/ 444511 h 635128"/>
              <a:gd name="connsiteX70" fmla="*/ 2143470 w 2330891"/>
              <a:gd name="connsiteY70" fmla="*/ 444334 h 635128"/>
              <a:gd name="connsiteX71" fmla="*/ 2093334 w 2330891"/>
              <a:gd name="connsiteY71" fmla="*/ 303990 h 635128"/>
              <a:gd name="connsiteX72" fmla="*/ 2105382 w 2330891"/>
              <a:gd name="connsiteY72" fmla="*/ 296421 h 635128"/>
              <a:gd name="connsiteX73" fmla="*/ 2140292 w 2330891"/>
              <a:gd name="connsiteY73" fmla="*/ 284573 h 635128"/>
              <a:gd name="connsiteX74" fmla="*/ 2140336 w 2330891"/>
              <a:gd name="connsiteY74" fmla="*/ 284698 h 635128"/>
              <a:gd name="connsiteX75" fmla="*/ 2140292 w 2330891"/>
              <a:gd name="connsiteY75" fmla="*/ 284750 h 635128"/>
              <a:gd name="connsiteX76" fmla="*/ 2168185 w 2330891"/>
              <a:gd name="connsiteY76" fmla="*/ 264095 h 635128"/>
              <a:gd name="connsiteX77" fmla="*/ 2178070 w 2330891"/>
              <a:gd name="connsiteY77" fmla="*/ 269744 h 635128"/>
              <a:gd name="connsiteX78" fmla="*/ 2221674 w 2330891"/>
              <a:gd name="connsiteY78" fmla="*/ 387845 h 635128"/>
              <a:gd name="connsiteX79" fmla="*/ 2187780 w 2330891"/>
              <a:gd name="connsiteY79" fmla="*/ 419268 h 635128"/>
              <a:gd name="connsiteX80" fmla="*/ 2140336 w 2330891"/>
              <a:gd name="connsiteY80" fmla="*/ 284698 h 635128"/>
              <a:gd name="connsiteX81" fmla="*/ 2153047 w 2330891"/>
              <a:gd name="connsiteY81" fmla="*/ 269788 h 635128"/>
              <a:gd name="connsiteX82" fmla="*/ 2168185 w 2330891"/>
              <a:gd name="connsiteY82" fmla="*/ 264095 h 635128"/>
              <a:gd name="connsiteX83" fmla="*/ 2318944 w 2330891"/>
              <a:gd name="connsiteY83" fmla="*/ 0 h 635128"/>
              <a:gd name="connsiteX84" fmla="*/ 2279248 w 2330891"/>
              <a:gd name="connsiteY84" fmla="*/ 358051 h 635128"/>
              <a:gd name="connsiteX85" fmla="*/ 2253228 w 2330891"/>
              <a:gd name="connsiteY85" fmla="*/ 379790 h 635128"/>
              <a:gd name="connsiteX86" fmla="*/ 2225690 w 2330891"/>
              <a:gd name="connsiteY86" fmla="*/ 313545 h 635128"/>
              <a:gd name="connsiteX87" fmla="*/ 2196253 w 2330891"/>
              <a:gd name="connsiteY87" fmla="*/ 242557 h 635128"/>
              <a:gd name="connsiteX88" fmla="*/ 2318944 w 2330891"/>
              <a:gd name="connsiteY88" fmla="*/ 0 h 63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330891" h="635128">
                <a:moveTo>
                  <a:pt x="840013" y="497979"/>
                </a:moveTo>
                <a:cubicBezTo>
                  <a:pt x="846522" y="497384"/>
                  <a:pt x="852922" y="499061"/>
                  <a:pt x="859718" y="501709"/>
                </a:cubicBezTo>
                <a:cubicBezTo>
                  <a:pt x="881962" y="540017"/>
                  <a:pt x="888317" y="583797"/>
                  <a:pt x="899615" y="626518"/>
                </a:cubicBezTo>
                <a:cubicBezTo>
                  <a:pt x="883550" y="635168"/>
                  <a:pt x="872782" y="635521"/>
                  <a:pt x="867486" y="627577"/>
                </a:cubicBezTo>
                <a:cubicBezTo>
                  <a:pt x="842594" y="590505"/>
                  <a:pt x="830590" y="548490"/>
                  <a:pt x="819645" y="507887"/>
                </a:cubicBezTo>
                <a:cubicBezTo>
                  <a:pt x="826883" y="501444"/>
                  <a:pt x="833503" y="498575"/>
                  <a:pt x="840013" y="497979"/>
                </a:cubicBezTo>
                <a:close/>
                <a:moveTo>
                  <a:pt x="764881" y="496967"/>
                </a:moveTo>
                <a:cubicBezTo>
                  <a:pt x="789226" y="497141"/>
                  <a:pt x="791973" y="504886"/>
                  <a:pt x="797401" y="536663"/>
                </a:cubicBezTo>
                <a:cubicBezTo>
                  <a:pt x="802697" y="567203"/>
                  <a:pt x="826706" y="592977"/>
                  <a:pt x="818585" y="628460"/>
                </a:cubicBezTo>
                <a:cubicBezTo>
                  <a:pt x="792988" y="640641"/>
                  <a:pt x="771451" y="635875"/>
                  <a:pt x="764036" y="606923"/>
                </a:cubicBezTo>
                <a:cubicBezTo>
                  <a:pt x="755034" y="571616"/>
                  <a:pt x="736321" y="539134"/>
                  <a:pt x="732437" y="498707"/>
                </a:cubicBezTo>
                <a:cubicBezTo>
                  <a:pt x="746251" y="497692"/>
                  <a:pt x="756766" y="496909"/>
                  <a:pt x="764881" y="496967"/>
                </a:cubicBezTo>
                <a:close/>
                <a:moveTo>
                  <a:pt x="497294" y="482113"/>
                </a:moveTo>
                <a:cubicBezTo>
                  <a:pt x="558022" y="484761"/>
                  <a:pt x="618573" y="487586"/>
                  <a:pt x="680536" y="490411"/>
                </a:cubicBezTo>
                <a:cubicBezTo>
                  <a:pt x="693776" y="511595"/>
                  <a:pt x="701014" y="534190"/>
                  <a:pt x="707369" y="556964"/>
                </a:cubicBezTo>
                <a:cubicBezTo>
                  <a:pt x="713725" y="579736"/>
                  <a:pt x="718667" y="602685"/>
                  <a:pt x="725905" y="633049"/>
                </a:cubicBezTo>
                <a:cubicBezTo>
                  <a:pt x="661294" y="635874"/>
                  <a:pt x="599860" y="637639"/>
                  <a:pt x="538074" y="625811"/>
                </a:cubicBezTo>
                <a:lnTo>
                  <a:pt x="537897" y="625811"/>
                </a:lnTo>
                <a:cubicBezTo>
                  <a:pt x="513183" y="580972"/>
                  <a:pt x="503297" y="532778"/>
                  <a:pt x="487938" y="487586"/>
                </a:cubicBezTo>
                <a:cubicBezTo>
                  <a:pt x="494117" y="483878"/>
                  <a:pt x="495705" y="482113"/>
                  <a:pt x="497294" y="482113"/>
                </a:cubicBezTo>
                <a:close/>
                <a:moveTo>
                  <a:pt x="446607" y="473992"/>
                </a:moveTo>
                <a:cubicBezTo>
                  <a:pt x="453602" y="475846"/>
                  <a:pt x="458368" y="480789"/>
                  <a:pt x="459692" y="488998"/>
                </a:cubicBezTo>
                <a:cubicBezTo>
                  <a:pt x="466577" y="532071"/>
                  <a:pt x="487231" y="572498"/>
                  <a:pt x="482465" y="618396"/>
                </a:cubicBezTo>
                <a:cubicBezTo>
                  <a:pt x="452984" y="575146"/>
                  <a:pt x="429505" y="529777"/>
                  <a:pt x="420149" y="477523"/>
                </a:cubicBezTo>
                <a:cubicBezTo>
                  <a:pt x="430388" y="473374"/>
                  <a:pt x="439612" y="472138"/>
                  <a:pt x="446607" y="473992"/>
                </a:cubicBezTo>
                <a:close/>
                <a:moveTo>
                  <a:pt x="364873" y="462937"/>
                </a:moveTo>
                <a:cubicBezTo>
                  <a:pt x="371956" y="463488"/>
                  <a:pt x="377694" y="467107"/>
                  <a:pt x="380960" y="475227"/>
                </a:cubicBezTo>
                <a:cubicBezTo>
                  <a:pt x="399142" y="520244"/>
                  <a:pt x="418914" y="565083"/>
                  <a:pt x="416443" y="616102"/>
                </a:cubicBezTo>
                <a:lnTo>
                  <a:pt x="416266" y="616102"/>
                </a:lnTo>
                <a:cubicBezTo>
                  <a:pt x="373722" y="574970"/>
                  <a:pt x="359246" y="521479"/>
                  <a:pt x="340710" y="469049"/>
                </a:cubicBezTo>
                <a:cubicBezTo>
                  <a:pt x="349360" y="464900"/>
                  <a:pt x="357789" y="462385"/>
                  <a:pt x="364873" y="462937"/>
                </a:cubicBezTo>
                <a:close/>
                <a:moveTo>
                  <a:pt x="1391437" y="458810"/>
                </a:moveTo>
                <a:cubicBezTo>
                  <a:pt x="1423567" y="500825"/>
                  <a:pt x="1415799" y="546195"/>
                  <a:pt x="1433276" y="588915"/>
                </a:cubicBezTo>
                <a:cubicBezTo>
                  <a:pt x="1268746" y="618750"/>
                  <a:pt x="1106335" y="622280"/>
                  <a:pt x="942159" y="632166"/>
                </a:cubicBezTo>
                <a:lnTo>
                  <a:pt x="942159" y="631990"/>
                </a:lnTo>
                <a:cubicBezTo>
                  <a:pt x="925565" y="584149"/>
                  <a:pt x="906852" y="546370"/>
                  <a:pt x="898026" y="498707"/>
                </a:cubicBezTo>
                <a:cubicBezTo>
                  <a:pt x="1066262" y="488115"/>
                  <a:pt x="1231674" y="488821"/>
                  <a:pt x="1391437" y="458810"/>
                </a:cubicBezTo>
                <a:close/>
                <a:moveTo>
                  <a:pt x="1441572" y="455810"/>
                </a:moveTo>
                <a:cubicBezTo>
                  <a:pt x="1473524" y="484055"/>
                  <a:pt x="1490294" y="558729"/>
                  <a:pt x="1469464" y="585032"/>
                </a:cubicBezTo>
                <a:cubicBezTo>
                  <a:pt x="1462932" y="540546"/>
                  <a:pt x="1436275" y="502768"/>
                  <a:pt x="1441572" y="455810"/>
                </a:cubicBezTo>
                <a:close/>
                <a:moveTo>
                  <a:pt x="1494885" y="445041"/>
                </a:moveTo>
                <a:cubicBezTo>
                  <a:pt x="1539548" y="475052"/>
                  <a:pt x="1526308" y="528188"/>
                  <a:pt x="1547139" y="566143"/>
                </a:cubicBezTo>
                <a:cubicBezTo>
                  <a:pt x="1537782" y="576559"/>
                  <a:pt x="1524896" y="579913"/>
                  <a:pt x="1522248" y="570910"/>
                </a:cubicBezTo>
                <a:cubicBezTo>
                  <a:pt x="1510067" y="530130"/>
                  <a:pt x="1485352" y="492353"/>
                  <a:pt x="1494885" y="445041"/>
                </a:cubicBezTo>
                <a:close/>
                <a:moveTo>
                  <a:pt x="2253228" y="379790"/>
                </a:moveTo>
                <a:lnTo>
                  <a:pt x="2253274" y="379900"/>
                </a:lnTo>
                <a:lnTo>
                  <a:pt x="2253097" y="379900"/>
                </a:lnTo>
                <a:close/>
                <a:moveTo>
                  <a:pt x="8500" y="349376"/>
                </a:moveTo>
                <a:lnTo>
                  <a:pt x="76894" y="388592"/>
                </a:lnTo>
                <a:cubicBezTo>
                  <a:pt x="147372" y="421882"/>
                  <a:pt x="223536" y="438863"/>
                  <a:pt x="300990" y="453162"/>
                </a:cubicBezTo>
                <a:cubicBezTo>
                  <a:pt x="318997" y="505945"/>
                  <a:pt x="336473" y="557317"/>
                  <a:pt x="355186" y="612395"/>
                </a:cubicBezTo>
                <a:cubicBezTo>
                  <a:pt x="305050" y="617162"/>
                  <a:pt x="262505" y="598272"/>
                  <a:pt x="218549" y="589623"/>
                </a:cubicBezTo>
                <a:cubicBezTo>
                  <a:pt x="149171" y="575853"/>
                  <a:pt x="101330" y="533132"/>
                  <a:pt x="67082" y="472758"/>
                </a:cubicBezTo>
                <a:cubicBezTo>
                  <a:pt x="45546" y="434803"/>
                  <a:pt x="22420" y="397730"/>
                  <a:pt x="0" y="360305"/>
                </a:cubicBezTo>
                <a:close/>
                <a:moveTo>
                  <a:pt x="8650" y="349184"/>
                </a:moveTo>
                <a:lnTo>
                  <a:pt x="8500" y="349376"/>
                </a:lnTo>
                <a:lnTo>
                  <a:pt x="8473" y="349361"/>
                </a:lnTo>
                <a:close/>
                <a:moveTo>
                  <a:pt x="2013542" y="327823"/>
                </a:moveTo>
                <a:cubicBezTo>
                  <a:pt x="2041787" y="375663"/>
                  <a:pt x="2048671" y="424563"/>
                  <a:pt x="2064736" y="469402"/>
                </a:cubicBezTo>
                <a:cubicBezTo>
                  <a:pt x="2001361" y="503474"/>
                  <a:pt x="1676716" y="563319"/>
                  <a:pt x="1581917" y="570910"/>
                </a:cubicBezTo>
                <a:lnTo>
                  <a:pt x="1581741" y="571086"/>
                </a:lnTo>
                <a:cubicBezTo>
                  <a:pt x="1570266" y="526246"/>
                  <a:pt x="1549435" y="487232"/>
                  <a:pt x="1543256" y="436567"/>
                </a:cubicBezTo>
                <a:cubicBezTo>
                  <a:pt x="1700725" y="404614"/>
                  <a:pt x="1859075" y="376546"/>
                  <a:pt x="2013542" y="327823"/>
                </a:cubicBezTo>
                <a:close/>
                <a:moveTo>
                  <a:pt x="2041080" y="312818"/>
                </a:moveTo>
                <a:cubicBezTo>
                  <a:pt x="2086626" y="336121"/>
                  <a:pt x="2112929" y="408147"/>
                  <a:pt x="2099512" y="469933"/>
                </a:cubicBezTo>
                <a:cubicBezTo>
                  <a:pt x="2078858" y="414325"/>
                  <a:pt x="2061558" y="368073"/>
                  <a:pt x="2041080" y="312818"/>
                </a:cubicBezTo>
                <a:close/>
                <a:moveTo>
                  <a:pt x="2105382" y="296421"/>
                </a:moveTo>
                <a:cubicBezTo>
                  <a:pt x="2109354" y="295649"/>
                  <a:pt x="2112753" y="296576"/>
                  <a:pt x="2113989" y="299047"/>
                </a:cubicBezTo>
                <a:cubicBezTo>
                  <a:pt x="2136232" y="343886"/>
                  <a:pt x="2154415" y="390138"/>
                  <a:pt x="2158652" y="440098"/>
                </a:cubicBezTo>
                <a:cubicBezTo>
                  <a:pt x="2153532" y="441686"/>
                  <a:pt x="2148589" y="443098"/>
                  <a:pt x="2143470" y="444511"/>
                </a:cubicBezTo>
                <a:lnTo>
                  <a:pt x="2143470" y="444334"/>
                </a:lnTo>
                <a:cubicBezTo>
                  <a:pt x="2126699" y="397200"/>
                  <a:pt x="2109752" y="350065"/>
                  <a:pt x="2093334" y="303990"/>
                </a:cubicBezTo>
                <a:cubicBezTo>
                  <a:pt x="2096865" y="299665"/>
                  <a:pt x="2101410" y="297193"/>
                  <a:pt x="2105382" y="296421"/>
                </a:cubicBezTo>
                <a:close/>
                <a:moveTo>
                  <a:pt x="2140292" y="284573"/>
                </a:moveTo>
                <a:lnTo>
                  <a:pt x="2140336" y="284698"/>
                </a:lnTo>
                <a:lnTo>
                  <a:pt x="2140292" y="284750"/>
                </a:lnTo>
                <a:close/>
                <a:moveTo>
                  <a:pt x="2168185" y="264095"/>
                </a:moveTo>
                <a:cubicBezTo>
                  <a:pt x="2172068" y="266214"/>
                  <a:pt x="2176658" y="267096"/>
                  <a:pt x="2178070" y="269744"/>
                </a:cubicBezTo>
                <a:cubicBezTo>
                  <a:pt x="2198372" y="306993"/>
                  <a:pt x="2211436" y="346890"/>
                  <a:pt x="2221674" y="387845"/>
                </a:cubicBezTo>
                <a:cubicBezTo>
                  <a:pt x="2228029" y="413618"/>
                  <a:pt x="2214084" y="420857"/>
                  <a:pt x="2187780" y="419268"/>
                </a:cubicBezTo>
                <a:lnTo>
                  <a:pt x="2140336" y="284698"/>
                </a:lnTo>
                <a:lnTo>
                  <a:pt x="2153047" y="269788"/>
                </a:lnTo>
                <a:cubicBezTo>
                  <a:pt x="2157681" y="266611"/>
                  <a:pt x="2162712" y="264978"/>
                  <a:pt x="2168185" y="264095"/>
                </a:cubicBezTo>
                <a:close/>
                <a:moveTo>
                  <a:pt x="2318944" y="0"/>
                </a:moveTo>
                <a:cubicBezTo>
                  <a:pt x="2341805" y="127590"/>
                  <a:pt x="2333580" y="292077"/>
                  <a:pt x="2279248" y="358051"/>
                </a:cubicBezTo>
                <a:lnTo>
                  <a:pt x="2253228" y="379790"/>
                </a:lnTo>
                <a:lnTo>
                  <a:pt x="2225690" y="313545"/>
                </a:lnTo>
                <a:cubicBezTo>
                  <a:pt x="2216290" y="290927"/>
                  <a:pt x="2206580" y="267536"/>
                  <a:pt x="2196253" y="242557"/>
                </a:cubicBezTo>
                <a:cubicBezTo>
                  <a:pt x="2268985" y="183242"/>
                  <a:pt x="2286109" y="91267"/>
                  <a:pt x="2318944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5840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Number5"/>
          <p:cNvSpPr/>
          <p:nvPr>
            <p:custDataLst>
              <p:tags r:id="rId26"/>
            </p:custDataLst>
          </p:nvPr>
        </p:nvSpPr>
        <p:spPr>
          <a:xfrm>
            <a:off x="5525770" y="3157220"/>
            <a:ext cx="387350" cy="410845"/>
          </a:xfrm>
          <a:custGeom>
            <a:avLst/>
            <a:gdLst>
              <a:gd name="connsiteX0" fmla="*/ 507286 w 516701"/>
              <a:gd name="connsiteY0" fmla="*/ 318704 h 547694"/>
              <a:gd name="connsiteX1" fmla="*/ 480289 w 516701"/>
              <a:gd name="connsiteY1" fmla="*/ 409856 h 547694"/>
              <a:gd name="connsiteX2" fmla="*/ 361983 w 516701"/>
              <a:gd name="connsiteY2" fmla="*/ 528480 h 547694"/>
              <a:gd name="connsiteX3" fmla="*/ 331175 w 516701"/>
              <a:gd name="connsiteY3" fmla="*/ 536261 h 547694"/>
              <a:gd name="connsiteX4" fmla="*/ 249234 w 516701"/>
              <a:gd name="connsiteY4" fmla="*/ 547695 h 547694"/>
              <a:gd name="connsiteX5" fmla="*/ 169357 w 516701"/>
              <a:gd name="connsiteY5" fmla="*/ 534038 h 547694"/>
              <a:gd name="connsiteX6" fmla="*/ 79317 w 516701"/>
              <a:gd name="connsiteY6" fmla="*/ 459402 h 547694"/>
              <a:gd name="connsiteX7" fmla="*/ 72012 w 516701"/>
              <a:gd name="connsiteY7" fmla="*/ 445268 h 547694"/>
              <a:gd name="connsiteX8" fmla="*/ 42316 w 516701"/>
              <a:gd name="connsiteY8" fmla="*/ 391752 h 547694"/>
              <a:gd name="connsiteX9" fmla="*/ 75 w 516701"/>
              <a:gd name="connsiteY9" fmla="*/ 258836 h 547694"/>
              <a:gd name="connsiteX10" fmla="*/ 20084 w 516701"/>
              <a:gd name="connsiteY10" fmla="*/ 180070 h 547694"/>
              <a:gd name="connsiteX11" fmla="*/ 163958 w 516701"/>
              <a:gd name="connsiteY11" fmla="*/ 40802 h 547694"/>
              <a:gd name="connsiteX12" fmla="*/ 216521 w 516701"/>
              <a:gd name="connsiteY12" fmla="*/ 28892 h 547694"/>
              <a:gd name="connsiteX13" fmla="*/ 235736 w 516701"/>
              <a:gd name="connsiteY13" fmla="*/ 22381 h 547694"/>
              <a:gd name="connsiteX14" fmla="*/ 364206 w 516701"/>
              <a:gd name="connsiteY14" fmla="*/ 9836 h 547694"/>
              <a:gd name="connsiteX15" fmla="*/ 492994 w 516701"/>
              <a:gd name="connsiteY15" fmla="*/ 117662 h 547694"/>
              <a:gd name="connsiteX16" fmla="*/ 515702 w 516701"/>
              <a:gd name="connsiteY16" fmla="*/ 201667 h 547694"/>
              <a:gd name="connsiteX17" fmla="*/ 507127 w 516701"/>
              <a:gd name="connsiteY17" fmla="*/ 318386 h 547694"/>
              <a:gd name="connsiteX18" fmla="*/ 401365 w 516701"/>
              <a:gd name="connsiteY18" fmla="*/ 62875 h 547694"/>
              <a:gd name="connsiteX19" fmla="*/ 381198 w 516701"/>
              <a:gd name="connsiteY19" fmla="*/ 56682 h 547694"/>
              <a:gd name="connsiteX20" fmla="*/ 401842 w 516701"/>
              <a:gd name="connsiteY20" fmla="*/ 62716 h 547694"/>
              <a:gd name="connsiteX21" fmla="*/ 402636 w 516701"/>
              <a:gd name="connsiteY21" fmla="*/ 68751 h 547694"/>
              <a:gd name="connsiteX22" fmla="*/ 423121 w 516701"/>
              <a:gd name="connsiteY22" fmla="*/ 90030 h 547694"/>
              <a:gd name="connsiteX23" fmla="*/ 489024 w 516701"/>
              <a:gd name="connsiteY23" fmla="*/ 203414 h 547694"/>
              <a:gd name="connsiteX24" fmla="*/ 494740 w 516701"/>
              <a:gd name="connsiteY24" fmla="*/ 228346 h 547694"/>
              <a:gd name="connsiteX25" fmla="*/ 490135 w 516701"/>
              <a:gd name="connsiteY25" fmla="*/ 173242 h 547694"/>
              <a:gd name="connsiteX26" fmla="*/ 401365 w 516701"/>
              <a:gd name="connsiteY26" fmla="*/ 63034 h 547694"/>
              <a:gd name="connsiteX27" fmla="*/ 174439 w 516701"/>
              <a:gd name="connsiteY27" fmla="*/ 53347 h 547694"/>
              <a:gd name="connsiteX28" fmla="*/ 157447 w 516701"/>
              <a:gd name="connsiteY28" fmla="*/ 60017 h 547694"/>
              <a:gd name="connsiteX29" fmla="*/ 26595 w 516701"/>
              <a:gd name="connsiteY29" fmla="*/ 200873 h 547694"/>
              <a:gd name="connsiteX30" fmla="*/ 17384 w 516701"/>
              <a:gd name="connsiteY30" fmla="*/ 304253 h 547694"/>
              <a:gd name="connsiteX31" fmla="*/ 38664 w 516701"/>
              <a:gd name="connsiteY31" fmla="*/ 357769 h 547694"/>
              <a:gd name="connsiteX32" fmla="*/ 50732 w 516701"/>
              <a:gd name="connsiteY32" fmla="*/ 181658 h 547694"/>
              <a:gd name="connsiteX33" fmla="*/ 174439 w 516701"/>
              <a:gd name="connsiteY33" fmla="*/ 53506 h 547694"/>
              <a:gd name="connsiteX34" fmla="*/ 79317 w 516701"/>
              <a:gd name="connsiteY34" fmla="*/ 433041 h 547694"/>
              <a:gd name="connsiteX35" fmla="*/ 246217 w 516701"/>
              <a:gd name="connsiteY35" fmla="*/ 533562 h 547694"/>
              <a:gd name="connsiteX36" fmla="*/ 79317 w 516701"/>
              <a:gd name="connsiteY36" fmla="*/ 433041 h 547694"/>
              <a:gd name="connsiteX37" fmla="*/ 250028 w 516701"/>
              <a:gd name="connsiteY37" fmla="*/ 29051 h 547694"/>
              <a:gd name="connsiteX38" fmla="*/ 315136 w 516701"/>
              <a:gd name="connsiteY38" fmla="*/ 23969 h 547694"/>
              <a:gd name="connsiteX39" fmla="*/ 377704 w 516701"/>
              <a:gd name="connsiteY39" fmla="*/ 33973 h 547694"/>
              <a:gd name="connsiteX40" fmla="*/ 249869 w 516701"/>
              <a:gd name="connsiteY40" fmla="*/ 29051 h 547694"/>
              <a:gd name="connsiteX41" fmla="*/ 299256 w 516701"/>
              <a:gd name="connsiteY41" fmla="*/ 482904 h 547694"/>
              <a:gd name="connsiteX42" fmla="*/ 293539 w 516701"/>
              <a:gd name="connsiteY42" fmla="*/ 467183 h 547694"/>
              <a:gd name="connsiteX43" fmla="*/ 282582 w 516701"/>
              <a:gd name="connsiteY43" fmla="*/ 473852 h 547694"/>
              <a:gd name="connsiteX44" fmla="*/ 290999 w 516701"/>
              <a:gd name="connsiteY44" fmla="*/ 487351 h 547694"/>
              <a:gd name="connsiteX45" fmla="*/ 299256 w 516701"/>
              <a:gd name="connsiteY45" fmla="*/ 482904 h 547694"/>
              <a:gd name="connsiteX46" fmla="*/ 318312 w 516701"/>
              <a:gd name="connsiteY46" fmla="*/ 465912 h 547694"/>
              <a:gd name="connsiteX47" fmla="*/ 308467 w 516701"/>
              <a:gd name="connsiteY47" fmla="*/ 471470 h 547694"/>
              <a:gd name="connsiteX48" fmla="*/ 316566 w 516701"/>
              <a:gd name="connsiteY48" fmla="*/ 483222 h 547694"/>
              <a:gd name="connsiteX49" fmla="*/ 325617 w 516701"/>
              <a:gd name="connsiteY49" fmla="*/ 476076 h 547694"/>
              <a:gd name="connsiteX50" fmla="*/ 318312 w 516701"/>
              <a:gd name="connsiteY50" fmla="*/ 465754 h 547694"/>
              <a:gd name="connsiteX51" fmla="*/ 370876 w 516701"/>
              <a:gd name="connsiteY51" fmla="*/ 50806 h 547694"/>
              <a:gd name="connsiteX52" fmla="*/ 351660 w 516701"/>
              <a:gd name="connsiteY52" fmla="*/ 44931 h 547694"/>
              <a:gd name="connsiteX53" fmla="*/ 370876 w 516701"/>
              <a:gd name="connsiteY53" fmla="*/ 50806 h 5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16701" h="547694">
                <a:moveTo>
                  <a:pt x="507286" y="318704"/>
                </a:moveTo>
                <a:cubicBezTo>
                  <a:pt x="504427" y="344906"/>
                  <a:pt x="495376" y="378254"/>
                  <a:pt x="480289" y="409856"/>
                </a:cubicBezTo>
                <a:cubicBezTo>
                  <a:pt x="454881" y="463372"/>
                  <a:pt x="419151" y="506724"/>
                  <a:pt x="361983" y="528480"/>
                </a:cubicBezTo>
                <a:cubicBezTo>
                  <a:pt x="351978" y="532291"/>
                  <a:pt x="341656" y="534832"/>
                  <a:pt x="331175" y="536261"/>
                </a:cubicBezTo>
                <a:cubicBezTo>
                  <a:pt x="303861" y="539914"/>
                  <a:pt x="277183" y="547536"/>
                  <a:pt x="249234" y="547695"/>
                </a:cubicBezTo>
                <a:cubicBezTo>
                  <a:pt x="221602" y="547695"/>
                  <a:pt x="195559" y="543090"/>
                  <a:pt x="169357" y="534038"/>
                </a:cubicBezTo>
                <a:cubicBezTo>
                  <a:pt x="129815" y="520222"/>
                  <a:pt x="100596" y="494814"/>
                  <a:pt x="79317" y="459402"/>
                </a:cubicBezTo>
                <a:cubicBezTo>
                  <a:pt x="76617" y="454796"/>
                  <a:pt x="73282" y="450350"/>
                  <a:pt x="72012" y="445268"/>
                </a:cubicBezTo>
                <a:cubicBezTo>
                  <a:pt x="66613" y="424783"/>
                  <a:pt x="54544" y="408585"/>
                  <a:pt x="42316" y="391752"/>
                </a:cubicBezTo>
                <a:cubicBezTo>
                  <a:pt x="13732" y="352528"/>
                  <a:pt x="-1196" y="307905"/>
                  <a:pt x="75" y="258836"/>
                </a:cubicBezTo>
                <a:cubicBezTo>
                  <a:pt x="869" y="231204"/>
                  <a:pt x="9444" y="205161"/>
                  <a:pt x="20084" y="180070"/>
                </a:cubicBezTo>
                <a:cubicBezTo>
                  <a:pt x="48509" y="113850"/>
                  <a:pt x="96944" y="67639"/>
                  <a:pt x="163958" y="40802"/>
                </a:cubicBezTo>
                <a:cubicBezTo>
                  <a:pt x="180949" y="33973"/>
                  <a:pt x="198576" y="30639"/>
                  <a:pt x="216521" y="28892"/>
                </a:cubicBezTo>
                <a:cubicBezTo>
                  <a:pt x="223667" y="28257"/>
                  <a:pt x="229860" y="26192"/>
                  <a:pt x="235736" y="22381"/>
                </a:cubicBezTo>
                <a:cubicBezTo>
                  <a:pt x="276389" y="-3504"/>
                  <a:pt x="318948" y="-5886"/>
                  <a:pt x="364206" y="9836"/>
                </a:cubicBezTo>
                <a:cubicBezTo>
                  <a:pt x="421057" y="29686"/>
                  <a:pt x="464092" y="64940"/>
                  <a:pt x="492994" y="117662"/>
                </a:cubicBezTo>
                <a:cubicBezTo>
                  <a:pt x="507444" y="143864"/>
                  <a:pt x="513002" y="172289"/>
                  <a:pt x="515702" y="201667"/>
                </a:cubicBezTo>
                <a:cubicBezTo>
                  <a:pt x="519037" y="238192"/>
                  <a:pt x="513479" y="274081"/>
                  <a:pt x="507127" y="318386"/>
                </a:cubicBezTo>
                <a:close/>
                <a:moveTo>
                  <a:pt x="401365" y="62875"/>
                </a:moveTo>
                <a:cubicBezTo>
                  <a:pt x="395013" y="60970"/>
                  <a:pt x="390249" y="54300"/>
                  <a:pt x="381198" y="56682"/>
                </a:cubicBezTo>
                <a:cubicBezTo>
                  <a:pt x="387867" y="61922"/>
                  <a:pt x="394060" y="64940"/>
                  <a:pt x="401842" y="62716"/>
                </a:cubicBezTo>
                <a:cubicBezTo>
                  <a:pt x="401524" y="64781"/>
                  <a:pt x="401365" y="66686"/>
                  <a:pt x="402636" y="68751"/>
                </a:cubicBezTo>
                <a:cubicBezTo>
                  <a:pt x="408194" y="77167"/>
                  <a:pt x="415340" y="83678"/>
                  <a:pt x="423121" y="90030"/>
                </a:cubicBezTo>
                <a:cubicBezTo>
                  <a:pt x="459645" y="119250"/>
                  <a:pt x="478384" y="159109"/>
                  <a:pt x="489024" y="203414"/>
                </a:cubicBezTo>
                <a:cubicBezTo>
                  <a:pt x="491088" y="211672"/>
                  <a:pt x="492835" y="220088"/>
                  <a:pt x="494740" y="228346"/>
                </a:cubicBezTo>
                <a:cubicBezTo>
                  <a:pt x="496646" y="209449"/>
                  <a:pt x="495534" y="191028"/>
                  <a:pt x="490135" y="173242"/>
                </a:cubicBezTo>
                <a:cubicBezTo>
                  <a:pt x="475208" y="124808"/>
                  <a:pt x="444242" y="89236"/>
                  <a:pt x="401365" y="63034"/>
                </a:cubicBezTo>
                <a:close/>
                <a:moveTo>
                  <a:pt x="174439" y="53347"/>
                </a:moveTo>
                <a:cubicBezTo>
                  <a:pt x="168722" y="55570"/>
                  <a:pt x="163005" y="57476"/>
                  <a:pt x="157447" y="60017"/>
                </a:cubicBezTo>
                <a:cubicBezTo>
                  <a:pt x="94085" y="88601"/>
                  <a:pt x="50891" y="135765"/>
                  <a:pt x="26595" y="200873"/>
                </a:cubicBezTo>
                <a:cubicBezTo>
                  <a:pt x="13891" y="234698"/>
                  <a:pt x="9285" y="268840"/>
                  <a:pt x="17384" y="304253"/>
                </a:cubicBezTo>
                <a:cubicBezTo>
                  <a:pt x="21672" y="322991"/>
                  <a:pt x="27230" y="341412"/>
                  <a:pt x="38664" y="357769"/>
                </a:cubicBezTo>
                <a:cubicBezTo>
                  <a:pt x="21195" y="297424"/>
                  <a:pt x="25324" y="238509"/>
                  <a:pt x="50732" y="181658"/>
                </a:cubicBezTo>
                <a:cubicBezTo>
                  <a:pt x="76299" y="124172"/>
                  <a:pt x="120923" y="84790"/>
                  <a:pt x="174439" y="53506"/>
                </a:cubicBezTo>
                <a:close/>
                <a:moveTo>
                  <a:pt x="79317" y="433041"/>
                </a:moveTo>
                <a:cubicBezTo>
                  <a:pt x="109489" y="506089"/>
                  <a:pt x="184125" y="539596"/>
                  <a:pt x="246217" y="533562"/>
                </a:cubicBezTo>
                <a:cubicBezTo>
                  <a:pt x="180314" y="511488"/>
                  <a:pt x="149824" y="500849"/>
                  <a:pt x="79317" y="433041"/>
                </a:cubicBezTo>
                <a:close/>
                <a:moveTo>
                  <a:pt x="250028" y="29051"/>
                </a:moveTo>
                <a:cubicBezTo>
                  <a:pt x="274166" y="27145"/>
                  <a:pt x="294492" y="22857"/>
                  <a:pt x="315136" y="23969"/>
                </a:cubicBezTo>
                <a:cubicBezTo>
                  <a:pt x="336416" y="25081"/>
                  <a:pt x="357219" y="28733"/>
                  <a:pt x="377704" y="33973"/>
                </a:cubicBezTo>
                <a:cubicBezTo>
                  <a:pt x="342926" y="11582"/>
                  <a:pt x="284329" y="5230"/>
                  <a:pt x="249869" y="29051"/>
                </a:cubicBezTo>
                <a:close/>
                <a:moveTo>
                  <a:pt x="299256" y="482904"/>
                </a:moveTo>
                <a:cubicBezTo>
                  <a:pt x="301797" y="473535"/>
                  <a:pt x="299256" y="467977"/>
                  <a:pt x="293539" y="467183"/>
                </a:cubicBezTo>
                <a:cubicBezTo>
                  <a:pt x="288299" y="466389"/>
                  <a:pt x="284011" y="468294"/>
                  <a:pt x="282582" y="473852"/>
                </a:cubicBezTo>
                <a:cubicBezTo>
                  <a:pt x="281312" y="478775"/>
                  <a:pt x="285917" y="486080"/>
                  <a:pt x="290999" y="487351"/>
                </a:cubicBezTo>
                <a:cubicBezTo>
                  <a:pt x="296557" y="488780"/>
                  <a:pt x="298621" y="485445"/>
                  <a:pt x="299256" y="482904"/>
                </a:cubicBezTo>
                <a:close/>
                <a:moveTo>
                  <a:pt x="318312" y="465912"/>
                </a:moveTo>
                <a:cubicBezTo>
                  <a:pt x="313231" y="464960"/>
                  <a:pt x="309578" y="467183"/>
                  <a:pt x="308467" y="471470"/>
                </a:cubicBezTo>
                <a:cubicBezTo>
                  <a:pt x="307355" y="475917"/>
                  <a:pt x="311960" y="483063"/>
                  <a:pt x="316566" y="483222"/>
                </a:cubicBezTo>
                <a:cubicBezTo>
                  <a:pt x="321330" y="483539"/>
                  <a:pt x="324664" y="480998"/>
                  <a:pt x="325617" y="476076"/>
                </a:cubicBezTo>
                <a:cubicBezTo>
                  <a:pt x="326570" y="470359"/>
                  <a:pt x="324029" y="466865"/>
                  <a:pt x="318312" y="465754"/>
                </a:cubicBezTo>
                <a:close/>
                <a:moveTo>
                  <a:pt x="370876" y="50806"/>
                </a:moveTo>
                <a:cubicBezTo>
                  <a:pt x="365476" y="47789"/>
                  <a:pt x="359918" y="44137"/>
                  <a:pt x="351660" y="44931"/>
                </a:cubicBezTo>
                <a:cubicBezTo>
                  <a:pt x="358013" y="50012"/>
                  <a:pt x="363888" y="51759"/>
                  <a:pt x="370876" y="50806"/>
                </a:cubicBezTo>
                <a:close/>
              </a:path>
            </a:pathLst>
          </a:custGeom>
          <a:solidFill>
            <a:schemeClr val="accent5"/>
          </a:solidFill>
          <a:ln w="15840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13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13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ComponentBackground5"/>
          <p:cNvSpPr/>
          <p:nvPr>
            <p:custDataLst>
              <p:tags r:id="rId27"/>
            </p:custDataLst>
          </p:nvPr>
        </p:nvSpPr>
        <p:spPr>
          <a:xfrm>
            <a:off x="3221355" y="3093085"/>
            <a:ext cx="2332355" cy="1685925"/>
          </a:xfrm>
          <a:custGeom>
            <a:avLst/>
            <a:gdLst>
              <a:gd name="connsiteX0" fmla="*/ 1267085 w 3109667"/>
              <a:gd name="connsiteY0" fmla="*/ 2061024 h 2247507"/>
              <a:gd name="connsiteX1" fmla="*/ 1242872 w 3109667"/>
              <a:gd name="connsiteY1" fmla="*/ 2070366 h 2247507"/>
              <a:gd name="connsiteX2" fmla="*/ 1299747 w 3109667"/>
              <a:gd name="connsiteY2" fmla="*/ 2183217 h 2247507"/>
              <a:gd name="connsiteX3" fmla="*/ 1337944 w 3109667"/>
              <a:gd name="connsiteY3" fmla="*/ 2182218 h 2247507"/>
              <a:gd name="connsiteX4" fmla="*/ 1290513 w 3109667"/>
              <a:gd name="connsiteY4" fmla="*/ 2064540 h 2247507"/>
              <a:gd name="connsiteX5" fmla="*/ 1267085 w 3109667"/>
              <a:gd name="connsiteY5" fmla="*/ 2061024 h 2247507"/>
              <a:gd name="connsiteX6" fmla="*/ 1177765 w 3109667"/>
              <a:gd name="connsiteY6" fmla="*/ 2059903 h 2247507"/>
              <a:gd name="connsiteX7" fmla="*/ 1139194 w 3109667"/>
              <a:gd name="connsiteY7" fmla="*/ 2061545 h 2247507"/>
              <a:gd name="connsiteX8" fmla="*/ 1176761 w 3109667"/>
              <a:gd name="connsiteY8" fmla="*/ 2163577 h 2247507"/>
              <a:gd name="connsiteX9" fmla="*/ 1241612 w 3109667"/>
              <a:gd name="connsiteY9" fmla="*/ 2183883 h 2247507"/>
              <a:gd name="connsiteX10" fmla="*/ 1216427 w 3109667"/>
              <a:gd name="connsiteY10" fmla="*/ 2097330 h 2247507"/>
              <a:gd name="connsiteX11" fmla="*/ 1177765 w 3109667"/>
              <a:gd name="connsiteY11" fmla="*/ 2059903 h 2247507"/>
              <a:gd name="connsiteX12" fmla="*/ 859643 w 3109667"/>
              <a:gd name="connsiteY12" fmla="*/ 2045898 h 2247507"/>
              <a:gd name="connsiteX13" fmla="*/ 848519 w 3109667"/>
              <a:gd name="connsiteY13" fmla="*/ 2051058 h 2247507"/>
              <a:gd name="connsiteX14" fmla="*/ 907913 w 3109667"/>
              <a:gd name="connsiteY14" fmla="*/ 2181386 h 2247507"/>
              <a:gd name="connsiteX15" fmla="*/ 908124 w 3109667"/>
              <a:gd name="connsiteY15" fmla="*/ 2181386 h 2247507"/>
              <a:gd name="connsiteX16" fmla="*/ 1131428 w 3109667"/>
              <a:gd name="connsiteY16" fmla="*/ 2188210 h 2247507"/>
              <a:gd name="connsiteX17" fmla="*/ 1109392 w 3109667"/>
              <a:gd name="connsiteY17" fmla="*/ 2116472 h 2247507"/>
              <a:gd name="connsiteX18" fmla="*/ 1077491 w 3109667"/>
              <a:gd name="connsiteY18" fmla="*/ 2053721 h 2247507"/>
              <a:gd name="connsiteX19" fmla="*/ 859643 w 3109667"/>
              <a:gd name="connsiteY19" fmla="*/ 2045898 h 2247507"/>
              <a:gd name="connsiteX20" fmla="*/ 799383 w 3109667"/>
              <a:gd name="connsiteY20" fmla="*/ 2038408 h 2247507"/>
              <a:gd name="connsiteX21" fmla="*/ 767928 w 3109667"/>
              <a:gd name="connsiteY21" fmla="*/ 2041737 h 2247507"/>
              <a:gd name="connsiteX22" fmla="*/ 842014 w 3109667"/>
              <a:gd name="connsiteY22" fmla="*/ 2174561 h 2247507"/>
              <a:gd name="connsiteX23" fmla="*/ 814939 w 3109667"/>
              <a:gd name="connsiteY23" fmla="*/ 2052556 h 2247507"/>
              <a:gd name="connsiteX24" fmla="*/ 799383 w 3109667"/>
              <a:gd name="connsiteY24" fmla="*/ 2038408 h 2247507"/>
              <a:gd name="connsiteX25" fmla="*/ 702422 w 3109667"/>
              <a:gd name="connsiteY25" fmla="*/ 2027818 h 2247507"/>
              <a:gd name="connsiteX26" fmla="*/ 673695 w 3109667"/>
              <a:gd name="connsiteY26" fmla="*/ 2033581 h 2247507"/>
              <a:gd name="connsiteX27" fmla="*/ 763521 w 3109667"/>
              <a:gd name="connsiteY27" fmla="*/ 2172231 h 2247507"/>
              <a:gd name="connsiteX28" fmla="*/ 763731 w 3109667"/>
              <a:gd name="connsiteY28" fmla="*/ 2172231 h 2247507"/>
              <a:gd name="connsiteX29" fmla="*/ 721547 w 3109667"/>
              <a:gd name="connsiteY29" fmla="*/ 2039407 h 2247507"/>
              <a:gd name="connsiteX30" fmla="*/ 702422 w 3109667"/>
              <a:gd name="connsiteY30" fmla="*/ 2027818 h 2247507"/>
              <a:gd name="connsiteX31" fmla="*/ 1922441 w 3109667"/>
              <a:gd name="connsiteY31" fmla="*/ 2024093 h 2247507"/>
              <a:gd name="connsiteX32" fmla="*/ 1335846 w 3109667"/>
              <a:gd name="connsiteY32" fmla="*/ 2061710 h 2247507"/>
              <a:gd name="connsiteX33" fmla="*/ 1388313 w 3109667"/>
              <a:gd name="connsiteY33" fmla="*/ 2187378 h 2247507"/>
              <a:gd name="connsiteX34" fmla="*/ 1388313 w 3109667"/>
              <a:gd name="connsiteY34" fmla="*/ 2187545 h 2247507"/>
              <a:gd name="connsiteX35" fmla="*/ 1972180 w 3109667"/>
              <a:gd name="connsiteY35" fmla="*/ 2146765 h 2247507"/>
              <a:gd name="connsiteX36" fmla="*/ 1922441 w 3109667"/>
              <a:gd name="connsiteY36" fmla="*/ 2024093 h 2247507"/>
              <a:gd name="connsiteX37" fmla="*/ 1982254 w 3109667"/>
              <a:gd name="connsiteY37" fmla="*/ 2021264 h 2247507"/>
              <a:gd name="connsiteX38" fmla="*/ 2015414 w 3109667"/>
              <a:gd name="connsiteY38" fmla="*/ 2143103 h 2247507"/>
              <a:gd name="connsiteX39" fmla="*/ 1982254 w 3109667"/>
              <a:gd name="connsiteY39" fmla="*/ 2021264 h 2247507"/>
              <a:gd name="connsiteX40" fmla="*/ 2045636 w 3109667"/>
              <a:gd name="connsiteY40" fmla="*/ 2011111 h 2247507"/>
              <a:gd name="connsiteX41" fmla="*/ 2078166 w 3109667"/>
              <a:gd name="connsiteY41" fmla="*/ 2129787 h 2247507"/>
              <a:gd name="connsiteX42" fmla="*/ 2107758 w 3109667"/>
              <a:gd name="connsiteY42" fmla="*/ 2125294 h 2247507"/>
              <a:gd name="connsiteX43" fmla="*/ 2045636 w 3109667"/>
              <a:gd name="connsiteY43" fmla="*/ 2011111 h 2247507"/>
              <a:gd name="connsiteX44" fmla="*/ 665288 w 3109667"/>
              <a:gd name="connsiteY44" fmla="*/ 1920719 h 2247507"/>
              <a:gd name="connsiteX45" fmla="*/ 665288 w 3109667"/>
              <a:gd name="connsiteY45" fmla="*/ 1920886 h 2247507"/>
              <a:gd name="connsiteX46" fmla="*/ 665149 w 3109667"/>
              <a:gd name="connsiteY46" fmla="*/ 1920798 h 2247507"/>
              <a:gd name="connsiteX47" fmla="*/ 278504 w 3109667"/>
              <a:gd name="connsiteY47" fmla="*/ 1920563 h 2247507"/>
              <a:gd name="connsiteX48" fmla="*/ 278294 w 3109667"/>
              <a:gd name="connsiteY48" fmla="*/ 1920730 h 2247507"/>
              <a:gd name="connsiteX49" fmla="*/ 278326 w 3109667"/>
              <a:gd name="connsiteY49" fmla="*/ 1920745 h 2247507"/>
              <a:gd name="connsiteX50" fmla="*/ 268220 w 3109667"/>
              <a:gd name="connsiteY50" fmla="*/ 1931050 h 2247507"/>
              <a:gd name="connsiteX51" fmla="*/ 347972 w 3109667"/>
              <a:gd name="connsiteY51" fmla="*/ 2037077 h 2247507"/>
              <a:gd name="connsiteX52" fmla="*/ 528043 w 3109667"/>
              <a:gd name="connsiteY52" fmla="*/ 2147264 h 2247507"/>
              <a:gd name="connsiteX53" fmla="*/ 690485 w 3109667"/>
              <a:gd name="connsiteY53" fmla="*/ 2168737 h 2247507"/>
              <a:gd name="connsiteX54" fmla="*/ 626054 w 3109667"/>
              <a:gd name="connsiteY54" fmla="*/ 2018601 h 2247507"/>
              <a:gd name="connsiteX55" fmla="*/ 359636 w 3109667"/>
              <a:gd name="connsiteY55" fmla="*/ 1957720 h 2247507"/>
              <a:gd name="connsiteX56" fmla="*/ 278326 w 3109667"/>
              <a:gd name="connsiteY56" fmla="*/ 1920745 h 2247507"/>
              <a:gd name="connsiteX57" fmla="*/ 2662034 w 3109667"/>
              <a:gd name="connsiteY57" fmla="*/ 1900590 h 2247507"/>
              <a:gd name="connsiteX58" fmla="*/ 2102931 w 3109667"/>
              <a:gd name="connsiteY58" fmla="*/ 2003121 h 2247507"/>
              <a:gd name="connsiteX59" fmla="*/ 2148683 w 3109667"/>
              <a:gd name="connsiteY59" fmla="*/ 2129954 h 2247507"/>
              <a:gd name="connsiteX60" fmla="*/ 2148893 w 3109667"/>
              <a:gd name="connsiteY60" fmla="*/ 2129787 h 2247507"/>
              <a:gd name="connsiteX61" fmla="*/ 2722896 w 3109667"/>
              <a:gd name="connsiteY61" fmla="*/ 2034080 h 2247507"/>
              <a:gd name="connsiteX62" fmla="*/ 2662034 w 3109667"/>
              <a:gd name="connsiteY62" fmla="*/ 1900590 h 2247507"/>
              <a:gd name="connsiteX63" fmla="*/ 2694983 w 3109667"/>
              <a:gd name="connsiteY63" fmla="*/ 1886275 h 2247507"/>
              <a:gd name="connsiteX64" fmla="*/ 2764452 w 3109667"/>
              <a:gd name="connsiteY64" fmla="*/ 2034413 h 2247507"/>
              <a:gd name="connsiteX65" fmla="*/ 2694983 w 3109667"/>
              <a:gd name="connsiteY65" fmla="*/ 1886275 h 2247507"/>
              <a:gd name="connsiteX66" fmla="*/ 2771219 w 3109667"/>
              <a:gd name="connsiteY66" fmla="*/ 1870983 h 2247507"/>
              <a:gd name="connsiteX67" fmla="*/ 2756896 w 3109667"/>
              <a:gd name="connsiteY67" fmla="*/ 1878120 h 2247507"/>
              <a:gd name="connsiteX68" fmla="*/ 2816500 w 3109667"/>
              <a:gd name="connsiteY68" fmla="*/ 2010445 h 2247507"/>
              <a:gd name="connsiteX69" fmla="*/ 2816500 w 3109667"/>
              <a:gd name="connsiteY69" fmla="*/ 2010612 h 2247507"/>
              <a:gd name="connsiteX70" fmla="*/ 2834549 w 3109667"/>
              <a:gd name="connsiteY70" fmla="*/ 2006451 h 2247507"/>
              <a:gd name="connsiteX71" fmla="*/ 2781450 w 3109667"/>
              <a:gd name="connsiteY71" fmla="*/ 1873459 h 2247507"/>
              <a:gd name="connsiteX72" fmla="*/ 2771219 w 3109667"/>
              <a:gd name="connsiteY72" fmla="*/ 1870983 h 2247507"/>
              <a:gd name="connsiteX73" fmla="*/ 2846092 w 3109667"/>
              <a:gd name="connsiteY73" fmla="*/ 1840503 h 2247507"/>
              <a:gd name="connsiteX74" fmla="*/ 2828095 w 3109667"/>
              <a:gd name="connsiteY74" fmla="*/ 1845871 h 2247507"/>
              <a:gd name="connsiteX75" fmla="*/ 2812984 w 3109667"/>
              <a:gd name="connsiteY75" fmla="*/ 1859929 h 2247507"/>
              <a:gd name="connsiteX76" fmla="*/ 2812932 w 3109667"/>
              <a:gd name="connsiteY76" fmla="*/ 1859811 h 2247507"/>
              <a:gd name="connsiteX77" fmla="*/ 2812932 w 3109667"/>
              <a:gd name="connsiteY77" fmla="*/ 1859977 h 2247507"/>
              <a:gd name="connsiteX78" fmla="*/ 2812984 w 3109667"/>
              <a:gd name="connsiteY78" fmla="*/ 1859929 h 2247507"/>
              <a:gd name="connsiteX79" fmla="*/ 2869388 w 3109667"/>
              <a:gd name="connsiteY79" fmla="*/ 1986810 h 2247507"/>
              <a:gd name="connsiteX80" fmla="*/ 2909684 w 3109667"/>
              <a:gd name="connsiteY80" fmla="*/ 1957182 h 2247507"/>
              <a:gd name="connsiteX81" fmla="*/ 2857845 w 3109667"/>
              <a:gd name="connsiteY81" fmla="*/ 1845828 h 2247507"/>
              <a:gd name="connsiteX82" fmla="*/ 2846092 w 3109667"/>
              <a:gd name="connsiteY82" fmla="*/ 1840503 h 2247507"/>
              <a:gd name="connsiteX83" fmla="*/ 3025323 w 3109667"/>
              <a:gd name="connsiteY83" fmla="*/ 1591331 h 2247507"/>
              <a:gd name="connsiteX84" fmla="*/ 2879462 w 3109667"/>
              <a:gd name="connsiteY84" fmla="*/ 1820029 h 2247507"/>
              <a:gd name="connsiteX85" fmla="*/ 2914458 w 3109667"/>
              <a:gd name="connsiteY85" fmla="*/ 1886962 h 2247507"/>
              <a:gd name="connsiteX86" fmla="*/ 2947196 w 3109667"/>
              <a:gd name="connsiteY86" fmla="*/ 1949423 h 2247507"/>
              <a:gd name="connsiteX87" fmla="*/ 2947042 w 3109667"/>
              <a:gd name="connsiteY87" fmla="*/ 1949526 h 2247507"/>
              <a:gd name="connsiteX88" fmla="*/ 2947250 w 3109667"/>
              <a:gd name="connsiteY88" fmla="*/ 1949526 h 2247507"/>
              <a:gd name="connsiteX89" fmla="*/ 2947196 w 3109667"/>
              <a:gd name="connsiteY89" fmla="*/ 1949423 h 2247507"/>
              <a:gd name="connsiteX90" fmla="*/ 2978132 w 3109667"/>
              <a:gd name="connsiteY90" fmla="*/ 1928926 h 2247507"/>
              <a:gd name="connsiteX91" fmla="*/ 3025323 w 3109667"/>
              <a:gd name="connsiteY91" fmla="*/ 1591331 h 2247507"/>
              <a:gd name="connsiteX92" fmla="*/ 145853 w 3109667"/>
              <a:gd name="connsiteY92" fmla="*/ 1249938 h 2247507"/>
              <a:gd name="connsiteX93" fmla="*/ 167680 w 3109667"/>
              <a:gd name="connsiteY93" fmla="*/ 1271076 h 2247507"/>
              <a:gd name="connsiteX94" fmla="*/ 193704 w 3109667"/>
              <a:gd name="connsiteY94" fmla="*/ 1442017 h 2247507"/>
              <a:gd name="connsiteX95" fmla="*/ 235469 w 3109667"/>
              <a:gd name="connsiteY95" fmla="*/ 1652572 h 2247507"/>
              <a:gd name="connsiteX96" fmla="*/ 513550 w 3109667"/>
              <a:gd name="connsiteY96" fmla="*/ 1871783 h 2247507"/>
              <a:gd name="connsiteX97" fmla="*/ 613451 w 3109667"/>
              <a:gd name="connsiteY97" fmla="*/ 1897250 h 2247507"/>
              <a:gd name="connsiteX98" fmla="*/ 640943 w 3109667"/>
              <a:gd name="connsiteY98" fmla="*/ 1905385 h 2247507"/>
              <a:gd name="connsiteX99" fmla="*/ 665149 w 3109667"/>
              <a:gd name="connsiteY99" fmla="*/ 1920798 h 2247507"/>
              <a:gd name="connsiteX100" fmla="*/ 641915 w 3109667"/>
              <a:gd name="connsiteY100" fmla="*/ 1933869 h 2247507"/>
              <a:gd name="connsiteX101" fmla="*/ 619327 w 3109667"/>
              <a:gd name="connsiteY101" fmla="*/ 1933036 h 2247507"/>
              <a:gd name="connsiteX102" fmla="*/ 334949 w 3109667"/>
              <a:gd name="connsiteY102" fmla="*/ 1843821 h 2247507"/>
              <a:gd name="connsiteX103" fmla="*/ 167259 w 3109667"/>
              <a:gd name="connsiteY103" fmla="*/ 1604803 h 2247507"/>
              <a:gd name="connsiteX104" fmla="*/ 136828 w 3109667"/>
              <a:gd name="connsiteY104" fmla="*/ 1282228 h 2247507"/>
              <a:gd name="connsiteX105" fmla="*/ 145853 w 3109667"/>
              <a:gd name="connsiteY105" fmla="*/ 1249938 h 2247507"/>
              <a:gd name="connsiteX106" fmla="*/ 2903666 w 3109667"/>
              <a:gd name="connsiteY106" fmla="*/ 1099171 h 2247507"/>
              <a:gd name="connsiteX107" fmla="*/ 2927081 w 3109667"/>
              <a:gd name="connsiteY107" fmla="*/ 1126017 h 2247507"/>
              <a:gd name="connsiteX108" fmla="*/ 2943167 w 3109667"/>
              <a:gd name="connsiteY108" fmla="*/ 1215992 h 2247507"/>
              <a:gd name="connsiteX109" fmla="*/ 2922179 w 3109667"/>
              <a:gd name="connsiteY109" fmla="*/ 1232970 h 2247507"/>
              <a:gd name="connsiteX110" fmla="*/ 2894265 w 3109667"/>
              <a:gd name="connsiteY110" fmla="*/ 1215992 h 2247507"/>
              <a:gd name="connsiteX111" fmla="*/ 2890566 w 3109667"/>
              <a:gd name="connsiteY111" fmla="*/ 1157548 h 2247507"/>
              <a:gd name="connsiteX112" fmla="*/ 2903499 w 3109667"/>
              <a:gd name="connsiteY112" fmla="*/ 1098980 h 2247507"/>
              <a:gd name="connsiteX113" fmla="*/ 2903709 w 3109667"/>
              <a:gd name="connsiteY113" fmla="*/ 1098980 h 2247507"/>
              <a:gd name="connsiteX114" fmla="*/ 2903666 w 3109667"/>
              <a:gd name="connsiteY114" fmla="*/ 1099171 h 2247507"/>
              <a:gd name="connsiteX115" fmla="*/ 2569306 w 3109667"/>
              <a:gd name="connsiteY115" fmla="*/ 173117 h 2247507"/>
              <a:gd name="connsiteX116" fmla="*/ 2603070 w 3109667"/>
              <a:gd name="connsiteY116" fmla="*/ 181023 h 2247507"/>
              <a:gd name="connsiteX117" fmla="*/ 2824275 w 3109667"/>
              <a:gd name="connsiteY117" fmla="*/ 368276 h 2247507"/>
              <a:gd name="connsiteX118" fmla="*/ 2906337 w 3109667"/>
              <a:gd name="connsiteY118" fmla="*/ 752270 h 2247507"/>
              <a:gd name="connsiteX119" fmla="*/ 2932360 w 3109667"/>
              <a:gd name="connsiteY119" fmla="*/ 970150 h 2247507"/>
              <a:gd name="connsiteX120" fmla="*/ 2924595 w 3109667"/>
              <a:gd name="connsiteY120" fmla="*/ 1019751 h 2247507"/>
              <a:gd name="connsiteX121" fmla="*/ 2899410 w 3109667"/>
              <a:gd name="connsiteY121" fmla="*/ 994618 h 2247507"/>
              <a:gd name="connsiteX122" fmla="*/ 2855756 w 3109667"/>
              <a:gd name="connsiteY122" fmla="*/ 762757 h 2247507"/>
              <a:gd name="connsiteX123" fmla="*/ 2769080 w 3109667"/>
              <a:gd name="connsiteY123" fmla="*/ 405061 h 2247507"/>
              <a:gd name="connsiteX124" fmla="*/ 2566552 w 3109667"/>
              <a:gd name="connsiteY124" fmla="*/ 209653 h 2247507"/>
              <a:gd name="connsiteX125" fmla="*/ 2534441 w 3109667"/>
              <a:gd name="connsiteY125" fmla="*/ 181689 h 2247507"/>
              <a:gd name="connsiteX126" fmla="*/ 2569306 w 3109667"/>
              <a:gd name="connsiteY126" fmla="*/ 173117 h 2247507"/>
              <a:gd name="connsiteX127" fmla="*/ 1842059 w 3109667"/>
              <a:gd name="connsiteY127" fmla="*/ 51528 h 2247507"/>
              <a:gd name="connsiteX128" fmla="*/ 1842059 w 3109667"/>
              <a:gd name="connsiteY128" fmla="*/ 51860 h 2247507"/>
              <a:gd name="connsiteX129" fmla="*/ 1295550 w 3109667"/>
              <a:gd name="connsiteY129" fmla="*/ 80323 h 2247507"/>
              <a:gd name="connsiteX130" fmla="*/ 716090 w 3109667"/>
              <a:gd name="connsiteY130" fmla="*/ 147568 h 2247507"/>
              <a:gd name="connsiteX131" fmla="*/ 262764 w 3109667"/>
              <a:gd name="connsiteY131" fmla="*/ 268741 h 2247507"/>
              <a:gd name="connsiteX132" fmla="*/ 141666 w 3109667"/>
              <a:gd name="connsiteY132" fmla="*/ 402232 h 2247507"/>
              <a:gd name="connsiteX133" fmla="*/ 91926 w 3109667"/>
              <a:gd name="connsiteY133" fmla="*/ 760260 h 2247507"/>
              <a:gd name="connsiteX134" fmla="*/ 101161 w 3109667"/>
              <a:gd name="connsiteY134" fmla="*/ 1355475 h 2247507"/>
              <a:gd name="connsiteX135" fmla="*/ 163074 w 3109667"/>
              <a:gd name="connsiteY135" fmla="*/ 1684874 h 2247507"/>
              <a:gd name="connsiteX136" fmla="*/ 444304 w 3109667"/>
              <a:gd name="connsiteY136" fmla="*/ 1924059 h 2247507"/>
              <a:gd name="connsiteX137" fmla="*/ 838235 w 3109667"/>
              <a:gd name="connsiteY137" fmla="*/ 1982648 h 2247507"/>
              <a:gd name="connsiteX138" fmla="*/ 1450226 w 3109667"/>
              <a:gd name="connsiteY138" fmla="*/ 2000625 h 2247507"/>
              <a:gd name="connsiteX139" fmla="*/ 1870182 w 3109667"/>
              <a:gd name="connsiteY139" fmla="*/ 1973993 h 2247507"/>
              <a:gd name="connsiteX140" fmla="*/ 2247114 w 3109667"/>
              <a:gd name="connsiteY140" fmla="*/ 1925723 h 2247507"/>
              <a:gd name="connsiteX141" fmla="*/ 2700230 w 3109667"/>
              <a:gd name="connsiteY141" fmla="*/ 1838505 h 2247507"/>
              <a:gd name="connsiteX142" fmla="*/ 2894782 w 3109667"/>
              <a:gd name="connsiteY142" fmla="*/ 1724323 h 2247507"/>
              <a:gd name="connsiteX143" fmla="*/ 3006645 w 3109667"/>
              <a:gd name="connsiteY143" fmla="*/ 1404411 h 2247507"/>
              <a:gd name="connsiteX144" fmla="*/ 2993632 w 3109667"/>
              <a:gd name="connsiteY144" fmla="*/ 1039225 h 2247507"/>
              <a:gd name="connsiteX145" fmla="*/ 2957535 w 3109667"/>
              <a:gd name="connsiteY145" fmla="*/ 758595 h 2247507"/>
              <a:gd name="connsiteX146" fmla="*/ 2900450 w 3109667"/>
              <a:gd name="connsiteY146" fmla="*/ 422371 h 2247507"/>
              <a:gd name="connsiteX147" fmla="*/ 2854486 w 3109667"/>
              <a:gd name="connsiteY147" fmla="*/ 303196 h 2247507"/>
              <a:gd name="connsiteX148" fmla="*/ 2560874 w 3109667"/>
              <a:gd name="connsiteY148" fmla="*/ 105456 h 2247507"/>
              <a:gd name="connsiteX149" fmla="*/ 2308397 w 3109667"/>
              <a:gd name="connsiteY149" fmla="*/ 70336 h 2247507"/>
              <a:gd name="connsiteX150" fmla="*/ 1842059 w 3109667"/>
              <a:gd name="connsiteY150" fmla="*/ 51528 h 2247507"/>
              <a:gd name="connsiteX151" fmla="*/ 1925379 w 3109667"/>
              <a:gd name="connsiteY151" fmla="*/ 1094 h 2247507"/>
              <a:gd name="connsiteX152" fmla="*/ 2293706 w 3109667"/>
              <a:gd name="connsiteY152" fmla="*/ 19570 h 2247507"/>
              <a:gd name="connsiteX153" fmla="*/ 2752068 w 3109667"/>
              <a:gd name="connsiteY153" fmla="*/ 122434 h 2247507"/>
              <a:gd name="connsiteX154" fmla="*/ 2908424 w 3109667"/>
              <a:gd name="connsiteY154" fmla="*/ 277063 h 2247507"/>
              <a:gd name="connsiteX155" fmla="*/ 2996362 w 3109667"/>
              <a:gd name="connsiteY155" fmla="*/ 645411 h 2247507"/>
              <a:gd name="connsiteX156" fmla="*/ 3059323 w 3109667"/>
              <a:gd name="connsiteY156" fmla="*/ 1070684 h 2247507"/>
              <a:gd name="connsiteX157" fmla="*/ 3065829 w 3109667"/>
              <a:gd name="connsiteY157" fmla="*/ 1211664 h 2247507"/>
              <a:gd name="connsiteX158" fmla="*/ 3100039 w 3109667"/>
              <a:gd name="connsiteY158" fmla="*/ 1565531 h 2247507"/>
              <a:gd name="connsiteX159" fmla="*/ 3094162 w 3109667"/>
              <a:gd name="connsiteY159" fmla="*/ 1851821 h 2247507"/>
              <a:gd name="connsiteX160" fmla="*/ 2941374 w 3109667"/>
              <a:gd name="connsiteY160" fmla="*/ 2031418 h 2247507"/>
              <a:gd name="connsiteX161" fmla="*/ 2671478 w 3109667"/>
              <a:gd name="connsiteY161" fmla="*/ 2112144 h 2247507"/>
              <a:gd name="connsiteX162" fmla="*/ 1952452 w 3109667"/>
              <a:gd name="connsiteY162" fmla="*/ 2213844 h 2247507"/>
              <a:gd name="connsiteX163" fmla="*/ 1248747 w 3109667"/>
              <a:gd name="connsiteY163" fmla="*/ 2247466 h 2247507"/>
              <a:gd name="connsiteX164" fmla="*/ 1249168 w 3109667"/>
              <a:gd name="connsiteY164" fmla="*/ 2247300 h 2247507"/>
              <a:gd name="connsiteX165" fmla="*/ 821025 w 3109667"/>
              <a:gd name="connsiteY165" fmla="*/ 2235148 h 2247507"/>
              <a:gd name="connsiteX166" fmla="*/ 474316 w 3109667"/>
              <a:gd name="connsiteY166" fmla="*/ 2179888 h 2247507"/>
              <a:gd name="connsiteX167" fmla="*/ 325936 w 3109667"/>
              <a:gd name="connsiteY167" fmla="*/ 2080853 h 2247507"/>
              <a:gd name="connsiteX168" fmla="*/ 97383 w 3109667"/>
              <a:gd name="connsiteY168" fmla="*/ 1708010 h 2247507"/>
              <a:gd name="connsiteX169" fmla="*/ 34841 w 3109667"/>
              <a:gd name="connsiteY169" fmla="*/ 1441529 h 2247507"/>
              <a:gd name="connsiteX170" fmla="*/ 211 w 3109667"/>
              <a:gd name="connsiteY170" fmla="*/ 1092821 h 2247507"/>
              <a:gd name="connsiteX171" fmla="*/ 24977 w 3109667"/>
              <a:gd name="connsiteY171" fmla="*/ 675705 h 2247507"/>
              <a:gd name="connsiteX172" fmla="*/ 77865 w 3109667"/>
              <a:gd name="connsiteY172" fmla="*/ 365446 h 2247507"/>
              <a:gd name="connsiteX173" fmla="*/ 205468 w 3109667"/>
              <a:gd name="connsiteY173" fmla="*/ 227795 h 2247507"/>
              <a:gd name="connsiteX174" fmla="*/ 528882 w 3109667"/>
              <a:gd name="connsiteY174" fmla="*/ 127760 h 2247507"/>
              <a:gd name="connsiteX175" fmla="*/ 817669 w 3109667"/>
              <a:gd name="connsiteY175" fmla="*/ 76495 h 2247507"/>
              <a:gd name="connsiteX176" fmla="*/ 1130799 w 3109667"/>
              <a:gd name="connsiteY176" fmla="*/ 42539 h 2247507"/>
              <a:gd name="connsiteX177" fmla="*/ 1451275 w 3109667"/>
              <a:gd name="connsiteY177" fmla="*/ 12080 h 2247507"/>
              <a:gd name="connsiteX178" fmla="*/ 1925379 w 3109667"/>
              <a:gd name="connsiteY178" fmla="*/ 1094 h 224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3109667" h="2247507">
                <a:moveTo>
                  <a:pt x="1267085" y="2061024"/>
                </a:moveTo>
                <a:cubicBezTo>
                  <a:pt x="1259346" y="2061586"/>
                  <a:pt x="1251476" y="2064291"/>
                  <a:pt x="1242872" y="2070366"/>
                </a:cubicBezTo>
                <a:cubicBezTo>
                  <a:pt x="1255883" y="2108648"/>
                  <a:pt x="1270155" y="2148263"/>
                  <a:pt x="1299747" y="2183217"/>
                </a:cubicBezTo>
                <a:cubicBezTo>
                  <a:pt x="1306043" y="2190707"/>
                  <a:pt x="1318846" y="2190375"/>
                  <a:pt x="1337944" y="2182218"/>
                </a:cubicBezTo>
                <a:cubicBezTo>
                  <a:pt x="1324511" y="2141939"/>
                  <a:pt x="1316956" y="2100659"/>
                  <a:pt x="1290513" y="2064540"/>
                </a:cubicBezTo>
                <a:cubicBezTo>
                  <a:pt x="1282433" y="2062043"/>
                  <a:pt x="1274825" y="2060462"/>
                  <a:pt x="1267085" y="2061024"/>
                </a:cubicBezTo>
                <a:close/>
                <a:moveTo>
                  <a:pt x="1177765" y="2059903"/>
                </a:moveTo>
                <a:cubicBezTo>
                  <a:pt x="1168117" y="2059849"/>
                  <a:pt x="1155617" y="2060587"/>
                  <a:pt x="1139194" y="2061545"/>
                </a:cubicBezTo>
                <a:cubicBezTo>
                  <a:pt x="1143812" y="2099661"/>
                  <a:pt x="1166057" y="2130287"/>
                  <a:pt x="1176761" y="2163577"/>
                </a:cubicBezTo>
                <a:cubicBezTo>
                  <a:pt x="1185576" y="2190874"/>
                  <a:pt x="1211181" y="2195368"/>
                  <a:pt x="1241612" y="2183883"/>
                </a:cubicBezTo>
                <a:cubicBezTo>
                  <a:pt x="1251266" y="2150427"/>
                  <a:pt x="1222513" y="2126126"/>
                  <a:pt x="1216427" y="2097330"/>
                </a:cubicBezTo>
                <a:cubicBezTo>
                  <a:pt x="1209974" y="2067370"/>
                  <a:pt x="1206708" y="2060067"/>
                  <a:pt x="1177765" y="2059903"/>
                </a:cubicBezTo>
                <a:close/>
                <a:moveTo>
                  <a:pt x="859643" y="2045898"/>
                </a:moveTo>
                <a:cubicBezTo>
                  <a:pt x="857754" y="2045898"/>
                  <a:pt x="855864" y="2047562"/>
                  <a:pt x="848519" y="2051058"/>
                </a:cubicBezTo>
                <a:cubicBezTo>
                  <a:pt x="866778" y="2093668"/>
                  <a:pt x="878531" y="2139109"/>
                  <a:pt x="907913" y="2181386"/>
                </a:cubicBezTo>
                <a:lnTo>
                  <a:pt x="908124" y="2181386"/>
                </a:lnTo>
                <a:cubicBezTo>
                  <a:pt x="981579" y="2192538"/>
                  <a:pt x="1054615" y="2190874"/>
                  <a:pt x="1131428" y="2188210"/>
                </a:cubicBezTo>
                <a:cubicBezTo>
                  <a:pt x="1122823" y="2159581"/>
                  <a:pt x="1116947" y="2137943"/>
                  <a:pt x="1109392" y="2116472"/>
                </a:cubicBezTo>
                <a:cubicBezTo>
                  <a:pt x="1101836" y="2095001"/>
                  <a:pt x="1093231" y="2073695"/>
                  <a:pt x="1077491" y="2053721"/>
                </a:cubicBezTo>
                <a:cubicBezTo>
                  <a:pt x="1003825" y="2051058"/>
                  <a:pt x="931839" y="2048395"/>
                  <a:pt x="859643" y="2045898"/>
                </a:cubicBezTo>
                <a:close/>
                <a:moveTo>
                  <a:pt x="799383" y="2038408"/>
                </a:moveTo>
                <a:cubicBezTo>
                  <a:pt x="791067" y="2036660"/>
                  <a:pt x="780101" y="2037825"/>
                  <a:pt x="767928" y="2041737"/>
                </a:cubicBezTo>
                <a:cubicBezTo>
                  <a:pt x="779051" y="2091006"/>
                  <a:pt x="806965" y="2133782"/>
                  <a:pt x="842014" y="2174561"/>
                </a:cubicBezTo>
                <a:cubicBezTo>
                  <a:pt x="847680" y="2131285"/>
                  <a:pt x="823124" y="2093169"/>
                  <a:pt x="814939" y="2052556"/>
                </a:cubicBezTo>
                <a:cubicBezTo>
                  <a:pt x="813365" y="2044816"/>
                  <a:pt x="807699" y="2040156"/>
                  <a:pt x="799383" y="2038408"/>
                </a:cubicBezTo>
                <a:close/>
                <a:moveTo>
                  <a:pt x="702422" y="2027818"/>
                </a:moveTo>
                <a:cubicBezTo>
                  <a:pt x="694001" y="2027298"/>
                  <a:pt x="683979" y="2029670"/>
                  <a:pt x="673695" y="2033581"/>
                </a:cubicBezTo>
                <a:cubicBezTo>
                  <a:pt x="695732" y="2083016"/>
                  <a:pt x="712942" y="2133450"/>
                  <a:pt x="763521" y="2172231"/>
                </a:cubicBezTo>
                <a:lnTo>
                  <a:pt x="763731" y="2172231"/>
                </a:lnTo>
                <a:cubicBezTo>
                  <a:pt x="766669" y="2124129"/>
                  <a:pt x="743163" y="2081850"/>
                  <a:pt x="721547" y="2039407"/>
                </a:cubicBezTo>
                <a:cubicBezTo>
                  <a:pt x="717664" y="2031750"/>
                  <a:pt x="710843" y="2028338"/>
                  <a:pt x="702422" y="2027818"/>
                </a:cubicBezTo>
                <a:close/>
                <a:moveTo>
                  <a:pt x="1922441" y="2024093"/>
                </a:moveTo>
                <a:cubicBezTo>
                  <a:pt x="1732506" y="2052390"/>
                  <a:pt x="1535854" y="2051723"/>
                  <a:pt x="1335846" y="2061710"/>
                </a:cubicBezTo>
                <a:cubicBezTo>
                  <a:pt x="1346339" y="2106652"/>
                  <a:pt x="1368584" y="2142271"/>
                  <a:pt x="1388313" y="2187378"/>
                </a:cubicBezTo>
                <a:lnTo>
                  <a:pt x="1388313" y="2187545"/>
                </a:lnTo>
                <a:cubicBezTo>
                  <a:pt x="1583495" y="2178223"/>
                  <a:pt x="1776579" y="2174895"/>
                  <a:pt x="1972180" y="2146765"/>
                </a:cubicBezTo>
                <a:cubicBezTo>
                  <a:pt x="1951403" y="2106485"/>
                  <a:pt x="1960637" y="2063708"/>
                  <a:pt x="1922441" y="2024093"/>
                </a:cubicBezTo>
                <a:close/>
                <a:moveTo>
                  <a:pt x="1982254" y="2021264"/>
                </a:moveTo>
                <a:cubicBezTo>
                  <a:pt x="1975958" y="2065539"/>
                  <a:pt x="2007649" y="2101158"/>
                  <a:pt x="2015414" y="2143103"/>
                </a:cubicBezTo>
                <a:cubicBezTo>
                  <a:pt x="2040389" y="2118303"/>
                  <a:pt x="2020241" y="2047896"/>
                  <a:pt x="1982254" y="2021264"/>
                </a:cubicBezTo>
                <a:close/>
                <a:moveTo>
                  <a:pt x="2045636" y="2011111"/>
                </a:moveTo>
                <a:cubicBezTo>
                  <a:pt x="2034303" y="2055719"/>
                  <a:pt x="2063685" y="2091338"/>
                  <a:pt x="2078166" y="2129787"/>
                </a:cubicBezTo>
                <a:cubicBezTo>
                  <a:pt x="2081314" y="2138276"/>
                  <a:pt x="2096636" y="2135114"/>
                  <a:pt x="2107758" y="2125294"/>
                </a:cubicBezTo>
                <a:cubicBezTo>
                  <a:pt x="2082993" y="2089507"/>
                  <a:pt x="2098734" y="2039407"/>
                  <a:pt x="2045636" y="2011111"/>
                </a:cubicBezTo>
                <a:close/>
                <a:moveTo>
                  <a:pt x="665288" y="1920719"/>
                </a:moveTo>
                <a:lnTo>
                  <a:pt x="665288" y="1920886"/>
                </a:lnTo>
                <a:lnTo>
                  <a:pt x="665149" y="1920798"/>
                </a:lnTo>
                <a:close/>
                <a:moveTo>
                  <a:pt x="278504" y="1920563"/>
                </a:moveTo>
                <a:lnTo>
                  <a:pt x="278294" y="1920730"/>
                </a:lnTo>
                <a:lnTo>
                  <a:pt x="278326" y="1920745"/>
                </a:lnTo>
                <a:lnTo>
                  <a:pt x="268220" y="1931050"/>
                </a:lnTo>
                <a:cubicBezTo>
                  <a:pt x="294874" y="1966336"/>
                  <a:pt x="322367" y="2001291"/>
                  <a:pt x="347972" y="2037077"/>
                </a:cubicBezTo>
                <a:cubicBezTo>
                  <a:pt x="388687" y="2094002"/>
                  <a:pt x="445563" y="2134282"/>
                  <a:pt x="528043" y="2147264"/>
                </a:cubicBezTo>
                <a:cubicBezTo>
                  <a:pt x="580302" y="2155420"/>
                  <a:pt x="630881" y="2173230"/>
                  <a:pt x="690485" y="2168737"/>
                </a:cubicBezTo>
                <a:cubicBezTo>
                  <a:pt x="668238" y="2116805"/>
                  <a:pt x="647461" y="2068535"/>
                  <a:pt x="626054" y="2018601"/>
                </a:cubicBezTo>
                <a:cubicBezTo>
                  <a:pt x="533973" y="2005119"/>
                  <a:pt x="443425" y="1989109"/>
                  <a:pt x="359636" y="1957720"/>
                </a:cubicBezTo>
                <a:lnTo>
                  <a:pt x="278326" y="1920745"/>
                </a:lnTo>
                <a:close/>
                <a:moveTo>
                  <a:pt x="2662034" y="1900590"/>
                </a:moveTo>
                <a:cubicBezTo>
                  <a:pt x="2478394" y="1946529"/>
                  <a:pt x="2290138" y="1972994"/>
                  <a:pt x="2102931" y="2003121"/>
                </a:cubicBezTo>
                <a:cubicBezTo>
                  <a:pt x="2110277" y="2050891"/>
                  <a:pt x="2135042" y="2087676"/>
                  <a:pt x="2148683" y="2129954"/>
                </a:cubicBezTo>
                <a:lnTo>
                  <a:pt x="2148893" y="2129787"/>
                </a:lnTo>
                <a:cubicBezTo>
                  <a:pt x="2261595" y="2122631"/>
                  <a:pt x="2647552" y="2066205"/>
                  <a:pt x="2722896" y="2034080"/>
                </a:cubicBezTo>
                <a:cubicBezTo>
                  <a:pt x="2703798" y="1991803"/>
                  <a:pt x="2695613" y="1945697"/>
                  <a:pt x="2662034" y="1900590"/>
                </a:cubicBezTo>
                <a:close/>
                <a:moveTo>
                  <a:pt x="2694983" y="1886275"/>
                </a:moveTo>
                <a:cubicBezTo>
                  <a:pt x="2719328" y="1938374"/>
                  <a:pt x="2739896" y="1981983"/>
                  <a:pt x="2764452" y="2034413"/>
                </a:cubicBezTo>
                <a:cubicBezTo>
                  <a:pt x="2780401" y="1976157"/>
                  <a:pt x="2749130" y="1908080"/>
                  <a:pt x="2694983" y="1886275"/>
                </a:cubicBezTo>
                <a:close/>
                <a:moveTo>
                  <a:pt x="2771219" y="1870983"/>
                </a:moveTo>
                <a:cubicBezTo>
                  <a:pt x="2766497" y="1871712"/>
                  <a:pt x="2761093" y="1874042"/>
                  <a:pt x="2756896" y="1878120"/>
                </a:cubicBezTo>
                <a:cubicBezTo>
                  <a:pt x="2776414" y="1921562"/>
                  <a:pt x="2796562" y="1966004"/>
                  <a:pt x="2816500" y="2010445"/>
                </a:cubicBezTo>
                <a:lnTo>
                  <a:pt x="2816500" y="2010612"/>
                </a:lnTo>
                <a:cubicBezTo>
                  <a:pt x="2822587" y="2009280"/>
                  <a:pt x="2828463" y="2007949"/>
                  <a:pt x="2834549" y="2006451"/>
                </a:cubicBezTo>
                <a:cubicBezTo>
                  <a:pt x="2829512" y="1959346"/>
                  <a:pt x="2807894" y="1915737"/>
                  <a:pt x="2781450" y="1873459"/>
                </a:cubicBezTo>
                <a:cubicBezTo>
                  <a:pt x="2779981" y="1871129"/>
                  <a:pt x="2775941" y="1870255"/>
                  <a:pt x="2771219" y="1870983"/>
                </a:cubicBezTo>
                <a:close/>
                <a:moveTo>
                  <a:pt x="2846092" y="1840503"/>
                </a:moveTo>
                <a:cubicBezTo>
                  <a:pt x="2839586" y="1841335"/>
                  <a:pt x="2833604" y="1842875"/>
                  <a:pt x="2828095" y="1845871"/>
                </a:cubicBezTo>
                <a:lnTo>
                  <a:pt x="2812984" y="1859929"/>
                </a:lnTo>
                <a:lnTo>
                  <a:pt x="2812932" y="1859811"/>
                </a:lnTo>
                <a:lnTo>
                  <a:pt x="2812932" y="1859977"/>
                </a:lnTo>
                <a:lnTo>
                  <a:pt x="2812984" y="1859929"/>
                </a:lnTo>
                <a:lnTo>
                  <a:pt x="2869388" y="1986810"/>
                </a:lnTo>
                <a:cubicBezTo>
                  <a:pt x="2900660" y="1988307"/>
                  <a:pt x="2917239" y="1981483"/>
                  <a:pt x="2909684" y="1957182"/>
                </a:cubicBezTo>
                <a:cubicBezTo>
                  <a:pt x="2897510" y="1918567"/>
                  <a:pt x="2881980" y="1880949"/>
                  <a:pt x="2857845" y="1845828"/>
                </a:cubicBezTo>
                <a:cubicBezTo>
                  <a:pt x="2856166" y="1843332"/>
                  <a:pt x="2850709" y="1842499"/>
                  <a:pt x="2846092" y="1840503"/>
                </a:cubicBezTo>
                <a:close/>
                <a:moveTo>
                  <a:pt x="3025323" y="1591331"/>
                </a:moveTo>
                <a:cubicBezTo>
                  <a:pt x="2986287" y="1677384"/>
                  <a:pt x="2965930" y="1764103"/>
                  <a:pt x="2879462" y="1820029"/>
                </a:cubicBezTo>
                <a:cubicBezTo>
                  <a:pt x="2891739" y="1843582"/>
                  <a:pt x="2903282" y="1865636"/>
                  <a:pt x="2914458" y="1886962"/>
                </a:cubicBezTo>
                <a:lnTo>
                  <a:pt x="2947196" y="1949423"/>
                </a:lnTo>
                <a:lnTo>
                  <a:pt x="2947042" y="1949526"/>
                </a:lnTo>
                <a:lnTo>
                  <a:pt x="2947250" y="1949526"/>
                </a:lnTo>
                <a:lnTo>
                  <a:pt x="2947196" y="1949423"/>
                </a:lnTo>
                <a:lnTo>
                  <a:pt x="2978132" y="1928926"/>
                </a:lnTo>
                <a:cubicBezTo>
                  <a:pt x="3042723" y="1866721"/>
                  <a:pt x="3052502" y="1711631"/>
                  <a:pt x="3025323" y="1591331"/>
                </a:cubicBezTo>
                <a:close/>
                <a:moveTo>
                  <a:pt x="145853" y="1249938"/>
                </a:moveTo>
                <a:cubicBezTo>
                  <a:pt x="165161" y="1249604"/>
                  <a:pt x="166630" y="1261422"/>
                  <a:pt x="167680" y="1271076"/>
                </a:cubicBezTo>
                <a:cubicBezTo>
                  <a:pt x="174396" y="1328167"/>
                  <a:pt x="190136" y="1384260"/>
                  <a:pt x="193704" y="1442017"/>
                </a:cubicBezTo>
                <a:cubicBezTo>
                  <a:pt x="198111" y="1513090"/>
                  <a:pt x="209025" y="1583664"/>
                  <a:pt x="235469" y="1652572"/>
                </a:cubicBezTo>
                <a:cubicBezTo>
                  <a:pt x="278913" y="1765757"/>
                  <a:pt x="383220" y="1829173"/>
                  <a:pt x="513550" y="1871783"/>
                </a:cubicBezTo>
                <a:cubicBezTo>
                  <a:pt x="545872" y="1882270"/>
                  <a:pt x="580080" y="1888761"/>
                  <a:pt x="613451" y="1897250"/>
                </a:cubicBezTo>
                <a:cubicBezTo>
                  <a:pt x="622685" y="1899664"/>
                  <a:pt x="632076" y="1901911"/>
                  <a:pt x="640943" y="1905385"/>
                </a:cubicBezTo>
                <a:lnTo>
                  <a:pt x="665149" y="1920798"/>
                </a:lnTo>
                <a:lnTo>
                  <a:pt x="641915" y="1933869"/>
                </a:lnTo>
                <a:cubicBezTo>
                  <a:pt x="634071" y="1935117"/>
                  <a:pt x="626358" y="1934035"/>
                  <a:pt x="619327" y="1933036"/>
                </a:cubicBezTo>
                <a:cubicBezTo>
                  <a:pt x="517119" y="1918389"/>
                  <a:pt x="419947" y="1893588"/>
                  <a:pt x="334949" y="1843821"/>
                </a:cubicBezTo>
                <a:cubicBezTo>
                  <a:pt x="233370" y="1784233"/>
                  <a:pt x="182371" y="1700176"/>
                  <a:pt x="167259" y="1604803"/>
                </a:cubicBezTo>
                <a:cubicBezTo>
                  <a:pt x="150470" y="1497943"/>
                  <a:pt x="146063" y="1389752"/>
                  <a:pt x="136828" y="1282228"/>
                </a:cubicBezTo>
                <a:cubicBezTo>
                  <a:pt x="135779" y="1271242"/>
                  <a:pt x="128433" y="1257927"/>
                  <a:pt x="145853" y="1249938"/>
                </a:cubicBezTo>
                <a:close/>
                <a:moveTo>
                  <a:pt x="2903666" y="1099171"/>
                </a:moveTo>
                <a:lnTo>
                  <a:pt x="2927081" y="1126017"/>
                </a:lnTo>
                <a:cubicBezTo>
                  <a:pt x="2944662" y="1154043"/>
                  <a:pt x="2945685" y="1184783"/>
                  <a:pt x="2943167" y="1215992"/>
                </a:cubicBezTo>
                <a:cubicBezTo>
                  <a:pt x="2942536" y="1225480"/>
                  <a:pt x="2934562" y="1232138"/>
                  <a:pt x="2922179" y="1232970"/>
                </a:cubicBezTo>
                <a:cubicBezTo>
                  <a:pt x="2906857" y="1233969"/>
                  <a:pt x="2895943" y="1227810"/>
                  <a:pt x="2894265" y="1215992"/>
                </a:cubicBezTo>
                <a:cubicBezTo>
                  <a:pt x="2891432" y="1196518"/>
                  <a:pt x="2889595" y="1177044"/>
                  <a:pt x="2890566" y="1157548"/>
                </a:cubicBezTo>
                <a:close/>
                <a:moveTo>
                  <a:pt x="2903499" y="1098980"/>
                </a:moveTo>
                <a:lnTo>
                  <a:pt x="2903709" y="1098980"/>
                </a:lnTo>
                <a:lnTo>
                  <a:pt x="2903666" y="1099171"/>
                </a:lnTo>
                <a:close/>
                <a:moveTo>
                  <a:pt x="2569306" y="173117"/>
                </a:moveTo>
                <a:cubicBezTo>
                  <a:pt x="2580613" y="173908"/>
                  <a:pt x="2591736" y="177445"/>
                  <a:pt x="2603070" y="181023"/>
                </a:cubicBezTo>
                <a:cubicBezTo>
                  <a:pt x="2714303" y="215645"/>
                  <a:pt x="2786919" y="281058"/>
                  <a:pt x="2824275" y="368276"/>
                </a:cubicBezTo>
                <a:cubicBezTo>
                  <a:pt x="2877374" y="492446"/>
                  <a:pt x="2900880" y="621443"/>
                  <a:pt x="2906337" y="752270"/>
                </a:cubicBezTo>
                <a:cubicBezTo>
                  <a:pt x="2909485" y="825341"/>
                  <a:pt x="2936978" y="896580"/>
                  <a:pt x="2932360" y="970150"/>
                </a:cubicBezTo>
                <a:cubicBezTo>
                  <a:pt x="2931311" y="986794"/>
                  <a:pt x="2938236" y="1004271"/>
                  <a:pt x="2924595" y="1019751"/>
                </a:cubicBezTo>
                <a:cubicBezTo>
                  <a:pt x="2900249" y="1020250"/>
                  <a:pt x="2902768" y="1005270"/>
                  <a:pt x="2899410" y="994618"/>
                </a:cubicBezTo>
                <a:cubicBezTo>
                  <a:pt x="2876324" y="918385"/>
                  <a:pt x="2867929" y="840154"/>
                  <a:pt x="2855756" y="762757"/>
                </a:cubicBezTo>
                <a:cubicBezTo>
                  <a:pt x="2836659" y="641749"/>
                  <a:pt x="2812103" y="522073"/>
                  <a:pt x="2769080" y="405061"/>
                </a:cubicBezTo>
                <a:cubicBezTo>
                  <a:pt x="2736968" y="317843"/>
                  <a:pt x="2668340" y="252430"/>
                  <a:pt x="2566552" y="209653"/>
                </a:cubicBezTo>
                <a:cubicBezTo>
                  <a:pt x="2553540" y="204159"/>
                  <a:pt x="2536330" y="202495"/>
                  <a:pt x="2534441" y="181689"/>
                </a:cubicBezTo>
                <a:cubicBezTo>
                  <a:pt x="2546509" y="174283"/>
                  <a:pt x="2557999" y="172327"/>
                  <a:pt x="2569306" y="173117"/>
                </a:cubicBezTo>
                <a:close/>
                <a:moveTo>
                  <a:pt x="1842059" y="51528"/>
                </a:moveTo>
                <a:lnTo>
                  <a:pt x="1842059" y="51860"/>
                </a:lnTo>
                <a:cubicBezTo>
                  <a:pt x="1668075" y="63678"/>
                  <a:pt x="1481287" y="58186"/>
                  <a:pt x="1295550" y="80323"/>
                </a:cubicBezTo>
                <a:cubicBezTo>
                  <a:pt x="1102466" y="103126"/>
                  <a:pt x="906864" y="113280"/>
                  <a:pt x="716090" y="147568"/>
                </a:cubicBezTo>
                <a:cubicBezTo>
                  <a:pt x="560154" y="175697"/>
                  <a:pt x="405477" y="206823"/>
                  <a:pt x="262764" y="268741"/>
                </a:cubicBezTo>
                <a:cubicBezTo>
                  <a:pt x="191617" y="299533"/>
                  <a:pt x="151741" y="342811"/>
                  <a:pt x="141666" y="402232"/>
                </a:cubicBezTo>
                <a:cubicBezTo>
                  <a:pt x="121518" y="521241"/>
                  <a:pt x="100322" y="640584"/>
                  <a:pt x="91926" y="760260"/>
                </a:cubicBezTo>
                <a:cubicBezTo>
                  <a:pt x="77865" y="958498"/>
                  <a:pt x="78494" y="1157070"/>
                  <a:pt x="101161" y="1355475"/>
                </a:cubicBezTo>
                <a:cubicBezTo>
                  <a:pt x="113964" y="1466496"/>
                  <a:pt x="123827" y="1576850"/>
                  <a:pt x="163074" y="1684874"/>
                </a:cubicBezTo>
                <a:cubicBezTo>
                  <a:pt x="206097" y="1803884"/>
                  <a:pt x="292565" y="1885443"/>
                  <a:pt x="444304" y="1924059"/>
                </a:cubicBezTo>
                <a:cubicBezTo>
                  <a:pt x="572957" y="1956849"/>
                  <a:pt x="705176" y="1972662"/>
                  <a:pt x="838235" y="1982648"/>
                </a:cubicBezTo>
                <a:cubicBezTo>
                  <a:pt x="1041602" y="1997962"/>
                  <a:pt x="1245809" y="2008947"/>
                  <a:pt x="1450226" y="2000625"/>
                </a:cubicBezTo>
                <a:cubicBezTo>
                  <a:pt x="1590421" y="1994965"/>
                  <a:pt x="1730826" y="1989640"/>
                  <a:pt x="1870182" y="1973993"/>
                </a:cubicBezTo>
                <a:cubicBezTo>
                  <a:pt x="1996316" y="1959845"/>
                  <a:pt x="2121820" y="1944532"/>
                  <a:pt x="2247114" y="1925723"/>
                </a:cubicBezTo>
                <a:cubicBezTo>
                  <a:pt x="2400112" y="1902920"/>
                  <a:pt x="2552899" y="1878952"/>
                  <a:pt x="2700230" y="1838505"/>
                </a:cubicBezTo>
                <a:cubicBezTo>
                  <a:pt x="2779352" y="1816700"/>
                  <a:pt x="2856376" y="1790901"/>
                  <a:pt x="2894782" y="1724323"/>
                </a:cubicBezTo>
                <a:cubicBezTo>
                  <a:pt x="2953757" y="1622456"/>
                  <a:pt x="2996362" y="1515931"/>
                  <a:pt x="3006645" y="1404411"/>
                </a:cubicBezTo>
                <a:cubicBezTo>
                  <a:pt x="3017978" y="1282904"/>
                  <a:pt x="3012521" y="1160732"/>
                  <a:pt x="2993632" y="1039225"/>
                </a:cubicBezTo>
                <a:cubicBezTo>
                  <a:pt x="2979152" y="946015"/>
                  <a:pt x="2969707" y="852139"/>
                  <a:pt x="2957535" y="758595"/>
                </a:cubicBezTo>
                <a:cubicBezTo>
                  <a:pt x="2943053" y="646077"/>
                  <a:pt x="2930042" y="533226"/>
                  <a:pt x="2900450" y="422371"/>
                </a:cubicBezTo>
                <a:cubicBezTo>
                  <a:pt x="2889746" y="382258"/>
                  <a:pt x="2876733" y="341645"/>
                  <a:pt x="2854486" y="303196"/>
                </a:cubicBezTo>
                <a:cubicBezTo>
                  <a:pt x="2795092" y="200165"/>
                  <a:pt x="2701699" y="132087"/>
                  <a:pt x="2560874" y="105456"/>
                </a:cubicBezTo>
                <a:cubicBezTo>
                  <a:pt x="2477555" y="89644"/>
                  <a:pt x="2393185" y="78825"/>
                  <a:pt x="2308397" y="70336"/>
                </a:cubicBezTo>
                <a:cubicBezTo>
                  <a:pt x="2157709" y="55189"/>
                  <a:pt x="2005340" y="64844"/>
                  <a:pt x="1842059" y="51528"/>
                </a:cubicBezTo>
                <a:close/>
                <a:moveTo>
                  <a:pt x="1925379" y="1094"/>
                </a:moveTo>
                <a:cubicBezTo>
                  <a:pt x="2048364" y="3424"/>
                  <a:pt x="2171350" y="9750"/>
                  <a:pt x="2293706" y="19570"/>
                </a:cubicBezTo>
                <a:cubicBezTo>
                  <a:pt x="2453629" y="32386"/>
                  <a:pt x="2610405" y="57020"/>
                  <a:pt x="2752068" y="122434"/>
                </a:cubicBezTo>
                <a:cubicBezTo>
                  <a:pt x="2829302" y="158053"/>
                  <a:pt x="2880931" y="209818"/>
                  <a:pt x="2908424" y="277063"/>
                </a:cubicBezTo>
                <a:cubicBezTo>
                  <a:pt x="2957535" y="396905"/>
                  <a:pt x="2980201" y="520409"/>
                  <a:pt x="2996362" y="645411"/>
                </a:cubicBezTo>
                <a:cubicBezTo>
                  <a:pt x="3014830" y="787390"/>
                  <a:pt x="3039805" y="928870"/>
                  <a:pt x="3059323" y="1070684"/>
                </a:cubicBezTo>
                <a:cubicBezTo>
                  <a:pt x="3065829" y="1117289"/>
                  <a:pt x="3068767" y="1164893"/>
                  <a:pt x="3065829" y="1211664"/>
                </a:cubicBezTo>
                <a:cubicBezTo>
                  <a:pt x="3058694" y="1330841"/>
                  <a:pt x="3089335" y="1447520"/>
                  <a:pt x="3100039" y="1565531"/>
                </a:cubicBezTo>
                <a:cubicBezTo>
                  <a:pt x="3108643" y="1661239"/>
                  <a:pt x="3118928" y="1756281"/>
                  <a:pt x="3094162" y="1851821"/>
                </a:cubicBezTo>
                <a:cubicBezTo>
                  <a:pt x="3074224" y="1929386"/>
                  <a:pt x="3027632" y="1989972"/>
                  <a:pt x="2941374" y="2031418"/>
                </a:cubicBezTo>
                <a:cubicBezTo>
                  <a:pt x="2857634" y="2071698"/>
                  <a:pt x="2764661" y="2092337"/>
                  <a:pt x="2671478" y="2112144"/>
                </a:cubicBezTo>
                <a:cubicBezTo>
                  <a:pt x="2435580" y="2162244"/>
                  <a:pt x="2194226" y="2190375"/>
                  <a:pt x="1952452" y="2213844"/>
                </a:cubicBezTo>
                <a:cubicBezTo>
                  <a:pt x="1719073" y="2236481"/>
                  <a:pt x="1484435" y="2248299"/>
                  <a:pt x="1248747" y="2247466"/>
                </a:cubicBezTo>
                <a:lnTo>
                  <a:pt x="1249168" y="2247300"/>
                </a:lnTo>
                <a:cubicBezTo>
                  <a:pt x="1106454" y="2243804"/>
                  <a:pt x="963110" y="2244803"/>
                  <a:pt x="821025" y="2235148"/>
                </a:cubicBezTo>
                <a:cubicBezTo>
                  <a:pt x="703707" y="2227159"/>
                  <a:pt x="584918" y="2219669"/>
                  <a:pt x="474316" y="2179888"/>
                </a:cubicBezTo>
                <a:cubicBezTo>
                  <a:pt x="412193" y="2157584"/>
                  <a:pt x="361614" y="2125626"/>
                  <a:pt x="325936" y="2080853"/>
                </a:cubicBezTo>
                <a:cubicBezTo>
                  <a:pt x="231912" y="1963507"/>
                  <a:pt x="146284" y="1842833"/>
                  <a:pt x="97383" y="1708010"/>
                </a:cubicBezTo>
                <a:cubicBezTo>
                  <a:pt x="65692" y="1620792"/>
                  <a:pt x="47013" y="1531243"/>
                  <a:pt x="34841" y="1441529"/>
                </a:cubicBezTo>
                <a:cubicBezTo>
                  <a:pt x="18891" y="1325848"/>
                  <a:pt x="421" y="1210000"/>
                  <a:pt x="211" y="1092821"/>
                </a:cubicBezTo>
                <a:cubicBezTo>
                  <a:pt x="211" y="953338"/>
                  <a:pt x="-3986" y="814188"/>
                  <a:pt x="24977" y="675705"/>
                </a:cubicBezTo>
                <a:cubicBezTo>
                  <a:pt x="46593" y="572840"/>
                  <a:pt x="54149" y="468312"/>
                  <a:pt x="77865" y="365446"/>
                </a:cubicBezTo>
                <a:cubicBezTo>
                  <a:pt x="92346" y="302696"/>
                  <a:pt x="136840" y="258921"/>
                  <a:pt x="205468" y="227795"/>
                </a:cubicBezTo>
                <a:cubicBezTo>
                  <a:pt x="307256" y="181689"/>
                  <a:pt x="415552" y="148899"/>
                  <a:pt x="528882" y="127760"/>
                </a:cubicBezTo>
                <a:cubicBezTo>
                  <a:pt x="624794" y="109951"/>
                  <a:pt x="719867" y="89310"/>
                  <a:pt x="817669" y="76495"/>
                </a:cubicBezTo>
                <a:cubicBezTo>
                  <a:pt x="921765" y="62846"/>
                  <a:pt x="1026492" y="53858"/>
                  <a:pt x="1130799" y="42539"/>
                </a:cubicBezTo>
                <a:cubicBezTo>
                  <a:pt x="1237204" y="30888"/>
                  <a:pt x="1343820" y="19570"/>
                  <a:pt x="1451275" y="12080"/>
                </a:cubicBezTo>
                <a:cubicBezTo>
                  <a:pt x="1609309" y="1094"/>
                  <a:pt x="1766924" y="-1903"/>
                  <a:pt x="1925379" y="1094"/>
                </a:cubicBezTo>
                <a:close/>
              </a:path>
            </a:pathLst>
          </a:custGeom>
          <a:solidFill>
            <a:schemeClr val="accent5"/>
          </a:solidFill>
          <a:ln w="15840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Bullet5"/>
          <p:cNvSpPr/>
          <p:nvPr>
            <p:custDataLst>
              <p:tags r:id="rId28"/>
            </p:custDataLst>
          </p:nvPr>
        </p:nvSpPr>
        <p:spPr>
          <a:xfrm flipH="1">
            <a:off x="3440430" y="3247390"/>
            <a:ext cx="1798955" cy="557530"/>
          </a:xfrm>
          <a:prstGeom prst="roundRect">
            <a:avLst>
              <a:gd name="adj" fmla="val 0"/>
            </a:avLst>
          </a:prstGeom>
          <a:noFill/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lt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舆情管控要点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5"/>
          <p:cNvSpPr txBox="1"/>
          <p:nvPr>
            <p:custDataLst>
              <p:tags r:id="rId29"/>
            </p:custDataLst>
          </p:nvPr>
        </p:nvSpPr>
        <p:spPr>
          <a:xfrm flipH="1">
            <a:off x="3440430" y="3805555"/>
            <a:ext cx="1798955" cy="65849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收集舆情，组织报道稿件，做好媒体沟通与舆论引导。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Shape6"/>
          <p:cNvSpPr/>
          <p:nvPr>
            <p:custDataLst>
              <p:tags r:id="rId30"/>
            </p:custDataLst>
          </p:nvPr>
        </p:nvSpPr>
        <p:spPr>
          <a:xfrm>
            <a:off x="6137275" y="4283710"/>
            <a:ext cx="2078355" cy="476250"/>
          </a:xfrm>
          <a:custGeom>
            <a:avLst/>
            <a:gdLst>
              <a:gd name="connsiteX0" fmla="*/ 840013 w 2330891"/>
              <a:gd name="connsiteY0" fmla="*/ 497979 h 635128"/>
              <a:gd name="connsiteX1" fmla="*/ 859718 w 2330891"/>
              <a:gd name="connsiteY1" fmla="*/ 501709 h 635128"/>
              <a:gd name="connsiteX2" fmla="*/ 899615 w 2330891"/>
              <a:gd name="connsiteY2" fmla="*/ 626518 h 635128"/>
              <a:gd name="connsiteX3" fmla="*/ 867486 w 2330891"/>
              <a:gd name="connsiteY3" fmla="*/ 627577 h 635128"/>
              <a:gd name="connsiteX4" fmla="*/ 819645 w 2330891"/>
              <a:gd name="connsiteY4" fmla="*/ 507887 h 635128"/>
              <a:gd name="connsiteX5" fmla="*/ 840013 w 2330891"/>
              <a:gd name="connsiteY5" fmla="*/ 497979 h 635128"/>
              <a:gd name="connsiteX6" fmla="*/ 764881 w 2330891"/>
              <a:gd name="connsiteY6" fmla="*/ 496967 h 635128"/>
              <a:gd name="connsiteX7" fmla="*/ 797401 w 2330891"/>
              <a:gd name="connsiteY7" fmla="*/ 536663 h 635128"/>
              <a:gd name="connsiteX8" fmla="*/ 818585 w 2330891"/>
              <a:gd name="connsiteY8" fmla="*/ 628460 h 635128"/>
              <a:gd name="connsiteX9" fmla="*/ 764036 w 2330891"/>
              <a:gd name="connsiteY9" fmla="*/ 606923 h 635128"/>
              <a:gd name="connsiteX10" fmla="*/ 732437 w 2330891"/>
              <a:gd name="connsiteY10" fmla="*/ 498707 h 635128"/>
              <a:gd name="connsiteX11" fmla="*/ 764881 w 2330891"/>
              <a:gd name="connsiteY11" fmla="*/ 496967 h 635128"/>
              <a:gd name="connsiteX12" fmla="*/ 497294 w 2330891"/>
              <a:gd name="connsiteY12" fmla="*/ 482113 h 635128"/>
              <a:gd name="connsiteX13" fmla="*/ 680536 w 2330891"/>
              <a:gd name="connsiteY13" fmla="*/ 490411 h 635128"/>
              <a:gd name="connsiteX14" fmla="*/ 707369 w 2330891"/>
              <a:gd name="connsiteY14" fmla="*/ 556964 h 635128"/>
              <a:gd name="connsiteX15" fmla="*/ 725905 w 2330891"/>
              <a:gd name="connsiteY15" fmla="*/ 633049 h 635128"/>
              <a:gd name="connsiteX16" fmla="*/ 538074 w 2330891"/>
              <a:gd name="connsiteY16" fmla="*/ 625811 h 635128"/>
              <a:gd name="connsiteX17" fmla="*/ 537897 w 2330891"/>
              <a:gd name="connsiteY17" fmla="*/ 625811 h 635128"/>
              <a:gd name="connsiteX18" fmla="*/ 487938 w 2330891"/>
              <a:gd name="connsiteY18" fmla="*/ 487586 h 635128"/>
              <a:gd name="connsiteX19" fmla="*/ 497294 w 2330891"/>
              <a:gd name="connsiteY19" fmla="*/ 482113 h 635128"/>
              <a:gd name="connsiteX20" fmla="*/ 446607 w 2330891"/>
              <a:gd name="connsiteY20" fmla="*/ 473992 h 635128"/>
              <a:gd name="connsiteX21" fmla="*/ 459692 w 2330891"/>
              <a:gd name="connsiteY21" fmla="*/ 488998 h 635128"/>
              <a:gd name="connsiteX22" fmla="*/ 482465 w 2330891"/>
              <a:gd name="connsiteY22" fmla="*/ 618396 h 635128"/>
              <a:gd name="connsiteX23" fmla="*/ 420149 w 2330891"/>
              <a:gd name="connsiteY23" fmla="*/ 477523 h 635128"/>
              <a:gd name="connsiteX24" fmla="*/ 446607 w 2330891"/>
              <a:gd name="connsiteY24" fmla="*/ 473992 h 635128"/>
              <a:gd name="connsiteX25" fmla="*/ 364873 w 2330891"/>
              <a:gd name="connsiteY25" fmla="*/ 462937 h 635128"/>
              <a:gd name="connsiteX26" fmla="*/ 380960 w 2330891"/>
              <a:gd name="connsiteY26" fmla="*/ 475227 h 635128"/>
              <a:gd name="connsiteX27" fmla="*/ 416443 w 2330891"/>
              <a:gd name="connsiteY27" fmla="*/ 616102 h 635128"/>
              <a:gd name="connsiteX28" fmla="*/ 416266 w 2330891"/>
              <a:gd name="connsiteY28" fmla="*/ 616102 h 635128"/>
              <a:gd name="connsiteX29" fmla="*/ 340710 w 2330891"/>
              <a:gd name="connsiteY29" fmla="*/ 469049 h 635128"/>
              <a:gd name="connsiteX30" fmla="*/ 364873 w 2330891"/>
              <a:gd name="connsiteY30" fmla="*/ 462937 h 635128"/>
              <a:gd name="connsiteX31" fmla="*/ 1391437 w 2330891"/>
              <a:gd name="connsiteY31" fmla="*/ 458810 h 635128"/>
              <a:gd name="connsiteX32" fmla="*/ 1433276 w 2330891"/>
              <a:gd name="connsiteY32" fmla="*/ 588915 h 635128"/>
              <a:gd name="connsiteX33" fmla="*/ 942159 w 2330891"/>
              <a:gd name="connsiteY33" fmla="*/ 632166 h 635128"/>
              <a:gd name="connsiteX34" fmla="*/ 942159 w 2330891"/>
              <a:gd name="connsiteY34" fmla="*/ 631990 h 635128"/>
              <a:gd name="connsiteX35" fmla="*/ 898026 w 2330891"/>
              <a:gd name="connsiteY35" fmla="*/ 498707 h 635128"/>
              <a:gd name="connsiteX36" fmla="*/ 1391437 w 2330891"/>
              <a:gd name="connsiteY36" fmla="*/ 458810 h 635128"/>
              <a:gd name="connsiteX37" fmla="*/ 1441572 w 2330891"/>
              <a:gd name="connsiteY37" fmla="*/ 455810 h 635128"/>
              <a:gd name="connsiteX38" fmla="*/ 1469464 w 2330891"/>
              <a:gd name="connsiteY38" fmla="*/ 585032 h 635128"/>
              <a:gd name="connsiteX39" fmla="*/ 1441572 w 2330891"/>
              <a:gd name="connsiteY39" fmla="*/ 455810 h 635128"/>
              <a:gd name="connsiteX40" fmla="*/ 1494885 w 2330891"/>
              <a:gd name="connsiteY40" fmla="*/ 445041 h 635128"/>
              <a:gd name="connsiteX41" fmla="*/ 1547139 w 2330891"/>
              <a:gd name="connsiteY41" fmla="*/ 566143 h 635128"/>
              <a:gd name="connsiteX42" fmla="*/ 1522248 w 2330891"/>
              <a:gd name="connsiteY42" fmla="*/ 570910 h 635128"/>
              <a:gd name="connsiteX43" fmla="*/ 1494885 w 2330891"/>
              <a:gd name="connsiteY43" fmla="*/ 445041 h 635128"/>
              <a:gd name="connsiteX44" fmla="*/ 2253228 w 2330891"/>
              <a:gd name="connsiteY44" fmla="*/ 379790 h 635128"/>
              <a:gd name="connsiteX45" fmla="*/ 2253274 w 2330891"/>
              <a:gd name="connsiteY45" fmla="*/ 379900 h 635128"/>
              <a:gd name="connsiteX46" fmla="*/ 2253097 w 2330891"/>
              <a:gd name="connsiteY46" fmla="*/ 379900 h 635128"/>
              <a:gd name="connsiteX47" fmla="*/ 8500 w 2330891"/>
              <a:gd name="connsiteY47" fmla="*/ 349376 h 635128"/>
              <a:gd name="connsiteX48" fmla="*/ 76894 w 2330891"/>
              <a:gd name="connsiteY48" fmla="*/ 388592 h 635128"/>
              <a:gd name="connsiteX49" fmla="*/ 300990 w 2330891"/>
              <a:gd name="connsiteY49" fmla="*/ 453162 h 635128"/>
              <a:gd name="connsiteX50" fmla="*/ 355186 w 2330891"/>
              <a:gd name="connsiteY50" fmla="*/ 612395 h 635128"/>
              <a:gd name="connsiteX51" fmla="*/ 218549 w 2330891"/>
              <a:gd name="connsiteY51" fmla="*/ 589623 h 635128"/>
              <a:gd name="connsiteX52" fmla="*/ 67082 w 2330891"/>
              <a:gd name="connsiteY52" fmla="*/ 472758 h 635128"/>
              <a:gd name="connsiteX53" fmla="*/ 0 w 2330891"/>
              <a:gd name="connsiteY53" fmla="*/ 360305 h 635128"/>
              <a:gd name="connsiteX54" fmla="*/ 8650 w 2330891"/>
              <a:gd name="connsiteY54" fmla="*/ 349184 h 635128"/>
              <a:gd name="connsiteX55" fmla="*/ 8500 w 2330891"/>
              <a:gd name="connsiteY55" fmla="*/ 349376 h 635128"/>
              <a:gd name="connsiteX56" fmla="*/ 8473 w 2330891"/>
              <a:gd name="connsiteY56" fmla="*/ 349361 h 635128"/>
              <a:gd name="connsiteX57" fmla="*/ 2013542 w 2330891"/>
              <a:gd name="connsiteY57" fmla="*/ 327823 h 635128"/>
              <a:gd name="connsiteX58" fmla="*/ 2064736 w 2330891"/>
              <a:gd name="connsiteY58" fmla="*/ 469402 h 635128"/>
              <a:gd name="connsiteX59" fmla="*/ 1581917 w 2330891"/>
              <a:gd name="connsiteY59" fmla="*/ 570910 h 635128"/>
              <a:gd name="connsiteX60" fmla="*/ 1581741 w 2330891"/>
              <a:gd name="connsiteY60" fmla="*/ 571086 h 635128"/>
              <a:gd name="connsiteX61" fmla="*/ 1543256 w 2330891"/>
              <a:gd name="connsiteY61" fmla="*/ 436567 h 635128"/>
              <a:gd name="connsiteX62" fmla="*/ 2013542 w 2330891"/>
              <a:gd name="connsiteY62" fmla="*/ 327823 h 635128"/>
              <a:gd name="connsiteX63" fmla="*/ 2041080 w 2330891"/>
              <a:gd name="connsiteY63" fmla="*/ 312818 h 635128"/>
              <a:gd name="connsiteX64" fmla="*/ 2099512 w 2330891"/>
              <a:gd name="connsiteY64" fmla="*/ 469933 h 635128"/>
              <a:gd name="connsiteX65" fmla="*/ 2041080 w 2330891"/>
              <a:gd name="connsiteY65" fmla="*/ 312818 h 635128"/>
              <a:gd name="connsiteX66" fmla="*/ 2105382 w 2330891"/>
              <a:gd name="connsiteY66" fmla="*/ 296421 h 635128"/>
              <a:gd name="connsiteX67" fmla="*/ 2113989 w 2330891"/>
              <a:gd name="connsiteY67" fmla="*/ 299047 h 635128"/>
              <a:gd name="connsiteX68" fmla="*/ 2158652 w 2330891"/>
              <a:gd name="connsiteY68" fmla="*/ 440098 h 635128"/>
              <a:gd name="connsiteX69" fmla="*/ 2143470 w 2330891"/>
              <a:gd name="connsiteY69" fmla="*/ 444511 h 635128"/>
              <a:gd name="connsiteX70" fmla="*/ 2143470 w 2330891"/>
              <a:gd name="connsiteY70" fmla="*/ 444334 h 635128"/>
              <a:gd name="connsiteX71" fmla="*/ 2093334 w 2330891"/>
              <a:gd name="connsiteY71" fmla="*/ 303990 h 635128"/>
              <a:gd name="connsiteX72" fmla="*/ 2105382 w 2330891"/>
              <a:gd name="connsiteY72" fmla="*/ 296421 h 635128"/>
              <a:gd name="connsiteX73" fmla="*/ 2140292 w 2330891"/>
              <a:gd name="connsiteY73" fmla="*/ 284573 h 635128"/>
              <a:gd name="connsiteX74" fmla="*/ 2140336 w 2330891"/>
              <a:gd name="connsiteY74" fmla="*/ 284698 h 635128"/>
              <a:gd name="connsiteX75" fmla="*/ 2140292 w 2330891"/>
              <a:gd name="connsiteY75" fmla="*/ 284750 h 635128"/>
              <a:gd name="connsiteX76" fmla="*/ 2168185 w 2330891"/>
              <a:gd name="connsiteY76" fmla="*/ 264095 h 635128"/>
              <a:gd name="connsiteX77" fmla="*/ 2178070 w 2330891"/>
              <a:gd name="connsiteY77" fmla="*/ 269744 h 635128"/>
              <a:gd name="connsiteX78" fmla="*/ 2221674 w 2330891"/>
              <a:gd name="connsiteY78" fmla="*/ 387845 h 635128"/>
              <a:gd name="connsiteX79" fmla="*/ 2187780 w 2330891"/>
              <a:gd name="connsiteY79" fmla="*/ 419268 h 635128"/>
              <a:gd name="connsiteX80" fmla="*/ 2140336 w 2330891"/>
              <a:gd name="connsiteY80" fmla="*/ 284698 h 635128"/>
              <a:gd name="connsiteX81" fmla="*/ 2153047 w 2330891"/>
              <a:gd name="connsiteY81" fmla="*/ 269788 h 635128"/>
              <a:gd name="connsiteX82" fmla="*/ 2168185 w 2330891"/>
              <a:gd name="connsiteY82" fmla="*/ 264095 h 635128"/>
              <a:gd name="connsiteX83" fmla="*/ 2318944 w 2330891"/>
              <a:gd name="connsiteY83" fmla="*/ 0 h 635128"/>
              <a:gd name="connsiteX84" fmla="*/ 2279248 w 2330891"/>
              <a:gd name="connsiteY84" fmla="*/ 358051 h 635128"/>
              <a:gd name="connsiteX85" fmla="*/ 2253228 w 2330891"/>
              <a:gd name="connsiteY85" fmla="*/ 379790 h 635128"/>
              <a:gd name="connsiteX86" fmla="*/ 2225690 w 2330891"/>
              <a:gd name="connsiteY86" fmla="*/ 313545 h 635128"/>
              <a:gd name="connsiteX87" fmla="*/ 2196253 w 2330891"/>
              <a:gd name="connsiteY87" fmla="*/ 242557 h 635128"/>
              <a:gd name="connsiteX88" fmla="*/ 2318944 w 2330891"/>
              <a:gd name="connsiteY88" fmla="*/ 0 h 63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330891" h="635128">
                <a:moveTo>
                  <a:pt x="840013" y="497979"/>
                </a:moveTo>
                <a:cubicBezTo>
                  <a:pt x="846522" y="497384"/>
                  <a:pt x="852922" y="499061"/>
                  <a:pt x="859718" y="501709"/>
                </a:cubicBezTo>
                <a:cubicBezTo>
                  <a:pt x="881962" y="540017"/>
                  <a:pt x="888317" y="583797"/>
                  <a:pt x="899615" y="626518"/>
                </a:cubicBezTo>
                <a:cubicBezTo>
                  <a:pt x="883550" y="635168"/>
                  <a:pt x="872782" y="635521"/>
                  <a:pt x="867486" y="627577"/>
                </a:cubicBezTo>
                <a:cubicBezTo>
                  <a:pt x="842594" y="590505"/>
                  <a:pt x="830590" y="548490"/>
                  <a:pt x="819645" y="507887"/>
                </a:cubicBezTo>
                <a:cubicBezTo>
                  <a:pt x="826883" y="501444"/>
                  <a:pt x="833503" y="498575"/>
                  <a:pt x="840013" y="497979"/>
                </a:cubicBezTo>
                <a:close/>
                <a:moveTo>
                  <a:pt x="764881" y="496967"/>
                </a:moveTo>
                <a:cubicBezTo>
                  <a:pt x="789226" y="497141"/>
                  <a:pt x="791973" y="504886"/>
                  <a:pt x="797401" y="536663"/>
                </a:cubicBezTo>
                <a:cubicBezTo>
                  <a:pt x="802697" y="567203"/>
                  <a:pt x="826706" y="592977"/>
                  <a:pt x="818585" y="628460"/>
                </a:cubicBezTo>
                <a:cubicBezTo>
                  <a:pt x="792988" y="640641"/>
                  <a:pt x="771451" y="635875"/>
                  <a:pt x="764036" y="606923"/>
                </a:cubicBezTo>
                <a:cubicBezTo>
                  <a:pt x="755034" y="571616"/>
                  <a:pt x="736321" y="539134"/>
                  <a:pt x="732437" y="498707"/>
                </a:cubicBezTo>
                <a:cubicBezTo>
                  <a:pt x="746251" y="497692"/>
                  <a:pt x="756766" y="496909"/>
                  <a:pt x="764881" y="496967"/>
                </a:cubicBezTo>
                <a:close/>
                <a:moveTo>
                  <a:pt x="497294" y="482113"/>
                </a:moveTo>
                <a:cubicBezTo>
                  <a:pt x="558022" y="484761"/>
                  <a:pt x="618573" y="487586"/>
                  <a:pt x="680536" y="490411"/>
                </a:cubicBezTo>
                <a:cubicBezTo>
                  <a:pt x="693776" y="511595"/>
                  <a:pt x="701014" y="534190"/>
                  <a:pt x="707369" y="556964"/>
                </a:cubicBezTo>
                <a:cubicBezTo>
                  <a:pt x="713725" y="579736"/>
                  <a:pt x="718667" y="602685"/>
                  <a:pt x="725905" y="633049"/>
                </a:cubicBezTo>
                <a:cubicBezTo>
                  <a:pt x="661294" y="635874"/>
                  <a:pt x="599860" y="637639"/>
                  <a:pt x="538074" y="625811"/>
                </a:cubicBezTo>
                <a:lnTo>
                  <a:pt x="537897" y="625811"/>
                </a:lnTo>
                <a:cubicBezTo>
                  <a:pt x="513183" y="580972"/>
                  <a:pt x="503297" y="532778"/>
                  <a:pt x="487938" y="487586"/>
                </a:cubicBezTo>
                <a:cubicBezTo>
                  <a:pt x="494117" y="483878"/>
                  <a:pt x="495705" y="482113"/>
                  <a:pt x="497294" y="482113"/>
                </a:cubicBezTo>
                <a:close/>
                <a:moveTo>
                  <a:pt x="446607" y="473992"/>
                </a:moveTo>
                <a:cubicBezTo>
                  <a:pt x="453602" y="475846"/>
                  <a:pt x="458368" y="480789"/>
                  <a:pt x="459692" y="488998"/>
                </a:cubicBezTo>
                <a:cubicBezTo>
                  <a:pt x="466577" y="532071"/>
                  <a:pt x="487231" y="572498"/>
                  <a:pt x="482465" y="618396"/>
                </a:cubicBezTo>
                <a:cubicBezTo>
                  <a:pt x="452984" y="575146"/>
                  <a:pt x="429505" y="529777"/>
                  <a:pt x="420149" y="477523"/>
                </a:cubicBezTo>
                <a:cubicBezTo>
                  <a:pt x="430388" y="473374"/>
                  <a:pt x="439612" y="472138"/>
                  <a:pt x="446607" y="473992"/>
                </a:cubicBezTo>
                <a:close/>
                <a:moveTo>
                  <a:pt x="364873" y="462937"/>
                </a:moveTo>
                <a:cubicBezTo>
                  <a:pt x="371956" y="463488"/>
                  <a:pt x="377694" y="467107"/>
                  <a:pt x="380960" y="475227"/>
                </a:cubicBezTo>
                <a:cubicBezTo>
                  <a:pt x="399142" y="520244"/>
                  <a:pt x="418914" y="565083"/>
                  <a:pt x="416443" y="616102"/>
                </a:cubicBezTo>
                <a:lnTo>
                  <a:pt x="416266" y="616102"/>
                </a:lnTo>
                <a:cubicBezTo>
                  <a:pt x="373722" y="574970"/>
                  <a:pt x="359246" y="521479"/>
                  <a:pt x="340710" y="469049"/>
                </a:cubicBezTo>
                <a:cubicBezTo>
                  <a:pt x="349360" y="464900"/>
                  <a:pt x="357789" y="462385"/>
                  <a:pt x="364873" y="462937"/>
                </a:cubicBezTo>
                <a:close/>
                <a:moveTo>
                  <a:pt x="1391437" y="458810"/>
                </a:moveTo>
                <a:cubicBezTo>
                  <a:pt x="1423567" y="500825"/>
                  <a:pt x="1415799" y="546195"/>
                  <a:pt x="1433276" y="588915"/>
                </a:cubicBezTo>
                <a:cubicBezTo>
                  <a:pt x="1268746" y="618750"/>
                  <a:pt x="1106335" y="622280"/>
                  <a:pt x="942159" y="632166"/>
                </a:cubicBezTo>
                <a:lnTo>
                  <a:pt x="942159" y="631990"/>
                </a:lnTo>
                <a:cubicBezTo>
                  <a:pt x="925565" y="584149"/>
                  <a:pt x="906852" y="546370"/>
                  <a:pt x="898026" y="498707"/>
                </a:cubicBezTo>
                <a:cubicBezTo>
                  <a:pt x="1066262" y="488115"/>
                  <a:pt x="1231674" y="488821"/>
                  <a:pt x="1391437" y="458810"/>
                </a:cubicBezTo>
                <a:close/>
                <a:moveTo>
                  <a:pt x="1441572" y="455810"/>
                </a:moveTo>
                <a:cubicBezTo>
                  <a:pt x="1473524" y="484055"/>
                  <a:pt x="1490294" y="558729"/>
                  <a:pt x="1469464" y="585032"/>
                </a:cubicBezTo>
                <a:cubicBezTo>
                  <a:pt x="1462932" y="540546"/>
                  <a:pt x="1436275" y="502768"/>
                  <a:pt x="1441572" y="455810"/>
                </a:cubicBezTo>
                <a:close/>
                <a:moveTo>
                  <a:pt x="1494885" y="445041"/>
                </a:moveTo>
                <a:cubicBezTo>
                  <a:pt x="1539548" y="475052"/>
                  <a:pt x="1526308" y="528188"/>
                  <a:pt x="1547139" y="566143"/>
                </a:cubicBezTo>
                <a:cubicBezTo>
                  <a:pt x="1537782" y="576559"/>
                  <a:pt x="1524896" y="579913"/>
                  <a:pt x="1522248" y="570910"/>
                </a:cubicBezTo>
                <a:cubicBezTo>
                  <a:pt x="1510067" y="530130"/>
                  <a:pt x="1485352" y="492353"/>
                  <a:pt x="1494885" y="445041"/>
                </a:cubicBezTo>
                <a:close/>
                <a:moveTo>
                  <a:pt x="2253228" y="379790"/>
                </a:moveTo>
                <a:lnTo>
                  <a:pt x="2253274" y="379900"/>
                </a:lnTo>
                <a:lnTo>
                  <a:pt x="2253097" y="379900"/>
                </a:lnTo>
                <a:close/>
                <a:moveTo>
                  <a:pt x="8500" y="349376"/>
                </a:moveTo>
                <a:lnTo>
                  <a:pt x="76894" y="388592"/>
                </a:lnTo>
                <a:cubicBezTo>
                  <a:pt x="147372" y="421882"/>
                  <a:pt x="223536" y="438863"/>
                  <a:pt x="300990" y="453162"/>
                </a:cubicBezTo>
                <a:cubicBezTo>
                  <a:pt x="318997" y="505945"/>
                  <a:pt x="336473" y="557317"/>
                  <a:pt x="355186" y="612395"/>
                </a:cubicBezTo>
                <a:cubicBezTo>
                  <a:pt x="305050" y="617162"/>
                  <a:pt x="262505" y="598272"/>
                  <a:pt x="218549" y="589623"/>
                </a:cubicBezTo>
                <a:cubicBezTo>
                  <a:pt x="149171" y="575853"/>
                  <a:pt x="101330" y="533132"/>
                  <a:pt x="67082" y="472758"/>
                </a:cubicBezTo>
                <a:cubicBezTo>
                  <a:pt x="45546" y="434803"/>
                  <a:pt x="22420" y="397730"/>
                  <a:pt x="0" y="360305"/>
                </a:cubicBezTo>
                <a:close/>
                <a:moveTo>
                  <a:pt x="8650" y="349184"/>
                </a:moveTo>
                <a:lnTo>
                  <a:pt x="8500" y="349376"/>
                </a:lnTo>
                <a:lnTo>
                  <a:pt x="8473" y="349361"/>
                </a:lnTo>
                <a:close/>
                <a:moveTo>
                  <a:pt x="2013542" y="327823"/>
                </a:moveTo>
                <a:cubicBezTo>
                  <a:pt x="2041787" y="375663"/>
                  <a:pt x="2048671" y="424563"/>
                  <a:pt x="2064736" y="469402"/>
                </a:cubicBezTo>
                <a:cubicBezTo>
                  <a:pt x="2001361" y="503474"/>
                  <a:pt x="1676716" y="563319"/>
                  <a:pt x="1581917" y="570910"/>
                </a:cubicBezTo>
                <a:lnTo>
                  <a:pt x="1581741" y="571086"/>
                </a:lnTo>
                <a:cubicBezTo>
                  <a:pt x="1570266" y="526246"/>
                  <a:pt x="1549435" y="487232"/>
                  <a:pt x="1543256" y="436567"/>
                </a:cubicBezTo>
                <a:cubicBezTo>
                  <a:pt x="1700725" y="404614"/>
                  <a:pt x="1859075" y="376546"/>
                  <a:pt x="2013542" y="327823"/>
                </a:cubicBezTo>
                <a:close/>
                <a:moveTo>
                  <a:pt x="2041080" y="312818"/>
                </a:moveTo>
                <a:cubicBezTo>
                  <a:pt x="2086626" y="336121"/>
                  <a:pt x="2112929" y="408147"/>
                  <a:pt x="2099512" y="469933"/>
                </a:cubicBezTo>
                <a:cubicBezTo>
                  <a:pt x="2078858" y="414325"/>
                  <a:pt x="2061558" y="368073"/>
                  <a:pt x="2041080" y="312818"/>
                </a:cubicBezTo>
                <a:close/>
                <a:moveTo>
                  <a:pt x="2105382" y="296421"/>
                </a:moveTo>
                <a:cubicBezTo>
                  <a:pt x="2109354" y="295649"/>
                  <a:pt x="2112753" y="296576"/>
                  <a:pt x="2113989" y="299047"/>
                </a:cubicBezTo>
                <a:cubicBezTo>
                  <a:pt x="2136232" y="343886"/>
                  <a:pt x="2154415" y="390138"/>
                  <a:pt x="2158652" y="440098"/>
                </a:cubicBezTo>
                <a:cubicBezTo>
                  <a:pt x="2153532" y="441686"/>
                  <a:pt x="2148589" y="443098"/>
                  <a:pt x="2143470" y="444511"/>
                </a:cubicBezTo>
                <a:lnTo>
                  <a:pt x="2143470" y="444334"/>
                </a:lnTo>
                <a:cubicBezTo>
                  <a:pt x="2126699" y="397200"/>
                  <a:pt x="2109752" y="350065"/>
                  <a:pt x="2093334" y="303990"/>
                </a:cubicBezTo>
                <a:cubicBezTo>
                  <a:pt x="2096865" y="299665"/>
                  <a:pt x="2101410" y="297193"/>
                  <a:pt x="2105382" y="296421"/>
                </a:cubicBezTo>
                <a:close/>
                <a:moveTo>
                  <a:pt x="2140292" y="284573"/>
                </a:moveTo>
                <a:lnTo>
                  <a:pt x="2140336" y="284698"/>
                </a:lnTo>
                <a:lnTo>
                  <a:pt x="2140292" y="284750"/>
                </a:lnTo>
                <a:close/>
                <a:moveTo>
                  <a:pt x="2168185" y="264095"/>
                </a:moveTo>
                <a:cubicBezTo>
                  <a:pt x="2172068" y="266214"/>
                  <a:pt x="2176658" y="267096"/>
                  <a:pt x="2178070" y="269744"/>
                </a:cubicBezTo>
                <a:cubicBezTo>
                  <a:pt x="2198372" y="306993"/>
                  <a:pt x="2211436" y="346890"/>
                  <a:pt x="2221674" y="387845"/>
                </a:cubicBezTo>
                <a:cubicBezTo>
                  <a:pt x="2228029" y="413618"/>
                  <a:pt x="2214084" y="420857"/>
                  <a:pt x="2187780" y="419268"/>
                </a:cubicBezTo>
                <a:lnTo>
                  <a:pt x="2140336" y="284698"/>
                </a:lnTo>
                <a:lnTo>
                  <a:pt x="2153047" y="269788"/>
                </a:lnTo>
                <a:cubicBezTo>
                  <a:pt x="2157681" y="266611"/>
                  <a:pt x="2162712" y="264978"/>
                  <a:pt x="2168185" y="264095"/>
                </a:cubicBezTo>
                <a:close/>
                <a:moveTo>
                  <a:pt x="2318944" y="0"/>
                </a:moveTo>
                <a:cubicBezTo>
                  <a:pt x="2341805" y="127590"/>
                  <a:pt x="2333580" y="292077"/>
                  <a:pt x="2279248" y="358051"/>
                </a:cubicBezTo>
                <a:lnTo>
                  <a:pt x="2253228" y="379790"/>
                </a:lnTo>
                <a:lnTo>
                  <a:pt x="2225690" y="313545"/>
                </a:lnTo>
                <a:cubicBezTo>
                  <a:pt x="2216290" y="290927"/>
                  <a:pt x="2206580" y="267536"/>
                  <a:pt x="2196253" y="242557"/>
                </a:cubicBezTo>
                <a:cubicBezTo>
                  <a:pt x="2268985" y="183242"/>
                  <a:pt x="2286109" y="91267"/>
                  <a:pt x="231894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5840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Number6"/>
          <p:cNvSpPr/>
          <p:nvPr>
            <p:custDataLst>
              <p:tags r:id="rId31"/>
            </p:custDataLst>
          </p:nvPr>
        </p:nvSpPr>
        <p:spPr>
          <a:xfrm>
            <a:off x="8251825" y="3157220"/>
            <a:ext cx="387350" cy="410845"/>
          </a:xfrm>
          <a:custGeom>
            <a:avLst/>
            <a:gdLst>
              <a:gd name="connsiteX0" fmla="*/ 507286 w 516701"/>
              <a:gd name="connsiteY0" fmla="*/ 318704 h 547694"/>
              <a:gd name="connsiteX1" fmla="*/ 480289 w 516701"/>
              <a:gd name="connsiteY1" fmla="*/ 409856 h 547694"/>
              <a:gd name="connsiteX2" fmla="*/ 361983 w 516701"/>
              <a:gd name="connsiteY2" fmla="*/ 528480 h 547694"/>
              <a:gd name="connsiteX3" fmla="*/ 331175 w 516701"/>
              <a:gd name="connsiteY3" fmla="*/ 536261 h 547694"/>
              <a:gd name="connsiteX4" fmla="*/ 249234 w 516701"/>
              <a:gd name="connsiteY4" fmla="*/ 547695 h 547694"/>
              <a:gd name="connsiteX5" fmla="*/ 169357 w 516701"/>
              <a:gd name="connsiteY5" fmla="*/ 534038 h 547694"/>
              <a:gd name="connsiteX6" fmla="*/ 79317 w 516701"/>
              <a:gd name="connsiteY6" fmla="*/ 459402 h 547694"/>
              <a:gd name="connsiteX7" fmla="*/ 72012 w 516701"/>
              <a:gd name="connsiteY7" fmla="*/ 445268 h 547694"/>
              <a:gd name="connsiteX8" fmla="*/ 42316 w 516701"/>
              <a:gd name="connsiteY8" fmla="*/ 391752 h 547694"/>
              <a:gd name="connsiteX9" fmla="*/ 75 w 516701"/>
              <a:gd name="connsiteY9" fmla="*/ 258836 h 547694"/>
              <a:gd name="connsiteX10" fmla="*/ 20084 w 516701"/>
              <a:gd name="connsiteY10" fmla="*/ 180070 h 547694"/>
              <a:gd name="connsiteX11" fmla="*/ 163958 w 516701"/>
              <a:gd name="connsiteY11" fmla="*/ 40802 h 547694"/>
              <a:gd name="connsiteX12" fmla="*/ 216521 w 516701"/>
              <a:gd name="connsiteY12" fmla="*/ 28892 h 547694"/>
              <a:gd name="connsiteX13" fmla="*/ 235736 w 516701"/>
              <a:gd name="connsiteY13" fmla="*/ 22381 h 547694"/>
              <a:gd name="connsiteX14" fmla="*/ 364206 w 516701"/>
              <a:gd name="connsiteY14" fmla="*/ 9836 h 547694"/>
              <a:gd name="connsiteX15" fmla="*/ 492994 w 516701"/>
              <a:gd name="connsiteY15" fmla="*/ 117662 h 547694"/>
              <a:gd name="connsiteX16" fmla="*/ 515702 w 516701"/>
              <a:gd name="connsiteY16" fmla="*/ 201667 h 547694"/>
              <a:gd name="connsiteX17" fmla="*/ 507127 w 516701"/>
              <a:gd name="connsiteY17" fmla="*/ 318386 h 547694"/>
              <a:gd name="connsiteX18" fmla="*/ 401365 w 516701"/>
              <a:gd name="connsiteY18" fmla="*/ 62875 h 547694"/>
              <a:gd name="connsiteX19" fmla="*/ 381198 w 516701"/>
              <a:gd name="connsiteY19" fmla="*/ 56682 h 547694"/>
              <a:gd name="connsiteX20" fmla="*/ 401842 w 516701"/>
              <a:gd name="connsiteY20" fmla="*/ 62716 h 547694"/>
              <a:gd name="connsiteX21" fmla="*/ 402636 w 516701"/>
              <a:gd name="connsiteY21" fmla="*/ 68751 h 547694"/>
              <a:gd name="connsiteX22" fmla="*/ 423121 w 516701"/>
              <a:gd name="connsiteY22" fmla="*/ 90030 h 547694"/>
              <a:gd name="connsiteX23" fmla="*/ 489024 w 516701"/>
              <a:gd name="connsiteY23" fmla="*/ 203414 h 547694"/>
              <a:gd name="connsiteX24" fmla="*/ 494740 w 516701"/>
              <a:gd name="connsiteY24" fmla="*/ 228346 h 547694"/>
              <a:gd name="connsiteX25" fmla="*/ 490135 w 516701"/>
              <a:gd name="connsiteY25" fmla="*/ 173242 h 547694"/>
              <a:gd name="connsiteX26" fmla="*/ 401365 w 516701"/>
              <a:gd name="connsiteY26" fmla="*/ 63034 h 547694"/>
              <a:gd name="connsiteX27" fmla="*/ 174439 w 516701"/>
              <a:gd name="connsiteY27" fmla="*/ 53347 h 547694"/>
              <a:gd name="connsiteX28" fmla="*/ 157447 w 516701"/>
              <a:gd name="connsiteY28" fmla="*/ 60017 h 547694"/>
              <a:gd name="connsiteX29" fmla="*/ 26595 w 516701"/>
              <a:gd name="connsiteY29" fmla="*/ 200873 h 547694"/>
              <a:gd name="connsiteX30" fmla="*/ 17384 w 516701"/>
              <a:gd name="connsiteY30" fmla="*/ 304253 h 547694"/>
              <a:gd name="connsiteX31" fmla="*/ 38664 w 516701"/>
              <a:gd name="connsiteY31" fmla="*/ 357769 h 547694"/>
              <a:gd name="connsiteX32" fmla="*/ 50732 w 516701"/>
              <a:gd name="connsiteY32" fmla="*/ 181658 h 547694"/>
              <a:gd name="connsiteX33" fmla="*/ 174439 w 516701"/>
              <a:gd name="connsiteY33" fmla="*/ 53506 h 547694"/>
              <a:gd name="connsiteX34" fmla="*/ 79317 w 516701"/>
              <a:gd name="connsiteY34" fmla="*/ 433041 h 547694"/>
              <a:gd name="connsiteX35" fmla="*/ 246217 w 516701"/>
              <a:gd name="connsiteY35" fmla="*/ 533562 h 547694"/>
              <a:gd name="connsiteX36" fmla="*/ 79317 w 516701"/>
              <a:gd name="connsiteY36" fmla="*/ 433041 h 547694"/>
              <a:gd name="connsiteX37" fmla="*/ 250028 w 516701"/>
              <a:gd name="connsiteY37" fmla="*/ 29051 h 547694"/>
              <a:gd name="connsiteX38" fmla="*/ 315136 w 516701"/>
              <a:gd name="connsiteY38" fmla="*/ 23969 h 547694"/>
              <a:gd name="connsiteX39" fmla="*/ 377704 w 516701"/>
              <a:gd name="connsiteY39" fmla="*/ 33973 h 547694"/>
              <a:gd name="connsiteX40" fmla="*/ 249869 w 516701"/>
              <a:gd name="connsiteY40" fmla="*/ 29051 h 547694"/>
              <a:gd name="connsiteX41" fmla="*/ 299256 w 516701"/>
              <a:gd name="connsiteY41" fmla="*/ 482904 h 547694"/>
              <a:gd name="connsiteX42" fmla="*/ 293539 w 516701"/>
              <a:gd name="connsiteY42" fmla="*/ 467183 h 547694"/>
              <a:gd name="connsiteX43" fmla="*/ 282582 w 516701"/>
              <a:gd name="connsiteY43" fmla="*/ 473852 h 547694"/>
              <a:gd name="connsiteX44" fmla="*/ 290999 w 516701"/>
              <a:gd name="connsiteY44" fmla="*/ 487351 h 547694"/>
              <a:gd name="connsiteX45" fmla="*/ 299256 w 516701"/>
              <a:gd name="connsiteY45" fmla="*/ 482904 h 547694"/>
              <a:gd name="connsiteX46" fmla="*/ 318312 w 516701"/>
              <a:gd name="connsiteY46" fmla="*/ 465912 h 547694"/>
              <a:gd name="connsiteX47" fmla="*/ 308467 w 516701"/>
              <a:gd name="connsiteY47" fmla="*/ 471470 h 547694"/>
              <a:gd name="connsiteX48" fmla="*/ 316566 w 516701"/>
              <a:gd name="connsiteY48" fmla="*/ 483222 h 547694"/>
              <a:gd name="connsiteX49" fmla="*/ 325617 w 516701"/>
              <a:gd name="connsiteY49" fmla="*/ 476076 h 547694"/>
              <a:gd name="connsiteX50" fmla="*/ 318312 w 516701"/>
              <a:gd name="connsiteY50" fmla="*/ 465754 h 547694"/>
              <a:gd name="connsiteX51" fmla="*/ 370876 w 516701"/>
              <a:gd name="connsiteY51" fmla="*/ 50806 h 547694"/>
              <a:gd name="connsiteX52" fmla="*/ 351660 w 516701"/>
              <a:gd name="connsiteY52" fmla="*/ 44931 h 547694"/>
              <a:gd name="connsiteX53" fmla="*/ 370876 w 516701"/>
              <a:gd name="connsiteY53" fmla="*/ 50806 h 5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16701" h="547694">
                <a:moveTo>
                  <a:pt x="507286" y="318704"/>
                </a:moveTo>
                <a:cubicBezTo>
                  <a:pt x="504427" y="344906"/>
                  <a:pt x="495376" y="378254"/>
                  <a:pt x="480289" y="409856"/>
                </a:cubicBezTo>
                <a:cubicBezTo>
                  <a:pt x="454881" y="463372"/>
                  <a:pt x="419151" y="506724"/>
                  <a:pt x="361983" y="528480"/>
                </a:cubicBezTo>
                <a:cubicBezTo>
                  <a:pt x="351978" y="532291"/>
                  <a:pt x="341656" y="534832"/>
                  <a:pt x="331175" y="536261"/>
                </a:cubicBezTo>
                <a:cubicBezTo>
                  <a:pt x="303861" y="539914"/>
                  <a:pt x="277183" y="547536"/>
                  <a:pt x="249234" y="547695"/>
                </a:cubicBezTo>
                <a:cubicBezTo>
                  <a:pt x="221602" y="547695"/>
                  <a:pt x="195559" y="543090"/>
                  <a:pt x="169357" y="534038"/>
                </a:cubicBezTo>
                <a:cubicBezTo>
                  <a:pt x="129815" y="520222"/>
                  <a:pt x="100596" y="494814"/>
                  <a:pt x="79317" y="459402"/>
                </a:cubicBezTo>
                <a:cubicBezTo>
                  <a:pt x="76617" y="454796"/>
                  <a:pt x="73282" y="450350"/>
                  <a:pt x="72012" y="445268"/>
                </a:cubicBezTo>
                <a:cubicBezTo>
                  <a:pt x="66613" y="424783"/>
                  <a:pt x="54544" y="408585"/>
                  <a:pt x="42316" y="391752"/>
                </a:cubicBezTo>
                <a:cubicBezTo>
                  <a:pt x="13732" y="352528"/>
                  <a:pt x="-1196" y="307905"/>
                  <a:pt x="75" y="258836"/>
                </a:cubicBezTo>
                <a:cubicBezTo>
                  <a:pt x="869" y="231204"/>
                  <a:pt x="9444" y="205161"/>
                  <a:pt x="20084" y="180070"/>
                </a:cubicBezTo>
                <a:cubicBezTo>
                  <a:pt x="48509" y="113850"/>
                  <a:pt x="96944" y="67639"/>
                  <a:pt x="163958" y="40802"/>
                </a:cubicBezTo>
                <a:cubicBezTo>
                  <a:pt x="180949" y="33973"/>
                  <a:pt x="198576" y="30639"/>
                  <a:pt x="216521" y="28892"/>
                </a:cubicBezTo>
                <a:cubicBezTo>
                  <a:pt x="223667" y="28257"/>
                  <a:pt x="229860" y="26192"/>
                  <a:pt x="235736" y="22381"/>
                </a:cubicBezTo>
                <a:cubicBezTo>
                  <a:pt x="276389" y="-3504"/>
                  <a:pt x="318948" y="-5886"/>
                  <a:pt x="364206" y="9836"/>
                </a:cubicBezTo>
                <a:cubicBezTo>
                  <a:pt x="421057" y="29686"/>
                  <a:pt x="464092" y="64940"/>
                  <a:pt x="492994" y="117662"/>
                </a:cubicBezTo>
                <a:cubicBezTo>
                  <a:pt x="507444" y="143864"/>
                  <a:pt x="513002" y="172289"/>
                  <a:pt x="515702" y="201667"/>
                </a:cubicBezTo>
                <a:cubicBezTo>
                  <a:pt x="519037" y="238192"/>
                  <a:pt x="513479" y="274081"/>
                  <a:pt x="507127" y="318386"/>
                </a:cubicBezTo>
                <a:close/>
                <a:moveTo>
                  <a:pt x="401365" y="62875"/>
                </a:moveTo>
                <a:cubicBezTo>
                  <a:pt x="395013" y="60970"/>
                  <a:pt x="390249" y="54300"/>
                  <a:pt x="381198" y="56682"/>
                </a:cubicBezTo>
                <a:cubicBezTo>
                  <a:pt x="387867" y="61922"/>
                  <a:pt x="394060" y="64940"/>
                  <a:pt x="401842" y="62716"/>
                </a:cubicBezTo>
                <a:cubicBezTo>
                  <a:pt x="401524" y="64781"/>
                  <a:pt x="401365" y="66686"/>
                  <a:pt x="402636" y="68751"/>
                </a:cubicBezTo>
                <a:cubicBezTo>
                  <a:pt x="408194" y="77167"/>
                  <a:pt x="415340" y="83678"/>
                  <a:pt x="423121" y="90030"/>
                </a:cubicBezTo>
                <a:cubicBezTo>
                  <a:pt x="459645" y="119250"/>
                  <a:pt x="478384" y="159109"/>
                  <a:pt x="489024" y="203414"/>
                </a:cubicBezTo>
                <a:cubicBezTo>
                  <a:pt x="491088" y="211672"/>
                  <a:pt x="492835" y="220088"/>
                  <a:pt x="494740" y="228346"/>
                </a:cubicBezTo>
                <a:cubicBezTo>
                  <a:pt x="496646" y="209449"/>
                  <a:pt x="495534" y="191028"/>
                  <a:pt x="490135" y="173242"/>
                </a:cubicBezTo>
                <a:cubicBezTo>
                  <a:pt x="475208" y="124808"/>
                  <a:pt x="444242" y="89236"/>
                  <a:pt x="401365" y="63034"/>
                </a:cubicBezTo>
                <a:close/>
                <a:moveTo>
                  <a:pt x="174439" y="53347"/>
                </a:moveTo>
                <a:cubicBezTo>
                  <a:pt x="168722" y="55570"/>
                  <a:pt x="163005" y="57476"/>
                  <a:pt x="157447" y="60017"/>
                </a:cubicBezTo>
                <a:cubicBezTo>
                  <a:pt x="94085" y="88601"/>
                  <a:pt x="50891" y="135765"/>
                  <a:pt x="26595" y="200873"/>
                </a:cubicBezTo>
                <a:cubicBezTo>
                  <a:pt x="13891" y="234698"/>
                  <a:pt x="9285" y="268840"/>
                  <a:pt x="17384" y="304253"/>
                </a:cubicBezTo>
                <a:cubicBezTo>
                  <a:pt x="21672" y="322991"/>
                  <a:pt x="27230" y="341412"/>
                  <a:pt x="38664" y="357769"/>
                </a:cubicBezTo>
                <a:cubicBezTo>
                  <a:pt x="21195" y="297424"/>
                  <a:pt x="25324" y="238509"/>
                  <a:pt x="50732" y="181658"/>
                </a:cubicBezTo>
                <a:cubicBezTo>
                  <a:pt x="76299" y="124172"/>
                  <a:pt x="120923" y="84790"/>
                  <a:pt x="174439" y="53506"/>
                </a:cubicBezTo>
                <a:close/>
                <a:moveTo>
                  <a:pt x="79317" y="433041"/>
                </a:moveTo>
                <a:cubicBezTo>
                  <a:pt x="109489" y="506089"/>
                  <a:pt x="184125" y="539596"/>
                  <a:pt x="246217" y="533562"/>
                </a:cubicBezTo>
                <a:cubicBezTo>
                  <a:pt x="180314" y="511488"/>
                  <a:pt x="149824" y="500849"/>
                  <a:pt x="79317" y="433041"/>
                </a:cubicBezTo>
                <a:close/>
                <a:moveTo>
                  <a:pt x="250028" y="29051"/>
                </a:moveTo>
                <a:cubicBezTo>
                  <a:pt x="274166" y="27145"/>
                  <a:pt x="294492" y="22857"/>
                  <a:pt x="315136" y="23969"/>
                </a:cubicBezTo>
                <a:cubicBezTo>
                  <a:pt x="336416" y="25081"/>
                  <a:pt x="357219" y="28733"/>
                  <a:pt x="377704" y="33973"/>
                </a:cubicBezTo>
                <a:cubicBezTo>
                  <a:pt x="342926" y="11582"/>
                  <a:pt x="284329" y="5230"/>
                  <a:pt x="249869" y="29051"/>
                </a:cubicBezTo>
                <a:close/>
                <a:moveTo>
                  <a:pt x="299256" y="482904"/>
                </a:moveTo>
                <a:cubicBezTo>
                  <a:pt x="301797" y="473535"/>
                  <a:pt x="299256" y="467977"/>
                  <a:pt x="293539" y="467183"/>
                </a:cubicBezTo>
                <a:cubicBezTo>
                  <a:pt x="288299" y="466389"/>
                  <a:pt x="284011" y="468294"/>
                  <a:pt x="282582" y="473852"/>
                </a:cubicBezTo>
                <a:cubicBezTo>
                  <a:pt x="281312" y="478775"/>
                  <a:pt x="285917" y="486080"/>
                  <a:pt x="290999" y="487351"/>
                </a:cubicBezTo>
                <a:cubicBezTo>
                  <a:pt x="296557" y="488780"/>
                  <a:pt x="298621" y="485445"/>
                  <a:pt x="299256" y="482904"/>
                </a:cubicBezTo>
                <a:close/>
                <a:moveTo>
                  <a:pt x="318312" y="465912"/>
                </a:moveTo>
                <a:cubicBezTo>
                  <a:pt x="313231" y="464960"/>
                  <a:pt x="309578" y="467183"/>
                  <a:pt x="308467" y="471470"/>
                </a:cubicBezTo>
                <a:cubicBezTo>
                  <a:pt x="307355" y="475917"/>
                  <a:pt x="311960" y="483063"/>
                  <a:pt x="316566" y="483222"/>
                </a:cubicBezTo>
                <a:cubicBezTo>
                  <a:pt x="321330" y="483539"/>
                  <a:pt x="324664" y="480998"/>
                  <a:pt x="325617" y="476076"/>
                </a:cubicBezTo>
                <a:cubicBezTo>
                  <a:pt x="326570" y="470359"/>
                  <a:pt x="324029" y="466865"/>
                  <a:pt x="318312" y="465754"/>
                </a:cubicBezTo>
                <a:close/>
                <a:moveTo>
                  <a:pt x="370876" y="50806"/>
                </a:moveTo>
                <a:cubicBezTo>
                  <a:pt x="365476" y="47789"/>
                  <a:pt x="359918" y="44137"/>
                  <a:pt x="351660" y="44931"/>
                </a:cubicBezTo>
                <a:cubicBezTo>
                  <a:pt x="358013" y="50012"/>
                  <a:pt x="363888" y="51759"/>
                  <a:pt x="370876" y="50806"/>
                </a:cubicBezTo>
                <a:close/>
              </a:path>
            </a:pathLst>
          </a:custGeom>
          <a:solidFill>
            <a:schemeClr val="accent6"/>
          </a:solidFill>
          <a:ln w="15840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13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13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ComponentBackground6"/>
          <p:cNvSpPr/>
          <p:nvPr>
            <p:custDataLst>
              <p:tags r:id="rId32"/>
            </p:custDataLst>
          </p:nvPr>
        </p:nvSpPr>
        <p:spPr>
          <a:xfrm>
            <a:off x="5947410" y="3093085"/>
            <a:ext cx="2332355" cy="1685925"/>
          </a:xfrm>
          <a:custGeom>
            <a:avLst/>
            <a:gdLst>
              <a:gd name="connsiteX0" fmla="*/ 1267085 w 3109667"/>
              <a:gd name="connsiteY0" fmla="*/ 2061024 h 2247507"/>
              <a:gd name="connsiteX1" fmla="*/ 1242872 w 3109667"/>
              <a:gd name="connsiteY1" fmla="*/ 2070366 h 2247507"/>
              <a:gd name="connsiteX2" fmla="*/ 1299747 w 3109667"/>
              <a:gd name="connsiteY2" fmla="*/ 2183217 h 2247507"/>
              <a:gd name="connsiteX3" fmla="*/ 1337944 w 3109667"/>
              <a:gd name="connsiteY3" fmla="*/ 2182218 h 2247507"/>
              <a:gd name="connsiteX4" fmla="*/ 1290513 w 3109667"/>
              <a:gd name="connsiteY4" fmla="*/ 2064540 h 2247507"/>
              <a:gd name="connsiteX5" fmla="*/ 1267085 w 3109667"/>
              <a:gd name="connsiteY5" fmla="*/ 2061024 h 2247507"/>
              <a:gd name="connsiteX6" fmla="*/ 1177765 w 3109667"/>
              <a:gd name="connsiteY6" fmla="*/ 2059903 h 2247507"/>
              <a:gd name="connsiteX7" fmla="*/ 1139194 w 3109667"/>
              <a:gd name="connsiteY7" fmla="*/ 2061545 h 2247507"/>
              <a:gd name="connsiteX8" fmla="*/ 1176761 w 3109667"/>
              <a:gd name="connsiteY8" fmla="*/ 2163577 h 2247507"/>
              <a:gd name="connsiteX9" fmla="*/ 1241612 w 3109667"/>
              <a:gd name="connsiteY9" fmla="*/ 2183883 h 2247507"/>
              <a:gd name="connsiteX10" fmla="*/ 1216427 w 3109667"/>
              <a:gd name="connsiteY10" fmla="*/ 2097330 h 2247507"/>
              <a:gd name="connsiteX11" fmla="*/ 1177765 w 3109667"/>
              <a:gd name="connsiteY11" fmla="*/ 2059903 h 2247507"/>
              <a:gd name="connsiteX12" fmla="*/ 859643 w 3109667"/>
              <a:gd name="connsiteY12" fmla="*/ 2045898 h 2247507"/>
              <a:gd name="connsiteX13" fmla="*/ 848519 w 3109667"/>
              <a:gd name="connsiteY13" fmla="*/ 2051058 h 2247507"/>
              <a:gd name="connsiteX14" fmla="*/ 907913 w 3109667"/>
              <a:gd name="connsiteY14" fmla="*/ 2181386 h 2247507"/>
              <a:gd name="connsiteX15" fmla="*/ 908124 w 3109667"/>
              <a:gd name="connsiteY15" fmla="*/ 2181386 h 2247507"/>
              <a:gd name="connsiteX16" fmla="*/ 1131428 w 3109667"/>
              <a:gd name="connsiteY16" fmla="*/ 2188210 h 2247507"/>
              <a:gd name="connsiteX17" fmla="*/ 1109392 w 3109667"/>
              <a:gd name="connsiteY17" fmla="*/ 2116472 h 2247507"/>
              <a:gd name="connsiteX18" fmla="*/ 1077491 w 3109667"/>
              <a:gd name="connsiteY18" fmla="*/ 2053721 h 2247507"/>
              <a:gd name="connsiteX19" fmla="*/ 859643 w 3109667"/>
              <a:gd name="connsiteY19" fmla="*/ 2045898 h 2247507"/>
              <a:gd name="connsiteX20" fmla="*/ 799383 w 3109667"/>
              <a:gd name="connsiteY20" fmla="*/ 2038408 h 2247507"/>
              <a:gd name="connsiteX21" fmla="*/ 767928 w 3109667"/>
              <a:gd name="connsiteY21" fmla="*/ 2041737 h 2247507"/>
              <a:gd name="connsiteX22" fmla="*/ 842014 w 3109667"/>
              <a:gd name="connsiteY22" fmla="*/ 2174561 h 2247507"/>
              <a:gd name="connsiteX23" fmla="*/ 814939 w 3109667"/>
              <a:gd name="connsiteY23" fmla="*/ 2052556 h 2247507"/>
              <a:gd name="connsiteX24" fmla="*/ 799383 w 3109667"/>
              <a:gd name="connsiteY24" fmla="*/ 2038408 h 2247507"/>
              <a:gd name="connsiteX25" fmla="*/ 702422 w 3109667"/>
              <a:gd name="connsiteY25" fmla="*/ 2027818 h 2247507"/>
              <a:gd name="connsiteX26" fmla="*/ 673695 w 3109667"/>
              <a:gd name="connsiteY26" fmla="*/ 2033581 h 2247507"/>
              <a:gd name="connsiteX27" fmla="*/ 763521 w 3109667"/>
              <a:gd name="connsiteY27" fmla="*/ 2172231 h 2247507"/>
              <a:gd name="connsiteX28" fmla="*/ 763731 w 3109667"/>
              <a:gd name="connsiteY28" fmla="*/ 2172231 h 2247507"/>
              <a:gd name="connsiteX29" fmla="*/ 721547 w 3109667"/>
              <a:gd name="connsiteY29" fmla="*/ 2039407 h 2247507"/>
              <a:gd name="connsiteX30" fmla="*/ 702422 w 3109667"/>
              <a:gd name="connsiteY30" fmla="*/ 2027818 h 2247507"/>
              <a:gd name="connsiteX31" fmla="*/ 1922441 w 3109667"/>
              <a:gd name="connsiteY31" fmla="*/ 2024093 h 2247507"/>
              <a:gd name="connsiteX32" fmla="*/ 1335846 w 3109667"/>
              <a:gd name="connsiteY32" fmla="*/ 2061710 h 2247507"/>
              <a:gd name="connsiteX33" fmla="*/ 1388313 w 3109667"/>
              <a:gd name="connsiteY33" fmla="*/ 2187378 h 2247507"/>
              <a:gd name="connsiteX34" fmla="*/ 1388313 w 3109667"/>
              <a:gd name="connsiteY34" fmla="*/ 2187545 h 2247507"/>
              <a:gd name="connsiteX35" fmla="*/ 1972180 w 3109667"/>
              <a:gd name="connsiteY35" fmla="*/ 2146765 h 2247507"/>
              <a:gd name="connsiteX36" fmla="*/ 1922441 w 3109667"/>
              <a:gd name="connsiteY36" fmla="*/ 2024093 h 2247507"/>
              <a:gd name="connsiteX37" fmla="*/ 1982254 w 3109667"/>
              <a:gd name="connsiteY37" fmla="*/ 2021264 h 2247507"/>
              <a:gd name="connsiteX38" fmla="*/ 2015414 w 3109667"/>
              <a:gd name="connsiteY38" fmla="*/ 2143103 h 2247507"/>
              <a:gd name="connsiteX39" fmla="*/ 1982254 w 3109667"/>
              <a:gd name="connsiteY39" fmla="*/ 2021264 h 2247507"/>
              <a:gd name="connsiteX40" fmla="*/ 2045636 w 3109667"/>
              <a:gd name="connsiteY40" fmla="*/ 2011111 h 2247507"/>
              <a:gd name="connsiteX41" fmla="*/ 2078166 w 3109667"/>
              <a:gd name="connsiteY41" fmla="*/ 2129787 h 2247507"/>
              <a:gd name="connsiteX42" fmla="*/ 2107758 w 3109667"/>
              <a:gd name="connsiteY42" fmla="*/ 2125294 h 2247507"/>
              <a:gd name="connsiteX43" fmla="*/ 2045636 w 3109667"/>
              <a:gd name="connsiteY43" fmla="*/ 2011111 h 2247507"/>
              <a:gd name="connsiteX44" fmla="*/ 665288 w 3109667"/>
              <a:gd name="connsiteY44" fmla="*/ 1920719 h 2247507"/>
              <a:gd name="connsiteX45" fmla="*/ 665288 w 3109667"/>
              <a:gd name="connsiteY45" fmla="*/ 1920886 h 2247507"/>
              <a:gd name="connsiteX46" fmla="*/ 665149 w 3109667"/>
              <a:gd name="connsiteY46" fmla="*/ 1920798 h 2247507"/>
              <a:gd name="connsiteX47" fmla="*/ 278504 w 3109667"/>
              <a:gd name="connsiteY47" fmla="*/ 1920563 h 2247507"/>
              <a:gd name="connsiteX48" fmla="*/ 278294 w 3109667"/>
              <a:gd name="connsiteY48" fmla="*/ 1920730 h 2247507"/>
              <a:gd name="connsiteX49" fmla="*/ 278326 w 3109667"/>
              <a:gd name="connsiteY49" fmla="*/ 1920745 h 2247507"/>
              <a:gd name="connsiteX50" fmla="*/ 268220 w 3109667"/>
              <a:gd name="connsiteY50" fmla="*/ 1931050 h 2247507"/>
              <a:gd name="connsiteX51" fmla="*/ 347972 w 3109667"/>
              <a:gd name="connsiteY51" fmla="*/ 2037077 h 2247507"/>
              <a:gd name="connsiteX52" fmla="*/ 528043 w 3109667"/>
              <a:gd name="connsiteY52" fmla="*/ 2147264 h 2247507"/>
              <a:gd name="connsiteX53" fmla="*/ 690485 w 3109667"/>
              <a:gd name="connsiteY53" fmla="*/ 2168737 h 2247507"/>
              <a:gd name="connsiteX54" fmla="*/ 626054 w 3109667"/>
              <a:gd name="connsiteY54" fmla="*/ 2018601 h 2247507"/>
              <a:gd name="connsiteX55" fmla="*/ 359636 w 3109667"/>
              <a:gd name="connsiteY55" fmla="*/ 1957720 h 2247507"/>
              <a:gd name="connsiteX56" fmla="*/ 278326 w 3109667"/>
              <a:gd name="connsiteY56" fmla="*/ 1920745 h 2247507"/>
              <a:gd name="connsiteX57" fmla="*/ 2662034 w 3109667"/>
              <a:gd name="connsiteY57" fmla="*/ 1900590 h 2247507"/>
              <a:gd name="connsiteX58" fmla="*/ 2102931 w 3109667"/>
              <a:gd name="connsiteY58" fmla="*/ 2003121 h 2247507"/>
              <a:gd name="connsiteX59" fmla="*/ 2148683 w 3109667"/>
              <a:gd name="connsiteY59" fmla="*/ 2129954 h 2247507"/>
              <a:gd name="connsiteX60" fmla="*/ 2148893 w 3109667"/>
              <a:gd name="connsiteY60" fmla="*/ 2129787 h 2247507"/>
              <a:gd name="connsiteX61" fmla="*/ 2722896 w 3109667"/>
              <a:gd name="connsiteY61" fmla="*/ 2034080 h 2247507"/>
              <a:gd name="connsiteX62" fmla="*/ 2662034 w 3109667"/>
              <a:gd name="connsiteY62" fmla="*/ 1900590 h 2247507"/>
              <a:gd name="connsiteX63" fmla="*/ 2694983 w 3109667"/>
              <a:gd name="connsiteY63" fmla="*/ 1886275 h 2247507"/>
              <a:gd name="connsiteX64" fmla="*/ 2764452 w 3109667"/>
              <a:gd name="connsiteY64" fmla="*/ 2034413 h 2247507"/>
              <a:gd name="connsiteX65" fmla="*/ 2694983 w 3109667"/>
              <a:gd name="connsiteY65" fmla="*/ 1886275 h 2247507"/>
              <a:gd name="connsiteX66" fmla="*/ 2771219 w 3109667"/>
              <a:gd name="connsiteY66" fmla="*/ 1870983 h 2247507"/>
              <a:gd name="connsiteX67" fmla="*/ 2756896 w 3109667"/>
              <a:gd name="connsiteY67" fmla="*/ 1878120 h 2247507"/>
              <a:gd name="connsiteX68" fmla="*/ 2816500 w 3109667"/>
              <a:gd name="connsiteY68" fmla="*/ 2010445 h 2247507"/>
              <a:gd name="connsiteX69" fmla="*/ 2816500 w 3109667"/>
              <a:gd name="connsiteY69" fmla="*/ 2010612 h 2247507"/>
              <a:gd name="connsiteX70" fmla="*/ 2834549 w 3109667"/>
              <a:gd name="connsiteY70" fmla="*/ 2006451 h 2247507"/>
              <a:gd name="connsiteX71" fmla="*/ 2781450 w 3109667"/>
              <a:gd name="connsiteY71" fmla="*/ 1873459 h 2247507"/>
              <a:gd name="connsiteX72" fmla="*/ 2771219 w 3109667"/>
              <a:gd name="connsiteY72" fmla="*/ 1870983 h 2247507"/>
              <a:gd name="connsiteX73" fmla="*/ 2846092 w 3109667"/>
              <a:gd name="connsiteY73" fmla="*/ 1840503 h 2247507"/>
              <a:gd name="connsiteX74" fmla="*/ 2828095 w 3109667"/>
              <a:gd name="connsiteY74" fmla="*/ 1845871 h 2247507"/>
              <a:gd name="connsiteX75" fmla="*/ 2812984 w 3109667"/>
              <a:gd name="connsiteY75" fmla="*/ 1859929 h 2247507"/>
              <a:gd name="connsiteX76" fmla="*/ 2812932 w 3109667"/>
              <a:gd name="connsiteY76" fmla="*/ 1859811 h 2247507"/>
              <a:gd name="connsiteX77" fmla="*/ 2812932 w 3109667"/>
              <a:gd name="connsiteY77" fmla="*/ 1859977 h 2247507"/>
              <a:gd name="connsiteX78" fmla="*/ 2812984 w 3109667"/>
              <a:gd name="connsiteY78" fmla="*/ 1859929 h 2247507"/>
              <a:gd name="connsiteX79" fmla="*/ 2869388 w 3109667"/>
              <a:gd name="connsiteY79" fmla="*/ 1986810 h 2247507"/>
              <a:gd name="connsiteX80" fmla="*/ 2909684 w 3109667"/>
              <a:gd name="connsiteY80" fmla="*/ 1957182 h 2247507"/>
              <a:gd name="connsiteX81" fmla="*/ 2857845 w 3109667"/>
              <a:gd name="connsiteY81" fmla="*/ 1845828 h 2247507"/>
              <a:gd name="connsiteX82" fmla="*/ 2846092 w 3109667"/>
              <a:gd name="connsiteY82" fmla="*/ 1840503 h 2247507"/>
              <a:gd name="connsiteX83" fmla="*/ 3025323 w 3109667"/>
              <a:gd name="connsiteY83" fmla="*/ 1591331 h 2247507"/>
              <a:gd name="connsiteX84" fmla="*/ 2879462 w 3109667"/>
              <a:gd name="connsiteY84" fmla="*/ 1820029 h 2247507"/>
              <a:gd name="connsiteX85" fmla="*/ 2914458 w 3109667"/>
              <a:gd name="connsiteY85" fmla="*/ 1886962 h 2247507"/>
              <a:gd name="connsiteX86" fmla="*/ 2947196 w 3109667"/>
              <a:gd name="connsiteY86" fmla="*/ 1949423 h 2247507"/>
              <a:gd name="connsiteX87" fmla="*/ 2947042 w 3109667"/>
              <a:gd name="connsiteY87" fmla="*/ 1949526 h 2247507"/>
              <a:gd name="connsiteX88" fmla="*/ 2947250 w 3109667"/>
              <a:gd name="connsiteY88" fmla="*/ 1949526 h 2247507"/>
              <a:gd name="connsiteX89" fmla="*/ 2947196 w 3109667"/>
              <a:gd name="connsiteY89" fmla="*/ 1949423 h 2247507"/>
              <a:gd name="connsiteX90" fmla="*/ 2978132 w 3109667"/>
              <a:gd name="connsiteY90" fmla="*/ 1928926 h 2247507"/>
              <a:gd name="connsiteX91" fmla="*/ 3025323 w 3109667"/>
              <a:gd name="connsiteY91" fmla="*/ 1591331 h 2247507"/>
              <a:gd name="connsiteX92" fmla="*/ 145853 w 3109667"/>
              <a:gd name="connsiteY92" fmla="*/ 1249938 h 2247507"/>
              <a:gd name="connsiteX93" fmla="*/ 167680 w 3109667"/>
              <a:gd name="connsiteY93" fmla="*/ 1271076 h 2247507"/>
              <a:gd name="connsiteX94" fmla="*/ 193704 w 3109667"/>
              <a:gd name="connsiteY94" fmla="*/ 1442017 h 2247507"/>
              <a:gd name="connsiteX95" fmla="*/ 235469 w 3109667"/>
              <a:gd name="connsiteY95" fmla="*/ 1652572 h 2247507"/>
              <a:gd name="connsiteX96" fmla="*/ 513550 w 3109667"/>
              <a:gd name="connsiteY96" fmla="*/ 1871783 h 2247507"/>
              <a:gd name="connsiteX97" fmla="*/ 613451 w 3109667"/>
              <a:gd name="connsiteY97" fmla="*/ 1897250 h 2247507"/>
              <a:gd name="connsiteX98" fmla="*/ 640943 w 3109667"/>
              <a:gd name="connsiteY98" fmla="*/ 1905385 h 2247507"/>
              <a:gd name="connsiteX99" fmla="*/ 665149 w 3109667"/>
              <a:gd name="connsiteY99" fmla="*/ 1920798 h 2247507"/>
              <a:gd name="connsiteX100" fmla="*/ 641915 w 3109667"/>
              <a:gd name="connsiteY100" fmla="*/ 1933869 h 2247507"/>
              <a:gd name="connsiteX101" fmla="*/ 619327 w 3109667"/>
              <a:gd name="connsiteY101" fmla="*/ 1933036 h 2247507"/>
              <a:gd name="connsiteX102" fmla="*/ 334949 w 3109667"/>
              <a:gd name="connsiteY102" fmla="*/ 1843821 h 2247507"/>
              <a:gd name="connsiteX103" fmla="*/ 167259 w 3109667"/>
              <a:gd name="connsiteY103" fmla="*/ 1604803 h 2247507"/>
              <a:gd name="connsiteX104" fmla="*/ 136828 w 3109667"/>
              <a:gd name="connsiteY104" fmla="*/ 1282228 h 2247507"/>
              <a:gd name="connsiteX105" fmla="*/ 145853 w 3109667"/>
              <a:gd name="connsiteY105" fmla="*/ 1249938 h 2247507"/>
              <a:gd name="connsiteX106" fmla="*/ 2903666 w 3109667"/>
              <a:gd name="connsiteY106" fmla="*/ 1099171 h 2247507"/>
              <a:gd name="connsiteX107" fmla="*/ 2927081 w 3109667"/>
              <a:gd name="connsiteY107" fmla="*/ 1126017 h 2247507"/>
              <a:gd name="connsiteX108" fmla="*/ 2943167 w 3109667"/>
              <a:gd name="connsiteY108" fmla="*/ 1215992 h 2247507"/>
              <a:gd name="connsiteX109" fmla="*/ 2922179 w 3109667"/>
              <a:gd name="connsiteY109" fmla="*/ 1232970 h 2247507"/>
              <a:gd name="connsiteX110" fmla="*/ 2894265 w 3109667"/>
              <a:gd name="connsiteY110" fmla="*/ 1215992 h 2247507"/>
              <a:gd name="connsiteX111" fmla="*/ 2890566 w 3109667"/>
              <a:gd name="connsiteY111" fmla="*/ 1157548 h 2247507"/>
              <a:gd name="connsiteX112" fmla="*/ 2903499 w 3109667"/>
              <a:gd name="connsiteY112" fmla="*/ 1098980 h 2247507"/>
              <a:gd name="connsiteX113" fmla="*/ 2903709 w 3109667"/>
              <a:gd name="connsiteY113" fmla="*/ 1098980 h 2247507"/>
              <a:gd name="connsiteX114" fmla="*/ 2903666 w 3109667"/>
              <a:gd name="connsiteY114" fmla="*/ 1099171 h 2247507"/>
              <a:gd name="connsiteX115" fmla="*/ 2569306 w 3109667"/>
              <a:gd name="connsiteY115" fmla="*/ 173117 h 2247507"/>
              <a:gd name="connsiteX116" fmla="*/ 2603070 w 3109667"/>
              <a:gd name="connsiteY116" fmla="*/ 181023 h 2247507"/>
              <a:gd name="connsiteX117" fmla="*/ 2824275 w 3109667"/>
              <a:gd name="connsiteY117" fmla="*/ 368276 h 2247507"/>
              <a:gd name="connsiteX118" fmla="*/ 2906337 w 3109667"/>
              <a:gd name="connsiteY118" fmla="*/ 752270 h 2247507"/>
              <a:gd name="connsiteX119" fmla="*/ 2932360 w 3109667"/>
              <a:gd name="connsiteY119" fmla="*/ 970150 h 2247507"/>
              <a:gd name="connsiteX120" fmla="*/ 2924595 w 3109667"/>
              <a:gd name="connsiteY120" fmla="*/ 1019751 h 2247507"/>
              <a:gd name="connsiteX121" fmla="*/ 2899410 w 3109667"/>
              <a:gd name="connsiteY121" fmla="*/ 994618 h 2247507"/>
              <a:gd name="connsiteX122" fmla="*/ 2855756 w 3109667"/>
              <a:gd name="connsiteY122" fmla="*/ 762757 h 2247507"/>
              <a:gd name="connsiteX123" fmla="*/ 2769080 w 3109667"/>
              <a:gd name="connsiteY123" fmla="*/ 405061 h 2247507"/>
              <a:gd name="connsiteX124" fmla="*/ 2566552 w 3109667"/>
              <a:gd name="connsiteY124" fmla="*/ 209653 h 2247507"/>
              <a:gd name="connsiteX125" fmla="*/ 2534441 w 3109667"/>
              <a:gd name="connsiteY125" fmla="*/ 181689 h 2247507"/>
              <a:gd name="connsiteX126" fmla="*/ 2569306 w 3109667"/>
              <a:gd name="connsiteY126" fmla="*/ 173117 h 2247507"/>
              <a:gd name="connsiteX127" fmla="*/ 1842059 w 3109667"/>
              <a:gd name="connsiteY127" fmla="*/ 51528 h 2247507"/>
              <a:gd name="connsiteX128" fmla="*/ 1842059 w 3109667"/>
              <a:gd name="connsiteY128" fmla="*/ 51860 h 2247507"/>
              <a:gd name="connsiteX129" fmla="*/ 1295550 w 3109667"/>
              <a:gd name="connsiteY129" fmla="*/ 80323 h 2247507"/>
              <a:gd name="connsiteX130" fmla="*/ 716090 w 3109667"/>
              <a:gd name="connsiteY130" fmla="*/ 147568 h 2247507"/>
              <a:gd name="connsiteX131" fmla="*/ 262764 w 3109667"/>
              <a:gd name="connsiteY131" fmla="*/ 268741 h 2247507"/>
              <a:gd name="connsiteX132" fmla="*/ 141666 w 3109667"/>
              <a:gd name="connsiteY132" fmla="*/ 402232 h 2247507"/>
              <a:gd name="connsiteX133" fmla="*/ 91926 w 3109667"/>
              <a:gd name="connsiteY133" fmla="*/ 760260 h 2247507"/>
              <a:gd name="connsiteX134" fmla="*/ 101161 w 3109667"/>
              <a:gd name="connsiteY134" fmla="*/ 1355475 h 2247507"/>
              <a:gd name="connsiteX135" fmla="*/ 163074 w 3109667"/>
              <a:gd name="connsiteY135" fmla="*/ 1684874 h 2247507"/>
              <a:gd name="connsiteX136" fmla="*/ 444304 w 3109667"/>
              <a:gd name="connsiteY136" fmla="*/ 1924059 h 2247507"/>
              <a:gd name="connsiteX137" fmla="*/ 838235 w 3109667"/>
              <a:gd name="connsiteY137" fmla="*/ 1982648 h 2247507"/>
              <a:gd name="connsiteX138" fmla="*/ 1450226 w 3109667"/>
              <a:gd name="connsiteY138" fmla="*/ 2000625 h 2247507"/>
              <a:gd name="connsiteX139" fmla="*/ 1870182 w 3109667"/>
              <a:gd name="connsiteY139" fmla="*/ 1973993 h 2247507"/>
              <a:gd name="connsiteX140" fmla="*/ 2247114 w 3109667"/>
              <a:gd name="connsiteY140" fmla="*/ 1925723 h 2247507"/>
              <a:gd name="connsiteX141" fmla="*/ 2700230 w 3109667"/>
              <a:gd name="connsiteY141" fmla="*/ 1838505 h 2247507"/>
              <a:gd name="connsiteX142" fmla="*/ 2894782 w 3109667"/>
              <a:gd name="connsiteY142" fmla="*/ 1724323 h 2247507"/>
              <a:gd name="connsiteX143" fmla="*/ 3006645 w 3109667"/>
              <a:gd name="connsiteY143" fmla="*/ 1404411 h 2247507"/>
              <a:gd name="connsiteX144" fmla="*/ 2993632 w 3109667"/>
              <a:gd name="connsiteY144" fmla="*/ 1039225 h 2247507"/>
              <a:gd name="connsiteX145" fmla="*/ 2957535 w 3109667"/>
              <a:gd name="connsiteY145" fmla="*/ 758595 h 2247507"/>
              <a:gd name="connsiteX146" fmla="*/ 2900450 w 3109667"/>
              <a:gd name="connsiteY146" fmla="*/ 422371 h 2247507"/>
              <a:gd name="connsiteX147" fmla="*/ 2854486 w 3109667"/>
              <a:gd name="connsiteY147" fmla="*/ 303196 h 2247507"/>
              <a:gd name="connsiteX148" fmla="*/ 2560874 w 3109667"/>
              <a:gd name="connsiteY148" fmla="*/ 105456 h 2247507"/>
              <a:gd name="connsiteX149" fmla="*/ 2308397 w 3109667"/>
              <a:gd name="connsiteY149" fmla="*/ 70336 h 2247507"/>
              <a:gd name="connsiteX150" fmla="*/ 1842059 w 3109667"/>
              <a:gd name="connsiteY150" fmla="*/ 51528 h 2247507"/>
              <a:gd name="connsiteX151" fmla="*/ 1925379 w 3109667"/>
              <a:gd name="connsiteY151" fmla="*/ 1094 h 2247507"/>
              <a:gd name="connsiteX152" fmla="*/ 2293706 w 3109667"/>
              <a:gd name="connsiteY152" fmla="*/ 19570 h 2247507"/>
              <a:gd name="connsiteX153" fmla="*/ 2752068 w 3109667"/>
              <a:gd name="connsiteY153" fmla="*/ 122434 h 2247507"/>
              <a:gd name="connsiteX154" fmla="*/ 2908424 w 3109667"/>
              <a:gd name="connsiteY154" fmla="*/ 277063 h 2247507"/>
              <a:gd name="connsiteX155" fmla="*/ 2996362 w 3109667"/>
              <a:gd name="connsiteY155" fmla="*/ 645411 h 2247507"/>
              <a:gd name="connsiteX156" fmla="*/ 3059323 w 3109667"/>
              <a:gd name="connsiteY156" fmla="*/ 1070684 h 2247507"/>
              <a:gd name="connsiteX157" fmla="*/ 3065829 w 3109667"/>
              <a:gd name="connsiteY157" fmla="*/ 1211664 h 2247507"/>
              <a:gd name="connsiteX158" fmla="*/ 3100039 w 3109667"/>
              <a:gd name="connsiteY158" fmla="*/ 1565531 h 2247507"/>
              <a:gd name="connsiteX159" fmla="*/ 3094162 w 3109667"/>
              <a:gd name="connsiteY159" fmla="*/ 1851821 h 2247507"/>
              <a:gd name="connsiteX160" fmla="*/ 2941374 w 3109667"/>
              <a:gd name="connsiteY160" fmla="*/ 2031418 h 2247507"/>
              <a:gd name="connsiteX161" fmla="*/ 2671478 w 3109667"/>
              <a:gd name="connsiteY161" fmla="*/ 2112144 h 2247507"/>
              <a:gd name="connsiteX162" fmla="*/ 1952452 w 3109667"/>
              <a:gd name="connsiteY162" fmla="*/ 2213844 h 2247507"/>
              <a:gd name="connsiteX163" fmla="*/ 1248747 w 3109667"/>
              <a:gd name="connsiteY163" fmla="*/ 2247466 h 2247507"/>
              <a:gd name="connsiteX164" fmla="*/ 1249168 w 3109667"/>
              <a:gd name="connsiteY164" fmla="*/ 2247300 h 2247507"/>
              <a:gd name="connsiteX165" fmla="*/ 821025 w 3109667"/>
              <a:gd name="connsiteY165" fmla="*/ 2235148 h 2247507"/>
              <a:gd name="connsiteX166" fmla="*/ 474316 w 3109667"/>
              <a:gd name="connsiteY166" fmla="*/ 2179888 h 2247507"/>
              <a:gd name="connsiteX167" fmla="*/ 325936 w 3109667"/>
              <a:gd name="connsiteY167" fmla="*/ 2080853 h 2247507"/>
              <a:gd name="connsiteX168" fmla="*/ 97383 w 3109667"/>
              <a:gd name="connsiteY168" fmla="*/ 1708010 h 2247507"/>
              <a:gd name="connsiteX169" fmla="*/ 34841 w 3109667"/>
              <a:gd name="connsiteY169" fmla="*/ 1441529 h 2247507"/>
              <a:gd name="connsiteX170" fmla="*/ 211 w 3109667"/>
              <a:gd name="connsiteY170" fmla="*/ 1092821 h 2247507"/>
              <a:gd name="connsiteX171" fmla="*/ 24977 w 3109667"/>
              <a:gd name="connsiteY171" fmla="*/ 675705 h 2247507"/>
              <a:gd name="connsiteX172" fmla="*/ 77865 w 3109667"/>
              <a:gd name="connsiteY172" fmla="*/ 365446 h 2247507"/>
              <a:gd name="connsiteX173" fmla="*/ 205468 w 3109667"/>
              <a:gd name="connsiteY173" fmla="*/ 227795 h 2247507"/>
              <a:gd name="connsiteX174" fmla="*/ 528882 w 3109667"/>
              <a:gd name="connsiteY174" fmla="*/ 127760 h 2247507"/>
              <a:gd name="connsiteX175" fmla="*/ 817669 w 3109667"/>
              <a:gd name="connsiteY175" fmla="*/ 76495 h 2247507"/>
              <a:gd name="connsiteX176" fmla="*/ 1130799 w 3109667"/>
              <a:gd name="connsiteY176" fmla="*/ 42539 h 2247507"/>
              <a:gd name="connsiteX177" fmla="*/ 1451275 w 3109667"/>
              <a:gd name="connsiteY177" fmla="*/ 12080 h 2247507"/>
              <a:gd name="connsiteX178" fmla="*/ 1925379 w 3109667"/>
              <a:gd name="connsiteY178" fmla="*/ 1094 h 224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3109667" h="2247507">
                <a:moveTo>
                  <a:pt x="1267085" y="2061024"/>
                </a:moveTo>
                <a:cubicBezTo>
                  <a:pt x="1259346" y="2061586"/>
                  <a:pt x="1251476" y="2064291"/>
                  <a:pt x="1242872" y="2070366"/>
                </a:cubicBezTo>
                <a:cubicBezTo>
                  <a:pt x="1255883" y="2108648"/>
                  <a:pt x="1270155" y="2148263"/>
                  <a:pt x="1299747" y="2183217"/>
                </a:cubicBezTo>
                <a:cubicBezTo>
                  <a:pt x="1306043" y="2190707"/>
                  <a:pt x="1318846" y="2190375"/>
                  <a:pt x="1337944" y="2182218"/>
                </a:cubicBezTo>
                <a:cubicBezTo>
                  <a:pt x="1324511" y="2141939"/>
                  <a:pt x="1316956" y="2100659"/>
                  <a:pt x="1290513" y="2064540"/>
                </a:cubicBezTo>
                <a:cubicBezTo>
                  <a:pt x="1282433" y="2062043"/>
                  <a:pt x="1274825" y="2060462"/>
                  <a:pt x="1267085" y="2061024"/>
                </a:cubicBezTo>
                <a:close/>
                <a:moveTo>
                  <a:pt x="1177765" y="2059903"/>
                </a:moveTo>
                <a:cubicBezTo>
                  <a:pt x="1168117" y="2059849"/>
                  <a:pt x="1155617" y="2060587"/>
                  <a:pt x="1139194" y="2061545"/>
                </a:cubicBezTo>
                <a:cubicBezTo>
                  <a:pt x="1143812" y="2099661"/>
                  <a:pt x="1166057" y="2130287"/>
                  <a:pt x="1176761" y="2163577"/>
                </a:cubicBezTo>
                <a:cubicBezTo>
                  <a:pt x="1185576" y="2190874"/>
                  <a:pt x="1211181" y="2195368"/>
                  <a:pt x="1241612" y="2183883"/>
                </a:cubicBezTo>
                <a:cubicBezTo>
                  <a:pt x="1251266" y="2150427"/>
                  <a:pt x="1222513" y="2126126"/>
                  <a:pt x="1216427" y="2097330"/>
                </a:cubicBezTo>
                <a:cubicBezTo>
                  <a:pt x="1209974" y="2067370"/>
                  <a:pt x="1206708" y="2060067"/>
                  <a:pt x="1177765" y="2059903"/>
                </a:cubicBezTo>
                <a:close/>
                <a:moveTo>
                  <a:pt x="859643" y="2045898"/>
                </a:moveTo>
                <a:cubicBezTo>
                  <a:pt x="857754" y="2045898"/>
                  <a:pt x="855864" y="2047562"/>
                  <a:pt x="848519" y="2051058"/>
                </a:cubicBezTo>
                <a:cubicBezTo>
                  <a:pt x="866778" y="2093668"/>
                  <a:pt x="878531" y="2139109"/>
                  <a:pt x="907913" y="2181386"/>
                </a:cubicBezTo>
                <a:lnTo>
                  <a:pt x="908124" y="2181386"/>
                </a:lnTo>
                <a:cubicBezTo>
                  <a:pt x="981579" y="2192538"/>
                  <a:pt x="1054615" y="2190874"/>
                  <a:pt x="1131428" y="2188210"/>
                </a:cubicBezTo>
                <a:cubicBezTo>
                  <a:pt x="1122823" y="2159581"/>
                  <a:pt x="1116947" y="2137943"/>
                  <a:pt x="1109392" y="2116472"/>
                </a:cubicBezTo>
                <a:cubicBezTo>
                  <a:pt x="1101836" y="2095001"/>
                  <a:pt x="1093231" y="2073695"/>
                  <a:pt x="1077491" y="2053721"/>
                </a:cubicBezTo>
                <a:cubicBezTo>
                  <a:pt x="1003825" y="2051058"/>
                  <a:pt x="931839" y="2048395"/>
                  <a:pt x="859643" y="2045898"/>
                </a:cubicBezTo>
                <a:close/>
                <a:moveTo>
                  <a:pt x="799383" y="2038408"/>
                </a:moveTo>
                <a:cubicBezTo>
                  <a:pt x="791067" y="2036660"/>
                  <a:pt x="780101" y="2037825"/>
                  <a:pt x="767928" y="2041737"/>
                </a:cubicBezTo>
                <a:cubicBezTo>
                  <a:pt x="779051" y="2091006"/>
                  <a:pt x="806965" y="2133782"/>
                  <a:pt x="842014" y="2174561"/>
                </a:cubicBezTo>
                <a:cubicBezTo>
                  <a:pt x="847680" y="2131285"/>
                  <a:pt x="823124" y="2093169"/>
                  <a:pt x="814939" y="2052556"/>
                </a:cubicBezTo>
                <a:cubicBezTo>
                  <a:pt x="813365" y="2044816"/>
                  <a:pt x="807699" y="2040156"/>
                  <a:pt x="799383" y="2038408"/>
                </a:cubicBezTo>
                <a:close/>
                <a:moveTo>
                  <a:pt x="702422" y="2027818"/>
                </a:moveTo>
                <a:cubicBezTo>
                  <a:pt x="694001" y="2027298"/>
                  <a:pt x="683979" y="2029670"/>
                  <a:pt x="673695" y="2033581"/>
                </a:cubicBezTo>
                <a:cubicBezTo>
                  <a:pt x="695732" y="2083016"/>
                  <a:pt x="712942" y="2133450"/>
                  <a:pt x="763521" y="2172231"/>
                </a:cubicBezTo>
                <a:lnTo>
                  <a:pt x="763731" y="2172231"/>
                </a:lnTo>
                <a:cubicBezTo>
                  <a:pt x="766669" y="2124129"/>
                  <a:pt x="743163" y="2081850"/>
                  <a:pt x="721547" y="2039407"/>
                </a:cubicBezTo>
                <a:cubicBezTo>
                  <a:pt x="717664" y="2031750"/>
                  <a:pt x="710843" y="2028338"/>
                  <a:pt x="702422" y="2027818"/>
                </a:cubicBezTo>
                <a:close/>
                <a:moveTo>
                  <a:pt x="1922441" y="2024093"/>
                </a:moveTo>
                <a:cubicBezTo>
                  <a:pt x="1732506" y="2052390"/>
                  <a:pt x="1535854" y="2051723"/>
                  <a:pt x="1335846" y="2061710"/>
                </a:cubicBezTo>
                <a:cubicBezTo>
                  <a:pt x="1346339" y="2106652"/>
                  <a:pt x="1368584" y="2142271"/>
                  <a:pt x="1388313" y="2187378"/>
                </a:cubicBezTo>
                <a:lnTo>
                  <a:pt x="1388313" y="2187545"/>
                </a:lnTo>
                <a:cubicBezTo>
                  <a:pt x="1583495" y="2178223"/>
                  <a:pt x="1776579" y="2174895"/>
                  <a:pt x="1972180" y="2146765"/>
                </a:cubicBezTo>
                <a:cubicBezTo>
                  <a:pt x="1951403" y="2106485"/>
                  <a:pt x="1960637" y="2063708"/>
                  <a:pt x="1922441" y="2024093"/>
                </a:cubicBezTo>
                <a:close/>
                <a:moveTo>
                  <a:pt x="1982254" y="2021264"/>
                </a:moveTo>
                <a:cubicBezTo>
                  <a:pt x="1975958" y="2065539"/>
                  <a:pt x="2007649" y="2101158"/>
                  <a:pt x="2015414" y="2143103"/>
                </a:cubicBezTo>
                <a:cubicBezTo>
                  <a:pt x="2040389" y="2118303"/>
                  <a:pt x="2020241" y="2047896"/>
                  <a:pt x="1982254" y="2021264"/>
                </a:cubicBezTo>
                <a:close/>
                <a:moveTo>
                  <a:pt x="2045636" y="2011111"/>
                </a:moveTo>
                <a:cubicBezTo>
                  <a:pt x="2034303" y="2055719"/>
                  <a:pt x="2063685" y="2091338"/>
                  <a:pt x="2078166" y="2129787"/>
                </a:cubicBezTo>
                <a:cubicBezTo>
                  <a:pt x="2081314" y="2138276"/>
                  <a:pt x="2096636" y="2135114"/>
                  <a:pt x="2107758" y="2125294"/>
                </a:cubicBezTo>
                <a:cubicBezTo>
                  <a:pt x="2082993" y="2089507"/>
                  <a:pt x="2098734" y="2039407"/>
                  <a:pt x="2045636" y="2011111"/>
                </a:cubicBezTo>
                <a:close/>
                <a:moveTo>
                  <a:pt x="665288" y="1920719"/>
                </a:moveTo>
                <a:lnTo>
                  <a:pt x="665288" y="1920886"/>
                </a:lnTo>
                <a:lnTo>
                  <a:pt x="665149" y="1920798"/>
                </a:lnTo>
                <a:close/>
                <a:moveTo>
                  <a:pt x="278504" y="1920563"/>
                </a:moveTo>
                <a:lnTo>
                  <a:pt x="278294" y="1920730"/>
                </a:lnTo>
                <a:lnTo>
                  <a:pt x="278326" y="1920745"/>
                </a:lnTo>
                <a:lnTo>
                  <a:pt x="268220" y="1931050"/>
                </a:lnTo>
                <a:cubicBezTo>
                  <a:pt x="294874" y="1966336"/>
                  <a:pt x="322367" y="2001291"/>
                  <a:pt x="347972" y="2037077"/>
                </a:cubicBezTo>
                <a:cubicBezTo>
                  <a:pt x="388687" y="2094002"/>
                  <a:pt x="445563" y="2134282"/>
                  <a:pt x="528043" y="2147264"/>
                </a:cubicBezTo>
                <a:cubicBezTo>
                  <a:pt x="580302" y="2155420"/>
                  <a:pt x="630881" y="2173230"/>
                  <a:pt x="690485" y="2168737"/>
                </a:cubicBezTo>
                <a:cubicBezTo>
                  <a:pt x="668238" y="2116805"/>
                  <a:pt x="647461" y="2068535"/>
                  <a:pt x="626054" y="2018601"/>
                </a:cubicBezTo>
                <a:cubicBezTo>
                  <a:pt x="533973" y="2005119"/>
                  <a:pt x="443425" y="1989109"/>
                  <a:pt x="359636" y="1957720"/>
                </a:cubicBezTo>
                <a:lnTo>
                  <a:pt x="278326" y="1920745"/>
                </a:lnTo>
                <a:close/>
                <a:moveTo>
                  <a:pt x="2662034" y="1900590"/>
                </a:moveTo>
                <a:cubicBezTo>
                  <a:pt x="2478394" y="1946529"/>
                  <a:pt x="2290138" y="1972994"/>
                  <a:pt x="2102931" y="2003121"/>
                </a:cubicBezTo>
                <a:cubicBezTo>
                  <a:pt x="2110277" y="2050891"/>
                  <a:pt x="2135042" y="2087676"/>
                  <a:pt x="2148683" y="2129954"/>
                </a:cubicBezTo>
                <a:lnTo>
                  <a:pt x="2148893" y="2129787"/>
                </a:lnTo>
                <a:cubicBezTo>
                  <a:pt x="2261595" y="2122631"/>
                  <a:pt x="2647552" y="2066205"/>
                  <a:pt x="2722896" y="2034080"/>
                </a:cubicBezTo>
                <a:cubicBezTo>
                  <a:pt x="2703798" y="1991803"/>
                  <a:pt x="2695613" y="1945697"/>
                  <a:pt x="2662034" y="1900590"/>
                </a:cubicBezTo>
                <a:close/>
                <a:moveTo>
                  <a:pt x="2694983" y="1886275"/>
                </a:moveTo>
                <a:cubicBezTo>
                  <a:pt x="2719328" y="1938374"/>
                  <a:pt x="2739896" y="1981983"/>
                  <a:pt x="2764452" y="2034413"/>
                </a:cubicBezTo>
                <a:cubicBezTo>
                  <a:pt x="2780401" y="1976157"/>
                  <a:pt x="2749130" y="1908080"/>
                  <a:pt x="2694983" y="1886275"/>
                </a:cubicBezTo>
                <a:close/>
                <a:moveTo>
                  <a:pt x="2771219" y="1870983"/>
                </a:moveTo>
                <a:cubicBezTo>
                  <a:pt x="2766497" y="1871712"/>
                  <a:pt x="2761093" y="1874042"/>
                  <a:pt x="2756896" y="1878120"/>
                </a:cubicBezTo>
                <a:cubicBezTo>
                  <a:pt x="2776414" y="1921562"/>
                  <a:pt x="2796562" y="1966004"/>
                  <a:pt x="2816500" y="2010445"/>
                </a:cubicBezTo>
                <a:lnTo>
                  <a:pt x="2816500" y="2010612"/>
                </a:lnTo>
                <a:cubicBezTo>
                  <a:pt x="2822587" y="2009280"/>
                  <a:pt x="2828463" y="2007949"/>
                  <a:pt x="2834549" y="2006451"/>
                </a:cubicBezTo>
                <a:cubicBezTo>
                  <a:pt x="2829512" y="1959346"/>
                  <a:pt x="2807894" y="1915737"/>
                  <a:pt x="2781450" y="1873459"/>
                </a:cubicBezTo>
                <a:cubicBezTo>
                  <a:pt x="2779981" y="1871129"/>
                  <a:pt x="2775941" y="1870255"/>
                  <a:pt x="2771219" y="1870983"/>
                </a:cubicBezTo>
                <a:close/>
                <a:moveTo>
                  <a:pt x="2846092" y="1840503"/>
                </a:moveTo>
                <a:cubicBezTo>
                  <a:pt x="2839586" y="1841335"/>
                  <a:pt x="2833604" y="1842875"/>
                  <a:pt x="2828095" y="1845871"/>
                </a:cubicBezTo>
                <a:lnTo>
                  <a:pt x="2812984" y="1859929"/>
                </a:lnTo>
                <a:lnTo>
                  <a:pt x="2812932" y="1859811"/>
                </a:lnTo>
                <a:lnTo>
                  <a:pt x="2812932" y="1859977"/>
                </a:lnTo>
                <a:lnTo>
                  <a:pt x="2812984" y="1859929"/>
                </a:lnTo>
                <a:lnTo>
                  <a:pt x="2869388" y="1986810"/>
                </a:lnTo>
                <a:cubicBezTo>
                  <a:pt x="2900660" y="1988307"/>
                  <a:pt x="2917239" y="1981483"/>
                  <a:pt x="2909684" y="1957182"/>
                </a:cubicBezTo>
                <a:cubicBezTo>
                  <a:pt x="2897510" y="1918567"/>
                  <a:pt x="2881980" y="1880949"/>
                  <a:pt x="2857845" y="1845828"/>
                </a:cubicBezTo>
                <a:cubicBezTo>
                  <a:pt x="2856166" y="1843332"/>
                  <a:pt x="2850709" y="1842499"/>
                  <a:pt x="2846092" y="1840503"/>
                </a:cubicBezTo>
                <a:close/>
                <a:moveTo>
                  <a:pt x="3025323" y="1591331"/>
                </a:moveTo>
                <a:cubicBezTo>
                  <a:pt x="2986287" y="1677384"/>
                  <a:pt x="2965930" y="1764103"/>
                  <a:pt x="2879462" y="1820029"/>
                </a:cubicBezTo>
                <a:cubicBezTo>
                  <a:pt x="2891739" y="1843582"/>
                  <a:pt x="2903282" y="1865636"/>
                  <a:pt x="2914458" y="1886962"/>
                </a:cubicBezTo>
                <a:lnTo>
                  <a:pt x="2947196" y="1949423"/>
                </a:lnTo>
                <a:lnTo>
                  <a:pt x="2947042" y="1949526"/>
                </a:lnTo>
                <a:lnTo>
                  <a:pt x="2947250" y="1949526"/>
                </a:lnTo>
                <a:lnTo>
                  <a:pt x="2947196" y="1949423"/>
                </a:lnTo>
                <a:lnTo>
                  <a:pt x="2978132" y="1928926"/>
                </a:lnTo>
                <a:cubicBezTo>
                  <a:pt x="3042723" y="1866721"/>
                  <a:pt x="3052502" y="1711631"/>
                  <a:pt x="3025323" y="1591331"/>
                </a:cubicBezTo>
                <a:close/>
                <a:moveTo>
                  <a:pt x="145853" y="1249938"/>
                </a:moveTo>
                <a:cubicBezTo>
                  <a:pt x="165161" y="1249604"/>
                  <a:pt x="166630" y="1261422"/>
                  <a:pt x="167680" y="1271076"/>
                </a:cubicBezTo>
                <a:cubicBezTo>
                  <a:pt x="174396" y="1328167"/>
                  <a:pt x="190136" y="1384260"/>
                  <a:pt x="193704" y="1442017"/>
                </a:cubicBezTo>
                <a:cubicBezTo>
                  <a:pt x="198111" y="1513090"/>
                  <a:pt x="209025" y="1583664"/>
                  <a:pt x="235469" y="1652572"/>
                </a:cubicBezTo>
                <a:cubicBezTo>
                  <a:pt x="278913" y="1765757"/>
                  <a:pt x="383220" y="1829173"/>
                  <a:pt x="513550" y="1871783"/>
                </a:cubicBezTo>
                <a:cubicBezTo>
                  <a:pt x="545872" y="1882270"/>
                  <a:pt x="580080" y="1888761"/>
                  <a:pt x="613451" y="1897250"/>
                </a:cubicBezTo>
                <a:cubicBezTo>
                  <a:pt x="622685" y="1899664"/>
                  <a:pt x="632076" y="1901911"/>
                  <a:pt x="640943" y="1905385"/>
                </a:cubicBezTo>
                <a:lnTo>
                  <a:pt x="665149" y="1920798"/>
                </a:lnTo>
                <a:lnTo>
                  <a:pt x="641915" y="1933869"/>
                </a:lnTo>
                <a:cubicBezTo>
                  <a:pt x="634071" y="1935117"/>
                  <a:pt x="626358" y="1934035"/>
                  <a:pt x="619327" y="1933036"/>
                </a:cubicBezTo>
                <a:cubicBezTo>
                  <a:pt x="517119" y="1918389"/>
                  <a:pt x="419947" y="1893588"/>
                  <a:pt x="334949" y="1843821"/>
                </a:cubicBezTo>
                <a:cubicBezTo>
                  <a:pt x="233370" y="1784233"/>
                  <a:pt x="182371" y="1700176"/>
                  <a:pt x="167259" y="1604803"/>
                </a:cubicBezTo>
                <a:cubicBezTo>
                  <a:pt x="150470" y="1497943"/>
                  <a:pt x="146063" y="1389752"/>
                  <a:pt x="136828" y="1282228"/>
                </a:cubicBezTo>
                <a:cubicBezTo>
                  <a:pt x="135779" y="1271242"/>
                  <a:pt x="128433" y="1257927"/>
                  <a:pt x="145853" y="1249938"/>
                </a:cubicBezTo>
                <a:close/>
                <a:moveTo>
                  <a:pt x="2903666" y="1099171"/>
                </a:moveTo>
                <a:lnTo>
                  <a:pt x="2927081" y="1126017"/>
                </a:lnTo>
                <a:cubicBezTo>
                  <a:pt x="2944662" y="1154043"/>
                  <a:pt x="2945685" y="1184783"/>
                  <a:pt x="2943167" y="1215992"/>
                </a:cubicBezTo>
                <a:cubicBezTo>
                  <a:pt x="2942536" y="1225480"/>
                  <a:pt x="2934562" y="1232138"/>
                  <a:pt x="2922179" y="1232970"/>
                </a:cubicBezTo>
                <a:cubicBezTo>
                  <a:pt x="2906857" y="1233969"/>
                  <a:pt x="2895943" y="1227810"/>
                  <a:pt x="2894265" y="1215992"/>
                </a:cubicBezTo>
                <a:cubicBezTo>
                  <a:pt x="2891432" y="1196518"/>
                  <a:pt x="2889595" y="1177044"/>
                  <a:pt x="2890566" y="1157548"/>
                </a:cubicBezTo>
                <a:close/>
                <a:moveTo>
                  <a:pt x="2903499" y="1098980"/>
                </a:moveTo>
                <a:lnTo>
                  <a:pt x="2903709" y="1098980"/>
                </a:lnTo>
                <a:lnTo>
                  <a:pt x="2903666" y="1099171"/>
                </a:lnTo>
                <a:close/>
                <a:moveTo>
                  <a:pt x="2569306" y="173117"/>
                </a:moveTo>
                <a:cubicBezTo>
                  <a:pt x="2580613" y="173908"/>
                  <a:pt x="2591736" y="177445"/>
                  <a:pt x="2603070" y="181023"/>
                </a:cubicBezTo>
                <a:cubicBezTo>
                  <a:pt x="2714303" y="215645"/>
                  <a:pt x="2786919" y="281058"/>
                  <a:pt x="2824275" y="368276"/>
                </a:cubicBezTo>
                <a:cubicBezTo>
                  <a:pt x="2877374" y="492446"/>
                  <a:pt x="2900880" y="621443"/>
                  <a:pt x="2906337" y="752270"/>
                </a:cubicBezTo>
                <a:cubicBezTo>
                  <a:pt x="2909485" y="825341"/>
                  <a:pt x="2936978" y="896580"/>
                  <a:pt x="2932360" y="970150"/>
                </a:cubicBezTo>
                <a:cubicBezTo>
                  <a:pt x="2931311" y="986794"/>
                  <a:pt x="2938236" y="1004271"/>
                  <a:pt x="2924595" y="1019751"/>
                </a:cubicBezTo>
                <a:cubicBezTo>
                  <a:pt x="2900249" y="1020250"/>
                  <a:pt x="2902768" y="1005270"/>
                  <a:pt x="2899410" y="994618"/>
                </a:cubicBezTo>
                <a:cubicBezTo>
                  <a:pt x="2876324" y="918385"/>
                  <a:pt x="2867929" y="840154"/>
                  <a:pt x="2855756" y="762757"/>
                </a:cubicBezTo>
                <a:cubicBezTo>
                  <a:pt x="2836659" y="641749"/>
                  <a:pt x="2812103" y="522073"/>
                  <a:pt x="2769080" y="405061"/>
                </a:cubicBezTo>
                <a:cubicBezTo>
                  <a:pt x="2736968" y="317843"/>
                  <a:pt x="2668340" y="252430"/>
                  <a:pt x="2566552" y="209653"/>
                </a:cubicBezTo>
                <a:cubicBezTo>
                  <a:pt x="2553540" y="204159"/>
                  <a:pt x="2536330" y="202495"/>
                  <a:pt x="2534441" y="181689"/>
                </a:cubicBezTo>
                <a:cubicBezTo>
                  <a:pt x="2546509" y="174283"/>
                  <a:pt x="2557999" y="172327"/>
                  <a:pt x="2569306" y="173117"/>
                </a:cubicBezTo>
                <a:close/>
                <a:moveTo>
                  <a:pt x="1842059" y="51528"/>
                </a:moveTo>
                <a:lnTo>
                  <a:pt x="1842059" y="51860"/>
                </a:lnTo>
                <a:cubicBezTo>
                  <a:pt x="1668075" y="63678"/>
                  <a:pt x="1481287" y="58186"/>
                  <a:pt x="1295550" y="80323"/>
                </a:cubicBezTo>
                <a:cubicBezTo>
                  <a:pt x="1102466" y="103126"/>
                  <a:pt x="906864" y="113280"/>
                  <a:pt x="716090" y="147568"/>
                </a:cubicBezTo>
                <a:cubicBezTo>
                  <a:pt x="560154" y="175697"/>
                  <a:pt x="405477" y="206823"/>
                  <a:pt x="262764" y="268741"/>
                </a:cubicBezTo>
                <a:cubicBezTo>
                  <a:pt x="191617" y="299533"/>
                  <a:pt x="151741" y="342811"/>
                  <a:pt x="141666" y="402232"/>
                </a:cubicBezTo>
                <a:cubicBezTo>
                  <a:pt x="121518" y="521241"/>
                  <a:pt x="100322" y="640584"/>
                  <a:pt x="91926" y="760260"/>
                </a:cubicBezTo>
                <a:cubicBezTo>
                  <a:pt x="77865" y="958498"/>
                  <a:pt x="78494" y="1157070"/>
                  <a:pt x="101161" y="1355475"/>
                </a:cubicBezTo>
                <a:cubicBezTo>
                  <a:pt x="113964" y="1466496"/>
                  <a:pt x="123827" y="1576850"/>
                  <a:pt x="163074" y="1684874"/>
                </a:cubicBezTo>
                <a:cubicBezTo>
                  <a:pt x="206097" y="1803884"/>
                  <a:pt x="292565" y="1885443"/>
                  <a:pt x="444304" y="1924059"/>
                </a:cubicBezTo>
                <a:cubicBezTo>
                  <a:pt x="572957" y="1956849"/>
                  <a:pt x="705176" y="1972662"/>
                  <a:pt x="838235" y="1982648"/>
                </a:cubicBezTo>
                <a:cubicBezTo>
                  <a:pt x="1041602" y="1997962"/>
                  <a:pt x="1245809" y="2008947"/>
                  <a:pt x="1450226" y="2000625"/>
                </a:cubicBezTo>
                <a:cubicBezTo>
                  <a:pt x="1590421" y="1994965"/>
                  <a:pt x="1730826" y="1989640"/>
                  <a:pt x="1870182" y="1973993"/>
                </a:cubicBezTo>
                <a:cubicBezTo>
                  <a:pt x="1996316" y="1959845"/>
                  <a:pt x="2121820" y="1944532"/>
                  <a:pt x="2247114" y="1925723"/>
                </a:cubicBezTo>
                <a:cubicBezTo>
                  <a:pt x="2400112" y="1902920"/>
                  <a:pt x="2552899" y="1878952"/>
                  <a:pt x="2700230" y="1838505"/>
                </a:cubicBezTo>
                <a:cubicBezTo>
                  <a:pt x="2779352" y="1816700"/>
                  <a:pt x="2856376" y="1790901"/>
                  <a:pt x="2894782" y="1724323"/>
                </a:cubicBezTo>
                <a:cubicBezTo>
                  <a:pt x="2953757" y="1622456"/>
                  <a:pt x="2996362" y="1515931"/>
                  <a:pt x="3006645" y="1404411"/>
                </a:cubicBezTo>
                <a:cubicBezTo>
                  <a:pt x="3017978" y="1282904"/>
                  <a:pt x="3012521" y="1160732"/>
                  <a:pt x="2993632" y="1039225"/>
                </a:cubicBezTo>
                <a:cubicBezTo>
                  <a:pt x="2979152" y="946015"/>
                  <a:pt x="2969707" y="852139"/>
                  <a:pt x="2957535" y="758595"/>
                </a:cubicBezTo>
                <a:cubicBezTo>
                  <a:pt x="2943053" y="646077"/>
                  <a:pt x="2930042" y="533226"/>
                  <a:pt x="2900450" y="422371"/>
                </a:cubicBezTo>
                <a:cubicBezTo>
                  <a:pt x="2889746" y="382258"/>
                  <a:pt x="2876733" y="341645"/>
                  <a:pt x="2854486" y="303196"/>
                </a:cubicBezTo>
                <a:cubicBezTo>
                  <a:pt x="2795092" y="200165"/>
                  <a:pt x="2701699" y="132087"/>
                  <a:pt x="2560874" y="105456"/>
                </a:cubicBezTo>
                <a:cubicBezTo>
                  <a:pt x="2477555" y="89644"/>
                  <a:pt x="2393185" y="78825"/>
                  <a:pt x="2308397" y="70336"/>
                </a:cubicBezTo>
                <a:cubicBezTo>
                  <a:pt x="2157709" y="55189"/>
                  <a:pt x="2005340" y="64844"/>
                  <a:pt x="1842059" y="51528"/>
                </a:cubicBezTo>
                <a:close/>
                <a:moveTo>
                  <a:pt x="1925379" y="1094"/>
                </a:moveTo>
                <a:cubicBezTo>
                  <a:pt x="2048364" y="3424"/>
                  <a:pt x="2171350" y="9750"/>
                  <a:pt x="2293706" y="19570"/>
                </a:cubicBezTo>
                <a:cubicBezTo>
                  <a:pt x="2453629" y="32386"/>
                  <a:pt x="2610405" y="57020"/>
                  <a:pt x="2752068" y="122434"/>
                </a:cubicBezTo>
                <a:cubicBezTo>
                  <a:pt x="2829302" y="158053"/>
                  <a:pt x="2880931" y="209818"/>
                  <a:pt x="2908424" y="277063"/>
                </a:cubicBezTo>
                <a:cubicBezTo>
                  <a:pt x="2957535" y="396905"/>
                  <a:pt x="2980201" y="520409"/>
                  <a:pt x="2996362" y="645411"/>
                </a:cubicBezTo>
                <a:cubicBezTo>
                  <a:pt x="3014830" y="787390"/>
                  <a:pt x="3039805" y="928870"/>
                  <a:pt x="3059323" y="1070684"/>
                </a:cubicBezTo>
                <a:cubicBezTo>
                  <a:pt x="3065829" y="1117289"/>
                  <a:pt x="3068767" y="1164893"/>
                  <a:pt x="3065829" y="1211664"/>
                </a:cubicBezTo>
                <a:cubicBezTo>
                  <a:pt x="3058694" y="1330841"/>
                  <a:pt x="3089335" y="1447520"/>
                  <a:pt x="3100039" y="1565531"/>
                </a:cubicBezTo>
                <a:cubicBezTo>
                  <a:pt x="3108643" y="1661239"/>
                  <a:pt x="3118928" y="1756281"/>
                  <a:pt x="3094162" y="1851821"/>
                </a:cubicBezTo>
                <a:cubicBezTo>
                  <a:pt x="3074224" y="1929386"/>
                  <a:pt x="3027632" y="1989972"/>
                  <a:pt x="2941374" y="2031418"/>
                </a:cubicBezTo>
                <a:cubicBezTo>
                  <a:pt x="2857634" y="2071698"/>
                  <a:pt x="2764661" y="2092337"/>
                  <a:pt x="2671478" y="2112144"/>
                </a:cubicBezTo>
                <a:cubicBezTo>
                  <a:pt x="2435580" y="2162244"/>
                  <a:pt x="2194226" y="2190375"/>
                  <a:pt x="1952452" y="2213844"/>
                </a:cubicBezTo>
                <a:cubicBezTo>
                  <a:pt x="1719073" y="2236481"/>
                  <a:pt x="1484435" y="2248299"/>
                  <a:pt x="1248747" y="2247466"/>
                </a:cubicBezTo>
                <a:lnTo>
                  <a:pt x="1249168" y="2247300"/>
                </a:lnTo>
                <a:cubicBezTo>
                  <a:pt x="1106454" y="2243804"/>
                  <a:pt x="963110" y="2244803"/>
                  <a:pt x="821025" y="2235148"/>
                </a:cubicBezTo>
                <a:cubicBezTo>
                  <a:pt x="703707" y="2227159"/>
                  <a:pt x="584918" y="2219669"/>
                  <a:pt x="474316" y="2179888"/>
                </a:cubicBezTo>
                <a:cubicBezTo>
                  <a:pt x="412193" y="2157584"/>
                  <a:pt x="361614" y="2125626"/>
                  <a:pt x="325936" y="2080853"/>
                </a:cubicBezTo>
                <a:cubicBezTo>
                  <a:pt x="231912" y="1963507"/>
                  <a:pt x="146284" y="1842833"/>
                  <a:pt x="97383" y="1708010"/>
                </a:cubicBezTo>
                <a:cubicBezTo>
                  <a:pt x="65692" y="1620792"/>
                  <a:pt x="47013" y="1531243"/>
                  <a:pt x="34841" y="1441529"/>
                </a:cubicBezTo>
                <a:cubicBezTo>
                  <a:pt x="18891" y="1325848"/>
                  <a:pt x="421" y="1210000"/>
                  <a:pt x="211" y="1092821"/>
                </a:cubicBezTo>
                <a:cubicBezTo>
                  <a:pt x="211" y="953338"/>
                  <a:pt x="-3986" y="814188"/>
                  <a:pt x="24977" y="675705"/>
                </a:cubicBezTo>
                <a:cubicBezTo>
                  <a:pt x="46593" y="572840"/>
                  <a:pt x="54149" y="468312"/>
                  <a:pt x="77865" y="365446"/>
                </a:cubicBezTo>
                <a:cubicBezTo>
                  <a:pt x="92346" y="302696"/>
                  <a:pt x="136840" y="258921"/>
                  <a:pt x="205468" y="227795"/>
                </a:cubicBezTo>
                <a:cubicBezTo>
                  <a:pt x="307256" y="181689"/>
                  <a:pt x="415552" y="148899"/>
                  <a:pt x="528882" y="127760"/>
                </a:cubicBezTo>
                <a:cubicBezTo>
                  <a:pt x="624794" y="109951"/>
                  <a:pt x="719867" y="89310"/>
                  <a:pt x="817669" y="76495"/>
                </a:cubicBezTo>
                <a:cubicBezTo>
                  <a:pt x="921765" y="62846"/>
                  <a:pt x="1026492" y="53858"/>
                  <a:pt x="1130799" y="42539"/>
                </a:cubicBezTo>
                <a:cubicBezTo>
                  <a:pt x="1237204" y="30888"/>
                  <a:pt x="1343820" y="19570"/>
                  <a:pt x="1451275" y="12080"/>
                </a:cubicBezTo>
                <a:cubicBezTo>
                  <a:pt x="1609309" y="1094"/>
                  <a:pt x="1766924" y="-1903"/>
                  <a:pt x="1925379" y="1094"/>
                </a:cubicBezTo>
                <a:close/>
              </a:path>
            </a:pathLst>
          </a:custGeom>
          <a:solidFill>
            <a:schemeClr val="accent6"/>
          </a:solidFill>
          <a:ln w="15840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Bullet6"/>
          <p:cNvSpPr/>
          <p:nvPr>
            <p:custDataLst>
              <p:tags r:id="rId33"/>
            </p:custDataLst>
          </p:nvPr>
        </p:nvSpPr>
        <p:spPr>
          <a:xfrm flipH="1">
            <a:off x="6166485" y="3247390"/>
            <a:ext cx="1798955" cy="557530"/>
          </a:xfrm>
          <a:prstGeom prst="roundRect">
            <a:avLst>
              <a:gd name="adj" fmla="val 0"/>
            </a:avLst>
          </a:prstGeom>
          <a:noFill/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lt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着火爆炸控制要点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6"/>
          <p:cNvSpPr txBox="1"/>
          <p:nvPr>
            <p:custDataLst>
              <p:tags r:id="rId34"/>
            </p:custDataLst>
          </p:nvPr>
        </p:nvSpPr>
        <p:spPr>
          <a:xfrm flipH="1">
            <a:off x="6166485" y="3805555"/>
            <a:ext cx="1798955" cy="658495"/>
          </a:xfrm>
          <a:prstGeom prst="rect">
            <a:avLst/>
          </a:prstGeom>
          <a:noFill/>
        </p:spPr>
        <p:txBody>
          <a:bodyPr wrap="square" rtlCol="0" anchor="t" anchorCtr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发生爆炸或火灾后，及时切断气源控制火势，防止二次灾害。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35"/>
            </p:custDataLst>
          </p:nvPr>
        </p:nvSpPr>
        <p:spPr>
          <a:xfrm>
            <a:off x="495300" y="96440"/>
            <a:ext cx="8143875" cy="675084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事态控制</a:t>
            </a:r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6"/>
    </p:custData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428460" y="1707602"/>
            <a:ext cx="491962" cy="830997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p>
            <a:r>
              <a:rPr lang="en-US" altLang="zh-CN" sz="495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en-US" altLang="zh-CN" sz="495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5680" y="2715678"/>
            <a:ext cx="3892639" cy="555545"/>
          </a:xfrm>
        </p:spPr>
        <p:txBody>
          <a:bodyPr>
            <a:normAutofit fontScale="90000"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000" dirty="0">
                <a:solidFill>
                  <a:schemeClr val="accent1"/>
                </a:solidFill>
              </a:rPr>
              <a:t>瓶装液化石油气商业用户端泄漏应急处置</a:t>
            </a:r>
            <a:endParaRPr lang="zh-CN" altLang="en-US" sz="3000" dirty="0">
              <a:solidFill>
                <a:schemeClr val="accent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414905" y="3651885"/>
            <a:ext cx="4606925" cy="1108075"/>
          </a:xfrm>
        </p:spPr>
        <p:txBody>
          <a:bodyPr/>
          <a:p>
            <a:pPr marL="0" lv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1500" dirty="0">
                <a:solidFill>
                  <a:schemeClr val="dk1">
                    <a:lumMod val="85000"/>
                    <a:lumOff val="15000"/>
                  </a:schemeClr>
                </a:solidFill>
              </a:rPr>
              <a:t>应对商业用户瓶装液化石油气泄漏的方法</a:t>
            </a:r>
            <a:endParaRPr lang="zh-CN" altLang="en-US" sz="1500" dirty="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19" name="任意多边形: 形状 1118"/>
          <p:cNvSpPr/>
          <p:nvPr>
            <p:custDataLst>
              <p:tags r:id="rId4"/>
            </p:custDataLst>
          </p:nvPr>
        </p:nvSpPr>
        <p:spPr>
          <a:xfrm>
            <a:off x="8028940" y="3844925"/>
            <a:ext cx="15240" cy="168910"/>
          </a:xfrm>
          <a:custGeom>
            <a:avLst/>
            <a:gdLst>
              <a:gd name="connsiteX0" fmla="*/ 0 w 38047"/>
              <a:gd name="connsiteY0" fmla="*/ 77101 h 424616"/>
              <a:gd name="connsiteX1" fmla="*/ 0 w 38047"/>
              <a:gd name="connsiteY1" fmla="*/ 347456 h 424616"/>
              <a:gd name="connsiteX2" fmla="*/ 38047 w 38047"/>
              <a:gd name="connsiteY2" fmla="*/ 424617 h 424616"/>
              <a:gd name="connsiteX3" fmla="*/ 38047 w 38047"/>
              <a:gd name="connsiteY3" fmla="*/ 0 h 424616"/>
              <a:gd name="connsiteX4" fmla="*/ 0 w 38047"/>
              <a:gd name="connsiteY4" fmla="*/ 77160 h 42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47" h="424616">
                <a:moveTo>
                  <a:pt x="0" y="77101"/>
                </a:moveTo>
                <a:lnTo>
                  <a:pt x="0" y="347456"/>
                </a:lnTo>
                <a:cubicBezTo>
                  <a:pt x="0" y="378876"/>
                  <a:pt x="14970" y="406747"/>
                  <a:pt x="38047" y="424617"/>
                </a:cubicBezTo>
                <a:lnTo>
                  <a:pt x="38047" y="0"/>
                </a:lnTo>
                <a:cubicBezTo>
                  <a:pt x="14970" y="17870"/>
                  <a:pt x="0" y="45740"/>
                  <a:pt x="0" y="77160"/>
                </a:cubicBezTo>
                <a:close/>
              </a:path>
            </a:pathLst>
          </a:custGeom>
          <a:solidFill>
            <a:srgbClr val="FFFFFF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0" name="任意多边形: 形状 1119"/>
          <p:cNvSpPr/>
          <p:nvPr>
            <p:custDataLst>
              <p:tags r:id="rId5"/>
            </p:custDataLst>
          </p:nvPr>
        </p:nvSpPr>
        <p:spPr>
          <a:xfrm>
            <a:off x="7879715" y="1583055"/>
            <a:ext cx="727075" cy="2629535"/>
          </a:xfrm>
          <a:custGeom>
            <a:avLst/>
            <a:gdLst>
              <a:gd name="connsiteX0" fmla="*/ 335267 w 1828642"/>
              <a:gd name="connsiteY0" fmla="*/ 0 h 6613561"/>
              <a:gd name="connsiteX1" fmla="*/ 0 w 1828642"/>
              <a:gd name="connsiteY1" fmla="*/ 335267 h 6613561"/>
              <a:gd name="connsiteX2" fmla="*/ 0 w 1828642"/>
              <a:gd name="connsiteY2" fmla="*/ 6278295 h 6613561"/>
              <a:gd name="connsiteX3" fmla="*/ 335267 w 1828642"/>
              <a:gd name="connsiteY3" fmla="*/ 6613562 h 6613561"/>
              <a:gd name="connsiteX4" fmla="*/ 413788 w 1828642"/>
              <a:gd name="connsiteY4" fmla="*/ 6613562 h 6613561"/>
              <a:gd name="connsiteX5" fmla="*/ 413788 w 1828642"/>
              <a:gd name="connsiteY5" fmla="*/ 6246698 h 6613561"/>
              <a:gd name="connsiteX6" fmla="*/ 253906 w 1828642"/>
              <a:gd name="connsiteY6" fmla="*/ 6035750 h 6613561"/>
              <a:gd name="connsiteX7" fmla="*/ 253906 w 1828642"/>
              <a:gd name="connsiteY7" fmla="*/ 5765395 h 6613561"/>
              <a:gd name="connsiteX8" fmla="*/ 413788 w 1828642"/>
              <a:gd name="connsiteY8" fmla="*/ 5554448 h 6613561"/>
              <a:gd name="connsiteX9" fmla="*/ 413788 w 1828642"/>
              <a:gd name="connsiteY9" fmla="*/ 5282672 h 6613561"/>
              <a:gd name="connsiteX10" fmla="*/ 253906 w 1828642"/>
              <a:gd name="connsiteY10" fmla="*/ 5071725 h 6613561"/>
              <a:gd name="connsiteX11" fmla="*/ 253906 w 1828642"/>
              <a:gd name="connsiteY11" fmla="*/ 4801370 h 6613561"/>
              <a:gd name="connsiteX12" fmla="*/ 413788 w 1828642"/>
              <a:gd name="connsiteY12" fmla="*/ 4590422 h 6613561"/>
              <a:gd name="connsiteX13" fmla="*/ 413788 w 1828642"/>
              <a:gd name="connsiteY13" fmla="*/ 4318647 h 6613561"/>
              <a:gd name="connsiteX14" fmla="*/ 253906 w 1828642"/>
              <a:gd name="connsiteY14" fmla="*/ 4107699 h 6613561"/>
              <a:gd name="connsiteX15" fmla="*/ 253906 w 1828642"/>
              <a:gd name="connsiteY15" fmla="*/ 3837344 h 6613561"/>
              <a:gd name="connsiteX16" fmla="*/ 413788 w 1828642"/>
              <a:gd name="connsiteY16" fmla="*/ 3626397 h 6613561"/>
              <a:gd name="connsiteX17" fmla="*/ 413788 w 1828642"/>
              <a:gd name="connsiteY17" fmla="*/ 3354621 h 6613561"/>
              <a:gd name="connsiteX18" fmla="*/ 253906 w 1828642"/>
              <a:gd name="connsiteY18" fmla="*/ 3143674 h 6613561"/>
              <a:gd name="connsiteX19" fmla="*/ 253906 w 1828642"/>
              <a:gd name="connsiteY19" fmla="*/ 2873319 h 6613561"/>
              <a:gd name="connsiteX20" fmla="*/ 413788 w 1828642"/>
              <a:gd name="connsiteY20" fmla="*/ 2662372 h 6613561"/>
              <a:gd name="connsiteX21" fmla="*/ 413788 w 1828642"/>
              <a:gd name="connsiteY21" fmla="*/ 2178998 h 6613561"/>
              <a:gd name="connsiteX22" fmla="*/ 314793 w 1828642"/>
              <a:gd name="connsiteY22" fmla="*/ 2178998 h 6613561"/>
              <a:gd name="connsiteX23" fmla="*/ 253906 w 1828642"/>
              <a:gd name="connsiteY23" fmla="*/ 2118110 h 6613561"/>
              <a:gd name="connsiteX24" fmla="*/ 314793 w 1828642"/>
              <a:gd name="connsiteY24" fmla="*/ 2057223 h 6613561"/>
              <a:gd name="connsiteX25" fmla="*/ 413788 w 1828642"/>
              <a:gd name="connsiteY25" fmla="*/ 2057223 h 6613561"/>
              <a:gd name="connsiteX26" fmla="*/ 413788 w 1828642"/>
              <a:gd name="connsiteY26" fmla="*/ 1509825 h 6613561"/>
              <a:gd name="connsiteX27" fmla="*/ 314793 w 1828642"/>
              <a:gd name="connsiteY27" fmla="*/ 1509825 h 6613561"/>
              <a:gd name="connsiteX28" fmla="*/ 253906 w 1828642"/>
              <a:gd name="connsiteY28" fmla="*/ 1448937 h 6613561"/>
              <a:gd name="connsiteX29" fmla="*/ 314793 w 1828642"/>
              <a:gd name="connsiteY29" fmla="*/ 1388050 h 6613561"/>
              <a:gd name="connsiteX30" fmla="*/ 413788 w 1828642"/>
              <a:gd name="connsiteY30" fmla="*/ 1388050 h 6613561"/>
              <a:gd name="connsiteX31" fmla="*/ 413788 w 1828642"/>
              <a:gd name="connsiteY31" fmla="*/ 748877 h 6613561"/>
              <a:gd name="connsiteX32" fmla="*/ 511007 w 1828642"/>
              <a:gd name="connsiteY32" fmla="*/ 512486 h 6613561"/>
              <a:gd name="connsiteX33" fmla="*/ 314793 w 1828642"/>
              <a:gd name="connsiteY33" fmla="*/ 512486 h 6613561"/>
              <a:gd name="connsiteX34" fmla="*/ 253906 w 1828642"/>
              <a:gd name="connsiteY34" fmla="*/ 451598 h 6613561"/>
              <a:gd name="connsiteX35" fmla="*/ 314793 w 1828642"/>
              <a:gd name="connsiteY35" fmla="*/ 390711 h 6613561"/>
              <a:gd name="connsiteX36" fmla="*/ 1828643 w 1828642"/>
              <a:gd name="connsiteY36" fmla="*/ 390711 h 6613561"/>
              <a:gd name="connsiteX37" fmla="*/ 1828643 w 1828642"/>
              <a:gd name="connsiteY37" fmla="*/ 0 h 6613561"/>
              <a:gd name="connsiteX38" fmla="*/ 335267 w 1828642"/>
              <a:gd name="connsiteY38" fmla="*/ 0 h 661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28642" h="6613561">
                <a:moveTo>
                  <a:pt x="335267" y="0"/>
                </a:moveTo>
                <a:cubicBezTo>
                  <a:pt x="150355" y="0"/>
                  <a:pt x="0" y="150414"/>
                  <a:pt x="0" y="335267"/>
                </a:cubicBezTo>
                <a:lnTo>
                  <a:pt x="0" y="6278295"/>
                </a:lnTo>
                <a:cubicBezTo>
                  <a:pt x="0" y="6463207"/>
                  <a:pt x="150414" y="6613562"/>
                  <a:pt x="335267" y="6613562"/>
                </a:cubicBezTo>
                <a:lnTo>
                  <a:pt x="413788" y="6613562"/>
                </a:lnTo>
                <a:lnTo>
                  <a:pt x="413788" y="6246698"/>
                </a:lnTo>
                <a:cubicBezTo>
                  <a:pt x="321657" y="6220662"/>
                  <a:pt x="253906" y="6136046"/>
                  <a:pt x="253906" y="6035750"/>
                </a:cubicBezTo>
                <a:lnTo>
                  <a:pt x="253906" y="5765395"/>
                </a:lnTo>
                <a:cubicBezTo>
                  <a:pt x="253906" y="5665039"/>
                  <a:pt x="321657" y="5580483"/>
                  <a:pt x="413788" y="5554448"/>
                </a:cubicBezTo>
                <a:lnTo>
                  <a:pt x="413788" y="5282672"/>
                </a:lnTo>
                <a:cubicBezTo>
                  <a:pt x="321657" y="5256637"/>
                  <a:pt x="253906" y="5172021"/>
                  <a:pt x="253906" y="5071725"/>
                </a:cubicBezTo>
                <a:lnTo>
                  <a:pt x="253906" y="4801370"/>
                </a:lnTo>
                <a:cubicBezTo>
                  <a:pt x="253906" y="4701014"/>
                  <a:pt x="321657" y="4616399"/>
                  <a:pt x="413788" y="4590422"/>
                </a:cubicBezTo>
                <a:lnTo>
                  <a:pt x="413788" y="4318647"/>
                </a:lnTo>
                <a:cubicBezTo>
                  <a:pt x="321657" y="4292611"/>
                  <a:pt x="253906" y="4207996"/>
                  <a:pt x="253906" y="4107699"/>
                </a:cubicBezTo>
                <a:lnTo>
                  <a:pt x="253906" y="3837344"/>
                </a:lnTo>
                <a:cubicBezTo>
                  <a:pt x="253906" y="3736989"/>
                  <a:pt x="321657" y="3652373"/>
                  <a:pt x="413788" y="3626397"/>
                </a:cubicBezTo>
                <a:lnTo>
                  <a:pt x="413788" y="3354621"/>
                </a:lnTo>
                <a:cubicBezTo>
                  <a:pt x="321657" y="3328586"/>
                  <a:pt x="253906" y="3243970"/>
                  <a:pt x="253906" y="3143674"/>
                </a:cubicBezTo>
                <a:lnTo>
                  <a:pt x="253906" y="2873319"/>
                </a:lnTo>
                <a:cubicBezTo>
                  <a:pt x="253906" y="2772963"/>
                  <a:pt x="321657" y="2688348"/>
                  <a:pt x="413788" y="2662372"/>
                </a:cubicBezTo>
                <a:lnTo>
                  <a:pt x="413788" y="2178998"/>
                </a:lnTo>
                <a:lnTo>
                  <a:pt x="314793" y="2178998"/>
                </a:lnTo>
                <a:cubicBezTo>
                  <a:pt x="281184" y="2178998"/>
                  <a:pt x="253906" y="2151661"/>
                  <a:pt x="253906" y="2118110"/>
                </a:cubicBezTo>
                <a:cubicBezTo>
                  <a:pt x="253906" y="2084560"/>
                  <a:pt x="281243" y="2057223"/>
                  <a:pt x="314793" y="2057223"/>
                </a:cubicBezTo>
                <a:lnTo>
                  <a:pt x="413788" y="2057223"/>
                </a:lnTo>
                <a:lnTo>
                  <a:pt x="413788" y="1509825"/>
                </a:lnTo>
                <a:lnTo>
                  <a:pt x="314793" y="1509825"/>
                </a:lnTo>
                <a:cubicBezTo>
                  <a:pt x="281184" y="1509825"/>
                  <a:pt x="253906" y="1482488"/>
                  <a:pt x="253906" y="1448937"/>
                </a:cubicBezTo>
                <a:cubicBezTo>
                  <a:pt x="253906" y="1415387"/>
                  <a:pt x="281243" y="1388050"/>
                  <a:pt x="314793" y="1388050"/>
                </a:cubicBezTo>
                <a:lnTo>
                  <a:pt x="413788" y="1388050"/>
                </a:lnTo>
                <a:lnTo>
                  <a:pt x="413788" y="748877"/>
                </a:lnTo>
                <a:cubicBezTo>
                  <a:pt x="413788" y="656806"/>
                  <a:pt x="450947" y="573315"/>
                  <a:pt x="511007" y="512486"/>
                </a:cubicBezTo>
                <a:lnTo>
                  <a:pt x="314793" y="512486"/>
                </a:lnTo>
                <a:cubicBezTo>
                  <a:pt x="281184" y="512486"/>
                  <a:pt x="253906" y="485149"/>
                  <a:pt x="253906" y="451598"/>
                </a:cubicBezTo>
                <a:cubicBezTo>
                  <a:pt x="253906" y="418048"/>
                  <a:pt x="281243" y="390711"/>
                  <a:pt x="314793" y="390711"/>
                </a:cubicBezTo>
                <a:lnTo>
                  <a:pt x="1828643" y="390711"/>
                </a:lnTo>
                <a:lnTo>
                  <a:pt x="1828643" y="0"/>
                </a:lnTo>
                <a:lnTo>
                  <a:pt x="335267" y="0"/>
                </a:lnTo>
                <a:close/>
              </a:path>
            </a:pathLst>
          </a:custGeom>
          <a:solidFill>
            <a:srgbClr val="FFFFFF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1" name="任意多边形: 形状 1120"/>
          <p:cNvSpPr/>
          <p:nvPr>
            <p:custDataLst>
              <p:tags r:id="rId6"/>
            </p:custDataLst>
          </p:nvPr>
        </p:nvSpPr>
        <p:spPr>
          <a:xfrm>
            <a:off x="8044180" y="3836670"/>
            <a:ext cx="562610" cy="184785"/>
          </a:xfrm>
          <a:custGeom>
            <a:avLst/>
            <a:gdLst>
              <a:gd name="connsiteX0" fmla="*/ 0 w 1414913"/>
              <a:gd name="connsiteY0" fmla="*/ 20473 h 465503"/>
              <a:gd name="connsiteX1" fmla="*/ 0 w 1414913"/>
              <a:gd name="connsiteY1" fmla="*/ 445090 h 465503"/>
              <a:gd name="connsiteX2" fmla="*/ 59527 w 1414913"/>
              <a:gd name="connsiteY2" fmla="*/ 465504 h 465503"/>
              <a:gd name="connsiteX3" fmla="*/ 1414913 w 1414913"/>
              <a:gd name="connsiteY3" fmla="*/ 465504 h 465503"/>
              <a:gd name="connsiteX4" fmla="*/ 1414913 w 1414913"/>
              <a:gd name="connsiteY4" fmla="*/ 0 h 465503"/>
              <a:gd name="connsiteX5" fmla="*/ 59527 w 1414913"/>
              <a:gd name="connsiteY5" fmla="*/ 0 h 465503"/>
              <a:gd name="connsiteX6" fmla="*/ 0 w 1414913"/>
              <a:gd name="connsiteY6" fmla="*/ 20414 h 46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913" h="465503">
                <a:moveTo>
                  <a:pt x="0" y="20473"/>
                </a:moveTo>
                <a:lnTo>
                  <a:pt x="0" y="445090"/>
                </a:lnTo>
                <a:cubicBezTo>
                  <a:pt x="16509" y="457811"/>
                  <a:pt x="37100" y="465504"/>
                  <a:pt x="59527" y="465504"/>
                </a:cubicBezTo>
                <a:lnTo>
                  <a:pt x="1414913" y="465504"/>
                </a:lnTo>
                <a:lnTo>
                  <a:pt x="1414913" y="0"/>
                </a:lnTo>
                <a:lnTo>
                  <a:pt x="59527" y="0"/>
                </a:lnTo>
                <a:cubicBezTo>
                  <a:pt x="37100" y="0"/>
                  <a:pt x="16509" y="7692"/>
                  <a:pt x="0" y="20414"/>
                </a:cubicBezTo>
                <a:close/>
              </a:path>
            </a:pathLst>
          </a:custGeom>
          <a:solidFill>
            <a:srgbClr val="8AD8FB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2" name="任意多边形: 形状 1121"/>
          <p:cNvSpPr/>
          <p:nvPr>
            <p:custDataLst>
              <p:tags r:id="rId7"/>
            </p:custDataLst>
          </p:nvPr>
        </p:nvSpPr>
        <p:spPr>
          <a:xfrm>
            <a:off x="8044180" y="4067175"/>
            <a:ext cx="562610" cy="146050"/>
          </a:xfrm>
          <a:custGeom>
            <a:avLst/>
            <a:gdLst>
              <a:gd name="connsiteX0" fmla="*/ 59 w 1414914"/>
              <a:gd name="connsiteY0" fmla="*/ 0 h 366864"/>
              <a:gd name="connsiteX1" fmla="*/ 59 w 1414914"/>
              <a:gd name="connsiteY1" fmla="*/ 366865 h 366864"/>
              <a:gd name="connsiteX2" fmla="*/ 1414914 w 1414914"/>
              <a:gd name="connsiteY2" fmla="*/ 366865 h 366864"/>
              <a:gd name="connsiteX3" fmla="*/ 1414914 w 1414914"/>
              <a:gd name="connsiteY3" fmla="*/ 8402 h 366864"/>
              <a:gd name="connsiteX4" fmla="*/ 59527 w 1414914"/>
              <a:gd name="connsiteY4" fmla="*/ 8402 h 366864"/>
              <a:gd name="connsiteX5" fmla="*/ 0 w 1414914"/>
              <a:gd name="connsiteY5" fmla="*/ 0 h 36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4914" h="366864">
                <a:moveTo>
                  <a:pt x="59" y="0"/>
                </a:moveTo>
                <a:lnTo>
                  <a:pt x="59" y="366865"/>
                </a:lnTo>
                <a:lnTo>
                  <a:pt x="1414914" y="366865"/>
                </a:lnTo>
                <a:lnTo>
                  <a:pt x="1414914" y="8402"/>
                </a:lnTo>
                <a:lnTo>
                  <a:pt x="59527" y="8402"/>
                </a:lnTo>
                <a:cubicBezTo>
                  <a:pt x="38876" y="8402"/>
                  <a:pt x="18994" y="5325"/>
                  <a:pt x="0" y="0"/>
                </a:cubicBezTo>
                <a:close/>
              </a:path>
            </a:pathLst>
          </a:custGeom>
          <a:solidFill>
            <a:srgbClr val="8AD8FB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3" name="任意多边形: 形状 1122"/>
          <p:cNvSpPr/>
          <p:nvPr>
            <p:custDataLst>
              <p:tags r:id="rId8"/>
            </p:custDataLst>
          </p:nvPr>
        </p:nvSpPr>
        <p:spPr>
          <a:xfrm>
            <a:off x="8044180" y="1786890"/>
            <a:ext cx="562610" cy="2004695"/>
          </a:xfrm>
          <a:custGeom>
            <a:avLst/>
            <a:gdLst>
              <a:gd name="connsiteX0" fmla="*/ 97219 w 1414913"/>
              <a:gd name="connsiteY0" fmla="*/ 0 h 5042316"/>
              <a:gd name="connsiteX1" fmla="*/ 0 w 1414913"/>
              <a:gd name="connsiteY1" fmla="*/ 236391 h 5042316"/>
              <a:gd name="connsiteX2" fmla="*/ 0 w 1414913"/>
              <a:gd name="connsiteY2" fmla="*/ 875564 h 5042316"/>
              <a:gd name="connsiteX3" fmla="*/ 480474 w 1414913"/>
              <a:gd name="connsiteY3" fmla="*/ 875564 h 5042316"/>
              <a:gd name="connsiteX4" fmla="*/ 541362 w 1414913"/>
              <a:gd name="connsiteY4" fmla="*/ 936451 h 5042316"/>
              <a:gd name="connsiteX5" fmla="*/ 480474 w 1414913"/>
              <a:gd name="connsiteY5" fmla="*/ 997339 h 5042316"/>
              <a:gd name="connsiteX6" fmla="*/ 0 w 1414913"/>
              <a:gd name="connsiteY6" fmla="*/ 997339 h 5042316"/>
              <a:gd name="connsiteX7" fmla="*/ 0 w 1414913"/>
              <a:gd name="connsiteY7" fmla="*/ 1544736 h 5042316"/>
              <a:gd name="connsiteX8" fmla="*/ 480474 w 1414913"/>
              <a:gd name="connsiteY8" fmla="*/ 1544736 h 5042316"/>
              <a:gd name="connsiteX9" fmla="*/ 541362 w 1414913"/>
              <a:gd name="connsiteY9" fmla="*/ 1605624 h 5042316"/>
              <a:gd name="connsiteX10" fmla="*/ 480474 w 1414913"/>
              <a:gd name="connsiteY10" fmla="*/ 1666512 h 5042316"/>
              <a:gd name="connsiteX11" fmla="*/ 0 w 1414913"/>
              <a:gd name="connsiteY11" fmla="*/ 1666512 h 5042316"/>
              <a:gd name="connsiteX12" fmla="*/ 0 w 1414913"/>
              <a:gd name="connsiteY12" fmla="*/ 2149885 h 5042316"/>
              <a:gd name="connsiteX13" fmla="*/ 59527 w 1414913"/>
              <a:gd name="connsiteY13" fmla="*/ 2141483 h 5042316"/>
              <a:gd name="connsiteX14" fmla="*/ 993611 w 1414913"/>
              <a:gd name="connsiteY14" fmla="*/ 2141483 h 5042316"/>
              <a:gd name="connsiteX15" fmla="*/ 1213020 w 1414913"/>
              <a:gd name="connsiteY15" fmla="*/ 2360892 h 5042316"/>
              <a:gd name="connsiteX16" fmla="*/ 1213020 w 1414913"/>
              <a:gd name="connsiteY16" fmla="*/ 2631247 h 5042316"/>
              <a:gd name="connsiteX17" fmla="*/ 993611 w 1414913"/>
              <a:gd name="connsiteY17" fmla="*/ 2850656 h 5042316"/>
              <a:gd name="connsiteX18" fmla="*/ 59527 w 1414913"/>
              <a:gd name="connsiteY18" fmla="*/ 2850656 h 5042316"/>
              <a:gd name="connsiteX19" fmla="*/ 0 w 1414913"/>
              <a:gd name="connsiteY19" fmla="*/ 2842254 h 5042316"/>
              <a:gd name="connsiteX20" fmla="*/ 0 w 1414913"/>
              <a:gd name="connsiteY20" fmla="*/ 3114029 h 5042316"/>
              <a:gd name="connsiteX21" fmla="*/ 59527 w 1414913"/>
              <a:gd name="connsiteY21" fmla="*/ 3105627 h 5042316"/>
              <a:gd name="connsiteX22" fmla="*/ 993611 w 1414913"/>
              <a:gd name="connsiteY22" fmla="*/ 3105627 h 5042316"/>
              <a:gd name="connsiteX23" fmla="*/ 1213020 w 1414913"/>
              <a:gd name="connsiteY23" fmla="*/ 3325035 h 5042316"/>
              <a:gd name="connsiteX24" fmla="*/ 1213020 w 1414913"/>
              <a:gd name="connsiteY24" fmla="*/ 3595391 h 5042316"/>
              <a:gd name="connsiteX25" fmla="*/ 993611 w 1414913"/>
              <a:gd name="connsiteY25" fmla="*/ 3814800 h 5042316"/>
              <a:gd name="connsiteX26" fmla="*/ 59527 w 1414913"/>
              <a:gd name="connsiteY26" fmla="*/ 3814800 h 5042316"/>
              <a:gd name="connsiteX27" fmla="*/ 0 w 1414913"/>
              <a:gd name="connsiteY27" fmla="*/ 3806397 h 5042316"/>
              <a:gd name="connsiteX28" fmla="*/ 0 w 1414913"/>
              <a:gd name="connsiteY28" fmla="*/ 4078173 h 5042316"/>
              <a:gd name="connsiteX29" fmla="*/ 59527 w 1414913"/>
              <a:gd name="connsiteY29" fmla="*/ 4069770 h 5042316"/>
              <a:gd name="connsiteX30" fmla="*/ 993611 w 1414913"/>
              <a:gd name="connsiteY30" fmla="*/ 4069770 h 5042316"/>
              <a:gd name="connsiteX31" fmla="*/ 1213020 w 1414913"/>
              <a:gd name="connsiteY31" fmla="*/ 4289179 h 5042316"/>
              <a:gd name="connsiteX32" fmla="*/ 1213020 w 1414913"/>
              <a:gd name="connsiteY32" fmla="*/ 4559535 h 5042316"/>
              <a:gd name="connsiteX33" fmla="*/ 993611 w 1414913"/>
              <a:gd name="connsiteY33" fmla="*/ 4778943 h 5042316"/>
              <a:gd name="connsiteX34" fmla="*/ 59527 w 1414913"/>
              <a:gd name="connsiteY34" fmla="*/ 4778943 h 5042316"/>
              <a:gd name="connsiteX35" fmla="*/ 0 w 1414913"/>
              <a:gd name="connsiteY35" fmla="*/ 4770541 h 5042316"/>
              <a:gd name="connsiteX36" fmla="*/ 0 w 1414913"/>
              <a:gd name="connsiteY36" fmla="*/ 5042317 h 5042316"/>
              <a:gd name="connsiteX37" fmla="*/ 59527 w 1414913"/>
              <a:gd name="connsiteY37" fmla="*/ 5033914 h 5042316"/>
              <a:gd name="connsiteX38" fmla="*/ 1414913 w 1414913"/>
              <a:gd name="connsiteY38" fmla="*/ 5033914 h 5042316"/>
              <a:gd name="connsiteX39" fmla="*/ 1414913 w 1414913"/>
              <a:gd name="connsiteY39" fmla="*/ 1666571 h 5042316"/>
              <a:gd name="connsiteX40" fmla="*/ 852368 w 1414913"/>
              <a:gd name="connsiteY40" fmla="*/ 1666571 h 5042316"/>
              <a:gd name="connsiteX41" fmla="*/ 791480 w 1414913"/>
              <a:gd name="connsiteY41" fmla="*/ 1605683 h 5042316"/>
              <a:gd name="connsiteX42" fmla="*/ 852368 w 1414913"/>
              <a:gd name="connsiteY42" fmla="*/ 1544796 h 5042316"/>
              <a:gd name="connsiteX43" fmla="*/ 1414913 w 1414913"/>
              <a:gd name="connsiteY43" fmla="*/ 1544796 h 5042316"/>
              <a:gd name="connsiteX44" fmla="*/ 1414913 w 1414913"/>
              <a:gd name="connsiteY44" fmla="*/ 997398 h 5042316"/>
              <a:gd name="connsiteX45" fmla="*/ 852368 w 1414913"/>
              <a:gd name="connsiteY45" fmla="*/ 997398 h 5042316"/>
              <a:gd name="connsiteX46" fmla="*/ 791480 w 1414913"/>
              <a:gd name="connsiteY46" fmla="*/ 936510 h 5042316"/>
              <a:gd name="connsiteX47" fmla="*/ 852368 w 1414913"/>
              <a:gd name="connsiteY47" fmla="*/ 875623 h 5042316"/>
              <a:gd name="connsiteX48" fmla="*/ 1414913 w 1414913"/>
              <a:gd name="connsiteY48" fmla="*/ 875623 h 5042316"/>
              <a:gd name="connsiteX49" fmla="*/ 1414913 w 1414913"/>
              <a:gd name="connsiteY49" fmla="*/ 0 h 5042316"/>
              <a:gd name="connsiteX50" fmla="*/ 97278 w 1414913"/>
              <a:gd name="connsiteY50" fmla="*/ 0 h 504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14913" h="5042316">
                <a:moveTo>
                  <a:pt x="97219" y="0"/>
                </a:moveTo>
                <a:cubicBezTo>
                  <a:pt x="37160" y="60829"/>
                  <a:pt x="0" y="144379"/>
                  <a:pt x="0" y="236391"/>
                </a:cubicBezTo>
                <a:lnTo>
                  <a:pt x="0" y="875564"/>
                </a:lnTo>
                <a:lnTo>
                  <a:pt x="480474" y="875564"/>
                </a:lnTo>
                <a:cubicBezTo>
                  <a:pt x="514084" y="875564"/>
                  <a:pt x="541362" y="902901"/>
                  <a:pt x="541362" y="936451"/>
                </a:cubicBezTo>
                <a:cubicBezTo>
                  <a:pt x="541362" y="970002"/>
                  <a:pt x="514025" y="997339"/>
                  <a:pt x="480474" y="997339"/>
                </a:cubicBezTo>
                <a:lnTo>
                  <a:pt x="0" y="997339"/>
                </a:lnTo>
                <a:lnTo>
                  <a:pt x="0" y="1544736"/>
                </a:lnTo>
                <a:lnTo>
                  <a:pt x="480474" y="1544736"/>
                </a:lnTo>
                <a:cubicBezTo>
                  <a:pt x="514084" y="1544736"/>
                  <a:pt x="541362" y="1572074"/>
                  <a:pt x="541362" y="1605624"/>
                </a:cubicBezTo>
                <a:cubicBezTo>
                  <a:pt x="541362" y="1639174"/>
                  <a:pt x="514025" y="1666512"/>
                  <a:pt x="480474" y="1666512"/>
                </a:cubicBezTo>
                <a:lnTo>
                  <a:pt x="0" y="1666512"/>
                </a:lnTo>
                <a:lnTo>
                  <a:pt x="0" y="2149885"/>
                </a:lnTo>
                <a:cubicBezTo>
                  <a:pt x="18935" y="2144501"/>
                  <a:pt x="38876" y="2141483"/>
                  <a:pt x="59527" y="2141483"/>
                </a:cubicBezTo>
                <a:lnTo>
                  <a:pt x="993611" y="2141483"/>
                </a:lnTo>
                <a:cubicBezTo>
                  <a:pt x="1114558" y="2141483"/>
                  <a:pt x="1213020" y="2239886"/>
                  <a:pt x="1213020" y="2360892"/>
                </a:cubicBezTo>
                <a:lnTo>
                  <a:pt x="1213020" y="2631247"/>
                </a:lnTo>
                <a:cubicBezTo>
                  <a:pt x="1213020" y="2752194"/>
                  <a:pt x="1114617" y="2850656"/>
                  <a:pt x="993611" y="2850656"/>
                </a:cubicBezTo>
                <a:lnTo>
                  <a:pt x="59527" y="2850656"/>
                </a:lnTo>
                <a:cubicBezTo>
                  <a:pt x="38876" y="2850656"/>
                  <a:pt x="18994" y="2847579"/>
                  <a:pt x="0" y="2842254"/>
                </a:cubicBezTo>
                <a:lnTo>
                  <a:pt x="0" y="3114029"/>
                </a:lnTo>
                <a:cubicBezTo>
                  <a:pt x="18935" y="3108644"/>
                  <a:pt x="38876" y="3105627"/>
                  <a:pt x="59527" y="3105627"/>
                </a:cubicBezTo>
                <a:lnTo>
                  <a:pt x="993611" y="3105627"/>
                </a:lnTo>
                <a:cubicBezTo>
                  <a:pt x="1114558" y="3105627"/>
                  <a:pt x="1213020" y="3204029"/>
                  <a:pt x="1213020" y="3325035"/>
                </a:cubicBezTo>
                <a:lnTo>
                  <a:pt x="1213020" y="3595391"/>
                </a:lnTo>
                <a:cubicBezTo>
                  <a:pt x="1213020" y="3716338"/>
                  <a:pt x="1114617" y="3814800"/>
                  <a:pt x="993611" y="3814800"/>
                </a:cubicBezTo>
                <a:lnTo>
                  <a:pt x="59527" y="3814800"/>
                </a:lnTo>
                <a:cubicBezTo>
                  <a:pt x="38876" y="3814800"/>
                  <a:pt x="18994" y="3811723"/>
                  <a:pt x="0" y="3806397"/>
                </a:cubicBezTo>
                <a:lnTo>
                  <a:pt x="0" y="4078173"/>
                </a:lnTo>
                <a:cubicBezTo>
                  <a:pt x="18935" y="4072788"/>
                  <a:pt x="38876" y="4069770"/>
                  <a:pt x="59527" y="4069770"/>
                </a:cubicBezTo>
                <a:lnTo>
                  <a:pt x="993611" y="4069770"/>
                </a:lnTo>
                <a:cubicBezTo>
                  <a:pt x="1114558" y="4069770"/>
                  <a:pt x="1213020" y="4168173"/>
                  <a:pt x="1213020" y="4289179"/>
                </a:cubicBezTo>
                <a:lnTo>
                  <a:pt x="1213020" y="4559535"/>
                </a:lnTo>
                <a:cubicBezTo>
                  <a:pt x="1213020" y="4680482"/>
                  <a:pt x="1114617" y="4778943"/>
                  <a:pt x="993611" y="4778943"/>
                </a:cubicBezTo>
                <a:lnTo>
                  <a:pt x="59527" y="4778943"/>
                </a:lnTo>
                <a:cubicBezTo>
                  <a:pt x="38876" y="4778943"/>
                  <a:pt x="18994" y="4775866"/>
                  <a:pt x="0" y="4770541"/>
                </a:cubicBezTo>
                <a:lnTo>
                  <a:pt x="0" y="5042317"/>
                </a:lnTo>
                <a:cubicBezTo>
                  <a:pt x="18935" y="5036932"/>
                  <a:pt x="38876" y="5033914"/>
                  <a:pt x="59527" y="5033914"/>
                </a:cubicBezTo>
                <a:lnTo>
                  <a:pt x="1414913" y="5033914"/>
                </a:lnTo>
                <a:lnTo>
                  <a:pt x="1414913" y="1666571"/>
                </a:lnTo>
                <a:lnTo>
                  <a:pt x="852368" y="1666571"/>
                </a:lnTo>
                <a:cubicBezTo>
                  <a:pt x="818758" y="1666571"/>
                  <a:pt x="791480" y="1639234"/>
                  <a:pt x="791480" y="1605683"/>
                </a:cubicBezTo>
                <a:cubicBezTo>
                  <a:pt x="791480" y="1572133"/>
                  <a:pt x="818818" y="1544796"/>
                  <a:pt x="852368" y="1544796"/>
                </a:cubicBezTo>
                <a:lnTo>
                  <a:pt x="1414913" y="1544796"/>
                </a:lnTo>
                <a:lnTo>
                  <a:pt x="1414913" y="997398"/>
                </a:lnTo>
                <a:lnTo>
                  <a:pt x="852368" y="997398"/>
                </a:lnTo>
                <a:cubicBezTo>
                  <a:pt x="818758" y="997398"/>
                  <a:pt x="791480" y="970061"/>
                  <a:pt x="791480" y="936510"/>
                </a:cubicBezTo>
                <a:cubicBezTo>
                  <a:pt x="791480" y="902960"/>
                  <a:pt x="818818" y="875623"/>
                  <a:pt x="852368" y="875623"/>
                </a:cubicBezTo>
                <a:lnTo>
                  <a:pt x="1414913" y="875623"/>
                </a:lnTo>
                <a:lnTo>
                  <a:pt x="1414913" y="0"/>
                </a:lnTo>
                <a:lnTo>
                  <a:pt x="97278" y="0"/>
                </a:lnTo>
                <a:close/>
              </a:path>
            </a:pathLst>
          </a:custGeom>
          <a:solidFill>
            <a:srgbClr val="8AD8FB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4" name="任意多边形: 形状 1123"/>
          <p:cNvSpPr/>
          <p:nvPr>
            <p:custDataLst>
              <p:tags r:id="rId9"/>
            </p:custDataLst>
          </p:nvPr>
        </p:nvSpPr>
        <p:spPr>
          <a:xfrm>
            <a:off x="6132830" y="2822575"/>
            <a:ext cx="993775" cy="391160"/>
          </a:xfrm>
          <a:custGeom>
            <a:avLst/>
            <a:gdLst>
              <a:gd name="connsiteX0" fmla="*/ 2078169 w 2499590"/>
              <a:gd name="connsiteY0" fmla="*/ 0 h 983196"/>
              <a:gd name="connsiteX1" fmla="*/ 119468 w 2499590"/>
              <a:gd name="connsiteY1" fmla="*/ 0 h 983196"/>
              <a:gd name="connsiteX2" fmla="*/ 0 w 2499590"/>
              <a:gd name="connsiteY2" fmla="*/ 119468 h 983196"/>
              <a:gd name="connsiteX3" fmla="*/ 0 w 2499590"/>
              <a:gd name="connsiteY3" fmla="*/ 863730 h 983196"/>
              <a:gd name="connsiteX4" fmla="*/ 119468 w 2499590"/>
              <a:gd name="connsiteY4" fmla="*/ 983197 h 983196"/>
              <a:gd name="connsiteX5" fmla="*/ 2078169 w 2499590"/>
              <a:gd name="connsiteY5" fmla="*/ 983197 h 983196"/>
              <a:gd name="connsiteX6" fmla="*/ 2197637 w 2499590"/>
              <a:gd name="connsiteY6" fmla="*/ 863730 h 983196"/>
              <a:gd name="connsiteX7" fmla="*/ 2333140 w 2499590"/>
              <a:gd name="connsiteY7" fmla="*/ 728226 h 983196"/>
              <a:gd name="connsiteX8" fmla="*/ 2413555 w 2499590"/>
              <a:gd name="connsiteY8" fmla="*/ 728226 h 983196"/>
              <a:gd name="connsiteX9" fmla="*/ 2499590 w 2499590"/>
              <a:gd name="connsiteY9" fmla="*/ 642191 h 983196"/>
              <a:gd name="connsiteX10" fmla="*/ 2499590 w 2499590"/>
              <a:gd name="connsiteY10" fmla="*/ 341007 h 983196"/>
              <a:gd name="connsiteX11" fmla="*/ 2413555 w 2499590"/>
              <a:gd name="connsiteY11" fmla="*/ 254971 h 983196"/>
              <a:gd name="connsiteX12" fmla="*/ 2333140 w 2499590"/>
              <a:gd name="connsiteY12" fmla="*/ 254971 h 983196"/>
              <a:gd name="connsiteX13" fmla="*/ 2197637 w 2499590"/>
              <a:gd name="connsiteY13" fmla="*/ 119468 h 983196"/>
              <a:gd name="connsiteX14" fmla="*/ 2078169 w 2499590"/>
              <a:gd name="connsiteY14" fmla="*/ 0 h 983196"/>
              <a:gd name="connsiteX15" fmla="*/ 447930 w 2499590"/>
              <a:gd name="connsiteY15" fmla="*/ 712072 h 983196"/>
              <a:gd name="connsiteX16" fmla="*/ 387042 w 2499590"/>
              <a:gd name="connsiteY16" fmla="*/ 772960 h 983196"/>
              <a:gd name="connsiteX17" fmla="*/ 326154 w 2499590"/>
              <a:gd name="connsiteY17" fmla="*/ 712072 h 983196"/>
              <a:gd name="connsiteX18" fmla="*/ 326154 w 2499590"/>
              <a:gd name="connsiteY18" fmla="*/ 271125 h 983196"/>
              <a:gd name="connsiteX19" fmla="*/ 387042 w 2499590"/>
              <a:gd name="connsiteY19" fmla="*/ 210237 h 983196"/>
              <a:gd name="connsiteX20" fmla="*/ 447930 w 2499590"/>
              <a:gd name="connsiteY20" fmla="*/ 271125 h 983196"/>
              <a:gd name="connsiteX21" fmla="*/ 447930 w 2499590"/>
              <a:gd name="connsiteY21" fmla="*/ 712072 h 983196"/>
              <a:gd name="connsiteX22" fmla="*/ 920179 w 2499590"/>
              <a:gd name="connsiteY22" fmla="*/ 712072 h 983196"/>
              <a:gd name="connsiteX23" fmla="*/ 859291 w 2499590"/>
              <a:gd name="connsiteY23" fmla="*/ 772960 h 983196"/>
              <a:gd name="connsiteX24" fmla="*/ 798404 w 2499590"/>
              <a:gd name="connsiteY24" fmla="*/ 712072 h 983196"/>
              <a:gd name="connsiteX25" fmla="*/ 798404 w 2499590"/>
              <a:gd name="connsiteY25" fmla="*/ 271125 h 983196"/>
              <a:gd name="connsiteX26" fmla="*/ 859291 w 2499590"/>
              <a:gd name="connsiteY26" fmla="*/ 210237 h 983196"/>
              <a:gd name="connsiteX27" fmla="*/ 920179 w 2499590"/>
              <a:gd name="connsiteY27" fmla="*/ 271125 h 983196"/>
              <a:gd name="connsiteX28" fmla="*/ 920179 w 2499590"/>
              <a:gd name="connsiteY28" fmla="*/ 712072 h 98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99590" h="983196">
                <a:moveTo>
                  <a:pt x="2078169" y="0"/>
                </a:moveTo>
                <a:lnTo>
                  <a:pt x="119468" y="0"/>
                </a:lnTo>
                <a:cubicBezTo>
                  <a:pt x="53610" y="0"/>
                  <a:pt x="0" y="53610"/>
                  <a:pt x="0" y="119468"/>
                </a:cubicBezTo>
                <a:lnTo>
                  <a:pt x="0" y="863730"/>
                </a:lnTo>
                <a:cubicBezTo>
                  <a:pt x="0" y="929587"/>
                  <a:pt x="53610" y="983197"/>
                  <a:pt x="119468" y="983197"/>
                </a:cubicBezTo>
                <a:lnTo>
                  <a:pt x="2078169" y="983197"/>
                </a:lnTo>
                <a:cubicBezTo>
                  <a:pt x="2144028" y="983197"/>
                  <a:pt x="2197637" y="929587"/>
                  <a:pt x="2197637" y="863730"/>
                </a:cubicBezTo>
                <a:cubicBezTo>
                  <a:pt x="2197637" y="788996"/>
                  <a:pt x="2258406" y="728226"/>
                  <a:pt x="2333140" y="728226"/>
                </a:cubicBezTo>
                <a:lnTo>
                  <a:pt x="2413555" y="728226"/>
                </a:lnTo>
                <a:cubicBezTo>
                  <a:pt x="2461010" y="728226"/>
                  <a:pt x="2499590" y="689646"/>
                  <a:pt x="2499590" y="642191"/>
                </a:cubicBezTo>
                <a:lnTo>
                  <a:pt x="2499590" y="341007"/>
                </a:lnTo>
                <a:cubicBezTo>
                  <a:pt x="2499590" y="293610"/>
                  <a:pt x="2461010" y="254971"/>
                  <a:pt x="2413555" y="254971"/>
                </a:cubicBezTo>
                <a:lnTo>
                  <a:pt x="2333140" y="254971"/>
                </a:lnTo>
                <a:cubicBezTo>
                  <a:pt x="2258406" y="254971"/>
                  <a:pt x="2197637" y="194142"/>
                  <a:pt x="2197637" y="119468"/>
                </a:cubicBezTo>
                <a:cubicBezTo>
                  <a:pt x="2197637" y="53610"/>
                  <a:pt x="2144028" y="0"/>
                  <a:pt x="2078169" y="0"/>
                </a:cubicBezTo>
                <a:close/>
                <a:moveTo>
                  <a:pt x="447930" y="712072"/>
                </a:moveTo>
                <a:cubicBezTo>
                  <a:pt x="447930" y="745682"/>
                  <a:pt x="420592" y="772960"/>
                  <a:pt x="387042" y="772960"/>
                </a:cubicBezTo>
                <a:cubicBezTo>
                  <a:pt x="353492" y="772960"/>
                  <a:pt x="326154" y="745623"/>
                  <a:pt x="326154" y="712072"/>
                </a:cubicBezTo>
                <a:lnTo>
                  <a:pt x="326154" y="271125"/>
                </a:lnTo>
                <a:cubicBezTo>
                  <a:pt x="326154" y="237515"/>
                  <a:pt x="353492" y="210237"/>
                  <a:pt x="387042" y="210237"/>
                </a:cubicBezTo>
                <a:cubicBezTo>
                  <a:pt x="420592" y="210237"/>
                  <a:pt x="447930" y="237575"/>
                  <a:pt x="447930" y="271125"/>
                </a:cubicBezTo>
                <a:lnTo>
                  <a:pt x="447930" y="712072"/>
                </a:lnTo>
                <a:close/>
                <a:moveTo>
                  <a:pt x="920179" y="712072"/>
                </a:moveTo>
                <a:cubicBezTo>
                  <a:pt x="920179" y="745682"/>
                  <a:pt x="892842" y="772960"/>
                  <a:pt x="859291" y="772960"/>
                </a:cubicBezTo>
                <a:cubicBezTo>
                  <a:pt x="825741" y="772960"/>
                  <a:pt x="798404" y="745623"/>
                  <a:pt x="798404" y="712072"/>
                </a:cubicBezTo>
                <a:lnTo>
                  <a:pt x="798404" y="271125"/>
                </a:lnTo>
                <a:cubicBezTo>
                  <a:pt x="798404" y="237515"/>
                  <a:pt x="825741" y="210237"/>
                  <a:pt x="859291" y="210237"/>
                </a:cubicBezTo>
                <a:cubicBezTo>
                  <a:pt x="892842" y="210237"/>
                  <a:pt x="920179" y="237575"/>
                  <a:pt x="920179" y="271125"/>
                </a:cubicBezTo>
                <a:lnTo>
                  <a:pt x="920179" y="712072"/>
                </a:lnTo>
                <a:close/>
              </a:path>
            </a:pathLst>
          </a:custGeom>
          <a:solidFill>
            <a:srgbClr val="B6F47A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5" name="任意多边形: 形状 1124"/>
          <p:cNvSpPr/>
          <p:nvPr>
            <p:custDataLst>
              <p:tags r:id="rId10"/>
            </p:custDataLst>
          </p:nvPr>
        </p:nvSpPr>
        <p:spPr>
          <a:xfrm>
            <a:off x="6558915" y="3557270"/>
            <a:ext cx="140335" cy="57150"/>
          </a:xfrm>
          <a:custGeom>
            <a:avLst/>
            <a:gdLst>
              <a:gd name="connsiteX0" fmla="*/ 353610 w 353669"/>
              <a:gd name="connsiteY0" fmla="*/ 125266 h 143609"/>
              <a:gd name="connsiteX1" fmla="*/ 353610 w 353669"/>
              <a:gd name="connsiteY1" fmla="*/ 0 h 143609"/>
              <a:gd name="connsiteX2" fmla="*/ 0 w 353669"/>
              <a:gd name="connsiteY2" fmla="*/ 0 h 143609"/>
              <a:gd name="connsiteX3" fmla="*/ 0 w 353669"/>
              <a:gd name="connsiteY3" fmla="*/ 125266 h 143609"/>
              <a:gd name="connsiteX4" fmla="*/ 18343 w 353669"/>
              <a:gd name="connsiteY4" fmla="*/ 143610 h 143609"/>
              <a:gd name="connsiteX5" fmla="*/ 335326 w 353669"/>
              <a:gd name="connsiteY5" fmla="*/ 143610 h 143609"/>
              <a:gd name="connsiteX6" fmla="*/ 353669 w 353669"/>
              <a:gd name="connsiteY6" fmla="*/ 125266 h 14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669" h="143609">
                <a:moveTo>
                  <a:pt x="353610" y="125266"/>
                </a:moveTo>
                <a:lnTo>
                  <a:pt x="353610" y="0"/>
                </a:lnTo>
                <a:lnTo>
                  <a:pt x="0" y="0"/>
                </a:lnTo>
                <a:lnTo>
                  <a:pt x="0" y="125266"/>
                </a:lnTo>
                <a:cubicBezTo>
                  <a:pt x="0" y="135385"/>
                  <a:pt x="8225" y="143610"/>
                  <a:pt x="18343" y="143610"/>
                </a:cubicBezTo>
                <a:lnTo>
                  <a:pt x="335326" y="143610"/>
                </a:lnTo>
                <a:cubicBezTo>
                  <a:pt x="345444" y="143610"/>
                  <a:pt x="353669" y="135385"/>
                  <a:pt x="353669" y="125266"/>
                </a:cubicBezTo>
                <a:close/>
              </a:path>
            </a:pathLst>
          </a:custGeom>
          <a:solidFill>
            <a:srgbClr val="FF8092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" name="任意多边形: 形状 1125"/>
          <p:cNvSpPr/>
          <p:nvPr>
            <p:custDataLst>
              <p:tags r:id="rId11"/>
            </p:custDataLst>
          </p:nvPr>
        </p:nvSpPr>
        <p:spPr>
          <a:xfrm>
            <a:off x="5960745" y="1583055"/>
            <a:ext cx="1324610" cy="1925955"/>
          </a:xfrm>
          <a:custGeom>
            <a:avLst/>
            <a:gdLst>
              <a:gd name="connsiteX0" fmla="*/ 256036 w 3330715"/>
              <a:gd name="connsiteY0" fmla="*/ 4843263 h 4843262"/>
              <a:gd name="connsiteX1" fmla="*/ 411243 w 3330715"/>
              <a:gd name="connsiteY1" fmla="*/ 4843263 h 4843262"/>
              <a:gd name="connsiteX2" fmla="*/ 411243 w 3330715"/>
              <a:gd name="connsiteY2" fmla="*/ 4176516 h 4843262"/>
              <a:gd name="connsiteX3" fmla="*/ 310060 w 3330715"/>
              <a:gd name="connsiteY3" fmla="*/ 3980421 h 4843262"/>
              <a:gd name="connsiteX4" fmla="*/ 310060 w 3330715"/>
              <a:gd name="connsiteY4" fmla="*/ 3236160 h 4843262"/>
              <a:gd name="connsiteX5" fmla="*/ 411243 w 3330715"/>
              <a:gd name="connsiteY5" fmla="*/ 3040064 h 4843262"/>
              <a:gd name="connsiteX6" fmla="*/ 411243 w 3330715"/>
              <a:gd name="connsiteY6" fmla="*/ 668759 h 4843262"/>
              <a:gd name="connsiteX7" fmla="*/ 668759 w 3330715"/>
              <a:gd name="connsiteY7" fmla="*/ 411243 h 4843262"/>
              <a:gd name="connsiteX8" fmla="*/ 3330716 w 3330715"/>
              <a:gd name="connsiteY8" fmla="*/ 411243 h 4843262"/>
              <a:gd name="connsiteX9" fmla="*/ 3330716 w 3330715"/>
              <a:gd name="connsiteY9" fmla="*/ 256036 h 4843262"/>
              <a:gd name="connsiteX10" fmla="*/ 3074680 w 3330715"/>
              <a:gd name="connsiteY10" fmla="*/ 0 h 4843262"/>
              <a:gd name="connsiteX11" fmla="*/ 256036 w 3330715"/>
              <a:gd name="connsiteY11" fmla="*/ 0 h 4843262"/>
              <a:gd name="connsiteX12" fmla="*/ 0 w 3330715"/>
              <a:gd name="connsiteY12" fmla="*/ 256036 h 4843262"/>
              <a:gd name="connsiteX13" fmla="*/ 0 w 3330715"/>
              <a:gd name="connsiteY13" fmla="*/ 4587227 h 4843262"/>
              <a:gd name="connsiteX14" fmla="*/ 256036 w 3330715"/>
              <a:gd name="connsiteY14" fmla="*/ 4843263 h 484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30715" h="4843262">
                <a:moveTo>
                  <a:pt x="256036" y="4843263"/>
                </a:moveTo>
                <a:lnTo>
                  <a:pt x="411243" y="4843263"/>
                </a:lnTo>
                <a:lnTo>
                  <a:pt x="411243" y="4176516"/>
                </a:lnTo>
                <a:cubicBezTo>
                  <a:pt x="350119" y="4132670"/>
                  <a:pt x="310060" y="4061191"/>
                  <a:pt x="310060" y="3980421"/>
                </a:cubicBezTo>
                <a:lnTo>
                  <a:pt x="310060" y="3236160"/>
                </a:lnTo>
                <a:cubicBezTo>
                  <a:pt x="310060" y="3155331"/>
                  <a:pt x="350119" y="3083911"/>
                  <a:pt x="411243" y="3040064"/>
                </a:cubicBezTo>
                <a:lnTo>
                  <a:pt x="411243" y="668759"/>
                </a:lnTo>
                <a:cubicBezTo>
                  <a:pt x="411243" y="526747"/>
                  <a:pt x="526747" y="411243"/>
                  <a:pt x="668759" y="411243"/>
                </a:cubicBezTo>
                <a:lnTo>
                  <a:pt x="3330716" y="411243"/>
                </a:lnTo>
                <a:lnTo>
                  <a:pt x="3330716" y="256036"/>
                </a:lnTo>
                <a:cubicBezTo>
                  <a:pt x="3330716" y="114852"/>
                  <a:pt x="3215864" y="0"/>
                  <a:pt x="3074680" y="0"/>
                </a:cubicBezTo>
                <a:lnTo>
                  <a:pt x="256036" y="0"/>
                </a:lnTo>
                <a:cubicBezTo>
                  <a:pt x="114852" y="0"/>
                  <a:pt x="0" y="114852"/>
                  <a:pt x="0" y="256036"/>
                </a:cubicBezTo>
                <a:lnTo>
                  <a:pt x="0" y="4587227"/>
                </a:lnTo>
                <a:cubicBezTo>
                  <a:pt x="0" y="4728411"/>
                  <a:pt x="114852" y="4843263"/>
                  <a:pt x="256036" y="4843263"/>
                </a:cubicBezTo>
                <a:close/>
              </a:path>
            </a:pathLst>
          </a:custGeom>
          <a:solidFill>
            <a:srgbClr val="FFFFFF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" name="任意多边形: 形状 1126"/>
          <p:cNvSpPr/>
          <p:nvPr>
            <p:custDataLst>
              <p:tags r:id="rId12"/>
            </p:custDataLst>
          </p:nvPr>
        </p:nvSpPr>
        <p:spPr>
          <a:xfrm>
            <a:off x="6124575" y="1746885"/>
            <a:ext cx="1160780" cy="1762125"/>
          </a:xfrm>
          <a:custGeom>
            <a:avLst/>
            <a:gdLst>
              <a:gd name="connsiteX0" fmla="*/ 0 w 2919472"/>
              <a:gd name="connsiteY0" fmla="*/ 257515 h 4432019"/>
              <a:gd name="connsiteX1" fmla="*/ 0 w 2919472"/>
              <a:gd name="connsiteY1" fmla="*/ 2628821 h 4432019"/>
              <a:gd name="connsiteX2" fmla="*/ 140119 w 2919472"/>
              <a:gd name="connsiteY2" fmla="*/ 2583614 h 4432019"/>
              <a:gd name="connsiteX3" fmla="*/ 2098820 w 2919472"/>
              <a:gd name="connsiteY3" fmla="*/ 2583614 h 4432019"/>
              <a:gd name="connsiteX4" fmla="*/ 2340123 w 2919472"/>
              <a:gd name="connsiteY4" fmla="*/ 2824916 h 4432019"/>
              <a:gd name="connsiteX5" fmla="*/ 2353850 w 2919472"/>
              <a:gd name="connsiteY5" fmla="*/ 2838644 h 4432019"/>
              <a:gd name="connsiteX6" fmla="*/ 2434265 w 2919472"/>
              <a:gd name="connsiteY6" fmla="*/ 2838644 h 4432019"/>
              <a:gd name="connsiteX7" fmla="*/ 2642076 w 2919472"/>
              <a:gd name="connsiteY7" fmla="*/ 3046455 h 4432019"/>
              <a:gd name="connsiteX8" fmla="*/ 2642076 w 2919472"/>
              <a:gd name="connsiteY8" fmla="*/ 3347639 h 4432019"/>
              <a:gd name="connsiteX9" fmla="*/ 2434265 w 2919472"/>
              <a:gd name="connsiteY9" fmla="*/ 3555450 h 4432019"/>
              <a:gd name="connsiteX10" fmla="*/ 2353850 w 2919472"/>
              <a:gd name="connsiteY10" fmla="*/ 3555450 h 4432019"/>
              <a:gd name="connsiteX11" fmla="*/ 2340123 w 2919472"/>
              <a:gd name="connsiteY11" fmla="*/ 3569178 h 4432019"/>
              <a:gd name="connsiteX12" fmla="*/ 2098820 w 2919472"/>
              <a:gd name="connsiteY12" fmla="*/ 3810480 h 4432019"/>
              <a:gd name="connsiteX13" fmla="*/ 140119 w 2919472"/>
              <a:gd name="connsiteY13" fmla="*/ 3810480 h 4432019"/>
              <a:gd name="connsiteX14" fmla="*/ 0 w 2919472"/>
              <a:gd name="connsiteY14" fmla="*/ 3765273 h 4432019"/>
              <a:gd name="connsiteX15" fmla="*/ 0 w 2919472"/>
              <a:gd name="connsiteY15" fmla="*/ 4432020 h 4432019"/>
              <a:gd name="connsiteX16" fmla="*/ 2663437 w 2919472"/>
              <a:gd name="connsiteY16" fmla="*/ 4432020 h 4432019"/>
              <a:gd name="connsiteX17" fmla="*/ 2919473 w 2919472"/>
              <a:gd name="connsiteY17" fmla="*/ 4175984 h 4432019"/>
              <a:gd name="connsiteX18" fmla="*/ 2919473 w 2919472"/>
              <a:gd name="connsiteY18" fmla="*/ 0 h 4432019"/>
              <a:gd name="connsiteX19" fmla="*/ 257515 w 2919472"/>
              <a:gd name="connsiteY19" fmla="*/ 0 h 4432019"/>
              <a:gd name="connsiteX20" fmla="*/ 0 w 2919472"/>
              <a:gd name="connsiteY20" fmla="*/ 257515 h 4432019"/>
              <a:gd name="connsiteX21" fmla="*/ 276154 w 2919472"/>
              <a:gd name="connsiteY21" fmla="*/ 1918406 h 4432019"/>
              <a:gd name="connsiteX22" fmla="*/ 337042 w 2919472"/>
              <a:gd name="connsiteY22" fmla="*/ 1857518 h 4432019"/>
              <a:gd name="connsiteX23" fmla="*/ 2055152 w 2919472"/>
              <a:gd name="connsiteY23" fmla="*/ 1857518 h 4432019"/>
              <a:gd name="connsiteX24" fmla="*/ 1851956 w 2919472"/>
              <a:gd name="connsiteY24" fmla="*/ 1703376 h 4432019"/>
              <a:gd name="connsiteX25" fmla="*/ 1840240 w 2919472"/>
              <a:gd name="connsiteY25" fmla="*/ 1618050 h 4432019"/>
              <a:gd name="connsiteX26" fmla="*/ 1880477 w 2919472"/>
              <a:gd name="connsiteY26" fmla="*/ 1594500 h 4432019"/>
              <a:gd name="connsiteX27" fmla="*/ 1925566 w 2919472"/>
              <a:gd name="connsiteY27" fmla="*/ 1606334 h 4432019"/>
              <a:gd name="connsiteX28" fmla="*/ 2272963 w 2919472"/>
              <a:gd name="connsiteY28" fmla="*/ 1869885 h 4432019"/>
              <a:gd name="connsiteX29" fmla="*/ 2278880 w 2919472"/>
              <a:gd name="connsiteY29" fmla="*/ 1875092 h 4432019"/>
              <a:gd name="connsiteX30" fmla="*/ 2279472 w 2919472"/>
              <a:gd name="connsiteY30" fmla="*/ 1875684 h 4432019"/>
              <a:gd name="connsiteX31" fmla="*/ 2279827 w 2919472"/>
              <a:gd name="connsiteY31" fmla="*/ 1876039 h 4432019"/>
              <a:gd name="connsiteX32" fmla="*/ 2286040 w 2919472"/>
              <a:gd name="connsiteY32" fmla="*/ 1883613 h 4432019"/>
              <a:gd name="connsiteX33" fmla="*/ 2286336 w 2919472"/>
              <a:gd name="connsiteY33" fmla="*/ 1884027 h 4432019"/>
              <a:gd name="connsiteX34" fmla="*/ 2286809 w 2919472"/>
              <a:gd name="connsiteY34" fmla="*/ 1884678 h 4432019"/>
              <a:gd name="connsiteX35" fmla="*/ 2291661 w 2919472"/>
              <a:gd name="connsiteY35" fmla="*/ 1893613 h 4432019"/>
              <a:gd name="connsiteX36" fmla="*/ 2292548 w 2919472"/>
              <a:gd name="connsiteY36" fmla="*/ 1895684 h 4432019"/>
              <a:gd name="connsiteX37" fmla="*/ 2295566 w 2919472"/>
              <a:gd name="connsiteY37" fmla="*/ 1905506 h 4432019"/>
              <a:gd name="connsiteX38" fmla="*/ 2295744 w 2919472"/>
              <a:gd name="connsiteY38" fmla="*/ 1906571 h 4432019"/>
              <a:gd name="connsiteX39" fmla="*/ 2295862 w 2919472"/>
              <a:gd name="connsiteY39" fmla="*/ 1907222 h 4432019"/>
              <a:gd name="connsiteX40" fmla="*/ 2296986 w 2919472"/>
              <a:gd name="connsiteY40" fmla="*/ 1918406 h 4432019"/>
              <a:gd name="connsiteX41" fmla="*/ 2295862 w 2919472"/>
              <a:gd name="connsiteY41" fmla="*/ 1929589 h 4432019"/>
              <a:gd name="connsiteX42" fmla="*/ 2295744 w 2919472"/>
              <a:gd name="connsiteY42" fmla="*/ 1930240 h 4432019"/>
              <a:gd name="connsiteX43" fmla="*/ 2295566 w 2919472"/>
              <a:gd name="connsiteY43" fmla="*/ 1931305 h 4432019"/>
              <a:gd name="connsiteX44" fmla="*/ 2292548 w 2919472"/>
              <a:gd name="connsiteY44" fmla="*/ 1941128 h 4432019"/>
              <a:gd name="connsiteX45" fmla="*/ 2291661 w 2919472"/>
              <a:gd name="connsiteY45" fmla="*/ 1943199 h 4432019"/>
              <a:gd name="connsiteX46" fmla="*/ 2286809 w 2919472"/>
              <a:gd name="connsiteY46" fmla="*/ 1952134 h 4432019"/>
              <a:gd name="connsiteX47" fmla="*/ 2286336 w 2919472"/>
              <a:gd name="connsiteY47" fmla="*/ 1952784 h 4432019"/>
              <a:gd name="connsiteX48" fmla="*/ 2286040 w 2919472"/>
              <a:gd name="connsiteY48" fmla="*/ 1953199 h 4432019"/>
              <a:gd name="connsiteX49" fmla="*/ 2279827 w 2919472"/>
              <a:gd name="connsiteY49" fmla="*/ 1960773 h 4432019"/>
              <a:gd name="connsiteX50" fmla="*/ 2279472 w 2919472"/>
              <a:gd name="connsiteY50" fmla="*/ 1961187 h 4432019"/>
              <a:gd name="connsiteX51" fmla="*/ 2278939 w 2919472"/>
              <a:gd name="connsiteY51" fmla="*/ 1961779 h 4432019"/>
              <a:gd name="connsiteX52" fmla="*/ 2273022 w 2919472"/>
              <a:gd name="connsiteY52" fmla="*/ 1966986 h 4432019"/>
              <a:gd name="connsiteX53" fmla="*/ 1925625 w 2919472"/>
              <a:gd name="connsiteY53" fmla="*/ 2230536 h 4432019"/>
              <a:gd name="connsiteX54" fmla="*/ 1888879 w 2919472"/>
              <a:gd name="connsiteY54" fmla="*/ 2242904 h 4432019"/>
              <a:gd name="connsiteX55" fmla="*/ 1840299 w 2919472"/>
              <a:gd name="connsiteY55" fmla="*/ 2218821 h 4432019"/>
              <a:gd name="connsiteX56" fmla="*/ 1828465 w 2919472"/>
              <a:gd name="connsiteY56" fmla="*/ 2173732 h 4432019"/>
              <a:gd name="connsiteX57" fmla="*/ 1852015 w 2919472"/>
              <a:gd name="connsiteY57" fmla="*/ 2133495 h 4432019"/>
              <a:gd name="connsiteX58" fmla="*/ 2055211 w 2919472"/>
              <a:gd name="connsiteY58" fmla="*/ 1979353 h 4432019"/>
              <a:gd name="connsiteX59" fmla="*/ 337042 w 2919472"/>
              <a:gd name="connsiteY59" fmla="*/ 1979353 h 4432019"/>
              <a:gd name="connsiteX60" fmla="*/ 276154 w 2919472"/>
              <a:gd name="connsiteY60" fmla="*/ 1918465 h 4432019"/>
              <a:gd name="connsiteX61" fmla="*/ 2049294 w 2919472"/>
              <a:gd name="connsiteY61" fmla="*/ 428640 h 4432019"/>
              <a:gd name="connsiteX62" fmla="*/ 2453673 w 2919472"/>
              <a:gd name="connsiteY62" fmla="*/ 428640 h 4432019"/>
              <a:gd name="connsiteX63" fmla="*/ 2514561 w 2919472"/>
              <a:gd name="connsiteY63" fmla="*/ 489528 h 4432019"/>
              <a:gd name="connsiteX64" fmla="*/ 2453673 w 2919472"/>
              <a:gd name="connsiteY64" fmla="*/ 550415 h 4432019"/>
              <a:gd name="connsiteX65" fmla="*/ 2049294 w 2919472"/>
              <a:gd name="connsiteY65" fmla="*/ 550415 h 4432019"/>
              <a:gd name="connsiteX66" fmla="*/ 1988406 w 2919472"/>
              <a:gd name="connsiteY66" fmla="*/ 489528 h 4432019"/>
              <a:gd name="connsiteX67" fmla="*/ 2049294 w 2919472"/>
              <a:gd name="connsiteY67" fmla="*/ 428640 h 4432019"/>
              <a:gd name="connsiteX68" fmla="*/ 1068168 w 2919472"/>
              <a:gd name="connsiteY68" fmla="*/ 428640 h 4432019"/>
              <a:gd name="connsiteX69" fmla="*/ 1472547 w 2919472"/>
              <a:gd name="connsiteY69" fmla="*/ 428640 h 4432019"/>
              <a:gd name="connsiteX70" fmla="*/ 1533435 w 2919472"/>
              <a:gd name="connsiteY70" fmla="*/ 489528 h 4432019"/>
              <a:gd name="connsiteX71" fmla="*/ 1472547 w 2919472"/>
              <a:gd name="connsiteY71" fmla="*/ 550415 h 4432019"/>
              <a:gd name="connsiteX72" fmla="*/ 1068168 w 2919472"/>
              <a:gd name="connsiteY72" fmla="*/ 550415 h 4432019"/>
              <a:gd name="connsiteX73" fmla="*/ 1007280 w 2919472"/>
              <a:gd name="connsiteY73" fmla="*/ 489528 h 4432019"/>
              <a:gd name="connsiteX74" fmla="*/ 1068168 w 2919472"/>
              <a:gd name="connsiteY74" fmla="*/ 428640 h 4432019"/>
              <a:gd name="connsiteX75" fmla="*/ 552368 w 2919472"/>
              <a:gd name="connsiteY75" fmla="*/ 489528 h 4432019"/>
              <a:gd name="connsiteX76" fmla="*/ 491480 w 2919472"/>
              <a:gd name="connsiteY76" fmla="*/ 550415 h 4432019"/>
              <a:gd name="connsiteX77" fmla="*/ 87101 w 2919472"/>
              <a:gd name="connsiteY77" fmla="*/ 550415 h 4432019"/>
              <a:gd name="connsiteX78" fmla="*/ 26213 w 2919472"/>
              <a:gd name="connsiteY78" fmla="*/ 489528 h 4432019"/>
              <a:gd name="connsiteX79" fmla="*/ 87101 w 2919472"/>
              <a:gd name="connsiteY79" fmla="*/ 428640 h 4432019"/>
              <a:gd name="connsiteX80" fmla="*/ 491480 w 2919472"/>
              <a:gd name="connsiteY80" fmla="*/ 428640 h 4432019"/>
              <a:gd name="connsiteX81" fmla="*/ 552368 w 2919472"/>
              <a:gd name="connsiteY81" fmla="*/ 489528 h 443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919472" h="4432019">
                <a:moveTo>
                  <a:pt x="0" y="257515"/>
                </a:moveTo>
                <a:lnTo>
                  <a:pt x="0" y="2628821"/>
                </a:lnTo>
                <a:cubicBezTo>
                  <a:pt x="39527" y="2600478"/>
                  <a:pt x="87811" y="2583614"/>
                  <a:pt x="140119" y="2583614"/>
                </a:cubicBezTo>
                <a:lnTo>
                  <a:pt x="2098820" y="2583614"/>
                </a:lnTo>
                <a:cubicBezTo>
                  <a:pt x="2231897" y="2583614"/>
                  <a:pt x="2340123" y="2691839"/>
                  <a:pt x="2340123" y="2824916"/>
                </a:cubicBezTo>
                <a:cubicBezTo>
                  <a:pt x="2340123" y="2832490"/>
                  <a:pt x="2346276" y="2838644"/>
                  <a:pt x="2353850" y="2838644"/>
                </a:cubicBezTo>
                <a:lnTo>
                  <a:pt x="2434265" y="2838644"/>
                </a:lnTo>
                <a:cubicBezTo>
                  <a:pt x="2548880" y="2838644"/>
                  <a:pt x="2642076" y="2931899"/>
                  <a:pt x="2642076" y="3046455"/>
                </a:cubicBezTo>
                <a:lnTo>
                  <a:pt x="2642076" y="3347639"/>
                </a:lnTo>
                <a:cubicBezTo>
                  <a:pt x="2642076" y="3462255"/>
                  <a:pt x="2548821" y="3555450"/>
                  <a:pt x="2434265" y="3555450"/>
                </a:cubicBezTo>
                <a:lnTo>
                  <a:pt x="2353850" y="3555450"/>
                </a:lnTo>
                <a:cubicBezTo>
                  <a:pt x="2346276" y="3555450"/>
                  <a:pt x="2340123" y="3561604"/>
                  <a:pt x="2340123" y="3569178"/>
                </a:cubicBezTo>
                <a:cubicBezTo>
                  <a:pt x="2340123" y="3702255"/>
                  <a:pt x="2231897" y="3810480"/>
                  <a:pt x="2098820" y="3810480"/>
                </a:cubicBezTo>
                <a:lnTo>
                  <a:pt x="140119" y="3810480"/>
                </a:lnTo>
                <a:cubicBezTo>
                  <a:pt x="87870" y="3810480"/>
                  <a:pt x="39586" y="3793616"/>
                  <a:pt x="0" y="3765273"/>
                </a:cubicBezTo>
                <a:lnTo>
                  <a:pt x="0" y="4432020"/>
                </a:lnTo>
                <a:lnTo>
                  <a:pt x="2663437" y="4432020"/>
                </a:lnTo>
                <a:cubicBezTo>
                  <a:pt x="2804620" y="4432020"/>
                  <a:pt x="2919473" y="4317167"/>
                  <a:pt x="2919473" y="4175984"/>
                </a:cubicBezTo>
                <a:lnTo>
                  <a:pt x="2919473" y="0"/>
                </a:lnTo>
                <a:lnTo>
                  <a:pt x="257515" y="0"/>
                </a:lnTo>
                <a:cubicBezTo>
                  <a:pt x="115503" y="0"/>
                  <a:pt x="0" y="115503"/>
                  <a:pt x="0" y="257515"/>
                </a:cubicBezTo>
                <a:close/>
                <a:moveTo>
                  <a:pt x="276154" y="1918406"/>
                </a:moveTo>
                <a:cubicBezTo>
                  <a:pt x="276154" y="1884796"/>
                  <a:pt x="303492" y="1857518"/>
                  <a:pt x="337042" y="1857518"/>
                </a:cubicBezTo>
                <a:lnTo>
                  <a:pt x="2055152" y="1857518"/>
                </a:lnTo>
                <a:lnTo>
                  <a:pt x="1851956" y="1703376"/>
                </a:lnTo>
                <a:cubicBezTo>
                  <a:pt x="1825210" y="1683080"/>
                  <a:pt x="1819944" y="1644796"/>
                  <a:pt x="1840240" y="1618050"/>
                </a:cubicBezTo>
                <a:cubicBezTo>
                  <a:pt x="1850062" y="1605092"/>
                  <a:pt x="1864382" y="1596748"/>
                  <a:pt x="1880477" y="1594500"/>
                </a:cubicBezTo>
                <a:cubicBezTo>
                  <a:pt x="1896571" y="1592311"/>
                  <a:pt x="1912607" y="1596512"/>
                  <a:pt x="1925566" y="1606334"/>
                </a:cubicBezTo>
                <a:lnTo>
                  <a:pt x="2272963" y="1869885"/>
                </a:lnTo>
                <a:cubicBezTo>
                  <a:pt x="2274915" y="1871364"/>
                  <a:pt x="2276868" y="1873080"/>
                  <a:pt x="2278880" y="1875092"/>
                </a:cubicBezTo>
                <a:cubicBezTo>
                  <a:pt x="2279057" y="1875270"/>
                  <a:pt x="2279235" y="1875506"/>
                  <a:pt x="2279472" y="1875684"/>
                </a:cubicBezTo>
                <a:lnTo>
                  <a:pt x="2279827" y="1876039"/>
                </a:lnTo>
                <a:cubicBezTo>
                  <a:pt x="2282075" y="1878347"/>
                  <a:pt x="2284205" y="1880891"/>
                  <a:pt x="2286040" y="1883613"/>
                </a:cubicBezTo>
                <a:lnTo>
                  <a:pt x="2286336" y="1884027"/>
                </a:lnTo>
                <a:cubicBezTo>
                  <a:pt x="2286336" y="1884027"/>
                  <a:pt x="2286631" y="1884441"/>
                  <a:pt x="2286809" y="1884678"/>
                </a:cubicBezTo>
                <a:cubicBezTo>
                  <a:pt x="2288584" y="1887400"/>
                  <a:pt x="2290182" y="1890299"/>
                  <a:pt x="2291661" y="1893613"/>
                </a:cubicBezTo>
                <a:cubicBezTo>
                  <a:pt x="2291957" y="1894323"/>
                  <a:pt x="2292253" y="1894974"/>
                  <a:pt x="2292548" y="1895684"/>
                </a:cubicBezTo>
                <a:cubicBezTo>
                  <a:pt x="2293850" y="1898938"/>
                  <a:pt x="2294856" y="1902252"/>
                  <a:pt x="2295566" y="1905506"/>
                </a:cubicBezTo>
                <a:cubicBezTo>
                  <a:pt x="2295625" y="1905861"/>
                  <a:pt x="2295685" y="1906216"/>
                  <a:pt x="2295744" y="1906571"/>
                </a:cubicBezTo>
                <a:lnTo>
                  <a:pt x="2295862" y="1907222"/>
                </a:lnTo>
                <a:cubicBezTo>
                  <a:pt x="2296631" y="1911305"/>
                  <a:pt x="2296986" y="1914974"/>
                  <a:pt x="2296986" y="1918406"/>
                </a:cubicBezTo>
                <a:cubicBezTo>
                  <a:pt x="2296986" y="1921838"/>
                  <a:pt x="2296631" y="1925506"/>
                  <a:pt x="2295862" y="1929589"/>
                </a:cubicBezTo>
                <a:lnTo>
                  <a:pt x="2295744" y="1930240"/>
                </a:lnTo>
                <a:cubicBezTo>
                  <a:pt x="2295744" y="1930595"/>
                  <a:pt x="2295625" y="1930950"/>
                  <a:pt x="2295566" y="1931305"/>
                </a:cubicBezTo>
                <a:cubicBezTo>
                  <a:pt x="2294856" y="1934560"/>
                  <a:pt x="2293850" y="1937873"/>
                  <a:pt x="2292548" y="1941128"/>
                </a:cubicBezTo>
                <a:cubicBezTo>
                  <a:pt x="2292253" y="1941838"/>
                  <a:pt x="2291957" y="1942489"/>
                  <a:pt x="2291661" y="1943199"/>
                </a:cubicBezTo>
                <a:cubicBezTo>
                  <a:pt x="2290182" y="1946571"/>
                  <a:pt x="2288584" y="1949471"/>
                  <a:pt x="2286809" y="1952134"/>
                </a:cubicBezTo>
                <a:cubicBezTo>
                  <a:pt x="2286631" y="1952370"/>
                  <a:pt x="2286513" y="1952607"/>
                  <a:pt x="2286336" y="1952784"/>
                </a:cubicBezTo>
                <a:lnTo>
                  <a:pt x="2286040" y="1953199"/>
                </a:lnTo>
                <a:cubicBezTo>
                  <a:pt x="2284205" y="1955861"/>
                  <a:pt x="2282075" y="1958406"/>
                  <a:pt x="2279827" y="1960773"/>
                </a:cubicBezTo>
                <a:lnTo>
                  <a:pt x="2279472" y="1961187"/>
                </a:lnTo>
                <a:cubicBezTo>
                  <a:pt x="2279472" y="1961187"/>
                  <a:pt x="2279117" y="1961601"/>
                  <a:pt x="2278939" y="1961779"/>
                </a:cubicBezTo>
                <a:cubicBezTo>
                  <a:pt x="2276927" y="1963790"/>
                  <a:pt x="2274974" y="1965506"/>
                  <a:pt x="2273022" y="1966986"/>
                </a:cubicBezTo>
                <a:lnTo>
                  <a:pt x="1925625" y="2230536"/>
                </a:lnTo>
                <a:cubicBezTo>
                  <a:pt x="1914915" y="2238643"/>
                  <a:pt x="1902193" y="2242904"/>
                  <a:pt x="1888879" y="2242904"/>
                </a:cubicBezTo>
                <a:cubicBezTo>
                  <a:pt x="1869648" y="2242904"/>
                  <a:pt x="1851897" y="2234146"/>
                  <a:pt x="1840299" y="2218821"/>
                </a:cubicBezTo>
                <a:cubicBezTo>
                  <a:pt x="1830477" y="2205862"/>
                  <a:pt x="1826275" y="2189826"/>
                  <a:pt x="1828465" y="2173732"/>
                </a:cubicBezTo>
                <a:cubicBezTo>
                  <a:pt x="1830654" y="2157637"/>
                  <a:pt x="1839057" y="2143317"/>
                  <a:pt x="1852015" y="2133495"/>
                </a:cubicBezTo>
                <a:lnTo>
                  <a:pt x="2055211" y="1979353"/>
                </a:lnTo>
                <a:lnTo>
                  <a:pt x="337042" y="1979353"/>
                </a:lnTo>
                <a:cubicBezTo>
                  <a:pt x="303432" y="1979353"/>
                  <a:pt x="276154" y="1952015"/>
                  <a:pt x="276154" y="1918465"/>
                </a:cubicBezTo>
                <a:close/>
                <a:moveTo>
                  <a:pt x="2049294" y="428640"/>
                </a:moveTo>
                <a:lnTo>
                  <a:pt x="2453673" y="428640"/>
                </a:lnTo>
                <a:cubicBezTo>
                  <a:pt x="2487283" y="428640"/>
                  <a:pt x="2514561" y="455977"/>
                  <a:pt x="2514561" y="489528"/>
                </a:cubicBezTo>
                <a:cubicBezTo>
                  <a:pt x="2514561" y="523078"/>
                  <a:pt x="2487223" y="550415"/>
                  <a:pt x="2453673" y="550415"/>
                </a:cubicBezTo>
                <a:lnTo>
                  <a:pt x="2049294" y="550415"/>
                </a:lnTo>
                <a:cubicBezTo>
                  <a:pt x="2015684" y="550415"/>
                  <a:pt x="1988406" y="523078"/>
                  <a:pt x="1988406" y="489528"/>
                </a:cubicBezTo>
                <a:cubicBezTo>
                  <a:pt x="1988406" y="455977"/>
                  <a:pt x="2015743" y="428640"/>
                  <a:pt x="2049294" y="428640"/>
                </a:cubicBezTo>
                <a:close/>
                <a:moveTo>
                  <a:pt x="1068168" y="428640"/>
                </a:moveTo>
                <a:lnTo>
                  <a:pt x="1472547" y="428640"/>
                </a:lnTo>
                <a:cubicBezTo>
                  <a:pt x="1506157" y="428640"/>
                  <a:pt x="1533435" y="455977"/>
                  <a:pt x="1533435" y="489528"/>
                </a:cubicBezTo>
                <a:cubicBezTo>
                  <a:pt x="1533435" y="523078"/>
                  <a:pt x="1506097" y="550415"/>
                  <a:pt x="1472547" y="550415"/>
                </a:cubicBezTo>
                <a:lnTo>
                  <a:pt x="1068168" y="550415"/>
                </a:lnTo>
                <a:cubicBezTo>
                  <a:pt x="1034558" y="550415"/>
                  <a:pt x="1007280" y="523078"/>
                  <a:pt x="1007280" y="489528"/>
                </a:cubicBezTo>
                <a:cubicBezTo>
                  <a:pt x="1007280" y="455977"/>
                  <a:pt x="1034617" y="428640"/>
                  <a:pt x="1068168" y="428640"/>
                </a:cubicBezTo>
                <a:close/>
                <a:moveTo>
                  <a:pt x="552368" y="489528"/>
                </a:moveTo>
                <a:cubicBezTo>
                  <a:pt x="552368" y="523137"/>
                  <a:pt x="525031" y="550415"/>
                  <a:pt x="491480" y="550415"/>
                </a:cubicBezTo>
                <a:lnTo>
                  <a:pt x="87101" y="550415"/>
                </a:lnTo>
                <a:cubicBezTo>
                  <a:pt x="53491" y="550415"/>
                  <a:pt x="26213" y="523078"/>
                  <a:pt x="26213" y="489528"/>
                </a:cubicBezTo>
                <a:cubicBezTo>
                  <a:pt x="26213" y="455977"/>
                  <a:pt x="53550" y="428640"/>
                  <a:pt x="87101" y="428640"/>
                </a:cubicBezTo>
                <a:lnTo>
                  <a:pt x="491480" y="428640"/>
                </a:lnTo>
                <a:cubicBezTo>
                  <a:pt x="525090" y="428640"/>
                  <a:pt x="552368" y="455977"/>
                  <a:pt x="552368" y="489528"/>
                </a:cubicBezTo>
                <a:close/>
              </a:path>
            </a:pathLst>
          </a:custGeom>
          <a:solidFill>
            <a:srgbClr val="8AD8FB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" name="任意多边形: 形状 1127"/>
          <p:cNvSpPr/>
          <p:nvPr>
            <p:custDataLst>
              <p:tags r:id="rId13"/>
            </p:custDataLst>
          </p:nvPr>
        </p:nvSpPr>
        <p:spPr>
          <a:xfrm>
            <a:off x="8028940" y="2686685"/>
            <a:ext cx="448945" cy="184785"/>
          </a:xfrm>
          <a:custGeom>
            <a:avLst/>
            <a:gdLst>
              <a:gd name="connsiteX0" fmla="*/ 1031599 w 1129173"/>
              <a:gd name="connsiteY0" fmla="*/ 0 h 465444"/>
              <a:gd name="connsiteX1" fmla="*/ 1129173 w 1129173"/>
              <a:gd name="connsiteY1" fmla="*/ 97574 h 465444"/>
              <a:gd name="connsiteX2" fmla="*/ 1129173 w 1129173"/>
              <a:gd name="connsiteY2" fmla="*/ 367870 h 465444"/>
              <a:gd name="connsiteX3" fmla="*/ 1031599 w 1129173"/>
              <a:gd name="connsiteY3" fmla="*/ 465444 h 465444"/>
              <a:gd name="connsiteX4" fmla="*/ 97574 w 1129173"/>
              <a:gd name="connsiteY4" fmla="*/ 465444 h 465444"/>
              <a:gd name="connsiteX5" fmla="*/ 0 w 1129173"/>
              <a:gd name="connsiteY5" fmla="*/ 367870 h 465444"/>
              <a:gd name="connsiteX6" fmla="*/ 0 w 1129173"/>
              <a:gd name="connsiteY6" fmla="*/ 97574 h 465444"/>
              <a:gd name="connsiteX7" fmla="*/ 97574 w 1129173"/>
              <a:gd name="connsiteY7" fmla="*/ 0 h 46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173" h="465444">
                <a:moveTo>
                  <a:pt x="1031599" y="0"/>
                </a:moveTo>
                <a:cubicBezTo>
                  <a:pt x="1085488" y="0"/>
                  <a:pt x="1129173" y="43685"/>
                  <a:pt x="1129173" y="97574"/>
                </a:cubicBezTo>
                <a:lnTo>
                  <a:pt x="1129173" y="367870"/>
                </a:lnTo>
                <a:cubicBezTo>
                  <a:pt x="1129173" y="421759"/>
                  <a:pt x="1085488" y="465444"/>
                  <a:pt x="1031599" y="465444"/>
                </a:cubicBezTo>
                <a:lnTo>
                  <a:pt x="97574" y="465444"/>
                </a:lnTo>
                <a:cubicBezTo>
                  <a:pt x="43685" y="465444"/>
                  <a:pt x="0" y="421759"/>
                  <a:pt x="0" y="367870"/>
                </a:cubicBezTo>
                <a:lnTo>
                  <a:pt x="0" y="97574"/>
                </a:lnTo>
                <a:cubicBezTo>
                  <a:pt x="0" y="43685"/>
                  <a:pt x="43685" y="0"/>
                  <a:pt x="97574" y="0"/>
                </a:cubicBezTo>
                <a:close/>
              </a:path>
            </a:pathLst>
          </a:custGeom>
          <a:solidFill>
            <a:srgbClr val="FF8092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" name="任意多边形: 形状 1128"/>
          <p:cNvSpPr/>
          <p:nvPr>
            <p:custDataLst>
              <p:tags r:id="rId14"/>
            </p:custDataLst>
          </p:nvPr>
        </p:nvSpPr>
        <p:spPr>
          <a:xfrm>
            <a:off x="8028940" y="3453765"/>
            <a:ext cx="448945" cy="184785"/>
          </a:xfrm>
          <a:custGeom>
            <a:avLst/>
            <a:gdLst>
              <a:gd name="connsiteX0" fmla="*/ 97574 w 1129232"/>
              <a:gd name="connsiteY0" fmla="*/ 0 h 465504"/>
              <a:gd name="connsiteX1" fmla="*/ 1031658 w 1129232"/>
              <a:gd name="connsiteY1" fmla="*/ 0 h 465504"/>
              <a:gd name="connsiteX2" fmla="*/ 1129233 w 1129232"/>
              <a:gd name="connsiteY2" fmla="*/ 97574 h 465504"/>
              <a:gd name="connsiteX3" fmla="*/ 1129233 w 1129232"/>
              <a:gd name="connsiteY3" fmla="*/ 367930 h 465504"/>
              <a:gd name="connsiteX4" fmla="*/ 1031658 w 1129232"/>
              <a:gd name="connsiteY4" fmla="*/ 465504 h 465504"/>
              <a:gd name="connsiteX5" fmla="*/ 97574 w 1129232"/>
              <a:gd name="connsiteY5" fmla="*/ 465504 h 465504"/>
              <a:gd name="connsiteX6" fmla="*/ 0 w 1129232"/>
              <a:gd name="connsiteY6" fmla="*/ 367930 h 465504"/>
              <a:gd name="connsiteX7" fmla="*/ 0 w 1129232"/>
              <a:gd name="connsiteY7" fmla="*/ 97574 h 465504"/>
              <a:gd name="connsiteX8" fmla="*/ 97574 w 1129232"/>
              <a:gd name="connsiteY8" fmla="*/ 0 h 46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232" h="465504">
                <a:moveTo>
                  <a:pt x="97574" y="0"/>
                </a:moveTo>
                <a:lnTo>
                  <a:pt x="1031658" y="0"/>
                </a:lnTo>
                <a:cubicBezTo>
                  <a:pt x="1085505" y="0"/>
                  <a:pt x="1129233" y="43728"/>
                  <a:pt x="1129233" y="97574"/>
                </a:cubicBezTo>
                <a:lnTo>
                  <a:pt x="1129233" y="367930"/>
                </a:lnTo>
                <a:cubicBezTo>
                  <a:pt x="1129233" y="421776"/>
                  <a:pt x="1085505" y="465504"/>
                  <a:pt x="1031658" y="465504"/>
                </a:cubicBezTo>
                <a:lnTo>
                  <a:pt x="97574" y="465504"/>
                </a:lnTo>
                <a:cubicBezTo>
                  <a:pt x="43728" y="465504"/>
                  <a:pt x="0" y="421776"/>
                  <a:pt x="0" y="367930"/>
                </a:cubicBezTo>
                <a:lnTo>
                  <a:pt x="0" y="97574"/>
                </a:lnTo>
                <a:cubicBezTo>
                  <a:pt x="0" y="43728"/>
                  <a:pt x="43728" y="0"/>
                  <a:pt x="97574" y="0"/>
                </a:cubicBezTo>
                <a:close/>
              </a:path>
            </a:pathLst>
          </a:custGeom>
          <a:solidFill>
            <a:srgbClr val="FF8092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0" name="任意多边形: 形状 1129"/>
          <p:cNvSpPr/>
          <p:nvPr>
            <p:custDataLst>
              <p:tags r:id="rId15"/>
            </p:custDataLst>
          </p:nvPr>
        </p:nvSpPr>
        <p:spPr>
          <a:xfrm>
            <a:off x="8028940" y="3070225"/>
            <a:ext cx="448945" cy="184785"/>
          </a:xfrm>
          <a:custGeom>
            <a:avLst/>
            <a:gdLst>
              <a:gd name="connsiteX0" fmla="*/ 1031599 w 1129173"/>
              <a:gd name="connsiteY0" fmla="*/ 0 h 465503"/>
              <a:gd name="connsiteX1" fmla="*/ 1129173 w 1129173"/>
              <a:gd name="connsiteY1" fmla="*/ 97574 h 465503"/>
              <a:gd name="connsiteX2" fmla="*/ 1129173 w 1129173"/>
              <a:gd name="connsiteY2" fmla="*/ 367930 h 465503"/>
              <a:gd name="connsiteX3" fmla="*/ 1031599 w 1129173"/>
              <a:gd name="connsiteY3" fmla="*/ 465504 h 465503"/>
              <a:gd name="connsiteX4" fmla="*/ 97574 w 1129173"/>
              <a:gd name="connsiteY4" fmla="*/ 465504 h 465503"/>
              <a:gd name="connsiteX5" fmla="*/ 0 w 1129173"/>
              <a:gd name="connsiteY5" fmla="*/ 367930 h 465503"/>
              <a:gd name="connsiteX6" fmla="*/ 0 w 1129173"/>
              <a:gd name="connsiteY6" fmla="*/ 97574 h 465503"/>
              <a:gd name="connsiteX7" fmla="*/ 97574 w 1129173"/>
              <a:gd name="connsiteY7" fmla="*/ 0 h 46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173" h="465503">
                <a:moveTo>
                  <a:pt x="1031599" y="0"/>
                </a:moveTo>
                <a:cubicBezTo>
                  <a:pt x="1085488" y="0"/>
                  <a:pt x="1129173" y="43685"/>
                  <a:pt x="1129173" y="97574"/>
                </a:cubicBezTo>
                <a:lnTo>
                  <a:pt x="1129173" y="367930"/>
                </a:lnTo>
                <a:cubicBezTo>
                  <a:pt x="1129173" y="421818"/>
                  <a:pt x="1085488" y="465504"/>
                  <a:pt x="1031599" y="465504"/>
                </a:cubicBezTo>
                <a:lnTo>
                  <a:pt x="97574" y="465504"/>
                </a:lnTo>
                <a:cubicBezTo>
                  <a:pt x="43685" y="465504"/>
                  <a:pt x="0" y="421818"/>
                  <a:pt x="0" y="367930"/>
                </a:cubicBezTo>
                <a:lnTo>
                  <a:pt x="0" y="97574"/>
                </a:lnTo>
                <a:cubicBezTo>
                  <a:pt x="0" y="43685"/>
                  <a:pt x="43685" y="0"/>
                  <a:pt x="97574" y="0"/>
                </a:cubicBezTo>
                <a:close/>
              </a:path>
            </a:pathLst>
          </a:custGeom>
          <a:solidFill>
            <a:srgbClr val="FF8092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1" name="任意多边形: 形状 1130"/>
          <p:cNvSpPr/>
          <p:nvPr>
            <p:custDataLst>
              <p:tags r:id="rId16"/>
            </p:custDataLst>
          </p:nvPr>
        </p:nvSpPr>
        <p:spPr>
          <a:xfrm>
            <a:off x="7682230" y="2073275"/>
            <a:ext cx="149225" cy="172085"/>
          </a:xfrm>
          <a:custGeom>
            <a:avLst/>
            <a:gdLst>
              <a:gd name="connsiteX0" fmla="*/ 0 w 374734"/>
              <a:gd name="connsiteY0" fmla="*/ 18284 h 432840"/>
              <a:gd name="connsiteX1" fmla="*/ 0 w 374734"/>
              <a:gd name="connsiteY1" fmla="*/ 414498 h 432840"/>
              <a:gd name="connsiteX2" fmla="*/ 18343 w 374734"/>
              <a:gd name="connsiteY2" fmla="*/ 432841 h 432840"/>
              <a:gd name="connsiteX3" fmla="*/ 374734 w 374734"/>
              <a:gd name="connsiteY3" fmla="*/ 432841 h 432840"/>
              <a:gd name="connsiteX4" fmla="*/ 374734 w 374734"/>
              <a:gd name="connsiteY4" fmla="*/ 0 h 432840"/>
              <a:gd name="connsiteX5" fmla="*/ 18343 w 374734"/>
              <a:gd name="connsiteY5" fmla="*/ 0 h 432840"/>
              <a:gd name="connsiteX6" fmla="*/ 0 w 374734"/>
              <a:gd name="connsiteY6" fmla="*/ 18343 h 43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734" h="432840">
                <a:moveTo>
                  <a:pt x="0" y="18284"/>
                </a:moveTo>
                <a:lnTo>
                  <a:pt x="0" y="414498"/>
                </a:lnTo>
                <a:cubicBezTo>
                  <a:pt x="0" y="424616"/>
                  <a:pt x="8225" y="432841"/>
                  <a:pt x="18343" y="432841"/>
                </a:cubicBezTo>
                <a:lnTo>
                  <a:pt x="374734" y="432841"/>
                </a:lnTo>
                <a:lnTo>
                  <a:pt x="374734" y="0"/>
                </a:lnTo>
                <a:lnTo>
                  <a:pt x="18343" y="0"/>
                </a:lnTo>
                <a:cubicBezTo>
                  <a:pt x="8225" y="0"/>
                  <a:pt x="0" y="8225"/>
                  <a:pt x="0" y="18343"/>
                </a:cubicBezTo>
                <a:close/>
              </a:path>
            </a:pathLst>
          </a:custGeom>
          <a:solidFill>
            <a:srgbClr val="FF8092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2" name="任意多边形: 形状 1131"/>
          <p:cNvSpPr/>
          <p:nvPr>
            <p:custDataLst>
              <p:tags r:id="rId17"/>
            </p:custDataLst>
          </p:nvPr>
        </p:nvSpPr>
        <p:spPr>
          <a:xfrm>
            <a:off x="6525260" y="1917065"/>
            <a:ext cx="208915" cy="48260"/>
          </a:xfrm>
          <a:custGeom>
            <a:avLst/>
            <a:gdLst>
              <a:gd name="connsiteX0" fmla="*/ 60888 w 526154"/>
              <a:gd name="connsiteY0" fmla="*/ 121775 h 121775"/>
              <a:gd name="connsiteX1" fmla="*/ 465267 w 526154"/>
              <a:gd name="connsiteY1" fmla="*/ 121775 h 121775"/>
              <a:gd name="connsiteX2" fmla="*/ 526155 w 526154"/>
              <a:gd name="connsiteY2" fmla="*/ 60888 h 121775"/>
              <a:gd name="connsiteX3" fmla="*/ 465267 w 526154"/>
              <a:gd name="connsiteY3" fmla="*/ 0 h 121775"/>
              <a:gd name="connsiteX4" fmla="*/ 60888 w 526154"/>
              <a:gd name="connsiteY4" fmla="*/ 0 h 121775"/>
              <a:gd name="connsiteX5" fmla="*/ 0 w 526154"/>
              <a:gd name="connsiteY5" fmla="*/ 60888 h 121775"/>
              <a:gd name="connsiteX6" fmla="*/ 60888 w 526154"/>
              <a:gd name="connsiteY6" fmla="*/ 121775 h 12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154" h="121775">
                <a:moveTo>
                  <a:pt x="60888" y="121775"/>
                </a:moveTo>
                <a:lnTo>
                  <a:pt x="465267" y="121775"/>
                </a:lnTo>
                <a:cubicBezTo>
                  <a:pt x="498877" y="121775"/>
                  <a:pt x="526155" y="94438"/>
                  <a:pt x="526155" y="60888"/>
                </a:cubicBezTo>
                <a:cubicBezTo>
                  <a:pt x="526155" y="27337"/>
                  <a:pt x="498818" y="0"/>
                  <a:pt x="465267" y="0"/>
                </a:cubicBezTo>
                <a:lnTo>
                  <a:pt x="60888" y="0"/>
                </a:lnTo>
                <a:cubicBezTo>
                  <a:pt x="27278" y="0"/>
                  <a:pt x="0" y="27337"/>
                  <a:pt x="0" y="60888"/>
                </a:cubicBezTo>
                <a:cubicBezTo>
                  <a:pt x="0" y="94438"/>
                  <a:pt x="27337" y="121775"/>
                  <a:pt x="60888" y="121775"/>
                </a:cubicBezTo>
                <a:close/>
              </a:path>
            </a:pathLst>
          </a:custGeom>
          <a:solidFill>
            <a:srgbClr val="290D56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3" name="任意多边形: 形状 1132"/>
          <p:cNvSpPr/>
          <p:nvPr>
            <p:custDataLst>
              <p:tags r:id="rId18"/>
            </p:custDataLst>
          </p:nvPr>
        </p:nvSpPr>
        <p:spPr>
          <a:xfrm>
            <a:off x="7980680" y="3021965"/>
            <a:ext cx="546100" cy="281940"/>
          </a:xfrm>
          <a:custGeom>
            <a:avLst/>
            <a:gdLst>
              <a:gd name="connsiteX0" fmla="*/ 0 w 1372901"/>
              <a:gd name="connsiteY0" fmla="*/ 219468 h 709172"/>
              <a:gd name="connsiteX1" fmla="*/ 0 w 1372901"/>
              <a:gd name="connsiteY1" fmla="*/ 489823 h 709172"/>
              <a:gd name="connsiteX2" fmla="*/ 159882 w 1372901"/>
              <a:gd name="connsiteY2" fmla="*/ 700770 h 709172"/>
              <a:gd name="connsiteX3" fmla="*/ 219409 w 1372901"/>
              <a:gd name="connsiteY3" fmla="*/ 709173 h 709172"/>
              <a:gd name="connsiteX4" fmla="*/ 1153493 w 1372901"/>
              <a:gd name="connsiteY4" fmla="*/ 709173 h 709172"/>
              <a:gd name="connsiteX5" fmla="*/ 1372902 w 1372901"/>
              <a:gd name="connsiteY5" fmla="*/ 489764 h 709172"/>
              <a:gd name="connsiteX6" fmla="*/ 1372902 w 1372901"/>
              <a:gd name="connsiteY6" fmla="*/ 219409 h 709172"/>
              <a:gd name="connsiteX7" fmla="*/ 1153493 w 1372901"/>
              <a:gd name="connsiteY7" fmla="*/ 0 h 709172"/>
              <a:gd name="connsiteX8" fmla="*/ 219409 w 1372901"/>
              <a:gd name="connsiteY8" fmla="*/ 0 h 709172"/>
              <a:gd name="connsiteX9" fmla="*/ 159882 w 1372901"/>
              <a:gd name="connsiteY9" fmla="*/ 8402 h 709172"/>
              <a:gd name="connsiteX10" fmla="*/ 0 w 1372901"/>
              <a:gd name="connsiteY10" fmla="*/ 219350 h 709172"/>
              <a:gd name="connsiteX11" fmla="*/ 121835 w 1372901"/>
              <a:gd name="connsiteY11" fmla="*/ 219468 h 709172"/>
              <a:gd name="connsiteX12" fmla="*/ 219409 w 1372901"/>
              <a:gd name="connsiteY12" fmla="*/ 121894 h 709172"/>
              <a:gd name="connsiteX13" fmla="*/ 1153493 w 1372901"/>
              <a:gd name="connsiteY13" fmla="*/ 121894 h 709172"/>
              <a:gd name="connsiteX14" fmla="*/ 1251067 w 1372901"/>
              <a:gd name="connsiteY14" fmla="*/ 219468 h 709172"/>
              <a:gd name="connsiteX15" fmla="*/ 1251067 w 1372901"/>
              <a:gd name="connsiteY15" fmla="*/ 489823 h 709172"/>
              <a:gd name="connsiteX16" fmla="*/ 1153493 w 1372901"/>
              <a:gd name="connsiteY16" fmla="*/ 587398 h 709172"/>
              <a:gd name="connsiteX17" fmla="*/ 219409 w 1372901"/>
              <a:gd name="connsiteY17" fmla="*/ 587398 h 709172"/>
              <a:gd name="connsiteX18" fmla="*/ 121835 w 1372901"/>
              <a:gd name="connsiteY18" fmla="*/ 489823 h 709172"/>
              <a:gd name="connsiteX19" fmla="*/ 121835 w 1372901"/>
              <a:gd name="connsiteY19" fmla="*/ 219468 h 70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72901" h="709172">
                <a:moveTo>
                  <a:pt x="0" y="219468"/>
                </a:moveTo>
                <a:lnTo>
                  <a:pt x="0" y="489823"/>
                </a:lnTo>
                <a:cubicBezTo>
                  <a:pt x="0" y="590179"/>
                  <a:pt x="67752" y="674794"/>
                  <a:pt x="159882" y="700770"/>
                </a:cubicBezTo>
                <a:cubicBezTo>
                  <a:pt x="178817" y="706155"/>
                  <a:pt x="198758" y="709173"/>
                  <a:pt x="219409" y="709173"/>
                </a:cubicBezTo>
                <a:lnTo>
                  <a:pt x="1153493" y="709173"/>
                </a:lnTo>
                <a:cubicBezTo>
                  <a:pt x="1274441" y="709173"/>
                  <a:pt x="1372902" y="610770"/>
                  <a:pt x="1372902" y="489764"/>
                </a:cubicBezTo>
                <a:lnTo>
                  <a:pt x="1372902" y="219409"/>
                </a:lnTo>
                <a:cubicBezTo>
                  <a:pt x="1372902" y="98462"/>
                  <a:pt x="1274499" y="0"/>
                  <a:pt x="1153493" y="0"/>
                </a:cubicBezTo>
                <a:lnTo>
                  <a:pt x="219409" y="0"/>
                </a:lnTo>
                <a:cubicBezTo>
                  <a:pt x="198758" y="0"/>
                  <a:pt x="178876" y="3077"/>
                  <a:pt x="159882" y="8402"/>
                </a:cubicBezTo>
                <a:cubicBezTo>
                  <a:pt x="67752" y="34438"/>
                  <a:pt x="0" y="119053"/>
                  <a:pt x="0" y="219350"/>
                </a:cubicBezTo>
                <a:close/>
                <a:moveTo>
                  <a:pt x="121835" y="219468"/>
                </a:moveTo>
                <a:cubicBezTo>
                  <a:pt x="121835" y="165681"/>
                  <a:pt x="165622" y="121894"/>
                  <a:pt x="219409" y="121894"/>
                </a:cubicBezTo>
                <a:lnTo>
                  <a:pt x="1153493" y="121894"/>
                </a:lnTo>
                <a:cubicBezTo>
                  <a:pt x="1207280" y="121894"/>
                  <a:pt x="1251067" y="165681"/>
                  <a:pt x="1251067" y="219468"/>
                </a:cubicBezTo>
                <a:lnTo>
                  <a:pt x="1251067" y="489823"/>
                </a:lnTo>
                <a:cubicBezTo>
                  <a:pt x="1251067" y="543610"/>
                  <a:pt x="1207280" y="587398"/>
                  <a:pt x="1153493" y="587398"/>
                </a:cubicBezTo>
                <a:lnTo>
                  <a:pt x="219409" y="587398"/>
                </a:lnTo>
                <a:cubicBezTo>
                  <a:pt x="165622" y="587398"/>
                  <a:pt x="121835" y="543610"/>
                  <a:pt x="121835" y="489823"/>
                </a:cubicBezTo>
                <a:lnTo>
                  <a:pt x="121835" y="219468"/>
                </a:lnTo>
                <a:close/>
              </a:path>
            </a:pathLst>
          </a:custGeom>
          <a:solidFill>
            <a:srgbClr val="290D56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4" name="任意多边形: 形状 1133"/>
          <p:cNvSpPr/>
          <p:nvPr>
            <p:custDataLst>
              <p:tags r:id="rId19"/>
            </p:custDataLst>
          </p:nvPr>
        </p:nvSpPr>
        <p:spPr>
          <a:xfrm>
            <a:off x="7980680" y="3788410"/>
            <a:ext cx="658495" cy="281940"/>
          </a:xfrm>
          <a:custGeom>
            <a:avLst/>
            <a:gdLst>
              <a:gd name="connsiteX0" fmla="*/ 159882 w 1656452"/>
              <a:gd name="connsiteY0" fmla="*/ 8402 h 709054"/>
              <a:gd name="connsiteX1" fmla="*/ 0 w 1656452"/>
              <a:gd name="connsiteY1" fmla="*/ 219350 h 709054"/>
              <a:gd name="connsiteX2" fmla="*/ 0 w 1656452"/>
              <a:gd name="connsiteY2" fmla="*/ 489705 h 709054"/>
              <a:gd name="connsiteX3" fmla="*/ 159882 w 1656452"/>
              <a:gd name="connsiteY3" fmla="*/ 700652 h 709054"/>
              <a:gd name="connsiteX4" fmla="*/ 219409 w 1656452"/>
              <a:gd name="connsiteY4" fmla="*/ 709054 h 709054"/>
              <a:gd name="connsiteX5" fmla="*/ 1595565 w 1656452"/>
              <a:gd name="connsiteY5" fmla="*/ 709054 h 709054"/>
              <a:gd name="connsiteX6" fmla="*/ 1656453 w 1656452"/>
              <a:gd name="connsiteY6" fmla="*/ 648167 h 709054"/>
              <a:gd name="connsiteX7" fmla="*/ 1595565 w 1656452"/>
              <a:gd name="connsiteY7" fmla="*/ 587279 h 709054"/>
              <a:gd name="connsiteX8" fmla="*/ 219409 w 1656452"/>
              <a:gd name="connsiteY8" fmla="*/ 587279 h 709054"/>
              <a:gd name="connsiteX9" fmla="*/ 159882 w 1656452"/>
              <a:gd name="connsiteY9" fmla="*/ 566865 h 709054"/>
              <a:gd name="connsiteX10" fmla="*/ 121835 w 1656452"/>
              <a:gd name="connsiteY10" fmla="*/ 489705 h 709054"/>
              <a:gd name="connsiteX11" fmla="*/ 121835 w 1656452"/>
              <a:gd name="connsiteY11" fmla="*/ 219350 h 709054"/>
              <a:gd name="connsiteX12" fmla="*/ 159882 w 1656452"/>
              <a:gd name="connsiteY12" fmla="*/ 142190 h 709054"/>
              <a:gd name="connsiteX13" fmla="*/ 219409 w 1656452"/>
              <a:gd name="connsiteY13" fmla="*/ 121775 h 709054"/>
              <a:gd name="connsiteX14" fmla="*/ 1595565 w 1656452"/>
              <a:gd name="connsiteY14" fmla="*/ 121775 h 709054"/>
              <a:gd name="connsiteX15" fmla="*/ 1656453 w 1656452"/>
              <a:gd name="connsiteY15" fmla="*/ 60888 h 709054"/>
              <a:gd name="connsiteX16" fmla="*/ 1595565 w 1656452"/>
              <a:gd name="connsiteY16" fmla="*/ 0 h 709054"/>
              <a:gd name="connsiteX17" fmla="*/ 219409 w 1656452"/>
              <a:gd name="connsiteY17" fmla="*/ 0 h 709054"/>
              <a:gd name="connsiteX18" fmla="*/ 159882 w 1656452"/>
              <a:gd name="connsiteY18" fmla="*/ 8402 h 70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56452" h="709054">
                <a:moveTo>
                  <a:pt x="159882" y="8402"/>
                </a:moveTo>
                <a:cubicBezTo>
                  <a:pt x="67752" y="34438"/>
                  <a:pt x="0" y="119053"/>
                  <a:pt x="0" y="219350"/>
                </a:cubicBezTo>
                <a:lnTo>
                  <a:pt x="0" y="489705"/>
                </a:lnTo>
                <a:cubicBezTo>
                  <a:pt x="0" y="590060"/>
                  <a:pt x="67752" y="674676"/>
                  <a:pt x="159882" y="700652"/>
                </a:cubicBezTo>
                <a:cubicBezTo>
                  <a:pt x="178817" y="706036"/>
                  <a:pt x="198758" y="709054"/>
                  <a:pt x="219409" y="709054"/>
                </a:cubicBezTo>
                <a:lnTo>
                  <a:pt x="1595565" y="709054"/>
                </a:lnTo>
                <a:cubicBezTo>
                  <a:pt x="1629175" y="709054"/>
                  <a:pt x="1656453" y="681717"/>
                  <a:pt x="1656453" y="648167"/>
                </a:cubicBezTo>
                <a:cubicBezTo>
                  <a:pt x="1656453" y="614616"/>
                  <a:pt x="1629115" y="587279"/>
                  <a:pt x="1595565" y="587279"/>
                </a:cubicBezTo>
                <a:lnTo>
                  <a:pt x="219409" y="587279"/>
                </a:lnTo>
                <a:cubicBezTo>
                  <a:pt x="196982" y="587279"/>
                  <a:pt x="176391" y="579587"/>
                  <a:pt x="159882" y="566865"/>
                </a:cubicBezTo>
                <a:cubicBezTo>
                  <a:pt x="136805" y="548995"/>
                  <a:pt x="121835" y="521125"/>
                  <a:pt x="121835" y="489705"/>
                </a:cubicBezTo>
                <a:lnTo>
                  <a:pt x="121835" y="219350"/>
                </a:lnTo>
                <a:cubicBezTo>
                  <a:pt x="121835" y="187989"/>
                  <a:pt x="136805" y="160059"/>
                  <a:pt x="159882" y="142190"/>
                </a:cubicBezTo>
                <a:cubicBezTo>
                  <a:pt x="176391" y="129468"/>
                  <a:pt x="196982" y="121775"/>
                  <a:pt x="219409" y="121775"/>
                </a:cubicBezTo>
                <a:lnTo>
                  <a:pt x="1595565" y="121775"/>
                </a:lnTo>
                <a:cubicBezTo>
                  <a:pt x="1629175" y="121775"/>
                  <a:pt x="1656453" y="94438"/>
                  <a:pt x="1656453" y="60888"/>
                </a:cubicBezTo>
                <a:cubicBezTo>
                  <a:pt x="1656453" y="27337"/>
                  <a:pt x="1629115" y="0"/>
                  <a:pt x="1595565" y="0"/>
                </a:cubicBezTo>
                <a:lnTo>
                  <a:pt x="219409" y="0"/>
                </a:lnTo>
                <a:cubicBezTo>
                  <a:pt x="198758" y="0"/>
                  <a:pt x="178876" y="3077"/>
                  <a:pt x="159882" y="8402"/>
                </a:cubicBezTo>
                <a:close/>
              </a:path>
            </a:pathLst>
          </a:custGeom>
          <a:solidFill>
            <a:srgbClr val="290D56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5" name="任意多边形: 形状 1134"/>
          <p:cNvSpPr/>
          <p:nvPr>
            <p:custDataLst>
              <p:tags r:id="rId20"/>
            </p:custDataLst>
          </p:nvPr>
        </p:nvSpPr>
        <p:spPr>
          <a:xfrm>
            <a:off x="6262370" y="2906395"/>
            <a:ext cx="48260" cy="223520"/>
          </a:xfrm>
          <a:custGeom>
            <a:avLst/>
            <a:gdLst>
              <a:gd name="connsiteX0" fmla="*/ 60888 w 121775"/>
              <a:gd name="connsiteY0" fmla="*/ 0 h 562722"/>
              <a:gd name="connsiteX1" fmla="*/ 0 w 121775"/>
              <a:gd name="connsiteY1" fmla="*/ 60888 h 562722"/>
              <a:gd name="connsiteX2" fmla="*/ 0 w 121775"/>
              <a:gd name="connsiteY2" fmla="*/ 501835 h 562722"/>
              <a:gd name="connsiteX3" fmla="*/ 60888 w 121775"/>
              <a:gd name="connsiteY3" fmla="*/ 562723 h 562722"/>
              <a:gd name="connsiteX4" fmla="*/ 121775 w 121775"/>
              <a:gd name="connsiteY4" fmla="*/ 501835 h 562722"/>
              <a:gd name="connsiteX5" fmla="*/ 121775 w 121775"/>
              <a:gd name="connsiteY5" fmla="*/ 60888 h 562722"/>
              <a:gd name="connsiteX6" fmla="*/ 60888 w 121775"/>
              <a:gd name="connsiteY6" fmla="*/ 0 h 56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75" h="562722">
                <a:moveTo>
                  <a:pt x="60888" y="0"/>
                </a:moveTo>
                <a:cubicBezTo>
                  <a:pt x="27278" y="0"/>
                  <a:pt x="0" y="27337"/>
                  <a:pt x="0" y="60888"/>
                </a:cubicBezTo>
                <a:lnTo>
                  <a:pt x="0" y="501835"/>
                </a:lnTo>
                <a:cubicBezTo>
                  <a:pt x="0" y="535445"/>
                  <a:pt x="27337" y="562723"/>
                  <a:pt x="60888" y="562723"/>
                </a:cubicBezTo>
                <a:cubicBezTo>
                  <a:pt x="94438" y="562723"/>
                  <a:pt x="121775" y="535385"/>
                  <a:pt x="121775" y="501835"/>
                </a:cubicBezTo>
                <a:lnTo>
                  <a:pt x="121775" y="60888"/>
                </a:lnTo>
                <a:cubicBezTo>
                  <a:pt x="121775" y="27278"/>
                  <a:pt x="94438" y="0"/>
                  <a:pt x="60888" y="0"/>
                </a:cubicBezTo>
                <a:close/>
              </a:path>
            </a:pathLst>
          </a:custGeom>
          <a:solidFill>
            <a:srgbClr val="290D56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6" name="任意多边形: 形状 1135"/>
          <p:cNvSpPr/>
          <p:nvPr>
            <p:custDataLst>
              <p:tags r:id="rId21"/>
            </p:custDataLst>
          </p:nvPr>
        </p:nvSpPr>
        <p:spPr>
          <a:xfrm>
            <a:off x="7980680" y="2400935"/>
            <a:ext cx="278765" cy="48260"/>
          </a:xfrm>
          <a:custGeom>
            <a:avLst/>
            <a:gdLst>
              <a:gd name="connsiteX0" fmla="*/ 0 w 701243"/>
              <a:gd name="connsiteY0" fmla="*/ 60888 h 121775"/>
              <a:gd name="connsiteX1" fmla="*/ 60888 w 701243"/>
              <a:gd name="connsiteY1" fmla="*/ 121775 h 121775"/>
              <a:gd name="connsiteX2" fmla="*/ 640356 w 701243"/>
              <a:gd name="connsiteY2" fmla="*/ 121775 h 121775"/>
              <a:gd name="connsiteX3" fmla="*/ 701244 w 701243"/>
              <a:gd name="connsiteY3" fmla="*/ 60888 h 121775"/>
              <a:gd name="connsiteX4" fmla="*/ 640356 w 701243"/>
              <a:gd name="connsiteY4" fmla="*/ 0 h 121775"/>
              <a:gd name="connsiteX5" fmla="*/ 60888 w 701243"/>
              <a:gd name="connsiteY5" fmla="*/ 0 h 121775"/>
              <a:gd name="connsiteX6" fmla="*/ 0 w 701243"/>
              <a:gd name="connsiteY6" fmla="*/ 60888 h 12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243" h="121775">
                <a:moveTo>
                  <a:pt x="0" y="60888"/>
                </a:moveTo>
                <a:cubicBezTo>
                  <a:pt x="0" y="94497"/>
                  <a:pt x="27337" y="121775"/>
                  <a:pt x="60888" y="121775"/>
                </a:cubicBezTo>
                <a:lnTo>
                  <a:pt x="640356" y="121775"/>
                </a:lnTo>
                <a:cubicBezTo>
                  <a:pt x="673966" y="121775"/>
                  <a:pt x="701244" y="94438"/>
                  <a:pt x="701244" y="60888"/>
                </a:cubicBezTo>
                <a:cubicBezTo>
                  <a:pt x="701244" y="27337"/>
                  <a:pt x="673907" y="0"/>
                  <a:pt x="640356" y="0"/>
                </a:cubicBezTo>
                <a:lnTo>
                  <a:pt x="60888" y="0"/>
                </a:lnTo>
                <a:cubicBezTo>
                  <a:pt x="27278" y="0"/>
                  <a:pt x="0" y="27337"/>
                  <a:pt x="0" y="60888"/>
                </a:cubicBezTo>
                <a:close/>
              </a:path>
            </a:pathLst>
          </a:custGeom>
          <a:solidFill>
            <a:srgbClr val="290D56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7" name="任意多边形: 形状 1136"/>
          <p:cNvSpPr/>
          <p:nvPr>
            <p:custDataLst>
              <p:tags r:id="rId22"/>
            </p:custDataLst>
          </p:nvPr>
        </p:nvSpPr>
        <p:spPr>
          <a:xfrm>
            <a:off x="6450330" y="2906395"/>
            <a:ext cx="48260" cy="223520"/>
          </a:xfrm>
          <a:custGeom>
            <a:avLst/>
            <a:gdLst>
              <a:gd name="connsiteX0" fmla="*/ 60888 w 121775"/>
              <a:gd name="connsiteY0" fmla="*/ 0 h 562722"/>
              <a:gd name="connsiteX1" fmla="*/ 0 w 121775"/>
              <a:gd name="connsiteY1" fmla="*/ 60888 h 562722"/>
              <a:gd name="connsiteX2" fmla="*/ 0 w 121775"/>
              <a:gd name="connsiteY2" fmla="*/ 501835 h 562722"/>
              <a:gd name="connsiteX3" fmla="*/ 60888 w 121775"/>
              <a:gd name="connsiteY3" fmla="*/ 562723 h 562722"/>
              <a:gd name="connsiteX4" fmla="*/ 121775 w 121775"/>
              <a:gd name="connsiteY4" fmla="*/ 501835 h 562722"/>
              <a:gd name="connsiteX5" fmla="*/ 121775 w 121775"/>
              <a:gd name="connsiteY5" fmla="*/ 60888 h 562722"/>
              <a:gd name="connsiteX6" fmla="*/ 60888 w 121775"/>
              <a:gd name="connsiteY6" fmla="*/ 0 h 56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75" h="562722">
                <a:moveTo>
                  <a:pt x="60888" y="0"/>
                </a:moveTo>
                <a:cubicBezTo>
                  <a:pt x="27278" y="0"/>
                  <a:pt x="0" y="27337"/>
                  <a:pt x="0" y="60888"/>
                </a:cubicBezTo>
                <a:lnTo>
                  <a:pt x="0" y="501835"/>
                </a:lnTo>
                <a:cubicBezTo>
                  <a:pt x="0" y="535445"/>
                  <a:pt x="27337" y="562723"/>
                  <a:pt x="60888" y="562723"/>
                </a:cubicBezTo>
                <a:cubicBezTo>
                  <a:pt x="94438" y="562723"/>
                  <a:pt x="121775" y="535385"/>
                  <a:pt x="121775" y="501835"/>
                </a:cubicBezTo>
                <a:lnTo>
                  <a:pt x="121775" y="60888"/>
                </a:lnTo>
                <a:cubicBezTo>
                  <a:pt x="121775" y="27278"/>
                  <a:pt x="94438" y="0"/>
                  <a:pt x="60888" y="0"/>
                </a:cubicBezTo>
                <a:close/>
              </a:path>
            </a:pathLst>
          </a:custGeom>
          <a:solidFill>
            <a:srgbClr val="290D56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8" name="任意多边形: 形状 1137"/>
          <p:cNvSpPr/>
          <p:nvPr>
            <p:custDataLst>
              <p:tags r:id="rId23"/>
            </p:custDataLst>
          </p:nvPr>
        </p:nvSpPr>
        <p:spPr>
          <a:xfrm>
            <a:off x="7980680" y="1738630"/>
            <a:ext cx="658495" cy="48260"/>
          </a:xfrm>
          <a:custGeom>
            <a:avLst/>
            <a:gdLst>
              <a:gd name="connsiteX0" fmla="*/ 0 w 1656452"/>
              <a:gd name="connsiteY0" fmla="*/ 60888 h 121775"/>
              <a:gd name="connsiteX1" fmla="*/ 60888 w 1656452"/>
              <a:gd name="connsiteY1" fmla="*/ 121775 h 121775"/>
              <a:gd name="connsiteX2" fmla="*/ 1595565 w 1656452"/>
              <a:gd name="connsiteY2" fmla="*/ 121775 h 121775"/>
              <a:gd name="connsiteX3" fmla="*/ 1656453 w 1656452"/>
              <a:gd name="connsiteY3" fmla="*/ 60888 h 121775"/>
              <a:gd name="connsiteX4" fmla="*/ 1595565 w 1656452"/>
              <a:gd name="connsiteY4" fmla="*/ 0 h 121775"/>
              <a:gd name="connsiteX5" fmla="*/ 60888 w 1656452"/>
              <a:gd name="connsiteY5" fmla="*/ 0 h 121775"/>
              <a:gd name="connsiteX6" fmla="*/ 0 w 1656452"/>
              <a:gd name="connsiteY6" fmla="*/ 60888 h 12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6452" h="121775">
                <a:moveTo>
                  <a:pt x="0" y="60888"/>
                </a:moveTo>
                <a:cubicBezTo>
                  <a:pt x="0" y="94497"/>
                  <a:pt x="27337" y="121775"/>
                  <a:pt x="60888" y="121775"/>
                </a:cubicBezTo>
                <a:lnTo>
                  <a:pt x="1595565" y="121775"/>
                </a:lnTo>
                <a:cubicBezTo>
                  <a:pt x="1629175" y="121775"/>
                  <a:pt x="1656453" y="94438"/>
                  <a:pt x="1656453" y="60888"/>
                </a:cubicBezTo>
                <a:cubicBezTo>
                  <a:pt x="1656453" y="27337"/>
                  <a:pt x="1629115" y="0"/>
                  <a:pt x="1595565" y="0"/>
                </a:cubicBezTo>
                <a:lnTo>
                  <a:pt x="60888" y="0"/>
                </a:lnTo>
                <a:cubicBezTo>
                  <a:pt x="27278" y="0"/>
                  <a:pt x="0" y="27337"/>
                  <a:pt x="0" y="60888"/>
                </a:cubicBezTo>
                <a:close/>
              </a:path>
            </a:pathLst>
          </a:custGeom>
          <a:solidFill>
            <a:srgbClr val="290D56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9" name="任意多边形: 形状 1138"/>
          <p:cNvSpPr/>
          <p:nvPr>
            <p:custDataLst>
              <p:tags r:id="rId24"/>
            </p:custDataLst>
          </p:nvPr>
        </p:nvSpPr>
        <p:spPr>
          <a:xfrm>
            <a:off x="6915150" y="1917065"/>
            <a:ext cx="208915" cy="48260"/>
          </a:xfrm>
          <a:custGeom>
            <a:avLst/>
            <a:gdLst>
              <a:gd name="connsiteX0" fmla="*/ 60888 w 526154"/>
              <a:gd name="connsiteY0" fmla="*/ 121775 h 121775"/>
              <a:gd name="connsiteX1" fmla="*/ 465267 w 526154"/>
              <a:gd name="connsiteY1" fmla="*/ 121775 h 121775"/>
              <a:gd name="connsiteX2" fmla="*/ 526155 w 526154"/>
              <a:gd name="connsiteY2" fmla="*/ 60888 h 121775"/>
              <a:gd name="connsiteX3" fmla="*/ 465267 w 526154"/>
              <a:gd name="connsiteY3" fmla="*/ 0 h 121775"/>
              <a:gd name="connsiteX4" fmla="*/ 60888 w 526154"/>
              <a:gd name="connsiteY4" fmla="*/ 0 h 121775"/>
              <a:gd name="connsiteX5" fmla="*/ 0 w 526154"/>
              <a:gd name="connsiteY5" fmla="*/ 60888 h 121775"/>
              <a:gd name="connsiteX6" fmla="*/ 60888 w 526154"/>
              <a:gd name="connsiteY6" fmla="*/ 121775 h 12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154" h="121775">
                <a:moveTo>
                  <a:pt x="60888" y="121775"/>
                </a:moveTo>
                <a:lnTo>
                  <a:pt x="465267" y="121775"/>
                </a:lnTo>
                <a:cubicBezTo>
                  <a:pt x="498877" y="121775"/>
                  <a:pt x="526155" y="94438"/>
                  <a:pt x="526155" y="60888"/>
                </a:cubicBezTo>
                <a:cubicBezTo>
                  <a:pt x="526155" y="27337"/>
                  <a:pt x="498817" y="0"/>
                  <a:pt x="465267" y="0"/>
                </a:cubicBezTo>
                <a:lnTo>
                  <a:pt x="60888" y="0"/>
                </a:lnTo>
                <a:cubicBezTo>
                  <a:pt x="27278" y="0"/>
                  <a:pt x="0" y="27337"/>
                  <a:pt x="0" y="60888"/>
                </a:cubicBezTo>
                <a:cubicBezTo>
                  <a:pt x="0" y="94438"/>
                  <a:pt x="27337" y="121775"/>
                  <a:pt x="60888" y="121775"/>
                </a:cubicBezTo>
                <a:close/>
              </a:path>
            </a:pathLst>
          </a:custGeom>
          <a:solidFill>
            <a:srgbClr val="290D56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0" name="任意多边形: 形状 1139"/>
          <p:cNvSpPr/>
          <p:nvPr>
            <p:custDataLst>
              <p:tags r:id="rId25"/>
            </p:custDataLst>
          </p:nvPr>
        </p:nvSpPr>
        <p:spPr>
          <a:xfrm>
            <a:off x="6234430" y="2380615"/>
            <a:ext cx="803275" cy="257810"/>
          </a:xfrm>
          <a:custGeom>
            <a:avLst/>
            <a:gdLst>
              <a:gd name="connsiteX0" fmla="*/ 1575861 w 2020831"/>
              <a:gd name="connsiteY0" fmla="*/ 539562 h 648970"/>
              <a:gd name="connsiteX1" fmla="*/ 1552311 w 2020831"/>
              <a:gd name="connsiteY1" fmla="*/ 579798 h 648970"/>
              <a:gd name="connsiteX2" fmla="*/ 1564145 w 2020831"/>
              <a:gd name="connsiteY2" fmla="*/ 624887 h 648970"/>
              <a:gd name="connsiteX3" fmla="*/ 1612725 w 2020831"/>
              <a:gd name="connsiteY3" fmla="*/ 648970 h 648970"/>
              <a:gd name="connsiteX4" fmla="*/ 1649470 w 2020831"/>
              <a:gd name="connsiteY4" fmla="*/ 636603 h 648970"/>
              <a:gd name="connsiteX5" fmla="*/ 1996868 w 2020831"/>
              <a:gd name="connsiteY5" fmla="*/ 373052 h 648970"/>
              <a:gd name="connsiteX6" fmla="*/ 2002785 w 2020831"/>
              <a:gd name="connsiteY6" fmla="*/ 367845 h 648970"/>
              <a:gd name="connsiteX7" fmla="*/ 2003317 w 2020831"/>
              <a:gd name="connsiteY7" fmla="*/ 367253 h 648970"/>
              <a:gd name="connsiteX8" fmla="*/ 2003672 w 2020831"/>
              <a:gd name="connsiteY8" fmla="*/ 366839 h 648970"/>
              <a:gd name="connsiteX9" fmla="*/ 2009885 w 2020831"/>
              <a:gd name="connsiteY9" fmla="*/ 359265 h 648970"/>
              <a:gd name="connsiteX10" fmla="*/ 2010181 w 2020831"/>
              <a:gd name="connsiteY10" fmla="*/ 358851 h 648970"/>
              <a:gd name="connsiteX11" fmla="*/ 2010654 w 2020831"/>
              <a:gd name="connsiteY11" fmla="*/ 358200 h 648970"/>
              <a:gd name="connsiteX12" fmla="*/ 2015507 w 2020831"/>
              <a:gd name="connsiteY12" fmla="*/ 349265 h 648970"/>
              <a:gd name="connsiteX13" fmla="*/ 2016394 w 2020831"/>
              <a:gd name="connsiteY13" fmla="*/ 347194 h 648970"/>
              <a:gd name="connsiteX14" fmla="*/ 2019412 w 2020831"/>
              <a:gd name="connsiteY14" fmla="*/ 337372 h 648970"/>
              <a:gd name="connsiteX15" fmla="*/ 2019589 w 2020831"/>
              <a:gd name="connsiteY15" fmla="*/ 336307 h 648970"/>
              <a:gd name="connsiteX16" fmla="*/ 2019708 w 2020831"/>
              <a:gd name="connsiteY16" fmla="*/ 335656 h 648970"/>
              <a:gd name="connsiteX17" fmla="*/ 2020832 w 2020831"/>
              <a:gd name="connsiteY17" fmla="*/ 324472 h 648970"/>
              <a:gd name="connsiteX18" fmla="*/ 2019708 w 2020831"/>
              <a:gd name="connsiteY18" fmla="*/ 313289 h 648970"/>
              <a:gd name="connsiteX19" fmla="*/ 2019589 w 2020831"/>
              <a:gd name="connsiteY19" fmla="*/ 312638 h 648970"/>
              <a:gd name="connsiteX20" fmla="*/ 2019412 w 2020831"/>
              <a:gd name="connsiteY20" fmla="*/ 311573 h 648970"/>
              <a:gd name="connsiteX21" fmla="*/ 2016394 w 2020831"/>
              <a:gd name="connsiteY21" fmla="*/ 301751 h 648970"/>
              <a:gd name="connsiteX22" fmla="*/ 2015507 w 2020831"/>
              <a:gd name="connsiteY22" fmla="*/ 299680 h 648970"/>
              <a:gd name="connsiteX23" fmla="*/ 2010654 w 2020831"/>
              <a:gd name="connsiteY23" fmla="*/ 290745 h 648970"/>
              <a:gd name="connsiteX24" fmla="*/ 2010181 w 2020831"/>
              <a:gd name="connsiteY24" fmla="*/ 290094 h 648970"/>
              <a:gd name="connsiteX25" fmla="*/ 2009885 w 2020831"/>
              <a:gd name="connsiteY25" fmla="*/ 289679 h 648970"/>
              <a:gd name="connsiteX26" fmla="*/ 2003672 w 2020831"/>
              <a:gd name="connsiteY26" fmla="*/ 282106 h 648970"/>
              <a:gd name="connsiteX27" fmla="*/ 2003317 w 2020831"/>
              <a:gd name="connsiteY27" fmla="*/ 281750 h 648970"/>
              <a:gd name="connsiteX28" fmla="*/ 2002725 w 2020831"/>
              <a:gd name="connsiteY28" fmla="*/ 281159 h 648970"/>
              <a:gd name="connsiteX29" fmla="*/ 1996808 w 2020831"/>
              <a:gd name="connsiteY29" fmla="*/ 275952 h 648970"/>
              <a:gd name="connsiteX30" fmla="*/ 1649411 w 2020831"/>
              <a:gd name="connsiteY30" fmla="*/ 12401 h 648970"/>
              <a:gd name="connsiteX31" fmla="*/ 1604322 w 2020831"/>
              <a:gd name="connsiteY31" fmla="*/ 566 h 648970"/>
              <a:gd name="connsiteX32" fmla="*/ 1564086 w 2020831"/>
              <a:gd name="connsiteY32" fmla="*/ 24117 h 648970"/>
              <a:gd name="connsiteX33" fmla="*/ 1575802 w 2020831"/>
              <a:gd name="connsiteY33" fmla="*/ 109443 h 648970"/>
              <a:gd name="connsiteX34" fmla="*/ 1778997 w 2020831"/>
              <a:gd name="connsiteY34" fmla="*/ 263585 h 648970"/>
              <a:gd name="connsiteX35" fmla="*/ 60888 w 2020831"/>
              <a:gd name="connsiteY35" fmla="*/ 263585 h 648970"/>
              <a:gd name="connsiteX36" fmla="*/ 0 w 2020831"/>
              <a:gd name="connsiteY36" fmla="*/ 324472 h 648970"/>
              <a:gd name="connsiteX37" fmla="*/ 60888 w 2020831"/>
              <a:gd name="connsiteY37" fmla="*/ 385360 h 648970"/>
              <a:gd name="connsiteX38" fmla="*/ 1778997 w 2020831"/>
              <a:gd name="connsiteY38" fmla="*/ 385360 h 648970"/>
              <a:gd name="connsiteX39" fmla="*/ 1575802 w 2020831"/>
              <a:gd name="connsiteY39" fmla="*/ 539502 h 64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20831" h="648970">
                <a:moveTo>
                  <a:pt x="1575861" y="539562"/>
                </a:moveTo>
                <a:cubicBezTo>
                  <a:pt x="1562902" y="549384"/>
                  <a:pt x="1554559" y="563704"/>
                  <a:pt x="1552311" y="579798"/>
                </a:cubicBezTo>
                <a:cubicBezTo>
                  <a:pt x="1550121" y="595893"/>
                  <a:pt x="1554263" y="611929"/>
                  <a:pt x="1564145" y="624887"/>
                </a:cubicBezTo>
                <a:cubicBezTo>
                  <a:pt x="1575742" y="640213"/>
                  <a:pt x="1593494" y="648970"/>
                  <a:pt x="1612725" y="648970"/>
                </a:cubicBezTo>
                <a:cubicBezTo>
                  <a:pt x="1626098" y="648970"/>
                  <a:pt x="1638819" y="644710"/>
                  <a:pt x="1649470" y="636603"/>
                </a:cubicBezTo>
                <a:lnTo>
                  <a:pt x="1996868" y="373052"/>
                </a:lnTo>
                <a:cubicBezTo>
                  <a:pt x="1998820" y="371573"/>
                  <a:pt x="2000773" y="369857"/>
                  <a:pt x="2002785" y="367845"/>
                </a:cubicBezTo>
                <a:cubicBezTo>
                  <a:pt x="2002962" y="367668"/>
                  <a:pt x="2003140" y="367490"/>
                  <a:pt x="2003317" y="367253"/>
                </a:cubicBezTo>
                <a:lnTo>
                  <a:pt x="2003672" y="366839"/>
                </a:lnTo>
                <a:cubicBezTo>
                  <a:pt x="2005921" y="364472"/>
                  <a:pt x="2008051" y="361928"/>
                  <a:pt x="2009885" y="359265"/>
                </a:cubicBezTo>
                <a:lnTo>
                  <a:pt x="2010181" y="358851"/>
                </a:lnTo>
                <a:cubicBezTo>
                  <a:pt x="2010181" y="358851"/>
                  <a:pt x="2010477" y="358437"/>
                  <a:pt x="2010654" y="358200"/>
                </a:cubicBezTo>
                <a:cubicBezTo>
                  <a:pt x="2012430" y="355538"/>
                  <a:pt x="2014027" y="352579"/>
                  <a:pt x="2015507" y="349265"/>
                </a:cubicBezTo>
                <a:cubicBezTo>
                  <a:pt x="2015802" y="348555"/>
                  <a:pt x="2016098" y="347904"/>
                  <a:pt x="2016394" y="347194"/>
                </a:cubicBezTo>
                <a:cubicBezTo>
                  <a:pt x="2017696" y="343940"/>
                  <a:pt x="2018702" y="340626"/>
                  <a:pt x="2019412" y="337372"/>
                </a:cubicBezTo>
                <a:cubicBezTo>
                  <a:pt x="2019471" y="337017"/>
                  <a:pt x="2019530" y="336662"/>
                  <a:pt x="2019589" y="336307"/>
                </a:cubicBezTo>
                <a:lnTo>
                  <a:pt x="2019708" y="335656"/>
                </a:lnTo>
                <a:cubicBezTo>
                  <a:pt x="2020477" y="331573"/>
                  <a:pt x="2020832" y="327904"/>
                  <a:pt x="2020832" y="324472"/>
                </a:cubicBezTo>
                <a:cubicBezTo>
                  <a:pt x="2020832" y="321040"/>
                  <a:pt x="2020477" y="317372"/>
                  <a:pt x="2019708" y="313289"/>
                </a:cubicBezTo>
                <a:lnTo>
                  <a:pt x="2019589" y="312638"/>
                </a:lnTo>
                <a:cubicBezTo>
                  <a:pt x="2019589" y="312283"/>
                  <a:pt x="2019471" y="311928"/>
                  <a:pt x="2019412" y="311573"/>
                </a:cubicBezTo>
                <a:cubicBezTo>
                  <a:pt x="2018702" y="308319"/>
                  <a:pt x="2017696" y="305064"/>
                  <a:pt x="2016394" y="301751"/>
                </a:cubicBezTo>
                <a:cubicBezTo>
                  <a:pt x="2016098" y="301040"/>
                  <a:pt x="2015802" y="300390"/>
                  <a:pt x="2015507" y="299680"/>
                </a:cubicBezTo>
                <a:cubicBezTo>
                  <a:pt x="2014027" y="296366"/>
                  <a:pt x="2012430" y="293407"/>
                  <a:pt x="2010654" y="290745"/>
                </a:cubicBezTo>
                <a:cubicBezTo>
                  <a:pt x="2010477" y="290508"/>
                  <a:pt x="2010359" y="290330"/>
                  <a:pt x="2010181" y="290094"/>
                </a:cubicBezTo>
                <a:lnTo>
                  <a:pt x="2009885" y="289679"/>
                </a:lnTo>
                <a:cubicBezTo>
                  <a:pt x="2007992" y="287017"/>
                  <a:pt x="2005921" y="284472"/>
                  <a:pt x="2003672" y="282106"/>
                </a:cubicBezTo>
                <a:lnTo>
                  <a:pt x="2003317" y="281750"/>
                </a:lnTo>
                <a:cubicBezTo>
                  <a:pt x="2003317" y="281750"/>
                  <a:pt x="2002962" y="281336"/>
                  <a:pt x="2002725" y="281159"/>
                </a:cubicBezTo>
                <a:cubicBezTo>
                  <a:pt x="2000654" y="279147"/>
                  <a:pt x="1998702" y="277431"/>
                  <a:pt x="1996808" y="275952"/>
                </a:cubicBezTo>
                <a:lnTo>
                  <a:pt x="1649411" y="12401"/>
                </a:lnTo>
                <a:cubicBezTo>
                  <a:pt x="1636453" y="2578"/>
                  <a:pt x="1620417" y="-1623"/>
                  <a:pt x="1604322" y="566"/>
                </a:cubicBezTo>
                <a:cubicBezTo>
                  <a:pt x="1588228" y="2756"/>
                  <a:pt x="1573908" y="11158"/>
                  <a:pt x="1564086" y="24117"/>
                </a:cubicBezTo>
                <a:cubicBezTo>
                  <a:pt x="1543790" y="50862"/>
                  <a:pt x="1549056" y="89146"/>
                  <a:pt x="1575802" y="109443"/>
                </a:cubicBezTo>
                <a:lnTo>
                  <a:pt x="1778997" y="263585"/>
                </a:lnTo>
                <a:lnTo>
                  <a:pt x="60888" y="263585"/>
                </a:lnTo>
                <a:cubicBezTo>
                  <a:pt x="27278" y="263585"/>
                  <a:pt x="0" y="290922"/>
                  <a:pt x="0" y="324472"/>
                </a:cubicBezTo>
                <a:cubicBezTo>
                  <a:pt x="0" y="358023"/>
                  <a:pt x="27337" y="385360"/>
                  <a:pt x="60888" y="385360"/>
                </a:cubicBezTo>
                <a:lnTo>
                  <a:pt x="1778997" y="385360"/>
                </a:lnTo>
                <a:lnTo>
                  <a:pt x="1575802" y="539502"/>
                </a:lnTo>
                <a:close/>
              </a:path>
            </a:pathLst>
          </a:custGeom>
          <a:solidFill>
            <a:srgbClr val="290D56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1" name="任意多边形: 形状 1140"/>
          <p:cNvSpPr/>
          <p:nvPr>
            <p:custDataLst>
              <p:tags r:id="rId26"/>
            </p:custDataLst>
          </p:nvPr>
        </p:nvSpPr>
        <p:spPr>
          <a:xfrm>
            <a:off x="7980680" y="3404870"/>
            <a:ext cx="546100" cy="281940"/>
          </a:xfrm>
          <a:custGeom>
            <a:avLst/>
            <a:gdLst>
              <a:gd name="connsiteX0" fmla="*/ 0 w 1372901"/>
              <a:gd name="connsiteY0" fmla="*/ 219468 h 709172"/>
              <a:gd name="connsiteX1" fmla="*/ 0 w 1372901"/>
              <a:gd name="connsiteY1" fmla="*/ 489823 h 709172"/>
              <a:gd name="connsiteX2" fmla="*/ 159882 w 1372901"/>
              <a:gd name="connsiteY2" fmla="*/ 700770 h 709172"/>
              <a:gd name="connsiteX3" fmla="*/ 219409 w 1372901"/>
              <a:gd name="connsiteY3" fmla="*/ 709173 h 709172"/>
              <a:gd name="connsiteX4" fmla="*/ 1153493 w 1372901"/>
              <a:gd name="connsiteY4" fmla="*/ 709173 h 709172"/>
              <a:gd name="connsiteX5" fmla="*/ 1372902 w 1372901"/>
              <a:gd name="connsiteY5" fmla="*/ 489764 h 709172"/>
              <a:gd name="connsiteX6" fmla="*/ 1372902 w 1372901"/>
              <a:gd name="connsiteY6" fmla="*/ 219409 h 709172"/>
              <a:gd name="connsiteX7" fmla="*/ 1153493 w 1372901"/>
              <a:gd name="connsiteY7" fmla="*/ 0 h 709172"/>
              <a:gd name="connsiteX8" fmla="*/ 219409 w 1372901"/>
              <a:gd name="connsiteY8" fmla="*/ 0 h 709172"/>
              <a:gd name="connsiteX9" fmla="*/ 159882 w 1372901"/>
              <a:gd name="connsiteY9" fmla="*/ 8402 h 709172"/>
              <a:gd name="connsiteX10" fmla="*/ 0 w 1372901"/>
              <a:gd name="connsiteY10" fmla="*/ 219350 h 709172"/>
              <a:gd name="connsiteX11" fmla="*/ 121835 w 1372901"/>
              <a:gd name="connsiteY11" fmla="*/ 219468 h 709172"/>
              <a:gd name="connsiteX12" fmla="*/ 219409 w 1372901"/>
              <a:gd name="connsiteY12" fmla="*/ 121894 h 709172"/>
              <a:gd name="connsiteX13" fmla="*/ 1153493 w 1372901"/>
              <a:gd name="connsiteY13" fmla="*/ 121894 h 709172"/>
              <a:gd name="connsiteX14" fmla="*/ 1251067 w 1372901"/>
              <a:gd name="connsiteY14" fmla="*/ 219468 h 709172"/>
              <a:gd name="connsiteX15" fmla="*/ 1251067 w 1372901"/>
              <a:gd name="connsiteY15" fmla="*/ 489823 h 709172"/>
              <a:gd name="connsiteX16" fmla="*/ 1153493 w 1372901"/>
              <a:gd name="connsiteY16" fmla="*/ 587398 h 709172"/>
              <a:gd name="connsiteX17" fmla="*/ 219409 w 1372901"/>
              <a:gd name="connsiteY17" fmla="*/ 587398 h 709172"/>
              <a:gd name="connsiteX18" fmla="*/ 121835 w 1372901"/>
              <a:gd name="connsiteY18" fmla="*/ 489823 h 709172"/>
              <a:gd name="connsiteX19" fmla="*/ 121835 w 1372901"/>
              <a:gd name="connsiteY19" fmla="*/ 219468 h 70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72901" h="709172">
                <a:moveTo>
                  <a:pt x="0" y="219468"/>
                </a:moveTo>
                <a:lnTo>
                  <a:pt x="0" y="489823"/>
                </a:lnTo>
                <a:cubicBezTo>
                  <a:pt x="0" y="590179"/>
                  <a:pt x="67752" y="674735"/>
                  <a:pt x="159882" y="700770"/>
                </a:cubicBezTo>
                <a:cubicBezTo>
                  <a:pt x="178817" y="706155"/>
                  <a:pt x="198758" y="709173"/>
                  <a:pt x="219409" y="709173"/>
                </a:cubicBezTo>
                <a:lnTo>
                  <a:pt x="1153493" y="709173"/>
                </a:lnTo>
                <a:cubicBezTo>
                  <a:pt x="1274441" y="709173"/>
                  <a:pt x="1372902" y="610770"/>
                  <a:pt x="1372902" y="489764"/>
                </a:cubicBezTo>
                <a:lnTo>
                  <a:pt x="1372902" y="219409"/>
                </a:lnTo>
                <a:cubicBezTo>
                  <a:pt x="1372902" y="98462"/>
                  <a:pt x="1274499" y="0"/>
                  <a:pt x="1153493" y="0"/>
                </a:cubicBezTo>
                <a:lnTo>
                  <a:pt x="219409" y="0"/>
                </a:lnTo>
                <a:cubicBezTo>
                  <a:pt x="198758" y="0"/>
                  <a:pt x="178876" y="3077"/>
                  <a:pt x="159882" y="8402"/>
                </a:cubicBezTo>
                <a:cubicBezTo>
                  <a:pt x="67752" y="34438"/>
                  <a:pt x="0" y="119053"/>
                  <a:pt x="0" y="219350"/>
                </a:cubicBezTo>
                <a:close/>
                <a:moveTo>
                  <a:pt x="121835" y="219468"/>
                </a:moveTo>
                <a:cubicBezTo>
                  <a:pt x="121835" y="165681"/>
                  <a:pt x="165622" y="121894"/>
                  <a:pt x="219409" y="121894"/>
                </a:cubicBezTo>
                <a:lnTo>
                  <a:pt x="1153493" y="121894"/>
                </a:lnTo>
                <a:cubicBezTo>
                  <a:pt x="1207280" y="121894"/>
                  <a:pt x="1251067" y="165681"/>
                  <a:pt x="1251067" y="219468"/>
                </a:cubicBezTo>
                <a:lnTo>
                  <a:pt x="1251067" y="489823"/>
                </a:lnTo>
                <a:cubicBezTo>
                  <a:pt x="1251067" y="543610"/>
                  <a:pt x="1207280" y="587398"/>
                  <a:pt x="1153493" y="587398"/>
                </a:cubicBezTo>
                <a:lnTo>
                  <a:pt x="219409" y="587398"/>
                </a:lnTo>
                <a:cubicBezTo>
                  <a:pt x="165622" y="587398"/>
                  <a:pt x="121835" y="543610"/>
                  <a:pt x="121835" y="489823"/>
                </a:cubicBezTo>
                <a:lnTo>
                  <a:pt x="121835" y="219468"/>
                </a:lnTo>
                <a:close/>
              </a:path>
            </a:pathLst>
          </a:custGeom>
          <a:solidFill>
            <a:srgbClr val="290D56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2" name="任意多边形: 形状 1141"/>
          <p:cNvSpPr/>
          <p:nvPr>
            <p:custDataLst>
              <p:tags r:id="rId27"/>
            </p:custDataLst>
          </p:nvPr>
        </p:nvSpPr>
        <p:spPr>
          <a:xfrm>
            <a:off x="6134735" y="1917065"/>
            <a:ext cx="208915" cy="48260"/>
          </a:xfrm>
          <a:custGeom>
            <a:avLst/>
            <a:gdLst>
              <a:gd name="connsiteX0" fmla="*/ 0 w 526154"/>
              <a:gd name="connsiteY0" fmla="*/ 60888 h 121775"/>
              <a:gd name="connsiteX1" fmla="*/ 60888 w 526154"/>
              <a:gd name="connsiteY1" fmla="*/ 121775 h 121775"/>
              <a:gd name="connsiteX2" fmla="*/ 465267 w 526154"/>
              <a:gd name="connsiteY2" fmla="*/ 121775 h 121775"/>
              <a:gd name="connsiteX3" fmla="*/ 526155 w 526154"/>
              <a:gd name="connsiteY3" fmla="*/ 60888 h 121775"/>
              <a:gd name="connsiteX4" fmla="*/ 465267 w 526154"/>
              <a:gd name="connsiteY4" fmla="*/ 0 h 121775"/>
              <a:gd name="connsiteX5" fmla="*/ 60888 w 526154"/>
              <a:gd name="connsiteY5" fmla="*/ 0 h 121775"/>
              <a:gd name="connsiteX6" fmla="*/ 0 w 526154"/>
              <a:gd name="connsiteY6" fmla="*/ 60888 h 12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154" h="121775">
                <a:moveTo>
                  <a:pt x="0" y="60888"/>
                </a:moveTo>
                <a:cubicBezTo>
                  <a:pt x="0" y="94497"/>
                  <a:pt x="27337" y="121775"/>
                  <a:pt x="60888" y="121775"/>
                </a:cubicBezTo>
                <a:lnTo>
                  <a:pt x="465267" y="121775"/>
                </a:lnTo>
                <a:cubicBezTo>
                  <a:pt x="498877" y="121775"/>
                  <a:pt x="526155" y="94438"/>
                  <a:pt x="526155" y="60888"/>
                </a:cubicBezTo>
                <a:cubicBezTo>
                  <a:pt x="526155" y="27337"/>
                  <a:pt x="498818" y="0"/>
                  <a:pt x="465267" y="0"/>
                </a:cubicBezTo>
                <a:lnTo>
                  <a:pt x="60888" y="0"/>
                </a:lnTo>
                <a:cubicBezTo>
                  <a:pt x="27278" y="0"/>
                  <a:pt x="0" y="27337"/>
                  <a:pt x="0" y="60888"/>
                </a:cubicBezTo>
                <a:close/>
              </a:path>
            </a:pathLst>
          </a:custGeom>
          <a:solidFill>
            <a:srgbClr val="290D56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3" name="任意多边形: 形状 1142"/>
          <p:cNvSpPr/>
          <p:nvPr>
            <p:custDataLst>
              <p:tags r:id="rId28"/>
            </p:custDataLst>
          </p:nvPr>
        </p:nvSpPr>
        <p:spPr>
          <a:xfrm>
            <a:off x="8358505" y="2134870"/>
            <a:ext cx="278765" cy="48260"/>
          </a:xfrm>
          <a:custGeom>
            <a:avLst/>
            <a:gdLst>
              <a:gd name="connsiteX0" fmla="*/ 0 w 701243"/>
              <a:gd name="connsiteY0" fmla="*/ 60888 h 121775"/>
              <a:gd name="connsiteX1" fmla="*/ 60888 w 701243"/>
              <a:gd name="connsiteY1" fmla="*/ 121775 h 121775"/>
              <a:gd name="connsiteX2" fmla="*/ 640357 w 701243"/>
              <a:gd name="connsiteY2" fmla="*/ 121775 h 121775"/>
              <a:gd name="connsiteX3" fmla="*/ 701244 w 701243"/>
              <a:gd name="connsiteY3" fmla="*/ 60888 h 121775"/>
              <a:gd name="connsiteX4" fmla="*/ 640357 w 701243"/>
              <a:gd name="connsiteY4" fmla="*/ 0 h 121775"/>
              <a:gd name="connsiteX5" fmla="*/ 60888 w 701243"/>
              <a:gd name="connsiteY5" fmla="*/ 0 h 121775"/>
              <a:gd name="connsiteX6" fmla="*/ 0 w 701243"/>
              <a:gd name="connsiteY6" fmla="*/ 60888 h 12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243" h="121775">
                <a:moveTo>
                  <a:pt x="0" y="60888"/>
                </a:moveTo>
                <a:cubicBezTo>
                  <a:pt x="0" y="94497"/>
                  <a:pt x="27337" y="121775"/>
                  <a:pt x="60888" y="121775"/>
                </a:cubicBezTo>
                <a:lnTo>
                  <a:pt x="640357" y="121775"/>
                </a:lnTo>
                <a:cubicBezTo>
                  <a:pt x="673966" y="121775"/>
                  <a:pt x="701244" y="94438"/>
                  <a:pt x="701244" y="60888"/>
                </a:cubicBezTo>
                <a:cubicBezTo>
                  <a:pt x="701244" y="27337"/>
                  <a:pt x="673907" y="0"/>
                  <a:pt x="640357" y="0"/>
                </a:cubicBezTo>
                <a:lnTo>
                  <a:pt x="60888" y="0"/>
                </a:lnTo>
                <a:cubicBezTo>
                  <a:pt x="27279" y="0"/>
                  <a:pt x="0" y="27337"/>
                  <a:pt x="0" y="60888"/>
                </a:cubicBezTo>
                <a:close/>
              </a:path>
            </a:pathLst>
          </a:custGeom>
          <a:solidFill>
            <a:srgbClr val="290D56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4" name="任意多边形: 形状 1143"/>
          <p:cNvSpPr/>
          <p:nvPr>
            <p:custDataLst>
              <p:tags r:id="rId29"/>
            </p:custDataLst>
          </p:nvPr>
        </p:nvSpPr>
        <p:spPr>
          <a:xfrm>
            <a:off x="5912485" y="1534795"/>
            <a:ext cx="2726690" cy="2726690"/>
          </a:xfrm>
          <a:custGeom>
            <a:avLst/>
            <a:gdLst>
              <a:gd name="connsiteX0" fmla="*/ 5360660 w 6857289"/>
              <a:gd name="connsiteY0" fmla="*/ 6735456 h 6857289"/>
              <a:gd name="connsiteX1" fmla="*/ 5282139 w 6857289"/>
              <a:gd name="connsiteY1" fmla="*/ 6735456 h 6857289"/>
              <a:gd name="connsiteX2" fmla="*/ 4946873 w 6857289"/>
              <a:gd name="connsiteY2" fmla="*/ 6400189 h 6857289"/>
              <a:gd name="connsiteX3" fmla="*/ 4946873 w 6857289"/>
              <a:gd name="connsiteY3" fmla="*/ 457101 h 6857289"/>
              <a:gd name="connsiteX4" fmla="*/ 5282139 w 6857289"/>
              <a:gd name="connsiteY4" fmla="*/ 121835 h 6857289"/>
              <a:gd name="connsiteX5" fmla="*/ 6796343 w 6857289"/>
              <a:gd name="connsiteY5" fmla="*/ 121835 h 6857289"/>
              <a:gd name="connsiteX6" fmla="*/ 6857231 w 6857289"/>
              <a:gd name="connsiteY6" fmla="*/ 60947 h 6857289"/>
              <a:gd name="connsiteX7" fmla="*/ 6796343 w 6857289"/>
              <a:gd name="connsiteY7" fmla="*/ 59 h 6857289"/>
              <a:gd name="connsiteX8" fmla="*/ 5282139 w 6857289"/>
              <a:gd name="connsiteY8" fmla="*/ 59 h 6857289"/>
              <a:gd name="connsiteX9" fmla="*/ 5057938 w 6857289"/>
              <a:gd name="connsiteY9" fmla="*/ 59113 h 6857289"/>
              <a:gd name="connsiteX10" fmla="*/ 5057938 w 6857289"/>
              <a:gd name="connsiteY10" fmla="*/ 59113 h 6857289"/>
              <a:gd name="connsiteX11" fmla="*/ 5057583 w 6857289"/>
              <a:gd name="connsiteY11" fmla="*/ 59290 h 6857289"/>
              <a:gd name="connsiteX12" fmla="*/ 5052672 w 6857289"/>
              <a:gd name="connsiteY12" fmla="*/ 62071 h 6857289"/>
              <a:gd name="connsiteX13" fmla="*/ 5053027 w 6857289"/>
              <a:gd name="connsiteY13" fmla="*/ 62071 h 6857289"/>
              <a:gd name="connsiteX14" fmla="*/ 4825038 w 6857289"/>
              <a:gd name="connsiteY14" fmla="*/ 457220 h 6857289"/>
              <a:gd name="connsiteX15" fmla="*/ 4825038 w 6857289"/>
              <a:gd name="connsiteY15" fmla="*/ 1232487 h 6857289"/>
              <a:gd name="connsiteX16" fmla="*/ 4468647 w 6857289"/>
              <a:gd name="connsiteY16" fmla="*/ 1232487 h 6857289"/>
              <a:gd name="connsiteX17" fmla="*/ 4328469 w 6857289"/>
              <a:gd name="connsiteY17" fmla="*/ 1372665 h 6857289"/>
              <a:gd name="connsiteX18" fmla="*/ 4328469 w 6857289"/>
              <a:gd name="connsiteY18" fmla="*/ 1511423 h 6857289"/>
              <a:gd name="connsiteX19" fmla="*/ 4057522 w 6857289"/>
              <a:gd name="connsiteY19" fmla="*/ 1643731 h 6857289"/>
              <a:gd name="connsiteX20" fmla="*/ 3946042 w 6857289"/>
              <a:gd name="connsiteY20" fmla="*/ 1927341 h 6857289"/>
              <a:gd name="connsiteX21" fmla="*/ 3946042 w 6857289"/>
              <a:gd name="connsiteY21" fmla="*/ 6439834 h 6857289"/>
              <a:gd name="connsiteX22" fmla="*/ 3650361 w 6857289"/>
              <a:gd name="connsiteY22" fmla="*/ 6735515 h 6857289"/>
              <a:gd name="connsiteX23" fmla="*/ 2159235 w 6857289"/>
              <a:gd name="connsiteY23" fmla="*/ 6735515 h 6857289"/>
              <a:gd name="connsiteX24" fmla="*/ 1863554 w 6857289"/>
              <a:gd name="connsiteY24" fmla="*/ 6439834 h 6857289"/>
              <a:gd name="connsiteX25" fmla="*/ 1863554 w 6857289"/>
              <a:gd name="connsiteY25" fmla="*/ 5352436 h 6857289"/>
              <a:gd name="connsiteX26" fmla="*/ 1961128 w 6857289"/>
              <a:gd name="connsiteY26" fmla="*/ 5352436 h 6857289"/>
              <a:gd name="connsiteX27" fmla="*/ 2101305 w 6857289"/>
              <a:gd name="connsiteY27" fmla="*/ 5212258 h 6857289"/>
              <a:gd name="connsiteX28" fmla="*/ 2101305 w 6857289"/>
              <a:gd name="connsiteY28" fmla="*/ 5086991 h 6857289"/>
              <a:gd name="connsiteX29" fmla="*/ 3196574 w 6857289"/>
              <a:gd name="connsiteY29" fmla="*/ 5086991 h 6857289"/>
              <a:gd name="connsiteX30" fmla="*/ 3574444 w 6857289"/>
              <a:gd name="connsiteY30" fmla="*/ 4709121 h 6857289"/>
              <a:gd name="connsiteX31" fmla="*/ 3574444 w 6857289"/>
              <a:gd name="connsiteY31" fmla="*/ 377870 h 6857289"/>
              <a:gd name="connsiteX32" fmla="*/ 3196574 w 6857289"/>
              <a:gd name="connsiteY32" fmla="*/ 0 h 6857289"/>
              <a:gd name="connsiteX33" fmla="*/ 377870 w 6857289"/>
              <a:gd name="connsiteY33" fmla="*/ 0 h 6857289"/>
              <a:gd name="connsiteX34" fmla="*/ 0 w 6857289"/>
              <a:gd name="connsiteY34" fmla="*/ 377870 h 6857289"/>
              <a:gd name="connsiteX35" fmla="*/ 0 w 6857289"/>
              <a:gd name="connsiteY35" fmla="*/ 4709062 h 6857289"/>
              <a:gd name="connsiteX36" fmla="*/ 377870 w 6857289"/>
              <a:gd name="connsiteY36" fmla="*/ 5086932 h 6857289"/>
              <a:gd name="connsiteX37" fmla="*/ 1504026 w 6857289"/>
              <a:gd name="connsiteY37" fmla="*/ 5086932 h 6857289"/>
              <a:gd name="connsiteX38" fmla="*/ 1504026 w 6857289"/>
              <a:gd name="connsiteY38" fmla="*/ 5212199 h 6857289"/>
              <a:gd name="connsiteX39" fmla="*/ 1644204 w 6857289"/>
              <a:gd name="connsiteY39" fmla="*/ 5352376 h 6857289"/>
              <a:gd name="connsiteX40" fmla="*/ 1741778 w 6857289"/>
              <a:gd name="connsiteY40" fmla="*/ 5352376 h 6857289"/>
              <a:gd name="connsiteX41" fmla="*/ 1741778 w 6857289"/>
              <a:gd name="connsiteY41" fmla="*/ 6439774 h 6857289"/>
              <a:gd name="connsiteX42" fmla="*/ 2159294 w 6857289"/>
              <a:gd name="connsiteY42" fmla="*/ 6857290 h 6857289"/>
              <a:gd name="connsiteX43" fmla="*/ 3650421 w 6857289"/>
              <a:gd name="connsiteY43" fmla="*/ 6857290 h 6857289"/>
              <a:gd name="connsiteX44" fmla="*/ 4067936 w 6857289"/>
              <a:gd name="connsiteY44" fmla="*/ 6439774 h 6857289"/>
              <a:gd name="connsiteX45" fmla="*/ 4067936 w 6857289"/>
              <a:gd name="connsiteY45" fmla="*/ 1927281 h 6857289"/>
              <a:gd name="connsiteX46" fmla="*/ 4328529 w 6857289"/>
              <a:gd name="connsiteY46" fmla="*/ 1633731 h 6857289"/>
              <a:gd name="connsiteX47" fmla="*/ 4328529 w 6857289"/>
              <a:gd name="connsiteY47" fmla="*/ 1768820 h 6857289"/>
              <a:gd name="connsiteX48" fmla="*/ 4468706 w 6857289"/>
              <a:gd name="connsiteY48" fmla="*/ 1908997 h 6857289"/>
              <a:gd name="connsiteX49" fmla="*/ 4825097 w 6857289"/>
              <a:gd name="connsiteY49" fmla="*/ 1908997 h 6857289"/>
              <a:gd name="connsiteX50" fmla="*/ 4825097 w 6857289"/>
              <a:gd name="connsiteY50" fmla="*/ 6400189 h 6857289"/>
              <a:gd name="connsiteX51" fmla="*/ 5064979 w 6857289"/>
              <a:gd name="connsiteY51" fmla="*/ 6802024 h 6857289"/>
              <a:gd name="connsiteX52" fmla="*/ 5064565 w 6857289"/>
              <a:gd name="connsiteY52" fmla="*/ 6802024 h 6857289"/>
              <a:gd name="connsiteX53" fmla="*/ 5069831 w 6857289"/>
              <a:gd name="connsiteY53" fmla="*/ 6804805 h 6857289"/>
              <a:gd name="connsiteX54" fmla="*/ 5282199 w 6857289"/>
              <a:gd name="connsiteY54" fmla="*/ 6857290 h 6857289"/>
              <a:gd name="connsiteX55" fmla="*/ 6796402 w 6857289"/>
              <a:gd name="connsiteY55" fmla="*/ 6857290 h 6857289"/>
              <a:gd name="connsiteX56" fmla="*/ 6857290 w 6857289"/>
              <a:gd name="connsiteY56" fmla="*/ 6796402 h 6857289"/>
              <a:gd name="connsiteX57" fmla="*/ 6796402 w 6857289"/>
              <a:gd name="connsiteY57" fmla="*/ 6735515 h 6857289"/>
              <a:gd name="connsiteX58" fmla="*/ 5360720 w 6857289"/>
              <a:gd name="connsiteY58" fmla="*/ 6735515 h 6857289"/>
              <a:gd name="connsiteX59" fmla="*/ 1625861 w 6857289"/>
              <a:gd name="connsiteY59" fmla="*/ 5212199 h 6857289"/>
              <a:gd name="connsiteX60" fmla="*/ 1625861 w 6857289"/>
              <a:gd name="connsiteY60" fmla="*/ 5086932 h 6857289"/>
              <a:gd name="connsiteX61" fmla="*/ 1979471 w 6857289"/>
              <a:gd name="connsiteY61" fmla="*/ 5086932 h 6857289"/>
              <a:gd name="connsiteX62" fmla="*/ 1979471 w 6857289"/>
              <a:gd name="connsiteY62" fmla="*/ 5212199 h 6857289"/>
              <a:gd name="connsiteX63" fmla="*/ 1961128 w 6857289"/>
              <a:gd name="connsiteY63" fmla="*/ 5230542 h 6857289"/>
              <a:gd name="connsiteX64" fmla="*/ 1644145 w 6857289"/>
              <a:gd name="connsiteY64" fmla="*/ 5230542 h 6857289"/>
              <a:gd name="connsiteX65" fmla="*/ 1625802 w 6857289"/>
              <a:gd name="connsiteY65" fmla="*/ 5212199 h 6857289"/>
              <a:gd name="connsiteX66" fmla="*/ 121835 w 6857289"/>
              <a:gd name="connsiteY66" fmla="*/ 377870 h 6857289"/>
              <a:gd name="connsiteX67" fmla="*/ 377870 w 6857289"/>
              <a:gd name="connsiteY67" fmla="*/ 121835 h 6857289"/>
              <a:gd name="connsiteX68" fmla="*/ 3196515 w 6857289"/>
              <a:gd name="connsiteY68" fmla="*/ 121835 h 6857289"/>
              <a:gd name="connsiteX69" fmla="*/ 3452550 w 6857289"/>
              <a:gd name="connsiteY69" fmla="*/ 377870 h 6857289"/>
              <a:gd name="connsiteX70" fmla="*/ 3452550 w 6857289"/>
              <a:gd name="connsiteY70" fmla="*/ 4709062 h 6857289"/>
              <a:gd name="connsiteX71" fmla="*/ 3196515 w 6857289"/>
              <a:gd name="connsiteY71" fmla="*/ 4965097 h 6857289"/>
              <a:gd name="connsiteX72" fmla="*/ 377870 w 6857289"/>
              <a:gd name="connsiteY72" fmla="*/ 4965097 h 6857289"/>
              <a:gd name="connsiteX73" fmla="*/ 121835 w 6857289"/>
              <a:gd name="connsiteY73" fmla="*/ 4709062 h 6857289"/>
              <a:gd name="connsiteX74" fmla="*/ 121835 w 6857289"/>
              <a:gd name="connsiteY74" fmla="*/ 377870 h 6857289"/>
              <a:gd name="connsiteX75" fmla="*/ 4825038 w 6857289"/>
              <a:gd name="connsiteY75" fmla="*/ 1787163 h 6857289"/>
              <a:gd name="connsiteX76" fmla="*/ 4468647 w 6857289"/>
              <a:gd name="connsiteY76" fmla="*/ 1787163 h 6857289"/>
              <a:gd name="connsiteX77" fmla="*/ 4450304 w 6857289"/>
              <a:gd name="connsiteY77" fmla="*/ 1768820 h 6857289"/>
              <a:gd name="connsiteX78" fmla="*/ 4450304 w 6857289"/>
              <a:gd name="connsiteY78" fmla="*/ 1372606 h 6857289"/>
              <a:gd name="connsiteX79" fmla="*/ 4468647 w 6857289"/>
              <a:gd name="connsiteY79" fmla="*/ 1354263 h 6857289"/>
              <a:gd name="connsiteX80" fmla="*/ 4825038 w 6857289"/>
              <a:gd name="connsiteY80" fmla="*/ 1354263 h 6857289"/>
              <a:gd name="connsiteX81" fmla="*/ 4825038 w 6857289"/>
              <a:gd name="connsiteY81" fmla="*/ 1787104 h 685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857289" h="6857289">
                <a:moveTo>
                  <a:pt x="5360660" y="6735456"/>
                </a:moveTo>
                <a:lnTo>
                  <a:pt x="5282139" y="6735456"/>
                </a:lnTo>
                <a:cubicBezTo>
                  <a:pt x="5097228" y="6735456"/>
                  <a:pt x="4946873" y="6585041"/>
                  <a:pt x="4946873" y="6400189"/>
                </a:cubicBezTo>
                <a:lnTo>
                  <a:pt x="4946873" y="457101"/>
                </a:lnTo>
                <a:cubicBezTo>
                  <a:pt x="4946873" y="272190"/>
                  <a:pt x="5097287" y="121835"/>
                  <a:pt x="5282139" y="121835"/>
                </a:cubicBezTo>
                <a:lnTo>
                  <a:pt x="6796343" y="121835"/>
                </a:lnTo>
                <a:cubicBezTo>
                  <a:pt x="6829953" y="121835"/>
                  <a:pt x="6857231" y="94497"/>
                  <a:pt x="6857231" y="60947"/>
                </a:cubicBezTo>
                <a:cubicBezTo>
                  <a:pt x="6857231" y="27396"/>
                  <a:pt x="6829894" y="59"/>
                  <a:pt x="6796343" y="59"/>
                </a:cubicBezTo>
                <a:lnTo>
                  <a:pt x="5282139" y="59"/>
                </a:lnTo>
                <a:cubicBezTo>
                  <a:pt x="5203678" y="59"/>
                  <a:pt x="5126163" y="20473"/>
                  <a:pt x="5057938" y="59113"/>
                </a:cubicBezTo>
                <a:lnTo>
                  <a:pt x="5057938" y="59113"/>
                </a:lnTo>
                <a:lnTo>
                  <a:pt x="5057583" y="59290"/>
                </a:lnTo>
                <a:lnTo>
                  <a:pt x="5052672" y="62071"/>
                </a:lnTo>
                <a:lnTo>
                  <a:pt x="5053027" y="62071"/>
                </a:lnTo>
                <a:cubicBezTo>
                  <a:pt x="4912316" y="143965"/>
                  <a:pt x="4825038" y="294793"/>
                  <a:pt x="4825038" y="457220"/>
                </a:cubicBezTo>
                <a:lnTo>
                  <a:pt x="4825038" y="1232487"/>
                </a:lnTo>
                <a:lnTo>
                  <a:pt x="4468647" y="1232487"/>
                </a:lnTo>
                <a:cubicBezTo>
                  <a:pt x="4391369" y="1232487"/>
                  <a:pt x="4328469" y="1295328"/>
                  <a:pt x="4328469" y="1372665"/>
                </a:cubicBezTo>
                <a:lnTo>
                  <a:pt x="4328469" y="1511423"/>
                </a:lnTo>
                <a:cubicBezTo>
                  <a:pt x="4224860" y="1520062"/>
                  <a:pt x="4128646" y="1567044"/>
                  <a:pt x="4057522" y="1643731"/>
                </a:cubicBezTo>
                <a:cubicBezTo>
                  <a:pt x="3985628" y="1721186"/>
                  <a:pt x="3946042" y="1821897"/>
                  <a:pt x="3946042" y="1927341"/>
                </a:cubicBezTo>
                <a:lnTo>
                  <a:pt x="3946042" y="6439834"/>
                </a:lnTo>
                <a:cubicBezTo>
                  <a:pt x="3946042" y="6602852"/>
                  <a:pt x="3813380" y="6735515"/>
                  <a:pt x="3650361" y="6735515"/>
                </a:cubicBezTo>
                <a:lnTo>
                  <a:pt x="2159235" y="6735515"/>
                </a:lnTo>
                <a:cubicBezTo>
                  <a:pt x="1996216" y="6735515"/>
                  <a:pt x="1863554" y="6602852"/>
                  <a:pt x="1863554" y="6439834"/>
                </a:cubicBezTo>
                <a:lnTo>
                  <a:pt x="1863554" y="5352436"/>
                </a:lnTo>
                <a:lnTo>
                  <a:pt x="1961128" y="5352436"/>
                </a:lnTo>
                <a:cubicBezTo>
                  <a:pt x="2038406" y="5352436"/>
                  <a:pt x="2101305" y="5289595"/>
                  <a:pt x="2101305" y="5212258"/>
                </a:cubicBezTo>
                <a:lnTo>
                  <a:pt x="2101305" y="5086991"/>
                </a:lnTo>
                <a:lnTo>
                  <a:pt x="3196574" y="5086991"/>
                </a:lnTo>
                <a:cubicBezTo>
                  <a:pt x="3404917" y="5086991"/>
                  <a:pt x="3574444" y="4917464"/>
                  <a:pt x="3574444" y="4709121"/>
                </a:cubicBezTo>
                <a:lnTo>
                  <a:pt x="3574444" y="377870"/>
                </a:lnTo>
                <a:cubicBezTo>
                  <a:pt x="3574444" y="169527"/>
                  <a:pt x="3404917" y="0"/>
                  <a:pt x="3196574" y="0"/>
                </a:cubicBezTo>
                <a:lnTo>
                  <a:pt x="377870" y="0"/>
                </a:lnTo>
                <a:cubicBezTo>
                  <a:pt x="169527" y="0"/>
                  <a:pt x="0" y="169527"/>
                  <a:pt x="0" y="377870"/>
                </a:cubicBezTo>
                <a:lnTo>
                  <a:pt x="0" y="4709062"/>
                </a:lnTo>
                <a:cubicBezTo>
                  <a:pt x="0" y="4917405"/>
                  <a:pt x="169527" y="5086932"/>
                  <a:pt x="377870" y="5086932"/>
                </a:cubicBezTo>
                <a:lnTo>
                  <a:pt x="1504026" y="5086932"/>
                </a:lnTo>
                <a:lnTo>
                  <a:pt x="1504026" y="5212199"/>
                </a:lnTo>
                <a:cubicBezTo>
                  <a:pt x="1504026" y="5289477"/>
                  <a:pt x="1566867" y="5352376"/>
                  <a:pt x="1644204" y="5352376"/>
                </a:cubicBezTo>
                <a:lnTo>
                  <a:pt x="1741778" y="5352376"/>
                </a:lnTo>
                <a:lnTo>
                  <a:pt x="1741778" y="6439774"/>
                </a:lnTo>
                <a:cubicBezTo>
                  <a:pt x="1741778" y="6669952"/>
                  <a:pt x="1929057" y="6857290"/>
                  <a:pt x="2159294" y="6857290"/>
                </a:cubicBezTo>
                <a:lnTo>
                  <a:pt x="3650421" y="6857290"/>
                </a:lnTo>
                <a:cubicBezTo>
                  <a:pt x="3880599" y="6857290"/>
                  <a:pt x="4067936" y="6670012"/>
                  <a:pt x="4067936" y="6439774"/>
                </a:cubicBezTo>
                <a:lnTo>
                  <a:pt x="4067936" y="1927281"/>
                </a:lnTo>
                <a:cubicBezTo>
                  <a:pt x="4067936" y="1777281"/>
                  <a:pt x="4179830" y="1651364"/>
                  <a:pt x="4328529" y="1633731"/>
                </a:cubicBezTo>
                <a:lnTo>
                  <a:pt x="4328529" y="1768820"/>
                </a:lnTo>
                <a:cubicBezTo>
                  <a:pt x="4328529" y="1846098"/>
                  <a:pt x="4391369" y="1908997"/>
                  <a:pt x="4468706" y="1908997"/>
                </a:cubicBezTo>
                <a:lnTo>
                  <a:pt x="4825097" y="1908997"/>
                </a:lnTo>
                <a:lnTo>
                  <a:pt x="4825097" y="6400189"/>
                </a:lnTo>
                <a:cubicBezTo>
                  <a:pt x="4825097" y="6568296"/>
                  <a:pt x="4916932" y="6721668"/>
                  <a:pt x="5064979" y="6802024"/>
                </a:cubicBezTo>
                <a:lnTo>
                  <a:pt x="5064565" y="6802024"/>
                </a:lnTo>
                <a:lnTo>
                  <a:pt x="5069831" y="6804805"/>
                </a:lnTo>
                <a:cubicBezTo>
                  <a:pt x="5135039" y="6839125"/>
                  <a:pt x="5208471" y="6857290"/>
                  <a:pt x="5282199" y="6857290"/>
                </a:cubicBezTo>
                <a:lnTo>
                  <a:pt x="6796402" y="6857290"/>
                </a:lnTo>
                <a:cubicBezTo>
                  <a:pt x="6830012" y="6857290"/>
                  <a:pt x="6857290" y="6829953"/>
                  <a:pt x="6857290" y="6796402"/>
                </a:cubicBezTo>
                <a:cubicBezTo>
                  <a:pt x="6857290" y="6762852"/>
                  <a:pt x="6829953" y="6735515"/>
                  <a:pt x="6796402" y="6735515"/>
                </a:cubicBezTo>
                <a:lnTo>
                  <a:pt x="5360720" y="6735515"/>
                </a:lnTo>
                <a:close/>
                <a:moveTo>
                  <a:pt x="1625861" y="5212199"/>
                </a:moveTo>
                <a:lnTo>
                  <a:pt x="1625861" y="5086932"/>
                </a:lnTo>
                <a:lnTo>
                  <a:pt x="1979471" y="5086932"/>
                </a:lnTo>
                <a:lnTo>
                  <a:pt x="1979471" y="5212199"/>
                </a:lnTo>
                <a:cubicBezTo>
                  <a:pt x="1979471" y="5222317"/>
                  <a:pt x="1971246" y="5230542"/>
                  <a:pt x="1961128" y="5230542"/>
                </a:cubicBezTo>
                <a:lnTo>
                  <a:pt x="1644145" y="5230542"/>
                </a:lnTo>
                <a:cubicBezTo>
                  <a:pt x="1634027" y="5230542"/>
                  <a:pt x="1625802" y="5222317"/>
                  <a:pt x="1625802" y="5212199"/>
                </a:cubicBezTo>
                <a:close/>
                <a:moveTo>
                  <a:pt x="121835" y="377870"/>
                </a:moveTo>
                <a:cubicBezTo>
                  <a:pt x="121835" y="236687"/>
                  <a:pt x="236687" y="121835"/>
                  <a:pt x="377870" y="121835"/>
                </a:cubicBezTo>
                <a:lnTo>
                  <a:pt x="3196515" y="121835"/>
                </a:lnTo>
                <a:cubicBezTo>
                  <a:pt x="3337698" y="121835"/>
                  <a:pt x="3452550" y="236687"/>
                  <a:pt x="3452550" y="377870"/>
                </a:cubicBezTo>
                <a:lnTo>
                  <a:pt x="3452550" y="4709062"/>
                </a:lnTo>
                <a:cubicBezTo>
                  <a:pt x="3452550" y="4850245"/>
                  <a:pt x="3337698" y="4965097"/>
                  <a:pt x="3196515" y="4965097"/>
                </a:cubicBezTo>
                <a:lnTo>
                  <a:pt x="377870" y="4965097"/>
                </a:lnTo>
                <a:cubicBezTo>
                  <a:pt x="236687" y="4965097"/>
                  <a:pt x="121835" y="4850245"/>
                  <a:pt x="121835" y="4709062"/>
                </a:cubicBezTo>
                <a:lnTo>
                  <a:pt x="121835" y="377870"/>
                </a:lnTo>
                <a:close/>
                <a:moveTo>
                  <a:pt x="4825038" y="1787163"/>
                </a:moveTo>
                <a:lnTo>
                  <a:pt x="4468647" y="1787163"/>
                </a:lnTo>
                <a:cubicBezTo>
                  <a:pt x="4458529" y="1787163"/>
                  <a:pt x="4450304" y="1778938"/>
                  <a:pt x="4450304" y="1768820"/>
                </a:cubicBezTo>
                <a:lnTo>
                  <a:pt x="4450304" y="1372606"/>
                </a:lnTo>
                <a:cubicBezTo>
                  <a:pt x="4450304" y="1362488"/>
                  <a:pt x="4458529" y="1354263"/>
                  <a:pt x="4468647" y="1354263"/>
                </a:cubicBezTo>
                <a:lnTo>
                  <a:pt x="4825038" y="1354263"/>
                </a:lnTo>
                <a:lnTo>
                  <a:pt x="4825038" y="1787104"/>
                </a:lnTo>
                <a:close/>
              </a:path>
            </a:pathLst>
          </a:custGeom>
          <a:solidFill>
            <a:srgbClr val="290D56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5" name="任意多边形: 形状 1144"/>
          <p:cNvSpPr/>
          <p:nvPr>
            <p:custDataLst>
              <p:tags r:id="rId30"/>
            </p:custDataLst>
          </p:nvPr>
        </p:nvSpPr>
        <p:spPr>
          <a:xfrm>
            <a:off x="6083935" y="2774315"/>
            <a:ext cx="1090930" cy="487680"/>
          </a:xfrm>
          <a:custGeom>
            <a:avLst/>
            <a:gdLst>
              <a:gd name="connsiteX0" fmla="*/ 2200004 w 2743259"/>
              <a:gd name="connsiteY0" fmla="*/ 1226866 h 1226866"/>
              <a:gd name="connsiteX1" fmla="*/ 2441306 w 2743259"/>
              <a:gd name="connsiteY1" fmla="*/ 985564 h 1226866"/>
              <a:gd name="connsiteX2" fmla="*/ 2455034 w 2743259"/>
              <a:gd name="connsiteY2" fmla="*/ 971836 h 1226866"/>
              <a:gd name="connsiteX3" fmla="*/ 2535448 w 2743259"/>
              <a:gd name="connsiteY3" fmla="*/ 971836 h 1226866"/>
              <a:gd name="connsiteX4" fmla="*/ 2743259 w 2743259"/>
              <a:gd name="connsiteY4" fmla="*/ 764025 h 1226866"/>
              <a:gd name="connsiteX5" fmla="*/ 2743259 w 2743259"/>
              <a:gd name="connsiteY5" fmla="*/ 462841 h 1226866"/>
              <a:gd name="connsiteX6" fmla="*/ 2535448 w 2743259"/>
              <a:gd name="connsiteY6" fmla="*/ 255030 h 1226866"/>
              <a:gd name="connsiteX7" fmla="*/ 2455034 w 2743259"/>
              <a:gd name="connsiteY7" fmla="*/ 255030 h 1226866"/>
              <a:gd name="connsiteX8" fmla="*/ 2441306 w 2743259"/>
              <a:gd name="connsiteY8" fmla="*/ 241302 h 1226866"/>
              <a:gd name="connsiteX9" fmla="*/ 2200004 w 2743259"/>
              <a:gd name="connsiteY9" fmla="*/ 0 h 1226866"/>
              <a:gd name="connsiteX10" fmla="*/ 241302 w 2743259"/>
              <a:gd name="connsiteY10" fmla="*/ 0 h 1226866"/>
              <a:gd name="connsiteX11" fmla="*/ 101184 w 2743259"/>
              <a:gd name="connsiteY11" fmla="*/ 45207 h 1226866"/>
              <a:gd name="connsiteX12" fmla="*/ 0 w 2743259"/>
              <a:gd name="connsiteY12" fmla="*/ 241302 h 1226866"/>
              <a:gd name="connsiteX13" fmla="*/ 0 w 2743259"/>
              <a:gd name="connsiteY13" fmla="*/ 985564 h 1226866"/>
              <a:gd name="connsiteX14" fmla="*/ 101184 w 2743259"/>
              <a:gd name="connsiteY14" fmla="*/ 1181659 h 1226866"/>
              <a:gd name="connsiteX15" fmla="*/ 241302 w 2743259"/>
              <a:gd name="connsiteY15" fmla="*/ 1226866 h 1226866"/>
              <a:gd name="connsiteX16" fmla="*/ 2200004 w 2743259"/>
              <a:gd name="connsiteY16" fmla="*/ 1226866 h 1226866"/>
              <a:gd name="connsiteX17" fmla="*/ 2455034 w 2743259"/>
              <a:gd name="connsiteY17" fmla="*/ 376865 h 1226866"/>
              <a:gd name="connsiteX18" fmla="*/ 2535448 w 2743259"/>
              <a:gd name="connsiteY18" fmla="*/ 376865 h 1226866"/>
              <a:gd name="connsiteX19" fmla="*/ 2621484 w 2743259"/>
              <a:gd name="connsiteY19" fmla="*/ 462900 h 1226866"/>
              <a:gd name="connsiteX20" fmla="*/ 2621484 w 2743259"/>
              <a:gd name="connsiteY20" fmla="*/ 764084 h 1226866"/>
              <a:gd name="connsiteX21" fmla="*/ 2535448 w 2743259"/>
              <a:gd name="connsiteY21" fmla="*/ 850120 h 1226866"/>
              <a:gd name="connsiteX22" fmla="*/ 2455034 w 2743259"/>
              <a:gd name="connsiteY22" fmla="*/ 850120 h 1226866"/>
              <a:gd name="connsiteX23" fmla="*/ 2319531 w 2743259"/>
              <a:gd name="connsiteY23" fmla="*/ 985623 h 1226866"/>
              <a:gd name="connsiteX24" fmla="*/ 2200063 w 2743259"/>
              <a:gd name="connsiteY24" fmla="*/ 1105091 h 1226866"/>
              <a:gd name="connsiteX25" fmla="*/ 241302 w 2743259"/>
              <a:gd name="connsiteY25" fmla="*/ 1105091 h 1226866"/>
              <a:gd name="connsiteX26" fmla="*/ 121835 w 2743259"/>
              <a:gd name="connsiteY26" fmla="*/ 985623 h 1226866"/>
              <a:gd name="connsiteX27" fmla="*/ 121835 w 2743259"/>
              <a:gd name="connsiteY27" fmla="*/ 241362 h 1226866"/>
              <a:gd name="connsiteX28" fmla="*/ 241302 w 2743259"/>
              <a:gd name="connsiteY28" fmla="*/ 121894 h 1226866"/>
              <a:gd name="connsiteX29" fmla="*/ 2200004 w 2743259"/>
              <a:gd name="connsiteY29" fmla="*/ 121894 h 1226866"/>
              <a:gd name="connsiteX30" fmla="*/ 2319472 w 2743259"/>
              <a:gd name="connsiteY30" fmla="*/ 241362 h 1226866"/>
              <a:gd name="connsiteX31" fmla="*/ 2454975 w 2743259"/>
              <a:gd name="connsiteY31" fmla="*/ 376865 h 122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43259" h="1226866">
                <a:moveTo>
                  <a:pt x="2200004" y="1226866"/>
                </a:moveTo>
                <a:cubicBezTo>
                  <a:pt x="2333081" y="1226866"/>
                  <a:pt x="2441306" y="1118582"/>
                  <a:pt x="2441306" y="985564"/>
                </a:cubicBezTo>
                <a:cubicBezTo>
                  <a:pt x="2441306" y="977990"/>
                  <a:pt x="2447460" y="971836"/>
                  <a:pt x="2455034" y="971836"/>
                </a:cubicBezTo>
                <a:lnTo>
                  <a:pt x="2535448" y="971836"/>
                </a:lnTo>
                <a:cubicBezTo>
                  <a:pt x="2650064" y="971836"/>
                  <a:pt x="2743259" y="878582"/>
                  <a:pt x="2743259" y="764025"/>
                </a:cubicBezTo>
                <a:lnTo>
                  <a:pt x="2743259" y="462841"/>
                </a:lnTo>
                <a:cubicBezTo>
                  <a:pt x="2743259" y="348226"/>
                  <a:pt x="2650005" y="255030"/>
                  <a:pt x="2535448" y="255030"/>
                </a:cubicBezTo>
                <a:lnTo>
                  <a:pt x="2455034" y="255030"/>
                </a:lnTo>
                <a:cubicBezTo>
                  <a:pt x="2447460" y="255030"/>
                  <a:pt x="2441306" y="248877"/>
                  <a:pt x="2441306" y="241302"/>
                </a:cubicBezTo>
                <a:cubicBezTo>
                  <a:pt x="2441306" y="108225"/>
                  <a:pt x="2333081" y="0"/>
                  <a:pt x="2200004" y="0"/>
                </a:cubicBezTo>
                <a:lnTo>
                  <a:pt x="241302" y="0"/>
                </a:lnTo>
                <a:cubicBezTo>
                  <a:pt x="189054" y="0"/>
                  <a:pt x="140769" y="16864"/>
                  <a:pt x="101184" y="45207"/>
                </a:cubicBezTo>
                <a:cubicBezTo>
                  <a:pt x="40059" y="89054"/>
                  <a:pt x="0" y="160533"/>
                  <a:pt x="0" y="241302"/>
                </a:cubicBezTo>
                <a:lnTo>
                  <a:pt x="0" y="985564"/>
                </a:lnTo>
                <a:cubicBezTo>
                  <a:pt x="0" y="1066393"/>
                  <a:pt x="40059" y="1137813"/>
                  <a:pt x="101184" y="1181659"/>
                </a:cubicBezTo>
                <a:cubicBezTo>
                  <a:pt x="140710" y="1210002"/>
                  <a:pt x="188994" y="1226866"/>
                  <a:pt x="241302" y="1226866"/>
                </a:cubicBezTo>
                <a:lnTo>
                  <a:pt x="2200004" y="1226866"/>
                </a:lnTo>
                <a:close/>
                <a:moveTo>
                  <a:pt x="2455034" y="376865"/>
                </a:moveTo>
                <a:lnTo>
                  <a:pt x="2535448" y="376865"/>
                </a:lnTo>
                <a:cubicBezTo>
                  <a:pt x="2582904" y="376865"/>
                  <a:pt x="2621484" y="415445"/>
                  <a:pt x="2621484" y="462900"/>
                </a:cubicBezTo>
                <a:lnTo>
                  <a:pt x="2621484" y="764084"/>
                </a:lnTo>
                <a:cubicBezTo>
                  <a:pt x="2621484" y="811481"/>
                  <a:pt x="2582904" y="850120"/>
                  <a:pt x="2535448" y="850120"/>
                </a:cubicBezTo>
                <a:lnTo>
                  <a:pt x="2455034" y="850120"/>
                </a:lnTo>
                <a:cubicBezTo>
                  <a:pt x="2380300" y="850120"/>
                  <a:pt x="2319531" y="910948"/>
                  <a:pt x="2319531" y="985623"/>
                </a:cubicBezTo>
                <a:cubicBezTo>
                  <a:pt x="2319531" y="1051481"/>
                  <a:pt x="2265921" y="1105091"/>
                  <a:pt x="2200063" y="1105091"/>
                </a:cubicBezTo>
                <a:lnTo>
                  <a:pt x="241302" y="1105091"/>
                </a:lnTo>
                <a:cubicBezTo>
                  <a:pt x="175444" y="1105091"/>
                  <a:pt x="121835" y="1051481"/>
                  <a:pt x="121835" y="985623"/>
                </a:cubicBezTo>
                <a:lnTo>
                  <a:pt x="121835" y="241362"/>
                </a:lnTo>
                <a:cubicBezTo>
                  <a:pt x="121835" y="175503"/>
                  <a:pt x="175444" y="121894"/>
                  <a:pt x="241302" y="121894"/>
                </a:cubicBezTo>
                <a:lnTo>
                  <a:pt x="2200004" y="121894"/>
                </a:lnTo>
                <a:cubicBezTo>
                  <a:pt x="2265862" y="121894"/>
                  <a:pt x="2319472" y="175503"/>
                  <a:pt x="2319472" y="241362"/>
                </a:cubicBezTo>
                <a:cubicBezTo>
                  <a:pt x="2319472" y="316095"/>
                  <a:pt x="2380241" y="376865"/>
                  <a:pt x="2454975" y="376865"/>
                </a:cubicBezTo>
                <a:close/>
              </a:path>
            </a:pathLst>
          </a:custGeom>
          <a:solidFill>
            <a:srgbClr val="290D56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6" name="任意多边形: 形状 1145"/>
          <p:cNvSpPr/>
          <p:nvPr>
            <p:custDataLst>
              <p:tags r:id="rId31"/>
            </p:custDataLst>
          </p:nvPr>
        </p:nvSpPr>
        <p:spPr>
          <a:xfrm>
            <a:off x="8358505" y="2400935"/>
            <a:ext cx="278765" cy="48260"/>
          </a:xfrm>
          <a:custGeom>
            <a:avLst/>
            <a:gdLst>
              <a:gd name="connsiteX0" fmla="*/ 0 w 701243"/>
              <a:gd name="connsiteY0" fmla="*/ 60888 h 121775"/>
              <a:gd name="connsiteX1" fmla="*/ 60888 w 701243"/>
              <a:gd name="connsiteY1" fmla="*/ 121775 h 121775"/>
              <a:gd name="connsiteX2" fmla="*/ 640357 w 701243"/>
              <a:gd name="connsiteY2" fmla="*/ 121775 h 121775"/>
              <a:gd name="connsiteX3" fmla="*/ 701244 w 701243"/>
              <a:gd name="connsiteY3" fmla="*/ 60888 h 121775"/>
              <a:gd name="connsiteX4" fmla="*/ 640357 w 701243"/>
              <a:gd name="connsiteY4" fmla="*/ 0 h 121775"/>
              <a:gd name="connsiteX5" fmla="*/ 60888 w 701243"/>
              <a:gd name="connsiteY5" fmla="*/ 0 h 121775"/>
              <a:gd name="connsiteX6" fmla="*/ 0 w 701243"/>
              <a:gd name="connsiteY6" fmla="*/ 60888 h 12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243" h="121775">
                <a:moveTo>
                  <a:pt x="0" y="60888"/>
                </a:moveTo>
                <a:cubicBezTo>
                  <a:pt x="0" y="94497"/>
                  <a:pt x="27337" y="121775"/>
                  <a:pt x="60888" y="121775"/>
                </a:cubicBezTo>
                <a:lnTo>
                  <a:pt x="640357" y="121775"/>
                </a:lnTo>
                <a:cubicBezTo>
                  <a:pt x="673966" y="121775"/>
                  <a:pt x="701244" y="94438"/>
                  <a:pt x="701244" y="60888"/>
                </a:cubicBezTo>
                <a:cubicBezTo>
                  <a:pt x="701244" y="27337"/>
                  <a:pt x="673907" y="0"/>
                  <a:pt x="640357" y="0"/>
                </a:cubicBezTo>
                <a:lnTo>
                  <a:pt x="60888" y="0"/>
                </a:lnTo>
                <a:cubicBezTo>
                  <a:pt x="27279" y="0"/>
                  <a:pt x="0" y="27337"/>
                  <a:pt x="0" y="60888"/>
                </a:cubicBezTo>
                <a:close/>
              </a:path>
            </a:pathLst>
          </a:custGeom>
          <a:solidFill>
            <a:srgbClr val="290D56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7" name="任意多边形: 形状 1146"/>
          <p:cNvSpPr/>
          <p:nvPr>
            <p:custDataLst>
              <p:tags r:id="rId32"/>
            </p:custDataLst>
          </p:nvPr>
        </p:nvSpPr>
        <p:spPr>
          <a:xfrm>
            <a:off x="7980680" y="2638425"/>
            <a:ext cx="546100" cy="281940"/>
          </a:xfrm>
          <a:custGeom>
            <a:avLst/>
            <a:gdLst>
              <a:gd name="connsiteX0" fmla="*/ 0 w 1372901"/>
              <a:gd name="connsiteY0" fmla="*/ 219468 h 709172"/>
              <a:gd name="connsiteX1" fmla="*/ 0 w 1372901"/>
              <a:gd name="connsiteY1" fmla="*/ 489823 h 709172"/>
              <a:gd name="connsiteX2" fmla="*/ 159882 w 1372901"/>
              <a:gd name="connsiteY2" fmla="*/ 700771 h 709172"/>
              <a:gd name="connsiteX3" fmla="*/ 219409 w 1372901"/>
              <a:gd name="connsiteY3" fmla="*/ 709173 h 709172"/>
              <a:gd name="connsiteX4" fmla="*/ 1153493 w 1372901"/>
              <a:gd name="connsiteY4" fmla="*/ 709173 h 709172"/>
              <a:gd name="connsiteX5" fmla="*/ 1372902 w 1372901"/>
              <a:gd name="connsiteY5" fmla="*/ 489764 h 709172"/>
              <a:gd name="connsiteX6" fmla="*/ 1372902 w 1372901"/>
              <a:gd name="connsiteY6" fmla="*/ 219409 h 709172"/>
              <a:gd name="connsiteX7" fmla="*/ 1153493 w 1372901"/>
              <a:gd name="connsiteY7" fmla="*/ 0 h 709172"/>
              <a:gd name="connsiteX8" fmla="*/ 219409 w 1372901"/>
              <a:gd name="connsiteY8" fmla="*/ 0 h 709172"/>
              <a:gd name="connsiteX9" fmla="*/ 159882 w 1372901"/>
              <a:gd name="connsiteY9" fmla="*/ 8402 h 709172"/>
              <a:gd name="connsiteX10" fmla="*/ 0 w 1372901"/>
              <a:gd name="connsiteY10" fmla="*/ 219350 h 709172"/>
              <a:gd name="connsiteX11" fmla="*/ 121835 w 1372901"/>
              <a:gd name="connsiteY11" fmla="*/ 219468 h 709172"/>
              <a:gd name="connsiteX12" fmla="*/ 219409 w 1372901"/>
              <a:gd name="connsiteY12" fmla="*/ 121894 h 709172"/>
              <a:gd name="connsiteX13" fmla="*/ 1153493 w 1372901"/>
              <a:gd name="connsiteY13" fmla="*/ 121894 h 709172"/>
              <a:gd name="connsiteX14" fmla="*/ 1251067 w 1372901"/>
              <a:gd name="connsiteY14" fmla="*/ 219468 h 709172"/>
              <a:gd name="connsiteX15" fmla="*/ 1251067 w 1372901"/>
              <a:gd name="connsiteY15" fmla="*/ 489823 h 709172"/>
              <a:gd name="connsiteX16" fmla="*/ 1153493 w 1372901"/>
              <a:gd name="connsiteY16" fmla="*/ 587397 h 709172"/>
              <a:gd name="connsiteX17" fmla="*/ 219409 w 1372901"/>
              <a:gd name="connsiteY17" fmla="*/ 587397 h 709172"/>
              <a:gd name="connsiteX18" fmla="*/ 121835 w 1372901"/>
              <a:gd name="connsiteY18" fmla="*/ 489823 h 709172"/>
              <a:gd name="connsiteX19" fmla="*/ 121835 w 1372901"/>
              <a:gd name="connsiteY19" fmla="*/ 219468 h 70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72901" h="709172">
                <a:moveTo>
                  <a:pt x="0" y="219468"/>
                </a:moveTo>
                <a:lnTo>
                  <a:pt x="0" y="489823"/>
                </a:lnTo>
                <a:cubicBezTo>
                  <a:pt x="0" y="590179"/>
                  <a:pt x="67752" y="674794"/>
                  <a:pt x="159882" y="700771"/>
                </a:cubicBezTo>
                <a:cubicBezTo>
                  <a:pt x="178817" y="706155"/>
                  <a:pt x="198758" y="709173"/>
                  <a:pt x="219409" y="709173"/>
                </a:cubicBezTo>
                <a:lnTo>
                  <a:pt x="1153493" y="709173"/>
                </a:lnTo>
                <a:cubicBezTo>
                  <a:pt x="1274441" y="709173"/>
                  <a:pt x="1372902" y="610770"/>
                  <a:pt x="1372902" y="489764"/>
                </a:cubicBezTo>
                <a:lnTo>
                  <a:pt x="1372902" y="219409"/>
                </a:lnTo>
                <a:cubicBezTo>
                  <a:pt x="1372902" y="98462"/>
                  <a:pt x="1274499" y="0"/>
                  <a:pt x="1153493" y="0"/>
                </a:cubicBezTo>
                <a:lnTo>
                  <a:pt x="219409" y="0"/>
                </a:lnTo>
                <a:cubicBezTo>
                  <a:pt x="198758" y="0"/>
                  <a:pt x="178876" y="3077"/>
                  <a:pt x="159882" y="8402"/>
                </a:cubicBezTo>
                <a:cubicBezTo>
                  <a:pt x="67752" y="34438"/>
                  <a:pt x="0" y="119053"/>
                  <a:pt x="0" y="219350"/>
                </a:cubicBezTo>
                <a:close/>
                <a:moveTo>
                  <a:pt x="121835" y="219468"/>
                </a:moveTo>
                <a:cubicBezTo>
                  <a:pt x="121835" y="165681"/>
                  <a:pt x="165622" y="121894"/>
                  <a:pt x="219409" y="121894"/>
                </a:cubicBezTo>
                <a:lnTo>
                  <a:pt x="1153493" y="121894"/>
                </a:lnTo>
                <a:cubicBezTo>
                  <a:pt x="1207280" y="121894"/>
                  <a:pt x="1251067" y="165681"/>
                  <a:pt x="1251067" y="219468"/>
                </a:cubicBezTo>
                <a:lnTo>
                  <a:pt x="1251067" y="489823"/>
                </a:lnTo>
                <a:cubicBezTo>
                  <a:pt x="1251067" y="543611"/>
                  <a:pt x="1207280" y="587397"/>
                  <a:pt x="1153493" y="587397"/>
                </a:cubicBezTo>
                <a:lnTo>
                  <a:pt x="219409" y="587397"/>
                </a:lnTo>
                <a:cubicBezTo>
                  <a:pt x="165622" y="587397"/>
                  <a:pt x="121835" y="543611"/>
                  <a:pt x="121835" y="489823"/>
                </a:cubicBezTo>
                <a:lnTo>
                  <a:pt x="121835" y="219468"/>
                </a:lnTo>
                <a:close/>
              </a:path>
            </a:pathLst>
          </a:custGeom>
          <a:solidFill>
            <a:srgbClr val="290D56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8" name="任意多边形: 形状 1147"/>
          <p:cNvSpPr/>
          <p:nvPr>
            <p:custDataLst>
              <p:tags r:id="rId33"/>
            </p:custDataLst>
          </p:nvPr>
        </p:nvSpPr>
        <p:spPr>
          <a:xfrm>
            <a:off x="7980680" y="2134870"/>
            <a:ext cx="278765" cy="48260"/>
          </a:xfrm>
          <a:custGeom>
            <a:avLst/>
            <a:gdLst>
              <a:gd name="connsiteX0" fmla="*/ 0 w 701243"/>
              <a:gd name="connsiteY0" fmla="*/ 60888 h 121775"/>
              <a:gd name="connsiteX1" fmla="*/ 60888 w 701243"/>
              <a:gd name="connsiteY1" fmla="*/ 121775 h 121775"/>
              <a:gd name="connsiteX2" fmla="*/ 640356 w 701243"/>
              <a:gd name="connsiteY2" fmla="*/ 121775 h 121775"/>
              <a:gd name="connsiteX3" fmla="*/ 701244 w 701243"/>
              <a:gd name="connsiteY3" fmla="*/ 60888 h 121775"/>
              <a:gd name="connsiteX4" fmla="*/ 640356 w 701243"/>
              <a:gd name="connsiteY4" fmla="*/ 0 h 121775"/>
              <a:gd name="connsiteX5" fmla="*/ 60888 w 701243"/>
              <a:gd name="connsiteY5" fmla="*/ 0 h 121775"/>
              <a:gd name="connsiteX6" fmla="*/ 0 w 701243"/>
              <a:gd name="connsiteY6" fmla="*/ 60888 h 12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243" h="121775">
                <a:moveTo>
                  <a:pt x="0" y="60888"/>
                </a:moveTo>
                <a:cubicBezTo>
                  <a:pt x="0" y="94497"/>
                  <a:pt x="27337" y="121775"/>
                  <a:pt x="60888" y="121775"/>
                </a:cubicBezTo>
                <a:lnTo>
                  <a:pt x="640356" y="121775"/>
                </a:lnTo>
                <a:cubicBezTo>
                  <a:pt x="673966" y="121775"/>
                  <a:pt x="701244" y="94438"/>
                  <a:pt x="701244" y="60888"/>
                </a:cubicBezTo>
                <a:cubicBezTo>
                  <a:pt x="701244" y="27337"/>
                  <a:pt x="673907" y="0"/>
                  <a:pt x="640356" y="0"/>
                </a:cubicBezTo>
                <a:lnTo>
                  <a:pt x="60888" y="0"/>
                </a:lnTo>
                <a:cubicBezTo>
                  <a:pt x="27278" y="0"/>
                  <a:pt x="0" y="27337"/>
                  <a:pt x="0" y="60888"/>
                </a:cubicBezTo>
                <a:close/>
              </a:path>
            </a:pathLst>
          </a:custGeom>
          <a:solidFill>
            <a:srgbClr val="290D56"/>
          </a:solidFill>
          <a:ln w="591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0" name="Title"/>
          <p:cNvSpPr/>
          <p:nvPr>
            <p:custDataLst>
              <p:tags r:id="rId34"/>
            </p:custDataLst>
          </p:nvPr>
        </p:nvSpPr>
        <p:spPr>
          <a:xfrm>
            <a:off x="495300" y="847725"/>
            <a:ext cx="5029200" cy="724535"/>
          </a:xfrm>
          <a:prstGeom prst="rect">
            <a:avLst/>
          </a:prstGeom>
        </p:spPr>
        <p:txBody>
          <a:bodyPr wrap="square" anchor="t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准确获取信息与初步指导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4" name="Number1"/>
          <p:cNvSpPr txBox="1"/>
          <p:nvPr>
            <p:custDataLst>
              <p:tags r:id="rId35"/>
            </p:custDataLst>
          </p:nvPr>
        </p:nvSpPr>
        <p:spPr>
          <a:xfrm>
            <a:off x="1567815" y="1701165"/>
            <a:ext cx="537845" cy="427990"/>
          </a:xfrm>
          <a:prstGeom prst="rect">
            <a:avLst/>
          </a:prstGeom>
          <a:noFill/>
          <a:effectLst/>
        </p:spPr>
        <p:txBody>
          <a:bodyPr wrap="none" rtlCol="0">
            <a:normAutofit fontScale="9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400" b="1" i="1" dirty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60000">
                      <a:schemeClr val="accent2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2">
                      <a:alpha val="2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endParaRPr lang="en-US" altLang="zh-CN" sz="2400" b="1" i="1" dirty="0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60000">
                    <a:schemeClr val="accent2"/>
                  </a:gs>
                </a:gsLst>
                <a:lin ang="2700000" scaled="0"/>
              </a:gradFill>
              <a:effectLst>
                <a:outerShdw blurRad="76200" dist="50800" dir="5400000" algn="ctr" rotWithShape="0">
                  <a:schemeClr val="accent2">
                    <a:alpha val="2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5" name="Text1"/>
          <p:cNvSpPr txBox="1"/>
          <p:nvPr>
            <p:custDataLst>
              <p:tags r:id="rId36"/>
            </p:custDataLst>
          </p:nvPr>
        </p:nvSpPr>
        <p:spPr>
          <a:xfrm>
            <a:off x="785495" y="2520950"/>
            <a:ext cx="2101850" cy="533400"/>
          </a:xfrm>
          <a:prstGeom prst="rect">
            <a:avLst/>
          </a:prstGeom>
        </p:spPr>
        <p:txBody>
          <a:bodyPr vert="horz" wrap="square" lIns="68580" tIns="34290" rIns="68580" bIns="34290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包括事故性质、地点、身份及典型特征，了解周边人群情况。</a:t>
            </a:r>
            <a:endParaRPr lang="zh-CN" altLang="en-US" sz="9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6" name="Bullet1"/>
          <p:cNvSpPr txBox="1"/>
          <p:nvPr>
            <p:custDataLst>
              <p:tags r:id="rId37"/>
            </p:custDataLst>
          </p:nvPr>
        </p:nvSpPr>
        <p:spPr>
          <a:xfrm>
            <a:off x="785495" y="2219960"/>
            <a:ext cx="2101850" cy="273050"/>
          </a:xfrm>
          <a:prstGeom prst="rect">
            <a:avLst/>
          </a:prstGeom>
          <a:noFill/>
        </p:spPr>
        <p:txBody>
          <a:bodyPr wrap="square" lIns="68580" tIns="34290" rIns="68580" bIns="34290" anchor="b" anchorCtr="1">
            <a:normAutofit fontScale="90000"/>
          </a:bodyPr>
          <a:lstStyle/>
          <a:p>
            <a:pPr algn="ctr"/>
            <a:r>
              <a:rPr lang="zh-CN" altLang="en-US" sz="135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接警问询内容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1" name="Number2"/>
          <p:cNvSpPr txBox="1"/>
          <p:nvPr>
            <p:custDataLst>
              <p:tags r:id="rId38"/>
            </p:custDataLst>
          </p:nvPr>
        </p:nvSpPr>
        <p:spPr>
          <a:xfrm>
            <a:off x="4070985" y="1699895"/>
            <a:ext cx="537845" cy="428625"/>
          </a:xfrm>
          <a:prstGeom prst="rect">
            <a:avLst/>
          </a:prstGeom>
          <a:noFill/>
          <a:effectLst/>
        </p:spPr>
        <p:txBody>
          <a:bodyPr wrap="none" rtlCol="0">
            <a:normAutofit fontScale="9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400" b="1" i="1" dirty="0"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60000">
                      <a:schemeClr val="accent3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3">
                      <a:alpha val="2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endParaRPr lang="en-US" altLang="zh-CN" sz="2400" b="1" i="1" dirty="0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60000">
                    <a:schemeClr val="accent3"/>
                  </a:gs>
                </a:gsLst>
                <a:lin ang="2700000" scaled="0"/>
              </a:gradFill>
              <a:effectLst>
                <a:outerShdw blurRad="76200" dist="50800" dir="5400000" algn="ctr" rotWithShape="0">
                  <a:schemeClr val="accent3">
                    <a:alpha val="2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2" name="Text2"/>
          <p:cNvSpPr txBox="1"/>
          <p:nvPr>
            <p:custDataLst>
              <p:tags r:id="rId39"/>
            </p:custDataLst>
          </p:nvPr>
        </p:nvSpPr>
        <p:spPr>
          <a:xfrm>
            <a:off x="3288665" y="2519680"/>
            <a:ext cx="2101850" cy="533400"/>
          </a:xfrm>
          <a:prstGeom prst="rect">
            <a:avLst/>
          </a:prstGeom>
        </p:spPr>
        <p:txBody>
          <a:bodyPr vert="horz" wrap="square" lIns="68580" tIns="34290" rIns="68580" bIns="34290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告知风险特性，指导报警人远离气味区、通风、关阀等。</a:t>
            </a:r>
            <a:endParaRPr lang="zh-CN" altLang="en-US" sz="9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3" name="Bullet2"/>
          <p:cNvSpPr txBox="1"/>
          <p:nvPr>
            <p:custDataLst>
              <p:tags r:id="rId40"/>
            </p:custDataLst>
          </p:nvPr>
        </p:nvSpPr>
        <p:spPr>
          <a:xfrm>
            <a:off x="3288665" y="2218690"/>
            <a:ext cx="2101850" cy="273050"/>
          </a:xfrm>
          <a:prstGeom prst="rect">
            <a:avLst/>
          </a:prstGeom>
          <a:noFill/>
        </p:spPr>
        <p:txBody>
          <a:bodyPr wrap="square" lIns="68580" tIns="34290" rIns="68580" bIns="34290" anchor="b" anchorCtr="1">
            <a:normAutofit fontScale="90000"/>
          </a:bodyPr>
          <a:lstStyle/>
          <a:p>
            <a:pPr algn="ctr"/>
            <a:r>
              <a:rPr lang="zh-CN" altLang="en-US" sz="135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风险提示要点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8" name="Number3"/>
          <p:cNvSpPr txBox="1"/>
          <p:nvPr>
            <p:custDataLst>
              <p:tags r:id="rId41"/>
            </p:custDataLst>
          </p:nvPr>
        </p:nvSpPr>
        <p:spPr>
          <a:xfrm>
            <a:off x="1567815" y="3082290"/>
            <a:ext cx="537845" cy="427990"/>
          </a:xfrm>
          <a:prstGeom prst="rect">
            <a:avLst/>
          </a:prstGeom>
          <a:noFill/>
        </p:spPr>
        <p:txBody>
          <a:bodyPr wrap="none" rtlCol="0">
            <a:normAutofit fontScale="90000" lnSpcReduction="20000"/>
          </a:bodyPr>
          <a:lstStyle>
            <a:defPPr>
              <a:defRPr lang="zh-CN"/>
            </a:defPPr>
            <a:lvl1pPr>
              <a:defRPr sz="3200" b="1" i="1"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60000">
                      <a:schemeClr val="accent6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6">
                      <a:alpha val="20000"/>
                    </a:schemeClr>
                  </a:outerShdw>
                </a:effectLst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400" dirty="0"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60000">
                      <a:schemeClr val="accent6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6">
                      <a:alpha val="2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endParaRPr lang="en-US" altLang="zh-CN" sz="2400" dirty="0"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60000">
                    <a:schemeClr val="accent6"/>
                  </a:gs>
                </a:gsLst>
                <a:lin ang="2700000" scaled="0"/>
              </a:gradFill>
              <a:effectLst>
                <a:outerShdw blurRad="76200" dist="50800" dir="5400000" algn="ctr" rotWithShape="0">
                  <a:schemeClr val="accent6">
                    <a:alpha val="2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9" name="Text3"/>
          <p:cNvSpPr txBox="1"/>
          <p:nvPr>
            <p:custDataLst>
              <p:tags r:id="rId42"/>
            </p:custDataLst>
          </p:nvPr>
        </p:nvSpPr>
        <p:spPr>
          <a:xfrm>
            <a:off x="785495" y="3889375"/>
            <a:ext cx="2101850" cy="638810"/>
          </a:xfrm>
          <a:prstGeom prst="rect">
            <a:avLst/>
          </a:prstGeom>
        </p:spPr>
        <p:txBody>
          <a:bodyPr vert="horz" wrap="square" lIns="68580" tIns="34290" rIns="68580" bIns="34290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劝导人员撤离，维持警戒，限制人员车辆进入疑似泄漏区。</a:t>
            </a:r>
            <a:endParaRPr lang="zh-CN" altLang="en-US" sz="9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0" name="Bullet3"/>
          <p:cNvSpPr txBox="1"/>
          <p:nvPr>
            <p:custDataLst>
              <p:tags r:id="rId43"/>
            </p:custDataLst>
          </p:nvPr>
        </p:nvSpPr>
        <p:spPr>
          <a:xfrm>
            <a:off x="785495" y="3538220"/>
            <a:ext cx="2101850" cy="294640"/>
          </a:xfrm>
          <a:prstGeom prst="rect">
            <a:avLst/>
          </a:prstGeom>
          <a:noFill/>
        </p:spPr>
        <p:txBody>
          <a:bodyPr wrap="square" lIns="68580" tIns="34290" rIns="68580" bIns="34290" anchor="b" anchorCtr="1">
            <a:normAutofit/>
          </a:bodyPr>
          <a:lstStyle/>
          <a:p>
            <a:pPr algn="ctr"/>
            <a:r>
              <a:rPr lang="zh-CN" altLang="en-US" sz="135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现场引导事项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5" name="Number4"/>
          <p:cNvSpPr txBox="1"/>
          <p:nvPr>
            <p:custDataLst>
              <p:tags r:id="rId44"/>
            </p:custDataLst>
          </p:nvPr>
        </p:nvSpPr>
        <p:spPr>
          <a:xfrm>
            <a:off x="4066540" y="3052445"/>
            <a:ext cx="537845" cy="427990"/>
          </a:xfrm>
          <a:prstGeom prst="rect">
            <a:avLst/>
          </a:prstGeom>
          <a:noFill/>
          <a:effectLst/>
        </p:spPr>
        <p:txBody>
          <a:bodyPr wrap="none" rtlCol="0">
            <a:normAutofit fontScale="90000" lnSpcReduction="20000"/>
          </a:bodyPr>
          <a:lstStyle>
            <a:defPPr>
              <a:defRPr lang="zh-CN"/>
            </a:defPPr>
            <a:lvl1pPr>
              <a:defRPr sz="3200" b="1" i="1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60000">
                      <a:schemeClr val="accent5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5">
                      <a:alpha val="20000"/>
                    </a:schemeClr>
                  </a:outerShdw>
                </a:effectLst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400" dirty="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60000">
                      <a:schemeClr val="accent5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5">
                      <a:alpha val="2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endParaRPr lang="en-US" altLang="zh-CN" sz="2400" dirty="0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60000">
                    <a:schemeClr val="accent5"/>
                  </a:gs>
                </a:gsLst>
                <a:lin ang="2700000" scaled="0"/>
              </a:gradFill>
              <a:effectLst>
                <a:outerShdw blurRad="76200" dist="50800" dir="5400000" algn="ctr" rotWithShape="0">
                  <a:schemeClr val="accent5">
                    <a:alpha val="2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6" name="Text4"/>
          <p:cNvSpPr txBox="1"/>
          <p:nvPr>
            <p:custDataLst>
              <p:tags r:id="rId45"/>
            </p:custDataLst>
          </p:nvPr>
        </p:nvSpPr>
        <p:spPr>
          <a:xfrm>
            <a:off x="3284220" y="3889375"/>
            <a:ext cx="2101850" cy="638175"/>
          </a:xfrm>
          <a:prstGeom prst="rect">
            <a:avLst/>
          </a:prstGeom>
        </p:spPr>
        <p:txBody>
          <a:bodyPr vert="horz" wrap="square" lIns="68580" tIns="34290" rIns="68580" bIns="34290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接警人员准确上报信息，并与报警人保持动态信息联系。</a:t>
            </a:r>
            <a:endParaRPr lang="zh-CN" altLang="en-US" sz="9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7" name="Bullet4"/>
          <p:cNvSpPr txBox="1"/>
          <p:nvPr>
            <p:custDataLst>
              <p:tags r:id="rId46"/>
            </p:custDataLst>
          </p:nvPr>
        </p:nvSpPr>
        <p:spPr>
          <a:xfrm>
            <a:off x="3284220" y="3537585"/>
            <a:ext cx="2101850" cy="294640"/>
          </a:xfrm>
          <a:prstGeom prst="rect">
            <a:avLst/>
          </a:prstGeom>
          <a:noFill/>
        </p:spPr>
        <p:txBody>
          <a:bodyPr wrap="square" lIns="68580" tIns="34290" rIns="68580" bIns="34290" anchor="b" anchorCtr="1">
            <a:normAutofit/>
          </a:bodyPr>
          <a:lstStyle/>
          <a:p>
            <a:pPr algn="ctr"/>
            <a:r>
              <a:rPr lang="zh-CN" altLang="en-US" sz="135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信息报送要求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47"/>
            </p:custDataLst>
          </p:nvPr>
        </p:nvSpPr>
        <p:spPr>
          <a:xfrm>
            <a:off x="495300" y="96440"/>
            <a:ext cx="8143875" cy="675084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接警报告</a:t>
            </a:r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8"/>
    </p:custData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Title"/>
          <p:cNvSpPr txBox="1"/>
          <p:nvPr>
            <p:custDataLst>
              <p:tags r:id="rId4"/>
            </p:custDataLst>
          </p:nvPr>
        </p:nvSpPr>
        <p:spPr>
          <a:xfrm>
            <a:off x="495300" y="854075"/>
            <a:ext cx="8143875" cy="46609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defTabSz="91376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科学评估与提前准备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1" name="ComponentBackground1"/>
          <p:cNvSpPr/>
          <p:nvPr>
            <p:custDataLst>
              <p:tags r:id="rId5"/>
            </p:custDataLst>
          </p:nvPr>
        </p:nvSpPr>
        <p:spPr>
          <a:xfrm>
            <a:off x="495300" y="1531620"/>
            <a:ext cx="5143500" cy="662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88000">
                <a:schemeClr val="bg1">
                  <a:alpha val="0"/>
                </a:schemeClr>
              </a:gs>
            </a:gsLst>
            <a:lin ang="5400000" scaled="0"/>
          </a:gradFill>
          <a:ln w="12700">
            <a:gradFill flip="none" rotWithShape="1">
              <a:gsLst>
                <a:gs pos="0">
                  <a:srgbClr val="5C8FC7">
                    <a:alpha val="0"/>
                  </a:srgbClr>
                </a:gs>
                <a:gs pos="100000">
                  <a:srgbClr val="5C8FC7"/>
                </a:gs>
              </a:gsLst>
              <a:lin ang="1080000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2" name="Bullet1"/>
          <p:cNvSpPr txBox="1"/>
          <p:nvPr>
            <p:custDataLst>
              <p:tags r:id="rId6"/>
            </p:custDataLst>
          </p:nvPr>
        </p:nvSpPr>
        <p:spPr bwMode="auto">
          <a:xfrm>
            <a:off x="1060450" y="1561465"/>
            <a:ext cx="1886585" cy="603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5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初步研判依据</a:t>
            </a:r>
            <a:endParaRPr lang="zh-CN" altLang="en-US" sz="16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3" name="Text1"/>
          <p:cNvSpPr txBox="1"/>
          <p:nvPr>
            <p:custDataLst>
              <p:tags r:id="rId7"/>
            </p:custDataLst>
          </p:nvPr>
        </p:nvSpPr>
        <p:spPr bwMode="auto">
          <a:xfrm>
            <a:off x="2947035" y="1561465"/>
            <a:ext cx="2440305" cy="603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defTabSz="91376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kumimoji="0" lang="zh-CN" altLang="en-US" sz="90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依据泄漏量、钢瓶容量、用户信息、影响范围等进行研判。</a:t>
            </a:r>
            <a:endParaRPr kumimoji="0" lang="zh-CN" altLang="en-US" sz="9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0" name="Number1"/>
          <p:cNvSpPr/>
          <p:nvPr>
            <p:custDataLst>
              <p:tags r:id="rId8"/>
            </p:custDataLst>
          </p:nvPr>
        </p:nvSpPr>
        <p:spPr>
          <a:xfrm>
            <a:off x="608965" y="1703705"/>
            <a:ext cx="332740" cy="3270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5000">
                <a:schemeClr val="accent1"/>
              </a:gs>
            </a:gsLst>
            <a:lin ang="2700000" scaled="0"/>
          </a:gradFill>
          <a:ln w="12700">
            <a:noFill/>
          </a:ln>
          <a:effectLst>
            <a:outerShdw blurRad="127000" dist="63500" dir="2700000" algn="tl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13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altLang="zh-CN" sz="13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6" name="ComponentBackground2"/>
          <p:cNvSpPr/>
          <p:nvPr>
            <p:custDataLst>
              <p:tags r:id="rId9"/>
            </p:custDataLst>
          </p:nvPr>
        </p:nvSpPr>
        <p:spPr>
          <a:xfrm>
            <a:off x="495300" y="2333625"/>
            <a:ext cx="5143500" cy="662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88000">
                <a:schemeClr val="bg1">
                  <a:alpha val="0"/>
                </a:schemeClr>
              </a:gs>
            </a:gsLst>
            <a:lin ang="5400000" scaled="0"/>
          </a:gradFill>
          <a:ln w="12700">
            <a:gradFill flip="none" rotWithShape="1">
              <a:gsLst>
                <a:gs pos="0">
                  <a:srgbClr val="5C8FC7">
                    <a:alpha val="0"/>
                  </a:srgbClr>
                </a:gs>
                <a:gs pos="100000">
                  <a:srgbClr val="5C8FC7"/>
                </a:gs>
              </a:gsLst>
              <a:lin ang="1080000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7" name="Bullet2"/>
          <p:cNvSpPr txBox="1"/>
          <p:nvPr>
            <p:custDataLst>
              <p:tags r:id="rId10"/>
            </p:custDataLst>
          </p:nvPr>
        </p:nvSpPr>
        <p:spPr bwMode="auto">
          <a:xfrm>
            <a:off x="1060450" y="2363470"/>
            <a:ext cx="1886585" cy="603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5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准备行动内容</a:t>
            </a:r>
            <a:endParaRPr lang="zh-CN" altLang="en-US" sz="16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" name="Text2"/>
          <p:cNvSpPr txBox="1"/>
          <p:nvPr>
            <p:custDataLst>
              <p:tags r:id="rId11"/>
            </p:custDataLst>
          </p:nvPr>
        </p:nvSpPr>
        <p:spPr bwMode="auto">
          <a:xfrm>
            <a:off x="2947035" y="2363470"/>
            <a:ext cx="2440305" cy="603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defTabSz="91376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kumimoji="0" lang="zh-CN" altLang="en-US" sz="90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第一时间派工，准备应急资源，必要时开展应急联动。</a:t>
            </a:r>
            <a:endParaRPr kumimoji="0" lang="zh-CN" altLang="en-US" sz="9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5" name="Number2"/>
          <p:cNvSpPr/>
          <p:nvPr>
            <p:custDataLst>
              <p:tags r:id="rId12"/>
            </p:custDataLst>
          </p:nvPr>
        </p:nvSpPr>
        <p:spPr>
          <a:xfrm>
            <a:off x="608965" y="2505710"/>
            <a:ext cx="332740" cy="3270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75000">
                <a:schemeClr val="accent2"/>
              </a:gs>
            </a:gsLst>
            <a:lin ang="2700000" scaled="0"/>
          </a:gradFill>
          <a:ln w="12700">
            <a:noFill/>
          </a:ln>
          <a:effectLst>
            <a:outerShdw blurRad="127000" dist="63500" dir="2700000" algn="tl" rotWithShape="0">
              <a:schemeClr val="accent2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3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altLang="zh-CN" sz="13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1" name="ComponentBackground3"/>
          <p:cNvSpPr/>
          <p:nvPr>
            <p:custDataLst>
              <p:tags r:id="rId13"/>
            </p:custDataLst>
          </p:nvPr>
        </p:nvSpPr>
        <p:spPr>
          <a:xfrm>
            <a:off x="495300" y="3136265"/>
            <a:ext cx="5143500" cy="662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88000">
                <a:schemeClr val="bg1">
                  <a:alpha val="0"/>
                </a:schemeClr>
              </a:gs>
            </a:gsLst>
            <a:lin ang="5400000" scaled="0"/>
          </a:gradFill>
          <a:ln w="12700">
            <a:gradFill flip="none" rotWithShape="1">
              <a:gsLst>
                <a:gs pos="0">
                  <a:srgbClr val="5C8FC7">
                    <a:alpha val="0"/>
                  </a:srgbClr>
                </a:gs>
                <a:gs pos="100000">
                  <a:srgbClr val="5C8FC7"/>
                </a:gs>
              </a:gsLst>
              <a:lin ang="1080000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2" name="Bullet3"/>
          <p:cNvSpPr txBox="1"/>
          <p:nvPr>
            <p:custDataLst>
              <p:tags r:id="rId14"/>
            </p:custDataLst>
          </p:nvPr>
        </p:nvSpPr>
        <p:spPr bwMode="auto">
          <a:xfrm>
            <a:off x="1060450" y="3166110"/>
            <a:ext cx="1886585" cy="603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5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向政府报告事项</a:t>
            </a:r>
            <a:endParaRPr lang="zh-CN" altLang="en-US" sz="16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3" name="Text3"/>
          <p:cNvSpPr txBox="1"/>
          <p:nvPr>
            <p:custDataLst>
              <p:tags r:id="rId15"/>
            </p:custDataLst>
          </p:nvPr>
        </p:nvSpPr>
        <p:spPr bwMode="auto">
          <a:xfrm>
            <a:off x="2947035" y="3166110"/>
            <a:ext cx="2440305" cy="603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defTabSz="91376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kumimoji="0" lang="zh-CN" altLang="en-US" sz="90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企业负责人按规定向政府及相关部门报告突发事件信息。</a:t>
            </a:r>
            <a:endParaRPr kumimoji="0" lang="zh-CN" altLang="en-US" sz="9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0" name="Number3"/>
          <p:cNvSpPr/>
          <p:nvPr>
            <p:custDataLst>
              <p:tags r:id="rId16"/>
            </p:custDataLst>
          </p:nvPr>
        </p:nvSpPr>
        <p:spPr>
          <a:xfrm>
            <a:off x="608965" y="3308350"/>
            <a:ext cx="332740" cy="3270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5000">
                <a:schemeClr val="accent1"/>
              </a:gs>
            </a:gsLst>
            <a:lin ang="2700000" scaled="0"/>
          </a:gradFill>
          <a:ln w="12700">
            <a:noFill/>
          </a:ln>
          <a:effectLst>
            <a:outerShdw blurRad="127000" dist="63500" dir="2700000" algn="tl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13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US" altLang="zh-CN" sz="13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6" name="ComponentBackground4"/>
          <p:cNvSpPr/>
          <p:nvPr>
            <p:custDataLst>
              <p:tags r:id="rId17"/>
            </p:custDataLst>
          </p:nvPr>
        </p:nvSpPr>
        <p:spPr>
          <a:xfrm>
            <a:off x="495300" y="3938270"/>
            <a:ext cx="5143500" cy="662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88000">
                <a:schemeClr val="bg1">
                  <a:alpha val="0"/>
                </a:schemeClr>
              </a:gs>
            </a:gsLst>
            <a:lin ang="5400000" scaled="0"/>
          </a:gradFill>
          <a:ln w="12700">
            <a:gradFill flip="none" rotWithShape="1">
              <a:gsLst>
                <a:gs pos="0">
                  <a:srgbClr val="5C8FC7">
                    <a:alpha val="0"/>
                  </a:srgbClr>
                </a:gs>
                <a:gs pos="100000">
                  <a:srgbClr val="5C8FC7"/>
                </a:gs>
              </a:gsLst>
              <a:lin ang="1080000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7" name="Bullet4"/>
          <p:cNvSpPr txBox="1"/>
          <p:nvPr>
            <p:custDataLst>
              <p:tags r:id="rId18"/>
            </p:custDataLst>
          </p:nvPr>
        </p:nvSpPr>
        <p:spPr bwMode="auto">
          <a:xfrm>
            <a:off x="1060450" y="3968115"/>
            <a:ext cx="1886585" cy="603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5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预警解除条件</a:t>
            </a:r>
            <a:endParaRPr lang="zh-CN" altLang="en-US" sz="16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" name="Text4"/>
          <p:cNvSpPr txBox="1"/>
          <p:nvPr>
            <p:custDataLst>
              <p:tags r:id="rId19"/>
            </p:custDataLst>
          </p:nvPr>
        </p:nvSpPr>
        <p:spPr bwMode="auto">
          <a:xfrm>
            <a:off x="2947035" y="3968115"/>
            <a:ext cx="2440305" cy="603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defTabSz="91376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kumimoji="0" lang="zh-CN" altLang="en-US" sz="90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符合预警解除条件时，经批准后解除预警。</a:t>
            </a:r>
            <a:endParaRPr kumimoji="0" lang="zh-CN" altLang="en-US" sz="9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Number4"/>
          <p:cNvSpPr/>
          <p:nvPr>
            <p:custDataLst>
              <p:tags r:id="rId20"/>
            </p:custDataLst>
          </p:nvPr>
        </p:nvSpPr>
        <p:spPr>
          <a:xfrm>
            <a:off x="608965" y="4110355"/>
            <a:ext cx="332740" cy="3270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75000">
                <a:schemeClr val="accent2"/>
              </a:gs>
            </a:gsLst>
            <a:lin ang="2700000" scaled="0"/>
          </a:gradFill>
          <a:ln w="12700">
            <a:noFill/>
          </a:ln>
          <a:effectLst>
            <a:outerShdw blurRad="127000" dist="63500" dir="2700000" algn="tl" rotWithShape="0">
              <a:schemeClr val="accent2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3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en-US" altLang="zh-CN" sz="13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21"/>
            </p:custDataLst>
          </p:nvPr>
        </p:nvSpPr>
        <p:spPr>
          <a:xfrm>
            <a:off x="5387340" y="1075055"/>
            <a:ext cx="3756660" cy="3816985"/>
          </a:xfrm>
          <a:prstGeom prst="rect">
            <a:avLst/>
          </a:prstGeom>
          <a:blipFill>
            <a:blip r:embed="rId22"/>
            <a:stretch>
              <a:fillRect t="-1415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23"/>
            </p:custDataLst>
          </p:nvPr>
        </p:nvSpPr>
        <p:spPr>
          <a:xfrm>
            <a:off x="0" y="4634230"/>
            <a:ext cx="9144000" cy="50927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3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24"/>
            </p:custDataLst>
          </p:nvPr>
        </p:nvSpPr>
        <p:spPr>
          <a:xfrm>
            <a:off x="495300" y="96440"/>
            <a:ext cx="8143875" cy="675084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应急预警</a:t>
            </a:r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5"/>
    </p:custData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0" y="0"/>
            <a:ext cx="9144000" cy="3535045"/>
          </a:xfrm>
          <a:prstGeom prst="rect">
            <a:avLst/>
          </a:prstGeom>
          <a:gradFill flip="none" rotWithShape="1">
            <a:gsLst>
              <a:gs pos="41000">
                <a:schemeClr val="accent1">
                  <a:alpha val="0"/>
                </a:schemeClr>
              </a:gs>
              <a:gs pos="100000">
                <a:schemeClr val="accent1">
                  <a:alpha val="58000"/>
                </a:schemeClr>
              </a:gs>
            </a:gsLst>
            <a:lin ang="16200000" scaled="0"/>
          </a:gra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>
            <p:custDataLst>
              <p:tags r:id="rId5"/>
            </p:custDataLst>
          </p:nvPr>
        </p:nvCxnSpPr>
        <p:spPr>
          <a:xfrm>
            <a:off x="3549015" y="3522980"/>
            <a:ext cx="5594985" cy="0"/>
          </a:xfrm>
          <a:prstGeom prst="line">
            <a:avLst/>
          </a:prstGeom>
          <a:ln>
            <a:solidFill>
              <a:schemeClr val="dk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Number1"/>
          <p:cNvSpPr/>
          <p:nvPr>
            <p:custDataLst>
              <p:tags r:id="rId6"/>
            </p:custDataLst>
          </p:nvPr>
        </p:nvSpPr>
        <p:spPr>
          <a:xfrm>
            <a:off x="3396615" y="3183255"/>
            <a:ext cx="678815" cy="6788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5000">
                <a:schemeClr val="accent1"/>
              </a:gs>
            </a:gsLst>
            <a:lin ang="2700000" scaled="0"/>
          </a:gradFill>
          <a:ln w="12700">
            <a:solidFill>
              <a:schemeClr val="lt1"/>
            </a:solidFill>
          </a:ln>
          <a:effectLst>
            <a:outerShdw blurRad="127000" dist="63500" dir="2700000" algn="tl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01</a:t>
            </a:r>
            <a:endParaRPr lang="en-US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0" name="Bullet1"/>
          <p:cNvSpPr txBox="1"/>
          <p:nvPr>
            <p:custDataLst>
              <p:tags r:id="rId7"/>
            </p:custDataLst>
          </p:nvPr>
        </p:nvSpPr>
        <p:spPr>
          <a:xfrm>
            <a:off x="2952115" y="2014220"/>
            <a:ext cx="1581785" cy="50165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b" anchorCtr="0">
            <a:normAutofit/>
          </a:bodyPr>
          <a:lstStyle/>
          <a:p>
            <a:pPr marL="0" marR="0" lvl="0" indent="0" defTabSz="91376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信息核实要点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Text1"/>
          <p:cNvSpPr txBox="1"/>
          <p:nvPr>
            <p:custDataLst>
              <p:tags r:id="rId8"/>
            </p:custDataLst>
          </p:nvPr>
        </p:nvSpPr>
        <p:spPr>
          <a:xfrm>
            <a:off x="2952115" y="2519680"/>
            <a:ext cx="1581785" cy="47625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t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kumimoji="0" lang="zh-CN" altLang="en-US" sz="90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先期人员核实信息，确认用户前期处置正确性。</a:t>
            </a:r>
            <a:endParaRPr kumimoji="0" lang="zh-CN" altLang="en-US" sz="9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Number2"/>
          <p:cNvSpPr/>
          <p:nvPr>
            <p:custDataLst>
              <p:tags r:id="rId9"/>
            </p:custDataLst>
          </p:nvPr>
        </p:nvSpPr>
        <p:spPr>
          <a:xfrm>
            <a:off x="5449570" y="3183255"/>
            <a:ext cx="678815" cy="67881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75000">
                <a:schemeClr val="accent2"/>
              </a:gs>
            </a:gsLst>
            <a:lin ang="2700000" scaled="0"/>
          </a:gradFill>
          <a:ln w="12700">
            <a:solidFill>
              <a:schemeClr val="lt1"/>
            </a:solidFill>
          </a:ln>
          <a:effectLst>
            <a:outerShdw blurRad="127000" dist="63500" dir="2700000" algn="tl" rotWithShape="0">
              <a:schemeClr val="accent2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02</a:t>
            </a:r>
            <a:endParaRPr lang="en-US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6" name="Bullet2"/>
          <p:cNvSpPr txBox="1"/>
          <p:nvPr>
            <p:custDataLst>
              <p:tags r:id="rId10"/>
            </p:custDataLst>
          </p:nvPr>
        </p:nvSpPr>
        <p:spPr>
          <a:xfrm>
            <a:off x="5005070" y="2014220"/>
            <a:ext cx="1581785" cy="50165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b" anchorCtr="0">
            <a:normAutofit/>
          </a:bodyPr>
          <a:lstStyle/>
          <a:p>
            <a:pPr marL="0" marR="0" lvl="0" indent="0" defTabSz="91376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初步检测要求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Text2"/>
          <p:cNvSpPr txBox="1"/>
          <p:nvPr>
            <p:custDataLst>
              <p:tags r:id="rId11"/>
            </p:custDataLst>
          </p:nvPr>
        </p:nvSpPr>
        <p:spPr>
          <a:xfrm>
            <a:off x="5005070" y="2519680"/>
            <a:ext cx="1581785" cy="47625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t" anchorCtr="0">
            <a:normAutofit fontScale="90000"/>
          </a:bodyPr>
          <a:lstStyle/>
          <a:p>
            <a:pPr marL="0" marR="0" lvl="0" indent="0" defTabSz="91376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kumimoji="0" lang="zh-CN" altLang="en-US" sz="90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关闭电子设备，检测浓度，通风关阀控制泄漏，做好疏散警戒。</a:t>
            </a:r>
            <a:endParaRPr kumimoji="0" lang="zh-CN" altLang="en-US" sz="9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Number3"/>
          <p:cNvSpPr/>
          <p:nvPr>
            <p:custDataLst>
              <p:tags r:id="rId12"/>
            </p:custDataLst>
          </p:nvPr>
        </p:nvSpPr>
        <p:spPr>
          <a:xfrm>
            <a:off x="7501890" y="3183255"/>
            <a:ext cx="678815" cy="6788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5000">
                <a:schemeClr val="accent1"/>
              </a:gs>
            </a:gsLst>
            <a:lin ang="2700000" scaled="0"/>
          </a:gradFill>
          <a:ln w="12700">
            <a:solidFill>
              <a:schemeClr val="lt1"/>
            </a:solidFill>
          </a:ln>
          <a:effectLst>
            <a:outerShdw blurRad="127000" dist="63500" dir="2700000" algn="tl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03</a:t>
            </a:r>
            <a:endParaRPr lang="en-US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2" name="Bullet3"/>
          <p:cNvSpPr txBox="1"/>
          <p:nvPr>
            <p:custDataLst>
              <p:tags r:id="rId13"/>
            </p:custDataLst>
          </p:nvPr>
        </p:nvSpPr>
        <p:spPr>
          <a:xfrm>
            <a:off x="7057390" y="2014220"/>
            <a:ext cx="1581785" cy="50165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b" anchorCtr="0">
            <a:normAutofit/>
          </a:bodyPr>
          <a:lstStyle/>
          <a:p>
            <a:pPr marL="0" marR="0" lvl="0" indent="0" defTabSz="91376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信息反馈内容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Text3"/>
          <p:cNvSpPr txBox="1"/>
          <p:nvPr>
            <p:custDataLst>
              <p:tags r:id="rId14"/>
            </p:custDataLst>
          </p:nvPr>
        </p:nvSpPr>
        <p:spPr>
          <a:xfrm>
            <a:off x="7057390" y="2519680"/>
            <a:ext cx="1581785" cy="47625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t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kumimoji="0" lang="zh-CN" altLang="en-US" sz="90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先期人员汇报现场情况，并持续反馈事态、处置进展等。</a:t>
            </a:r>
            <a:endParaRPr kumimoji="0" lang="zh-CN" altLang="en-US" sz="9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itle"/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495300" y="847725"/>
            <a:ext cx="8143875" cy="6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 anchorCtr="0">
            <a:normAutofit/>
          </a:bodyPr>
          <a:lstStyle/>
          <a:p>
            <a:pPr algn="ctr">
              <a:buSzPct val="25000"/>
            </a:pPr>
            <a:r>
              <a:rPr lang="zh-CN" altLang="en-US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现场核实与初步控制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任意多边形: 形状 75"/>
          <p:cNvSpPr/>
          <p:nvPr>
            <p:custDataLst>
              <p:tags r:id="rId16"/>
            </p:custDataLst>
          </p:nvPr>
        </p:nvSpPr>
        <p:spPr>
          <a:xfrm>
            <a:off x="1715135" y="4429125"/>
            <a:ext cx="405130" cy="40640"/>
          </a:xfrm>
          <a:custGeom>
            <a:avLst/>
            <a:gdLst>
              <a:gd name="connsiteX0" fmla="*/ 28743 w 591593"/>
              <a:gd name="connsiteY0" fmla="*/ 59029 h 59259"/>
              <a:gd name="connsiteX1" fmla="*/ 561076 w 591593"/>
              <a:gd name="connsiteY1" fmla="*/ 59029 h 59259"/>
              <a:gd name="connsiteX2" fmla="*/ 590790 w 591593"/>
              <a:gd name="connsiteY2" fmla="*/ 29316 h 59259"/>
              <a:gd name="connsiteX3" fmla="*/ 590790 w 591593"/>
              <a:gd name="connsiteY3" fmla="*/ 29316 h 59259"/>
              <a:gd name="connsiteX4" fmla="*/ 561076 w 591593"/>
              <a:gd name="connsiteY4" fmla="*/ -230 h 59259"/>
              <a:gd name="connsiteX5" fmla="*/ 28743 w 591593"/>
              <a:gd name="connsiteY5" fmla="*/ -230 h 59259"/>
              <a:gd name="connsiteX6" fmla="*/ -803 w 591593"/>
              <a:gd name="connsiteY6" fmla="*/ 29316 h 59259"/>
              <a:gd name="connsiteX7" fmla="*/ -803 w 591593"/>
              <a:gd name="connsiteY7" fmla="*/ 29316 h 59259"/>
              <a:gd name="connsiteX8" fmla="*/ 28577 w 591593"/>
              <a:gd name="connsiteY8" fmla="*/ 59029 h 59259"/>
              <a:gd name="connsiteX9" fmla="*/ 28743 w 591593"/>
              <a:gd name="connsiteY9" fmla="*/ 59029 h 5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593" h="59259">
                <a:moveTo>
                  <a:pt x="28743" y="59029"/>
                </a:moveTo>
                <a:lnTo>
                  <a:pt x="561076" y="59029"/>
                </a:lnTo>
                <a:cubicBezTo>
                  <a:pt x="577486" y="59029"/>
                  <a:pt x="590790" y="45725"/>
                  <a:pt x="590790" y="29316"/>
                </a:cubicBezTo>
                <a:lnTo>
                  <a:pt x="590790" y="29316"/>
                </a:lnTo>
                <a:cubicBezTo>
                  <a:pt x="590707" y="12974"/>
                  <a:pt x="577419" y="-230"/>
                  <a:pt x="561076" y="-230"/>
                </a:cubicBezTo>
                <a:lnTo>
                  <a:pt x="28743" y="-230"/>
                </a:lnTo>
                <a:cubicBezTo>
                  <a:pt x="12418" y="-230"/>
                  <a:pt x="-803" y="12991"/>
                  <a:pt x="-803" y="29316"/>
                </a:cubicBezTo>
                <a:lnTo>
                  <a:pt x="-803" y="29316"/>
                </a:lnTo>
                <a:cubicBezTo>
                  <a:pt x="-886" y="45642"/>
                  <a:pt x="12251" y="58929"/>
                  <a:pt x="28577" y="59029"/>
                </a:cubicBezTo>
                <a:cubicBezTo>
                  <a:pt x="28627" y="59029"/>
                  <a:pt x="28693" y="59029"/>
                  <a:pt x="28743" y="59029"/>
                </a:cubicBezTo>
                <a:close/>
              </a:path>
            </a:pathLst>
          </a:custGeom>
          <a:solidFill>
            <a:srgbClr val="FF7700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任意多边形: 形状 76"/>
          <p:cNvSpPr/>
          <p:nvPr>
            <p:custDataLst>
              <p:tags r:id="rId17"/>
            </p:custDataLst>
          </p:nvPr>
        </p:nvSpPr>
        <p:spPr>
          <a:xfrm>
            <a:off x="1586230" y="3975100"/>
            <a:ext cx="621665" cy="458470"/>
          </a:xfrm>
          <a:custGeom>
            <a:avLst/>
            <a:gdLst>
              <a:gd name="connsiteX0" fmla="*/ 5661 w 907484"/>
              <a:gd name="connsiteY0" fmla="*/ 657142 h 669769"/>
              <a:gd name="connsiteX1" fmla="*/ 22354 w 907484"/>
              <a:gd name="connsiteY1" fmla="*/ 669495 h 669769"/>
              <a:gd name="connsiteX2" fmla="*/ 887041 w 907484"/>
              <a:gd name="connsiteY2" fmla="*/ 669495 h 669769"/>
              <a:gd name="connsiteX3" fmla="*/ 906639 w 907484"/>
              <a:gd name="connsiteY3" fmla="*/ 652451 h 669769"/>
              <a:gd name="connsiteX4" fmla="*/ 904568 w 907484"/>
              <a:gd name="connsiteY4" fmla="*/ 642619 h 669769"/>
              <a:gd name="connsiteX5" fmla="*/ 900228 w 907484"/>
              <a:gd name="connsiteY5" fmla="*/ 630601 h 669769"/>
              <a:gd name="connsiteX6" fmla="*/ 898058 w 907484"/>
              <a:gd name="connsiteY6" fmla="*/ 624090 h 669769"/>
              <a:gd name="connsiteX7" fmla="*/ 896722 w 907484"/>
              <a:gd name="connsiteY7" fmla="*/ 620251 h 669769"/>
              <a:gd name="connsiteX8" fmla="*/ 870014 w 907484"/>
              <a:gd name="connsiteY8" fmla="*/ 545133 h 669769"/>
              <a:gd name="connsiteX9" fmla="*/ 862502 w 907484"/>
              <a:gd name="connsiteY9" fmla="*/ 523766 h 669769"/>
              <a:gd name="connsiteX10" fmla="*/ 843306 w 907484"/>
              <a:gd name="connsiteY10" fmla="*/ 469682 h 669769"/>
              <a:gd name="connsiteX11" fmla="*/ 835794 w 907484"/>
              <a:gd name="connsiteY11" fmla="*/ 448482 h 669769"/>
              <a:gd name="connsiteX12" fmla="*/ 835794 w 907484"/>
              <a:gd name="connsiteY12" fmla="*/ 448482 h 669769"/>
              <a:gd name="connsiteX13" fmla="*/ 785716 w 907484"/>
              <a:gd name="connsiteY13" fmla="*/ 309932 h 669769"/>
              <a:gd name="connsiteX14" fmla="*/ 780541 w 907484"/>
              <a:gd name="connsiteY14" fmla="*/ 295576 h 669769"/>
              <a:gd name="connsiteX15" fmla="*/ 779205 w 907484"/>
              <a:gd name="connsiteY15" fmla="*/ 291569 h 669769"/>
              <a:gd name="connsiteX16" fmla="*/ 757839 w 907484"/>
              <a:gd name="connsiteY16" fmla="*/ 232310 h 669769"/>
              <a:gd name="connsiteX17" fmla="*/ 672205 w 907484"/>
              <a:gd name="connsiteY17" fmla="*/ -220 h 669769"/>
              <a:gd name="connsiteX18" fmla="*/ 310305 w 907484"/>
              <a:gd name="connsiteY18" fmla="*/ -220 h 669769"/>
              <a:gd name="connsiteX19" fmla="*/ 443847 w 907484"/>
              <a:gd name="connsiteY19" fmla="*/ 371695 h 669769"/>
              <a:gd name="connsiteX20" fmla="*/ 436335 w 907484"/>
              <a:gd name="connsiteY20" fmla="*/ 396901 h 669769"/>
              <a:gd name="connsiteX21" fmla="*/ 335177 w 907484"/>
              <a:gd name="connsiteY21" fmla="*/ 447981 h 669769"/>
              <a:gd name="connsiteX22" fmla="*/ 32537 w 907484"/>
              <a:gd name="connsiteY22" fmla="*/ 565999 h 669769"/>
              <a:gd name="connsiteX23" fmla="*/ 1821 w 907484"/>
              <a:gd name="connsiteY23" fmla="*/ 602556 h 669769"/>
              <a:gd name="connsiteX24" fmla="*/ 5661 w 907484"/>
              <a:gd name="connsiteY24" fmla="*/ 657142 h 66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07484" h="669769">
                <a:moveTo>
                  <a:pt x="5661" y="657142"/>
                </a:moveTo>
                <a:cubicBezTo>
                  <a:pt x="8399" y="664120"/>
                  <a:pt x="14876" y="668927"/>
                  <a:pt x="22354" y="669495"/>
                </a:cubicBezTo>
                <a:lnTo>
                  <a:pt x="887041" y="669495"/>
                </a:lnTo>
                <a:cubicBezTo>
                  <a:pt x="897156" y="670196"/>
                  <a:pt x="905937" y="662567"/>
                  <a:pt x="906639" y="652451"/>
                </a:cubicBezTo>
                <a:cubicBezTo>
                  <a:pt x="906872" y="649046"/>
                  <a:pt x="906154" y="645640"/>
                  <a:pt x="904568" y="642619"/>
                </a:cubicBezTo>
                <a:cubicBezTo>
                  <a:pt x="903233" y="638947"/>
                  <a:pt x="901731" y="634940"/>
                  <a:pt x="900228" y="630601"/>
                </a:cubicBezTo>
                <a:cubicBezTo>
                  <a:pt x="898726" y="626260"/>
                  <a:pt x="898892" y="626260"/>
                  <a:pt x="898058" y="624090"/>
                </a:cubicBezTo>
                <a:lnTo>
                  <a:pt x="896722" y="620251"/>
                </a:lnTo>
                <a:lnTo>
                  <a:pt x="870014" y="545133"/>
                </a:lnTo>
                <a:lnTo>
                  <a:pt x="862502" y="523766"/>
                </a:lnTo>
                <a:cubicBezTo>
                  <a:pt x="856326" y="507074"/>
                  <a:pt x="849982" y="488545"/>
                  <a:pt x="843306" y="469682"/>
                </a:cubicBezTo>
                <a:cubicBezTo>
                  <a:pt x="840802" y="462671"/>
                  <a:pt x="838131" y="455660"/>
                  <a:pt x="835794" y="448482"/>
                </a:cubicBezTo>
                <a:lnTo>
                  <a:pt x="835794" y="448482"/>
                </a:lnTo>
                <a:cubicBezTo>
                  <a:pt x="820103" y="404079"/>
                  <a:pt x="802408" y="356672"/>
                  <a:pt x="785716" y="309932"/>
                </a:cubicBezTo>
                <a:lnTo>
                  <a:pt x="780541" y="295576"/>
                </a:lnTo>
                <a:cubicBezTo>
                  <a:pt x="780173" y="294224"/>
                  <a:pt x="779723" y="292872"/>
                  <a:pt x="779205" y="291569"/>
                </a:cubicBezTo>
                <a:lnTo>
                  <a:pt x="757839" y="232310"/>
                </a:lnTo>
                <a:cubicBezTo>
                  <a:pt x="711934" y="104110"/>
                  <a:pt x="673373" y="-1389"/>
                  <a:pt x="672205" y="-220"/>
                </a:cubicBezTo>
                <a:lnTo>
                  <a:pt x="310305" y="-220"/>
                </a:lnTo>
                <a:lnTo>
                  <a:pt x="443847" y="371695"/>
                </a:lnTo>
                <a:cubicBezTo>
                  <a:pt x="448487" y="380759"/>
                  <a:pt x="445182" y="391860"/>
                  <a:pt x="436335" y="396901"/>
                </a:cubicBezTo>
                <a:lnTo>
                  <a:pt x="335177" y="447981"/>
                </a:lnTo>
                <a:lnTo>
                  <a:pt x="32537" y="565999"/>
                </a:lnTo>
                <a:cubicBezTo>
                  <a:pt x="17614" y="573328"/>
                  <a:pt x="6462" y="586598"/>
                  <a:pt x="1821" y="602556"/>
                </a:cubicBezTo>
                <a:cubicBezTo>
                  <a:pt x="-2702" y="620702"/>
                  <a:pt x="-1350" y="639815"/>
                  <a:pt x="5661" y="657142"/>
                </a:cubicBezTo>
                <a:close/>
              </a:path>
            </a:pathLst>
          </a:custGeom>
          <a:solidFill>
            <a:srgbClr val="F1CDC5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任意多边形: 形状 77"/>
          <p:cNvSpPr/>
          <p:nvPr>
            <p:custDataLst>
              <p:tags r:id="rId18"/>
            </p:custDataLst>
          </p:nvPr>
        </p:nvSpPr>
        <p:spPr>
          <a:xfrm>
            <a:off x="1799590" y="3974465"/>
            <a:ext cx="295275" cy="127000"/>
          </a:xfrm>
          <a:custGeom>
            <a:avLst/>
            <a:gdLst>
              <a:gd name="connsiteX0" fmla="*/ 65968 w 431342"/>
              <a:gd name="connsiteY0" fmla="*/ 185248 h 185477"/>
              <a:gd name="connsiteX1" fmla="*/ -803 w 431342"/>
              <a:gd name="connsiteY1" fmla="*/ -209 h 185477"/>
              <a:gd name="connsiteX2" fmla="*/ 361765 w 431342"/>
              <a:gd name="connsiteY2" fmla="*/ -209 h 185477"/>
              <a:gd name="connsiteX3" fmla="*/ 430539 w 431342"/>
              <a:gd name="connsiteY3" fmla="*/ 185248 h 18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42" h="185477">
                <a:moveTo>
                  <a:pt x="65968" y="185248"/>
                </a:moveTo>
                <a:lnTo>
                  <a:pt x="-803" y="-209"/>
                </a:lnTo>
                <a:lnTo>
                  <a:pt x="361765" y="-209"/>
                </a:lnTo>
                <a:cubicBezTo>
                  <a:pt x="362767" y="-1712"/>
                  <a:pt x="392479" y="79082"/>
                  <a:pt x="430539" y="185248"/>
                </a:cubicBezTo>
                <a:close/>
              </a:path>
            </a:pathLst>
          </a:custGeom>
          <a:solidFill>
            <a:srgbClr val="EBB3A9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任意多边形: 形状 78"/>
          <p:cNvSpPr/>
          <p:nvPr>
            <p:custDataLst>
              <p:tags r:id="rId19"/>
            </p:custDataLst>
          </p:nvPr>
        </p:nvSpPr>
        <p:spPr>
          <a:xfrm>
            <a:off x="1586865" y="4278630"/>
            <a:ext cx="621030" cy="154940"/>
          </a:xfrm>
          <a:custGeom>
            <a:avLst/>
            <a:gdLst>
              <a:gd name="connsiteX0" fmla="*/ 5481 w 907303"/>
              <a:gd name="connsiteY0" fmla="*/ 213271 h 225898"/>
              <a:gd name="connsiteX1" fmla="*/ 22173 w 907303"/>
              <a:gd name="connsiteY1" fmla="*/ 225624 h 225898"/>
              <a:gd name="connsiteX2" fmla="*/ 886860 w 907303"/>
              <a:gd name="connsiteY2" fmla="*/ 225624 h 225898"/>
              <a:gd name="connsiteX3" fmla="*/ 906458 w 907303"/>
              <a:gd name="connsiteY3" fmla="*/ 208580 h 225898"/>
              <a:gd name="connsiteX4" fmla="*/ 904387 w 907303"/>
              <a:gd name="connsiteY4" fmla="*/ 198748 h 225898"/>
              <a:gd name="connsiteX5" fmla="*/ 900047 w 907303"/>
              <a:gd name="connsiteY5" fmla="*/ 186730 h 225898"/>
              <a:gd name="connsiteX6" fmla="*/ 897877 w 907303"/>
              <a:gd name="connsiteY6" fmla="*/ 180219 h 225898"/>
              <a:gd name="connsiteX7" fmla="*/ 896541 w 907303"/>
              <a:gd name="connsiteY7" fmla="*/ 176380 h 225898"/>
              <a:gd name="connsiteX8" fmla="*/ 869833 w 907303"/>
              <a:gd name="connsiteY8" fmla="*/ 101262 h 225898"/>
              <a:gd name="connsiteX9" fmla="*/ 862321 w 907303"/>
              <a:gd name="connsiteY9" fmla="*/ 79895 h 225898"/>
              <a:gd name="connsiteX10" fmla="*/ 843125 w 907303"/>
              <a:gd name="connsiteY10" fmla="*/ 25811 h 225898"/>
              <a:gd name="connsiteX11" fmla="*/ 835613 w 907303"/>
              <a:gd name="connsiteY11" fmla="*/ 4611 h 225898"/>
              <a:gd name="connsiteX12" fmla="*/ 347015 w 907303"/>
              <a:gd name="connsiteY12" fmla="*/ -230 h 225898"/>
              <a:gd name="connsiteX13" fmla="*/ 335329 w 907303"/>
              <a:gd name="connsiteY13" fmla="*/ 3943 h 225898"/>
              <a:gd name="connsiteX14" fmla="*/ 32689 w 907303"/>
              <a:gd name="connsiteY14" fmla="*/ 121961 h 225898"/>
              <a:gd name="connsiteX15" fmla="*/ 1975 w 907303"/>
              <a:gd name="connsiteY15" fmla="*/ 158519 h 225898"/>
              <a:gd name="connsiteX16" fmla="*/ 5481 w 907303"/>
              <a:gd name="connsiteY16" fmla="*/ 213271 h 22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7303" h="225898">
                <a:moveTo>
                  <a:pt x="5481" y="213271"/>
                </a:moveTo>
                <a:cubicBezTo>
                  <a:pt x="8218" y="220249"/>
                  <a:pt x="14695" y="225056"/>
                  <a:pt x="22173" y="225624"/>
                </a:cubicBezTo>
                <a:lnTo>
                  <a:pt x="886860" y="225624"/>
                </a:lnTo>
                <a:cubicBezTo>
                  <a:pt x="896975" y="226325"/>
                  <a:pt x="905756" y="218696"/>
                  <a:pt x="906458" y="208580"/>
                </a:cubicBezTo>
                <a:cubicBezTo>
                  <a:pt x="906691" y="205175"/>
                  <a:pt x="905973" y="201769"/>
                  <a:pt x="904387" y="198748"/>
                </a:cubicBezTo>
                <a:cubicBezTo>
                  <a:pt x="903052" y="195076"/>
                  <a:pt x="901550" y="191069"/>
                  <a:pt x="900047" y="186730"/>
                </a:cubicBezTo>
                <a:cubicBezTo>
                  <a:pt x="898545" y="182389"/>
                  <a:pt x="898711" y="182389"/>
                  <a:pt x="897877" y="180219"/>
                </a:cubicBezTo>
                <a:lnTo>
                  <a:pt x="896541" y="176380"/>
                </a:lnTo>
                <a:lnTo>
                  <a:pt x="869833" y="101262"/>
                </a:lnTo>
                <a:lnTo>
                  <a:pt x="862321" y="79895"/>
                </a:lnTo>
                <a:cubicBezTo>
                  <a:pt x="856145" y="63203"/>
                  <a:pt x="849802" y="44674"/>
                  <a:pt x="843125" y="25811"/>
                </a:cubicBezTo>
                <a:cubicBezTo>
                  <a:pt x="840621" y="18800"/>
                  <a:pt x="837950" y="11789"/>
                  <a:pt x="835613" y="4611"/>
                </a:cubicBezTo>
                <a:cubicBezTo>
                  <a:pt x="825097" y="15294"/>
                  <a:pt x="697396" y="138154"/>
                  <a:pt x="347015" y="-230"/>
                </a:cubicBezTo>
                <a:lnTo>
                  <a:pt x="335329" y="3943"/>
                </a:lnTo>
                <a:lnTo>
                  <a:pt x="32689" y="121961"/>
                </a:lnTo>
                <a:cubicBezTo>
                  <a:pt x="17766" y="129290"/>
                  <a:pt x="6616" y="142560"/>
                  <a:pt x="1975" y="158519"/>
                </a:cubicBezTo>
                <a:cubicBezTo>
                  <a:pt x="-2682" y="176680"/>
                  <a:pt x="-1464" y="195861"/>
                  <a:pt x="5481" y="213271"/>
                </a:cubicBezTo>
                <a:close/>
              </a:path>
            </a:pathLst>
          </a:custGeom>
          <a:solidFill>
            <a:srgbClr val="004579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任意多边形: 形状 79"/>
          <p:cNvSpPr/>
          <p:nvPr>
            <p:custDataLst>
              <p:tags r:id="rId20"/>
            </p:custDataLst>
          </p:nvPr>
        </p:nvSpPr>
        <p:spPr>
          <a:xfrm>
            <a:off x="1586865" y="4278630"/>
            <a:ext cx="621030" cy="154940"/>
          </a:xfrm>
          <a:custGeom>
            <a:avLst/>
            <a:gdLst>
              <a:gd name="connsiteX0" fmla="*/ 5481 w 907303"/>
              <a:gd name="connsiteY0" fmla="*/ 213271 h 225898"/>
              <a:gd name="connsiteX1" fmla="*/ 22173 w 907303"/>
              <a:gd name="connsiteY1" fmla="*/ 225624 h 225898"/>
              <a:gd name="connsiteX2" fmla="*/ 886860 w 907303"/>
              <a:gd name="connsiteY2" fmla="*/ 225624 h 225898"/>
              <a:gd name="connsiteX3" fmla="*/ 906458 w 907303"/>
              <a:gd name="connsiteY3" fmla="*/ 208580 h 225898"/>
              <a:gd name="connsiteX4" fmla="*/ 904387 w 907303"/>
              <a:gd name="connsiteY4" fmla="*/ 198748 h 225898"/>
              <a:gd name="connsiteX5" fmla="*/ 900047 w 907303"/>
              <a:gd name="connsiteY5" fmla="*/ 186730 h 225898"/>
              <a:gd name="connsiteX6" fmla="*/ 897877 w 907303"/>
              <a:gd name="connsiteY6" fmla="*/ 180219 h 225898"/>
              <a:gd name="connsiteX7" fmla="*/ 896541 w 907303"/>
              <a:gd name="connsiteY7" fmla="*/ 176380 h 225898"/>
              <a:gd name="connsiteX8" fmla="*/ 869833 w 907303"/>
              <a:gd name="connsiteY8" fmla="*/ 101262 h 225898"/>
              <a:gd name="connsiteX9" fmla="*/ 862321 w 907303"/>
              <a:gd name="connsiteY9" fmla="*/ 79895 h 225898"/>
              <a:gd name="connsiteX10" fmla="*/ 843125 w 907303"/>
              <a:gd name="connsiteY10" fmla="*/ 25811 h 225898"/>
              <a:gd name="connsiteX11" fmla="*/ 835613 w 907303"/>
              <a:gd name="connsiteY11" fmla="*/ 4611 h 225898"/>
              <a:gd name="connsiteX12" fmla="*/ 347015 w 907303"/>
              <a:gd name="connsiteY12" fmla="*/ -230 h 225898"/>
              <a:gd name="connsiteX13" fmla="*/ 335329 w 907303"/>
              <a:gd name="connsiteY13" fmla="*/ 3943 h 225898"/>
              <a:gd name="connsiteX14" fmla="*/ 32689 w 907303"/>
              <a:gd name="connsiteY14" fmla="*/ 121961 h 225898"/>
              <a:gd name="connsiteX15" fmla="*/ 1975 w 907303"/>
              <a:gd name="connsiteY15" fmla="*/ 158519 h 225898"/>
              <a:gd name="connsiteX16" fmla="*/ 5481 w 907303"/>
              <a:gd name="connsiteY16" fmla="*/ 213271 h 22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7303" h="225898">
                <a:moveTo>
                  <a:pt x="5481" y="213271"/>
                </a:moveTo>
                <a:cubicBezTo>
                  <a:pt x="8218" y="220249"/>
                  <a:pt x="14695" y="225056"/>
                  <a:pt x="22173" y="225624"/>
                </a:cubicBezTo>
                <a:lnTo>
                  <a:pt x="886860" y="225624"/>
                </a:lnTo>
                <a:cubicBezTo>
                  <a:pt x="896975" y="226325"/>
                  <a:pt x="905756" y="218696"/>
                  <a:pt x="906458" y="208580"/>
                </a:cubicBezTo>
                <a:cubicBezTo>
                  <a:pt x="906691" y="205175"/>
                  <a:pt x="905973" y="201769"/>
                  <a:pt x="904387" y="198748"/>
                </a:cubicBezTo>
                <a:cubicBezTo>
                  <a:pt x="903052" y="195076"/>
                  <a:pt x="901550" y="191069"/>
                  <a:pt x="900047" y="186730"/>
                </a:cubicBezTo>
                <a:cubicBezTo>
                  <a:pt x="898545" y="182389"/>
                  <a:pt x="898711" y="182389"/>
                  <a:pt x="897877" y="180219"/>
                </a:cubicBezTo>
                <a:lnTo>
                  <a:pt x="896541" y="176380"/>
                </a:lnTo>
                <a:lnTo>
                  <a:pt x="869833" y="101262"/>
                </a:lnTo>
                <a:lnTo>
                  <a:pt x="862321" y="79895"/>
                </a:lnTo>
                <a:cubicBezTo>
                  <a:pt x="856145" y="63203"/>
                  <a:pt x="849802" y="44674"/>
                  <a:pt x="843125" y="25811"/>
                </a:cubicBezTo>
                <a:cubicBezTo>
                  <a:pt x="840621" y="18800"/>
                  <a:pt x="837950" y="11789"/>
                  <a:pt x="835613" y="4611"/>
                </a:cubicBezTo>
                <a:cubicBezTo>
                  <a:pt x="825097" y="15294"/>
                  <a:pt x="697396" y="138154"/>
                  <a:pt x="347015" y="-230"/>
                </a:cubicBezTo>
                <a:lnTo>
                  <a:pt x="335329" y="3943"/>
                </a:lnTo>
                <a:lnTo>
                  <a:pt x="32689" y="121961"/>
                </a:lnTo>
                <a:cubicBezTo>
                  <a:pt x="17766" y="129290"/>
                  <a:pt x="6616" y="142560"/>
                  <a:pt x="1975" y="158519"/>
                </a:cubicBezTo>
                <a:cubicBezTo>
                  <a:pt x="-2682" y="176680"/>
                  <a:pt x="-1464" y="195861"/>
                  <a:pt x="5481" y="213271"/>
                </a:cubicBezTo>
                <a:close/>
              </a:path>
            </a:pathLst>
          </a:custGeom>
          <a:solidFill>
            <a:srgbClr val="1E010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任意多边形: 形状 80"/>
          <p:cNvSpPr/>
          <p:nvPr>
            <p:custDataLst>
              <p:tags r:id="rId21"/>
            </p:custDataLst>
          </p:nvPr>
        </p:nvSpPr>
        <p:spPr>
          <a:xfrm>
            <a:off x="1245235" y="3006090"/>
            <a:ext cx="1109345" cy="1072515"/>
          </a:xfrm>
          <a:custGeom>
            <a:avLst/>
            <a:gdLst>
              <a:gd name="connsiteX0" fmla="*/ 857643 w 1620138"/>
              <a:gd name="connsiteY0" fmla="*/ 23474 h 1566118"/>
              <a:gd name="connsiteX1" fmla="*/ -368 w 1620138"/>
              <a:gd name="connsiteY1" fmla="*/ 685678 h 1566118"/>
              <a:gd name="connsiteX2" fmla="*/ 798884 w 1620138"/>
              <a:gd name="connsiteY2" fmla="*/ 1565888 h 1566118"/>
              <a:gd name="connsiteX3" fmla="*/ 1291656 w 1620138"/>
              <a:gd name="connsiteY3" fmla="*/ 1565888 h 1566118"/>
              <a:gd name="connsiteX4" fmla="*/ 946783 w 1620138"/>
              <a:gd name="connsiteY4" fmla="*/ 886325 h 1566118"/>
              <a:gd name="connsiteX5" fmla="*/ 1619335 w 1620138"/>
              <a:gd name="connsiteY5" fmla="*/ -230 h 1566118"/>
              <a:gd name="connsiteX6" fmla="*/ 857643 w 1620138"/>
              <a:gd name="connsiteY6" fmla="*/ 23474 h 156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0138" h="1566118">
                <a:moveTo>
                  <a:pt x="857643" y="23474"/>
                </a:moveTo>
                <a:cubicBezTo>
                  <a:pt x="857643" y="23474"/>
                  <a:pt x="19998" y="392385"/>
                  <a:pt x="-368" y="685678"/>
                </a:cubicBezTo>
                <a:cubicBezTo>
                  <a:pt x="-22401" y="1002841"/>
                  <a:pt x="798884" y="1565888"/>
                  <a:pt x="798884" y="1565888"/>
                </a:cubicBezTo>
                <a:lnTo>
                  <a:pt x="1291656" y="1565888"/>
                </a:lnTo>
                <a:lnTo>
                  <a:pt x="946783" y="886325"/>
                </a:lnTo>
                <a:lnTo>
                  <a:pt x="1619335" y="-230"/>
                </a:lnTo>
                <a:cubicBezTo>
                  <a:pt x="1619335" y="-230"/>
                  <a:pt x="840950" y="39165"/>
                  <a:pt x="857643" y="23474"/>
                </a:cubicBezTo>
                <a:close/>
              </a:path>
            </a:pathLst>
          </a:custGeom>
          <a:solidFill>
            <a:srgbClr val="30526D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任意多边形: 形状 81"/>
          <p:cNvSpPr/>
          <p:nvPr>
            <p:custDataLst>
              <p:tags r:id="rId22"/>
            </p:custDataLst>
          </p:nvPr>
        </p:nvSpPr>
        <p:spPr>
          <a:xfrm>
            <a:off x="1245235" y="3006090"/>
            <a:ext cx="1109345" cy="1072515"/>
          </a:xfrm>
          <a:custGeom>
            <a:avLst/>
            <a:gdLst>
              <a:gd name="connsiteX0" fmla="*/ 857643 w 1620138"/>
              <a:gd name="connsiteY0" fmla="*/ 23474 h 1566118"/>
              <a:gd name="connsiteX1" fmla="*/ -368 w 1620138"/>
              <a:gd name="connsiteY1" fmla="*/ 685678 h 1566118"/>
              <a:gd name="connsiteX2" fmla="*/ 798884 w 1620138"/>
              <a:gd name="connsiteY2" fmla="*/ 1565888 h 1566118"/>
              <a:gd name="connsiteX3" fmla="*/ 1291656 w 1620138"/>
              <a:gd name="connsiteY3" fmla="*/ 1565888 h 1566118"/>
              <a:gd name="connsiteX4" fmla="*/ 946783 w 1620138"/>
              <a:gd name="connsiteY4" fmla="*/ 886325 h 1566118"/>
              <a:gd name="connsiteX5" fmla="*/ 1619335 w 1620138"/>
              <a:gd name="connsiteY5" fmla="*/ -230 h 1566118"/>
              <a:gd name="connsiteX6" fmla="*/ 857643 w 1620138"/>
              <a:gd name="connsiteY6" fmla="*/ 23474 h 156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0138" h="1566118">
                <a:moveTo>
                  <a:pt x="857643" y="23474"/>
                </a:moveTo>
                <a:cubicBezTo>
                  <a:pt x="857643" y="23474"/>
                  <a:pt x="19998" y="392385"/>
                  <a:pt x="-368" y="685678"/>
                </a:cubicBezTo>
                <a:cubicBezTo>
                  <a:pt x="-22401" y="1002841"/>
                  <a:pt x="798884" y="1565888"/>
                  <a:pt x="798884" y="1565888"/>
                </a:cubicBezTo>
                <a:lnTo>
                  <a:pt x="1291656" y="1565888"/>
                </a:lnTo>
                <a:lnTo>
                  <a:pt x="946783" y="886325"/>
                </a:lnTo>
                <a:lnTo>
                  <a:pt x="1619335" y="-230"/>
                </a:lnTo>
                <a:cubicBezTo>
                  <a:pt x="1619335" y="-230"/>
                  <a:pt x="840950" y="39165"/>
                  <a:pt x="857643" y="23474"/>
                </a:cubicBezTo>
                <a:close/>
              </a:path>
            </a:pathLst>
          </a:custGeom>
          <a:solidFill>
            <a:srgbClr val="FF7800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任意多边形: 形状 82"/>
          <p:cNvSpPr/>
          <p:nvPr>
            <p:custDataLst>
              <p:tags r:id="rId23"/>
            </p:custDataLst>
          </p:nvPr>
        </p:nvSpPr>
        <p:spPr>
          <a:xfrm>
            <a:off x="1618615" y="3947795"/>
            <a:ext cx="511175" cy="130810"/>
          </a:xfrm>
          <a:custGeom>
            <a:avLst/>
            <a:gdLst>
              <a:gd name="connsiteX0" fmla="*/ 648546 w 746835"/>
              <a:gd name="connsiteY0" fmla="*/ -230 h 190798"/>
              <a:gd name="connsiteX1" fmla="*/ 746033 w 746835"/>
              <a:gd name="connsiteY1" fmla="*/ 190569 h 190798"/>
              <a:gd name="connsiteX2" fmla="*/ 252426 w 746835"/>
              <a:gd name="connsiteY2" fmla="*/ 190569 h 190798"/>
              <a:gd name="connsiteX3" fmla="*/ -803 w 746835"/>
              <a:gd name="connsiteY3" fmla="*/ 104 h 19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835" h="190798">
                <a:moveTo>
                  <a:pt x="648546" y="-230"/>
                </a:moveTo>
                <a:lnTo>
                  <a:pt x="746033" y="190569"/>
                </a:lnTo>
                <a:lnTo>
                  <a:pt x="252426" y="190569"/>
                </a:lnTo>
                <a:cubicBezTo>
                  <a:pt x="252426" y="190569"/>
                  <a:pt x="139917" y="113281"/>
                  <a:pt x="-803" y="104"/>
                </a:cubicBezTo>
                <a:close/>
              </a:path>
            </a:pathLst>
          </a:custGeom>
          <a:solidFill>
            <a:srgbClr val="00CCFA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任意多边形: 形状 83"/>
          <p:cNvSpPr/>
          <p:nvPr>
            <p:custDataLst>
              <p:tags r:id="rId24"/>
            </p:custDataLst>
          </p:nvPr>
        </p:nvSpPr>
        <p:spPr>
          <a:xfrm>
            <a:off x="1618615" y="3947795"/>
            <a:ext cx="511175" cy="130810"/>
          </a:xfrm>
          <a:custGeom>
            <a:avLst/>
            <a:gdLst>
              <a:gd name="connsiteX0" fmla="*/ 648546 w 746835"/>
              <a:gd name="connsiteY0" fmla="*/ -230 h 190798"/>
              <a:gd name="connsiteX1" fmla="*/ 746033 w 746835"/>
              <a:gd name="connsiteY1" fmla="*/ 190569 h 190798"/>
              <a:gd name="connsiteX2" fmla="*/ 252426 w 746835"/>
              <a:gd name="connsiteY2" fmla="*/ 190569 h 190798"/>
              <a:gd name="connsiteX3" fmla="*/ -803 w 746835"/>
              <a:gd name="connsiteY3" fmla="*/ 104 h 19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835" h="190798">
                <a:moveTo>
                  <a:pt x="648546" y="-230"/>
                </a:moveTo>
                <a:lnTo>
                  <a:pt x="746033" y="190569"/>
                </a:lnTo>
                <a:lnTo>
                  <a:pt x="252426" y="190569"/>
                </a:lnTo>
                <a:cubicBezTo>
                  <a:pt x="252426" y="190569"/>
                  <a:pt x="139917" y="113281"/>
                  <a:pt x="-803" y="104"/>
                </a:cubicBezTo>
                <a:close/>
              </a:path>
            </a:pathLst>
          </a:custGeom>
          <a:solidFill>
            <a:srgbClr val="F59801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任意多边形: 形状 84"/>
          <p:cNvSpPr/>
          <p:nvPr>
            <p:custDataLst>
              <p:tags r:id="rId25"/>
            </p:custDataLst>
          </p:nvPr>
        </p:nvSpPr>
        <p:spPr>
          <a:xfrm>
            <a:off x="558800" y="3303905"/>
            <a:ext cx="422275" cy="301625"/>
          </a:xfrm>
          <a:custGeom>
            <a:avLst/>
            <a:gdLst>
              <a:gd name="connsiteX0" fmla="*/ 616313 w 617116"/>
              <a:gd name="connsiteY0" fmla="*/ -230 h 440188"/>
              <a:gd name="connsiteX1" fmla="*/ 36071 w 617116"/>
              <a:gd name="connsiteY1" fmla="*/ -230 h 440188"/>
              <a:gd name="connsiteX2" fmla="*/ -803 w 617116"/>
              <a:gd name="connsiteY2" fmla="*/ 36678 h 440188"/>
              <a:gd name="connsiteX3" fmla="*/ -486 w 617116"/>
              <a:gd name="connsiteY3" fmla="*/ 41502 h 440188"/>
              <a:gd name="connsiteX4" fmla="*/ 45419 w 617116"/>
              <a:gd name="connsiteY4" fmla="*/ 384873 h 440188"/>
              <a:gd name="connsiteX5" fmla="*/ 108351 w 617116"/>
              <a:gd name="connsiteY5" fmla="*/ 439959 h 440188"/>
              <a:gd name="connsiteX6" fmla="*/ 490950 w 617116"/>
              <a:gd name="connsiteY6" fmla="*/ 439959 h 44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116" h="440188">
                <a:moveTo>
                  <a:pt x="616313" y="-230"/>
                </a:moveTo>
                <a:lnTo>
                  <a:pt x="36071" y="-230"/>
                </a:lnTo>
                <a:cubicBezTo>
                  <a:pt x="15689" y="-230"/>
                  <a:pt x="-820" y="16296"/>
                  <a:pt x="-803" y="36678"/>
                </a:cubicBezTo>
                <a:cubicBezTo>
                  <a:pt x="-803" y="38297"/>
                  <a:pt x="-703" y="39900"/>
                  <a:pt x="-486" y="41502"/>
                </a:cubicBezTo>
                <a:lnTo>
                  <a:pt x="45419" y="384873"/>
                </a:lnTo>
                <a:cubicBezTo>
                  <a:pt x="49608" y="416423"/>
                  <a:pt x="76517" y="439993"/>
                  <a:pt x="108351" y="439959"/>
                </a:cubicBezTo>
                <a:lnTo>
                  <a:pt x="490950" y="439959"/>
                </a:lnTo>
                <a:close/>
              </a:path>
            </a:pathLst>
          </a:custGeom>
          <a:solidFill>
            <a:srgbClr val="774927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任意多边形: 形状 85"/>
          <p:cNvSpPr/>
          <p:nvPr>
            <p:custDataLst>
              <p:tags r:id="rId26"/>
            </p:custDataLst>
          </p:nvPr>
        </p:nvSpPr>
        <p:spPr>
          <a:xfrm>
            <a:off x="2508885" y="3669665"/>
            <a:ext cx="643890" cy="643890"/>
          </a:xfrm>
          <a:custGeom>
            <a:avLst/>
            <a:gdLst>
              <a:gd name="connsiteX0" fmla="*/ 917301 w 940638"/>
              <a:gd name="connsiteY0" fmla="*/ 940409 h 940651"/>
              <a:gd name="connsiteX1" fmla="*/ 939836 w 940638"/>
              <a:gd name="connsiteY1" fmla="*/ 917874 h 940651"/>
              <a:gd name="connsiteX2" fmla="*/ 21732 w 940638"/>
              <a:gd name="connsiteY2" fmla="*/ -230 h 940651"/>
              <a:gd name="connsiteX3" fmla="*/ -803 w 940638"/>
              <a:gd name="connsiteY3" fmla="*/ 22305 h 940651"/>
              <a:gd name="connsiteX4" fmla="*/ 21732 w 940638"/>
              <a:gd name="connsiteY4" fmla="*/ 44841 h 940651"/>
              <a:gd name="connsiteX5" fmla="*/ 894098 w 940638"/>
              <a:gd name="connsiteY5" fmla="*/ 917206 h 940651"/>
              <a:gd name="connsiteX6" fmla="*/ 915632 w 940638"/>
              <a:gd name="connsiteY6" fmla="*/ 940409 h 940651"/>
              <a:gd name="connsiteX7" fmla="*/ 917301 w 940638"/>
              <a:gd name="connsiteY7" fmla="*/ 940409 h 94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0638" h="940651">
                <a:moveTo>
                  <a:pt x="917301" y="940409"/>
                </a:moveTo>
                <a:cubicBezTo>
                  <a:pt x="929820" y="940409"/>
                  <a:pt x="939836" y="930327"/>
                  <a:pt x="939836" y="917874"/>
                </a:cubicBezTo>
                <a:cubicBezTo>
                  <a:pt x="939836" y="410813"/>
                  <a:pt x="528859" y="-230"/>
                  <a:pt x="21732" y="-230"/>
                </a:cubicBezTo>
                <a:cubicBezTo>
                  <a:pt x="9212" y="-230"/>
                  <a:pt x="-803" y="9853"/>
                  <a:pt x="-803" y="22305"/>
                </a:cubicBezTo>
                <a:cubicBezTo>
                  <a:pt x="-803" y="34758"/>
                  <a:pt x="9212" y="44841"/>
                  <a:pt x="21732" y="44841"/>
                </a:cubicBezTo>
                <a:cubicBezTo>
                  <a:pt x="503319" y="45492"/>
                  <a:pt x="893429" y="435686"/>
                  <a:pt x="894098" y="917206"/>
                </a:cubicBezTo>
                <a:cubicBezTo>
                  <a:pt x="893596" y="929559"/>
                  <a:pt x="903279" y="939942"/>
                  <a:pt x="915632" y="940409"/>
                </a:cubicBezTo>
                <a:cubicBezTo>
                  <a:pt x="916131" y="940426"/>
                  <a:pt x="916800" y="940426"/>
                  <a:pt x="917301" y="940409"/>
                </a:cubicBezTo>
                <a:close/>
              </a:path>
            </a:pathLst>
          </a:custGeom>
          <a:solidFill>
            <a:srgbClr val="EBB24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任意多边形: 形状 86"/>
          <p:cNvSpPr/>
          <p:nvPr>
            <p:custDataLst>
              <p:tags r:id="rId27"/>
            </p:custDataLst>
          </p:nvPr>
        </p:nvSpPr>
        <p:spPr>
          <a:xfrm rot="17094001">
            <a:off x="2341880" y="4051300"/>
            <a:ext cx="499745" cy="17145"/>
          </a:xfrm>
          <a:custGeom>
            <a:avLst/>
            <a:gdLst>
              <a:gd name="connsiteX0" fmla="*/ -803 w 729475"/>
              <a:gd name="connsiteY0" fmla="*/ -230 h 25206"/>
              <a:gd name="connsiteX1" fmla="*/ 728671 w 729475"/>
              <a:gd name="connsiteY1" fmla="*/ -230 h 25206"/>
              <a:gd name="connsiteX2" fmla="*/ 728671 w 729475"/>
              <a:gd name="connsiteY2" fmla="*/ 24976 h 25206"/>
              <a:gd name="connsiteX3" fmla="*/ -804 w 729475"/>
              <a:gd name="connsiteY3" fmla="*/ 24976 h 2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5" h="25206">
                <a:moveTo>
                  <a:pt x="-803" y="-230"/>
                </a:moveTo>
                <a:lnTo>
                  <a:pt x="728671" y="-230"/>
                </a:lnTo>
                <a:lnTo>
                  <a:pt x="728671" y="24976"/>
                </a:lnTo>
                <a:lnTo>
                  <a:pt x="-804" y="24976"/>
                </a:ln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任意多边形: 形状 87"/>
          <p:cNvSpPr/>
          <p:nvPr>
            <p:custDataLst>
              <p:tags r:id="rId28"/>
            </p:custDataLst>
          </p:nvPr>
        </p:nvSpPr>
        <p:spPr>
          <a:xfrm rot="19793399">
            <a:off x="2496820" y="4166235"/>
            <a:ext cx="499745" cy="17145"/>
          </a:xfrm>
          <a:custGeom>
            <a:avLst/>
            <a:gdLst>
              <a:gd name="connsiteX0" fmla="*/ -803 w 729475"/>
              <a:gd name="connsiteY0" fmla="*/ -230 h 25206"/>
              <a:gd name="connsiteX1" fmla="*/ 728673 w 729475"/>
              <a:gd name="connsiteY1" fmla="*/ -230 h 25206"/>
              <a:gd name="connsiteX2" fmla="*/ 728673 w 729475"/>
              <a:gd name="connsiteY2" fmla="*/ 24976 h 25206"/>
              <a:gd name="connsiteX3" fmla="*/ -803 w 729475"/>
              <a:gd name="connsiteY3" fmla="*/ 24976 h 2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5" h="25206">
                <a:moveTo>
                  <a:pt x="-803" y="-230"/>
                </a:moveTo>
                <a:lnTo>
                  <a:pt x="728673" y="-230"/>
                </a:lnTo>
                <a:lnTo>
                  <a:pt x="728673" y="24976"/>
                </a:lnTo>
                <a:lnTo>
                  <a:pt x="-803" y="24976"/>
                </a:ln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任意多边形: 形状 88"/>
          <p:cNvSpPr/>
          <p:nvPr>
            <p:custDataLst>
              <p:tags r:id="rId29"/>
            </p:custDataLst>
          </p:nvPr>
        </p:nvSpPr>
        <p:spPr>
          <a:xfrm rot="17094001">
            <a:off x="2740660" y="4121150"/>
            <a:ext cx="17145" cy="499745"/>
          </a:xfrm>
          <a:custGeom>
            <a:avLst/>
            <a:gdLst>
              <a:gd name="connsiteX0" fmla="*/ -803 w 25206"/>
              <a:gd name="connsiteY0" fmla="*/ -230 h 729475"/>
              <a:gd name="connsiteX1" fmla="*/ 24404 w 25206"/>
              <a:gd name="connsiteY1" fmla="*/ -230 h 729475"/>
              <a:gd name="connsiteX2" fmla="*/ 24404 w 25206"/>
              <a:gd name="connsiteY2" fmla="*/ 729245 h 729475"/>
              <a:gd name="connsiteX3" fmla="*/ -803 w 25206"/>
              <a:gd name="connsiteY3" fmla="*/ 729245 h 72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6" h="729475">
                <a:moveTo>
                  <a:pt x="-803" y="-230"/>
                </a:moveTo>
                <a:lnTo>
                  <a:pt x="24404" y="-230"/>
                </a:lnTo>
                <a:lnTo>
                  <a:pt x="24404" y="729245"/>
                </a:lnTo>
                <a:lnTo>
                  <a:pt x="-803" y="729245"/>
                </a:ln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任意多边形: 形状 89"/>
          <p:cNvSpPr/>
          <p:nvPr>
            <p:custDataLst>
              <p:tags r:id="rId30"/>
            </p:custDataLst>
          </p:nvPr>
        </p:nvSpPr>
        <p:spPr>
          <a:xfrm rot="19806808">
            <a:off x="2673985" y="4317365"/>
            <a:ext cx="17145" cy="501015"/>
          </a:xfrm>
          <a:custGeom>
            <a:avLst/>
            <a:gdLst>
              <a:gd name="connsiteX0" fmla="*/ -799 w 25292"/>
              <a:gd name="connsiteY0" fmla="*/ -226 h 731987"/>
              <a:gd name="connsiteX1" fmla="*/ 24494 w 25292"/>
              <a:gd name="connsiteY1" fmla="*/ -226 h 731987"/>
              <a:gd name="connsiteX2" fmla="*/ 24494 w 25292"/>
              <a:gd name="connsiteY2" fmla="*/ 731761 h 731987"/>
              <a:gd name="connsiteX3" fmla="*/ -799 w 25292"/>
              <a:gd name="connsiteY3" fmla="*/ 731761 h 73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2" h="731987">
                <a:moveTo>
                  <a:pt x="-799" y="-226"/>
                </a:moveTo>
                <a:lnTo>
                  <a:pt x="24494" y="-226"/>
                </a:lnTo>
                <a:lnTo>
                  <a:pt x="24494" y="731761"/>
                </a:lnTo>
                <a:lnTo>
                  <a:pt x="-799" y="731761"/>
                </a:lnTo>
                <a:close/>
              </a:path>
            </a:pathLst>
          </a:custGeom>
          <a:solidFill>
            <a:srgbClr val="3D2614"/>
          </a:solidFill>
          <a:ln w="1672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任意多边形: 形状 90"/>
          <p:cNvSpPr/>
          <p:nvPr>
            <p:custDataLst>
              <p:tags r:id="rId31"/>
            </p:custDataLst>
          </p:nvPr>
        </p:nvSpPr>
        <p:spPr>
          <a:xfrm rot="19806808">
            <a:off x="2428240" y="3885565"/>
            <a:ext cx="17145" cy="501015"/>
          </a:xfrm>
          <a:custGeom>
            <a:avLst/>
            <a:gdLst>
              <a:gd name="connsiteX0" fmla="*/ -799 w 25292"/>
              <a:gd name="connsiteY0" fmla="*/ -226 h 731987"/>
              <a:gd name="connsiteX1" fmla="*/ 24494 w 25292"/>
              <a:gd name="connsiteY1" fmla="*/ -226 h 731987"/>
              <a:gd name="connsiteX2" fmla="*/ 24494 w 25292"/>
              <a:gd name="connsiteY2" fmla="*/ 731761 h 731987"/>
              <a:gd name="connsiteX3" fmla="*/ -799 w 25292"/>
              <a:gd name="connsiteY3" fmla="*/ 731761 h 73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2" h="731987">
                <a:moveTo>
                  <a:pt x="-799" y="-226"/>
                </a:moveTo>
                <a:lnTo>
                  <a:pt x="24494" y="-226"/>
                </a:lnTo>
                <a:lnTo>
                  <a:pt x="24494" y="731761"/>
                </a:lnTo>
                <a:lnTo>
                  <a:pt x="-799" y="731761"/>
                </a:lnTo>
                <a:close/>
              </a:path>
            </a:pathLst>
          </a:custGeom>
          <a:solidFill>
            <a:srgbClr val="3D2614"/>
          </a:solidFill>
          <a:ln w="1672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任意多边形: 形状 91"/>
          <p:cNvSpPr/>
          <p:nvPr>
            <p:custDataLst>
              <p:tags r:id="rId32"/>
            </p:custDataLst>
          </p:nvPr>
        </p:nvSpPr>
        <p:spPr>
          <a:xfrm rot="17094001">
            <a:off x="2261870" y="3996690"/>
            <a:ext cx="17145" cy="499745"/>
          </a:xfrm>
          <a:custGeom>
            <a:avLst/>
            <a:gdLst>
              <a:gd name="connsiteX0" fmla="*/ -803 w 25206"/>
              <a:gd name="connsiteY0" fmla="*/ -230 h 729475"/>
              <a:gd name="connsiteX1" fmla="*/ 24403 w 25206"/>
              <a:gd name="connsiteY1" fmla="*/ -230 h 729475"/>
              <a:gd name="connsiteX2" fmla="*/ 24403 w 25206"/>
              <a:gd name="connsiteY2" fmla="*/ 729246 h 729475"/>
              <a:gd name="connsiteX3" fmla="*/ -803 w 25206"/>
              <a:gd name="connsiteY3" fmla="*/ 729246 h 72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6" h="729475">
                <a:moveTo>
                  <a:pt x="-803" y="-230"/>
                </a:moveTo>
                <a:lnTo>
                  <a:pt x="24403" y="-230"/>
                </a:lnTo>
                <a:lnTo>
                  <a:pt x="24403" y="729246"/>
                </a:lnTo>
                <a:lnTo>
                  <a:pt x="-803" y="729246"/>
                </a:ln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任意多边形: 形状 92"/>
          <p:cNvSpPr/>
          <p:nvPr>
            <p:custDataLst>
              <p:tags r:id="rId33"/>
            </p:custDataLst>
          </p:nvPr>
        </p:nvSpPr>
        <p:spPr>
          <a:xfrm rot="19793399">
            <a:off x="2069465" y="4426585"/>
            <a:ext cx="499745" cy="17145"/>
          </a:xfrm>
          <a:custGeom>
            <a:avLst/>
            <a:gdLst>
              <a:gd name="connsiteX0" fmla="*/ -803 w 729475"/>
              <a:gd name="connsiteY0" fmla="*/ -230 h 25206"/>
              <a:gd name="connsiteX1" fmla="*/ 728673 w 729475"/>
              <a:gd name="connsiteY1" fmla="*/ -230 h 25206"/>
              <a:gd name="connsiteX2" fmla="*/ 728673 w 729475"/>
              <a:gd name="connsiteY2" fmla="*/ 24976 h 25206"/>
              <a:gd name="connsiteX3" fmla="*/ -803 w 729475"/>
              <a:gd name="connsiteY3" fmla="*/ 24976 h 2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5" h="25206">
                <a:moveTo>
                  <a:pt x="-803" y="-230"/>
                </a:moveTo>
                <a:lnTo>
                  <a:pt x="728673" y="-230"/>
                </a:lnTo>
                <a:lnTo>
                  <a:pt x="728673" y="24976"/>
                </a:lnTo>
                <a:lnTo>
                  <a:pt x="-803" y="24976"/>
                </a:ln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任意多边形: 形状 93"/>
          <p:cNvSpPr/>
          <p:nvPr>
            <p:custDataLst>
              <p:tags r:id="rId34"/>
            </p:custDataLst>
          </p:nvPr>
        </p:nvSpPr>
        <p:spPr>
          <a:xfrm rot="17094599">
            <a:off x="2220595" y="4545330"/>
            <a:ext cx="499745" cy="17145"/>
          </a:xfrm>
          <a:custGeom>
            <a:avLst/>
            <a:gdLst>
              <a:gd name="connsiteX0" fmla="*/ -803 w 729475"/>
              <a:gd name="connsiteY0" fmla="*/ -230 h 25206"/>
              <a:gd name="connsiteX1" fmla="*/ 728672 w 729475"/>
              <a:gd name="connsiteY1" fmla="*/ -230 h 25206"/>
              <a:gd name="connsiteX2" fmla="*/ 728672 w 729475"/>
              <a:gd name="connsiteY2" fmla="*/ 24976 h 25206"/>
              <a:gd name="connsiteX3" fmla="*/ -803 w 729475"/>
              <a:gd name="connsiteY3" fmla="*/ 24976 h 2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5" h="25206">
                <a:moveTo>
                  <a:pt x="-803" y="-230"/>
                </a:moveTo>
                <a:lnTo>
                  <a:pt x="728672" y="-230"/>
                </a:lnTo>
                <a:lnTo>
                  <a:pt x="728672" y="24976"/>
                </a:lnTo>
                <a:lnTo>
                  <a:pt x="-803" y="24976"/>
                </a:ln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任意多边形: 形状 94"/>
          <p:cNvSpPr/>
          <p:nvPr>
            <p:custDataLst>
              <p:tags r:id="rId35"/>
            </p:custDataLst>
          </p:nvPr>
        </p:nvSpPr>
        <p:spPr>
          <a:xfrm>
            <a:off x="1974850" y="3748405"/>
            <a:ext cx="1099185" cy="1099185"/>
          </a:xfrm>
          <a:custGeom>
            <a:avLst/>
            <a:gdLst>
              <a:gd name="connsiteX0" fmla="*/ 802121 w 1605513"/>
              <a:gd name="connsiteY0" fmla="*/ 1605283 h 1605512"/>
              <a:gd name="connsiteX1" fmla="*/ -803 w 1605513"/>
              <a:gd name="connsiteY1" fmla="*/ 802694 h 1605512"/>
              <a:gd name="connsiteX2" fmla="*/ 801787 w 1605513"/>
              <a:gd name="connsiteY2" fmla="*/ -230 h 1605512"/>
              <a:gd name="connsiteX3" fmla="*/ 1604710 w 1605513"/>
              <a:gd name="connsiteY3" fmla="*/ 802360 h 1605512"/>
              <a:gd name="connsiteX4" fmla="*/ 1604710 w 1605513"/>
              <a:gd name="connsiteY4" fmla="*/ 802527 h 1605512"/>
              <a:gd name="connsiteX5" fmla="*/ 802121 w 1605513"/>
              <a:gd name="connsiteY5" fmla="*/ 1605283 h 1605512"/>
              <a:gd name="connsiteX6" fmla="*/ 802121 w 1605513"/>
              <a:gd name="connsiteY6" fmla="*/ 95921 h 1605512"/>
              <a:gd name="connsiteX7" fmla="*/ 95515 w 1605513"/>
              <a:gd name="connsiteY7" fmla="*/ 802527 h 1605512"/>
              <a:gd name="connsiteX8" fmla="*/ 802121 w 1605513"/>
              <a:gd name="connsiteY8" fmla="*/ 1509133 h 1605512"/>
              <a:gd name="connsiteX9" fmla="*/ 1508727 w 1605513"/>
              <a:gd name="connsiteY9" fmla="*/ 802527 h 1605512"/>
              <a:gd name="connsiteX10" fmla="*/ 802121 w 1605513"/>
              <a:gd name="connsiteY10" fmla="*/ 95921 h 160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5513" h="1605512">
                <a:moveTo>
                  <a:pt x="802121" y="1605283"/>
                </a:moveTo>
                <a:cubicBezTo>
                  <a:pt x="358777" y="1605384"/>
                  <a:pt x="-703" y="1246038"/>
                  <a:pt x="-803" y="802694"/>
                </a:cubicBezTo>
                <a:cubicBezTo>
                  <a:pt x="-887" y="359350"/>
                  <a:pt x="358443" y="-130"/>
                  <a:pt x="801787" y="-230"/>
                </a:cubicBezTo>
                <a:cubicBezTo>
                  <a:pt x="1245147" y="-330"/>
                  <a:pt x="1604543" y="359016"/>
                  <a:pt x="1604710" y="802360"/>
                </a:cubicBezTo>
                <a:cubicBezTo>
                  <a:pt x="1604710" y="802410"/>
                  <a:pt x="1604710" y="802477"/>
                  <a:pt x="1604710" y="802527"/>
                </a:cubicBezTo>
                <a:cubicBezTo>
                  <a:pt x="1604209" y="1245620"/>
                  <a:pt x="1245147" y="1604732"/>
                  <a:pt x="802121" y="1605283"/>
                </a:cubicBezTo>
                <a:close/>
                <a:moveTo>
                  <a:pt x="802121" y="95921"/>
                </a:moveTo>
                <a:cubicBezTo>
                  <a:pt x="411876" y="95921"/>
                  <a:pt x="95515" y="412283"/>
                  <a:pt x="95515" y="802527"/>
                </a:cubicBezTo>
                <a:cubicBezTo>
                  <a:pt x="95515" y="1192771"/>
                  <a:pt x="411876" y="1509133"/>
                  <a:pt x="802121" y="1509133"/>
                </a:cubicBezTo>
                <a:cubicBezTo>
                  <a:pt x="1192399" y="1509133"/>
                  <a:pt x="1508727" y="1192771"/>
                  <a:pt x="1508727" y="802527"/>
                </a:cubicBezTo>
                <a:cubicBezTo>
                  <a:pt x="1508225" y="412466"/>
                  <a:pt x="1192232" y="96388"/>
                  <a:pt x="802121" y="95921"/>
                </a:cubicBezTo>
                <a:close/>
              </a:path>
            </a:pathLst>
          </a:custGeom>
          <a:solidFill>
            <a:srgbClr val="FFFFFF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任意多边形: 形状 95"/>
          <p:cNvSpPr/>
          <p:nvPr>
            <p:custDataLst>
              <p:tags r:id="rId36"/>
            </p:custDataLst>
          </p:nvPr>
        </p:nvSpPr>
        <p:spPr>
          <a:xfrm>
            <a:off x="1939290" y="3712845"/>
            <a:ext cx="1169670" cy="1170305"/>
          </a:xfrm>
          <a:custGeom>
            <a:avLst/>
            <a:gdLst>
              <a:gd name="connsiteX0" fmla="*/ 853701 w 1708673"/>
              <a:gd name="connsiteY0" fmla="*/ 1708444 h 1708674"/>
              <a:gd name="connsiteX1" fmla="*/ -803 w 1708673"/>
              <a:gd name="connsiteY1" fmla="*/ 854274 h 1708674"/>
              <a:gd name="connsiteX2" fmla="*/ 853367 w 1708673"/>
              <a:gd name="connsiteY2" fmla="*/ -230 h 1708674"/>
              <a:gd name="connsiteX3" fmla="*/ 1707871 w 1708673"/>
              <a:gd name="connsiteY3" fmla="*/ 853940 h 1708674"/>
              <a:gd name="connsiteX4" fmla="*/ 1707871 w 1708673"/>
              <a:gd name="connsiteY4" fmla="*/ 854107 h 1708674"/>
              <a:gd name="connsiteX5" fmla="*/ 853701 w 1708673"/>
              <a:gd name="connsiteY5" fmla="*/ 1708444 h 1708674"/>
              <a:gd name="connsiteX6" fmla="*/ 853701 w 1708673"/>
              <a:gd name="connsiteY6" fmla="*/ 77559 h 1708674"/>
              <a:gd name="connsiteX7" fmla="*/ 76818 w 1708673"/>
              <a:gd name="connsiteY7" fmla="*/ 854107 h 1708674"/>
              <a:gd name="connsiteX8" fmla="*/ 853367 w 1708673"/>
              <a:gd name="connsiteY8" fmla="*/ 1630990 h 1708674"/>
              <a:gd name="connsiteX9" fmla="*/ 1630251 w 1708673"/>
              <a:gd name="connsiteY9" fmla="*/ 854441 h 1708674"/>
              <a:gd name="connsiteX10" fmla="*/ 1630251 w 1708673"/>
              <a:gd name="connsiteY10" fmla="*/ 854107 h 1708674"/>
              <a:gd name="connsiteX11" fmla="*/ 853701 w 1708673"/>
              <a:gd name="connsiteY11" fmla="*/ 77559 h 170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8673" h="1708674">
                <a:moveTo>
                  <a:pt x="853701" y="1708444"/>
                </a:moveTo>
                <a:cubicBezTo>
                  <a:pt x="381862" y="1708545"/>
                  <a:pt x="-703" y="1326113"/>
                  <a:pt x="-803" y="854274"/>
                </a:cubicBezTo>
                <a:cubicBezTo>
                  <a:pt x="-887" y="382436"/>
                  <a:pt x="381529" y="-146"/>
                  <a:pt x="853367" y="-230"/>
                </a:cubicBezTo>
                <a:cubicBezTo>
                  <a:pt x="1325273" y="-330"/>
                  <a:pt x="1707703" y="382102"/>
                  <a:pt x="1707871" y="853940"/>
                </a:cubicBezTo>
                <a:cubicBezTo>
                  <a:pt x="1707871" y="853991"/>
                  <a:pt x="1707871" y="854057"/>
                  <a:pt x="1707871" y="854107"/>
                </a:cubicBezTo>
                <a:cubicBezTo>
                  <a:pt x="1707371" y="1325646"/>
                  <a:pt x="1325273" y="1707793"/>
                  <a:pt x="853701" y="1708444"/>
                </a:cubicBezTo>
                <a:close/>
                <a:moveTo>
                  <a:pt x="853701" y="77559"/>
                </a:moveTo>
                <a:cubicBezTo>
                  <a:pt x="424729" y="77458"/>
                  <a:pt x="76918" y="425136"/>
                  <a:pt x="76818" y="854107"/>
                </a:cubicBezTo>
                <a:cubicBezTo>
                  <a:pt x="76734" y="1283079"/>
                  <a:pt x="424396" y="1630890"/>
                  <a:pt x="853367" y="1630990"/>
                </a:cubicBezTo>
                <a:cubicBezTo>
                  <a:pt x="1282371" y="1631090"/>
                  <a:pt x="1630084" y="1283413"/>
                  <a:pt x="1630251" y="854441"/>
                </a:cubicBezTo>
                <a:cubicBezTo>
                  <a:pt x="1630251" y="854324"/>
                  <a:pt x="1630251" y="854224"/>
                  <a:pt x="1630251" y="854107"/>
                </a:cubicBezTo>
                <a:cubicBezTo>
                  <a:pt x="1629749" y="425453"/>
                  <a:pt x="1282371" y="78109"/>
                  <a:pt x="853701" y="77559"/>
                </a:cubicBezTo>
                <a:close/>
              </a:path>
            </a:pathLst>
          </a:custGeom>
          <a:solidFill>
            <a:srgbClr val="774927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任意多边形: 形状 96"/>
          <p:cNvSpPr/>
          <p:nvPr>
            <p:custDataLst>
              <p:tags r:id="rId37"/>
            </p:custDataLst>
          </p:nvPr>
        </p:nvSpPr>
        <p:spPr>
          <a:xfrm>
            <a:off x="2407920" y="4181475"/>
            <a:ext cx="232410" cy="233045"/>
          </a:xfrm>
          <a:custGeom>
            <a:avLst/>
            <a:gdLst>
              <a:gd name="connsiteX0" fmla="*/ 339865 w 339865"/>
              <a:gd name="connsiteY0" fmla="*/ 169933 h 339865"/>
              <a:gd name="connsiteX1" fmla="*/ 169933 w 339865"/>
              <a:gd name="connsiteY1" fmla="*/ 339865 h 339865"/>
              <a:gd name="connsiteX2" fmla="*/ 0 w 339865"/>
              <a:gd name="connsiteY2" fmla="*/ 169933 h 339865"/>
              <a:gd name="connsiteX3" fmla="*/ 169933 w 339865"/>
              <a:gd name="connsiteY3" fmla="*/ 0 h 339865"/>
              <a:gd name="connsiteX4" fmla="*/ 339865 w 339865"/>
              <a:gd name="connsiteY4" fmla="*/ 169933 h 33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865" h="339865">
                <a:moveTo>
                  <a:pt x="339865" y="169933"/>
                </a:moveTo>
                <a:cubicBezTo>
                  <a:pt x="339865" y="263784"/>
                  <a:pt x="263784" y="339865"/>
                  <a:pt x="169933" y="339865"/>
                </a:cubicBezTo>
                <a:cubicBezTo>
                  <a:pt x="76082" y="339865"/>
                  <a:pt x="0" y="263784"/>
                  <a:pt x="0" y="169933"/>
                </a:cubicBezTo>
                <a:cubicBezTo>
                  <a:pt x="0" y="76081"/>
                  <a:pt x="76082" y="0"/>
                  <a:pt x="169933" y="0"/>
                </a:cubicBezTo>
                <a:cubicBezTo>
                  <a:pt x="263784" y="0"/>
                  <a:pt x="339865" y="76081"/>
                  <a:pt x="339865" y="169933"/>
                </a:cubicBez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任意多边形: 形状 97"/>
          <p:cNvSpPr/>
          <p:nvPr>
            <p:custDataLst>
              <p:tags r:id="rId38"/>
            </p:custDataLst>
          </p:nvPr>
        </p:nvSpPr>
        <p:spPr>
          <a:xfrm>
            <a:off x="2472055" y="4246245"/>
            <a:ext cx="104140" cy="104140"/>
          </a:xfrm>
          <a:custGeom>
            <a:avLst/>
            <a:gdLst>
              <a:gd name="connsiteX0" fmla="*/ 151435 w 152238"/>
              <a:gd name="connsiteY0" fmla="*/ 75889 h 152238"/>
              <a:gd name="connsiteX1" fmla="*/ 75316 w 152238"/>
              <a:gd name="connsiteY1" fmla="*/ -230 h 152238"/>
              <a:gd name="connsiteX2" fmla="*/ -803 w 152238"/>
              <a:gd name="connsiteY2" fmla="*/ 75889 h 152238"/>
              <a:gd name="connsiteX3" fmla="*/ 75316 w 152238"/>
              <a:gd name="connsiteY3" fmla="*/ 152008 h 152238"/>
              <a:gd name="connsiteX4" fmla="*/ 75483 w 152238"/>
              <a:gd name="connsiteY4" fmla="*/ 152008 h 152238"/>
              <a:gd name="connsiteX5" fmla="*/ 151435 w 152238"/>
              <a:gd name="connsiteY5" fmla="*/ 76056 h 152238"/>
              <a:gd name="connsiteX6" fmla="*/ 151435 w 152238"/>
              <a:gd name="connsiteY6" fmla="*/ 75889 h 15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238" h="152238">
                <a:moveTo>
                  <a:pt x="151435" y="75889"/>
                </a:moveTo>
                <a:cubicBezTo>
                  <a:pt x="151435" y="33857"/>
                  <a:pt x="117381" y="-230"/>
                  <a:pt x="75316" y="-230"/>
                </a:cubicBezTo>
                <a:cubicBezTo>
                  <a:pt x="33250" y="-230"/>
                  <a:pt x="-803" y="33857"/>
                  <a:pt x="-803" y="75889"/>
                </a:cubicBezTo>
                <a:cubicBezTo>
                  <a:pt x="-803" y="117922"/>
                  <a:pt x="33250" y="152008"/>
                  <a:pt x="75316" y="152008"/>
                </a:cubicBezTo>
                <a:cubicBezTo>
                  <a:pt x="75316" y="152008"/>
                  <a:pt x="75483" y="152008"/>
                  <a:pt x="75483" y="152008"/>
                </a:cubicBezTo>
                <a:cubicBezTo>
                  <a:pt x="117381" y="152008"/>
                  <a:pt x="151435" y="118005"/>
                  <a:pt x="151435" y="76056"/>
                </a:cubicBezTo>
                <a:cubicBezTo>
                  <a:pt x="151435" y="76006"/>
                  <a:pt x="151435" y="75939"/>
                  <a:pt x="151435" y="75889"/>
                </a:cubicBez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任意多边形: 形状 98"/>
          <p:cNvSpPr/>
          <p:nvPr>
            <p:custDataLst>
              <p:tags r:id="rId39"/>
            </p:custDataLst>
          </p:nvPr>
        </p:nvSpPr>
        <p:spPr>
          <a:xfrm>
            <a:off x="2457450" y="4225290"/>
            <a:ext cx="140335" cy="140335"/>
          </a:xfrm>
          <a:custGeom>
            <a:avLst/>
            <a:gdLst>
              <a:gd name="connsiteX0" fmla="*/ -803 w 204653"/>
              <a:gd name="connsiteY0" fmla="*/ 101930 h 204654"/>
              <a:gd name="connsiteX1" fmla="*/ 101357 w 204653"/>
              <a:gd name="connsiteY1" fmla="*/ 204424 h 204654"/>
              <a:gd name="connsiteX2" fmla="*/ 203850 w 204653"/>
              <a:gd name="connsiteY2" fmla="*/ 102264 h 204654"/>
              <a:gd name="connsiteX3" fmla="*/ 101690 w 204653"/>
              <a:gd name="connsiteY3" fmla="*/ -230 h 204654"/>
              <a:gd name="connsiteX4" fmla="*/ 101357 w 204653"/>
              <a:gd name="connsiteY4" fmla="*/ -230 h 204654"/>
              <a:gd name="connsiteX5" fmla="*/ -803 w 204653"/>
              <a:gd name="connsiteY5" fmla="*/ 101930 h 2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653" h="204654">
                <a:moveTo>
                  <a:pt x="-803" y="101930"/>
                </a:moveTo>
                <a:cubicBezTo>
                  <a:pt x="-970" y="158452"/>
                  <a:pt x="44768" y="204324"/>
                  <a:pt x="101357" y="204424"/>
                </a:cubicBezTo>
                <a:cubicBezTo>
                  <a:pt x="157945" y="204524"/>
                  <a:pt x="203684" y="158786"/>
                  <a:pt x="203850" y="102264"/>
                </a:cubicBezTo>
                <a:cubicBezTo>
                  <a:pt x="204017" y="45759"/>
                  <a:pt x="158279" y="-130"/>
                  <a:pt x="101690" y="-230"/>
                </a:cubicBezTo>
                <a:cubicBezTo>
                  <a:pt x="101524" y="-230"/>
                  <a:pt x="101524" y="-230"/>
                  <a:pt x="101357" y="-230"/>
                </a:cubicBezTo>
                <a:cubicBezTo>
                  <a:pt x="44935" y="-230"/>
                  <a:pt x="-803" y="45509"/>
                  <a:pt x="-803" y="101930"/>
                </a:cubicBez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任意多边形: 形状 99"/>
          <p:cNvSpPr/>
          <p:nvPr>
            <p:custDataLst>
              <p:tags r:id="rId40"/>
            </p:custDataLst>
          </p:nvPr>
        </p:nvSpPr>
        <p:spPr>
          <a:xfrm>
            <a:off x="1487170" y="4096385"/>
            <a:ext cx="414655" cy="414655"/>
          </a:xfrm>
          <a:custGeom>
            <a:avLst/>
            <a:gdLst>
              <a:gd name="connsiteX0" fmla="*/ -803 w 605948"/>
              <a:gd name="connsiteY0" fmla="*/ 302744 h 605948"/>
              <a:gd name="connsiteX1" fmla="*/ 302172 w 605948"/>
              <a:gd name="connsiteY1" fmla="*/ -230 h 605948"/>
              <a:gd name="connsiteX2" fmla="*/ 605145 w 605948"/>
              <a:gd name="connsiteY2" fmla="*/ 302744 h 605948"/>
              <a:gd name="connsiteX3" fmla="*/ 302172 w 605948"/>
              <a:gd name="connsiteY3" fmla="*/ 605719 h 605948"/>
              <a:gd name="connsiteX4" fmla="*/ 302004 w 605948"/>
              <a:gd name="connsiteY4" fmla="*/ 605719 h 605948"/>
              <a:gd name="connsiteX5" fmla="*/ -803 w 605948"/>
              <a:gd name="connsiteY5" fmla="*/ 302744 h 605948"/>
              <a:gd name="connsiteX6" fmla="*/ 41096 w 605948"/>
              <a:gd name="connsiteY6" fmla="*/ 302744 h 605948"/>
              <a:gd name="connsiteX7" fmla="*/ 302004 w 605948"/>
              <a:gd name="connsiteY7" fmla="*/ 563987 h 605948"/>
              <a:gd name="connsiteX8" fmla="*/ 563246 w 605948"/>
              <a:gd name="connsiteY8" fmla="*/ 303078 h 605948"/>
              <a:gd name="connsiteX9" fmla="*/ 302338 w 605948"/>
              <a:gd name="connsiteY9" fmla="*/ 41836 h 605948"/>
              <a:gd name="connsiteX10" fmla="*/ 302004 w 605948"/>
              <a:gd name="connsiteY10" fmla="*/ 41836 h 605948"/>
              <a:gd name="connsiteX11" fmla="*/ 41096 w 605948"/>
              <a:gd name="connsiteY11" fmla="*/ 302744 h 60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5948" h="605948">
                <a:moveTo>
                  <a:pt x="-803" y="302744"/>
                </a:moveTo>
                <a:cubicBezTo>
                  <a:pt x="-803" y="135416"/>
                  <a:pt x="134842" y="-230"/>
                  <a:pt x="302172" y="-230"/>
                </a:cubicBezTo>
                <a:cubicBezTo>
                  <a:pt x="469500" y="-230"/>
                  <a:pt x="605145" y="135416"/>
                  <a:pt x="605145" y="302744"/>
                </a:cubicBezTo>
                <a:cubicBezTo>
                  <a:pt x="605145" y="470073"/>
                  <a:pt x="469500" y="605719"/>
                  <a:pt x="302172" y="605719"/>
                </a:cubicBezTo>
                <a:cubicBezTo>
                  <a:pt x="302121" y="605719"/>
                  <a:pt x="302054" y="605719"/>
                  <a:pt x="302004" y="605719"/>
                </a:cubicBezTo>
                <a:cubicBezTo>
                  <a:pt x="134776" y="605535"/>
                  <a:pt x="-703" y="469973"/>
                  <a:pt x="-803" y="302744"/>
                </a:cubicBezTo>
                <a:close/>
                <a:moveTo>
                  <a:pt x="41096" y="302744"/>
                </a:moveTo>
                <a:cubicBezTo>
                  <a:pt x="41012" y="446937"/>
                  <a:pt x="157812" y="563887"/>
                  <a:pt x="302004" y="563987"/>
                </a:cubicBezTo>
                <a:cubicBezTo>
                  <a:pt x="446197" y="564087"/>
                  <a:pt x="563146" y="447271"/>
                  <a:pt x="563246" y="303078"/>
                </a:cubicBezTo>
                <a:cubicBezTo>
                  <a:pt x="563330" y="158886"/>
                  <a:pt x="446530" y="41936"/>
                  <a:pt x="302338" y="41836"/>
                </a:cubicBezTo>
                <a:cubicBezTo>
                  <a:pt x="302221" y="41836"/>
                  <a:pt x="302121" y="41836"/>
                  <a:pt x="302004" y="41836"/>
                </a:cubicBezTo>
                <a:cubicBezTo>
                  <a:pt x="157979" y="42020"/>
                  <a:pt x="41279" y="158719"/>
                  <a:pt x="41096" y="302744"/>
                </a:cubicBez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任意多边形: 形状 100"/>
          <p:cNvSpPr/>
          <p:nvPr>
            <p:custDataLst>
              <p:tags r:id="rId41"/>
            </p:custDataLst>
          </p:nvPr>
        </p:nvSpPr>
        <p:spPr>
          <a:xfrm>
            <a:off x="1680210" y="4096385"/>
            <a:ext cx="880110" cy="414655"/>
          </a:xfrm>
          <a:custGeom>
            <a:avLst/>
            <a:gdLst>
              <a:gd name="connsiteX0" fmla="*/ 20142 w 1284923"/>
              <a:gd name="connsiteY0" fmla="*/ 605377 h 605773"/>
              <a:gd name="connsiteX1" fmla="*/ 24316 w 1284923"/>
              <a:gd name="connsiteY1" fmla="*/ 605377 h 605773"/>
              <a:gd name="connsiteX2" fmla="*/ 1267428 w 1284923"/>
              <a:gd name="connsiteY2" fmla="*/ 354150 h 605773"/>
              <a:gd name="connsiteX3" fmla="*/ 1284121 w 1284923"/>
              <a:gd name="connsiteY3" fmla="*/ 333618 h 605773"/>
              <a:gd name="connsiteX4" fmla="*/ 1284121 w 1284923"/>
              <a:gd name="connsiteY4" fmla="*/ 244645 h 605773"/>
              <a:gd name="connsiteX5" fmla="*/ 1267428 w 1284923"/>
              <a:gd name="connsiteY5" fmla="*/ 224114 h 605773"/>
              <a:gd name="connsiteX6" fmla="*/ 23814 w 1284923"/>
              <a:gd name="connsiteY6" fmla="*/ 96 h 605773"/>
              <a:gd name="connsiteX7" fmla="*/ -473 w 1284923"/>
              <a:gd name="connsiteY7" fmla="*/ 17039 h 605773"/>
              <a:gd name="connsiteX8" fmla="*/ 16470 w 1284923"/>
              <a:gd name="connsiteY8" fmla="*/ 41327 h 605773"/>
              <a:gd name="connsiteX9" fmla="*/ 1242389 w 1284923"/>
              <a:gd name="connsiteY9" fmla="*/ 261839 h 605773"/>
              <a:gd name="connsiteX10" fmla="*/ 1242389 w 1284923"/>
              <a:gd name="connsiteY10" fmla="*/ 316091 h 605773"/>
              <a:gd name="connsiteX11" fmla="*/ 15969 w 1284923"/>
              <a:gd name="connsiteY11" fmla="*/ 563979 h 605773"/>
              <a:gd name="connsiteX12" fmla="*/ -23 w 1284923"/>
              <a:gd name="connsiteY12" fmla="*/ 589068 h 605773"/>
              <a:gd name="connsiteX13" fmla="*/ 20142 w 1284923"/>
              <a:gd name="connsiteY13" fmla="*/ 605544 h 60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84923" h="605773">
                <a:moveTo>
                  <a:pt x="20142" y="605377"/>
                </a:moveTo>
                <a:cubicBezTo>
                  <a:pt x="21528" y="605544"/>
                  <a:pt x="22930" y="605544"/>
                  <a:pt x="24316" y="605377"/>
                </a:cubicBezTo>
                <a:lnTo>
                  <a:pt x="1267428" y="354150"/>
                </a:lnTo>
                <a:cubicBezTo>
                  <a:pt x="1277110" y="352164"/>
                  <a:pt x="1284121" y="343567"/>
                  <a:pt x="1284121" y="333618"/>
                </a:cubicBezTo>
                <a:lnTo>
                  <a:pt x="1284121" y="244645"/>
                </a:lnTo>
                <a:cubicBezTo>
                  <a:pt x="1284121" y="234696"/>
                  <a:pt x="1277110" y="226100"/>
                  <a:pt x="1267428" y="224114"/>
                </a:cubicBezTo>
                <a:lnTo>
                  <a:pt x="23814" y="96"/>
                </a:lnTo>
                <a:cubicBezTo>
                  <a:pt x="12430" y="-1924"/>
                  <a:pt x="1546" y="5655"/>
                  <a:pt x="-473" y="17039"/>
                </a:cubicBezTo>
                <a:cubicBezTo>
                  <a:pt x="-2510" y="28424"/>
                  <a:pt x="5085" y="39307"/>
                  <a:pt x="16470" y="41327"/>
                </a:cubicBezTo>
                <a:lnTo>
                  <a:pt x="1242389" y="261839"/>
                </a:lnTo>
                <a:lnTo>
                  <a:pt x="1242389" y="316091"/>
                </a:lnTo>
                <a:lnTo>
                  <a:pt x="15969" y="563979"/>
                </a:lnTo>
                <a:cubicBezTo>
                  <a:pt x="4635" y="566482"/>
                  <a:pt x="-2527" y="577717"/>
                  <a:pt x="-23" y="589068"/>
                </a:cubicBezTo>
                <a:cubicBezTo>
                  <a:pt x="2080" y="598550"/>
                  <a:pt x="10427" y="605377"/>
                  <a:pt x="20142" y="605544"/>
                </a:cubicBez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任意多边形: 形状 101"/>
          <p:cNvSpPr/>
          <p:nvPr>
            <p:custDataLst>
              <p:tags r:id="rId42"/>
            </p:custDataLst>
          </p:nvPr>
        </p:nvSpPr>
        <p:spPr>
          <a:xfrm>
            <a:off x="2472055" y="4239260"/>
            <a:ext cx="111125" cy="111125"/>
          </a:xfrm>
          <a:custGeom>
            <a:avLst/>
            <a:gdLst>
              <a:gd name="connsiteX0" fmla="*/ -803 w 161920"/>
              <a:gd name="connsiteY0" fmla="*/ 80730 h 161920"/>
              <a:gd name="connsiteX1" fmla="*/ 80158 w 161920"/>
              <a:gd name="connsiteY1" fmla="*/ 161690 h 161920"/>
              <a:gd name="connsiteX2" fmla="*/ 161117 w 161920"/>
              <a:gd name="connsiteY2" fmla="*/ 80730 h 161920"/>
              <a:gd name="connsiteX3" fmla="*/ 80158 w 161920"/>
              <a:gd name="connsiteY3" fmla="*/ -230 h 161920"/>
              <a:gd name="connsiteX4" fmla="*/ 79990 w 161920"/>
              <a:gd name="connsiteY4" fmla="*/ -230 h 161920"/>
              <a:gd name="connsiteX5" fmla="*/ -803 w 161920"/>
              <a:gd name="connsiteY5" fmla="*/ 80563 h 161920"/>
              <a:gd name="connsiteX6" fmla="*/ -803 w 161920"/>
              <a:gd name="connsiteY6" fmla="*/ 80730 h 16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920" h="161920">
                <a:moveTo>
                  <a:pt x="-803" y="80730"/>
                </a:moveTo>
                <a:cubicBezTo>
                  <a:pt x="-803" y="125451"/>
                  <a:pt x="35420" y="161690"/>
                  <a:pt x="80158" y="161690"/>
                </a:cubicBezTo>
                <a:cubicBezTo>
                  <a:pt x="124894" y="161690"/>
                  <a:pt x="161117" y="125451"/>
                  <a:pt x="161117" y="80730"/>
                </a:cubicBezTo>
                <a:cubicBezTo>
                  <a:pt x="161117" y="36011"/>
                  <a:pt x="124894" y="-230"/>
                  <a:pt x="80158" y="-230"/>
                </a:cubicBezTo>
                <a:cubicBezTo>
                  <a:pt x="80158" y="-230"/>
                  <a:pt x="79990" y="-230"/>
                  <a:pt x="79990" y="-230"/>
                </a:cubicBezTo>
                <a:cubicBezTo>
                  <a:pt x="35420" y="-230"/>
                  <a:pt x="-803" y="35944"/>
                  <a:pt x="-803" y="80563"/>
                </a:cubicBezTo>
                <a:cubicBezTo>
                  <a:pt x="-803" y="80614"/>
                  <a:pt x="-803" y="80680"/>
                  <a:pt x="-803" y="80730"/>
                </a:cubicBezTo>
                <a:close/>
              </a:path>
            </a:pathLst>
          </a:custGeom>
          <a:solidFill>
            <a:srgbClr val="774927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任意多边形: 形状 102"/>
          <p:cNvSpPr/>
          <p:nvPr>
            <p:custDataLst>
              <p:tags r:id="rId43"/>
            </p:custDataLst>
          </p:nvPr>
        </p:nvSpPr>
        <p:spPr>
          <a:xfrm rot="17094599">
            <a:off x="535305" y="4051935"/>
            <a:ext cx="499745" cy="17145"/>
          </a:xfrm>
          <a:custGeom>
            <a:avLst/>
            <a:gdLst>
              <a:gd name="connsiteX0" fmla="*/ -803 w 729475"/>
              <a:gd name="connsiteY0" fmla="*/ -230 h 25206"/>
              <a:gd name="connsiteX1" fmla="*/ 728672 w 729475"/>
              <a:gd name="connsiteY1" fmla="*/ -230 h 25206"/>
              <a:gd name="connsiteX2" fmla="*/ 728672 w 729475"/>
              <a:gd name="connsiteY2" fmla="*/ 24976 h 25206"/>
              <a:gd name="connsiteX3" fmla="*/ -803 w 729475"/>
              <a:gd name="connsiteY3" fmla="*/ 24976 h 2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5" h="25206">
                <a:moveTo>
                  <a:pt x="-803" y="-230"/>
                </a:moveTo>
                <a:lnTo>
                  <a:pt x="728672" y="-230"/>
                </a:lnTo>
                <a:lnTo>
                  <a:pt x="728672" y="24976"/>
                </a:lnTo>
                <a:lnTo>
                  <a:pt x="-803" y="24976"/>
                </a:ln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任意多边形: 形状 103"/>
          <p:cNvSpPr/>
          <p:nvPr>
            <p:custDataLst>
              <p:tags r:id="rId44"/>
            </p:custDataLst>
          </p:nvPr>
        </p:nvSpPr>
        <p:spPr>
          <a:xfrm rot="19806808">
            <a:off x="728980" y="4206240"/>
            <a:ext cx="501015" cy="17145"/>
          </a:xfrm>
          <a:custGeom>
            <a:avLst/>
            <a:gdLst>
              <a:gd name="connsiteX0" fmla="*/ -799 w 731987"/>
              <a:gd name="connsiteY0" fmla="*/ -227 h 25292"/>
              <a:gd name="connsiteX1" fmla="*/ 731189 w 731987"/>
              <a:gd name="connsiteY1" fmla="*/ -227 h 25292"/>
              <a:gd name="connsiteX2" fmla="*/ 731189 w 731987"/>
              <a:gd name="connsiteY2" fmla="*/ 25066 h 25292"/>
              <a:gd name="connsiteX3" fmla="*/ -799 w 731987"/>
              <a:gd name="connsiteY3" fmla="*/ 25066 h 2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987" h="25292">
                <a:moveTo>
                  <a:pt x="-799" y="-227"/>
                </a:moveTo>
                <a:lnTo>
                  <a:pt x="731189" y="-227"/>
                </a:lnTo>
                <a:lnTo>
                  <a:pt x="731189" y="25066"/>
                </a:lnTo>
                <a:lnTo>
                  <a:pt x="-799" y="25066"/>
                </a:lnTo>
                <a:close/>
              </a:path>
            </a:pathLst>
          </a:custGeom>
          <a:solidFill>
            <a:srgbClr val="3D2614"/>
          </a:solidFill>
          <a:ln w="1672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任意多边形: 形状 104"/>
          <p:cNvSpPr/>
          <p:nvPr>
            <p:custDataLst>
              <p:tags r:id="rId45"/>
            </p:custDataLst>
          </p:nvPr>
        </p:nvSpPr>
        <p:spPr>
          <a:xfrm rot="17094001">
            <a:off x="932180" y="4121150"/>
            <a:ext cx="17145" cy="499745"/>
          </a:xfrm>
          <a:custGeom>
            <a:avLst/>
            <a:gdLst>
              <a:gd name="connsiteX0" fmla="*/ -803 w 25206"/>
              <a:gd name="connsiteY0" fmla="*/ -230 h 729475"/>
              <a:gd name="connsiteX1" fmla="*/ 24404 w 25206"/>
              <a:gd name="connsiteY1" fmla="*/ -230 h 729475"/>
              <a:gd name="connsiteX2" fmla="*/ 24404 w 25206"/>
              <a:gd name="connsiteY2" fmla="*/ 729245 h 729475"/>
              <a:gd name="connsiteX3" fmla="*/ -803 w 25206"/>
              <a:gd name="connsiteY3" fmla="*/ 729245 h 72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6" h="729475">
                <a:moveTo>
                  <a:pt x="-803" y="-230"/>
                </a:moveTo>
                <a:lnTo>
                  <a:pt x="24404" y="-230"/>
                </a:lnTo>
                <a:lnTo>
                  <a:pt x="24404" y="729245"/>
                </a:lnTo>
                <a:lnTo>
                  <a:pt x="-803" y="729245"/>
                </a:ln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任意多边形: 形状 105"/>
          <p:cNvSpPr/>
          <p:nvPr>
            <p:custDataLst>
              <p:tags r:id="rId46"/>
            </p:custDataLst>
          </p:nvPr>
        </p:nvSpPr>
        <p:spPr>
          <a:xfrm rot="19793998">
            <a:off x="817245" y="4274820"/>
            <a:ext cx="17145" cy="499745"/>
          </a:xfrm>
          <a:custGeom>
            <a:avLst/>
            <a:gdLst>
              <a:gd name="connsiteX0" fmla="*/ -803 w 25206"/>
              <a:gd name="connsiteY0" fmla="*/ -230 h 729474"/>
              <a:gd name="connsiteX1" fmla="*/ 24403 w 25206"/>
              <a:gd name="connsiteY1" fmla="*/ -230 h 729474"/>
              <a:gd name="connsiteX2" fmla="*/ 24403 w 25206"/>
              <a:gd name="connsiteY2" fmla="*/ 729245 h 729474"/>
              <a:gd name="connsiteX3" fmla="*/ -803 w 25206"/>
              <a:gd name="connsiteY3" fmla="*/ 729245 h 72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6" h="729474">
                <a:moveTo>
                  <a:pt x="-803" y="-230"/>
                </a:moveTo>
                <a:lnTo>
                  <a:pt x="24403" y="-230"/>
                </a:lnTo>
                <a:lnTo>
                  <a:pt x="24403" y="729245"/>
                </a:lnTo>
                <a:lnTo>
                  <a:pt x="-803" y="729245"/>
                </a:ln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任意多边形: 形状 106"/>
          <p:cNvSpPr/>
          <p:nvPr>
            <p:custDataLst>
              <p:tags r:id="rId47"/>
            </p:custDataLst>
          </p:nvPr>
        </p:nvSpPr>
        <p:spPr>
          <a:xfrm rot="19793998">
            <a:off x="572135" y="3844925"/>
            <a:ext cx="17145" cy="499745"/>
          </a:xfrm>
          <a:custGeom>
            <a:avLst/>
            <a:gdLst>
              <a:gd name="connsiteX0" fmla="*/ -803 w 25206"/>
              <a:gd name="connsiteY0" fmla="*/ -230 h 729474"/>
              <a:gd name="connsiteX1" fmla="*/ 24403 w 25206"/>
              <a:gd name="connsiteY1" fmla="*/ -230 h 729474"/>
              <a:gd name="connsiteX2" fmla="*/ 24403 w 25206"/>
              <a:gd name="connsiteY2" fmla="*/ 729245 h 729474"/>
              <a:gd name="connsiteX3" fmla="*/ -803 w 25206"/>
              <a:gd name="connsiteY3" fmla="*/ 729245 h 72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6" h="729474">
                <a:moveTo>
                  <a:pt x="-803" y="-230"/>
                </a:moveTo>
                <a:lnTo>
                  <a:pt x="24403" y="-230"/>
                </a:lnTo>
                <a:lnTo>
                  <a:pt x="24403" y="729245"/>
                </a:lnTo>
                <a:lnTo>
                  <a:pt x="-803" y="729245"/>
                </a:ln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任意多边形: 形状 107"/>
          <p:cNvSpPr/>
          <p:nvPr>
            <p:custDataLst>
              <p:tags r:id="rId48"/>
            </p:custDataLst>
          </p:nvPr>
        </p:nvSpPr>
        <p:spPr>
          <a:xfrm rot="17094001">
            <a:off x="453390" y="3996690"/>
            <a:ext cx="17145" cy="499745"/>
          </a:xfrm>
          <a:custGeom>
            <a:avLst/>
            <a:gdLst>
              <a:gd name="connsiteX0" fmla="*/ -803 w 25206"/>
              <a:gd name="connsiteY0" fmla="*/ -230 h 729475"/>
              <a:gd name="connsiteX1" fmla="*/ 24403 w 25206"/>
              <a:gd name="connsiteY1" fmla="*/ -230 h 729475"/>
              <a:gd name="connsiteX2" fmla="*/ 24403 w 25206"/>
              <a:gd name="connsiteY2" fmla="*/ 729246 h 729475"/>
              <a:gd name="connsiteX3" fmla="*/ -803 w 25206"/>
              <a:gd name="connsiteY3" fmla="*/ 729246 h 72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6" h="729475">
                <a:moveTo>
                  <a:pt x="-803" y="-230"/>
                </a:moveTo>
                <a:lnTo>
                  <a:pt x="24403" y="-230"/>
                </a:lnTo>
                <a:lnTo>
                  <a:pt x="24403" y="729246"/>
                </a:lnTo>
                <a:lnTo>
                  <a:pt x="-803" y="729246"/>
                </a:ln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任意多边形: 形状 108"/>
          <p:cNvSpPr/>
          <p:nvPr>
            <p:custDataLst>
              <p:tags r:id="rId49"/>
            </p:custDataLst>
          </p:nvPr>
        </p:nvSpPr>
        <p:spPr>
          <a:xfrm rot="19793399">
            <a:off x="260985" y="4426585"/>
            <a:ext cx="499745" cy="17145"/>
          </a:xfrm>
          <a:custGeom>
            <a:avLst/>
            <a:gdLst>
              <a:gd name="connsiteX0" fmla="*/ -803 w 729475"/>
              <a:gd name="connsiteY0" fmla="*/ -230 h 25206"/>
              <a:gd name="connsiteX1" fmla="*/ 728673 w 729475"/>
              <a:gd name="connsiteY1" fmla="*/ -230 h 25206"/>
              <a:gd name="connsiteX2" fmla="*/ 728673 w 729475"/>
              <a:gd name="connsiteY2" fmla="*/ 24976 h 25206"/>
              <a:gd name="connsiteX3" fmla="*/ -803 w 729475"/>
              <a:gd name="connsiteY3" fmla="*/ 24976 h 2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5" h="25206">
                <a:moveTo>
                  <a:pt x="-803" y="-230"/>
                </a:moveTo>
                <a:lnTo>
                  <a:pt x="728673" y="-230"/>
                </a:lnTo>
                <a:lnTo>
                  <a:pt x="728673" y="24976"/>
                </a:lnTo>
                <a:lnTo>
                  <a:pt x="-803" y="24976"/>
                </a:ln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任意多边形: 形状 109"/>
          <p:cNvSpPr/>
          <p:nvPr>
            <p:custDataLst>
              <p:tags r:id="rId50"/>
            </p:custDataLst>
          </p:nvPr>
        </p:nvSpPr>
        <p:spPr>
          <a:xfrm rot="17094599">
            <a:off x="412750" y="4545330"/>
            <a:ext cx="499745" cy="17145"/>
          </a:xfrm>
          <a:custGeom>
            <a:avLst/>
            <a:gdLst>
              <a:gd name="connsiteX0" fmla="*/ -803 w 729475"/>
              <a:gd name="connsiteY0" fmla="*/ -230 h 25206"/>
              <a:gd name="connsiteX1" fmla="*/ 728672 w 729475"/>
              <a:gd name="connsiteY1" fmla="*/ -230 h 25206"/>
              <a:gd name="connsiteX2" fmla="*/ 728672 w 729475"/>
              <a:gd name="connsiteY2" fmla="*/ 24976 h 25206"/>
              <a:gd name="connsiteX3" fmla="*/ -803 w 729475"/>
              <a:gd name="connsiteY3" fmla="*/ 24976 h 2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5" h="25206">
                <a:moveTo>
                  <a:pt x="-803" y="-230"/>
                </a:moveTo>
                <a:lnTo>
                  <a:pt x="728672" y="-230"/>
                </a:lnTo>
                <a:lnTo>
                  <a:pt x="728672" y="24976"/>
                </a:lnTo>
                <a:lnTo>
                  <a:pt x="-803" y="24976"/>
                </a:ln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任意多边形: 形状 110"/>
          <p:cNvSpPr/>
          <p:nvPr>
            <p:custDataLst>
              <p:tags r:id="rId51"/>
            </p:custDataLst>
          </p:nvPr>
        </p:nvSpPr>
        <p:spPr>
          <a:xfrm>
            <a:off x="167005" y="3748405"/>
            <a:ext cx="1099185" cy="1099185"/>
          </a:xfrm>
          <a:custGeom>
            <a:avLst/>
            <a:gdLst>
              <a:gd name="connsiteX0" fmla="*/ 802121 w 1605513"/>
              <a:gd name="connsiteY0" fmla="*/ 1605283 h 1605512"/>
              <a:gd name="connsiteX1" fmla="*/ -803 w 1605513"/>
              <a:gd name="connsiteY1" fmla="*/ 802694 h 1605512"/>
              <a:gd name="connsiteX2" fmla="*/ 801787 w 1605513"/>
              <a:gd name="connsiteY2" fmla="*/ -230 h 1605512"/>
              <a:gd name="connsiteX3" fmla="*/ 1604710 w 1605513"/>
              <a:gd name="connsiteY3" fmla="*/ 802360 h 1605512"/>
              <a:gd name="connsiteX4" fmla="*/ 1604710 w 1605513"/>
              <a:gd name="connsiteY4" fmla="*/ 802527 h 1605512"/>
              <a:gd name="connsiteX5" fmla="*/ 802121 w 1605513"/>
              <a:gd name="connsiteY5" fmla="*/ 1605283 h 1605512"/>
              <a:gd name="connsiteX6" fmla="*/ 802121 w 1605513"/>
              <a:gd name="connsiteY6" fmla="*/ 95921 h 1605512"/>
              <a:gd name="connsiteX7" fmla="*/ 95515 w 1605513"/>
              <a:gd name="connsiteY7" fmla="*/ 802527 h 1605512"/>
              <a:gd name="connsiteX8" fmla="*/ 802121 w 1605513"/>
              <a:gd name="connsiteY8" fmla="*/ 1509133 h 1605512"/>
              <a:gd name="connsiteX9" fmla="*/ 1508727 w 1605513"/>
              <a:gd name="connsiteY9" fmla="*/ 802527 h 1605512"/>
              <a:gd name="connsiteX10" fmla="*/ 802121 w 1605513"/>
              <a:gd name="connsiteY10" fmla="*/ 95921 h 160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5513" h="1605512">
                <a:moveTo>
                  <a:pt x="802121" y="1605283"/>
                </a:moveTo>
                <a:cubicBezTo>
                  <a:pt x="358777" y="1605384"/>
                  <a:pt x="-703" y="1246038"/>
                  <a:pt x="-803" y="802694"/>
                </a:cubicBezTo>
                <a:cubicBezTo>
                  <a:pt x="-887" y="359350"/>
                  <a:pt x="358443" y="-130"/>
                  <a:pt x="801787" y="-230"/>
                </a:cubicBezTo>
                <a:cubicBezTo>
                  <a:pt x="1245131" y="-330"/>
                  <a:pt x="1604627" y="359016"/>
                  <a:pt x="1604710" y="802360"/>
                </a:cubicBezTo>
                <a:cubicBezTo>
                  <a:pt x="1604710" y="802410"/>
                  <a:pt x="1604710" y="802477"/>
                  <a:pt x="1604710" y="802527"/>
                </a:cubicBezTo>
                <a:cubicBezTo>
                  <a:pt x="1604260" y="1245620"/>
                  <a:pt x="1245214" y="1604732"/>
                  <a:pt x="802121" y="1605283"/>
                </a:cubicBezTo>
                <a:close/>
                <a:moveTo>
                  <a:pt x="802121" y="95921"/>
                </a:moveTo>
                <a:cubicBezTo>
                  <a:pt x="411876" y="95921"/>
                  <a:pt x="95515" y="412283"/>
                  <a:pt x="95515" y="802527"/>
                </a:cubicBezTo>
                <a:cubicBezTo>
                  <a:pt x="95515" y="1192771"/>
                  <a:pt x="411876" y="1509133"/>
                  <a:pt x="802121" y="1509133"/>
                </a:cubicBezTo>
                <a:cubicBezTo>
                  <a:pt x="1192365" y="1509133"/>
                  <a:pt x="1508727" y="1192771"/>
                  <a:pt x="1508727" y="802527"/>
                </a:cubicBezTo>
                <a:cubicBezTo>
                  <a:pt x="1508276" y="412466"/>
                  <a:pt x="1192181" y="96388"/>
                  <a:pt x="802121" y="95921"/>
                </a:cubicBezTo>
                <a:close/>
              </a:path>
            </a:pathLst>
          </a:custGeom>
          <a:solidFill>
            <a:srgbClr val="FFFFFF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任意多边形: 形状 111"/>
          <p:cNvSpPr/>
          <p:nvPr>
            <p:custDataLst>
              <p:tags r:id="rId52"/>
            </p:custDataLst>
          </p:nvPr>
        </p:nvSpPr>
        <p:spPr>
          <a:xfrm>
            <a:off x="131445" y="3712845"/>
            <a:ext cx="1169670" cy="1170305"/>
          </a:xfrm>
          <a:custGeom>
            <a:avLst/>
            <a:gdLst>
              <a:gd name="connsiteX0" fmla="*/ 853701 w 1708674"/>
              <a:gd name="connsiteY0" fmla="*/ 1708444 h 1708674"/>
              <a:gd name="connsiteX1" fmla="*/ -803 w 1708674"/>
              <a:gd name="connsiteY1" fmla="*/ 854274 h 1708674"/>
              <a:gd name="connsiteX2" fmla="*/ 853367 w 1708674"/>
              <a:gd name="connsiteY2" fmla="*/ -230 h 1708674"/>
              <a:gd name="connsiteX3" fmla="*/ 1707872 w 1708674"/>
              <a:gd name="connsiteY3" fmla="*/ 853940 h 1708674"/>
              <a:gd name="connsiteX4" fmla="*/ 1707872 w 1708674"/>
              <a:gd name="connsiteY4" fmla="*/ 854107 h 1708674"/>
              <a:gd name="connsiteX5" fmla="*/ 853701 w 1708674"/>
              <a:gd name="connsiteY5" fmla="*/ 1708444 h 1708674"/>
              <a:gd name="connsiteX6" fmla="*/ 853701 w 1708674"/>
              <a:gd name="connsiteY6" fmla="*/ 77559 h 1708674"/>
              <a:gd name="connsiteX7" fmla="*/ 76985 w 1708674"/>
              <a:gd name="connsiteY7" fmla="*/ 854274 h 1708674"/>
              <a:gd name="connsiteX8" fmla="*/ 853701 w 1708674"/>
              <a:gd name="connsiteY8" fmla="*/ 1630990 h 1708674"/>
              <a:gd name="connsiteX9" fmla="*/ 1630417 w 1708674"/>
              <a:gd name="connsiteY9" fmla="*/ 854274 h 1708674"/>
              <a:gd name="connsiteX10" fmla="*/ 1630417 w 1708674"/>
              <a:gd name="connsiteY10" fmla="*/ 854107 h 1708674"/>
              <a:gd name="connsiteX11" fmla="*/ 853701 w 1708674"/>
              <a:gd name="connsiteY11" fmla="*/ 77559 h 170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8674" h="1708674">
                <a:moveTo>
                  <a:pt x="853701" y="1708444"/>
                </a:moveTo>
                <a:cubicBezTo>
                  <a:pt x="381862" y="1708545"/>
                  <a:pt x="-703" y="1326113"/>
                  <a:pt x="-803" y="854274"/>
                </a:cubicBezTo>
                <a:cubicBezTo>
                  <a:pt x="-887" y="382436"/>
                  <a:pt x="381529" y="-146"/>
                  <a:pt x="853367" y="-230"/>
                </a:cubicBezTo>
                <a:cubicBezTo>
                  <a:pt x="1325206" y="-330"/>
                  <a:pt x="1707772" y="382102"/>
                  <a:pt x="1707872" y="853940"/>
                </a:cubicBezTo>
                <a:cubicBezTo>
                  <a:pt x="1707872" y="853991"/>
                  <a:pt x="1707872" y="854057"/>
                  <a:pt x="1707872" y="854107"/>
                </a:cubicBezTo>
                <a:cubicBezTo>
                  <a:pt x="1707320" y="1325646"/>
                  <a:pt x="1325239" y="1707793"/>
                  <a:pt x="853701" y="1708444"/>
                </a:cubicBezTo>
                <a:close/>
                <a:moveTo>
                  <a:pt x="853701" y="77559"/>
                </a:moveTo>
                <a:cubicBezTo>
                  <a:pt x="424730" y="77559"/>
                  <a:pt x="76985" y="425303"/>
                  <a:pt x="76985" y="854274"/>
                </a:cubicBezTo>
                <a:cubicBezTo>
                  <a:pt x="76985" y="1283246"/>
                  <a:pt x="424730" y="1630990"/>
                  <a:pt x="853701" y="1630990"/>
                </a:cubicBezTo>
                <a:cubicBezTo>
                  <a:pt x="1282673" y="1630990"/>
                  <a:pt x="1630417" y="1283246"/>
                  <a:pt x="1630417" y="854274"/>
                </a:cubicBezTo>
                <a:cubicBezTo>
                  <a:pt x="1630417" y="854224"/>
                  <a:pt x="1630417" y="854157"/>
                  <a:pt x="1630417" y="854107"/>
                </a:cubicBezTo>
                <a:cubicBezTo>
                  <a:pt x="1629866" y="425403"/>
                  <a:pt x="1282422" y="78026"/>
                  <a:pt x="853701" y="77559"/>
                </a:cubicBezTo>
                <a:close/>
              </a:path>
            </a:pathLst>
          </a:custGeom>
          <a:solidFill>
            <a:srgbClr val="774927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任意多边形: 形状 112"/>
          <p:cNvSpPr/>
          <p:nvPr>
            <p:custDataLst>
              <p:tags r:id="rId53"/>
            </p:custDataLst>
          </p:nvPr>
        </p:nvSpPr>
        <p:spPr>
          <a:xfrm>
            <a:off x="600075" y="4181475"/>
            <a:ext cx="232410" cy="233045"/>
          </a:xfrm>
          <a:custGeom>
            <a:avLst/>
            <a:gdLst>
              <a:gd name="connsiteX0" fmla="*/ 339865 w 339865"/>
              <a:gd name="connsiteY0" fmla="*/ 169933 h 339865"/>
              <a:gd name="connsiteX1" fmla="*/ 169933 w 339865"/>
              <a:gd name="connsiteY1" fmla="*/ 339865 h 339865"/>
              <a:gd name="connsiteX2" fmla="*/ 0 w 339865"/>
              <a:gd name="connsiteY2" fmla="*/ 169933 h 339865"/>
              <a:gd name="connsiteX3" fmla="*/ 169933 w 339865"/>
              <a:gd name="connsiteY3" fmla="*/ 0 h 339865"/>
              <a:gd name="connsiteX4" fmla="*/ 339865 w 339865"/>
              <a:gd name="connsiteY4" fmla="*/ 169933 h 33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865" h="339865">
                <a:moveTo>
                  <a:pt x="339865" y="169933"/>
                </a:moveTo>
                <a:cubicBezTo>
                  <a:pt x="339865" y="263784"/>
                  <a:pt x="263784" y="339865"/>
                  <a:pt x="169933" y="339865"/>
                </a:cubicBezTo>
                <a:cubicBezTo>
                  <a:pt x="76081" y="339865"/>
                  <a:pt x="0" y="263784"/>
                  <a:pt x="0" y="169933"/>
                </a:cubicBezTo>
                <a:cubicBezTo>
                  <a:pt x="0" y="76081"/>
                  <a:pt x="76081" y="0"/>
                  <a:pt x="169933" y="0"/>
                </a:cubicBezTo>
                <a:cubicBezTo>
                  <a:pt x="263784" y="0"/>
                  <a:pt x="339865" y="76081"/>
                  <a:pt x="339865" y="169933"/>
                </a:cubicBez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任意多边形: 形状 113"/>
          <p:cNvSpPr/>
          <p:nvPr>
            <p:custDataLst>
              <p:tags r:id="rId54"/>
            </p:custDataLst>
          </p:nvPr>
        </p:nvSpPr>
        <p:spPr>
          <a:xfrm>
            <a:off x="664210" y="4246245"/>
            <a:ext cx="104140" cy="104140"/>
          </a:xfrm>
          <a:custGeom>
            <a:avLst/>
            <a:gdLst>
              <a:gd name="connsiteX0" fmla="*/ 151435 w 152238"/>
              <a:gd name="connsiteY0" fmla="*/ 75889 h 152238"/>
              <a:gd name="connsiteX1" fmla="*/ 75316 w 152238"/>
              <a:gd name="connsiteY1" fmla="*/ -230 h 152238"/>
              <a:gd name="connsiteX2" fmla="*/ -803 w 152238"/>
              <a:gd name="connsiteY2" fmla="*/ 75889 h 152238"/>
              <a:gd name="connsiteX3" fmla="*/ 75316 w 152238"/>
              <a:gd name="connsiteY3" fmla="*/ 152008 h 152238"/>
              <a:gd name="connsiteX4" fmla="*/ 75483 w 152238"/>
              <a:gd name="connsiteY4" fmla="*/ 152008 h 152238"/>
              <a:gd name="connsiteX5" fmla="*/ 151435 w 152238"/>
              <a:gd name="connsiteY5" fmla="*/ 76056 h 152238"/>
              <a:gd name="connsiteX6" fmla="*/ 151435 w 152238"/>
              <a:gd name="connsiteY6" fmla="*/ 75889 h 15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238" h="152238">
                <a:moveTo>
                  <a:pt x="151435" y="75889"/>
                </a:moveTo>
                <a:cubicBezTo>
                  <a:pt x="151435" y="33857"/>
                  <a:pt x="117349" y="-230"/>
                  <a:pt x="75316" y="-230"/>
                </a:cubicBezTo>
                <a:cubicBezTo>
                  <a:pt x="33283" y="-230"/>
                  <a:pt x="-803" y="33857"/>
                  <a:pt x="-803" y="75889"/>
                </a:cubicBezTo>
                <a:cubicBezTo>
                  <a:pt x="-803" y="117922"/>
                  <a:pt x="33283" y="152008"/>
                  <a:pt x="75316" y="152008"/>
                </a:cubicBezTo>
                <a:cubicBezTo>
                  <a:pt x="75366" y="152008"/>
                  <a:pt x="75432" y="152008"/>
                  <a:pt x="75483" y="152008"/>
                </a:cubicBezTo>
                <a:cubicBezTo>
                  <a:pt x="117432" y="152008"/>
                  <a:pt x="151435" y="118005"/>
                  <a:pt x="151435" y="76056"/>
                </a:cubicBezTo>
                <a:cubicBezTo>
                  <a:pt x="151435" y="76006"/>
                  <a:pt x="151435" y="75939"/>
                  <a:pt x="151435" y="75889"/>
                </a:cubicBez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任意多边形: 形状 114"/>
          <p:cNvSpPr/>
          <p:nvPr>
            <p:custDataLst>
              <p:tags r:id="rId55"/>
            </p:custDataLst>
          </p:nvPr>
        </p:nvSpPr>
        <p:spPr>
          <a:xfrm>
            <a:off x="701040" y="3669665"/>
            <a:ext cx="643890" cy="643890"/>
          </a:xfrm>
          <a:custGeom>
            <a:avLst/>
            <a:gdLst>
              <a:gd name="connsiteX0" fmla="*/ 917301 w 940638"/>
              <a:gd name="connsiteY0" fmla="*/ 940409 h 940651"/>
              <a:gd name="connsiteX1" fmla="*/ 939836 w 940638"/>
              <a:gd name="connsiteY1" fmla="*/ 917874 h 940651"/>
              <a:gd name="connsiteX2" fmla="*/ 21732 w 940638"/>
              <a:gd name="connsiteY2" fmla="*/ -230 h 940651"/>
              <a:gd name="connsiteX3" fmla="*/ -803 w 940638"/>
              <a:gd name="connsiteY3" fmla="*/ 22305 h 940651"/>
              <a:gd name="connsiteX4" fmla="*/ 21732 w 940638"/>
              <a:gd name="connsiteY4" fmla="*/ 44841 h 940651"/>
              <a:gd name="connsiteX5" fmla="*/ 894098 w 940638"/>
              <a:gd name="connsiteY5" fmla="*/ 917206 h 940651"/>
              <a:gd name="connsiteX6" fmla="*/ 915598 w 940638"/>
              <a:gd name="connsiteY6" fmla="*/ 940409 h 940651"/>
              <a:gd name="connsiteX7" fmla="*/ 917301 w 940638"/>
              <a:gd name="connsiteY7" fmla="*/ 940409 h 94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0638" h="940651">
                <a:moveTo>
                  <a:pt x="917301" y="940409"/>
                </a:moveTo>
                <a:cubicBezTo>
                  <a:pt x="929753" y="940409"/>
                  <a:pt x="939836" y="930327"/>
                  <a:pt x="939836" y="917874"/>
                </a:cubicBezTo>
                <a:cubicBezTo>
                  <a:pt x="939836" y="410813"/>
                  <a:pt x="528793" y="-230"/>
                  <a:pt x="21732" y="-230"/>
                </a:cubicBezTo>
                <a:cubicBezTo>
                  <a:pt x="9279" y="-230"/>
                  <a:pt x="-803" y="9853"/>
                  <a:pt x="-803" y="22305"/>
                </a:cubicBezTo>
                <a:cubicBezTo>
                  <a:pt x="-803" y="34758"/>
                  <a:pt x="9279" y="44841"/>
                  <a:pt x="21732" y="44841"/>
                </a:cubicBezTo>
                <a:cubicBezTo>
                  <a:pt x="503302" y="45392"/>
                  <a:pt x="893547" y="435636"/>
                  <a:pt x="894098" y="917206"/>
                </a:cubicBezTo>
                <a:cubicBezTo>
                  <a:pt x="893630" y="929559"/>
                  <a:pt x="903262" y="939942"/>
                  <a:pt x="915598" y="940409"/>
                </a:cubicBezTo>
                <a:cubicBezTo>
                  <a:pt x="916166" y="940426"/>
                  <a:pt x="916733" y="940426"/>
                  <a:pt x="917301" y="940409"/>
                </a:cubicBezTo>
                <a:close/>
              </a:path>
            </a:pathLst>
          </a:custGeom>
          <a:solidFill>
            <a:srgbClr val="EBB24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任意多边形: 形状 115"/>
          <p:cNvSpPr/>
          <p:nvPr>
            <p:custDataLst>
              <p:tags r:id="rId56"/>
            </p:custDataLst>
          </p:nvPr>
        </p:nvSpPr>
        <p:spPr>
          <a:xfrm>
            <a:off x="649605" y="4225290"/>
            <a:ext cx="140335" cy="140335"/>
          </a:xfrm>
          <a:custGeom>
            <a:avLst/>
            <a:gdLst>
              <a:gd name="connsiteX0" fmla="*/ -803 w 204653"/>
              <a:gd name="connsiteY0" fmla="*/ 101931 h 204654"/>
              <a:gd name="connsiteX1" fmla="*/ 101357 w 204653"/>
              <a:gd name="connsiteY1" fmla="*/ 204424 h 204654"/>
              <a:gd name="connsiteX2" fmla="*/ 203850 w 204653"/>
              <a:gd name="connsiteY2" fmla="*/ 102264 h 204654"/>
              <a:gd name="connsiteX3" fmla="*/ 101690 w 204653"/>
              <a:gd name="connsiteY3" fmla="*/ -230 h 204654"/>
              <a:gd name="connsiteX4" fmla="*/ 101524 w 204653"/>
              <a:gd name="connsiteY4" fmla="*/ -230 h 204654"/>
              <a:gd name="connsiteX5" fmla="*/ -803 w 204653"/>
              <a:gd name="connsiteY5" fmla="*/ 101764 h 204654"/>
              <a:gd name="connsiteX6" fmla="*/ -803 w 204653"/>
              <a:gd name="connsiteY6" fmla="*/ 101931 h 2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653" h="204654">
                <a:moveTo>
                  <a:pt x="-803" y="101931"/>
                </a:moveTo>
                <a:cubicBezTo>
                  <a:pt x="-887" y="158452"/>
                  <a:pt x="44852" y="204324"/>
                  <a:pt x="101357" y="204424"/>
                </a:cubicBezTo>
                <a:cubicBezTo>
                  <a:pt x="157878" y="204524"/>
                  <a:pt x="203750" y="158786"/>
                  <a:pt x="203850" y="102264"/>
                </a:cubicBezTo>
                <a:cubicBezTo>
                  <a:pt x="203951" y="45759"/>
                  <a:pt x="158213" y="-129"/>
                  <a:pt x="101690" y="-230"/>
                </a:cubicBezTo>
                <a:cubicBezTo>
                  <a:pt x="101640" y="-230"/>
                  <a:pt x="101574" y="-230"/>
                  <a:pt x="101524" y="-230"/>
                </a:cubicBezTo>
                <a:cubicBezTo>
                  <a:pt x="45102" y="-330"/>
                  <a:pt x="-703" y="45342"/>
                  <a:pt x="-803" y="101764"/>
                </a:cubicBezTo>
                <a:cubicBezTo>
                  <a:pt x="-803" y="101813"/>
                  <a:pt x="-803" y="101880"/>
                  <a:pt x="-803" y="101931"/>
                </a:cubicBez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任意多边形: 形状 116"/>
          <p:cNvSpPr/>
          <p:nvPr>
            <p:custDataLst>
              <p:tags r:id="rId57"/>
            </p:custDataLst>
          </p:nvPr>
        </p:nvSpPr>
        <p:spPr>
          <a:xfrm>
            <a:off x="664845" y="4239260"/>
            <a:ext cx="111125" cy="111125"/>
          </a:xfrm>
          <a:custGeom>
            <a:avLst/>
            <a:gdLst>
              <a:gd name="connsiteX0" fmla="*/ -803 w 161920"/>
              <a:gd name="connsiteY0" fmla="*/ 80730 h 161920"/>
              <a:gd name="connsiteX1" fmla="*/ 80158 w 161920"/>
              <a:gd name="connsiteY1" fmla="*/ 161690 h 161920"/>
              <a:gd name="connsiteX2" fmla="*/ 161117 w 161920"/>
              <a:gd name="connsiteY2" fmla="*/ 80730 h 161920"/>
              <a:gd name="connsiteX3" fmla="*/ 80158 w 161920"/>
              <a:gd name="connsiteY3" fmla="*/ -230 h 161920"/>
              <a:gd name="connsiteX4" fmla="*/ -803 w 161920"/>
              <a:gd name="connsiteY4" fmla="*/ 80730 h 16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20" h="161920">
                <a:moveTo>
                  <a:pt x="-803" y="80730"/>
                </a:moveTo>
                <a:cubicBezTo>
                  <a:pt x="-803" y="125451"/>
                  <a:pt x="35437" y="161690"/>
                  <a:pt x="80158" y="161690"/>
                </a:cubicBezTo>
                <a:cubicBezTo>
                  <a:pt x="124877" y="161690"/>
                  <a:pt x="161117" y="125451"/>
                  <a:pt x="161117" y="80730"/>
                </a:cubicBezTo>
                <a:cubicBezTo>
                  <a:pt x="161117" y="36011"/>
                  <a:pt x="124860" y="-230"/>
                  <a:pt x="80158" y="-230"/>
                </a:cubicBezTo>
                <a:cubicBezTo>
                  <a:pt x="35437" y="-230"/>
                  <a:pt x="-803" y="36011"/>
                  <a:pt x="-803" y="80730"/>
                </a:cubicBezTo>
                <a:close/>
              </a:path>
            </a:pathLst>
          </a:custGeom>
          <a:solidFill>
            <a:srgbClr val="774927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任意多边形: 形状 117"/>
          <p:cNvSpPr/>
          <p:nvPr>
            <p:custDataLst>
              <p:tags r:id="rId58"/>
            </p:custDataLst>
          </p:nvPr>
        </p:nvSpPr>
        <p:spPr>
          <a:xfrm>
            <a:off x="2094865" y="3613785"/>
            <a:ext cx="447040" cy="695325"/>
          </a:xfrm>
          <a:custGeom>
            <a:avLst/>
            <a:gdLst>
              <a:gd name="connsiteX0" fmla="*/ 631325 w 653059"/>
              <a:gd name="connsiteY0" fmla="*/ 1015081 h 1015313"/>
              <a:gd name="connsiteX1" fmla="*/ 644512 w 653059"/>
              <a:gd name="connsiteY1" fmla="*/ 1010407 h 1015313"/>
              <a:gd name="connsiteX2" fmla="*/ 647517 w 653059"/>
              <a:gd name="connsiteY2" fmla="*/ 980861 h 1015313"/>
              <a:gd name="connsiteX3" fmla="*/ 37895 w 653059"/>
              <a:gd name="connsiteY3" fmla="*/ 9673 h 1015313"/>
              <a:gd name="connsiteX4" fmla="*/ 9101 w 653059"/>
              <a:gd name="connsiteY4" fmla="*/ 2913 h 1015313"/>
              <a:gd name="connsiteX5" fmla="*/ 2339 w 653059"/>
              <a:gd name="connsiteY5" fmla="*/ 31708 h 1015313"/>
              <a:gd name="connsiteX6" fmla="*/ 615133 w 653059"/>
              <a:gd name="connsiteY6" fmla="*/ 1007402 h 1015313"/>
              <a:gd name="connsiteX7" fmla="*/ 631325 w 653059"/>
              <a:gd name="connsiteY7" fmla="*/ 1015081 h 101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059" h="1015313">
                <a:moveTo>
                  <a:pt x="631325" y="1015081"/>
                </a:moveTo>
                <a:cubicBezTo>
                  <a:pt x="636166" y="1015114"/>
                  <a:pt x="640839" y="1013462"/>
                  <a:pt x="644512" y="1010407"/>
                </a:cubicBezTo>
                <a:cubicBezTo>
                  <a:pt x="653526" y="1003062"/>
                  <a:pt x="654861" y="989858"/>
                  <a:pt x="647517" y="980861"/>
                </a:cubicBezTo>
                <a:cubicBezTo>
                  <a:pt x="628988" y="957491"/>
                  <a:pt x="272930" y="387265"/>
                  <a:pt x="37895" y="9673"/>
                </a:cubicBezTo>
                <a:cubicBezTo>
                  <a:pt x="31803" y="-142"/>
                  <a:pt x="18916" y="-3180"/>
                  <a:pt x="9101" y="2913"/>
                </a:cubicBezTo>
                <a:cubicBezTo>
                  <a:pt x="-715" y="8989"/>
                  <a:pt x="-3753" y="21893"/>
                  <a:pt x="2339" y="31708"/>
                </a:cubicBezTo>
                <a:cubicBezTo>
                  <a:pt x="62601" y="128693"/>
                  <a:pt x="592263" y="979692"/>
                  <a:pt x="615133" y="1007402"/>
                </a:cubicBezTo>
                <a:cubicBezTo>
                  <a:pt x="618972" y="1012343"/>
                  <a:pt x="624982" y="1015181"/>
                  <a:pt x="631325" y="1015081"/>
                </a:cubicBez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任意多边形: 形状 118"/>
          <p:cNvSpPr/>
          <p:nvPr>
            <p:custDataLst>
              <p:tags r:id="rId59"/>
            </p:custDataLst>
          </p:nvPr>
        </p:nvSpPr>
        <p:spPr>
          <a:xfrm>
            <a:off x="705485" y="3195320"/>
            <a:ext cx="479425" cy="1114425"/>
          </a:xfrm>
          <a:custGeom>
            <a:avLst/>
            <a:gdLst>
              <a:gd name="connsiteX0" fmla="*/ 20195 w 700286"/>
              <a:gd name="connsiteY0" fmla="*/ 1626649 h 1626878"/>
              <a:gd name="connsiteX1" fmla="*/ 40393 w 700286"/>
              <a:gd name="connsiteY1" fmla="*/ 1611125 h 1626878"/>
              <a:gd name="connsiteX2" fmla="*/ 409972 w 700286"/>
              <a:gd name="connsiteY2" fmla="*/ 232299 h 1626878"/>
              <a:gd name="connsiteX3" fmla="*/ 677057 w 700286"/>
              <a:gd name="connsiteY3" fmla="*/ 42335 h 1626878"/>
              <a:gd name="connsiteX4" fmla="*/ 699425 w 700286"/>
              <a:gd name="connsiteY4" fmla="*/ 22972 h 1626878"/>
              <a:gd name="connsiteX5" fmla="*/ 680161 w 700286"/>
              <a:gd name="connsiteY5" fmla="*/ 603 h 1626878"/>
              <a:gd name="connsiteX6" fmla="*/ 680061 w 700286"/>
              <a:gd name="connsiteY6" fmla="*/ 603 h 1626878"/>
              <a:gd name="connsiteX7" fmla="*/ 369074 w 700286"/>
              <a:gd name="connsiteY7" fmla="*/ 221449 h 1626878"/>
              <a:gd name="connsiteX8" fmla="*/ -3 w 700286"/>
              <a:gd name="connsiteY8" fmla="*/ 1600107 h 1626878"/>
              <a:gd name="connsiteX9" fmla="*/ 14219 w 700286"/>
              <a:gd name="connsiteY9" fmla="*/ 1625697 h 1626878"/>
              <a:gd name="connsiteX10" fmla="*/ 20195 w 700286"/>
              <a:gd name="connsiteY10" fmla="*/ 1626482 h 162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0286" h="1626878">
                <a:moveTo>
                  <a:pt x="20195" y="1626649"/>
                </a:moveTo>
                <a:cubicBezTo>
                  <a:pt x="29659" y="1626599"/>
                  <a:pt x="37922" y="1620255"/>
                  <a:pt x="40393" y="1611125"/>
                </a:cubicBezTo>
                <a:lnTo>
                  <a:pt x="409972" y="232299"/>
                </a:lnTo>
                <a:cubicBezTo>
                  <a:pt x="441855" y="113080"/>
                  <a:pt x="553963" y="33338"/>
                  <a:pt x="677057" y="42335"/>
                </a:cubicBezTo>
                <a:cubicBezTo>
                  <a:pt x="688525" y="43003"/>
                  <a:pt x="698456" y="34423"/>
                  <a:pt x="699425" y="22972"/>
                </a:cubicBezTo>
                <a:cubicBezTo>
                  <a:pt x="700276" y="11487"/>
                  <a:pt x="691663" y="1471"/>
                  <a:pt x="680161" y="603"/>
                </a:cubicBezTo>
                <a:cubicBezTo>
                  <a:pt x="680128" y="603"/>
                  <a:pt x="680095" y="603"/>
                  <a:pt x="680061" y="603"/>
                </a:cubicBezTo>
                <a:cubicBezTo>
                  <a:pt x="536804" y="-10063"/>
                  <a:pt x="406216" y="82682"/>
                  <a:pt x="369074" y="221449"/>
                </a:cubicBezTo>
                <a:lnTo>
                  <a:pt x="-3" y="1600107"/>
                </a:lnTo>
                <a:cubicBezTo>
                  <a:pt x="-3141" y="1611108"/>
                  <a:pt x="3235" y="1622559"/>
                  <a:pt x="14219" y="1625697"/>
                </a:cubicBezTo>
                <a:cubicBezTo>
                  <a:pt x="16172" y="1626248"/>
                  <a:pt x="18175" y="1626515"/>
                  <a:pt x="20195" y="1626482"/>
                </a:cubicBez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任意多边形: 形状 119"/>
          <p:cNvSpPr/>
          <p:nvPr>
            <p:custDataLst>
              <p:tags r:id="rId60"/>
            </p:custDataLst>
          </p:nvPr>
        </p:nvSpPr>
        <p:spPr>
          <a:xfrm>
            <a:off x="1731010" y="3492500"/>
            <a:ext cx="481330" cy="626110"/>
          </a:xfrm>
          <a:custGeom>
            <a:avLst/>
            <a:gdLst>
              <a:gd name="connsiteX0" fmla="*/ 20412 w 703113"/>
              <a:gd name="connsiteY0" fmla="*/ 913877 h 914107"/>
              <a:gd name="connsiteX1" fmla="*/ 37104 w 703113"/>
              <a:gd name="connsiteY1" fmla="*/ 905530 h 914107"/>
              <a:gd name="connsiteX2" fmla="*/ 698974 w 703113"/>
              <a:gd name="connsiteY2" fmla="*/ 32163 h 914107"/>
              <a:gd name="connsiteX3" fmla="*/ 692631 w 703113"/>
              <a:gd name="connsiteY3" fmla="*/ 3101 h 914107"/>
              <a:gd name="connsiteX4" fmla="*/ 665589 w 703113"/>
              <a:gd name="connsiteY4" fmla="*/ 6790 h 914107"/>
              <a:gd name="connsiteX5" fmla="*/ 3386 w 703113"/>
              <a:gd name="connsiteY5" fmla="*/ 880158 h 914107"/>
              <a:gd name="connsiteX6" fmla="*/ 7559 w 703113"/>
              <a:gd name="connsiteY6" fmla="*/ 909537 h 914107"/>
              <a:gd name="connsiteX7" fmla="*/ 20412 w 703113"/>
              <a:gd name="connsiteY7" fmla="*/ 913877 h 91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3113" h="914107">
                <a:moveTo>
                  <a:pt x="20412" y="913877"/>
                </a:moveTo>
                <a:cubicBezTo>
                  <a:pt x="26989" y="913927"/>
                  <a:pt x="33199" y="910822"/>
                  <a:pt x="37104" y="905530"/>
                </a:cubicBezTo>
                <a:lnTo>
                  <a:pt x="698974" y="32163"/>
                </a:lnTo>
                <a:cubicBezTo>
                  <a:pt x="705251" y="22381"/>
                  <a:pt x="702413" y="9378"/>
                  <a:pt x="692631" y="3101"/>
                </a:cubicBezTo>
                <a:cubicBezTo>
                  <a:pt x="683934" y="-2474"/>
                  <a:pt x="672466" y="-922"/>
                  <a:pt x="665589" y="6790"/>
                </a:cubicBezTo>
                <a:lnTo>
                  <a:pt x="3386" y="880158"/>
                </a:lnTo>
                <a:cubicBezTo>
                  <a:pt x="-3542" y="889422"/>
                  <a:pt x="-1689" y="902559"/>
                  <a:pt x="7559" y="909537"/>
                </a:cubicBezTo>
                <a:cubicBezTo>
                  <a:pt x="11231" y="912391"/>
                  <a:pt x="15755" y="913910"/>
                  <a:pt x="20412" y="913877"/>
                </a:cubicBez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任意多边形: 形状 120"/>
          <p:cNvSpPr/>
          <p:nvPr>
            <p:custDataLst>
              <p:tags r:id="rId61"/>
            </p:custDataLst>
          </p:nvPr>
        </p:nvSpPr>
        <p:spPr>
          <a:xfrm>
            <a:off x="895985" y="3577590"/>
            <a:ext cx="808990" cy="737870"/>
          </a:xfrm>
          <a:custGeom>
            <a:avLst/>
            <a:gdLst>
              <a:gd name="connsiteX0" fmla="*/ 1157421 w 1181128"/>
              <a:gd name="connsiteY0" fmla="*/ 1077368 h 1077682"/>
              <a:gd name="connsiteX1" fmla="*/ 1180240 w 1181128"/>
              <a:gd name="connsiteY1" fmla="*/ 1058288 h 1077682"/>
              <a:gd name="connsiteX2" fmla="*/ 1161160 w 1181128"/>
              <a:gd name="connsiteY2" fmla="*/ 1035469 h 1077682"/>
              <a:gd name="connsiteX3" fmla="*/ 1157421 w 1181128"/>
              <a:gd name="connsiteY3" fmla="*/ 1035469 h 1077682"/>
              <a:gd name="connsiteX4" fmla="*/ 666653 w 1181128"/>
              <a:gd name="connsiteY4" fmla="*/ 523668 h 1077682"/>
              <a:gd name="connsiteX5" fmla="*/ 23312 w 1181128"/>
              <a:gd name="connsiteY5" fmla="*/ 15 h 1077682"/>
              <a:gd name="connsiteX6" fmla="*/ -558 w 1181128"/>
              <a:gd name="connsiteY6" fmla="*/ 17543 h 1077682"/>
              <a:gd name="connsiteX7" fmla="*/ 16969 w 1181128"/>
              <a:gd name="connsiteY7" fmla="*/ 41413 h 1077682"/>
              <a:gd name="connsiteX8" fmla="*/ 628426 w 1181128"/>
              <a:gd name="connsiteY8" fmla="*/ 541029 h 1077682"/>
              <a:gd name="connsiteX9" fmla="*/ 1157421 w 1181128"/>
              <a:gd name="connsiteY9" fmla="*/ 1077368 h 107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1128" h="1077682">
                <a:moveTo>
                  <a:pt x="1157421" y="1077368"/>
                </a:moveTo>
                <a:cubicBezTo>
                  <a:pt x="1168989" y="1078403"/>
                  <a:pt x="1179205" y="1069856"/>
                  <a:pt x="1180240" y="1058288"/>
                </a:cubicBezTo>
                <a:cubicBezTo>
                  <a:pt x="1181275" y="1046720"/>
                  <a:pt x="1172728" y="1036504"/>
                  <a:pt x="1161160" y="1035469"/>
                </a:cubicBezTo>
                <a:cubicBezTo>
                  <a:pt x="1159925" y="1035352"/>
                  <a:pt x="1158673" y="1035352"/>
                  <a:pt x="1157421" y="1035469"/>
                </a:cubicBezTo>
                <a:cubicBezTo>
                  <a:pt x="982147" y="1035469"/>
                  <a:pt x="821562" y="868541"/>
                  <a:pt x="666653" y="523668"/>
                </a:cubicBezTo>
                <a:cubicBezTo>
                  <a:pt x="547584" y="256817"/>
                  <a:pt x="308776" y="62446"/>
                  <a:pt x="23312" y="15"/>
                </a:cubicBezTo>
                <a:cubicBezTo>
                  <a:pt x="11878" y="-1738"/>
                  <a:pt x="1195" y="6108"/>
                  <a:pt x="-558" y="17543"/>
                </a:cubicBezTo>
                <a:cubicBezTo>
                  <a:pt x="-2311" y="28977"/>
                  <a:pt x="5534" y="39660"/>
                  <a:pt x="16969" y="41413"/>
                </a:cubicBezTo>
                <a:cubicBezTo>
                  <a:pt x="288511" y="101524"/>
                  <a:pt x="515417" y="286914"/>
                  <a:pt x="628426" y="541029"/>
                </a:cubicBezTo>
                <a:cubicBezTo>
                  <a:pt x="790848" y="901760"/>
                  <a:pt x="963952" y="1077368"/>
                  <a:pt x="1157421" y="1077368"/>
                </a:cubicBez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任意多边形: 形状 121"/>
          <p:cNvSpPr/>
          <p:nvPr>
            <p:custDataLst>
              <p:tags r:id="rId62"/>
            </p:custDataLst>
          </p:nvPr>
        </p:nvSpPr>
        <p:spPr>
          <a:xfrm>
            <a:off x="1909445" y="3426460"/>
            <a:ext cx="483235" cy="84455"/>
          </a:xfrm>
          <a:custGeom>
            <a:avLst/>
            <a:gdLst>
              <a:gd name="connsiteX0" fmla="*/ 32 w 705772"/>
              <a:gd name="connsiteY0" fmla="*/ 123297 h 123526"/>
              <a:gd name="connsiteX1" fmla="*/ 659064 w 705772"/>
              <a:gd name="connsiteY1" fmla="*/ 123297 h 123526"/>
              <a:gd name="connsiteX2" fmla="*/ 704969 w 705772"/>
              <a:gd name="connsiteY2" fmla="*/ 77725 h 123526"/>
              <a:gd name="connsiteX3" fmla="*/ 704969 w 705772"/>
              <a:gd name="connsiteY3" fmla="*/ 77392 h 123526"/>
              <a:gd name="connsiteX4" fmla="*/ 704969 w 705772"/>
              <a:gd name="connsiteY4" fmla="*/ 48012 h 123526"/>
              <a:gd name="connsiteX5" fmla="*/ 656726 w 705772"/>
              <a:gd name="connsiteY5" fmla="*/ -230 h 123526"/>
              <a:gd name="connsiteX6" fmla="*/ 122557 w 705772"/>
              <a:gd name="connsiteY6" fmla="*/ -230 h 123526"/>
              <a:gd name="connsiteX7" fmla="*/ -803 w 705772"/>
              <a:gd name="connsiteY7" fmla="*/ 123130 h 12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772" h="123526">
                <a:moveTo>
                  <a:pt x="32" y="123297"/>
                </a:moveTo>
                <a:lnTo>
                  <a:pt x="659064" y="123297"/>
                </a:lnTo>
                <a:cubicBezTo>
                  <a:pt x="684320" y="123397"/>
                  <a:pt x="704802" y="102981"/>
                  <a:pt x="704969" y="77725"/>
                </a:cubicBezTo>
                <a:cubicBezTo>
                  <a:pt x="704969" y="77609"/>
                  <a:pt x="704969" y="77508"/>
                  <a:pt x="704969" y="77392"/>
                </a:cubicBezTo>
                <a:lnTo>
                  <a:pt x="704969" y="48012"/>
                </a:lnTo>
                <a:cubicBezTo>
                  <a:pt x="704969" y="21371"/>
                  <a:pt x="683368" y="-230"/>
                  <a:pt x="656726" y="-230"/>
                </a:cubicBezTo>
                <a:lnTo>
                  <a:pt x="122557" y="-230"/>
                </a:lnTo>
                <a:cubicBezTo>
                  <a:pt x="54434" y="-230"/>
                  <a:pt x="-803" y="55006"/>
                  <a:pt x="-803" y="123130"/>
                </a:cubicBezTo>
                <a:close/>
              </a:path>
            </a:pathLst>
          </a:custGeom>
          <a:solidFill>
            <a:srgbClr val="FF7700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任意多边形: 形状 122"/>
          <p:cNvSpPr/>
          <p:nvPr>
            <p:custDataLst>
              <p:tags r:id="rId63"/>
            </p:custDataLst>
          </p:nvPr>
        </p:nvSpPr>
        <p:spPr>
          <a:xfrm rot="9760199">
            <a:off x="1455420" y="2166620"/>
            <a:ext cx="152400" cy="170180"/>
          </a:xfrm>
          <a:custGeom>
            <a:avLst/>
            <a:gdLst>
              <a:gd name="connsiteX0" fmla="*/ -803 w 223015"/>
              <a:gd name="connsiteY0" fmla="*/ -230 h 248221"/>
              <a:gd name="connsiteX1" fmla="*/ 222212 w 223015"/>
              <a:gd name="connsiteY1" fmla="*/ -230 h 248221"/>
              <a:gd name="connsiteX2" fmla="*/ 222212 w 223015"/>
              <a:gd name="connsiteY2" fmla="*/ 247992 h 248221"/>
              <a:gd name="connsiteX3" fmla="*/ -803 w 223015"/>
              <a:gd name="connsiteY3" fmla="*/ 247992 h 2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015" h="248221">
                <a:moveTo>
                  <a:pt x="-803" y="-230"/>
                </a:moveTo>
                <a:lnTo>
                  <a:pt x="222212" y="-230"/>
                </a:lnTo>
                <a:lnTo>
                  <a:pt x="222212" y="247992"/>
                </a:lnTo>
                <a:lnTo>
                  <a:pt x="-803" y="247992"/>
                </a:lnTo>
                <a:close/>
              </a:path>
            </a:pathLst>
          </a:custGeom>
          <a:solidFill>
            <a:srgbClr val="F1CDC5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任意多边形: 形状 123"/>
          <p:cNvSpPr/>
          <p:nvPr>
            <p:custDataLst>
              <p:tags r:id="rId64"/>
            </p:custDataLst>
          </p:nvPr>
        </p:nvSpPr>
        <p:spPr>
          <a:xfrm>
            <a:off x="1454150" y="2241550"/>
            <a:ext cx="96520" cy="53975"/>
          </a:xfrm>
          <a:custGeom>
            <a:avLst/>
            <a:gdLst>
              <a:gd name="connsiteX0" fmla="*/ 123391 w 140586"/>
              <a:gd name="connsiteY0" fmla="*/ -230 h 79031"/>
              <a:gd name="connsiteX1" fmla="*/ 15890 w 140586"/>
              <a:gd name="connsiteY1" fmla="*/ 78560 h 79031"/>
              <a:gd name="connsiteX2" fmla="*/ -803 w 140586"/>
              <a:gd name="connsiteY2" fmla="*/ 25977 h 79031"/>
              <a:gd name="connsiteX3" fmla="*/ 123391 w 140586"/>
              <a:gd name="connsiteY3" fmla="*/ -230 h 7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86" h="79031">
                <a:moveTo>
                  <a:pt x="123391" y="-230"/>
                </a:moveTo>
                <a:cubicBezTo>
                  <a:pt x="164289" y="18800"/>
                  <a:pt x="128733" y="83234"/>
                  <a:pt x="15890" y="78560"/>
                </a:cubicBezTo>
                <a:lnTo>
                  <a:pt x="-803" y="25977"/>
                </a:lnTo>
                <a:cubicBezTo>
                  <a:pt x="39393" y="12290"/>
                  <a:pt x="81092" y="3492"/>
                  <a:pt x="123391" y="-230"/>
                </a:cubicBezTo>
                <a:close/>
              </a:path>
            </a:pathLst>
          </a:custGeom>
          <a:solidFill>
            <a:srgbClr val="EBB3A9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任意多边形: 形状 124"/>
          <p:cNvSpPr/>
          <p:nvPr>
            <p:custDataLst>
              <p:tags r:id="rId65"/>
            </p:custDataLst>
          </p:nvPr>
        </p:nvSpPr>
        <p:spPr>
          <a:xfrm>
            <a:off x="1334770" y="1978025"/>
            <a:ext cx="260985" cy="295910"/>
          </a:xfrm>
          <a:custGeom>
            <a:avLst/>
            <a:gdLst>
              <a:gd name="connsiteX0" fmla="*/ 16542 w 380748"/>
              <a:gd name="connsiteY0" fmla="*/ 277130 h 432106"/>
              <a:gd name="connsiteX1" fmla="*/ 225235 w 380748"/>
              <a:gd name="connsiteY1" fmla="*/ 429685 h 432106"/>
              <a:gd name="connsiteX2" fmla="*/ 379943 w 380748"/>
              <a:gd name="connsiteY2" fmla="*/ 248252 h 432106"/>
              <a:gd name="connsiteX3" fmla="*/ 379943 w 380748"/>
              <a:gd name="connsiteY3" fmla="*/ 164787 h 432106"/>
              <a:gd name="connsiteX4" fmla="*/ 178645 w 380748"/>
              <a:gd name="connsiteY4" fmla="*/ 731 h 432106"/>
              <a:gd name="connsiteX5" fmla="*/ 14371 w 380748"/>
              <a:gd name="connsiteY5" fmla="*/ 167124 h 432106"/>
              <a:gd name="connsiteX6" fmla="*/ 14371 w 380748"/>
              <a:gd name="connsiteY6" fmla="*/ 224047 h 432106"/>
              <a:gd name="connsiteX7" fmla="*/ -653 w 380748"/>
              <a:gd name="connsiteY7" fmla="*/ 257432 h 432106"/>
              <a:gd name="connsiteX8" fmla="*/ 16542 w 380748"/>
              <a:gd name="connsiteY8" fmla="*/ 277130 h 43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748" h="432106">
                <a:moveTo>
                  <a:pt x="16542" y="277130"/>
                </a:moveTo>
                <a:cubicBezTo>
                  <a:pt x="32049" y="376886"/>
                  <a:pt x="125479" y="445176"/>
                  <a:pt x="225235" y="429685"/>
                </a:cubicBezTo>
                <a:cubicBezTo>
                  <a:pt x="314575" y="415797"/>
                  <a:pt x="380345" y="338676"/>
                  <a:pt x="379943" y="248252"/>
                </a:cubicBezTo>
                <a:lnTo>
                  <a:pt x="379943" y="164787"/>
                </a:lnTo>
                <a:cubicBezTo>
                  <a:pt x="369661" y="63896"/>
                  <a:pt x="279537" y="-9552"/>
                  <a:pt x="178645" y="731"/>
                </a:cubicBezTo>
                <a:cubicBezTo>
                  <a:pt x="91092" y="9661"/>
                  <a:pt x="22167" y="79454"/>
                  <a:pt x="14371" y="167124"/>
                </a:cubicBezTo>
                <a:lnTo>
                  <a:pt x="14371" y="224047"/>
                </a:lnTo>
                <a:cubicBezTo>
                  <a:pt x="8462" y="234747"/>
                  <a:pt x="3437" y="245914"/>
                  <a:pt x="-653" y="257432"/>
                </a:cubicBezTo>
                <a:cubicBezTo>
                  <a:pt x="-2154" y="262607"/>
                  <a:pt x="7861" y="271121"/>
                  <a:pt x="16542" y="277130"/>
                </a:cubicBezTo>
                <a:close/>
              </a:path>
            </a:pathLst>
          </a:custGeom>
          <a:solidFill>
            <a:srgbClr val="F1CDC5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任意多边形: 形状 125"/>
          <p:cNvSpPr/>
          <p:nvPr>
            <p:custDataLst>
              <p:tags r:id="rId66"/>
            </p:custDataLst>
          </p:nvPr>
        </p:nvSpPr>
        <p:spPr>
          <a:xfrm>
            <a:off x="1386840" y="2107565"/>
            <a:ext cx="82550" cy="82550"/>
          </a:xfrm>
          <a:custGeom>
            <a:avLst/>
            <a:gdLst>
              <a:gd name="connsiteX0" fmla="*/ 119130 w 120197"/>
              <a:gd name="connsiteY0" fmla="*/ 54286 h 120197"/>
              <a:gd name="connsiteX1" fmla="*/ 64878 w 120197"/>
              <a:gd name="connsiteY1" fmla="*/ 119706 h 120197"/>
              <a:gd name="connsiteX2" fmla="*/ -541 w 120197"/>
              <a:gd name="connsiteY2" fmla="*/ 65454 h 120197"/>
              <a:gd name="connsiteX3" fmla="*/ 53693 w 120197"/>
              <a:gd name="connsiteY3" fmla="*/ 35 h 120197"/>
              <a:gd name="connsiteX4" fmla="*/ 119130 w 120197"/>
              <a:gd name="connsiteY4" fmla="*/ 54270 h 120197"/>
              <a:gd name="connsiteX5" fmla="*/ 119130 w 120197"/>
              <a:gd name="connsiteY5" fmla="*/ 54286 h 12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97" h="120197">
                <a:moveTo>
                  <a:pt x="119130" y="54286"/>
                </a:moveTo>
                <a:cubicBezTo>
                  <a:pt x="122218" y="87338"/>
                  <a:pt x="97930" y="116617"/>
                  <a:pt x="64878" y="119706"/>
                </a:cubicBezTo>
                <a:cubicBezTo>
                  <a:pt x="31826" y="122777"/>
                  <a:pt x="2547" y="98489"/>
                  <a:pt x="-541" y="65454"/>
                </a:cubicBezTo>
                <a:cubicBezTo>
                  <a:pt x="-3613" y="32402"/>
                  <a:pt x="20658" y="3123"/>
                  <a:pt x="53693" y="35"/>
                </a:cubicBezTo>
                <a:cubicBezTo>
                  <a:pt x="86746" y="-3053"/>
                  <a:pt x="116042" y="21218"/>
                  <a:pt x="119130" y="54270"/>
                </a:cubicBezTo>
                <a:cubicBezTo>
                  <a:pt x="119130" y="54270"/>
                  <a:pt x="119130" y="54286"/>
                  <a:pt x="119130" y="54286"/>
                </a:cubicBezTo>
                <a:close/>
              </a:path>
            </a:pathLst>
          </a:custGeom>
          <a:solidFill>
            <a:srgbClr val="E79A90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任意多边形: 形状 126"/>
          <p:cNvSpPr/>
          <p:nvPr>
            <p:custDataLst>
              <p:tags r:id="rId67"/>
            </p:custDataLst>
          </p:nvPr>
        </p:nvSpPr>
        <p:spPr>
          <a:xfrm>
            <a:off x="1328420" y="1894840"/>
            <a:ext cx="391795" cy="337185"/>
          </a:xfrm>
          <a:custGeom>
            <a:avLst/>
            <a:gdLst>
              <a:gd name="connsiteX0" fmla="*/ 388701 w 572227"/>
              <a:gd name="connsiteY0" fmla="*/ 285514 h 492734"/>
              <a:gd name="connsiteX1" fmla="*/ 315420 w 572227"/>
              <a:gd name="connsiteY1" fmla="*/ 318900 h 492734"/>
              <a:gd name="connsiteX2" fmla="*/ 237130 w 572227"/>
              <a:gd name="connsiteY2" fmla="*/ 202050 h 492734"/>
              <a:gd name="connsiteX3" fmla="*/ 1595 w 572227"/>
              <a:gd name="connsiteY3" fmla="*/ 139285 h 492734"/>
              <a:gd name="connsiteX4" fmla="*/ 145320 w 572227"/>
              <a:gd name="connsiteY4" fmla="*/ 45305 h 492734"/>
              <a:gd name="connsiteX5" fmla="*/ 473167 w 572227"/>
              <a:gd name="connsiteY5" fmla="*/ 64668 h 492734"/>
              <a:gd name="connsiteX6" fmla="*/ 399218 w 572227"/>
              <a:gd name="connsiteY6" fmla="*/ 492505 h 492734"/>
              <a:gd name="connsiteX7" fmla="*/ 368837 w 572227"/>
              <a:gd name="connsiteY7" fmla="*/ 423063 h 49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227" h="492734">
                <a:moveTo>
                  <a:pt x="388701" y="285514"/>
                </a:moveTo>
                <a:cubicBezTo>
                  <a:pt x="388701" y="285514"/>
                  <a:pt x="364998" y="344940"/>
                  <a:pt x="315420" y="318900"/>
                </a:cubicBezTo>
                <a:cubicBezTo>
                  <a:pt x="265843" y="292859"/>
                  <a:pt x="298727" y="212233"/>
                  <a:pt x="237130" y="202050"/>
                </a:cubicBezTo>
                <a:cubicBezTo>
                  <a:pt x="175534" y="191867"/>
                  <a:pt x="18288" y="231763"/>
                  <a:pt x="1595" y="139285"/>
                </a:cubicBezTo>
                <a:cubicBezTo>
                  <a:pt x="-16600" y="38127"/>
                  <a:pt x="72373" y="3573"/>
                  <a:pt x="145320" y="45305"/>
                </a:cubicBezTo>
                <a:cubicBezTo>
                  <a:pt x="145320" y="45305"/>
                  <a:pt x="335618" y="-69041"/>
                  <a:pt x="473167" y="64668"/>
                </a:cubicBezTo>
                <a:cubicBezTo>
                  <a:pt x="473167" y="64668"/>
                  <a:pt x="737414" y="353954"/>
                  <a:pt x="399218" y="492505"/>
                </a:cubicBezTo>
                <a:lnTo>
                  <a:pt x="368837" y="423063"/>
                </a:ln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任意多边形: 形状 127"/>
          <p:cNvSpPr/>
          <p:nvPr>
            <p:custDataLst>
              <p:tags r:id="rId68"/>
            </p:custDataLst>
          </p:nvPr>
        </p:nvSpPr>
        <p:spPr>
          <a:xfrm>
            <a:off x="1541780" y="2087245"/>
            <a:ext cx="93980" cy="93980"/>
          </a:xfrm>
          <a:custGeom>
            <a:avLst/>
            <a:gdLst>
              <a:gd name="connsiteX0" fmla="*/ -801 w 137553"/>
              <a:gd name="connsiteY0" fmla="*/ 69047 h 137552"/>
              <a:gd name="connsiteX1" fmla="*/ 68474 w 137553"/>
              <a:gd name="connsiteY1" fmla="*/ 137321 h 137552"/>
              <a:gd name="connsiteX2" fmla="*/ 136748 w 137553"/>
              <a:gd name="connsiteY2" fmla="*/ 68046 h 137552"/>
              <a:gd name="connsiteX3" fmla="*/ 67473 w 137553"/>
              <a:gd name="connsiteY3" fmla="*/ -228 h 137552"/>
              <a:gd name="connsiteX4" fmla="*/ -801 w 137553"/>
              <a:gd name="connsiteY4" fmla="*/ 69047 h 137552"/>
              <a:gd name="connsiteX5" fmla="*/ -801 w 137553"/>
              <a:gd name="connsiteY5" fmla="*/ 69047 h 13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553" h="137552">
                <a:moveTo>
                  <a:pt x="-801" y="69047"/>
                </a:moveTo>
                <a:cubicBezTo>
                  <a:pt x="-517" y="107023"/>
                  <a:pt x="30498" y="137588"/>
                  <a:pt x="68474" y="137321"/>
                </a:cubicBezTo>
                <a:cubicBezTo>
                  <a:pt x="106451" y="137037"/>
                  <a:pt x="137015" y="106022"/>
                  <a:pt x="136748" y="68046"/>
                </a:cubicBezTo>
                <a:cubicBezTo>
                  <a:pt x="136464" y="30070"/>
                  <a:pt x="105449" y="-512"/>
                  <a:pt x="67473" y="-228"/>
                </a:cubicBezTo>
                <a:cubicBezTo>
                  <a:pt x="29496" y="56"/>
                  <a:pt x="-1084" y="31054"/>
                  <a:pt x="-801" y="69047"/>
                </a:cubicBezTo>
                <a:cubicBezTo>
                  <a:pt x="-801" y="69047"/>
                  <a:pt x="-801" y="69047"/>
                  <a:pt x="-801" y="69047"/>
                </a:cubicBezTo>
                <a:close/>
              </a:path>
            </a:pathLst>
          </a:custGeom>
          <a:solidFill>
            <a:srgbClr val="F1CDC5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任意多边形: 形状 128"/>
          <p:cNvSpPr/>
          <p:nvPr>
            <p:custDataLst>
              <p:tags r:id="rId69"/>
            </p:custDataLst>
          </p:nvPr>
        </p:nvSpPr>
        <p:spPr>
          <a:xfrm>
            <a:off x="1365885" y="2105660"/>
            <a:ext cx="33655" cy="33655"/>
          </a:xfrm>
          <a:custGeom>
            <a:avLst/>
            <a:gdLst>
              <a:gd name="connsiteX0" fmla="*/ -803 w 49077"/>
              <a:gd name="connsiteY0" fmla="*/ 24476 h 49077"/>
              <a:gd name="connsiteX1" fmla="*/ 23903 w 49077"/>
              <a:gd name="connsiteY1" fmla="*/ 48847 h 49077"/>
              <a:gd name="connsiteX2" fmla="*/ 48274 w 49077"/>
              <a:gd name="connsiteY2" fmla="*/ 24142 h 49077"/>
              <a:gd name="connsiteX3" fmla="*/ 23569 w 49077"/>
              <a:gd name="connsiteY3" fmla="*/ -229 h 49077"/>
              <a:gd name="connsiteX4" fmla="*/ -803 w 49077"/>
              <a:gd name="connsiteY4" fmla="*/ 24476 h 4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77" h="49077">
                <a:moveTo>
                  <a:pt x="-803" y="24476"/>
                </a:moveTo>
                <a:cubicBezTo>
                  <a:pt x="-702" y="38031"/>
                  <a:pt x="10348" y="48931"/>
                  <a:pt x="23903" y="48847"/>
                </a:cubicBezTo>
                <a:cubicBezTo>
                  <a:pt x="37458" y="48747"/>
                  <a:pt x="48357" y="37697"/>
                  <a:pt x="48274" y="24142"/>
                </a:cubicBezTo>
                <a:cubicBezTo>
                  <a:pt x="48174" y="10588"/>
                  <a:pt x="37123" y="-330"/>
                  <a:pt x="23569" y="-229"/>
                </a:cubicBezTo>
                <a:cubicBezTo>
                  <a:pt x="10048" y="-46"/>
                  <a:pt x="-803" y="10955"/>
                  <a:pt x="-803" y="24476"/>
                </a:cubicBezTo>
                <a:close/>
              </a:path>
            </a:pathLst>
          </a:custGeom>
          <a:solidFill>
            <a:srgbClr val="3D261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任意多边形: 形状 129"/>
          <p:cNvSpPr/>
          <p:nvPr>
            <p:custDataLst>
              <p:tags r:id="rId70"/>
            </p:custDataLst>
          </p:nvPr>
        </p:nvSpPr>
        <p:spPr>
          <a:xfrm>
            <a:off x="1583690" y="2116455"/>
            <a:ext cx="30480" cy="11430"/>
          </a:xfrm>
          <a:custGeom>
            <a:avLst/>
            <a:gdLst>
              <a:gd name="connsiteX0" fmla="*/ -803 w 44402"/>
              <a:gd name="connsiteY0" fmla="*/ -203 h 16719"/>
              <a:gd name="connsiteX1" fmla="*/ 43599 w 44402"/>
              <a:gd name="connsiteY1" fmla="*/ 16490 h 1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02" h="16719">
                <a:moveTo>
                  <a:pt x="-803" y="-203"/>
                </a:moveTo>
                <a:cubicBezTo>
                  <a:pt x="15623" y="-687"/>
                  <a:pt x="31565" y="5322"/>
                  <a:pt x="43599" y="16490"/>
                </a:cubicBezTo>
              </a:path>
            </a:pathLst>
          </a:custGeom>
          <a:noFill/>
          <a:ln w="19836" cap="rnd">
            <a:solidFill>
              <a:srgbClr val="EBB3A9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任意多边形: 形状 130"/>
          <p:cNvSpPr/>
          <p:nvPr>
            <p:custDataLst>
              <p:tags r:id="rId71"/>
            </p:custDataLst>
          </p:nvPr>
        </p:nvSpPr>
        <p:spPr>
          <a:xfrm>
            <a:off x="1583690" y="2122805"/>
            <a:ext cx="18415" cy="33020"/>
          </a:xfrm>
          <a:custGeom>
            <a:avLst/>
            <a:gdLst>
              <a:gd name="connsiteX0" fmla="*/ 25739 w 26541"/>
              <a:gd name="connsiteY0" fmla="*/ -230 h 47908"/>
              <a:gd name="connsiteX1" fmla="*/ -803 w 26541"/>
              <a:gd name="connsiteY1" fmla="*/ 47679 h 4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541" h="47908">
                <a:moveTo>
                  <a:pt x="25739" y="-230"/>
                </a:moveTo>
                <a:cubicBezTo>
                  <a:pt x="22400" y="6113"/>
                  <a:pt x="32917" y="37496"/>
                  <a:pt x="-803" y="47679"/>
                </a:cubicBezTo>
              </a:path>
            </a:pathLst>
          </a:custGeom>
          <a:noFill/>
          <a:ln w="19836" cap="rnd">
            <a:solidFill>
              <a:srgbClr val="EBB3A9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任意多边形: 形状 131"/>
          <p:cNvSpPr/>
          <p:nvPr>
            <p:custDataLst>
              <p:tags r:id="rId72"/>
            </p:custDataLst>
          </p:nvPr>
        </p:nvSpPr>
        <p:spPr>
          <a:xfrm rot="10800000">
            <a:off x="1041400" y="4620260"/>
            <a:ext cx="405130" cy="40640"/>
          </a:xfrm>
          <a:custGeom>
            <a:avLst/>
            <a:gdLst>
              <a:gd name="connsiteX0" fmla="*/ 567086 w 591592"/>
              <a:gd name="connsiteY0" fmla="*/ -230 h 59259"/>
              <a:gd name="connsiteX1" fmla="*/ 590789 w 591592"/>
              <a:gd name="connsiteY1" fmla="*/ -230 h 59259"/>
              <a:gd name="connsiteX2" fmla="*/ 590789 w 591592"/>
              <a:gd name="connsiteY2" fmla="*/ 59029 h 59259"/>
              <a:gd name="connsiteX3" fmla="*/ 567086 w 591592"/>
              <a:gd name="connsiteY3" fmla="*/ 59029 h 59259"/>
              <a:gd name="connsiteX4" fmla="*/ 22901 w 591592"/>
              <a:gd name="connsiteY4" fmla="*/ 59029 h 59259"/>
              <a:gd name="connsiteX5" fmla="*/ -803 w 591592"/>
              <a:gd name="connsiteY5" fmla="*/ 59029 h 59259"/>
              <a:gd name="connsiteX6" fmla="*/ -803 w 591592"/>
              <a:gd name="connsiteY6" fmla="*/ -230 h 59259"/>
              <a:gd name="connsiteX7" fmla="*/ 22901 w 591592"/>
              <a:gd name="connsiteY7" fmla="*/ -230 h 5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1592" h="59259">
                <a:moveTo>
                  <a:pt x="567086" y="-230"/>
                </a:moveTo>
                <a:cubicBezTo>
                  <a:pt x="580177" y="-230"/>
                  <a:pt x="590789" y="-230"/>
                  <a:pt x="590789" y="-230"/>
                </a:cubicBezTo>
                <a:lnTo>
                  <a:pt x="590789" y="59029"/>
                </a:lnTo>
                <a:cubicBezTo>
                  <a:pt x="590789" y="59029"/>
                  <a:pt x="580177" y="59029"/>
                  <a:pt x="567086" y="59029"/>
                </a:cubicBezTo>
                <a:lnTo>
                  <a:pt x="22901" y="59029"/>
                </a:lnTo>
                <a:cubicBezTo>
                  <a:pt x="9810" y="59029"/>
                  <a:pt x="-803" y="59029"/>
                  <a:pt x="-803" y="59029"/>
                </a:cubicBezTo>
                <a:lnTo>
                  <a:pt x="-803" y="-230"/>
                </a:lnTo>
                <a:cubicBezTo>
                  <a:pt x="-803" y="-230"/>
                  <a:pt x="9810" y="-230"/>
                  <a:pt x="22901" y="-230"/>
                </a:cubicBezTo>
                <a:close/>
              </a:path>
            </a:pathLst>
          </a:custGeom>
          <a:solidFill>
            <a:srgbClr val="FF7700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任意多边形: 形状 132"/>
          <p:cNvSpPr/>
          <p:nvPr>
            <p:custDataLst>
              <p:tags r:id="rId73"/>
            </p:custDataLst>
          </p:nvPr>
        </p:nvSpPr>
        <p:spPr>
          <a:xfrm>
            <a:off x="952500" y="4161155"/>
            <a:ext cx="650240" cy="462915"/>
          </a:xfrm>
          <a:custGeom>
            <a:avLst/>
            <a:gdLst>
              <a:gd name="connsiteX0" fmla="*/ -723 w 949243"/>
              <a:gd name="connsiteY0" fmla="*/ 663477 h 676230"/>
              <a:gd name="connsiteX1" fmla="*/ 9043 w 949243"/>
              <a:gd name="connsiteY1" fmla="*/ 675913 h 676230"/>
              <a:gd name="connsiteX2" fmla="*/ 10628 w 949243"/>
              <a:gd name="connsiteY2" fmla="*/ 675997 h 676230"/>
              <a:gd name="connsiteX3" fmla="*/ 806374 w 949243"/>
              <a:gd name="connsiteY3" fmla="*/ 675997 h 676230"/>
              <a:gd name="connsiteX4" fmla="*/ 835586 w 949243"/>
              <a:gd name="connsiteY4" fmla="*/ 648954 h 676230"/>
              <a:gd name="connsiteX5" fmla="*/ 836755 w 949243"/>
              <a:gd name="connsiteY5" fmla="*/ 636768 h 676230"/>
              <a:gd name="connsiteX6" fmla="*/ 836755 w 949243"/>
              <a:gd name="connsiteY6" fmla="*/ 630091 h 676230"/>
              <a:gd name="connsiteX7" fmla="*/ 836755 w 949243"/>
              <a:gd name="connsiteY7" fmla="*/ 626419 h 676230"/>
              <a:gd name="connsiteX8" fmla="*/ 843265 w 949243"/>
              <a:gd name="connsiteY8" fmla="*/ 550300 h 676230"/>
              <a:gd name="connsiteX9" fmla="*/ 845101 w 949243"/>
              <a:gd name="connsiteY9" fmla="*/ 528933 h 676230"/>
              <a:gd name="connsiteX10" fmla="*/ 849776 w 949243"/>
              <a:gd name="connsiteY10" fmla="*/ 474180 h 676230"/>
              <a:gd name="connsiteX11" fmla="*/ 851612 w 949243"/>
              <a:gd name="connsiteY11" fmla="*/ 452814 h 676230"/>
              <a:gd name="connsiteX12" fmla="*/ 851612 w 949243"/>
              <a:gd name="connsiteY12" fmla="*/ 452814 h 676230"/>
              <a:gd name="connsiteX13" fmla="*/ 851612 w 949243"/>
              <a:gd name="connsiteY13" fmla="*/ 448640 h 676230"/>
              <a:gd name="connsiteX14" fmla="*/ 948430 w 949243"/>
              <a:gd name="connsiteY14" fmla="*/ -229 h 676230"/>
              <a:gd name="connsiteX15" fmla="*/ 586697 w 949243"/>
              <a:gd name="connsiteY15" fmla="*/ -229 h 676230"/>
              <a:gd name="connsiteX16" fmla="*/ 494385 w 949243"/>
              <a:gd name="connsiteY16" fmla="*/ 375359 h 676230"/>
              <a:gd name="connsiteX17" fmla="*/ 475857 w 949243"/>
              <a:gd name="connsiteY17" fmla="*/ 400732 h 676230"/>
              <a:gd name="connsiteX18" fmla="*/ 351996 w 949243"/>
              <a:gd name="connsiteY18" fmla="*/ 452313 h 676230"/>
              <a:gd name="connsiteX19" fmla="*/ 180561 w 949243"/>
              <a:gd name="connsiteY19" fmla="*/ 522923 h 676230"/>
              <a:gd name="connsiteX20" fmla="*/ 66049 w 949243"/>
              <a:gd name="connsiteY20" fmla="*/ 571333 h 676230"/>
              <a:gd name="connsiteX21" fmla="*/ 19309 w 949243"/>
              <a:gd name="connsiteY21" fmla="*/ 608223 h 676230"/>
              <a:gd name="connsiteX22" fmla="*/ -723 w 949243"/>
              <a:gd name="connsiteY22" fmla="*/ 663477 h 67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49243" h="676230">
                <a:moveTo>
                  <a:pt x="-723" y="663477"/>
                </a:moveTo>
                <a:cubicBezTo>
                  <a:pt x="-1457" y="669603"/>
                  <a:pt x="2917" y="675179"/>
                  <a:pt x="9043" y="675913"/>
                </a:cubicBezTo>
                <a:cubicBezTo>
                  <a:pt x="9577" y="675980"/>
                  <a:pt x="10094" y="676013"/>
                  <a:pt x="10628" y="675997"/>
                </a:cubicBezTo>
                <a:lnTo>
                  <a:pt x="806374" y="675997"/>
                </a:lnTo>
                <a:cubicBezTo>
                  <a:pt x="821565" y="675729"/>
                  <a:pt x="834151" y="664094"/>
                  <a:pt x="835586" y="648954"/>
                </a:cubicBezTo>
                <a:cubicBezTo>
                  <a:pt x="835586" y="645115"/>
                  <a:pt x="835586" y="641108"/>
                  <a:pt x="836755" y="636768"/>
                </a:cubicBezTo>
                <a:cubicBezTo>
                  <a:pt x="837923" y="632428"/>
                  <a:pt x="836755" y="632428"/>
                  <a:pt x="836755" y="630091"/>
                </a:cubicBezTo>
                <a:lnTo>
                  <a:pt x="836755" y="626419"/>
                </a:lnTo>
                <a:cubicBezTo>
                  <a:pt x="838425" y="605887"/>
                  <a:pt x="840595" y="580013"/>
                  <a:pt x="843265" y="550300"/>
                </a:cubicBezTo>
                <a:cubicBezTo>
                  <a:pt x="843265" y="543456"/>
                  <a:pt x="844434" y="536278"/>
                  <a:pt x="845101" y="528933"/>
                </a:cubicBezTo>
                <a:cubicBezTo>
                  <a:pt x="846604" y="512240"/>
                  <a:pt x="848106" y="493210"/>
                  <a:pt x="849776" y="474180"/>
                </a:cubicBezTo>
                <a:cubicBezTo>
                  <a:pt x="849776" y="467170"/>
                  <a:pt x="850944" y="460158"/>
                  <a:pt x="851612" y="452814"/>
                </a:cubicBezTo>
                <a:lnTo>
                  <a:pt x="851612" y="452814"/>
                </a:lnTo>
                <a:lnTo>
                  <a:pt x="851612" y="448640"/>
                </a:lnTo>
                <a:cubicBezTo>
                  <a:pt x="854449" y="427441"/>
                  <a:pt x="949598" y="-1064"/>
                  <a:pt x="948430" y="-229"/>
                </a:cubicBezTo>
                <a:lnTo>
                  <a:pt x="586697" y="-229"/>
                </a:lnTo>
                <a:lnTo>
                  <a:pt x="494385" y="375359"/>
                </a:lnTo>
                <a:cubicBezTo>
                  <a:pt x="493368" y="386594"/>
                  <a:pt x="486240" y="396342"/>
                  <a:pt x="475857" y="400732"/>
                </a:cubicBezTo>
                <a:lnTo>
                  <a:pt x="351996" y="452313"/>
                </a:lnTo>
                <a:lnTo>
                  <a:pt x="180561" y="522923"/>
                </a:lnTo>
                <a:lnTo>
                  <a:pt x="66049" y="571333"/>
                </a:lnTo>
                <a:cubicBezTo>
                  <a:pt x="47403" y="579128"/>
                  <a:pt x="31227" y="591898"/>
                  <a:pt x="19309" y="608223"/>
                </a:cubicBezTo>
                <a:cubicBezTo>
                  <a:pt x="7624" y="624415"/>
                  <a:pt x="679" y="643562"/>
                  <a:pt x="-723" y="663477"/>
                </a:cubicBezTo>
                <a:close/>
              </a:path>
            </a:pathLst>
          </a:custGeom>
          <a:solidFill>
            <a:srgbClr val="F1CDC5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任意多边形: 形状 133"/>
          <p:cNvSpPr/>
          <p:nvPr>
            <p:custDataLst>
              <p:tags r:id="rId74"/>
            </p:custDataLst>
          </p:nvPr>
        </p:nvSpPr>
        <p:spPr>
          <a:xfrm>
            <a:off x="1316990" y="4161155"/>
            <a:ext cx="286385" cy="154305"/>
          </a:xfrm>
          <a:custGeom>
            <a:avLst/>
            <a:gdLst>
              <a:gd name="connsiteX0" fmla="*/ -803 w 417987"/>
              <a:gd name="connsiteY0" fmla="*/ 225457 h 225686"/>
              <a:gd name="connsiteX1" fmla="*/ 54617 w 417987"/>
              <a:gd name="connsiteY1" fmla="*/ -230 h 225686"/>
              <a:gd name="connsiteX2" fmla="*/ 417184 w 417987"/>
              <a:gd name="connsiteY2" fmla="*/ -230 h 225686"/>
              <a:gd name="connsiteX3" fmla="*/ 368274 w 417987"/>
              <a:gd name="connsiteY3" fmla="*/ 225457 h 22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87" h="225686">
                <a:moveTo>
                  <a:pt x="-803" y="225457"/>
                </a:moveTo>
                <a:lnTo>
                  <a:pt x="54617" y="-230"/>
                </a:lnTo>
                <a:lnTo>
                  <a:pt x="417184" y="-230"/>
                </a:lnTo>
                <a:cubicBezTo>
                  <a:pt x="417184" y="-230"/>
                  <a:pt x="392980" y="112614"/>
                  <a:pt x="368274" y="225457"/>
                </a:cubicBezTo>
                <a:close/>
              </a:path>
            </a:pathLst>
          </a:custGeom>
          <a:solidFill>
            <a:srgbClr val="EBB3A9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任意多边形: 形状 134"/>
          <p:cNvSpPr/>
          <p:nvPr>
            <p:custDataLst>
              <p:tags r:id="rId75"/>
            </p:custDataLst>
          </p:nvPr>
        </p:nvSpPr>
        <p:spPr>
          <a:xfrm>
            <a:off x="952500" y="4468495"/>
            <a:ext cx="583565" cy="156210"/>
          </a:xfrm>
          <a:custGeom>
            <a:avLst/>
            <a:gdLst>
              <a:gd name="connsiteX0" fmla="*/ -723 w 852581"/>
              <a:gd name="connsiteY0" fmla="*/ 215274 h 228027"/>
              <a:gd name="connsiteX1" fmla="*/ 9043 w 852581"/>
              <a:gd name="connsiteY1" fmla="*/ 227710 h 228027"/>
              <a:gd name="connsiteX2" fmla="*/ 10628 w 852581"/>
              <a:gd name="connsiteY2" fmla="*/ 227794 h 228027"/>
              <a:gd name="connsiteX3" fmla="*/ 806374 w 852581"/>
              <a:gd name="connsiteY3" fmla="*/ 227794 h 228027"/>
              <a:gd name="connsiteX4" fmla="*/ 835586 w 852581"/>
              <a:gd name="connsiteY4" fmla="*/ 200584 h 228027"/>
              <a:gd name="connsiteX5" fmla="*/ 836755 w 852581"/>
              <a:gd name="connsiteY5" fmla="*/ 188566 h 228027"/>
              <a:gd name="connsiteX6" fmla="*/ 836755 w 852581"/>
              <a:gd name="connsiteY6" fmla="*/ 181889 h 228027"/>
              <a:gd name="connsiteX7" fmla="*/ 836755 w 852581"/>
              <a:gd name="connsiteY7" fmla="*/ 178216 h 228027"/>
              <a:gd name="connsiteX8" fmla="*/ 843432 w 852581"/>
              <a:gd name="connsiteY8" fmla="*/ 102097 h 228027"/>
              <a:gd name="connsiteX9" fmla="*/ 845268 w 852581"/>
              <a:gd name="connsiteY9" fmla="*/ 80730 h 228027"/>
              <a:gd name="connsiteX10" fmla="*/ 849943 w 852581"/>
              <a:gd name="connsiteY10" fmla="*/ 25977 h 228027"/>
              <a:gd name="connsiteX11" fmla="*/ 851779 w 852581"/>
              <a:gd name="connsiteY11" fmla="*/ 4611 h 228027"/>
              <a:gd name="connsiteX12" fmla="*/ 365350 w 852581"/>
              <a:gd name="connsiteY12" fmla="*/ -230 h 228027"/>
              <a:gd name="connsiteX13" fmla="*/ 351829 w 852581"/>
              <a:gd name="connsiteY13" fmla="*/ 3943 h 228027"/>
              <a:gd name="connsiteX14" fmla="*/ 180561 w 852581"/>
              <a:gd name="connsiteY14" fmla="*/ 74721 h 228027"/>
              <a:gd name="connsiteX15" fmla="*/ 66049 w 852581"/>
              <a:gd name="connsiteY15" fmla="*/ 123130 h 228027"/>
              <a:gd name="connsiteX16" fmla="*/ 19309 w 852581"/>
              <a:gd name="connsiteY16" fmla="*/ 160021 h 228027"/>
              <a:gd name="connsiteX17" fmla="*/ -723 w 852581"/>
              <a:gd name="connsiteY17" fmla="*/ 215274 h 22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52581" h="228027">
                <a:moveTo>
                  <a:pt x="-723" y="215274"/>
                </a:moveTo>
                <a:cubicBezTo>
                  <a:pt x="-1457" y="221400"/>
                  <a:pt x="2917" y="226976"/>
                  <a:pt x="9043" y="227710"/>
                </a:cubicBezTo>
                <a:cubicBezTo>
                  <a:pt x="9577" y="227777"/>
                  <a:pt x="10094" y="227810"/>
                  <a:pt x="10628" y="227794"/>
                </a:cubicBezTo>
                <a:lnTo>
                  <a:pt x="806374" y="227794"/>
                </a:lnTo>
                <a:cubicBezTo>
                  <a:pt x="821631" y="227510"/>
                  <a:pt x="834218" y="215791"/>
                  <a:pt x="835586" y="200584"/>
                </a:cubicBezTo>
                <a:cubicBezTo>
                  <a:pt x="835586" y="196912"/>
                  <a:pt x="835586" y="192905"/>
                  <a:pt x="836755" y="188566"/>
                </a:cubicBezTo>
                <a:cubicBezTo>
                  <a:pt x="837923" y="184225"/>
                  <a:pt x="836755" y="184225"/>
                  <a:pt x="836755" y="181889"/>
                </a:cubicBezTo>
                <a:lnTo>
                  <a:pt x="836755" y="178216"/>
                </a:lnTo>
                <a:cubicBezTo>
                  <a:pt x="838592" y="157684"/>
                  <a:pt x="840761" y="131810"/>
                  <a:pt x="843432" y="102097"/>
                </a:cubicBezTo>
                <a:cubicBezTo>
                  <a:pt x="843432" y="95253"/>
                  <a:pt x="844434" y="88075"/>
                  <a:pt x="845268" y="80730"/>
                </a:cubicBezTo>
                <a:cubicBezTo>
                  <a:pt x="846771" y="64037"/>
                  <a:pt x="848273" y="45007"/>
                  <a:pt x="849943" y="25977"/>
                </a:cubicBezTo>
                <a:cubicBezTo>
                  <a:pt x="849943" y="18967"/>
                  <a:pt x="851111" y="11956"/>
                  <a:pt x="851779" y="4611"/>
                </a:cubicBezTo>
                <a:cubicBezTo>
                  <a:pt x="836588" y="15461"/>
                  <a:pt x="654637" y="139322"/>
                  <a:pt x="365350" y="-230"/>
                </a:cubicBezTo>
                <a:lnTo>
                  <a:pt x="351829" y="3943"/>
                </a:lnTo>
                <a:lnTo>
                  <a:pt x="180561" y="74721"/>
                </a:lnTo>
                <a:lnTo>
                  <a:pt x="66049" y="123130"/>
                </a:lnTo>
                <a:cubicBezTo>
                  <a:pt x="47403" y="130925"/>
                  <a:pt x="31227" y="143695"/>
                  <a:pt x="19309" y="160021"/>
                </a:cubicBezTo>
                <a:cubicBezTo>
                  <a:pt x="7624" y="176213"/>
                  <a:pt x="679" y="195359"/>
                  <a:pt x="-723" y="215274"/>
                </a:cubicBezTo>
                <a:close/>
              </a:path>
            </a:pathLst>
          </a:custGeom>
          <a:solidFill>
            <a:srgbClr val="1E0104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任意多边形: 形状 135"/>
          <p:cNvSpPr/>
          <p:nvPr>
            <p:custDataLst>
              <p:tags r:id="rId76"/>
            </p:custDataLst>
          </p:nvPr>
        </p:nvSpPr>
        <p:spPr>
          <a:xfrm>
            <a:off x="1252220" y="2996565"/>
            <a:ext cx="1186815" cy="1292860"/>
          </a:xfrm>
          <a:custGeom>
            <a:avLst/>
            <a:gdLst>
              <a:gd name="connsiteX0" fmla="*/ 1688675 w 1733610"/>
              <a:gd name="connsiteY0" fmla="*/ 14126 h 1887454"/>
              <a:gd name="connsiteX1" fmla="*/ 1342467 w 1733610"/>
              <a:gd name="connsiteY1" fmla="*/ 673658 h 1887454"/>
              <a:gd name="connsiteX2" fmla="*/ 911125 w 1733610"/>
              <a:gd name="connsiteY2" fmla="*/ 1197645 h 1887454"/>
              <a:gd name="connsiteX3" fmla="*/ 589288 w 1733610"/>
              <a:gd name="connsiteY3" fmla="*/ 1887225 h 1887454"/>
              <a:gd name="connsiteX4" fmla="*/ -803 w 1733610"/>
              <a:gd name="connsiteY4" fmla="*/ 1887225 h 1887454"/>
              <a:gd name="connsiteX5" fmla="*/ 193167 w 1733610"/>
              <a:gd name="connsiteY5" fmla="*/ 1020869 h 1887454"/>
              <a:gd name="connsiteX6" fmla="*/ 759388 w 1733610"/>
              <a:gd name="connsiteY6" fmla="*/ -230 h 188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3610" h="1887454">
                <a:moveTo>
                  <a:pt x="1688675" y="14126"/>
                </a:moveTo>
                <a:cubicBezTo>
                  <a:pt x="1688675" y="14126"/>
                  <a:pt x="1915030" y="427439"/>
                  <a:pt x="1342467" y="673658"/>
                </a:cubicBezTo>
                <a:cubicBezTo>
                  <a:pt x="1186723" y="740429"/>
                  <a:pt x="911125" y="1197645"/>
                  <a:pt x="911125" y="1197645"/>
                </a:cubicBezTo>
                <a:lnTo>
                  <a:pt x="589288" y="1887225"/>
                </a:lnTo>
                <a:lnTo>
                  <a:pt x="-803" y="1887225"/>
                </a:lnTo>
                <a:cubicBezTo>
                  <a:pt x="-803" y="1887225"/>
                  <a:pt x="95682" y="1262914"/>
                  <a:pt x="193167" y="1020869"/>
                </a:cubicBezTo>
                <a:cubicBezTo>
                  <a:pt x="308014" y="735923"/>
                  <a:pt x="759388" y="-230"/>
                  <a:pt x="759388" y="-230"/>
                </a:cubicBezTo>
                <a:close/>
              </a:path>
            </a:pathLst>
          </a:custGeom>
          <a:solidFill>
            <a:srgbClr val="FEB437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任意多边形: 形状 146"/>
          <p:cNvSpPr/>
          <p:nvPr>
            <p:custDataLst>
              <p:tags r:id="rId77"/>
            </p:custDataLst>
          </p:nvPr>
        </p:nvSpPr>
        <p:spPr>
          <a:xfrm>
            <a:off x="1565910" y="2948305"/>
            <a:ext cx="645795" cy="1274445"/>
          </a:xfrm>
          <a:custGeom>
            <a:avLst/>
            <a:gdLst>
              <a:gd name="connsiteX0" fmla="*/ 10215 w 943367"/>
              <a:gd name="connsiteY0" fmla="*/ 1860516 h 1860745"/>
              <a:gd name="connsiteX1" fmla="*/ 611155 w 943367"/>
              <a:gd name="connsiteY1" fmla="*/ 772146 h 1860745"/>
              <a:gd name="connsiteX2" fmla="*/ 916466 w 943367"/>
              <a:gd name="connsiteY2" fmla="*/ 342140 h 1860745"/>
              <a:gd name="connsiteX3" fmla="*/ 844353 w 943367"/>
              <a:gd name="connsiteY3" fmla="*/ -230 h 1860745"/>
              <a:gd name="connsiteX4" fmla="*/ 839346 w 943367"/>
              <a:gd name="connsiteY4" fmla="*/ 9118 h 1860745"/>
              <a:gd name="connsiteX5" fmla="*/ 906117 w 943367"/>
              <a:gd name="connsiteY5" fmla="*/ 338801 h 1860745"/>
              <a:gd name="connsiteX6" fmla="*/ 602642 w 943367"/>
              <a:gd name="connsiteY6" fmla="*/ 765302 h 1860745"/>
              <a:gd name="connsiteX7" fmla="*/ -803 w 943367"/>
              <a:gd name="connsiteY7" fmla="*/ 1859515 h 186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3367" h="1860745">
                <a:moveTo>
                  <a:pt x="10215" y="1860516"/>
                </a:moveTo>
                <a:cubicBezTo>
                  <a:pt x="53950" y="1424333"/>
                  <a:pt x="362934" y="1062601"/>
                  <a:pt x="611155" y="772146"/>
                </a:cubicBezTo>
                <a:cubicBezTo>
                  <a:pt x="752877" y="606053"/>
                  <a:pt x="875402" y="462828"/>
                  <a:pt x="916466" y="342140"/>
                </a:cubicBezTo>
                <a:cubicBezTo>
                  <a:pt x="1003269" y="87574"/>
                  <a:pt x="845856" y="605"/>
                  <a:pt x="844353" y="-230"/>
                </a:cubicBezTo>
                <a:lnTo>
                  <a:pt x="839346" y="9118"/>
                </a:lnTo>
                <a:cubicBezTo>
                  <a:pt x="845689" y="12290"/>
                  <a:pt x="989581" y="92582"/>
                  <a:pt x="906117" y="338801"/>
                </a:cubicBezTo>
                <a:cubicBezTo>
                  <a:pt x="865554" y="457487"/>
                  <a:pt x="743696" y="600210"/>
                  <a:pt x="602642" y="765302"/>
                </a:cubicBezTo>
                <a:cubicBezTo>
                  <a:pt x="353419" y="1056925"/>
                  <a:pt x="43433" y="1419993"/>
                  <a:pt x="-803" y="1859515"/>
                </a:cubicBezTo>
                <a:close/>
              </a:path>
            </a:pathLst>
          </a:custGeom>
          <a:solidFill>
            <a:srgbClr val="FF7800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任意多边形: 形状 147"/>
          <p:cNvSpPr/>
          <p:nvPr>
            <p:custDataLst>
              <p:tags r:id="rId78"/>
            </p:custDataLst>
          </p:nvPr>
        </p:nvSpPr>
        <p:spPr>
          <a:xfrm>
            <a:off x="2017395" y="2969260"/>
            <a:ext cx="144145" cy="276225"/>
          </a:xfrm>
          <a:custGeom>
            <a:avLst/>
            <a:gdLst>
              <a:gd name="connsiteX0" fmla="*/ 207356 w 210663"/>
              <a:gd name="connsiteY0" fmla="*/ 403235 h 403464"/>
              <a:gd name="connsiteX1" fmla="*/ 209860 w 210663"/>
              <a:gd name="connsiteY1" fmla="*/ 393052 h 403464"/>
              <a:gd name="connsiteX2" fmla="*/ 10715 w 210663"/>
              <a:gd name="connsiteY2" fmla="*/ 11288 h 403464"/>
              <a:gd name="connsiteX3" fmla="*/ 9379 w 210663"/>
              <a:gd name="connsiteY3" fmla="*/ -230 h 403464"/>
              <a:gd name="connsiteX4" fmla="*/ -803 w 210663"/>
              <a:gd name="connsiteY4" fmla="*/ 2274 h 403464"/>
              <a:gd name="connsiteX5" fmla="*/ 4372 w 210663"/>
              <a:gd name="connsiteY5" fmla="*/ 938 h 403464"/>
              <a:gd name="connsiteX6" fmla="*/ -803 w 210663"/>
              <a:gd name="connsiteY6" fmla="*/ 2274 h 403464"/>
              <a:gd name="connsiteX7" fmla="*/ 198 w 210663"/>
              <a:gd name="connsiteY7" fmla="*/ 12290 h 403464"/>
              <a:gd name="connsiteX8" fmla="*/ 207356 w 210663"/>
              <a:gd name="connsiteY8" fmla="*/ 403235 h 40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663" h="403464">
                <a:moveTo>
                  <a:pt x="207356" y="403235"/>
                </a:moveTo>
                <a:lnTo>
                  <a:pt x="209860" y="393052"/>
                </a:lnTo>
                <a:cubicBezTo>
                  <a:pt x="100856" y="366677"/>
                  <a:pt x="30078" y="231132"/>
                  <a:pt x="10715" y="11288"/>
                </a:cubicBezTo>
                <a:cubicBezTo>
                  <a:pt x="10715" y="3776"/>
                  <a:pt x="9713" y="1105"/>
                  <a:pt x="9379" y="-230"/>
                </a:cubicBezTo>
                <a:lnTo>
                  <a:pt x="-803" y="2274"/>
                </a:lnTo>
                <a:lnTo>
                  <a:pt x="4372" y="938"/>
                </a:lnTo>
                <a:lnTo>
                  <a:pt x="-803" y="2274"/>
                </a:lnTo>
                <a:cubicBezTo>
                  <a:pt x="-803" y="3275"/>
                  <a:pt x="-803" y="6781"/>
                  <a:pt x="198" y="12290"/>
                </a:cubicBezTo>
                <a:cubicBezTo>
                  <a:pt x="20063" y="236808"/>
                  <a:pt x="93678" y="375692"/>
                  <a:pt x="207356" y="403235"/>
                </a:cubicBezTo>
                <a:close/>
              </a:path>
            </a:pathLst>
          </a:custGeom>
          <a:solidFill>
            <a:srgbClr val="FF7800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任意多边形: 形状 137"/>
          <p:cNvSpPr/>
          <p:nvPr>
            <p:custDataLst>
              <p:tags r:id="rId79"/>
            </p:custDataLst>
          </p:nvPr>
        </p:nvSpPr>
        <p:spPr>
          <a:xfrm>
            <a:off x="1252220" y="4168775"/>
            <a:ext cx="460375" cy="120650"/>
          </a:xfrm>
          <a:custGeom>
            <a:avLst/>
            <a:gdLst>
              <a:gd name="connsiteX0" fmla="*/ 671416 w 672219"/>
              <a:gd name="connsiteY0" fmla="*/ -230 h 175775"/>
              <a:gd name="connsiteX1" fmla="*/ 589288 w 672219"/>
              <a:gd name="connsiteY1" fmla="*/ 175545 h 175775"/>
              <a:gd name="connsiteX2" fmla="*/ -803 w 672219"/>
              <a:gd name="connsiteY2" fmla="*/ 175545 h 175775"/>
              <a:gd name="connsiteX3" fmla="*/ 28743 w 672219"/>
              <a:gd name="connsiteY3" fmla="*/ -230 h 17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219" h="175775">
                <a:moveTo>
                  <a:pt x="671416" y="-230"/>
                </a:moveTo>
                <a:lnTo>
                  <a:pt x="589288" y="175545"/>
                </a:lnTo>
                <a:lnTo>
                  <a:pt x="-803" y="175545"/>
                </a:lnTo>
                <a:cubicBezTo>
                  <a:pt x="-803" y="175545"/>
                  <a:pt x="10382" y="103933"/>
                  <a:pt x="28743" y="-230"/>
                </a:cubicBezTo>
                <a:close/>
              </a:path>
            </a:pathLst>
          </a:custGeom>
          <a:solidFill>
            <a:srgbClr val="F59801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任意多边形: 形状 138"/>
          <p:cNvSpPr/>
          <p:nvPr>
            <p:custDataLst>
              <p:tags r:id="rId80"/>
            </p:custDataLst>
          </p:nvPr>
        </p:nvSpPr>
        <p:spPr>
          <a:xfrm>
            <a:off x="1012825" y="2571115"/>
            <a:ext cx="624205" cy="734695"/>
          </a:xfrm>
          <a:custGeom>
            <a:avLst/>
            <a:gdLst>
              <a:gd name="connsiteX0" fmla="*/ 145115 w 911783"/>
              <a:gd name="connsiteY0" fmla="*/ 1069032 h 1073193"/>
              <a:gd name="connsiteX1" fmla="*/ 222737 w 911783"/>
              <a:gd name="connsiteY1" fmla="*/ 1012610 h 1073193"/>
              <a:gd name="connsiteX2" fmla="*/ 188649 w 911783"/>
              <a:gd name="connsiteY2" fmla="*/ 971579 h 1073193"/>
              <a:gd name="connsiteX3" fmla="*/ 172659 w 911783"/>
              <a:gd name="connsiteY3" fmla="*/ 973549 h 1073193"/>
              <a:gd name="connsiteX4" fmla="*/ 184510 w 911783"/>
              <a:gd name="connsiteY4" fmla="*/ 890085 h 1073193"/>
              <a:gd name="connsiteX5" fmla="*/ 256957 w 911783"/>
              <a:gd name="connsiteY5" fmla="*/ 869219 h 1073193"/>
              <a:gd name="connsiteX6" fmla="*/ 317552 w 911783"/>
              <a:gd name="connsiteY6" fmla="*/ 823815 h 1073193"/>
              <a:gd name="connsiteX7" fmla="*/ 636050 w 911783"/>
              <a:gd name="connsiteY7" fmla="*/ 571920 h 1073193"/>
              <a:gd name="connsiteX8" fmla="*/ 680954 w 911783"/>
              <a:gd name="connsiteY8" fmla="*/ 523678 h 1073193"/>
              <a:gd name="connsiteX9" fmla="*/ 833860 w 911783"/>
              <a:gd name="connsiteY9" fmla="*/ 307673 h 1073193"/>
              <a:gd name="connsiteX10" fmla="*/ 833860 w 911783"/>
              <a:gd name="connsiteY10" fmla="*/ 307673 h 1073193"/>
              <a:gd name="connsiteX11" fmla="*/ 910981 w 911783"/>
              <a:gd name="connsiteY11" fmla="*/ 113703 h 1073193"/>
              <a:gd name="connsiteX12" fmla="*/ 625700 w 911783"/>
              <a:gd name="connsiteY12" fmla="*/ 25 h 1073193"/>
              <a:gd name="connsiteX13" fmla="*/ 575622 w 911783"/>
              <a:gd name="connsiteY13" fmla="*/ 125889 h 1073193"/>
              <a:gd name="connsiteX14" fmla="*/ 427057 w 911783"/>
              <a:gd name="connsiteY14" fmla="*/ 397481 h 1073193"/>
              <a:gd name="connsiteX15" fmla="*/ 371636 w 911783"/>
              <a:gd name="connsiteY15" fmla="*/ 480945 h 1073193"/>
              <a:gd name="connsiteX16" fmla="*/ 148954 w 911783"/>
              <a:gd name="connsiteY16" fmla="*/ 758379 h 1073193"/>
              <a:gd name="connsiteX17" fmla="*/ 5564 w 911783"/>
              <a:gd name="connsiteY17" fmla="*/ 877399 h 1073193"/>
              <a:gd name="connsiteX18" fmla="*/ 145115 w 911783"/>
              <a:gd name="connsiteY18" fmla="*/ 1069032 h 107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1783" h="1073193">
                <a:moveTo>
                  <a:pt x="145115" y="1069032"/>
                </a:moveTo>
                <a:cubicBezTo>
                  <a:pt x="198532" y="1058015"/>
                  <a:pt x="220066" y="1033977"/>
                  <a:pt x="222737" y="1012610"/>
                </a:cubicBezTo>
                <a:cubicBezTo>
                  <a:pt x="224656" y="991861"/>
                  <a:pt x="209382" y="973499"/>
                  <a:pt x="188649" y="971579"/>
                </a:cubicBezTo>
                <a:cubicBezTo>
                  <a:pt x="183241" y="971079"/>
                  <a:pt x="177782" y="971747"/>
                  <a:pt x="172659" y="973549"/>
                </a:cubicBezTo>
                <a:cubicBezTo>
                  <a:pt x="110895" y="992245"/>
                  <a:pt x="66826" y="894259"/>
                  <a:pt x="184510" y="890085"/>
                </a:cubicBezTo>
                <a:cubicBezTo>
                  <a:pt x="209900" y="888566"/>
                  <a:pt x="234638" y="881438"/>
                  <a:pt x="256957" y="869219"/>
                </a:cubicBezTo>
                <a:cubicBezTo>
                  <a:pt x="279442" y="857418"/>
                  <a:pt x="299908" y="842094"/>
                  <a:pt x="317552" y="823815"/>
                </a:cubicBezTo>
                <a:cubicBezTo>
                  <a:pt x="433400" y="752871"/>
                  <a:pt x="540317" y="668305"/>
                  <a:pt x="636050" y="571920"/>
                </a:cubicBezTo>
                <a:cubicBezTo>
                  <a:pt x="651908" y="555227"/>
                  <a:pt x="666932" y="539537"/>
                  <a:pt x="680954" y="523678"/>
                </a:cubicBezTo>
                <a:cubicBezTo>
                  <a:pt x="739896" y="457658"/>
                  <a:pt x="791193" y="385211"/>
                  <a:pt x="833860" y="307673"/>
                </a:cubicBezTo>
                <a:lnTo>
                  <a:pt x="833860" y="307673"/>
                </a:lnTo>
                <a:cubicBezTo>
                  <a:pt x="897627" y="191825"/>
                  <a:pt x="910981" y="113703"/>
                  <a:pt x="910981" y="113703"/>
                </a:cubicBezTo>
                <a:cubicBezTo>
                  <a:pt x="910981" y="113703"/>
                  <a:pt x="627203" y="-6485"/>
                  <a:pt x="625700" y="25"/>
                </a:cubicBezTo>
                <a:cubicBezTo>
                  <a:pt x="610678" y="42759"/>
                  <a:pt x="593651" y="84825"/>
                  <a:pt x="575622" y="125889"/>
                </a:cubicBezTo>
                <a:cubicBezTo>
                  <a:pt x="532721" y="219886"/>
                  <a:pt x="483077" y="310661"/>
                  <a:pt x="427057" y="397481"/>
                </a:cubicBezTo>
                <a:cubicBezTo>
                  <a:pt x="408528" y="426526"/>
                  <a:pt x="389831" y="454069"/>
                  <a:pt x="371636" y="480945"/>
                </a:cubicBezTo>
                <a:cubicBezTo>
                  <a:pt x="304181" y="578664"/>
                  <a:pt x="229764" y="671376"/>
                  <a:pt x="148954" y="758379"/>
                </a:cubicBezTo>
                <a:cubicBezTo>
                  <a:pt x="148954" y="758379"/>
                  <a:pt x="19752" y="832161"/>
                  <a:pt x="5564" y="877399"/>
                </a:cubicBezTo>
                <a:cubicBezTo>
                  <a:pt x="-8626" y="922636"/>
                  <a:pt x="-12632" y="1101583"/>
                  <a:pt x="145115" y="1069032"/>
                </a:cubicBezTo>
                <a:close/>
              </a:path>
            </a:pathLst>
          </a:custGeom>
          <a:solidFill>
            <a:srgbClr val="F1CDC5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任意多边形: 形状 139"/>
          <p:cNvSpPr/>
          <p:nvPr>
            <p:custDataLst>
              <p:tags r:id="rId81"/>
            </p:custDataLst>
          </p:nvPr>
        </p:nvSpPr>
        <p:spPr>
          <a:xfrm>
            <a:off x="1305560" y="2657475"/>
            <a:ext cx="291465" cy="272415"/>
          </a:xfrm>
          <a:custGeom>
            <a:avLst/>
            <a:gdLst>
              <a:gd name="connsiteX0" fmla="*/ -803 w 425833"/>
              <a:gd name="connsiteY0" fmla="*/ 271529 h 397789"/>
              <a:gd name="connsiteX1" fmla="*/ 252093 w 425833"/>
              <a:gd name="connsiteY1" fmla="*/ 397560 h 397789"/>
              <a:gd name="connsiteX2" fmla="*/ 406334 w 425833"/>
              <a:gd name="connsiteY2" fmla="*/ 181555 h 397789"/>
              <a:gd name="connsiteX3" fmla="*/ 406334 w 425833"/>
              <a:gd name="connsiteY3" fmla="*/ 181555 h 397789"/>
              <a:gd name="connsiteX4" fmla="*/ 425030 w 425833"/>
              <a:gd name="connsiteY4" fmla="*/ 113949 h 397789"/>
              <a:gd name="connsiteX5" fmla="*/ 147596 w 425833"/>
              <a:gd name="connsiteY5" fmla="*/ -230 h 397789"/>
              <a:gd name="connsiteX6" fmla="*/ -803 w 425833"/>
              <a:gd name="connsiteY6" fmla="*/ 271529 h 39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33" h="397789">
                <a:moveTo>
                  <a:pt x="-803" y="271529"/>
                </a:moveTo>
                <a:cubicBezTo>
                  <a:pt x="79656" y="314429"/>
                  <a:pt x="182818" y="372854"/>
                  <a:pt x="252093" y="397560"/>
                </a:cubicBezTo>
                <a:cubicBezTo>
                  <a:pt x="311502" y="331623"/>
                  <a:pt x="363250" y="259159"/>
                  <a:pt x="406334" y="181555"/>
                </a:cubicBezTo>
                <a:lnTo>
                  <a:pt x="406334" y="181555"/>
                </a:lnTo>
                <a:cubicBezTo>
                  <a:pt x="414163" y="159487"/>
                  <a:pt x="420423" y="136902"/>
                  <a:pt x="425030" y="113949"/>
                </a:cubicBezTo>
                <a:cubicBezTo>
                  <a:pt x="425030" y="113949"/>
                  <a:pt x="242578" y="36494"/>
                  <a:pt x="147596" y="-230"/>
                </a:cubicBezTo>
                <a:cubicBezTo>
                  <a:pt x="104762" y="93817"/>
                  <a:pt x="55168" y="184643"/>
                  <a:pt x="-803" y="271529"/>
                </a:cubicBezTo>
                <a:close/>
              </a:path>
            </a:pathLst>
          </a:custGeom>
          <a:solidFill>
            <a:srgbClr val="EBB3A9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任意多边形: 形状 140"/>
          <p:cNvSpPr/>
          <p:nvPr>
            <p:custDataLst>
              <p:tags r:id="rId82"/>
            </p:custDataLst>
          </p:nvPr>
        </p:nvSpPr>
        <p:spPr>
          <a:xfrm>
            <a:off x="1073150" y="3156585"/>
            <a:ext cx="114935" cy="108585"/>
          </a:xfrm>
          <a:custGeom>
            <a:avLst/>
            <a:gdLst>
              <a:gd name="connsiteX0" fmla="*/ 13936 w 168145"/>
              <a:gd name="connsiteY0" fmla="*/ 128166 h 158864"/>
              <a:gd name="connsiteX1" fmla="*/ 10764 w 168145"/>
              <a:gd name="connsiteY1" fmla="*/ 49376 h 158864"/>
              <a:gd name="connsiteX2" fmla="*/ 167342 w 168145"/>
              <a:gd name="connsiteY2" fmla="*/ 14823 h 158864"/>
              <a:gd name="connsiteX3" fmla="*/ 94896 w 168145"/>
              <a:gd name="connsiteY3" fmla="*/ 35521 h 158864"/>
              <a:gd name="connsiteX4" fmla="*/ 83044 w 168145"/>
              <a:gd name="connsiteY4" fmla="*/ 118985 h 158864"/>
              <a:gd name="connsiteX5" fmla="*/ 131153 w 168145"/>
              <a:gd name="connsiteY5" fmla="*/ 142055 h 158864"/>
              <a:gd name="connsiteX6" fmla="*/ 133122 w 168145"/>
              <a:gd name="connsiteY6" fmla="*/ 158047 h 158864"/>
              <a:gd name="connsiteX7" fmla="*/ 99737 w 168145"/>
              <a:gd name="connsiteY7" fmla="*/ 158047 h 158864"/>
              <a:gd name="connsiteX8" fmla="*/ 13936 w 168145"/>
              <a:gd name="connsiteY8" fmla="*/ 128166 h 15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145" h="158864">
                <a:moveTo>
                  <a:pt x="13936" y="128166"/>
                </a:moveTo>
                <a:cubicBezTo>
                  <a:pt x="-7598" y="106800"/>
                  <a:pt x="-2757" y="73581"/>
                  <a:pt x="10764" y="49376"/>
                </a:cubicBezTo>
                <a:cubicBezTo>
                  <a:pt x="42814" y="-5209"/>
                  <a:pt x="114760" y="-11552"/>
                  <a:pt x="167342" y="14823"/>
                </a:cubicBezTo>
                <a:cubicBezTo>
                  <a:pt x="145074" y="27108"/>
                  <a:pt x="120302" y="34186"/>
                  <a:pt x="94896" y="35521"/>
                </a:cubicBezTo>
                <a:cubicBezTo>
                  <a:pt x="-21953" y="39862"/>
                  <a:pt x="21447" y="137848"/>
                  <a:pt x="83044" y="118985"/>
                </a:cubicBezTo>
                <a:cubicBezTo>
                  <a:pt x="102691" y="112075"/>
                  <a:pt x="124242" y="122407"/>
                  <a:pt x="131153" y="142055"/>
                </a:cubicBezTo>
                <a:cubicBezTo>
                  <a:pt x="132955" y="147180"/>
                  <a:pt x="133623" y="152638"/>
                  <a:pt x="133122" y="158047"/>
                </a:cubicBezTo>
                <a:cubicBezTo>
                  <a:pt x="122005" y="158831"/>
                  <a:pt x="110854" y="158831"/>
                  <a:pt x="99737" y="158047"/>
                </a:cubicBezTo>
                <a:cubicBezTo>
                  <a:pt x="71693" y="156711"/>
                  <a:pt x="35636" y="149867"/>
                  <a:pt x="13936" y="128166"/>
                </a:cubicBezTo>
                <a:close/>
              </a:path>
            </a:pathLst>
          </a:custGeom>
          <a:solidFill>
            <a:srgbClr val="EBB3A9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任意多边形: 形状 141"/>
          <p:cNvSpPr/>
          <p:nvPr>
            <p:custDataLst>
              <p:tags r:id="rId83"/>
            </p:custDataLst>
          </p:nvPr>
        </p:nvSpPr>
        <p:spPr>
          <a:xfrm>
            <a:off x="1304925" y="2284095"/>
            <a:ext cx="1126490" cy="742950"/>
          </a:xfrm>
          <a:custGeom>
            <a:avLst/>
            <a:gdLst>
              <a:gd name="connsiteX0" fmla="*/ 1644272 w 1645075"/>
              <a:gd name="connsiteY0" fmla="*/ 1084862 h 1085092"/>
              <a:gd name="connsiteX1" fmla="*/ 685438 w 1645075"/>
              <a:gd name="connsiteY1" fmla="*/ 39058 h 1085092"/>
              <a:gd name="connsiteX2" fmla="*/ 153605 w 1645075"/>
              <a:gd name="connsiteY2" fmla="*/ 299967 h 1085092"/>
              <a:gd name="connsiteX3" fmla="*/ -803 w 1645075"/>
              <a:gd name="connsiteY3" fmla="*/ 750672 h 1085092"/>
              <a:gd name="connsiteX4" fmla="*/ 408671 w 1645075"/>
              <a:gd name="connsiteY4" fmla="*/ 925112 h 1085092"/>
              <a:gd name="connsiteX5" fmla="*/ 524186 w 1645075"/>
              <a:gd name="connsiteY5" fmla="*/ 741491 h 1085092"/>
              <a:gd name="connsiteX6" fmla="*/ 643706 w 1645075"/>
              <a:gd name="connsiteY6" fmla="*/ 1083527 h 108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5075" h="1085092">
                <a:moveTo>
                  <a:pt x="1644272" y="1084862"/>
                </a:moveTo>
                <a:cubicBezTo>
                  <a:pt x="1644272" y="1084862"/>
                  <a:pt x="1487359" y="313321"/>
                  <a:pt x="685438" y="39058"/>
                </a:cubicBezTo>
                <a:cubicBezTo>
                  <a:pt x="259938" y="-106336"/>
                  <a:pt x="187325" y="190629"/>
                  <a:pt x="153605" y="299967"/>
                </a:cubicBezTo>
                <a:cubicBezTo>
                  <a:pt x="119885" y="409305"/>
                  <a:pt x="-803" y="750672"/>
                  <a:pt x="-803" y="750672"/>
                </a:cubicBezTo>
                <a:lnTo>
                  <a:pt x="408671" y="925112"/>
                </a:lnTo>
                <a:lnTo>
                  <a:pt x="524186" y="741491"/>
                </a:lnTo>
                <a:lnTo>
                  <a:pt x="643706" y="1083527"/>
                </a:lnTo>
                <a:close/>
              </a:path>
            </a:pathLst>
          </a:custGeom>
          <a:solidFill>
            <a:schemeClr val="accent5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任意多边形: 形状 142"/>
          <p:cNvSpPr/>
          <p:nvPr>
            <p:custDataLst>
              <p:tags r:id="rId84"/>
            </p:custDataLst>
          </p:nvPr>
        </p:nvSpPr>
        <p:spPr>
          <a:xfrm>
            <a:off x="1304925" y="2738755"/>
            <a:ext cx="310515" cy="179705"/>
          </a:xfrm>
          <a:custGeom>
            <a:avLst/>
            <a:gdLst>
              <a:gd name="connsiteX0" fmla="*/ 452573 w 453375"/>
              <a:gd name="connsiteY0" fmla="*/ 192071 h 262077"/>
              <a:gd name="connsiteX1" fmla="*/ 408671 w 453375"/>
              <a:gd name="connsiteY1" fmla="*/ 261847 h 262077"/>
              <a:gd name="connsiteX2" fmla="*/ -803 w 453375"/>
              <a:gd name="connsiteY2" fmla="*/ 87407 h 262077"/>
              <a:gd name="connsiteX3" fmla="*/ 29911 w 453375"/>
              <a:gd name="connsiteY3" fmla="*/ -230 h 262077"/>
              <a:gd name="connsiteX4" fmla="*/ 452573 w 453375"/>
              <a:gd name="connsiteY4" fmla="*/ 192071 h 26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375" h="262077">
                <a:moveTo>
                  <a:pt x="452573" y="192071"/>
                </a:moveTo>
                <a:lnTo>
                  <a:pt x="408671" y="261847"/>
                </a:lnTo>
                <a:lnTo>
                  <a:pt x="-803" y="87407"/>
                </a:lnTo>
                <a:cubicBezTo>
                  <a:pt x="-803" y="87407"/>
                  <a:pt x="11883" y="51684"/>
                  <a:pt x="29911" y="-230"/>
                </a:cubicBezTo>
                <a:cubicBezTo>
                  <a:pt x="171300" y="62869"/>
                  <a:pt x="305843" y="141659"/>
                  <a:pt x="452573" y="19207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任意多边形: 形状 143"/>
          <p:cNvSpPr/>
          <p:nvPr>
            <p:custDataLst>
              <p:tags r:id="rId85"/>
            </p:custDataLst>
          </p:nvPr>
        </p:nvSpPr>
        <p:spPr>
          <a:xfrm>
            <a:off x="1662430" y="2673350"/>
            <a:ext cx="73660" cy="231775"/>
          </a:xfrm>
          <a:custGeom>
            <a:avLst/>
            <a:gdLst>
              <a:gd name="connsiteX0" fmla="*/ 49441 w 107906"/>
              <a:gd name="connsiteY0" fmla="*/ -230 h 338362"/>
              <a:gd name="connsiteX1" fmla="*/ 62295 w 107906"/>
              <a:gd name="connsiteY1" fmla="*/ 330788 h 338362"/>
              <a:gd name="connsiteX2" fmla="*/ 59458 w 107906"/>
              <a:gd name="connsiteY2" fmla="*/ 338133 h 338362"/>
              <a:gd name="connsiteX3" fmla="*/ -803 w 107906"/>
              <a:gd name="connsiteY3" fmla="*/ 164361 h 338362"/>
              <a:gd name="connsiteX4" fmla="*/ 49441 w 107906"/>
              <a:gd name="connsiteY4" fmla="*/ -230 h 33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06" h="338362">
                <a:moveTo>
                  <a:pt x="49441" y="-230"/>
                </a:moveTo>
                <a:cubicBezTo>
                  <a:pt x="166291" y="170371"/>
                  <a:pt x="70809" y="307752"/>
                  <a:pt x="62295" y="330788"/>
                </a:cubicBezTo>
                <a:cubicBezTo>
                  <a:pt x="61294" y="333292"/>
                  <a:pt x="60292" y="335629"/>
                  <a:pt x="59458" y="338133"/>
                </a:cubicBezTo>
                <a:lnTo>
                  <a:pt x="-803" y="164361"/>
                </a:lnTo>
                <a:cubicBezTo>
                  <a:pt x="20113" y="110861"/>
                  <a:pt x="36905" y="55825"/>
                  <a:pt x="49441" y="-230"/>
                </a:cubicBezTo>
                <a:close/>
              </a:path>
            </a:pathLst>
          </a:custGeom>
          <a:solidFill>
            <a:srgbClr val="00334E">
              <a:alpha val="8000"/>
            </a:srgbClr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任意多边形: 形状 144"/>
          <p:cNvSpPr/>
          <p:nvPr>
            <p:custDataLst>
              <p:tags r:id="rId86"/>
            </p:custDataLst>
          </p:nvPr>
        </p:nvSpPr>
        <p:spPr>
          <a:xfrm>
            <a:off x="1624330" y="2622550"/>
            <a:ext cx="80010" cy="230505"/>
          </a:xfrm>
          <a:custGeom>
            <a:avLst/>
            <a:gdLst>
              <a:gd name="connsiteX0" fmla="*/ 4378 w 117201"/>
              <a:gd name="connsiteY0" fmla="*/ 335974 h 336204"/>
              <a:gd name="connsiteX1" fmla="*/ 8384 w 117201"/>
              <a:gd name="connsiteY1" fmla="*/ 333971 h 336204"/>
              <a:gd name="connsiteX2" fmla="*/ 116387 w 117201"/>
              <a:gd name="connsiteY2" fmla="*/ 5289 h 336204"/>
              <a:gd name="connsiteX3" fmla="*/ 111563 w 117201"/>
              <a:gd name="connsiteY3" fmla="*/ -219 h 336204"/>
              <a:gd name="connsiteX4" fmla="*/ 111545 w 117201"/>
              <a:gd name="connsiteY4" fmla="*/ -219 h 336204"/>
              <a:gd name="connsiteX5" fmla="*/ 106038 w 117201"/>
              <a:gd name="connsiteY5" fmla="*/ 4605 h 336204"/>
              <a:gd name="connsiteX6" fmla="*/ 106038 w 117201"/>
              <a:gd name="connsiteY6" fmla="*/ 4622 h 336204"/>
              <a:gd name="connsiteX7" fmla="*/ 372 w 117201"/>
              <a:gd name="connsiteY7" fmla="*/ 327294 h 336204"/>
              <a:gd name="connsiteX8" fmla="*/ 1206 w 117201"/>
              <a:gd name="connsiteY8" fmla="*/ 334806 h 336204"/>
              <a:gd name="connsiteX9" fmla="*/ 4378 w 117201"/>
              <a:gd name="connsiteY9" fmla="*/ 335974 h 33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201" h="336204">
                <a:moveTo>
                  <a:pt x="4378" y="335974"/>
                </a:moveTo>
                <a:cubicBezTo>
                  <a:pt x="5947" y="335974"/>
                  <a:pt x="7432" y="335240"/>
                  <a:pt x="8384" y="333971"/>
                </a:cubicBezTo>
                <a:cubicBezTo>
                  <a:pt x="103366" y="218624"/>
                  <a:pt x="116387" y="7293"/>
                  <a:pt x="116387" y="5289"/>
                </a:cubicBezTo>
                <a:cubicBezTo>
                  <a:pt x="116570" y="2435"/>
                  <a:pt x="114418" y="-36"/>
                  <a:pt x="111563" y="-219"/>
                </a:cubicBezTo>
                <a:cubicBezTo>
                  <a:pt x="111563" y="-219"/>
                  <a:pt x="111545" y="-219"/>
                  <a:pt x="111545" y="-219"/>
                </a:cubicBezTo>
                <a:cubicBezTo>
                  <a:pt x="108692" y="-402"/>
                  <a:pt x="106221" y="1751"/>
                  <a:pt x="106038" y="4605"/>
                </a:cubicBezTo>
                <a:cubicBezTo>
                  <a:pt x="106038" y="4605"/>
                  <a:pt x="106038" y="4622"/>
                  <a:pt x="106038" y="4622"/>
                </a:cubicBezTo>
                <a:cubicBezTo>
                  <a:pt x="106038" y="6792"/>
                  <a:pt x="93184" y="214617"/>
                  <a:pt x="372" y="327294"/>
                </a:cubicBezTo>
                <a:cubicBezTo>
                  <a:pt x="-1481" y="329597"/>
                  <a:pt x="-1097" y="332953"/>
                  <a:pt x="1206" y="334806"/>
                </a:cubicBezTo>
                <a:cubicBezTo>
                  <a:pt x="2108" y="335523"/>
                  <a:pt x="3227" y="335941"/>
                  <a:pt x="4378" y="335974"/>
                </a:cubicBezTo>
                <a:close/>
              </a:path>
            </a:pathLst>
          </a:custGeom>
          <a:solidFill>
            <a:srgbClr val="528C8C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任意多边形: 形状 145"/>
          <p:cNvSpPr/>
          <p:nvPr>
            <p:custDataLst>
              <p:tags r:id="rId87"/>
            </p:custDataLst>
          </p:nvPr>
        </p:nvSpPr>
        <p:spPr>
          <a:xfrm>
            <a:off x="1079500" y="3160395"/>
            <a:ext cx="105410" cy="105410"/>
          </a:xfrm>
          <a:custGeom>
            <a:avLst/>
            <a:gdLst>
              <a:gd name="connsiteX0" fmla="*/ -803 w 153907"/>
              <a:gd name="connsiteY0" fmla="*/ 76557 h 153907"/>
              <a:gd name="connsiteX1" fmla="*/ 75983 w 153907"/>
              <a:gd name="connsiteY1" fmla="*/ 153678 h 153907"/>
              <a:gd name="connsiteX2" fmla="*/ 153104 w 153907"/>
              <a:gd name="connsiteY2" fmla="*/ 76891 h 153907"/>
              <a:gd name="connsiteX3" fmla="*/ 76318 w 153907"/>
              <a:gd name="connsiteY3" fmla="*/ -230 h 153907"/>
              <a:gd name="connsiteX4" fmla="*/ 76151 w 153907"/>
              <a:gd name="connsiteY4" fmla="*/ -230 h 153907"/>
              <a:gd name="connsiteX5" fmla="*/ -803 w 153907"/>
              <a:gd name="connsiteY5" fmla="*/ 76390 h 153907"/>
              <a:gd name="connsiteX6" fmla="*/ -803 w 153907"/>
              <a:gd name="connsiteY6" fmla="*/ 76557 h 15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907" h="153907">
                <a:moveTo>
                  <a:pt x="-803" y="76557"/>
                </a:moveTo>
                <a:cubicBezTo>
                  <a:pt x="-887" y="119057"/>
                  <a:pt x="33483" y="153578"/>
                  <a:pt x="75983" y="153678"/>
                </a:cubicBezTo>
                <a:cubicBezTo>
                  <a:pt x="118484" y="153778"/>
                  <a:pt x="153004" y="119391"/>
                  <a:pt x="153104" y="76891"/>
                </a:cubicBezTo>
                <a:cubicBezTo>
                  <a:pt x="153188" y="34391"/>
                  <a:pt x="118817" y="-129"/>
                  <a:pt x="76318" y="-230"/>
                </a:cubicBezTo>
                <a:cubicBezTo>
                  <a:pt x="76267" y="-230"/>
                  <a:pt x="76200" y="-230"/>
                  <a:pt x="76151" y="-230"/>
                </a:cubicBezTo>
                <a:cubicBezTo>
                  <a:pt x="33734" y="-313"/>
                  <a:pt x="-703" y="33991"/>
                  <a:pt x="-803" y="76390"/>
                </a:cubicBezTo>
                <a:cubicBezTo>
                  <a:pt x="-803" y="76441"/>
                  <a:pt x="-803" y="76507"/>
                  <a:pt x="-803" y="76557"/>
                </a:cubicBezTo>
                <a:close/>
              </a:path>
            </a:pathLst>
          </a:custGeom>
          <a:solidFill>
            <a:srgbClr val="FF7700"/>
          </a:solidFill>
          <a:ln w="166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88"/>
            </p:custDataLst>
          </p:nvPr>
        </p:nvSpPr>
        <p:spPr>
          <a:xfrm>
            <a:off x="495300" y="96440"/>
            <a:ext cx="8143875" cy="675084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响应启动</a:t>
            </a:r>
            <a:endParaRPr lang="zh-CN" altLang="en-US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89"/>
    </p:custData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13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等腰三角形 13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" name="直接连接符 5"/>
          <p:cNvCxnSpPr/>
          <p:nvPr>
            <p:custDataLst>
              <p:tags r:id="rId4"/>
            </p:custDataLst>
          </p:nvPr>
        </p:nvCxnSpPr>
        <p:spPr>
          <a:xfrm flipV="1">
            <a:off x="1231265" y="2303780"/>
            <a:ext cx="7292340" cy="12700"/>
          </a:xfrm>
          <a:prstGeom prst="line">
            <a:avLst/>
          </a:prstGeom>
          <a:ln w="3175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78815" y="1003935"/>
            <a:ext cx="7563485" cy="658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t" anchorCtr="0">
            <a:normAutofit/>
          </a:bodyPr>
          <a:lstStyle/>
          <a:p>
            <a:pPr algn="ctr">
              <a:buSzPct val="25000"/>
            </a:pPr>
            <a:r>
              <a:rPr lang="zh-CN" altLang="en-US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全面应对与安全保障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任意多边形: 形状 31"/>
          <p:cNvSpPr/>
          <p:nvPr>
            <p:custDataLst>
              <p:tags r:id="rId6"/>
            </p:custDataLst>
          </p:nvPr>
        </p:nvSpPr>
        <p:spPr>
          <a:xfrm>
            <a:off x="540385" y="1978660"/>
            <a:ext cx="732790" cy="658495"/>
          </a:xfrm>
          <a:custGeom>
            <a:avLst/>
            <a:gdLst>
              <a:gd name="connsiteX0" fmla="*/ 1904926 w 3844197"/>
              <a:gd name="connsiteY0" fmla="*/ 0 h 3506914"/>
              <a:gd name="connsiteX1" fmla="*/ 2704251 w 3844197"/>
              <a:gd name="connsiteY1" fmla="*/ 651469 h 3506914"/>
              <a:gd name="connsiteX2" fmla="*/ 2708467 w 3844197"/>
              <a:gd name="connsiteY2" fmla="*/ 693290 h 3506914"/>
              <a:gd name="connsiteX3" fmla="*/ 2710711 w 3844197"/>
              <a:gd name="connsiteY3" fmla="*/ 692073 h 3506914"/>
              <a:gd name="connsiteX4" fmla="*/ 3028296 w 3844197"/>
              <a:gd name="connsiteY4" fmla="*/ 627955 h 3506914"/>
              <a:gd name="connsiteX5" fmla="*/ 3844197 w 3844197"/>
              <a:gd name="connsiteY5" fmla="*/ 1443856 h 3506914"/>
              <a:gd name="connsiteX6" fmla="*/ 3270920 w 3844197"/>
              <a:gd name="connsiteY6" fmla="*/ 2223076 h 3506914"/>
              <a:gd name="connsiteX7" fmla="*/ 3266940 w 3844197"/>
              <a:gd name="connsiteY7" fmla="*/ 2224100 h 3506914"/>
              <a:gd name="connsiteX8" fmla="*/ 3275797 w 3844197"/>
              <a:gd name="connsiteY8" fmla="*/ 2234835 h 3506914"/>
              <a:gd name="connsiteX9" fmla="*/ 3415140 w 3844197"/>
              <a:gd name="connsiteY9" fmla="*/ 2691013 h 3506914"/>
              <a:gd name="connsiteX10" fmla="*/ 2599239 w 3844197"/>
              <a:gd name="connsiteY10" fmla="*/ 3506914 h 3506914"/>
              <a:gd name="connsiteX11" fmla="*/ 1922681 w 3844197"/>
              <a:gd name="connsiteY11" fmla="*/ 3147191 h 3506914"/>
              <a:gd name="connsiteX12" fmla="*/ 1921882 w 3844197"/>
              <a:gd name="connsiteY12" fmla="*/ 3145720 h 3506914"/>
              <a:gd name="connsiteX13" fmla="*/ 1921084 w 3844197"/>
              <a:gd name="connsiteY13" fmla="*/ 3147191 h 3506914"/>
              <a:gd name="connsiteX14" fmla="*/ 1244526 w 3844197"/>
              <a:gd name="connsiteY14" fmla="*/ 3506914 h 3506914"/>
              <a:gd name="connsiteX15" fmla="*/ 428625 w 3844197"/>
              <a:gd name="connsiteY15" fmla="*/ 2691013 h 3506914"/>
              <a:gd name="connsiteX16" fmla="*/ 567968 w 3844197"/>
              <a:gd name="connsiteY16" fmla="*/ 2234835 h 3506914"/>
              <a:gd name="connsiteX17" fmla="*/ 576901 w 3844197"/>
              <a:gd name="connsiteY17" fmla="*/ 2224008 h 3506914"/>
              <a:gd name="connsiteX18" fmla="*/ 573277 w 3844197"/>
              <a:gd name="connsiteY18" fmla="*/ 2223076 h 3506914"/>
              <a:gd name="connsiteX19" fmla="*/ 0 w 3844197"/>
              <a:gd name="connsiteY19" fmla="*/ 1443856 h 3506914"/>
              <a:gd name="connsiteX20" fmla="*/ 815901 w 3844197"/>
              <a:gd name="connsiteY20" fmla="*/ 627955 h 3506914"/>
              <a:gd name="connsiteX21" fmla="*/ 1058525 w 3844197"/>
              <a:gd name="connsiteY21" fmla="*/ 664636 h 3506914"/>
              <a:gd name="connsiteX22" fmla="*/ 1102646 w 3844197"/>
              <a:gd name="connsiteY22" fmla="*/ 680785 h 3506914"/>
              <a:gd name="connsiteX23" fmla="*/ 1105601 w 3844197"/>
              <a:gd name="connsiteY23" fmla="*/ 651469 h 3506914"/>
              <a:gd name="connsiteX24" fmla="*/ 1904926 w 3844197"/>
              <a:gd name="connsiteY24" fmla="*/ 0 h 350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44197" h="3506914">
                <a:moveTo>
                  <a:pt x="1904926" y="0"/>
                </a:moveTo>
                <a:cubicBezTo>
                  <a:pt x="2299210" y="0"/>
                  <a:pt x="2628171" y="279676"/>
                  <a:pt x="2704251" y="651469"/>
                </a:cubicBezTo>
                <a:lnTo>
                  <a:pt x="2708467" y="693290"/>
                </a:lnTo>
                <a:lnTo>
                  <a:pt x="2710711" y="692073"/>
                </a:lnTo>
                <a:cubicBezTo>
                  <a:pt x="2808324" y="650786"/>
                  <a:pt x="2915644" y="627955"/>
                  <a:pt x="3028296" y="627955"/>
                </a:cubicBezTo>
                <a:cubicBezTo>
                  <a:pt x="3478906" y="627955"/>
                  <a:pt x="3844197" y="993246"/>
                  <a:pt x="3844197" y="1443856"/>
                </a:cubicBezTo>
                <a:cubicBezTo>
                  <a:pt x="3844197" y="1809977"/>
                  <a:pt x="3603048" y="2119774"/>
                  <a:pt x="3270920" y="2223076"/>
                </a:cubicBezTo>
                <a:lnTo>
                  <a:pt x="3266940" y="2224100"/>
                </a:lnTo>
                <a:lnTo>
                  <a:pt x="3275797" y="2234835"/>
                </a:lnTo>
                <a:cubicBezTo>
                  <a:pt x="3363771" y="2365054"/>
                  <a:pt x="3415140" y="2522034"/>
                  <a:pt x="3415140" y="2691013"/>
                </a:cubicBezTo>
                <a:cubicBezTo>
                  <a:pt x="3415140" y="3141623"/>
                  <a:pt x="3049849" y="3506914"/>
                  <a:pt x="2599239" y="3506914"/>
                </a:cubicBezTo>
                <a:cubicBezTo>
                  <a:pt x="2317608" y="3506914"/>
                  <a:pt x="2069304" y="3364222"/>
                  <a:pt x="1922681" y="3147191"/>
                </a:cubicBezTo>
                <a:lnTo>
                  <a:pt x="1921882" y="3145720"/>
                </a:lnTo>
                <a:lnTo>
                  <a:pt x="1921084" y="3147191"/>
                </a:lnTo>
                <a:cubicBezTo>
                  <a:pt x="1774461" y="3364222"/>
                  <a:pt x="1526157" y="3506914"/>
                  <a:pt x="1244526" y="3506914"/>
                </a:cubicBezTo>
                <a:cubicBezTo>
                  <a:pt x="793916" y="3506914"/>
                  <a:pt x="428625" y="3141623"/>
                  <a:pt x="428625" y="2691013"/>
                </a:cubicBezTo>
                <a:cubicBezTo>
                  <a:pt x="428625" y="2522034"/>
                  <a:pt x="479994" y="2365054"/>
                  <a:pt x="567968" y="2234835"/>
                </a:cubicBezTo>
                <a:lnTo>
                  <a:pt x="576901" y="2224008"/>
                </a:lnTo>
                <a:lnTo>
                  <a:pt x="573277" y="2223076"/>
                </a:lnTo>
                <a:cubicBezTo>
                  <a:pt x="241149" y="2119774"/>
                  <a:pt x="0" y="1809977"/>
                  <a:pt x="0" y="1443856"/>
                </a:cubicBezTo>
                <a:cubicBezTo>
                  <a:pt x="0" y="993246"/>
                  <a:pt x="365291" y="627955"/>
                  <a:pt x="815901" y="627955"/>
                </a:cubicBezTo>
                <a:cubicBezTo>
                  <a:pt x="900390" y="627955"/>
                  <a:pt x="981880" y="640797"/>
                  <a:pt x="1058525" y="664636"/>
                </a:cubicBezTo>
                <a:lnTo>
                  <a:pt x="1102646" y="680785"/>
                </a:lnTo>
                <a:lnTo>
                  <a:pt x="1105601" y="651469"/>
                </a:lnTo>
                <a:cubicBezTo>
                  <a:pt x="1181681" y="279676"/>
                  <a:pt x="1510642" y="0"/>
                  <a:pt x="19049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任意多边形: 形状 36"/>
          <p:cNvSpPr/>
          <p:nvPr>
            <p:custDataLst>
              <p:tags r:id="rId7"/>
            </p:custDataLst>
          </p:nvPr>
        </p:nvSpPr>
        <p:spPr>
          <a:xfrm>
            <a:off x="2587625" y="1978660"/>
            <a:ext cx="732790" cy="658495"/>
          </a:xfrm>
          <a:custGeom>
            <a:avLst/>
            <a:gdLst>
              <a:gd name="connsiteX0" fmla="*/ 1904926 w 3844197"/>
              <a:gd name="connsiteY0" fmla="*/ 0 h 3506914"/>
              <a:gd name="connsiteX1" fmla="*/ 2704251 w 3844197"/>
              <a:gd name="connsiteY1" fmla="*/ 651469 h 3506914"/>
              <a:gd name="connsiteX2" fmla="*/ 2708467 w 3844197"/>
              <a:gd name="connsiteY2" fmla="*/ 693290 h 3506914"/>
              <a:gd name="connsiteX3" fmla="*/ 2710711 w 3844197"/>
              <a:gd name="connsiteY3" fmla="*/ 692073 h 3506914"/>
              <a:gd name="connsiteX4" fmla="*/ 3028296 w 3844197"/>
              <a:gd name="connsiteY4" fmla="*/ 627955 h 3506914"/>
              <a:gd name="connsiteX5" fmla="*/ 3844197 w 3844197"/>
              <a:gd name="connsiteY5" fmla="*/ 1443856 h 3506914"/>
              <a:gd name="connsiteX6" fmla="*/ 3270920 w 3844197"/>
              <a:gd name="connsiteY6" fmla="*/ 2223076 h 3506914"/>
              <a:gd name="connsiteX7" fmla="*/ 3266940 w 3844197"/>
              <a:gd name="connsiteY7" fmla="*/ 2224100 h 3506914"/>
              <a:gd name="connsiteX8" fmla="*/ 3275797 w 3844197"/>
              <a:gd name="connsiteY8" fmla="*/ 2234835 h 3506914"/>
              <a:gd name="connsiteX9" fmla="*/ 3415140 w 3844197"/>
              <a:gd name="connsiteY9" fmla="*/ 2691013 h 3506914"/>
              <a:gd name="connsiteX10" fmla="*/ 2599239 w 3844197"/>
              <a:gd name="connsiteY10" fmla="*/ 3506914 h 3506914"/>
              <a:gd name="connsiteX11" fmla="*/ 1922681 w 3844197"/>
              <a:gd name="connsiteY11" fmla="*/ 3147191 h 3506914"/>
              <a:gd name="connsiteX12" fmla="*/ 1921882 w 3844197"/>
              <a:gd name="connsiteY12" fmla="*/ 3145720 h 3506914"/>
              <a:gd name="connsiteX13" fmla="*/ 1921084 w 3844197"/>
              <a:gd name="connsiteY13" fmla="*/ 3147191 h 3506914"/>
              <a:gd name="connsiteX14" fmla="*/ 1244526 w 3844197"/>
              <a:gd name="connsiteY14" fmla="*/ 3506914 h 3506914"/>
              <a:gd name="connsiteX15" fmla="*/ 428625 w 3844197"/>
              <a:gd name="connsiteY15" fmla="*/ 2691013 h 3506914"/>
              <a:gd name="connsiteX16" fmla="*/ 567968 w 3844197"/>
              <a:gd name="connsiteY16" fmla="*/ 2234835 h 3506914"/>
              <a:gd name="connsiteX17" fmla="*/ 576901 w 3844197"/>
              <a:gd name="connsiteY17" fmla="*/ 2224008 h 3506914"/>
              <a:gd name="connsiteX18" fmla="*/ 573277 w 3844197"/>
              <a:gd name="connsiteY18" fmla="*/ 2223076 h 3506914"/>
              <a:gd name="connsiteX19" fmla="*/ 0 w 3844197"/>
              <a:gd name="connsiteY19" fmla="*/ 1443856 h 3506914"/>
              <a:gd name="connsiteX20" fmla="*/ 815901 w 3844197"/>
              <a:gd name="connsiteY20" fmla="*/ 627955 h 3506914"/>
              <a:gd name="connsiteX21" fmla="*/ 1058525 w 3844197"/>
              <a:gd name="connsiteY21" fmla="*/ 664636 h 3506914"/>
              <a:gd name="connsiteX22" fmla="*/ 1102646 w 3844197"/>
              <a:gd name="connsiteY22" fmla="*/ 680785 h 3506914"/>
              <a:gd name="connsiteX23" fmla="*/ 1105601 w 3844197"/>
              <a:gd name="connsiteY23" fmla="*/ 651469 h 3506914"/>
              <a:gd name="connsiteX24" fmla="*/ 1904926 w 3844197"/>
              <a:gd name="connsiteY24" fmla="*/ 0 h 350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44197" h="3506914">
                <a:moveTo>
                  <a:pt x="1904926" y="0"/>
                </a:moveTo>
                <a:cubicBezTo>
                  <a:pt x="2299210" y="0"/>
                  <a:pt x="2628171" y="279676"/>
                  <a:pt x="2704251" y="651469"/>
                </a:cubicBezTo>
                <a:lnTo>
                  <a:pt x="2708467" y="693290"/>
                </a:lnTo>
                <a:lnTo>
                  <a:pt x="2710711" y="692073"/>
                </a:lnTo>
                <a:cubicBezTo>
                  <a:pt x="2808324" y="650786"/>
                  <a:pt x="2915644" y="627955"/>
                  <a:pt x="3028296" y="627955"/>
                </a:cubicBezTo>
                <a:cubicBezTo>
                  <a:pt x="3478906" y="627955"/>
                  <a:pt x="3844197" y="993246"/>
                  <a:pt x="3844197" y="1443856"/>
                </a:cubicBezTo>
                <a:cubicBezTo>
                  <a:pt x="3844197" y="1809977"/>
                  <a:pt x="3603048" y="2119774"/>
                  <a:pt x="3270920" y="2223076"/>
                </a:cubicBezTo>
                <a:lnTo>
                  <a:pt x="3266940" y="2224100"/>
                </a:lnTo>
                <a:lnTo>
                  <a:pt x="3275797" y="2234835"/>
                </a:lnTo>
                <a:cubicBezTo>
                  <a:pt x="3363771" y="2365054"/>
                  <a:pt x="3415140" y="2522034"/>
                  <a:pt x="3415140" y="2691013"/>
                </a:cubicBezTo>
                <a:cubicBezTo>
                  <a:pt x="3415140" y="3141623"/>
                  <a:pt x="3049849" y="3506914"/>
                  <a:pt x="2599239" y="3506914"/>
                </a:cubicBezTo>
                <a:cubicBezTo>
                  <a:pt x="2317608" y="3506914"/>
                  <a:pt x="2069304" y="3364222"/>
                  <a:pt x="1922681" y="3147191"/>
                </a:cubicBezTo>
                <a:lnTo>
                  <a:pt x="1921882" y="3145720"/>
                </a:lnTo>
                <a:lnTo>
                  <a:pt x="1921084" y="3147191"/>
                </a:lnTo>
                <a:cubicBezTo>
                  <a:pt x="1774461" y="3364222"/>
                  <a:pt x="1526157" y="3506914"/>
                  <a:pt x="1244526" y="3506914"/>
                </a:cubicBezTo>
                <a:cubicBezTo>
                  <a:pt x="793916" y="3506914"/>
                  <a:pt x="428625" y="3141623"/>
                  <a:pt x="428625" y="2691013"/>
                </a:cubicBezTo>
                <a:cubicBezTo>
                  <a:pt x="428625" y="2522034"/>
                  <a:pt x="479994" y="2365054"/>
                  <a:pt x="567968" y="2234835"/>
                </a:cubicBezTo>
                <a:lnTo>
                  <a:pt x="576901" y="2224008"/>
                </a:lnTo>
                <a:lnTo>
                  <a:pt x="573277" y="2223076"/>
                </a:lnTo>
                <a:cubicBezTo>
                  <a:pt x="241149" y="2119774"/>
                  <a:pt x="0" y="1809977"/>
                  <a:pt x="0" y="1443856"/>
                </a:cubicBezTo>
                <a:cubicBezTo>
                  <a:pt x="0" y="993246"/>
                  <a:pt x="365291" y="627955"/>
                  <a:pt x="815901" y="627955"/>
                </a:cubicBezTo>
                <a:cubicBezTo>
                  <a:pt x="900390" y="627955"/>
                  <a:pt x="981880" y="640797"/>
                  <a:pt x="1058525" y="664636"/>
                </a:cubicBezTo>
                <a:lnTo>
                  <a:pt x="1102646" y="680785"/>
                </a:lnTo>
                <a:lnTo>
                  <a:pt x="1105601" y="651469"/>
                </a:lnTo>
                <a:cubicBezTo>
                  <a:pt x="1181681" y="279676"/>
                  <a:pt x="1510642" y="0"/>
                  <a:pt x="19049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任意多边形: 形状 37"/>
          <p:cNvSpPr/>
          <p:nvPr>
            <p:custDataLst>
              <p:tags r:id="rId8"/>
            </p:custDataLst>
          </p:nvPr>
        </p:nvSpPr>
        <p:spPr>
          <a:xfrm>
            <a:off x="4634230" y="1978660"/>
            <a:ext cx="732790" cy="658495"/>
          </a:xfrm>
          <a:custGeom>
            <a:avLst/>
            <a:gdLst>
              <a:gd name="connsiteX0" fmla="*/ 1904926 w 3844197"/>
              <a:gd name="connsiteY0" fmla="*/ 0 h 3506914"/>
              <a:gd name="connsiteX1" fmla="*/ 2704251 w 3844197"/>
              <a:gd name="connsiteY1" fmla="*/ 651469 h 3506914"/>
              <a:gd name="connsiteX2" fmla="*/ 2708467 w 3844197"/>
              <a:gd name="connsiteY2" fmla="*/ 693290 h 3506914"/>
              <a:gd name="connsiteX3" fmla="*/ 2710711 w 3844197"/>
              <a:gd name="connsiteY3" fmla="*/ 692073 h 3506914"/>
              <a:gd name="connsiteX4" fmla="*/ 3028296 w 3844197"/>
              <a:gd name="connsiteY4" fmla="*/ 627955 h 3506914"/>
              <a:gd name="connsiteX5" fmla="*/ 3844197 w 3844197"/>
              <a:gd name="connsiteY5" fmla="*/ 1443856 h 3506914"/>
              <a:gd name="connsiteX6" fmla="*/ 3270920 w 3844197"/>
              <a:gd name="connsiteY6" fmla="*/ 2223076 h 3506914"/>
              <a:gd name="connsiteX7" fmla="*/ 3266940 w 3844197"/>
              <a:gd name="connsiteY7" fmla="*/ 2224100 h 3506914"/>
              <a:gd name="connsiteX8" fmla="*/ 3275797 w 3844197"/>
              <a:gd name="connsiteY8" fmla="*/ 2234835 h 3506914"/>
              <a:gd name="connsiteX9" fmla="*/ 3415140 w 3844197"/>
              <a:gd name="connsiteY9" fmla="*/ 2691013 h 3506914"/>
              <a:gd name="connsiteX10" fmla="*/ 2599239 w 3844197"/>
              <a:gd name="connsiteY10" fmla="*/ 3506914 h 3506914"/>
              <a:gd name="connsiteX11" fmla="*/ 1922681 w 3844197"/>
              <a:gd name="connsiteY11" fmla="*/ 3147191 h 3506914"/>
              <a:gd name="connsiteX12" fmla="*/ 1921882 w 3844197"/>
              <a:gd name="connsiteY12" fmla="*/ 3145720 h 3506914"/>
              <a:gd name="connsiteX13" fmla="*/ 1921084 w 3844197"/>
              <a:gd name="connsiteY13" fmla="*/ 3147191 h 3506914"/>
              <a:gd name="connsiteX14" fmla="*/ 1244526 w 3844197"/>
              <a:gd name="connsiteY14" fmla="*/ 3506914 h 3506914"/>
              <a:gd name="connsiteX15" fmla="*/ 428625 w 3844197"/>
              <a:gd name="connsiteY15" fmla="*/ 2691013 h 3506914"/>
              <a:gd name="connsiteX16" fmla="*/ 567968 w 3844197"/>
              <a:gd name="connsiteY16" fmla="*/ 2234835 h 3506914"/>
              <a:gd name="connsiteX17" fmla="*/ 576901 w 3844197"/>
              <a:gd name="connsiteY17" fmla="*/ 2224008 h 3506914"/>
              <a:gd name="connsiteX18" fmla="*/ 573277 w 3844197"/>
              <a:gd name="connsiteY18" fmla="*/ 2223076 h 3506914"/>
              <a:gd name="connsiteX19" fmla="*/ 0 w 3844197"/>
              <a:gd name="connsiteY19" fmla="*/ 1443856 h 3506914"/>
              <a:gd name="connsiteX20" fmla="*/ 815901 w 3844197"/>
              <a:gd name="connsiteY20" fmla="*/ 627955 h 3506914"/>
              <a:gd name="connsiteX21" fmla="*/ 1058525 w 3844197"/>
              <a:gd name="connsiteY21" fmla="*/ 664636 h 3506914"/>
              <a:gd name="connsiteX22" fmla="*/ 1102646 w 3844197"/>
              <a:gd name="connsiteY22" fmla="*/ 680785 h 3506914"/>
              <a:gd name="connsiteX23" fmla="*/ 1105601 w 3844197"/>
              <a:gd name="connsiteY23" fmla="*/ 651469 h 3506914"/>
              <a:gd name="connsiteX24" fmla="*/ 1904926 w 3844197"/>
              <a:gd name="connsiteY24" fmla="*/ 0 h 350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44197" h="3506914">
                <a:moveTo>
                  <a:pt x="1904926" y="0"/>
                </a:moveTo>
                <a:cubicBezTo>
                  <a:pt x="2299210" y="0"/>
                  <a:pt x="2628171" y="279676"/>
                  <a:pt x="2704251" y="651469"/>
                </a:cubicBezTo>
                <a:lnTo>
                  <a:pt x="2708467" y="693290"/>
                </a:lnTo>
                <a:lnTo>
                  <a:pt x="2710711" y="692073"/>
                </a:lnTo>
                <a:cubicBezTo>
                  <a:pt x="2808324" y="650786"/>
                  <a:pt x="2915644" y="627955"/>
                  <a:pt x="3028296" y="627955"/>
                </a:cubicBezTo>
                <a:cubicBezTo>
                  <a:pt x="3478906" y="627955"/>
                  <a:pt x="3844197" y="993246"/>
                  <a:pt x="3844197" y="1443856"/>
                </a:cubicBezTo>
                <a:cubicBezTo>
                  <a:pt x="3844197" y="1809977"/>
                  <a:pt x="3603048" y="2119774"/>
                  <a:pt x="3270920" y="2223076"/>
                </a:cubicBezTo>
                <a:lnTo>
                  <a:pt x="3266940" y="2224100"/>
                </a:lnTo>
                <a:lnTo>
                  <a:pt x="3275797" y="2234835"/>
                </a:lnTo>
                <a:cubicBezTo>
                  <a:pt x="3363771" y="2365054"/>
                  <a:pt x="3415140" y="2522034"/>
                  <a:pt x="3415140" y="2691013"/>
                </a:cubicBezTo>
                <a:cubicBezTo>
                  <a:pt x="3415140" y="3141623"/>
                  <a:pt x="3049849" y="3506914"/>
                  <a:pt x="2599239" y="3506914"/>
                </a:cubicBezTo>
                <a:cubicBezTo>
                  <a:pt x="2317608" y="3506914"/>
                  <a:pt x="2069304" y="3364222"/>
                  <a:pt x="1922681" y="3147191"/>
                </a:cubicBezTo>
                <a:lnTo>
                  <a:pt x="1921882" y="3145720"/>
                </a:lnTo>
                <a:lnTo>
                  <a:pt x="1921084" y="3147191"/>
                </a:lnTo>
                <a:cubicBezTo>
                  <a:pt x="1774461" y="3364222"/>
                  <a:pt x="1526157" y="3506914"/>
                  <a:pt x="1244526" y="3506914"/>
                </a:cubicBezTo>
                <a:cubicBezTo>
                  <a:pt x="793916" y="3506914"/>
                  <a:pt x="428625" y="3141623"/>
                  <a:pt x="428625" y="2691013"/>
                </a:cubicBezTo>
                <a:cubicBezTo>
                  <a:pt x="428625" y="2522034"/>
                  <a:pt x="479994" y="2365054"/>
                  <a:pt x="567968" y="2234835"/>
                </a:cubicBezTo>
                <a:lnTo>
                  <a:pt x="576901" y="2224008"/>
                </a:lnTo>
                <a:lnTo>
                  <a:pt x="573277" y="2223076"/>
                </a:lnTo>
                <a:cubicBezTo>
                  <a:pt x="241149" y="2119774"/>
                  <a:pt x="0" y="1809977"/>
                  <a:pt x="0" y="1443856"/>
                </a:cubicBezTo>
                <a:cubicBezTo>
                  <a:pt x="0" y="993246"/>
                  <a:pt x="365291" y="627955"/>
                  <a:pt x="815901" y="627955"/>
                </a:cubicBezTo>
                <a:cubicBezTo>
                  <a:pt x="900390" y="627955"/>
                  <a:pt x="981880" y="640797"/>
                  <a:pt x="1058525" y="664636"/>
                </a:cubicBezTo>
                <a:lnTo>
                  <a:pt x="1102646" y="680785"/>
                </a:lnTo>
                <a:lnTo>
                  <a:pt x="1105601" y="651469"/>
                </a:lnTo>
                <a:cubicBezTo>
                  <a:pt x="1181681" y="279676"/>
                  <a:pt x="1510642" y="0"/>
                  <a:pt x="1904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任意多边形: 形状 38"/>
          <p:cNvSpPr/>
          <p:nvPr>
            <p:custDataLst>
              <p:tags r:id="rId9"/>
            </p:custDataLst>
          </p:nvPr>
        </p:nvSpPr>
        <p:spPr>
          <a:xfrm>
            <a:off x="6681470" y="1978660"/>
            <a:ext cx="732790" cy="658495"/>
          </a:xfrm>
          <a:custGeom>
            <a:avLst/>
            <a:gdLst>
              <a:gd name="connsiteX0" fmla="*/ 1904926 w 3844197"/>
              <a:gd name="connsiteY0" fmla="*/ 0 h 3506914"/>
              <a:gd name="connsiteX1" fmla="*/ 2704251 w 3844197"/>
              <a:gd name="connsiteY1" fmla="*/ 651469 h 3506914"/>
              <a:gd name="connsiteX2" fmla="*/ 2708467 w 3844197"/>
              <a:gd name="connsiteY2" fmla="*/ 693290 h 3506914"/>
              <a:gd name="connsiteX3" fmla="*/ 2710711 w 3844197"/>
              <a:gd name="connsiteY3" fmla="*/ 692073 h 3506914"/>
              <a:gd name="connsiteX4" fmla="*/ 3028296 w 3844197"/>
              <a:gd name="connsiteY4" fmla="*/ 627955 h 3506914"/>
              <a:gd name="connsiteX5" fmla="*/ 3844197 w 3844197"/>
              <a:gd name="connsiteY5" fmla="*/ 1443856 h 3506914"/>
              <a:gd name="connsiteX6" fmla="*/ 3270920 w 3844197"/>
              <a:gd name="connsiteY6" fmla="*/ 2223076 h 3506914"/>
              <a:gd name="connsiteX7" fmla="*/ 3266940 w 3844197"/>
              <a:gd name="connsiteY7" fmla="*/ 2224100 h 3506914"/>
              <a:gd name="connsiteX8" fmla="*/ 3275797 w 3844197"/>
              <a:gd name="connsiteY8" fmla="*/ 2234835 h 3506914"/>
              <a:gd name="connsiteX9" fmla="*/ 3415140 w 3844197"/>
              <a:gd name="connsiteY9" fmla="*/ 2691013 h 3506914"/>
              <a:gd name="connsiteX10" fmla="*/ 2599239 w 3844197"/>
              <a:gd name="connsiteY10" fmla="*/ 3506914 h 3506914"/>
              <a:gd name="connsiteX11" fmla="*/ 1922681 w 3844197"/>
              <a:gd name="connsiteY11" fmla="*/ 3147191 h 3506914"/>
              <a:gd name="connsiteX12" fmla="*/ 1921882 w 3844197"/>
              <a:gd name="connsiteY12" fmla="*/ 3145720 h 3506914"/>
              <a:gd name="connsiteX13" fmla="*/ 1921084 w 3844197"/>
              <a:gd name="connsiteY13" fmla="*/ 3147191 h 3506914"/>
              <a:gd name="connsiteX14" fmla="*/ 1244526 w 3844197"/>
              <a:gd name="connsiteY14" fmla="*/ 3506914 h 3506914"/>
              <a:gd name="connsiteX15" fmla="*/ 428625 w 3844197"/>
              <a:gd name="connsiteY15" fmla="*/ 2691013 h 3506914"/>
              <a:gd name="connsiteX16" fmla="*/ 567968 w 3844197"/>
              <a:gd name="connsiteY16" fmla="*/ 2234835 h 3506914"/>
              <a:gd name="connsiteX17" fmla="*/ 576901 w 3844197"/>
              <a:gd name="connsiteY17" fmla="*/ 2224008 h 3506914"/>
              <a:gd name="connsiteX18" fmla="*/ 573277 w 3844197"/>
              <a:gd name="connsiteY18" fmla="*/ 2223076 h 3506914"/>
              <a:gd name="connsiteX19" fmla="*/ 0 w 3844197"/>
              <a:gd name="connsiteY19" fmla="*/ 1443856 h 3506914"/>
              <a:gd name="connsiteX20" fmla="*/ 815901 w 3844197"/>
              <a:gd name="connsiteY20" fmla="*/ 627955 h 3506914"/>
              <a:gd name="connsiteX21" fmla="*/ 1058525 w 3844197"/>
              <a:gd name="connsiteY21" fmla="*/ 664636 h 3506914"/>
              <a:gd name="connsiteX22" fmla="*/ 1102646 w 3844197"/>
              <a:gd name="connsiteY22" fmla="*/ 680785 h 3506914"/>
              <a:gd name="connsiteX23" fmla="*/ 1105601 w 3844197"/>
              <a:gd name="connsiteY23" fmla="*/ 651469 h 3506914"/>
              <a:gd name="connsiteX24" fmla="*/ 1904926 w 3844197"/>
              <a:gd name="connsiteY24" fmla="*/ 0 h 350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44197" h="3506914">
                <a:moveTo>
                  <a:pt x="1904926" y="0"/>
                </a:moveTo>
                <a:cubicBezTo>
                  <a:pt x="2299210" y="0"/>
                  <a:pt x="2628171" y="279676"/>
                  <a:pt x="2704251" y="651469"/>
                </a:cubicBezTo>
                <a:lnTo>
                  <a:pt x="2708467" y="693290"/>
                </a:lnTo>
                <a:lnTo>
                  <a:pt x="2710711" y="692073"/>
                </a:lnTo>
                <a:cubicBezTo>
                  <a:pt x="2808324" y="650786"/>
                  <a:pt x="2915644" y="627955"/>
                  <a:pt x="3028296" y="627955"/>
                </a:cubicBezTo>
                <a:cubicBezTo>
                  <a:pt x="3478906" y="627955"/>
                  <a:pt x="3844197" y="993246"/>
                  <a:pt x="3844197" y="1443856"/>
                </a:cubicBezTo>
                <a:cubicBezTo>
                  <a:pt x="3844197" y="1809977"/>
                  <a:pt x="3603048" y="2119774"/>
                  <a:pt x="3270920" y="2223076"/>
                </a:cubicBezTo>
                <a:lnTo>
                  <a:pt x="3266940" y="2224100"/>
                </a:lnTo>
                <a:lnTo>
                  <a:pt x="3275797" y="2234835"/>
                </a:lnTo>
                <a:cubicBezTo>
                  <a:pt x="3363771" y="2365054"/>
                  <a:pt x="3415140" y="2522034"/>
                  <a:pt x="3415140" y="2691013"/>
                </a:cubicBezTo>
                <a:cubicBezTo>
                  <a:pt x="3415140" y="3141623"/>
                  <a:pt x="3049849" y="3506914"/>
                  <a:pt x="2599239" y="3506914"/>
                </a:cubicBezTo>
                <a:cubicBezTo>
                  <a:pt x="2317608" y="3506914"/>
                  <a:pt x="2069304" y="3364222"/>
                  <a:pt x="1922681" y="3147191"/>
                </a:cubicBezTo>
                <a:lnTo>
                  <a:pt x="1921882" y="3145720"/>
                </a:lnTo>
                <a:lnTo>
                  <a:pt x="1921084" y="3147191"/>
                </a:lnTo>
                <a:cubicBezTo>
                  <a:pt x="1774461" y="3364222"/>
                  <a:pt x="1526157" y="3506914"/>
                  <a:pt x="1244526" y="3506914"/>
                </a:cubicBezTo>
                <a:cubicBezTo>
                  <a:pt x="793916" y="3506914"/>
                  <a:pt x="428625" y="3141623"/>
                  <a:pt x="428625" y="2691013"/>
                </a:cubicBezTo>
                <a:cubicBezTo>
                  <a:pt x="428625" y="2522034"/>
                  <a:pt x="479994" y="2365054"/>
                  <a:pt x="567968" y="2234835"/>
                </a:cubicBezTo>
                <a:lnTo>
                  <a:pt x="576901" y="2224008"/>
                </a:lnTo>
                <a:lnTo>
                  <a:pt x="573277" y="2223076"/>
                </a:lnTo>
                <a:cubicBezTo>
                  <a:pt x="241149" y="2119774"/>
                  <a:pt x="0" y="1809977"/>
                  <a:pt x="0" y="1443856"/>
                </a:cubicBezTo>
                <a:cubicBezTo>
                  <a:pt x="0" y="993246"/>
                  <a:pt x="365291" y="627955"/>
                  <a:pt x="815901" y="627955"/>
                </a:cubicBezTo>
                <a:cubicBezTo>
                  <a:pt x="900390" y="627955"/>
                  <a:pt x="981880" y="640797"/>
                  <a:pt x="1058525" y="664636"/>
                </a:cubicBezTo>
                <a:lnTo>
                  <a:pt x="1102646" y="680785"/>
                </a:lnTo>
                <a:lnTo>
                  <a:pt x="1105601" y="651469"/>
                </a:lnTo>
                <a:cubicBezTo>
                  <a:pt x="1181681" y="279676"/>
                  <a:pt x="1510642" y="0"/>
                  <a:pt x="1904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任意多边形: 形状 39"/>
          <p:cNvSpPr/>
          <p:nvPr>
            <p:custDataLst>
              <p:tags r:id="rId10"/>
            </p:custDataLst>
          </p:nvPr>
        </p:nvSpPr>
        <p:spPr>
          <a:xfrm>
            <a:off x="8373110" y="2178050"/>
            <a:ext cx="288925" cy="259715"/>
          </a:xfrm>
          <a:custGeom>
            <a:avLst/>
            <a:gdLst>
              <a:gd name="connsiteX0" fmla="*/ 1904926 w 3844197"/>
              <a:gd name="connsiteY0" fmla="*/ 0 h 3506914"/>
              <a:gd name="connsiteX1" fmla="*/ 2704251 w 3844197"/>
              <a:gd name="connsiteY1" fmla="*/ 651469 h 3506914"/>
              <a:gd name="connsiteX2" fmla="*/ 2708467 w 3844197"/>
              <a:gd name="connsiteY2" fmla="*/ 693290 h 3506914"/>
              <a:gd name="connsiteX3" fmla="*/ 2710711 w 3844197"/>
              <a:gd name="connsiteY3" fmla="*/ 692073 h 3506914"/>
              <a:gd name="connsiteX4" fmla="*/ 3028296 w 3844197"/>
              <a:gd name="connsiteY4" fmla="*/ 627955 h 3506914"/>
              <a:gd name="connsiteX5" fmla="*/ 3844197 w 3844197"/>
              <a:gd name="connsiteY5" fmla="*/ 1443856 h 3506914"/>
              <a:gd name="connsiteX6" fmla="*/ 3270920 w 3844197"/>
              <a:gd name="connsiteY6" fmla="*/ 2223076 h 3506914"/>
              <a:gd name="connsiteX7" fmla="*/ 3266940 w 3844197"/>
              <a:gd name="connsiteY7" fmla="*/ 2224100 h 3506914"/>
              <a:gd name="connsiteX8" fmla="*/ 3275797 w 3844197"/>
              <a:gd name="connsiteY8" fmla="*/ 2234835 h 3506914"/>
              <a:gd name="connsiteX9" fmla="*/ 3415140 w 3844197"/>
              <a:gd name="connsiteY9" fmla="*/ 2691013 h 3506914"/>
              <a:gd name="connsiteX10" fmla="*/ 2599239 w 3844197"/>
              <a:gd name="connsiteY10" fmla="*/ 3506914 h 3506914"/>
              <a:gd name="connsiteX11" fmla="*/ 1922681 w 3844197"/>
              <a:gd name="connsiteY11" fmla="*/ 3147191 h 3506914"/>
              <a:gd name="connsiteX12" fmla="*/ 1921882 w 3844197"/>
              <a:gd name="connsiteY12" fmla="*/ 3145720 h 3506914"/>
              <a:gd name="connsiteX13" fmla="*/ 1921084 w 3844197"/>
              <a:gd name="connsiteY13" fmla="*/ 3147191 h 3506914"/>
              <a:gd name="connsiteX14" fmla="*/ 1244526 w 3844197"/>
              <a:gd name="connsiteY14" fmla="*/ 3506914 h 3506914"/>
              <a:gd name="connsiteX15" fmla="*/ 428625 w 3844197"/>
              <a:gd name="connsiteY15" fmla="*/ 2691013 h 3506914"/>
              <a:gd name="connsiteX16" fmla="*/ 567968 w 3844197"/>
              <a:gd name="connsiteY16" fmla="*/ 2234835 h 3506914"/>
              <a:gd name="connsiteX17" fmla="*/ 576901 w 3844197"/>
              <a:gd name="connsiteY17" fmla="*/ 2224008 h 3506914"/>
              <a:gd name="connsiteX18" fmla="*/ 573277 w 3844197"/>
              <a:gd name="connsiteY18" fmla="*/ 2223076 h 3506914"/>
              <a:gd name="connsiteX19" fmla="*/ 0 w 3844197"/>
              <a:gd name="connsiteY19" fmla="*/ 1443856 h 3506914"/>
              <a:gd name="connsiteX20" fmla="*/ 815901 w 3844197"/>
              <a:gd name="connsiteY20" fmla="*/ 627955 h 3506914"/>
              <a:gd name="connsiteX21" fmla="*/ 1058525 w 3844197"/>
              <a:gd name="connsiteY21" fmla="*/ 664636 h 3506914"/>
              <a:gd name="connsiteX22" fmla="*/ 1102646 w 3844197"/>
              <a:gd name="connsiteY22" fmla="*/ 680785 h 3506914"/>
              <a:gd name="connsiteX23" fmla="*/ 1105601 w 3844197"/>
              <a:gd name="connsiteY23" fmla="*/ 651469 h 3506914"/>
              <a:gd name="connsiteX24" fmla="*/ 1904926 w 3844197"/>
              <a:gd name="connsiteY24" fmla="*/ 0 h 350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44197" h="3506914">
                <a:moveTo>
                  <a:pt x="1904926" y="0"/>
                </a:moveTo>
                <a:cubicBezTo>
                  <a:pt x="2299210" y="0"/>
                  <a:pt x="2628171" y="279676"/>
                  <a:pt x="2704251" y="651469"/>
                </a:cubicBezTo>
                <a:lnTo>
                  <a:pt x="2708467" y="693290"/>
                </a:lnTo>
                <a:lnTo>
                  <a:pt x="2710711" y="692073"/>
                </a:lnTo>
                <a:cubicBezTo>
                  <a:pt x="2808324" y="650786"/>
                  <a:pt x="2915644" y="627955"/>
                  <a:pt x="3028296" y="627955"/>
                </a:cubicBezTo>
                <a:cubicBezTo>
                  <a:pt x="3478906" y="627955"/>
                  <a:pt x="3844197" y="993246"/>
                  <a:pt x="3844197" y="1443856"/>
                </a:cubicBezTo>
                <a:cubicBezTo>
                  <a:pt x="3844197" y="1809977"/>
                  <a:pt x="3603048" y="2119774"/>
                  <a:pt x="3270920" y="2223076"/>
                </a:cubicBezTo>
                <a:lnTo>
                  <a:pt x="3266940" y="2224100"/>
                </a:lnTo>
                <a:lnTo>
                  <a:pt x="3275797" y="2234835"/>
                </a:lnTo>
                <a:cubicBezTo>
                  <a:pt x="3363771" y="2365054"/>
                  <a:pt x="3415140" y="2522034"/>
                  <a:pt x="3415140" y="2691013"/>
                </a:cubicBezTo>
                <a:cubicBezTo>
                  <a:pt x="3415140" y="3141623"/>
                  <a:pt x="3049849" y="3506914"/>
                  <a:pt x="2599239" y="3506914"/>
                </a:cubicBezTo>
                <a:cubicBezTo>
                  <a:pt x="2317608" y="3506914"/>
                  <a:pt x="2069304" y="3364222"/>
                  <a:pt x="1922681" y="3147191"/>
                </a:cubicBezTo>
                <a:lnTo>
                  <a:pt x="1921882" y="3145720"/>
                </a:lnTo>
                <a:lnTo>
                  <a:pt x="1921084" y="3147191"/>
                </a:lnTo>
                <a:cubicBezTo>
                  <a:pt x="1774461" y="3364222"/>
                  <a:pt x="1526157" y="3506914"/>
                  <a:pt x="1244526" y="3506914"/>
                </a:cubicBezTo>
                <a:cubicBezTo>
                  <a:pt x="793916" y="3506914"/>
                  <a:pt x="428625" y="3141623"/>
                  <a:pt x="428625" y="2691013"/>
                </a:cubicBezTo>
                <a:cubicBezTo>
                  <a:pt x="428625" y="2522034"/>
                  <a:pt x="479994" y="2365054"/>
                  <a:pt x="567968" y="2234835"/>
                </a:cubicBezTo>
                <a:lnTo>
                  <a:pt x="576901" y="2224008"/>
                </a:lnTo>
                <a:lnTo>
                  <a:pt x="573277" y="2223076"/>
                </a:lnTo>
                <a:cubicBezTo>
                  <a:pt x="241149" y="2119774"/>
                  <a:pt x="0" y="1809977"/>
                  <a:pt x="0" y="1443856"/>
                </a:cubicBezTo>
                <a:cubicBezTo>
                  <a:pt x="0" y="993246"/>
                  <a:pt x="365291" y="627955"/>
                  <a:pt x="815901" y="627955"/>
                </a:cubicBezTo>
                <a:cubicBezTo>
                  <a:pt x="900390" y="627955"/>
                  <a:pt x="981880" y="640797"/>
                  <a:pt x="1058525" y="664636"/>
                </a:cubicBezTo>
                <a:lnTo>
                  <a:pt x="1102646" y="680785"/>
                </a:lnTo>
                <a:lnTo>
                  <a:pt x="1105601" y="651469"/>
                </a:lnTo>
                <a:cubicBezTo>
                  <a:pt x="1181681" y="279676"/>
                  <a:pt x="1510642" y="0"/>
                  <a:pt x="19049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Bullet1"/>
          <p:cNvSpPr/>
          <p:nvPr>
            <p:custDataLst>
              <p:tags r:id="rId11"/>
            </p:custDataLst>
          </p:nvPr>
        </p:nvSpPr>
        <p:spPr>
          <a:xfrm flipH="1">
            <a:off x="495300" y="2663190"/>
            <a:ext cx="1880870" cy="525145"/>
          </a:xfrm>
          <a:prstGeom prst="roundRect">
            <a:avLst>
              <a:gd name="adj" fmla="val 0"/>
            </a:avLst>
          </a:prstGeom>
          <a:noFill/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lt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信息确认工作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1"/>
          <p:cNvSpPr txBox="1"/>
          <p:nvPr>
            <p:custDataLst>
              <p:tags r:id="rId12"/>
            </p:custDataLst>
          </p:nvPr>
        </p:nvSpPr>
        <p:spPr>
          <a:xfrm flipH="1">
            <a:off x="495300" y="3188970"/>
            <a:ext cx="1880870" cy="141160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应急工作组与先期人员快速对接，核实确认现场信息。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Number1"/>
          <p:cNvSpPr/>
          <p:nvPr/>
        </p:nvSpPr>
        <p:spPr>
          <a:xfrm>
            <a:off x="610870" y="2037715"/>
            <a:ext cx="591820" cy="5613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Bullet2"/>
          <p:cNvSpPr/>
          <p:nvPr>
            <p:custDataLst>
              <p:tags r:id="rId13"/>
            </p:custDataLst>
          </p:nvPr>
        </p:nvSpPr>
        <p:spPr>
          <a:xfrm flipH="1">
            <a:off x="2542540" y="2663190"/>
            <a:ext cx="1880870" cy="525145"/>
          </a:xfrm>
          <a:prstGeom prst="roundRect">
            <a:avLst>
              <a:gd name="adj" fmla="val 0"/>
            </a:avLst>
          </a:prstGeom>
          <a:noFill/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lt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泄漏检测范围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2"/>
          <p:cNvSpPr txBox="1"/>
          <p:nvPr>
            <p:custDataLst>
              <p:tags r:id="rId14"/>
            </p:custDataLst>
          </p:nvPr>
        </p:nvSpPr>
        <p:spPr>
          <a:xfrm flipH="1">
            <a:off x="2542540" y="3188970"/>
            <a:ext cx="1880870" cy="141160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对相邻用户及重点场所不间断检测，排查燃气窜入可能。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Number2"/>
          <p:cNvSpPr/>
          <p:nvPr/>
        </p:nvSpPr>
        <p:spPr>
          <a:xfrm>
            <a:off x="2658110" y="2037715"/>
            <a:ext cx="591820" cy="5613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Bullet3"/>
          <p:cNvSpPr/>
          <p:nvPr>
            <p:custDataLst>
              <p:tags r:id="rId15"/>
            </p:custDataLst>
          </p:nvPr>
        </p:nvSpPr>
        <p:spPr>
          <a:xfrm flipH="1">
            <a:off x="4589145" y="2663190"/>
            <a:ext cx="1880870" cy="525145"/>
          </a:xfrm>
          <a:prstGeom prst="roundRect">
            <a:avLst>
              <a:gd name="adj" fmla="val 0"/>
            </a:avLst>
          </a:prstGeom>
          <a:noFill/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lt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警戒疏散措施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3"/>
          <p:cNvSpPr txBox="1"/>
          <p:nvPr>
            <p:custDataLst>
              <p:tags r:id="rId16"/>
            </p:custDataLst>
          </p:nvPr>
        </p:nvSpPr>
        <p:spPr>
          <a:xfrm flipH="1">
            <a:off x="4589145" y="3188970"/>
            <a:ext cx="1880870" cy="141160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布置警戒线，拦阻人员，监控浓度，组织人员有序疏散。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Number3"/>
          <p:cNvSpPr/>
          <p:nvPr/>
        </p:nvSpPr>
        <p:spPr>
          <a:xfrm>
            <a:off x="4704715" y="2037715"/>
            <a:ext cx="591820" cy="5613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Bullet4"/>
          <p:cNvSpPr/>
          <p:nvPr>
            <p:custDataLst>
              <p:tags r:id="rId17"/>
            </p:custDataLst>
          </p:nvPr>
        </p:nvSpPr>
        <p:spPr>
          <a:xfrm flipH="1">
            <a:off x="6636385" y="2663190"/>
            <a:ext cx="1880870" cy="525145"/>
          </a:xfrm>
          <a:prstGeom prst="roundRect">
            <a:avLst>
              <a:gd name="adj" fmla="val 0"/>
            </a:avLst>
          </a:prstGeom>
          <a:noFill/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lt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着火爆炸控制要点</a:t>
            </a:r>
            <a:endParaRPr lang="zh-CN" altLang="en-US" sz="15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4"/>
          <p:cNvSpPr txBox="1"/>
          <p:nvPr>
            <p:custDataLst>
              <p:tags r:id="rId18"/>
            </p:custDataLst>
          </p:nvPr>
        </p:nvSpPr>
        <p:spPr>
          <a:xfrm flipH="1">
            <a:off x="6636385" y="3188970"/>
            <a:ext cx="1880870" cy="141160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根据泄漏是否燃烧采取不同措施，消防指挥下协助处置。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Number4"/>
          <p:cNvSpPr/>
          <p:nvPr/>
        </p:nvSpPr>
        <p:spPr>
          <a:xfrm>
            <a:off x="6751955" y="2037715"/>
            <a:ext cx="591820" cy="5613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495300" y="96440"/>
            <a:ext cx="8143875" cy="675084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事态控制</a:t>
            </a:r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0"/>
    </p:custData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386550" y="1636482"/>
            <a:ext cx="491962" cy="830997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p>
            <a:r>
              <a:rPr lang="en-US" altLang="zh-CN" sz="495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en-US" altLang="zh-CN" sz="495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5680" y="2859823"/>
            <a:ext cx="3892639" cy="555545"/>
          </a:xfrm>
        </p:spPr>
        <p:txBody>
          <a:bodyPr>
            <a:normAutofit fontScale="90000"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000" dirty="0">
                <a:solidFill>
                  <a:schemeClr val="accent1"/>
                </a:solidFill>
              </a:rPr>
              <a:t>厂站工艺设备燃气泄漏应急处置</a:t>
            </a:r>
            <a:endParaRPr lang="zh-CN" altLang="en-US" sz="3000" dirty="0">
              <a:solidFill>
                <a:schemeClr val="accent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555830" y="3652110"/>
            <a:ext cx="3892639" cy="1107770"/>
          </a:xfrm>
        </p:spPr>
        <p:txBody>
          <a:bodyPr/>
          <a:p>
            <a:pPr marL="0" lv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1500" dirty="0">
                <a:solidFill>
                  <a:schemeClr val="dk1">
                    <a:lumMod val="85000"/>
                    <a:lumOff val="15000"/>
                  </a:schemeClr>
                </a:solidFill>
              </a:rPr>
              <a:t>确保厂站工艺设备燃气安全的应对策略</a:t>
            </a:r>
            <a:endParaRPr lang="zh-CN" altLang="en-US" sz="1500" dirty="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10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35305" y="805180"/>
            <a:ext cx="2540000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7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应急管理体系框架</a:t>
            </a:r>
            <a:endParaRPr lang="zh-CN" altLang="en-US" sz="17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705" name="Line 23"/>
          <p:cNvSpPr/>
          <p:nvPr>
            <p:custDataLst>
              <p:tags r:id="rId5"/>
            </p:custDataLst>
          </p:nvPr>
        </p:nvSpPr>
        <p:spPr>
          <a:xfrm>
            <a:off x="2670175" y="2586990"/>
            <a:ext cx="0" cy="1936115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06" name="Line 24"/>
          <p:cNvSpPr/>
          <p:nvPr>
            <p:custDataLst>
              <p:tags r:id="rId6"/>
            </p:custDataLst>
          </p:nvPr>
        </p:nvSpPr>
        <p:spPr>
          <a:xfrm>
            <a:off x="2400300" y="3110230"/>
            <a:ext cx="269875" cy="0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07" name="Line 25"/>
          <p:cNvSpPr/>
          <p:nvPr>
            <p:custDataLst>
              <p:tags r:id="rId7"/>
            </p:custDataLst>
          </p:nvPr>
        </p:nvSpPr>
        <p:spPr>
          <a:xfrm>
            <a:off x="2400300" y="4523105"/>
            <a:ext cx="269875" cy="0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08" name="Line 26"/>
          <p:cNvSpPr/>
          <p:nvPr>
            <p:custDataLst>
              <p:tags r:id="rId8"/>
            </p:custDataLst>
          </p:nvPr>
        </p:nvSpPr>
        <p:spPr>
          <a:xfrm>
            <a:off x="2400300" y="3999865"/>
            <a:ext cx="269875" cy="0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09" name="Line 27"/>
          <p:cNvSpPr/>
          <p:nvPr>
            <p:custDataLst>
              <p:tags r:id="rId9"/>
            </p:custDataLst>
          </p:nvPr>
        </p:nvSpPr>
        <p:spPr>
          <a:xfrm>
            <a:off x="2400300" y="3529330"/>
            <a:ext cx="269875" cy="0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10" name="Line 28"/>
          <p:cNvSpPr/>
          <p:nvPr>
            <p:custDataLst>
              <p:tags r:id="rId10"/>
            </p:custDataLst>
          </p:nvPr>
        </p:nvSpPr>
        <p:spPr>
          <a:xfrm>
            <a:off x="4290060" y="2593975"/>
            <a:ext cx="0" cy="1929765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11" name="Line 29"/>
          <p:cNvSpPr/>
          <p:nvPr>
            <p:custDataLst>
              <p:tags r:id="rId11"/>
            </p:custDataLst>
          </p:nvPr>
        </p:nvSpPr>
        <p:spPr>
          <a:xfrm>
            <a:off x="4020185" y="3110230"/>
            <a:ext cx="269875" cy="0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12" name="Line 30"/>
          <p:cNvSpPr/>
          <p:nvPr>
            <p:custDataLst>
              <p:tags r:id="rId12"/>
            </p:custDataLst>
          </p:nvPr>
        </p:nvSpPr>
        <p:spPr>
          <a:xfrm>
            <a:off x="4020185" y="4523105"/>
            <a:ext cx="269875" cy="0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13" name="Line 31"/>
          <p:cNvSpPr/>
          <p:nvPr>
            <p:custDataLst>
              <p:tags r:id="rId13"/>
            </p:custDataLst>
          </p:nvPr>
        </p:nvSpPr>
        <p:spPr>
          <a:xfrm>
            <a:off x="4020185" y="3999865"/>
            <a:ext cx="269875" cy="0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14" name="Line 32"/>
          <p:cNvSpPr/>
          <p:nvPr>
            <p:custDataLst>
              <p:tags r:id="rId14"/>
            </p:custDataLst>
          </p:nvPr>
        </p:nvSpPr>
        <p:spPr>
          <a:xfrm>
            <a:off x="4020185" y="3529330"/>
            <a:ext cx="269875" cy="0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15" name="Line 33"/>
          <p:cNvSpPr/>
          <p:nvPr>
            <p:custDataLst>
              <p:tags r:id="rId15"/>
            </p:custDataLst>
          </p:nvPr>
        </p:nvSpPr>
        <p:spPr>
          <a:xfrm>
            <a:off x="6045200" y="2593975"/>
            <a:ext cx="0" cy="1929765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16" name="Line 34"/>
          <p:cNvSpPr/>
          <p:nvPr>
            <p:custDataLst>
              <p:tags r:id="rId16"/>
            </p:custDataLst>
          </p:nvPr>
        </p:nvSpPr>
        <p:spPr>
          <a:xfrm>
            <a:off x="5774690" y="3110230"/>
            <a:ext cx="269875" cy="0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17" name="Line 35"/>
          <p:cNvSpPr/>
          <p:nvPr>
            <p:custDataLst>
              <p:tags r:id="rId17"/>
            </p:custDataLst>
          </p:nvPr>
        </p:nvSpPr>
        <p:spPr>
          <a:xfrm>
            <a:off x="5774690" y="4523105"/>
            <a:ext cx="269875" cy="0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18" name="Line 36"/>
          <p:cNvSpPr/>
          <p:nvPr>
            <p:custDataLst>
              <p:tags r:id="rId18"/>
            </p:custDataLst>
          </p:nvPr>
        </p:nvSpPr>
        <p:spPr>
          <a:xfrm>
            <a:off x="5774690" y="3999865"/>
            <a:ext cx="269875" cy="0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19" name="Line 37"/>
          <p:cNvSpPr/>
          <p:nvPr>
            <p:custDataLst>
              <p:tags r:id="rId19"/>
            </p:custDataLst>
          </p:nvPr>
        </p:nvSpPr>
        <p:spPr>
          <a:xfrm>
            <a:off x="5774690" y="3529330"/>
            <a:ext cx="269875" cy="0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20" name="Line 38"/>
          <p:cNvSpPr/>
          <p:nvPr>
            <p:custDataLst>
              <p:tags r:id="rId20"/>
            </p:custDataLst>
          </p:nvPr>
        </p:nvSpPr>
        <p:spPr>
          <a:xfrm>
            <a:off x="7665085" y="2593975"/>
            <a:ext cx="0" cy="1929765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21" name="Line 39"/>
          <p:cNvSpPr/>
          <p:nvPr>
            <p:custDataLst>
              <p:tags r:id="rId21"/>
            </p:custDataLst>
          </p:nvPr>
        </p:nvSpPr>
        <p:spPr>
          <a:xfrm>
            <a:off x="7394575" y="3110230"/>
            <a:ext cx="269875" cy="0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22" name="Line 40"/>
          <p:cNvSpPr/>
          <p:nvPr>
            <p:custDataLst>
              <p:tags r:id="rId22"/>
            </p:custDataLst>
          </p:nvPr>
        </p:nvSpPr>
        <p:spPr>
          <a:xfrm>
            <a:off x="7394575" y="4523105"/>
            <a:ext cx="269875" cy="0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23" name="Line 41"/>
          <p:cNvSpPr/>
          <p:nvPr>
            <p:custDataLst>
              <p:tags r:id="rId23"/>
            </p:custDataLst>
          </p:nvPr>
        </p:nvSpPr>
        <p:spPr>
          <a:xfrm>
            <a:off x="7394575" y="3999865"/>
            <a:ext cx="269875" cy="0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24" name="Line 42"/>
          <p:cNvSpPr/>
          <p:nvPr>
            <p:custDataLst>
              <p:tags r:id="rId24"/>
            </p:custDataLst>
          </p:nvPr>
        </p:nvSpPr>
        <p:spPr>
          <a:xfrm>
            <a:off x="7394575" y="3529330"/>
            <a:ext cx="269875" cy="0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" name="Text Box 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27860" y="2253615"/>
            <a:ext cx="1147445" cy="275590"/>
          </a:xfrm>
          <a:prstGeom prst="rect">
            <a:avLst/>
          </a:prstGeom>
          <a:solidFill>
            <a:srgbClr val="4DA9B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组织体系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252855" y="4366260"/>
            <a:ext cx="1147445" cy="275590"/>
          </a:xfrm>
          <a:prstGeom prst="rect">
            <a:avLst/>
          </a:prstGeom>
          <a:solidFill>
            <a:schemeClr val="lt1">
              <a:lumMod val="50000"/>
            </a:schemeClr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救援队伍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52855" y="3895090"/>
            <a:ext cx="1147445" cy="275590"/>
          </a:xfrm>
          <a:prstGeom prst="rect">
            <a:avLst/>
          </a:prstGeom>
          <a:solidFill>
            <a:schemeClr val="lt1">
              <a:lumMod val="50000"/>
            </a:schemeClr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应急指挥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52855" y="3424555"/>
            <a:ext cx="1147445" cy="275590"/>
          </a:xfrm>
          <a:prstGeom prst="rect">
            <a:avLst/>
          </a:prstGeom>
          <a:solidFill>
            <a:schemeClr val="lt1">
              <a:lumMod val="50000"/>
            </a:schemeClr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职能部门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252855" y="3006090"/>
            <a:ext cx="1147445" cy="275590"/>
          </a:xfrm>
          <a:prstGeom prst="rect">
            <a:avLst/>
          </a:prstGeom>
          <a:solidFill>
            <a:schemeClr val="lt1">
              <a:lumMod val="50000"/>
            </a:schemeClr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管理机构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854825" y="2253615"/>
            <a:ext cx="1147445" cy="275590"/>
          </a:xfrm>
          <a:prstGeom prst="rect">
            <a:avLst/>
          </a:prstGeom>
          <a:solidFill>
            <a:srgbClr val="4DA9B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保障系统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0" name="Text Box 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67630" y="2253615"/>
            <a:ext cx="1147445" cy="275590"/>
          </a:xfrm>
          <a:prstGeom prst="rect">
            <a:avLst/>
          </a:prstGeom>
          <a:solidFill>
            <a:srgbClr val="4DA9B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制度基础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480435" y="2253615"/>
            <a:ext cx="1147445" cy="275590"/>
          </a:xfrm>
          <a:prstGeom prst="rect">
            <a:avLst/>
          </a:prstGeom>
          <a:solidFill>
            <a:srgbClr val="4DA9B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运作机制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872740" y="4359910"/>
            <a:ext cx="1147445" cy="275590"/>
          </a:xfrm>
          <a:prstGeom prst="rect">
            <a:avLst/>
          </a:prstGeom>
          <a:solidFill>
            <a:schemeClr val="lt1">
              <a:lumMod val="50000"/>
            </a:schemeClr>
          </a:solidFill>
          <a:ln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公众动员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" name="Text Box 1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872740" y="3888740"/>
            <a:ext cx="1147445" cy="275590"/>
          </a:xfrm>
          <a:prstGeom prst="rect">
            <a:avLst/>
          </a:prstGeom>
          <a:solidFill>
            <a:schemeClr val="lt1">
              <a:lumMod val="50000"/>
            </a:schemeClr>
          </a:solidFill>
          <a:ln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属地管理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" name="Text Box 1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872740" y="3417570"/>
            <a:ext cx="1147445" cy="275590"/>
          </a:xfrm>
          <a:prstGeom prst="rect">
            <a:avLst/>
          </a:prstGeom>
          <a:solidFill>
            <a:schemeClr val="lt1">
              <a:lumMod val="50000"/>
            </a:schemeClr>
          </a:solidFill>
          <a:ln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分级响应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" name="Text Box 1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872740" y="2999105"/>
            <a:ext cx="1147445" cy="275590"/>
          </a:xfrm>
          <a:prstGeom prst="rect">
            <a:avLst/>
          </a:prstGeom>
          <a:solidFill>
            <a:schemeClr val="lt1">
              <a:lumMod val="50000"/>
            </a:schemeClr>
          </a:solidFill>
          <a:ln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统一指挥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6" name="Text Box 1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627880" y="4366260"/>
            <a:ext cx="1147445" cy="275590"/>
          </a:xfrm>
          <a:prstGeom prst="rect">
            <a:avLst/>
          </a:prstGeom>
          <a:solidFill>
            <a:schemeClr val="lt1">
              <a:lumMod val="50000"/>
            </a:schemeClr>
          </a:solidFill>
          <a:ln>
            <a:noFill/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支持性附件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7" name="Text Box 16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627880" y="3895090"/>
            <a:ext cx="1147445" cy="275590"/>
          </a:xfrm>
          <a:prstGeom prst="rect">
            <a:avLst/>
          </a:prstGeom>
          <a:solidFill>
            <a:schemeClr val="lt1">
              <a:lumMod val="50000"/>
            </a:schemeClr>
          </a:solidFill>
          <a:ln>
            <a:noFill/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现场处置方案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Text Box 17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627880" y="3424555"/>
            <a:ext cx="1147445" cy="275590"/>
          </a:xfrm>
          <a:prstGeom prst="rect">
            <a:avLst/>
          </a:prstGeom>
          <a:solidFill>
            <a:schemeClr val="lt1">
              <a:lumMod val="50000"/>
            </a:schemeClr>
          </a:solidFill>
          <a:ln>
            <a:noFill/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专项应急预案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" name="Text Box 18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627880" y="3006090"/>
            <a:ext cx="1147445" cy="275590"/>
          </a:xfrm>
          <a:prstGeom prst="rect">
            <a:avLst/>
          </a:prstGeom>
          <a:solidFill>
            <a:schemeClr val="lt1">
              <a:lumMod val="50000"/>
            </a:schemeClr>
          </a:solidFill>
          <a:ln>
            <a:noFill/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综合应急预案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269990" y="4366260"/>
            <a:ext cx="1147445" cy="275590"/>
          </a:xfrm>
          <a:prstGeom prst="rect">
            <a:avLst/>
          </a:prstGeom>
          <a:solidFill>
            <a:schemeClr val="lt1">
              <a:lumMod val="50000"/>
            </a:schemeClr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应急资金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Text Box 2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269990" y="3895090"/>
            <a:ext cx="1147445" cy="275590"/>
          </a:xfrm>
          <a:prstGeom prst="rect">
            <a:avLst/>
          </a:prstGeom>
          <a:solidFill>
            <a:schemeClr val="lt1">
              <a:lumMod val="50000"/>
            </a:schemeClr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人力资源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Text Box 2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269990" y="3424555"/>
            <a:ext cx="1147445" cy="275590"/>
          </a:xfrm>
          <a:prstGeom prst="rect">
            <a:avLst/>
          </a:prstGeom>
          <a:solidFill>
            <a:schemeClr val="lt1">
              <a:lumMod val="50000"/>
            </a:schemeClr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物资装备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Text Box 22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269990" y="3006090"/>
            <a:ext cx="1147445" cy="275590"/>
          </a:xfrm>
          <a:prstGeom prst="rect">
            <a:avLst/>
          </a:prstGeom>
          <a:solidFill>
            <a:schemeClr val="lt1">
              <a:lumMod val="50000"/>
            </a:schemeClr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信息通讯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725" name="Line 43"/>
          <p:cNvSpPr/>
          <p:nvPr>
            <p:custDataLst>
              <p:tags r:id="rId45"/>
            </p:custDataLst>
          </p:nvPr>
        </p:nvSpPr>
        <p:spPr>
          <a:xfrm>
            <a:off x="2467610" y="1967865"/>
            <a:ext cx="4926965" cy="0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26" name="Line 44"/>
          <p:cNvSpPr/>
          <p:nvPr>
            <p:custDataLst>
              <p:tags r:id="rId46"/>
            </p:custDataLst>
          </p:nvPr>
        </p:nvSpPr>
        <p:spPr>
          <a:xfrm>
            <a:off x="2467610" y="1967865"/>
            <a:ext cx="0" cy="213995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27" name="Line 45"/>
          <p:cNvSpPr/>
          <p:nvPr>
            <p:custDataLst>
              <p:tags r:id="rId47"/>
            </p:custDataLst>
          </p:nvPr>
        </p:nvSpPr>
        <p:spPr>
          <a:xfrm>
            <a:off x="7394575" y="1967865"/>
            <a:ext cx="0" cy="213995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28" name="Line 46"/>
          <p:cNvSpPr/>
          <p:nvPr>
            <p:custDataLst>
              <p:tags r:id="rId48"/>
            </p:custDataLst>
          </p:nvPr>
        </p:nvSpPr>
        <p:spPr>
          <a:xfrm>
            <a:off x="5774690" y="1967865"/>
            <a:ext cx="0" cy="213995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29" name="Line 47"/>
          <p:cNvSpPr/>
          <p:nvPr>
            <p:custDataLst>
              <p:tags r:id="rId49"/>
            </p:custDataLst>
          </p:nvPr>
        </p:nvSpPr>
        <p:spPr>
          <a:xfrm>
            <a:off x="4627880" y="1753235"/>
            <a:ext cx="0" cy="213995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30" name="Line 48"/>
          <p:cNvSpPr/>
          <p:nvPr>
            <p:custDataLst>
              <p:tags r:id="rId50"/>
            </p:custDataLst>
          </p:nvPr>
        </p:nvSpPr>
        <p:spPr>
          <a:xfrm>
            <a:off x="4087495" y="1967865"/>
            <a:ext cx="0" cy="213995"/>
          </a:xfrm>
          <a:prstGeom prst="line">
            <a:avLst/>
          </a:prstGeom>
          <a:ln w="12700" cap="flat" cmpd="sng">
            <a:solidFill>
              <a:schemeClr val="l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731" name="Text Box 49"/>
          <p:cNvSpPr txBox="1"/>
          <p:nvPr>
            <p:custDataLst>
              <p:tags r:id="rId51"/>
            </p:custDataLst>
          </p:nvPr>
        </p:nvSpPr>
        <p:spPr>
          <a:xfrm>
            <a:off x="3567430" y="1374775"/>
            <a:ext cx="2120900" cy="306705"/>
          </a:xfrm>
          <a:prstGeom prst="rect">
            <a:avLst/>
          </a:prstGeom>
          <a:solidFill>
            <a:srgbClr val="2E6D7A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应急管理体系框架</a:t>
            </a:r>
            <a:endParaRPr lang="zh-CN" altLang="en-US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5" name="任意多边形: 形状 174"/>
          <p:cNvSpPr/>
          <p:nvPr>
            <p:custDataLst>
              <p:tags r:id="rId4"/>
            </p:custDataLst>
          </p:nvPr>
        </p:nvSpPr>
        <p:spPr>
          <a:xfrm>
            <a:off x="0" y="847725"/>
            <a:ext cx="5594985" cy="1221105"/>
          </a:xfrm>
          <a:custGeom>
            <a:avLst/>
            <a:gdLst>
              <a:gd name="connsiteX0" fmla="*/ 0 w 7872761"/>
              <a:gd name="connsiteY0" fmla="*/ 0 h 1028700"/>
              <a:gd name="connsiteX1" fmla="*/ 7872761 w 7872761"/>
              <a:gd name="connsiteY1" fmla="*/ 0 h 1028700"/>
              <a:gd name="connsiteX2" fmla="*/ 7188871 w 7872761"/>
              <a:gd name="connsiteY2" fmla="*/ 1028700 h 1028700"/>
              <a:gd name="connsiteX3" fmla="*/ 0 w 7872761"/>
              <a:gd name="connsiteY3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2761" h="1028700">
                <a:moveTo>
                  <a:pt x="0" y="0"/>
                </a:moveTo>
                <a:lnTo>
                  <a:pt x="7872761" y="0"/>
                </a:lnTo>
                <a:lnTo>
                  <a:pt x="7188871" y="1028700"/>
                </a:lnTo>
                <a:lnTo>
                  <a:pt x="0" y="1028700"/>
                </a:lnTo>
                <a:close/>
              </a:path>
            </a:pathLst>
          </a:custGeom>
          <a:solidFill>
            <a:schemeClr val="dk2">
              <a:alpha val="15000"/>
            </a:schemeClr>
          </a:solidFill>
          <a:ln w="1270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Title"/>
          <p:cNvSpPr/>
          <p:nvPr>
            <p:custDataLst>
              <p:tags r:id="rId5"/>
            </p:custDataLst>
          </p:nvPr>
        </p:nvSpPr>
        <p:spPr>
          <a:xfrm>
            <a:off x="495300" y="1109345"/>
            <a:ext cx="4458970" cy="756285"/>
          </a:xfrm>
          <a:prstGeom prst="rect">
            <a:avLst/>
          </a:prstGeom>
        </p:spPr>
        <p:txBody>
          <a:bodyPr wrap="square" anchor="b" anchorCtr="0">
            <a:normAutofit/>
          </a:bodyPr>
          <a:lstStyle/>
          <a:p>
            <a:pPr>
              <a:buSzPct val="25000"/>
            </a:pPr>
            <a:r>
              <a:rPr lang="zh-CN" altLang="en-US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及时传递信息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1"/>
          <p:cNvSpPr/>
          <p:nvPr>
            <p:custDataLst>
              <p:tags r:id="rId6"/>
            </p:custDataLst>
          </p:nvPr>
        </p:nvSpPr>
        <p:spPr>
          <a:xfrm>
            <a:off x="495300" y="3131820"/>
            <a:ext cx="3853815" cy="1481455"/>
          </a:xfrm>
          <a:prstGeom prst="rect">
            <a:avLst/>
          </a:prstGeom>
          <a:solidFill>
            <a:schemeClr val="dk2">
              <a:alpha val="15000"/>
            </a:schemeClr>
          </a:solidFill>
          <a:ln w="12700" cap="flat">
            <a:noFill/>
            <a:prstDash val="solid"/>
            <a:miter/>
          </a:ln>
          <a:effectLst/>
        </p:spPr>
        <p:txBody>
          <a:bodyPr wrap="square" lIns="135000" tIns="135000" rIns="135000" bIns="135000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厂站内发现泄漏，第一时间报告站控室，再报相关人员。</a:t>
            </a:r>
            <a:endParaRPr lang="zh-CN" altLang="en-US" sz="9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Bullet1"/>
          <p:cNvSpPr/>
          <p:nvPr>
            <p:custDataLst>
              <p:tags r:id="rId7"/>
            </p:custDataLst>
          </p:nvPr>
        </p:nvSpPr>
        <p:spPr>
          <a:xfrm>
            <a:off x="746125" y="2928620"/>
            <a:ext cx="1806575" cy="323850"/>
          </a:xfrm>
          <a:prstGeom prst="homePlate">
            <a:avLst/>
          </a:prstGeom>
          <a:solidFill>
            <a:schemeClr val="accent2"/>
          </a:solidFill>
          <a:ln w="6055" cap="flat">
            <a:noFill/>
            <a:prstDash val="solid"/>
            <a:miter/>
          </a:ln>
        </p:spPr>
        <p:txBody>
          <a:bodyPr wrap="square" rtlCol="0" anchor="ctr">
            <a:normAutofit/>
          </a:bodyPr>
          <a:lstStyle/>
          <a:p>
            <a:pPr algn="ctr"/>
            <a:r>
              <a:rPr kumimoji="1" lang="zh-CN" altLang="en-US" sz="13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厂站内报告流程</a:t>
            </a:r>
            <a:endParaRPr kumimoji="1" lang="zh-CN" altLang="en-US" sz="13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" name="Text2"/>
          <p:cNvSpPr/>
          <p:nvPr>
            <p:custDataLst>
              <p:tags r:id="rId8"/>
            </p:custDataLst>
          </p:nvPr>
        </p:nvSpPr>
        <p:spPr>
          <a:xfrm>
            <a:off x="4785360" y="2571750"/>
            <a:ext cx="3853815" cy="2028825"/>
          </a:xfrm>
          <a:prstGeom prst="rect">
            <a:avLst/>
          </a:prstGeom>
          <a:solidFill>
            <a:schemeClr val="dk2">
              <a:alpha val="15000"/>
            </a:schemeClr>
          </a:solidFill>
          <a:ln w="12700" cap="flat">
            <a:noFill/>
            <a:prstDash val="solid"/>
            <a:miter/>
          </a:ln>
          <a:effectLst/>
        </p:spPr>
        <p:txBody>
          <a:bodyPr wrap="square" lIns="135000" tIns="135000" rIns="135000" bIns="135000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报告泄漏位置、泄漏量等具体情况，为后续处置提供依据。</a:t>
            </a:r>
            <a:endParaRPr lang="zh-CN" altLang="en-US" sz="9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Bullet2"/>
          <p:cNvSpPr/>
          <p:nvPr>
            <p:custDataLst>
              <p:tags r:id="rId9"/>
            </p:custDataLst>
          </p:nvPr>
        </p:nvSpPr>
        <p:spPr>
          <a:xfrm>
            <a:off x="5036185" y="2409825"/>
            <a:ext cx="1806575" cy="323850"/>
          </a:xfrm>
          <a:prstGeom prst="homePlate">
            <a:avLst/>
          </a:prstGeom>
          <a:solidFill>
            <a:schemeClr val="accent2"/>
          </a:solidFill>
          <a:ln w="6055" cap="flat">
            <a:noFill/>
            <a:prstDash val="solid"/>
            <a:miter/>
          </a:ln>
        </p:spPr>
        <p:txBody>
          <a:bodyPr wrap="square" rtlCol="0" anchor="ctr">
            <a:normAutofit/>
          </a:bodyPr>
          <a:lstStyle/>
          <a:p>
            <a:pPr algn="ctr"/>
            <a:r>
              <a:rPr kumimoji="1" lang="zh-CN" altLang="en-US" sz="13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报告信息内容</a:t>
            </a:r>
            <a:endParaRPr kumimoji="1" lang="zh-CN" altLang="en-US" sz="13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495300" y="96440"/>
            <a:ext cx="8143875" cy="675084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信息报告</a:t>
            </a:r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7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等腰三角形 11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itle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068705" y="847725"/>
            <a:ext cx="6873240" cy="598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t" anchorCtr="0">
            <a:normAutofit/>
          </a:bodyPr>
          <a:lstStyle/>
          <a:p>
            <a:pPr algn="ctr">
              <a:buSzPct val="25000"/>
            </a:pPr>
            <a:r>
              <a:rPr lang="zh-CN" altLang="en-US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快速评估与准备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图形 6"/>
          <p:cNvSpPr/>
          <p:nvPr>
            <p:custDataLst>
              <p:tags r:id="rId5"/>
            </p:custDataLst>
          </p:nvPr>
        </p:nvSpPr>
        <p:spPr>
          <a:xfrm>
            <a:off x="521970" y="1585595"/>
            <a:ext cx="3641725" cy="1965325"/>
          </a:xfrm>
          <a:custGeom>
            <a:avLst/>
            <a:gdLst>
              <a:gd name="connsiteX0" fmla="*/ 7772053 w 7931179"/>
              <a:gd name="connsiteY0" fmla="*/ 594282 h 4813410"/>
              <a:gd name="connsiteX1" fmla="*/ 7930930 w 7931179"/>
              <a:gd name="connsiteY1" fmla="*/ 433214 h 4813410"/>
              <a:gd name="connsiteX2" fmla="*/ 7770814 w 7931179"/>
              <a:gd name="connsiteY2" fmla="*/ 338250 h 4813410"/>
              <a:gd name="connsiteX3" fmla="*/ 7770814 w 7931179"/>
              <a:gd name="connsiteY3" fmla="*/ 338250 h 4813410"/>
              <a:gd name="connsiteX4" fmla="*/ 7637941 w 7931179"/>
              <a:gd name="connsiteY4" fmla="*/ 88409 h 4813410"/>
              <a:gd name="connsiteX5" fmla="*/ 7345618 w 7931179"/>
              <a:gd name="connsiteY5" fmla="*/ 381874 h 4813410"/>
              <a:gd name="connsiteX6" fmla="*/ 7172930 w 7931179"/>
              <a:gd name="connsiteY6" fmla="*/ 388256 h 4813410"/>
              <a:gd name="connsiteX7" fmla="*/ 7172835 w 7931179"/>
              <a:gd name="connsiteY7" fmla="*/ 388256 h 4813410"/>
              <a:gd name="connsiteX8" fmla="*/ 6116989 w 7931179"/>
              <a:gd name="connsiteY8" fmla="*/ 415212 h 4813410"/>
              <a:gd name="connsiteX9" fmla="*/ 3577909 w 7931179"/>
              <a:gd name="connsiteY9" fmla="*/ 392542 h 4813410"/>
              <a:gd name="connsiteX10" fmla="*/ 1693197 w 7931179"/>
              <a:gd name="connsiteY10" fmla="*/ 381493 h 4813410"/>
              <a:gd name="connsiteX11" fmla="*/ 505430 w 7931179"/>
              <a:gd name="connsiteY11" fmla="*/ 254430 h 4813410"/>
              <a:gd name="connsiteX12" fmla="*/ 505430 w 7931179"/>
              <a:gd name="connsiteY12" fmla="*/ 254430 h 4813410"/>
              <a:gd name="connsiteX13" fmla="*/ 504287 w 7931179"/>
              <a:gd name="connsiteY13" fmla="*/ 253668 h 4813410"/>
              <a:gd name="connsiteX14" fmla="*/ 504287 w 7931179"/>
              <a:gd name="connsiteY14" fmla="*/ 253668 h 4813410"/>
              <a:gd name="connsiteX15" fmla="*/ 406751 w 7931179"/>
              <a:gd name="connsiteY15" fmla="*/ 72693 h 4813410"/>
              <a:gd name="connsiteX16" fmla="*/ 253684 w 7931179"/>
              <a:gd name="connsiteY16" fmla="*/ 82980 h 4813410"/>
              <a:gd name="connsiteX17" fmla="*/ 253684 w 7931179"/>
              <a:gd name="connsiteY17" fmla="*/ 82980 h 4813410"/>
              <a:gd name="connsiteX18" fmla="*/ 106523 w 7931179"/>
              <a:gd name="connsiteY18" fmla="*/ 250810 h 4813410"/>
              <a:gd name="connsiteX19" fmla="*/ 73757 w 7931179"/>
              <a:gd name="connsiteY19" fmla="*/ 462742 h 4813410"/>
              <a:gd name="connsiteX20" fmla="*/ 73757 w 7931179"/>
              <a:gd name="connsiteY20" fmla="*/ 462742 h 4813410"/>
              <a:gd name="connsiteX21" fmla="*/ 121858 w 7931179"/>
              <a:gd name="connsiteY21" fmla="*/ 515129 h 4813410"/>
              <a:gd name="connsiteX22" fmla="*/ 121858 w 7931179"/>
              <a:gd name="connsiteY22" fmla="*/ 515129 h 4813410"/>
              <a:gd name="connsiteX23" fmla="*/ 121858 w 7931179"/>
              <a:gd name="connsiteY23" fmla="*/ 515129 h 4813410"/>
              <a:gd name="connsiteX24" fmla="*/ 211012 w 7931179"/>
              <a:gd name="connsiteY24" fmla="*/ 871078 h 4813410"/>
              <a:gd name="connsiteX25" fmla="*/ 246921 w 7931179"/>
              <a:gd name="connsiteY25" fmla="*/ 1402573 h 4813410"/>
              <a:gd name="connsiteX26" fmla="*/ 246921 w 7931179"/>
              <a:gd name="connsiteY26" fmla="*/ 1402573 h 4813410"/>
              <a:gd name="connsiteX27" fmla="*/ 249398 w 7931179"/>
              <a:gd name="connsiteY27" fmla="*/ 1528018 h 4813410"/>
              <a:gd name="connsiteX28" fmla="*/ 249398 w 7931179"/>
              <a:gd name="connsiteY28" fmla="*/ 1528018 h 4813410"/>
              <a:gd name="connsiteX29" fmla="*/ 340266 w 7931179"/>
              <a:gd name="connsiteY29" fmla="*/ 3825638 h 4813410"/>
              <a:gd name="connsiteX30" fmla="*/ 374652 w 7931179"/>
              <a:gd name="connsiteY30" fmla="*/ 3946415 h 4813410"/>
              <a:gd name="connsiteX31" fmla="*/ 374652 w 7931179"/>
              <a:gd name="connsiteY31" fmla="*/ 3946415 h 4813410"/>
              <a:gd name="connsiteX32" fmla="*/ 248540 w 7931179"/>
              <a:gd name="connsiteY32" fmla="*/ 4205210 h 4813410"/>
              <a:gd name="connsiteX33" fmla="*/ 248540 w 7931179"/>
              <a:gd name="connsiteY33" fmla="*/ 4205210 h 4813410"/>
              <a:gd name="connsiteX34" fmla="*/ 248540 w 7931179"/>
              <a:gd name="connsiteY34" fmla="*/ 4205210 h 4813410"/>
              <a:gd name="connsiteX35" fmla="*/ 319 w 7931179"/>
              <a:gd name="connsiteY35" fmla="*/ 4201876 h 4813410"/>
              <a:gd name="connsiteX36" fmla="*/ 126239 w 7931179"/>
              <a:gd name="connsiteY36" fmla="*/ 4298078 h 4813410"/>
              <a:gd name="connsiteX37" fmla="*/ 355792 w 7931179"/>
              <a:gd name="connsiteY37" fmla="*/ 4534108 h 4813410"/>
              <a:gd name="connsiteX38" fmla="*/ 425325 w 7931179"/>
              <a:gd name="connsiteY38" fmla="*/ 4812714 h 4813410"/>
              <a:gd name="connsiteX39" fmla="*/ 549245 w 7931179"/>
              <a:gd name="connsiteY39" fmla="*/ 4542681 h 4813410"/>
              <a:gd name="connsiteX40" fmla="*/ 549245 w 7931179"/>
              <a:gd name="connsiteY40" fmla="*/ 4542681 h 4813410"/>
              <a:gd name="connsiteX41" fmla="*/ 865475 w 7931179"/>
              <a:gd name="connsiteY41" fmla="*/ 4324082 h 4813410"/>
              <a:gd name="connsiteX42" fmla="*/ 2636839 w 7931179"/>
              <a:gd name="connsiteY42" fmla="*/ 4375040 h 4813410"/>
              <a:gd name="connsiteX43" fmla="*/ 2934209 w 7931179"/>
              <a:gd name="connsiteY43" fmla="*/ 4371135 h 4813410"/>
              <a:gd name="connsiteX44" fmla="*/ 2933733 w 7931179"/>
              <a:gd name="connsiteY44" fmla="*/ 4368754 h 4813410"/>
              <a:gd name="connsiteX45" fmla="*/ 3350452 w 7931179"/>
              <a:gd name="connsiteY45" fmla="*/ 4375802 h 4813410"/>
              <a:gd name="connsiteX46" fmla="*/ 3580386 w 7931179"/>
              <a:gd name="connsiteY46" fmla="*/ 4392185 h 4813410"/>
              <a:gd name="connsiteX47" fmla="*/ 6013642 w 7931179"/>
              <a:gd name="connsiteY47" fmla="*/ 4392185 h 4813410"/>
              <a:gd name="connsiteX48" fmla="*/ 6243290 w 7931179"/>
              <a:gd name="connsiteY48" fmla="*/ 4375040 h 4813410"/>
              <a:gd name="connsiteX49" fmla="*/ 6325205 w 7931179"/>
              <a:gd name="connsiteY49" fmla="*/ 4373326 h 4813410"/>
              <a:gd name="connsiteX50" fmla="*/ 6329872 w 7931179"/>
              <a:gd name="connsiteY50" fmla="*/ 4368087 h 4813410"/>
              <a:gd name="connsiteX51" fmla="*/ 6330444 w 7931179"/>
              <a:gd name="connsiteY51" fmla="*/ 4381803 h 4813410"/>
              <a:gd name="connsiteX52" fmla="*/ 6560758 w 7931179"/>
              <a:gd name="connsiteY52" fmla="*/ 4392948 h 4813410"/>
              <a:gd name="connsiteX53" fmla="*/ 7334950 w 7931179"/>
              <a:gd name="connsiteY53" fmla="*/ 4413617 h 4813410"/>
              <a:gd name="connsiteX54" fmla="*/ 7431534 w 7931179"/>
              <a:gd name="connsiteY54" fmla="*/ 4466861 h 4813410"/>
              <a:gd name="connsiteX55" fmla="*/ 7433153 w 7931179"/>
              <a:gd name="connsiteY55" fmla="*/ 4611165 h 4813410"/>
              <a:gd name="connsiteX56" fmla="*/ 7505067 w 7931179"/>
              <a:gd name="connsiteY56" fmla="*/ 4809095 h 4813410"/>
              <a:gd name="connsiteX57" fmla="*/ 7647656 w 7931179"/>
              <a:gd name="connsiteY57" fmla="*/ 4664981 h 4813410"/>
              <a:gd name="connsiteX58" fmla="*/ 7639750 w 7931179"/>
              <a:gd name="connsiteY58" fmla="*/ 4457051 h 4813410"/>
              <a:gd name="connsiteX59" fmla="*/ 7639750 w 7931179"/>
              <a:gd name="connsiteY59" fmla="*/ 4457051 h 4813410"/>
              <a:gd name="connsiteX60" fmla="*/ 7770719 w 7931179"/>
              <a:gd name="connsiteY60" fmla="*/ 4301317 h 4813410"/>
              <a:gd name="connsiteX61" fmla="*/ 7731190 w 7931179"/>
              <a:gd name="connsiteY61" fmla="*/ 4071002 h 4813410"/>
              <a:gd name="connsiteX62" fmla="*/ 7731190 w 7931179"/>
              <a:gd name="connsiteY62" fmla="*/ 4071002 h 4813410"/>
              <a:gd name="connsiteX63" fmla="*/ 7599841 w 7931179"/>
              <a:gd name="connsiteY63" fmla="*/ 3688002 h 4813410"/>
              <a:gd name="connsiteX64" fmla="*/ 7432772 w 7931179"/>
              <a:gd name="connsiteY64" fmla="*/ 3855451 h 4813410"/>
              <a:gd name="connsiteX65" fmla="*/ 7267895 w 7931179"/>
              <a:gd name="connsiteY65" fmla="*/ 4071669 h 4813410"/>
              <a:gd name="connsiteX66" fmla="*/ 7254178 w 7931179"/>
              <a:gd name="connsiteY66" fmla="*/ 4071479 h 4813410"/>
              <a:gd name="connsiteX67" fmla="*/ 7218269 w 7931179"/>
              <a:gd name="connsiteY67" fmla="*/ 4073669 h 4813410"/>
              <a:gd name="connsiteX68" fmla="*/ 6201285 w 7931179"/>
              <a:gd name="connsiteY68" fmla="*/ 4123675 h 4813410"/>
              <a:gd name="connsiteX69" fmla="*/ 4855021 w 7931179"/>
              <a:gd name="connsiteY69" fmla="*/ 4051952 h 4813410"/>
              <a:gd name="connsiteX70" fmla="*/ 2888490 w 7931179"/>
              <a:gd name="connsiteY70" fmla="*/ 4006899 h 4813410"/>
              <a:gd name="connsiteX71" fmla="*/ 2888490 w 7931179"/>
              <a:gd name="connsiteY71" fmla="*/ 4007090 h 4813410"/>
              <a:gd name="connsiteX72" fmla="*/ 2888490 w 7931179"/>
              <a:gd name="connsiteY72" fmla="*/ 4007090 h 4813410"/>
              <a:gd name="connsiteX73" fmla="*/ 765367 w 7931179"/>
              <a:gd name="connsiteY73" fmla="*/ 4048142 h 4813410"/>
              <a:gd name="connsiteX74" fmla="*/ 724600 w 7931179"/>
              <a:gd name="connsiteY74" fmla="*/ 4014519 h 4813410"/>
              <a:gd name="connsiteX75" fmla="*/ 632589 w 7931179"/>
              <a:gd name="connsiteY75" fmla="*/ 4028521 h 4813410"/>
              <a:gd name="connsiteX76" fmla="*/ 624016 w 7931179"/>
              <a:gd name="connsiteY76" fmla="*/ 4022996 h 4813410"/>
              <a:gd name="connsiteX77" fmla="*/ 657925 w 7931179"/>
              <a:gd name="connsiteY77" fmla="*/ 3990897 h 4813410"/>
              <a:gd name="connsiteX78" fmla="*/ 566390 w 7931179"/>
              <a:gd name="connsiteY78" fmla="*/ 3115931 h 4813410"/>
              <a:gd name="connsiteX79" fmla="*/ 561532 w 7931179"/>
              <a:gd name="connsiteY79" fmla="*/ 2819798 h 4813410"/>
              <a:gd name="connsiteX80" fmla="*/ 482665 w 7931179"/>
              <a:gd name="connsiteY80" fmla="*/ 1050053 h 4813410"/>
              <a:gd name="connsiteX81" fmla="*/ 762510 w 7931179"/>
              <a:gd name="connsiteY81" fmla="*/ 786306 h 4813410"/>
              <a:gd name="connsiteX82" fmla="*/ 1796829 w 7931179"/>
              <a:gd name="connsiteY82" fmla="*/ 827454 h 4813410"/>
              <a:gd name="connsiteX83" fmla="*/ 2093152 w 7931179"/>
              <a:gd name="connsiteY83" fmla="*/ 830978 h 4813410"/>
              <a:gd name="connsiteX84" fmla="*/ 4010154 w 7931179"/>
              <a:gd name="connsiteY84" fmla="*/ 910131 h 4813410"/>
              <a:gd name="connsiteX85" fmla="*/ 4190081 w 7931179"/>
              <a:gd name="connsiteY85" fmla="*/ 889081 h 4813410"/>
              <a:gd name="connsiteX86" fmla="*/ 4236373 w 7931179"/>
              <a:gd name="connsiteY86" fmla="*/ 898891 h 4813410"/>
              <a:gd name="connsiteX87" fmla="*/ 7147784 w 7931179"/>
              <a:gd name="connsiteY87" fmla="*/ 719821 h 4813410"/>
              <a:gd name="connsiteX88" fmla="*/ 7461347 w 7931179"/>
              <a:gd name="connsiteY88" fmla="*/ 831645 h 4813410"/>
              <a:gd name="connsiteX89" fmla="*/ 7478682 w 7931179"/>
              <a:gd name="connsiteY89" fmla="*/ 1436387 h 4813410"/>
              <a:gd name="connsiteX90" fmla="*/ 7420008 w 7931179"/>
              <a:gd name="connsiteY90" fmla="*/ 3242804 h 4813410"/>
              <a:gd name="connsiteX91" fmla="*/ 7599554 w 7931179"/>
              <a:gd name="connsiteY91" fmla="*/ 3613040 h 4813410"/>
              <a:gd name="connsiteX92" fmla="*/ 7672516 w 7931179"/>
              <a:gd name="connsiteY92" fmla="*/ 2713880 h 4813410"/>
              <a:gd name="connsiteX93" fmla="*/ 7719951 w 7931179"/>
              <a:gd name="connsiteY93" fmla="*/ 1769477 h 4813410"/>
              <a:gd name="connsiteX94" fmla="*/ 7725571 w 7931179"/>
              <a:gd name="connsiteY94" fmla="*/ 637716 h 4813410"/>
              <a:gd name="connsiteX95" fmla="*/ 7772338 w 7931179"/>
              <a:gd name="connsiteY95" fmla="*/ 594472 h 481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931179" h="4813410">
                <a:moveTo>
                  <a:pt x="7772053" y="594282"/>
                </a:moveTo>
                <a:cubicBezTo>
                  <a:pt x="7863873" y="578375"/>
                  <a:pt x="7935978" y="530369"/>
                  <a:pt x="7930930" y="433214"/>
                </a:cubicBezTo>
                <a:cubicBezTo>
                  <a:pt x="7926262" y="342727"/>
                  <a:pt x="7842442" y="340441"/>
                  <a:pt x="7770814" y="338250"/>
                </a:cubicBezTo>
                <a:cubicBezTo>
                  <a:pt x="7770814" y="338250"/>
                  <a:pt x="7770814" y="338250"/>
                  <a:pt x="7770814" y="338250"/>
                </a:cubicBezTo>
                <a:cubicBezTo>
                  <a:pt x="7729857" y="261288"/>
                  <a:pt x="7688899" y="184326"/>
                  <a:pt x="7637941" y="88409"/>
                </a:cubicBezTo>
                <a:cubicBezTo>
                  <a:pt x="7562407" y="221759"/>
                  <a:pt x="7480587" y="330916"/>
                  <a:pt x="7345618" y="381874"/>
                </a:cubicBezTo>
                <a:cubicBezTo>
                  <a:pt x="7288087" y="384065"/>
                  <a:pt x="7230461" y="386161"/>
                  <a:pt x="7172930" y="388256"/>
                </a:cubicBezTo>
                <a:cubicBezTo>
                  <a:pt x="7172930" y="388256"/>
                  <a:pt x="7172930" y="388256"/>
                  <a:pt x="7172835" y="388256"/>
                </a:cubicBezTo>
                <a:cubicBezTo>
                  <a:pt x="6820029" y="369682"/>
                  <a:pt x="6468461" y="411402"/>
                  <a:pt x="6116989" y="415212"/>
                </a:cubicBezTo>
                <a:cubicBezTo>
                  <a:pt x="5270883" y="424261"/>
                  <a:pt x="4425063" y="446549"/>
                  <a:pt x="3577909" y="392542"/>
                </a:cubicBezTo>
                <a:cubicBezTo>
                  <a:pt x="2952021" y="352728"/>
                  <a:pt x="2321657" y="382636"/>
                  <a:pt x="1693197" y="381493"/>
                </a:cubicBezTo>
                <a:cubicBezTo>
                  <a:pt x="1304006" y="275861"/>
                  <a:pt x="907385" y="240238"/>
                  <a:pt x="505430" y="254430"/>
                </a:cubicBezTo>
                <a:cubicBezTo>
                  <a:pt x="505430" y="254430"/>
                  <a:pt x="505430" y="254430"/>
                  <a:pt x="505430" y="254430"/>
                </a:cubicBezTo>
                <a:lnTo>
                  <a:pt x="504287" y="253668"/>
                </a:lnTo>
                <a:lnTo>
                  <a:pt x="504287" y="253668"/>
                </a:lnTo>
                <a:cubicBezTo>
                  <a:pt x="472283" y="192994"/>
                  <a:pt x="446184" y="128128"/>
                  <a:pt x="406751" y="72693"/>
                </a:cubicBezTo>
                <a:cubicBezTo>
                  <a:pt x="356078" y="1351"/>
                  <a:pt x="295689" y="-51132"/>
                  <a:pt x="253684" y="82980"/>
                </a:cubicBezTo>
                <a:cubicBezTo>
                  <a:pt x="253684" y="82980"/>
                  <a:pt x="253684" y="82980"/>
                  <a:pt x="253684" y="82980"/>
                </a:cubicBezTo>
                <a:cubicBezTo>
                  <a:pt x="204725" y="138987"/>
                  <a:pt x="156529" y="195661"/>
                  <a:pt x="106523" y="250810"/>
                </a:cubicBezTo>
                <a:cubicBezTo>
                  <a:pt x="48611" y="314723"/>
                  <a:pt x="986" y="379112"/>
                  <a:pt x="73757" y="462742"/>
                </a:cubicBezTo>
                <a:cubicBezTo>
                  <a:pt x="73757" y="462742"/>
                  <a:pt x="73757" y="462742"/>
                  <a:pt x="73757" y="462742"/>
                </a:cubicBezTo>
                <a:cubicBezTo>
                  <a:pt x="89854" y="480172"/>
                  <a:pt x="105856" y="497698"/>
                  <a:pt x="121858" y="515129"/>
                </a:cubicBezTo>
                <a:cubicBezTo>
                  <a:pt x="121858" y="515129"/>
                  <a:pt x="121858" y="515129"/>
                  <a:pt x="121858" y="515129"/>
                </a:cubicBezTo>
                <a:cubicBezTo>
                  <a:pt x="121858" y="515129"/>
                  <a:pt x="121858" y="515129"/>
                  <a:pt x="121858" y="515129"/>
                </a:cubicBezTo>
                <a:cubicBezTo>
                  <a:pt x="193676" y="623428"/>
                  <a:pt x="206916" y="743443"/>
                  <a:pt x="211012" y="871078"/>
                </a:cubicBezTo>
                <a:cubicBezTo>
                  <a:pt x="216727" y="1048339"/>
                  <a:pt x="171674" y="1229981"/>
                  <a:pt x="246921" y="1402573"/>
                </a:cubicBezTo>
                <a:lnTo>
                  <a:pt x="246921" y="1402573"/>
                </a:lnTo>
                <a:cubicBezTo>
                  <a:pt x="247778" y="1444388"/>
                  <a:pt x="248540" y="1486203"/>
                  <a:pt x="249398" y="1528018"/>
                </a:cubicBezTo>
                <a:lnTo>
                  <a:pt x="249398" y="1528018"/>
                </a:lnTo>
                <a:cubicBezTo>
                  <a:pt x="219584" y="2296209"/>
                  <a:pt x="365888" y="3057447"/>
                  <a:pt x="340266" y="3825638"/>
                </a:cubicBezTo>
                <a:cubicBezTo>
                  <a:pt x="338933" y="3865453"/>
                  <a:pt x="362650" y="3906124"/>
                  <a:pt x="374652" y="3946415"/>
                </a:cubicBezTo>
                <a:cubicBezTo>
                  <a:pt x="374652" y="3946415"/>
                  <a:pt x="374652" y="3946415"/>
                  <a:pt x="374652" y="3946415"/>
                </a:cubicBezTo>
                <a:cubicBezTo>
                  <a:pt x="385796" y="4058524"/>
                  <a:pt x="352744" y="4149202"/>
                  <a:pt x="248540" y="4205210"/>
                </a:cubicBezTo>
                <a:cubicBezTo>
                  <a:pt x="248540" y="4205210"/>
                  <a:pt x="248540" y="4205210"/>
                  <a:pt x="248540" y="4205210"/>
                </a:cubicBezTo>
                <a:cubicBezTo>
                  <a:pt x="248540" y="4205210"/>
                  <a:pt x="248540" y="4205210"/>
                  <a:pt x="248540" y="4205210"/>
                </a:cubicBezTo>
                <a:cubicBezTo>
                  <a:pt x="165863" y="4204067"/>
                  <a:pt x="83091" y="4203019"/>
                  <a:pt x="319" y="4201876"/>
                </a:cubicBezTo>
                <a:cubicBezTo>
                  <a:pt x="-5491" y="4295888"/>
                  <a:pt x="69280" y="4290840"/>
                  <a:pt x="126239" y="4298078"/>
                </a:cubicBezTo>
                <a:cubicBezTo>
                  <a:pt x="267495" y="4316176"/>
                  <a:pt x="348934" y="4387709"/>
                  <a:pt x="355792" y="4534108"/>
                </a:cubicBezTo>
                <a:cubicBezTo>
                  <a:pt x="354268" y="4636978"/>
                  <a:pt x="272162" y="4800808"/>
                  <a:pt x="425325" y="4812714"/>
                </a:cubicBezTo>
                <a:cubicBezTo>
                  <a:pt x="558389" y="4823001"/>
                  <a:pt x="547911" y="4654790"/>
                  <a:pt x="549245" y="4542681"/>
                </a:cubicBezTo>
                <a:cubicBezTo>
                  <a:pt x="549245" y="4542681"/>
                  <a:pt x="549245" y="4542681"/>
                  <a:pt x="549245" y="4542681"/>
                </a:cubicBezTo>
                <a:cubicBezTo>
                  <a:pt x="586106" y="4370564"/>
                  <a:pt x="690310" y="4317128"/>
                  <a:pt x="865475" y="4324082"/>
                </a:cubicBezTo>
                <a:cubicBezTo>
                  <a:pt x="1455644" y="4347608"/>
                  <a:pt x="2048289" y="4285029"/>
                  <a:pt x="2636839" y="4375040"/>
                </a:cubicBezTo>
                <a:cubicBezTo>
                  <a:pt x="2736375" y="4400948"/>
                  <a:pt x="2835626" y="4407235"/>
                  <a:pt x="2934209" y="4371135"/>
                </a:cubicBezTo>
                <a:cubicBezTo>
                  <a:pt x="2934019" y="4370278"/>
                  <a:pt x="2933829" y="4369611"/>
                  <a:pt x="2933733" y="4368754"/>
                </a:cubicBezTo>
                <a:cubicBezTo>
                  <a:pt x="3072703" y="4371135"/>
                  <a:pt x="3211578" y="4373421"/>
                  <a:pt x="3350452" y="4375802"/>
                </a:cubicBezTo>
                <a:cubicBezTo>
                  <a:pt x="3425128" y="4407902"/>
                  <a:pt x="3503709" y="4392090"/>
                  <a:pt x="3580386" y="4392185"/>
                </a:cubicBezTo>
                <a:cubicBezTo>
                  <a:pt x="4391440" y="4393519"/>
                  <a:pt x="5202493" y="4393519"/>
                  <a:pt x="6013642" y="4392185"/>
                </a:cubicBezTo>
                <a:cubicBezTo>
                  <a:pt x="6090128" y="4392090"/>
                  <a:pt x="6168900" y="4408664"/>
                  <a:pt x="6243290" y="4375040"/>
                </a:cubicBezTo>
                <a:cubicBezTo>
                  <a:pt x="6270627" y="4374469"/>
                  <a:pt x="6297868" y="4373898"/>
                  <a:pt x="6325205" y="4373326"/>
                </a:cubicBezTo>
                <a:cubicBezTo>
                  <a:pt x="6326729" y="4371516"/>
                  <a:pt x="6328348" y="4369897"/>
                  <a:pt x="6329872" y="4368087"/>
                </a:cubicBezTo>
                <a:cubicBezTo>
                  <a:pt x="6329872" y="4372469"/>
                  <a:pt x="6330063" y="4377041"/>
                  <a:pt x="6330444" y="4381803"/>
                </a:cubicBezTo>
                <a:cubicBezTo>
                  <a:pt x="6406358" y="4403044"/>
                  <a:pt x="6483987" y="4389328"/>
                  <a:pt x="6560758" y="4392948"/>
                </a:cubicBezTo>
                <a:cubicBezTo>
                  <a:pt x="6818695" y="4404854"/>
                  <a:pt x="7077871" y="4368278"/>
                  <a:pt x="7334950" y="4413617"/>
                </a:cubicBezTo>
                <a:cubicBezTo>
                  <a:pt x="7367145" y="4431333"/>
                  <a:pt x="7399339" y="4449145"/>
                  <a:pt x="7431534" y="4466861"/>
                </a:cubicBezTo>
                <a:cubicBezTo>
                  <a:pt x="7432010" y="4514963"/>
                  <a:pt x="7432010" y="4563064"/>
                  <a:pt x="7433153" y="4611165"/>
                </a:cubicBezTo>
                <a:cubicBezTo>
                  <a:pt x="7434963" y="4686317"/>
                  <a:pt x="7424390" y="4785758"/>
                  <a:pt x="7505067" y="4809095"/>
                </a:cubicBezTo>
                <a:cubicBezTo>
                  <a:pt x="7603365" y="4837574"/>
                  <a:pt x="7602698" y="4717750"/>
                  <a:pt x="7647656" y="4664981"/>
                </a:cubicBezTo>
                <a:cubicBezTo>
                  <a:pt x="7644989" y="4595735"/>
                  <a:pt x="7642322" y="4526393"/>
                  <a:pt x="7639750" y="4457051"/>
                </a:cubicBezTo>
                <a:lnTo>
                  <a:pt x="7639750" y="4457051"/>
                </a:lnTo>
                <a:cubicBezTo>
                  <a:pt x="7684041" y="4405520"/>
                  <a:pt x="7736048" y="4358657"/>
                  <a:pt x="7770719" y="4301317"/>
                </a:cubicBezTo>
                <a:cubicBezTo>
                  <a:pt x="7820821" y="4218449"/>
                  <a:pt x="7864921" y="4126724"/>
                  <a:pt x="7731190" y="4071002"/>
                </a:cubicBezTo>
                <a:cubicBezTo>
                  <a:pt x="7731190" y="4071002"/>
                  <a:pt x="7731190" y="4071002"/>
                  <a:pt x="7731190" y="4071002"/>
                </a:cubicBezTo>
                <a:cubicBezTo>
                  <a:pt x="7610889" y="3969466"/>
                  <a:pt x="7582124" y="3836687"/>
                  <a:pt x="7599841" y="3688002"/>
                </a:cubicBezTo>
                <a:cubicBezTo>
                  <a:pt x="7404197" y="3604563"/>
                  <a:pt x="7519259" y="3830401"/>
                  <a:pt x="7432772" y="3855451"/>
                </a:cubicBezTo>
                <a:cubicBezTo>
                  <a:pt x="7391433" y="3936700"/>
                  <a:pt x="7258274" y="3956702"/>
                  <a:pt x="7267895" y="4071669"/>
                </a:cubicBezTo>
                <a:cubicBezTo>
                  <a:pt x="7263322" y="4071669"/>
                  <a:pt x="7258750" y="4071574"/>
                  <a:pt x="7254178" y="4071479"/>
                </a:cubicBezTo>
                <a:cubicBezTo>
                  <a:pt x="7242082" y="4069002"/>
                  <a:pt x="7230080" y="4069764"/>
                  <a:pt x="7218269" y="4073669"/>
                </a:cubicBezTo>
                <a:cubicBezTo>
                  <a:pt x="6878893" y="4083575"/>
                  <a:pt x="6535993" y="4020329"/>
                  <a:pt x="6201285" y="4123675"/>
                </a:cubicBezTo>
                <a:cubicBezTo>
                  <a:pt x="5749133" y="4160728"/>
                  <a:pt x="5303553" y="4089576"/>
                  <a:pt x="4855021" y="4051952"/>
                </a:cubicBezTo>
                <a:cubicBezTo>
                  <a:pt x="4201225" y="3997088"/>
                  <a:pt x="3545524" y="3955083"/>
                  <a:pt x="2888490" y="4006899"/>
                </a:cubicBezTo>
                <a:lnTo>
                  <a:pt x="2888490" y="4007090"/>
                </a:lnTo>
                <a:cubicBezTo>
                  <a:pt x="2888490" y="4007090"/>
                  <a:pt x="2888490" y="4007090"/>
                  <a:pt x="2888490" y="4007090"/>
                </a:cubicBezTo>
                <a:cubicBezTo>
                  <a:pt x="2180782" y="4020806"/>
                  <a:pt x="1473170" y="4034522"/>
                  <a:pt x="765367" y="4048142"/>
                </a:cubicBezTo>
                <a:cubicBezTo>
                  <a:pt x="754127" y="4036141"/>
                  <a:pt x="740697" y="4024901"/>
                  <a:pt x="724600" y="4014519"/>
                </a:cubicBezTo>
                <a:cubicBezTo>
                  <a:pt x="691453" y="4003375"/>
                  <a:pt x="660783" y="4007471"/>
                  <a:pt x="632589" y="4028521"/>
                </a:cubicBezTo>
                <a:cubicBezTo>
                  <a:pt x="629731" y="4026711"/>
                  <a:pt x="626873" y="4024901"/>
                  <a:pt x="624016" y="4022996"/>
                </a:cubicBezTo>
                <a:cubicBezTo>
                  <a:pt x="634970" y="4014614"/>
                  <a:pt x="646209" y="4004041"/>
                  <a:pt x="657925" y="3990897"/>
                </a:cubicBezTo>
                <a:cubicBezTo>
                  <a:pt x="554960" y="3706862"/>
                  <a:pt x="561723" y="3411396"/>
                  <a:pt x="566390" y="3115931"/>
                </a:cubicBezTo>
                <a:cubicBezTo>
                  <a:pt x="567914" y="3017251"/>
                  <a:pt x="569533" y="2918382"/>
                  <a:pt x="561532" y="2819798"/>
                </a:cubicBezTo>
                <a:cubicBezTo>
                  <a:pt x="513716" y="2230868"/>
                  <a:pt x="477331" y="1641270"/>
                  <a:pt x="482665" y="1050053"/>
                </a:cubicBezTo>
                <a:cubicBezTo>
                  <a:pt x="484665" y="824406"/>
                  <a:pt x="525527" y="780496"/>
                  <a:pt x="762510" y="786306"/>
                </a:cubicBezTo>
                <a:cubicBezTo>
                  <a:pt x="1107315" y="794783"/>
                  <a:pt x="1450595" y="844885"/>
                  <a:pt x="1796829" y="827454"/>
                </a:cubicBezTo>
                <a:cubicBezTo>
                  <a:pt x="1895413" y="822501"/>
                  <a:pt x="1995616" y="816691"/>
                  <a:pt x="2093152" y="830978"/>
                </a:cubicBezTo>
                <a:cubicBezTo>
                  <a:pt x="2729517" y="924514"/>
                  <a:pt x="3370169" y="910893"/>
                  <a:pt x="4010154" y="910131"/>
                </a:cubicBezTo>
                <a:cubicBezTo>
                  <a:pt x="4070923" y="910131"/>
                  <a:pt x="4136265" y="918608"/>
                  <a:pt x="4190081" y="889081"/>
                </a:cubicBezTo>
                <a:cubicBezTo>
                  <a:pt x="4205511" y="892033"/>
                  <a:pt x="4220942" y="895272"/>
                  <a:pt x="4236373" y="898891"/>
                </a:cubicBezTo>
                <a:cubicBezTo>
                  <a:pt x="5214304" y="958137"/>
                  <a:pt x="6183378" y="875650"/>
                  <a:pt x="7147784" y="719821"/>
                </a:cubicBezTo>
                <a:cubicBezTo>
                  <a:pt x="7274085" y="699438"/>
                  <a:pt x="7406769" y="654385"/>
                  <a:pt x="7461347" y="831645"/>
                </a:cubicBezTo>
                <a:cubicBezTo>
                  <a:pt x="7521259" y="1031575"/>
                  <a:pt x="7515735" y="1238172"/>
                  <a:pt x="7478682" y="1436387"/>
                </a:cubicBezTo>
                <a:cubicBezTo>
                  <a:pt x="7366287" y="2036462"/>
                  <a:pt x="7417818" y="2640538"/>
                  <a:pt x="7420008" y="3242804"/>
                </a:cubicBezTo>
                <a:cubicBezTo>
                  <a:pt x="7420485" y="3376154"/>
                  <a:pt x="7450679" y="3533125"/>
                  <a:pt x="7599554" y="3613040"/>
                </a:cubicBezTo>
                <a:cubicBezTo>
                  <a:pt x="7624701" y="3313384"/>
                  <a:pt x="7658610" y="3014108"/>
                  <a:pt x="7672516" y="2713880"/>
                </a:cubicBezTo>
                <a:cubicBezTo>
                  <a:pt x="7687185" y="2398889"/>
                  <a:pt x="7761479" y="2085611"/>
                  <a:pt x="7719951" y="1769477"/>
                </a:cubicBezTo>
                <a:cubicBezTo>
                  <a:pt x="7670230" y="1391048"/>
                  <a:pt x="7668611" y="1014715"/>
                  <a:pt x="7725571" y="637716"/>
                </a:cubicBezTo>
                <a:cubicBezTo>
                  <a:pt x="7741191" y="623333"/>
                  <a:pt x="7756812" y="608855"/>
                  <a:pt x="7772338" y="594472"/>
                </a:cubicBez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iŝľiḑé"/>
          <p:cNvSpPr/>
          <p:nvPr>
            <p:custDataLst>
              <p:tags r:id="rId6"/>
            </p:custDataLst>
          </p:nvPr>
        </p:nvSpPr>
        <p:spPr bwMode="auto">
          <a:xfrm rot="14023739">
            <a:off x="3870960" y="2631440"/>
            <a:ext cx="309245" cy="1005205"/>
          </a:xfrm>
          <a:custGeom>
            <a:avLst/>
            <a:gdLst>
              <a:gd name="T0" fmla="*/ 67 w 120"/>
              <a:gd name="T1" fmla="*/ 0 h 391"/>
              <a:gd name="T2" fmla="*/ 60 w 120"/>
              <a:gd name="T3" fmla="*/ 0 h 391"/>
              <a:gd name="T4" fmla="*/ 52 w 120"/>
              <a:gd name="T5" fmla="*/ 0 h 391"/>
              <a:gd name="T6" fmla="*/ 60 w 120"/>
              <a:gd name="T7" fmla="*/ 391 h 391"/>
              <a:gd name="T8" fmla="*/ 67 w 120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391">
                <a:moveTo>
                  <a:pt x="67" y="0"/>
                </a:moveTo>
                <a:cubicBezTo>
                  <a:pt x="60" y="0"/>
                  <a:pt x="60" y="0"/>
                  <a:pt x="60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0" y="241"/>
                  <a:pt x="60" y="391"/>
                  <a:pt x="60" y="391"/>
                </a:cubicBezTo>
                <a:cubicBezTo>
                  <a:pt x="60" y="391"/>
                  <a:pt x="120" y="241"/>
                  <a:pt x="67" y="0"/>
                </a:cubicBezTo>
              </a:path>
            </a:pathLst>
          </a:custGeom>
          <a:solidFill>
            <a:srgbClr val="AA4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î$ḷîḓê"/>
          <p:cNvSpPr/>
          <p:nvPr>
            <p:custDataLst>
              <p:tags r:id="rId7"/>
            </p:custDataLst>
          </p:nvPr>
        </p:nvSpPr>
        <p:spPr bwMode="auto">
          <a:xfrm rot="14023739">
            <a:off x="3931920" y="2622550"/>
            <a:ext cx="180340" cy="995045"/>
          </a:xfrm>
          <a:custGeom>
            <a:avLst/>
            <a:gdLst>
              <a:gd name="T0" fmla="*/ 30 w 70"/>
              <a:gd name="T1" fmla="*/ 360 h 387"/>
              <a:gd name="T2" fmla="*/ 34 w 70"/>
              <a:gd name="T3" fmla="*/ 25 h 387"/>
              <a:gd name="T4" fmla="*/ 30 w 70"/>
              <a:gd name="T5" fmla="*/ 360 h 387"/>
              <a:gd name="T6" fmla="*/ 21 w 70"/>
              <a:gd name="T7" fmla="*/ 0 h 387"/>
              <a:gd name="T8" fmla="*/ 0 w 70"/>
              <a:gd name="T9" fmla="*/ 188 h 387"/>
              <a:gd name="T10" fmla="*/ 30 w 70"/>
              <a:gd name="T11" fmla="*/ 387 h 387"/>
              <a:gd name="T12" fmla="*/ 59 w 70"/>
              <a:gd name="T13" fmla="*/ 188 h 387"/>
              <a:gd name="T14" fmla="*/ 38 w 70"/>
              <a:gd name="T15" fmla="*/ 1 h 387"/>
              <a:gd name="T16" fmla="*/ 30 w 70"/>
              <a:gd name="T17" fmla="*/ 2 h 387"/>
              <a:gd name="T18" fmla="*/ 24 w 70"/>
              <a:gd name="T19" fmla="*/ 1 h 387"/>
              <a:gd name="T20" fmla="*/ 21 w 70"/>
              <a:gd name="T21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" h="387">
                <a:moveTo>
                  <a:pt x="30" y="360"/>
                </a:moveTo>
                <a:cubicBezTo>
                  <a:pt x="34" y="25"/>
                  <a:pt x="34" y="25"/>
                  <a:pt x="34" y="25"/>
                </a:cubicBezTo>
                <a:cubicBezTo>
                  <a:pt x="70" y="251"/>
                  <a:pt x="30" y="360"/>
                  <a:pt x="30" y="360"/>
                </a:cubicBezTo>
                <a:moveTo>
                  <a:pt x="21" y="0"/>
                </a:moveTo>
                <a:cubicBezTo>
                  <a:pt x="6" y="71"/>
                  <a:pt x="0" y="135"/>
                  <a:pt x="0" y="188"/>
                </a:cubicBezTo>
                <a:cubicBezTo>
                  <a:pt x="0" y="314"/>
                  <a:pt x="30" y="387"/>
                  <a:pt x="30" y="387"/>
                </a:cubicBezTo>
                <a:cubicBezTo>
                  <a:pt x="30" y="387"/>
                  <a:pt x="59" y="314"/>
                  <a:pt x="59" y="188"/>
                </a:cubicBezTo>
                <a:cubicBezTo>
                  <a:pt x="59" y="135"/>
                  <a:pt x="53" y="72"/>
                  <a:pt x="38" y="1"/>
                </a:cubicBezTo>
                <a:cubicBezTo>
                  <a:pt x="35" y="2"/>
                  <a:pt x="32" y="2"/>
                  <a:pt x="30" y="2"/>
                </a:cubicBezTo>
                <a:cubicBezTo>
                  <a:pt x="26" y="2"/>
                  <a:pt x="24" y="1"/>
                  <a:pt x="24" y="1"/>
                </a:cubicBezTo>
                <a:cubicBezTo>
                  <a:pt x="24" y="1"/>
                  <a:pt x="23" y="1"/>
                  <a:pt x="21" y="0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íŝ1iḑe"/>
          <p:cNvSpPr/>
          <p:nvPr>
            <p:custDataLst>
              <p:tags r:id="rId8"/>
            </p:custDataLst>
          </p:nvPr>
        </p:nvSpPr>
        <p:spPr bwMode="auto">
          <a:xfrm rot="14023739">
            <a:off x="3382010" y="3385185"/>
            <a:ext cx="306070" cy="367665"/>
          </a:xfrm>
          <a:custGeom>
            <a:avLst/>
            <a:gdLst>
              <a:gd name="T0" fmla="*/ 74 w 119"/>
              <a:gd name="T1" fmla="*/ 0 h 143"/>
              <a:gd name="T2" fmla="*/ 91 w 119"/>
              <a:gd name="T3" fmla="*/ 43 h 143"/>
              <a:gd name="T4" fmla="*/ 112 w 119"/>
              <a:gd name="T5" fmla="*/ 110 h 143"/>
              <a:gd name="T6" fmla="*/ 77 w 119"/>
              <a:gd name="T7" fmla="*/ 135 h 143"/>
              <a:gd name="T8" fmla="*/ 74 w 119"/>
              <a:gd name="T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143">
                <a:moveTo>
                  <a:pt x="74" y="0"/>
                </a:moveTo>
                <a:cubicBezTo>
                  <a:pt x="74" y="0"/>
                  <a:pt x="64" y="20"/>
                  <a:pt x="91" y="43"/>
                </a:cubicBezTo>
                <a:cubicBezTo>
                  <a:pt x="117" y="67"/>
                  <a:pt x="119" y="87"/>
                  <a:pt x="112" y="110"/>
                </a:cubicBezTo>
                <a:cubicBezTo>
                  <a:pt x="102" y="143"/>
                  <a:pt x="77" y="135"/>
                  <a:pt x="77" y="135"/>
                </a:cubicBezTo>
                <a:cubicBezTo>
                  <a:pt x="77" y="135"/>
                  <a:pt x="0" y="98"/>
                  <a:pt x="74" y="0"/>
                </a:cubicBezTo>
              </a:path>
            </a:pathLst>
          </a:custGeom>
          <a:solidFill>
            <a:srgbClr val="8CC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iSḻîďè"/>
          <p:cNvSpPr/>
          <p:nvPr>
            <p:custDataLst>
              <p:tags r:id="rId9"/>
            </p:custDataLst>
          </p:nvPr>
        </p:nvSpPr>
        <p:spPr bwMode="auto">
          <a:xfrm rot="14023739">
            <a:off x="3402330" y="3359150"/>
            <a:ext cx="190500" cy="349885"/>
          </a:xfrm>
          <a:custGeom>
            <a:avLst/>
            <a:gdLst>
              <a:gd name="T0" fmla="*/ 43 w 74"/>
              <a:gd name="T1" fmla="*/ 131 h 136"/>
              <a:gd name="T2" fmla="*/ 10 w 74"/>
              <a:gd name="T3" fmla="*/ 106 h 136"/>
              <a:gd name="T4" fmla="*/ 4 w 74"/>
              <a:gd name="T5" fmla="*/ 70 h 136"/>
              <a:gd name="T6" fmla="*/ 33 w 74"/>
              <a:gd name="T7" fmla="*/ 95 h 136"/>
              <a:gd name="T8" fmla="*/ 64 w 74"/>
              <a:gd name="T9" fmla="*/ 73 h 136"/>
              <a:gd name="T10" fmla="*/ 43 w 74"/>
              <a:gd name="T11" fmla="*/ 131 h 136"/>
              <a:gd name="T12" fmla="*/ 32 w 74"/>
              <a:gd name="T13" fmla="*/ 0 h 136"/>
              <a:gd name="T14" fmla="*/ 0 w 74"/>
              <a:gd name="T15" fmla="*/ 77 h 136"/>
              <a:gd name="T16" fmla="*/ 35 w 74"/>
              <a:gd name="T17" fmla="*/ 135 h 136"/>
              <a:gd name="T18" fmla="*/ 41 w 74"/>
              <a:gd name="T19" fmla="*/ 136 h 136"/>
              <a:gd name="T20" fmla="*/ 70 w 74"/>
              <a:gd name="T21" fmla="*/ 110 h 136"/>
              <a:gd name="T22" fmla="*/ 73 w 74"/>
              <a:gd name="T23" fmla="*/ 89 h 136"/>
              <a:gd name="T24" fmla="*/ 54 w 74"/>
              <a:gd name="T25" fmla="*/ 48 h 136"/>
              <a:gd name="T26" fmla="*/ 53 w 74"/>
              <a:gd name="T27" fmla="*/ 48 h 136"/>
              <a:gd name="T28" fmla="*/ 49 w 74"/>
              <a:gd name="T29" fmla="*/ 43 h 136"/>
              <a:gd name="T30" fmla="*/ 30 w 74"/>
              <a:gd name="T31" fmla="*/ 9 h 136"/>
              <a:gd name="T32" fmla="*/ 32 w 74"/>
              <a:gd name="T33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" h="136">
                <a:moveTo>
                  <a:pt x="43" y="131"/>
                </a:moveTo>
                <a:cubicBezTo>
                  <a:pt x="29" y="131"/>
                  <a:pt x="16" y="118"/>
                  <a:pt x="10" y="106"/>
                </a:cubicBezTo>
                <a:cubicBezTo>
                  <a:pt x="3" y="89"/>
                  <a:pt x="4" y="70"/>
                  <a:pt x="4" y="70"/>
                </a:cubicBezTo>
                <a:cubicBezTo>
                  <a:pt x="14" y="89"/>
                  <a:pt x="24" y="95"/>
                  <a:pt x="33" y="95"/>
                </a:cubicBezTo>
                <a:cubicBezTo>
                  <a:pt x="50" y="95"/>
                  <a:pt x="64" y="73"/>
                  <a:pt x="64" y="73"/>
                </a:cubicBezTo>
                <a:cubicBezTo>
                  <a:pt x="74" y="94"/>
                  <a:pt x="59" y="131"/>
                  <a:pt x="43" y="131"/>
                </a:cubicBezTo>
                <a:moveTo>
                  <a:pt x="32" y="0"/>
                </a:moveTo>
                <a:cubicBezTo>
                  <a:pt x="8" y="31"/>
                  <a:pt x="0" y="57"/>
                  <a:pt x="0" y="77"/>
                </a:cubicBezTo>
                <a:cubicBezTo>
                  <a:pt x="0" y="118"/>
                  <a:pt x="35" y="135"/>
                  <a:pt x="35" y="135"/>
                </a:cubicBezTo>
                <a:cubicBezTo>
                  <a:pt x="35" y="135"/>
                  <a:pt x="37" y="136"/>
                  <a:pt x="41" y="136"/>
                </a:cubicBezTo>
                <a:cubicBezTo>
                  <a:pt x="49" y="136"/>
                  <a:pt x="63" y="133"/>
                  <a:pt x="70" y="110"/>
                </a:cubicBezTo>
                <a:cubicBezTo>
                  <a:pt x="72" y="103"/>
                  <a:pt x="73" y="96"/>
                  <a:pt x="73" y="89"/>
                </a:cubicBezTo>
                <a:cubicBezTo>
                  <a:pt x="73" y="75"/>
                  <a:pt x="68" y="62"/>
                  <a:pt x="54" y="48"/>
                </a:cubicBezTo>
                <a:cubicBezTo>
                  <a:pt x="54" y="48"/>
                  <a:pt x="53" y="48"/>
                  <a:pt x="53" y="48"/>
                </a:cubicBezTo>
                <a:cubicBezTo>
                  <a:pt x="52" y="46"/>
                  <a:pt x="50" y="45"/>
                  <a:pt x="49" y="43"/>
                </a:cubicBezTo>
                <a:cubicBezTo>
                  <a:pt x="33" y="29"/>
                  <a:pt x="30" y="17"/>
                  <a:pt x="30" y="9"/>
                </a:cubicBezTo>
                <a:cubicBezTo>
                  <a:pt x="30" y="3"/>
                  <a:pt x="32" y="0"/>
                  <a:pt x="32" y="0"/>
                </a:cubicBezTo>
              </a:path>
            </a:pathLst>
          </a:custGeom>
          <a:solidFill>
            <a:srgbClr val="8EC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iṧḻíďe"/>
          <p:cNvSpPr/>
          <p:nvPr>
            <p:custDataLst>
              <p:tags r:id="rId10"/>
            </p:custDataLst>
          </p:nvPr>
        </p:nvSpPr>
        <p:spPr bwMode="auto">
          <a:xfrm rot="14023739">
            <a:off x="3470910" y="3402965"/>
            <a:ext cx="182880" cy="156210"/>
          </a:xfrm>
          <a:custGeom>
            <a:avLst/>
            <a:gdLst>
              <a:gd name="T0" fmla="*/ 1 w 71"/>
              <a:gd name="T1" fmla="*/ 0 h 61"/>
              <a:gd name="T2" fmla="*/ 7 w 71"/>
              <a:gd name="T3" fmla="*/ 36 h 61"/>
              <a:gd name="T4" fmla="*/ 40 w 71"/>
              <a:gd name="T5" fmla="*/ 61 h 61"/>
              <a:gd name="T6" fmla="*/ 61 w 71"/>
              <a:gd name="T7" fmla="*/ 3 h 61"/>
              <a:gd name="T8" fmla="*/ 30 w 71"/>
              <a:gd name="T9" fmla="*/ 25 h 61"/>
              <a:gd name="T10" fmla="*/ 1 w 71"/>
              <a:gd name="T11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" h="61">
                <a:moveTo>
                  <a:pt x="1" y="0"/>
                </a:moveTo>
                <a:cubicBezTo>
                  <a:pt x="1" y="0"/>
                  <a:pt x="0" y="19"/>
                  <a:pt x="7" y="36"/>
                </a:cubicBezTo>
                <a:cubicBezTo>
                  <a:pt x="13" y="48"/>
                  <a:pt x="26" y="61"/>
                  <a:pt x="40" y="61"/>
                </a:cubicBezTo>
                <a:cubicBezTo>
                  <a:pt x="56" y="61"/>
                  <a:pt x="71" y="24"/>
                  <a:pt x="61" y="3"/>
                </a:cubicBezTo>
                <a:cubicBezTo>
                  <a:pt x="61" y="3"/>
                  <a:pt x="47" y="25"/>
                  <a:pt x="30" y="25"/>
                </a:cubicBezTo>
                <a:cubicBezTo>
                  <a:pt x="21" y="25"/>
                  <a:pt x="11" y="19"/>
                  <a:pt x="1" y="0"/>
                </a:cubicBezTo>
              </a:path>
            </a:pathLst>
          </a:custGeom>
          <a:solidFill>
            <a:srgbClr val="4F9B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iśľïdê"/>
          <p:cNvSpPr/>
          <p:nvPr>
            <p:custDataLst>
              <p:tags r:id="rId11"/>
            </p:custDataLst>
          </p:nvPr>
        </p:nvSpPr>
        <p:spPr bwMode="auto">
          <a:xfrm rot="14023739">
            <a:off x="3945255" y="2660015"/>
            <a:ext cx="103505" cy="861060"/>
          </a:xfrm>
          <a:custGeom>
            <a:avLst/>
            <a:gdLst>
              <a:gd name="T0" fmla="*/ 4 w 40"/>
              <a:gd name="T1" fmla="*/ 0 h 335"/>
              <a:gd name="T2" fmla="*/ 0 w 40"/>
              <a:gd name="T3" fmla="*/ 335 h 335"/>
              <a:gd name="T4" fmla="*/ 4 w 40"/>
              <a:gd name="T5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35">
                <a:moveTo>
                  <a:pt x="4" y="0"/>
                </a:moveTo>
                <a:cubicBezTo>
                  <a:pt x="0" y="335"/>
                  <a:pt x="0" y="335"/>
                  <a:pt x="0" y="335"/>
                </a:cubicBezTo>
                <a:cubicBezTo>
                  <a:pt x="0" y="335"/>
                  <a:pt x="40" y="226"/>
                  <a:pt x="4" y="0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图形 6"/>
          <p:cNvSpPr/>
          <p:nvPr>
            <p:custDataLst>
              <p:tags r:id="rId12"/>
            </p:custDataLst>
          </p:nvPr>
        </p:nvSpPr>
        <p:spPr>
          <a:xfrm>
            <a:off x="4746625" y="1585595"/>
            <a:ext cx="3641725" cy="1965325"/>
          </a:xfrm>
          <a:custGeom>
            <a:avLst/>
            <a:gdLst>
              <a:gd name="connsiteX0" fmla="*/ 7772053 w 7931179"/>
              <a:gd name="connsiteY0" fmla="*/ 594282 h 4813410"/>
              <a:gd name="connsiteX1" fmla="*/ 7930930 w 7931179"/>
              <a:gd name="connsiteY1" fmla="*/ 433214 h 4813410"/>
              <a:gd name="connsiteX2" fmla="*/ 7770814 w 7931179"/>
              <a:gd name="connsiteY2" fmla="*/ 338250 h 4813410"/>
              <a:gd name="connsiteX3" fmla="*/ 7770814 w 7931179"/>
              <a:gd name="connsiteY3" fmla="*/ 338250 h 4813410"/>
              <a:gd name="connsiteX4" fmla="*/ 7637941 w 7931179"/>
              <a:gd name="connsiteY4" fmla="*/ 88409 h 4813410"/>
              <a:gd name="connsiteX5" fmla="*/ 7345618 w 7931179"/>
              <a:gd name="connsiteY5" fmla="*/ 381874 h 4813410"/>
              <a:gd name="connsiteX6" fmla="*/ 7172930 w 7931179"/>
              <a:gd name="connsiteY6" fmla="*/ 388256 h 4813410"/>
              <a:gd name="connsiteX7" fmla="*/ 7172835 w 7931179"/>
              <a:gd name="connsiteY7" fmla="*/ 388256 h 4813410"/>
              <a:gd name="connsiteX8" fmla="*/ 6116989 w 7931179"/>
              <a:gd name="connsiteY8" fmla="*/ 415212 h 4813410"/>
              <a:gd name="connsiteX9" fmla="*/ 3577909 w 7931179"/>
              <a:gd name="connsiteY9" fmla="*/ 392542 h 4813410"/>
              <a:gd name="connsiteX10" fmla="*/ 1693197 w 7931179"/>
              <a:gd name="connsiteY10" fmla="*/ 381493 h 4813410"/>
              <a:gd name="connsiteX11" fmla="*/ 505430 w 7931179"/>
              <a:gd name="connsiteY11" fmla="*/ 254430 h 4813410"/>
              <a:gd name="connsiteX12" fmla="*/ 505430 w 7931179"/>
              <a:gd name="connsiteY12" fmla="*/ 254430 h 4813410"/>
              <a:gd name="connsiteX13" fmla="*/ 504287 w 7931179"/>
              <a:gd name="connsiteY13" fmla="*/ 253668 h 4813410"/>
              <a:gd name="connsiteX14" fmla="*/ 504287 w 7931179"/>
              <a:gd name="connsiteY14" fmla="*/ 253668 h 4813410"/>
              <a:gd name="connsiteX15" fmla="*/ 406751 w 7931179"/>
              <a:gd name="connsiteY15" fmla="*/ 72693 h 4813410"/>
              <a:gd name="connsiteX16" fmla="*/ 253684 w 7931179"/>
              <a:gd name="connsiteY16" fmla="*/ 82980 h 4813410"/>
              <a:gd name="connsiteX17" fmla="*/ 253684 w 7931179"/>
              <a:gd name="connsiteY17" fmla="*/ 82980 h 4813410"/>
              <a:gd name="connsiteX18" fmla="*/ 106523 w 7931179"/>
              <a:gd name="connsiteY18" fmla="*/ 250810 h 4813410"/>
              <a:gd name="connsiteX19" fmla="*/ 73757 w 7931179"/>
              <a:gd name="connsiteY19" fmla="*/ 462742 h 4813410"/>
              <a:gd name="connsiteX20" fmla="*/ 73757 w 7931179"/>
              <a:gd name="connsiteY20" fmla="*/ 462742 h 4813410"/>
              <a:gd name="connsiteX21" fmla="*/ 121858 w 7931179"/>
              <a:gd name="connsiteY21" fmla="*/ 515129 h 4813410"/>
              <a:gd name="connsiteX22" fmla="*/ 121858 w 7931179"/>
              <a:gd name="connsiteY22" fmla="*/ 515129 h 4813410"/>
              <a:gd name="connsiteX23" fmla="*/ 121858 w 7931179"/>
              <a:gd name="connsiteY23" fmla="*/ 515129 h 4813410"/>
              <a:gd name="connsiteX24" fmla="*/ 211012 w 7931179"/>
              <a:gd name="connsiteY24" fmla="*/ 871078 h 4813410"/>
              <a:gd name="connsiteX25" fmla="*/ 246921 w 7931179"/>
              <a:gd name="connsiteY25" fmla="*/ 1402573 h 4813410"/>
              <a:gd name="connsiteX26" fmla="*/ 246921 w 7931179"/>
              <a:gd name="connsiteY26" fmla="*/ 1402573 h 4813410"/>
              <a:gd name="connsiteX27" fmla="*/ 249398 w 7931179"/>
              <a:gd name="connsiteY27" fmla="*/ 1528018 h 4813410"/>
              <a:gd name="connsiteX28" fmla="*/ 249398 w 7931179"/>
              <a:gd name="connsiteY28" fmla="*/ 1528018 h 4813410"/>
              <a:gd name="connsiteX29" fmla="*/ 340266 w 7931179"/>
              <a:gd name="connsiteY29" fmla="*/ 3825638 h 4813410"/>
              <a:gd name="connsiteX30" fmla="*/ 374652 w 7931179"/>
              <a:gd name="connsiteY30" fmla="*/ 3946415 h 4813410"/>
              <a:gd name="connsiteX31" fmla="*/ 374652 w 7931179"/>
              <a:gd name="connsiteY31" fmla="*/ 3946415 h 4813410"/>
              <a:gd name="connsiteX32" fmla="*/ 248540 w 7931179"/>
              <a:gd name="connsiteY32" fmla="*/ 4205210 h 4813410"/>
              <a:gd name="connsiteX33" fmla="*/ 248540 w 7931179"/>
              <a:gd name="connsiteY33" fmla="*/ 4205210 h 4813410"/>
              <a:gd name="connsiteX34" fmla="*/ 248540 w 7931179"/>
              <a:gd name="connsiteY34" fmla="*/ 4205210 h 4813410"/>
              <a:gd name="connsiteX35" fmla="*/ 319 w 7931179"/>
              <a:gd name="connsiteY35" fmla="*/ 4201876 h 4813410"/>
              <a:gd name="connsiteX36" fmla="*/ 126239 w 7931179"/>
              <a:gd name="connsiteY36" fmla="*/ 4298078 h 4813410"/>
              <a:gd name="connsiteX37" fmla="*/ 355792 w 7931179"/>
              <a:gd name="connsiteY37" fmla="*/ 4534108 h 4813410"/>
              <a:gd name="connsiteX38" fmla="*/ 425325 w 7931179"/>
              <a:gd name="connsiteY38" fmla="*/ 4812714 h 4813410"/>
              <a:gd name="connsiteX39" fmla="*/ 549245 w 7931179"/>
              <a:gd name="connsiteY39" fmla="*/ 4542681 h 4813410"/>
              <a:gd name="connsiteX40" fmla="*/ 549245 w 7931179"/>
              <a:gd name="connsiteY40" fmla="*/ 4542681 h 4813410"/>
              <a:gd name="connsiteX41" fmla="*/ 865475 w 7931179"/>
              <a:gd name="connsiteY41" fmla="*/ 4324082 h 4813410"/>
              <a:gd name="connsiteX42" fmla="*/ 2636839 w 7931179"/>
              <a:gd name="connsiteY42" fmla="*/ 4375040 h 4813410"/>
              <a:gd name="connsiteX43" fmla="*/ 2934209 w 7931179"/>
              <a:gd name="connsiteY43" fmla="*/ 4371135 h 4813410"/>
              <a:gd name="connsiteX44" fmla="*/ 2933733 w 7931179"/>
              <a:gd name="connsiteY44" fmla="*/ 4368754 h 4813410"/>
              <a:gd name="connsiteX45" fmla="*/ 3350452 w 7931179"/>
              <a:gd name="connsiteY45" fmla="*/ 4375802 h 4813410"/>
              <a:gd name="connsiteX46" fmla="*/ 3580386 w 7931179"/>
              <a:gd name="connsiteY46" fmla="*/ 4392185 h 4813410"/>
              <a:gd name="connsiteX47" fmla="*/ 6013642 w 7931179"/>
              <a:gd name="connsiteY47" fmla="*/ 4392185 h 4813410"/>
              <a:gd name="connsiteX48" fmla="*/ 6243290 w 7931179"/>
              <a:gd name="connsiteY48" fmla="*/ 4375040 h 4813410"/>
              <a:gd name="connsiteX49" fmla="*/ 6325205 w 7931179"/>
              <a:gd name="connsiteY49" fmla="*/ 4373326 h 4813410"/>
              <a:gd name="connsiteX50" fmla="*/ 6329872 w 7931179"/>
              <a:gd name="connsiteY50" fmla="*/ 4368087 h 4813410"/>
              <a:gd name="connsiteX51" fmla="*/ 6330444 w 7931179"/>
              <a:gd name="connsiteY51" fmla="*/ 4381803 h 4813410"/>
              <a:gd name="connsiteX52" fmla="*/ 6560758 w 7931179"/>
              <a:gd name="connsiteY52" fmla="*/ 4392948 h 4813410"/>
              <a:gd name="connsiteX53" fmla="*/ 7334950 w 7931179"/>
              <a:gd name="connsiteY53" fmla="*/ 4413617 h 4813410"/>
              <a:gd name="connsiteX54" fmla="*/ 7431534 w 7931179"/>
              <a:gd name="connsiteY54" fmla="*/ 4466861 h 4813410"/>
              <a:gd name="connsiteX55" fmla="*/ 7433153 w 7931179"/>
              <a:gd name="connsiteY55" fmla="*/ 4611165 h 4813410"/>
              <a:gd name="connsiteX56" fmla="*/ 7505067 w 7931179"/>
              <a:gd name="connsiteY56" fmla="*/ 4809095 h 4813410"/>
              <a:gd name="connsiteX57" fmla="*/ 7647656 w 7931179"/>
              <a:gd name="connsiteY57" fmla="*/ 4664981 h 4813410"/>
              <a:gd name="connsiteX58" fmla="*/ 7639750 w 7931179"/>
              <a:gd name="connsiteY58" fmla="*/ 4457051 h 4813410"/>
              <a:gd name="connsiteX59" fmla="*/ 7639750 w 7931179"/>
              <a:gd name="connsiteY59" fmla="*/ 4457051 h 4813410"/>
              <a:gd name="connsiteX60" fmla="*/ 7770719 w 7931179"/>
              <a:gd name="connsiteY60" fmla="*/ 4301317 h 4813410"/>
              <a:gd name="connsiteX61" fmla="*/ 7731190 w 7931179"/>
              <a:gd name="connsiteY61" fmla="*/ 4071002 h 4813410"/>
              <a:gd name="connsiteX62" fmla="*/ 7731190 w 7931179"/>
              <a:gd name="connsiteY62" fmla="*/ 4071002 h 4813410"/>
              <a:gd name="connsiteX63" fmla="*/ 7599841 w 7931179"/>
              <a:gd name="connsiteY63" fmla="*/ 3688002 h 4813410"/>
              <a:gd name="connsiteX64" fmla="*/ 7432772 w 7931179"/>
              <a:gd name="connsiteY64" fmla="*/ 3855451 h 4813410"/>
              <a:gd name="connsiteX65" fmla="*/ 7267895 w 7931179"/>
              <a:gd name="connsiteY65" fmla="*/ 4071669 h 4813410"/>
              <a:gd name="connsiteX66" fmla="*/ 7254178 w 7931179"/>
              <a:gd name="connsiteY66" fmla="*/ 4071479 h 4813410"/>
              <a:gd name="connsiteX67" fmla="*/ 7218269 w 7931179"/>
              <a:gd name="connsiteY67" fmla="*/ 4073669 h 4813410"/>
              <a:gd name="connsiteX68" fmla="*/ 6201285 w 7931179"/>
              <a:gd name="connsiteY68" fmla="*/ 4123675 h 4813410"/>
              <a:gd name="connsiteX69" fmla="*/ 4855021 w 7931179"/>
              <a:gd name="connsiteY69" fmla="*/ 4051952 h 4813410"/>
              <a:gd name="connsiteX70" fmla="*/ 2888490 w 7931179"/>
              <a:gd name="connsiteY70" fmla="*/ 4006899 h 4813410"/>
              <a:gd name="connsiteX71" fmla="*/ 2888490 w 7931179"/>
              <a:gd name="connsiteY71" fmla="*/ 4007090 h 4813410"/>
              <a:gd name="connsiteX72" fmla="*/ 2888490 w 7931179"/>
              <a:gd name="connsiteY72" fmla="*/ 4007090 h 4813410"/>
              <a:gd name="connsiteX73" fmla="*/ 765367 w 7931179"/>
              <a:gd name="connsiteY73" fmla="*/ 4048142 h 4813410"/>
              <a:gd name="connsiteX74" fmla="*/ 724600 w 7931179"/>
              <a:gd name="connsiteY74" fmla="*/ 4014519 h 4813410"/>
              <a:gd name="connsiteX75" fmla="*/ 632589 w 7931179"/>
              <a:gd name="connsiteY75" fmla="*/ 4028521 h 4813410"/>
              <a:gd name="connsiteX76" fmla="*/ 624016 w 7931179"/>
              <a:gd name="connsiteY76" fmla="*/ 4022996 h 4813410"/>
              <a:gd name="connsiteX77" fmla="*/ 657925 w 7931179"/>
              <a:gd name="connsiteY77" fmla="*/ 3990897 h 4813410"/>
              <a:gd name="connsiteX78" fmla="*/ 566390 w 7931179"/>
              <a:gd name="connsiteY78" fmla="*/ 3115931 h 4813410"/>
              <a:gd name="connsiteX79" fmla="*/ 561532 w 7931179"/>
              <a:gd name="connsiteY79" fmla="*/ 2819798 h 4813410"/>
              <a:gd name="connsiteX80" fmla="*/ 482665 w 7931179"/>
              <a:gd name="connsiteY80" fmla="*/ 1050053 h 4813410"/>
              <a:gd name="connsiteX81" fmla="*/ 762510 w 7931179"/>
              <a:gd name="connsiteY81" fmla="*/ 786306 h 4813410"/>
              <a:gd name="connsiteX82" fmla="*/ 1796829 w 7931179"/>
              <a:gd name="connsiteY82" fmla="*/ 827454 h 4813410"/>
              <a:gd name="connsiteX83" fmla="*/ 2093152 w 7931179"/>
              <a:gd name="connsiteY83" fmla="*/ 830978 h 4813410"/>
              <a:gd name="connsiteX84" fmla="*/ 4010154 w 7931179"/>
              <a:gd name="connsiteY84" fmla="*/ 910131 h 4813410"/>
              <a:gd name="connsiteX85" fmla="*/ 4190081 w 7931179"/>
              <a:gd name="connsiteY85" fmla="*/ 889081 h 4813410"/>
              <a:gd name="connsiteX86" fmla="*/ 4236373 w 7931179"/>
              <a:gd name="connsiteY86" fmla="*/ 898891 h 4813410"/>
              <a:gd name="connsiteX87" fmla="*/ 7147784 w 7931179"/>
              <a:gd name="connsiteY87" fmla="*/ 719821 h 4813410"/>
              <a:gd name="connsiteX88" fmla="*/ 7461347 w 7931179"/>
              <a:gd name="connsiteY88" fmla="*/ 831645 h 4813410"/>
              <a:gd name="connsiteX89" fmla="*/ 7478682 w 7931179"/>
              <a:gd name="connsiteY89" fmla="*/ 1436387 h 4813410"/>
              <a:gd name="connsiteX90" fmla="*/ 7420008 w 7931179"/>
              <a:gd name="connsiteY90" fmla="*/ 3242804 h 4813410"/>
              <a:gd name="connsiteX91" fmla="*/ 7599554 w 7931179"/>
              <a:gd name="connsiteY91" fmla="*/ 3613040 h 4813410"/>
              <a:gd name="connsiteX92" fmla="*/ 7672516 w 7931179"/>
              <a:gd name="connsiteY92" fmla="*/ 2713880 h 4813410"/>
              <a:gd name="connsiteX93" fmla="*/ 7719951 w 7931179"/>
              <a:gd name="connsiteY93" fmla="*/ 1769477 h 4813410"/>
              <a:gd name="connsiteX94" fmla="*/ 7725571 w 7931179"/>
              <a:gd name="connsiteY94" fmla="*/ 637716 h 4813410"/>
              <a:gd name="connsiteX95" fmla="*/ 7772338 w 7931179"/>
              <a:gd name="connsiteY95" fmla="*/ 594472 h 481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931179" h="4813410">
                <a:moveTo>
                  <a:pt x="7772053" y="594282"/>
                </a:moveTo>
                <a:cubicBezTo>
                  <a:pt x="7863873" y="578375"/>
                  <a:pt x="7935978" y="530369"/>
                  <a:pt x="7930930" y="433214"/>
                </a:cubicBezTo>
                <a:cubicBezTo>
                  <a:pt x="7926262" y="342727"/>
                  <a:pt x="7842442" y="340441"/>
                  <a:pt x="7770814" y="338250"/>
                </a:cubicBezTo>
                <a:cubicBezTo>
                  <a:pt x="7770814" y="338250"/>
                  <a:pt x="7770814" y="338250"/>
                  <a:pt x="7770814" y="338250"/>
                </a:cubicBezTo>
                <a:cubicBezTo>
                  <a:pt x="7729857" y="261288"/>
                  <a:pt x="7688899" y="184326"/>
                  <a:pt x="7637941" y="88409"/>
                </a:cubicBezTo>
                <a:cubicBezTo>
                  <a:pt x="7562407" y="221759"/>
                  <a:pt x="7480587" y="330916"/>
                  <a:pt x="7345618" y="381874"/>
                </a:cubicBezTo>
                <a:cubicBezTo>
                  <a:pt x="7288087" y="384065"/>
                  <a:pt x="7230461" y="386161"/>
                  <a:pt x="7172930" y="388256"/>
                </a:cubicBezTo>
                <a:cubicBezTo>
                  <a:pt x="7172930" y="388256"/>
                  <a:pt x="7172930" y="388256"/>
                  <a:pt x="7172835" y="388256"/>
                </a:cubicBezTo>
                <a:cubicBezTo>
                  <a:pt x="6820029" y="369682"/>
                  <a:pt x="6468461" y="411402"/>
                  <a:pt x="6116989" y="415212"/>
                </a:cubicBezTo>
                <a:cubicBezTo>
                  <a:pt x="5270883" y="424261"/>
                  <a:pt x="4425063" y="446549"/>
                  <a:pt x="3577909" y="392542"/>
                </a:cubicBezTo>
                <a:cubicBezTo>
                  <a:pt x="2952021" y="352728"/>
                  <a:pt x="2321657" y="382636"/>
                  <a:pt x="1693197" y="381493"/>
                </a:cubicBezTo>
                <a:cubicBezTo>
                  <a:pt x="1304006" y="275861"/>
                  <a:pt x="907385" y="240238"/>
                  <a:pt x="505430" y="254430"/>
                </a:cubicBezTo>
                <a:cubicBezTo>
                  <a:pt x="505430" y="254430"/>
                  <a:pt x="505430" y="254430"/>
                  <a:pt x="505430" y="254430"/>
                </a:cubicBezTo>
                <a:lnTo>
                  <a:pt x="504287" y="253668"/>
                </a:lnTo>
                <a:lnTo>
                  <a:pt x="504287" y="253668"/>
                </a:lnTo>
                <a:cubicBezTo>
                  <a:pt x="472283" y="192994"/>
                  <a:pt x="446184" y="128128"/>
                  <a:pt x="406751" y="72693"/>
                </a:cubicBezTo>
                <a:cubicBezTo>
                  <a:pt x="356078" y="1351"/>
                  <a:pt x="295689" y="-51132"/>
                  <a:pt x="253684" y="82980"/>
                </a:cubicBezTo>
                <a:cubicBezTo>
                  <a:pt x="253684" y="82980"/>
                  <a:pt x="253684" y="82980"/>
                  <a:pt x="253684" y="82980"/>
                </a:cubicBezTo>
                <a:cubicBezTo>
                  <a:pt x="204725" y="138987"/>
                  <a:pt x="156529" y="195661"/>
                  <a:pt x="106523" y="250810"/>
                </a:cubicBezTo>
                <a:cubicBezTo>
                  <a:pt x="48611" y="314723"/>
                  <a:pt x="986" y="379112"/>
                  <a:pt x="73757" y="462742"/>
                </a:cubicBezTo>
                <a:cubicBezTo>
                  <a:pt x="73757" y="462742"/>
                  <a:pt x="73757" y="462742"/>
                  <a:pt x="73757" y="462742"/>
                </a:cubicBezTo>
                <a:cubicBezTo>
                  <a:pt x="89854" y="480172"/>
                  <a:pt x="105856" y="497698"/>
                  <a:pt x="121858" y="515129"/>
                </a:cubicBezTo>
                <a:cubicBezTo>
                  <a:pt x="121858" y="515129"/>
                  <a:pt x="121858" y="515129"/>
                  <a:pt x="121858" y="515129"/>
                </a:cubicBezTo>
                <a:cubicBezTo>
                  <a:pt x="121858" y="515129"/>
                  <a:pt x="121858" y="515129"/>
                  <a:pt x="121858" y="515129"/>
                </a:cubicBezTo>
                <a:cubicBezTo>
                  <a:pt x="193676" y="623428"/>
                  <a:pt x="206916" y="743443"/>
                  <a:pt x="211012" y="871078"/>
                </a:cubicBezTo>
                <a:cubicBezTo>
                  <a:pt x="216727" y="1048339"/>
                  <a:pt x="171674" y="1229981"/>
                  <a:pt x="246921" y="1402573"/>
                </a:cubicBezTo>
                <a:lnTo>
                  <a:pt x="246921" y="1402573"/>
                </a:lnTo>
                <a:cubicBezTo>
                  <a:pt x="247778" y="1444388"/>
                  <a:pt x="248540" y="1486203"/>
                  <a:pt x="249398" y="1528018"/>
                </a:cubicBezTo>
                <a:lnTo>
                  <a:pt x="249398" y="1528018"/>
                </a:lnTo>
                <a:cubicBezTo>
                  <a:pt x="219584" y="2296209"/>
                  <a:pt x="365888" y="3057447"/>
                  <a:pt x="340266" y="3825638"/>
                </a:cubicBezTo>
                <a:cubicBezTo>
                  <a:pt x="338933" y="3865453"/>
                  <a:pt x="362650" y="3906124"/>
                  <a:pt x="374652" y="3946415"/>
                </a:cubicBezTo>
                <a:cubicBezTo>
                  <a:pt x="374652" y="3946415"/>
                  <a:pt x="374652" y="3946415"/>
                  <a:pt x="374652" y="3946415"/>
                </a:cubicBezTo>
                <a:cubicBezTo>
                  <a:pt x="385796" y="4058524"/>
                  <a:pt x="352744" y="4149202"/>
                  <a:pt x="248540" y="4205210"/>
                </a:cubicBezTo>
                <a:cubicBezTo>
                  <a:pt x="248540" y="4205210"/>
                  <a:pt x="248540" y="4205210"/>
                  <a:pt x="248540" y="4205210"/>
                </a:cubicBezTo>
                <a:cubicBezTo>
                  <a:pt x="248540" y="4205210"/>
                  <a:pt x="248540" y="4205210"/>
                  <a:pt x="248540" y="4205210"/>
                </a:cubicBezTo>
                <a:cubicBezTo>
                  <a:pt x="165863" y="4204067"/>
                  <a:pt x="83091" y="4203019"/>
                  <a:pt x="319" y="4201876"/>
                </a:cubicBezTo>
                <a:cubicBezTo>
                  <a:pt x="-5491" y="4295888"/>
                  <a:pt x="69280" y="4290840"/>
                  <a:pt x="126239" y="4298078"/>
                </a:cubicBezTo>
                <a:cubicBezTo>
                  <a:pt x="267495" y="4316176"/>
                  <a:pt x="348934" y="4387709"/>
                  <a:pt x="355792" y="4534108"/>
                </a:cubicBezTo>
                <a:cubicBezTo>
                  <a:pt x="354268" y="4636978"/>
                  <a:pt x="272162" y="4800808"/>
                  <a:pt x="425325" y="4812714"/>
                </a:cubicBezTo>
                <a:cubicBezTo>
                  <a:pt x="558389" y="4823001"/>
                  <a:pt x="547911" y="4654790"/>
                  <a:pt x="549245" y="4542681"/>
                </a:cubicBezTo>
                <a:cubicBezTo>
                  <a:pt x="549245" y="4542681"/>
                  <a:pt x="549245" y="4542681"/>
                  <a:pt x="549245" y="4542681"/>
                </a:cubicBezTo>
                <a:cubicBezTo>
                  <a:pt x="586106" y="4370564"/>
                  <a:pt x="690310" y="4317128"/>
                  <a:pt x="865475" y="4324082"/>
                </a:cubicBezTo>
                <a:cubicBezTo>
                  <a:pt x="1455644" y="4347608"/>
                  <a:pt x="2048289" y="4285029"/>
                  <a:pt x="2636839" y="4375040"/>
                </a:cubicBezTo>
                <a:cubicBezTo>
                  <a:pt x="2736375" y="4400948"/>
                  <a:pt x="2835626" y="4407235"/>
                  <a:pt x="2934209" y="4371135"/>
                </a:cubicBezTo>
                <a:cubicBezTo>
                  <a:pt x="2934019" y="4370278"/>
                  <a:pt x="2933829" y="4369611"/>
                  <a:pt x="2933733" y="4368754"/>
                </a:cubicBezTo>
                <a:cubicBezTo>
                  <a:pt x="3072703" y="4371135"/>
                  <a:pt x="3211578" y="4373421"/>
                  <a:pt x="3350452" y="4375802"/>
                </a:cubicBezTo>
                <a:cubicBezTo>
                  <a:pt x="3425128" y="4407902"/>
                  <a:pt x="3503709" y="4392090"/>
                  <a:pt x="3580386" y="4392185"/>
                </a:cubicBezTo>
                <a:cubicBezTo>
                  <a:pt x="4391440" y="4393519"/>
                  <a:pt x="5202493" y="4393519"/>
                  <a:pt x="6013642" y="4392185"/>
                </a:cubicBezTo>
                <a:cubicBezTo>
                  <a:pt x="6090128" y="4392090"/>
                  <a:pt x="6168900" y="4408664"/>
                  <a:pt x="6243290" y="4375040"/>
                </a:cubicBezTo>
                <a:cubicBezTo>
                  <a:pt x="6270627" y="4374469"/>
                  <a:pt x="6297868" y="4373898"/>
                  <a:pt x="6325205" y="4373326"/>
                </a:cubicBezTo>
                <a:cubicBezTo>
                  <a:pt x="6326729" y="4371516"/>
                  <a:pt x="6328348" y="4369897"/>
                  <a:pt x="6329872" y="4368087"/>
                </a:cubicBezTo>
                <a:cubicBezTo>
                  <a:pt x="6329872" y="4372469"/>
                  <a:pt x="6330063" y="4377041"/>
                  <a:pt x="6330444" y="4381803"/>
                </a:cubicBezTo>
                <a:cubicBezTo>
                  <a:pt x="6406358" y="4403044"/>
                  <a:pt x="6483987" y="4389328"/>
                  <a:pt x="6560758" y="4392948"/>
                </a:cubicBezTo>
                <a:cubicBezTo>
                  <a:pt x="6818695" y="4404854"/>
                  <a:pt x="7077871" y="4368278"/>
                  <a:pt x="7334950" y="4413617"/>
                </a:cubicBezTo>
                <a:cubicBezTo>
                  <a:pt x="7367145" y="4431333"/>
                  <a:pt x="7399339" y="4449145"/>
                  <a:pt x="7431534" y="4466861"/>
                </a:cubicBezTo>
                <a:cubicBezTo>
                  <a:pt x="7432010" y="4514963"/>
                  <a:pt x="7432010" y="4563064"/>
                  <a:pt x="7433153" y="4611165"/>
                </a:cubicBezTo>
                <a:cubicBezTo>
                  <a:pt x="7434963" y="4686317"/>
                  <a:pt x="7424390" y="4785758"/>
                  <a:pt x="7505067" y="4809095"/>
                </a:cubicBezTo>
                <a:cubicBezTo>
                  <a:pt x="7603365" y="4837574"/>
                  <a:pt x="7602698" y="4717750"/>
                  <a:pt x="7647656" y="4664981"/>
                </a:cubicBezTo>
                <a:cubicBezTo>
                  <a:pt x="7644989" y="4595735"/>
                  <a:pt x="7642322" y="4526393"/>
                  <a:pt x="7639750" y="4457051"/>
                </a:cubicBezTo>
                <a:lnTo>
                  <a:pt x="7639750" y="4457051"/>
                </a:lnTo>
                <a:cubicBezTo>
                  <a:pt x="7684041" y="4405520"/>
                  <a:pt x="7736048" y="4358657"/>
                  <a:pt x="7770719" y="4301317"/>
                </a:cubicBezTo>
                <a:cubicBezTo>
                  <a:pt x="7820821" y="4218449"/>
                  <a:pt x="7864921" y="4126724"/>
                  <a:pt x="7731190" y="4071002"/>
                </a:cubicBezTo>
                <a:cubicBezTo>
                  <a:pt x="7731190" y="4071002"/>
                  <a:pt x="7731190" y="4071002"/>
                  <a:pt x="7731190" y="4071002"/>
                </a:cubicBezTo>
                <a:cubicBezTo>
                  <a:pt x="7610889" y="3969466"/>
                  <a:pt x="7582124" y="3836687"/>
                  <a:pt x="7599841" y="3688002"/>
                </a:cubicBezTo>
                <a:cubicBezTo>
                  <a:pt x="7404197" y="3604563"/>
                  <a:pt x="7519259" y="3830401"/>
                  <a:pt x="7432772" y="3855451"/>
                </a:cubicBezTo>
                <a:cubicBezTo>
                  <a:pt x="7391433" y="3936700"/>
                  <a:pt x="7258274" y="3956702"/>
                  <a:pt x="7267895" y="4071669"/>
                </a:cubicBezTo>
                <a:cubicBezTo>
                  <a:pt x="7263322" y="4071669"/>
                  <a:pt x="7258750" y="4071574"/>
                  <a:pt x="7254178" y="4071479"/>
                </a:cubicBezTo>
                <a:cubicBezTo>
                  <a:pt x="7242082" y="4069002"/>
                  <a:pt x="7230080" y="4069764"/>
                  <a:pt x="7218269" y="4073669"/>
                </a:cubicBezTo>
                <a:cubicBezTo>
                  <a:pt x="6878893" y="4083575"/>
                  <a:pt x="6535993" y="4020329"/>
                  <a:pt x="6201285" y="4123675"/>
                </a:cubicBezTo>
                <a:cubicBezTo>
                  <a:pt x="5749133" y="4160728"/>
                  <a:pt x="5303553" y="4089576"/>
                  <a:pt x="4855021" y="4051952"/>
                </a:cubicBezTo>
                <a:cubicBezTo>
                  <a:pt x="4201225" y="3997088"/>
                  <a:pt x="3545524" y="3955083"/>
                  <a:pt x="2888490" y="4006899"/>
                </a:cubicBezTo>
                <a:lnTo>
                  <a:pt x="2888490" y="4007090"/>
                </a:lnTo>
                <a:cubicBezTo>
                  <a:pt x="2888490" y="4007090"/>
                  <a:pt x="2888490" y="4007090"/>
                  <a:pt x="2888490" y="4007090"/>
                </a:cubicBezTo>
                <a:cubicBezTo>
                  <a:pt x="2180782" y="4020806"/>
                  <a:pt x="1473170" y="4034522"/>
                  <a:pt x="765367" y="4048142"/>
                </a:cubicBezTo>
                <a:cubicBezTo>
                  <a:pt x="754127" y="4036141"/>
                  <a:pt x="740697" y="4024901"/>
                  <a:pt x="724600" y="4014519"/>
                </a:cubicBezTo>
                <a:cubicBezTo>
                  <a:pt x="691453" y="4003375"/>
                  <a:pt x="660783" y="4007471"/>
                  <a:pt x="632589" y="4028521"/>
                </a:cubicBezTo>
                <a:cubicBezTo>
                  <a:pt x="629731" y="4026711"/>
                  <a:pt x="626873" y="4024901"/>
                  <a:pt x="624016" y="4022996"/>
                </a:cubicBezTo>
                <a:cubicBezTo>
                  <a:pt x="634970" y="4014614"/>
                  <a:pt x="646209" y="4004041"/>
                  <a:pt x="657925" y="3990897"/>
                </a:cubicBezTo>
                <a:cubicBezTo>
                  <a:pt x="554960" y="3706862"/>
                  <a:pt x="561723" y="3411396"/>
                  <a:pt x="566390" y="3115931"/>
                </a:cubicBezTo>
                <a:cubicBezTo>
                  <a:pt x="567914" y="3017251"/>
                  <a:pt x="569533" y="2918382"/>
                  <a:pt x="561532" y="2819798"/>
                </a:cubicBezTo>
                <a:cubicBezTo>
                  <a:pt x="513716" y="2230868"/>
                  <a:pt x="477331" y="1641270"/>
                  <a:pt x="482665" y="1050053"/>
                </a:cubicBezTo>
                <a:cubicBezTo>
                  <a:pt x="484665" y="824406"/>
                  <a:pt x="525527" y="780496"/>
                  <a:pt x="762510" y="786306"/>
                </a:cubicBezTo>
                <a:cubicBezTo>
                  <a:pt x="1107315" y="794783"/>
                  <a:pt x="1450595" y="844885"/>
                  <a:pt x="1796829" y="827454"/>
                </a:cubicBezTo>
                <a:cubicBezTo>
                  <a:pt x="1895413" y="822501"/>
                  <a:pt x="1995616" y="816691"/>
                  <a:pt x="2093152" y="830978"/>
                </a:cubicBezTo>
                <a:cubicBezTo>
                  <a:pt x="2729517" y="924514"/>
                  <a:pt x="3370169" y="910893"/>
                  <a:pt x="4010154" y="910131"/>
                </a:cubicBezTo>
                <a:cubicBezTo>
                  <a:pt x="4070923" y="910131"/>
                  <a:pt x="4136265" y="918608"/>
                  <a:pt x="4190081" y="889081"/>
                </a:cubicBezTo>
                <a:cubicBezTo>
                  <a:pt x="4205511" y="892033"/>
                  <a:pt x="4220942" y="895272"/>
                  <a:pt x="4236373" y="898891"/>
                </a:cubicBezTo>
                <a:cubicBezTo>
                  <a:pt x="5214304" y="958137"/>
                  <a:pt x="6183378" y="875650"/>
                  <a:pt x="7147784" y="719821"/>
                </a:cubicBezTo>
                <a:cubicBezTo>
                  <a:pt x="7274085" y="699438"/>
                  <a:pt x="7406769" y="654385"/>
                  <a:pt x="7461347" y="831645"/>
                </a:cubicBezTo>
                <a:cubicBezTo>
                  <a:pt x="7521259" y="1031575"/>
                  <a:pt x="7515735" y="1238172"/>
                  <a:pt x="7478682" y="1436387"/>
                </a:cubicBezTo>
                <a:cubicBezTo>
                  <a:pt x="7366287" y="2036462"/>
                  <a:pt x="7417818" y="2640538"/>
                  <a:pt x="7420008" y="3242804"/>
                </a:cubicBezTo>
                <a:cubicBezTo>
                  <a:pt x="7420485" y="3376154"/>
                  <a:pt x="7450679" y="3533125"/>
                  <a:pt x="7599554" y="3613040"/>
                </a:cubicBezTo>
                <a:cubicBezTo>
                  <a:pt x="7624701" y="3313384"/>
                  <a:pt x="7658610" y="3014108"/>
                  <a:pt x="7672516" y="2713880"/>
                </a:cubicBezTo>
                <a:cubicBezTo>
                  <a:pt x="7687185" y="2398889"/>
                  <a:pt x="7761479" y="2085611"/>
                  <a:pt x="7719951" y="1769477"/>
                </a:cubicBezTo>
                <a:cubicBezTo>
                  <a:pt x="7670230" y="1391048"/>
                  <a:pt x="7668611" y="1014715"/>
                  <a:pt x="7725571" y="637716"/>
                </a:cubicBezTo>
                <a:cubicBezTo>
                  <a:pt x="7741191" y="623333"/>
                  <a:pt x="7756812" y="608855"/>
                  <a:pt x="7772338" y="594472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ïsľíḋè"/>
          <p:cNvSpPr/>
          <p:nvPr>
            <p:custDataLst>
              <p:tags r:id="rId13"/>
            </p:custDataLst>
          </p:nvPr>
        </p:nvSpPr>
        <p:spPr bwMode="auto">
          <a:xfrm rot="19384211">
            <a:off x="7587615" y="2793365"/>
            <a:ext cx="1216025" cy="970915"/>
          </a:xfrm>
          <a:custGeom>
            <a:avLst/>
            <a:gdLst>
              <a:gd name="T0" fmla="*/ 532 w 676"/>
              <a:gd name="T1" fmla="*/ 66 h 540"/>
              <a:gd name="T2" fmla="*/ 367 w 676"/>
              <a:gd name="T3" fmla="*/ 97 h 540"/>
              <a:gd name="T4" fmla="*/ 201 w 676"/>
              <a:gd name="T5" fmla="*/ 97 h 540"/>
              <a:gd name="T6" fmla="*/ 97 w 676"/>
              <a:gd name="T7" fmla="*/ 346 h 540"/>
              <a:gd name="T8" fmla="*/ 443 w 676"/>
              <a:gd name="T9" fmla="*/ 418 h 540"/>
              <a:gd name="T10" fmla="*/ 532 w 676"/>
              <a:gd name="T11" fmla="*/ 66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6" h="540">
                <a:moveTo>
                  <a:pt x="532" y="66"/>
                </a:moveTo>
                <a:cubicBezTo>
                  <a:pt x="532" y="66"/>
                  <a:pt x="462" y="0"/>
                  <a:pt x="367" y="97"/>
                </a:cubicBezTo>
                <a:cubicBezTo>
                  <a:pt x="338" y="127"/>
                  <a:pt x="327" y="117"/>
                  <a:pt x="201" y="97"/>
                </a:cubicBezTo>
                <a:cubicBezTo>
                  <a:pt x="135" y="86"/>
                  <a:pt x="0" y="111"/>
                  <a:pt x="97" y="346"/>
                </a:cubicBezTo>
                <a:cubicBezTo>
                  <a:pt x="97" y="346"/>
                  <a:pt x="180" y="540"/>
                  <a:pt x="443" y="418"/>
                </a:cubicBezTo>
                <a:cubicBezTo>
                  <a:pt x="525" y="380"/>
                  <a:pt x="676" y="198"/>
                  <a:pt x="532" y="66"/>
                </a:cubicBezTo>
              </a:path>
            </a:pathLst>
          </a:custGeom>
          <a:solidFill>
            <a:srgbClr val="F2A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îşļïďé"/>
          <p:cNvSpPr/>
          <p:nvPr>
            <p:custDataLst>
              <p:tags r:id="rId14"/>
            </p:custDataLst>
          </p:nvPr>
        </p:nvSpPr>
        <p:spPr bwMode="auto">
          <a:xfrm rot="19384211">
            <a:off x="7645400" y="2903220"/>
            <a:ext cx="994410" cy="744855"/>
          </a:xfrm>
          <a:custGeom>
            <a:avLst/>
            <a:gdLst>
              <a:gd name="T0" fmla="*/ 174 w 553"/>
              <a:gd name="T1" fmla="*/ 318 h 414"/>
              <a:gd name="T2" fmla="*/ 174 w 553"/>
              <a:gd name="T3" fmla="*/ 318 h 414"/>
              <a:gd name="T4" fmla="*/ 213 w 553"/>
              <a:gd name="T5" fmla="*/ 279 h 414"/>
              <a:gd name="T6" fmla="*/ 252 w 553"/>
              <a:gd name="T7" fmla="*/ 318 h 414"/>
              <a:gd name="T8" fmla="*/ 252 w 553"/>
              <a:gd name="T9" fmla="*/ 318 h 414"/>
              <a:gd name="T10" fmla="*/ 252 w 553"/>
              <a:gd name="T11" fmla="*/ 318 h 414"/>
              <a:gd name="T12" fmla="*/ 213 w 553"/>
              <a:gd name="T13" fmla="*/ 357 h 414"/>
              <a:gd name="T14" fmla="*/ 174 w 553"/>
              <a:gd name="T15" fmla="*/ 318 h 414"/>
              <a:gd name="T16" fmla="*/ 174 w 553"/>
              <a:gd name="T17" fmla="*/ 318 h 414"/>
              <a:gd name="T18" fmla="*/ 73 w 553"/>
              <a:gd name="T19" fmla="*/ 260 h 414"/>
              <a:gd name="T20" fmla="*/ 73 w 553"/>
              <a:gd name="T21" fmla="*/ 260 h 414"/>
              <a:gd name="T22" fmla="*/ 112 w 553"/>
              <a:gd name="T23" fmla="*/ 221 h 414"/>
              <a:gd name="T24" fmla="*/ 151 w 553"/>
              <a:gd name="T25" fmla="*/ 260 h 414"/>
              <a:gd name="T26" fmla="*/ 151 w 553"/>
              <a:gd name="T27" fmla="*/ 260 h 414"/>
              <a:gd name="T28" fmla="*/ 151 w 553"/>
              <a:gd name="T29" fmla="*/ 260 h 414"/>
              <a:gd name="T30" fmla="*/ 112 w 553"/>
              <a:gd name="T31" fmla="*/ 299 h 414"/>
              <a:gd name="T32" fmla="*/ 73 w 553"/>
              <a:gd name="T33" fmla="*/ 260 h 414"/>
              <a:gd name="T34" fmla="*/ 73 w 553"/>
              <a:gd name="T35" fmla="*/ 260 h 414"/>
              <a:gd name="T36" fmla="*/ 392 w 553"/>
              <a:gd name="T37" fmla="*/ 236 h 414"/>
              <a:gd name="T38" fmla="*/ 392 w 553"/>
              <a:gd name="T39" fmla="*/ 236 h 414"/>
              <a:gd name="T40" fmla="*/ 431 w 553"/>
              <a:gd name="T41" fmla="*/ 197 h 414"/>
              <a:gd name="T42" fmla="*/ 470 w 553"/>
              <a:gd name="T43" fmla="*/ 236 h 414"/>
              <a:gd name="T44" fmla="*/ 470 w 553"/>
              <a:gd name="T45" fmla="*/ 236 h 414"/>
              <a:gd name="T46" fmla="*/ 470 w 553"/>
              <a:gd name="T47" fmla="*/ 236 h 414"/>
              <a:gd name="T48" fmla="*/ 431 w 553"/>
              <a:gd name="T49" fmla="*/ 275 h 414"/>
              <a:gd name="T50" fmla="*/ 392 w 553"/>
              <a:gd name="T51" fmla="*/ 236 h 414"/>
              <a:gd name="T52" fmla="*/ 392 w 553"/>
              <a:gd name="T53" fmla="*/ 236 h 414"/>
              <a:gd name="T54" fmla="*/ 462 w 553"/>
              <a:gd name="T55" fmla="*/ 105 h 414"/>
              <a:gd name="T56" fmla="*/ 462 w 553"/>
              <a:gd name="T57" fmla="*/ 105 h 414"/>
              <a:gd name="T58" fmla="*/ 462 w 553"/>
              <a:gd name="T59" fmla="*/ 105 h 414"/>
              <a:gd name="T60" fmla="*/ 424 w 553"/>
              <a:gd name="T61" fmla="*/ 153 h 414"/>
              <a:gd name="T62" fmla="*/ 412 w 553"/>
              <a:gd name="T63" fmla="*/ 151 h 414"/>
              <a:gd name="T64" fmla="*/ 393 w 553"/>
              <a:gd name="T65" fmla="*/ 109 h 414"/>
              <a:gd name="T66" fmla="*/ 422 w 553"/>
              <a:gd name="T67" fmla="*/ 140 h 414"/>
              <a:gd name="T68" fmla="*/ 435 w 553"/>
              <a:gd name="T69" fmla="*/ 138 h 414"/>
              <a:gd name="T70" fmla="*/ 462 w 553"/>
              <a:gd name="T71" fmla="*/ 105 h 414"/>
              <a:gd name="T72" fmla="*/ 353 w 553"/>
              <a:gd name="T73" fmla="*/ 377 h 414"/>
              <a:gd name="T74" fmla="*/ 513 w 553"/>
              <a:gd name="T75" fmla="*/ 69 h 414"/>
              <a:gd name="T76" fmla="*/ 539 w 553"/>
              <a:gd name="T77" fmla="*/ 144 h 414"/>
              <a:gd name="T78" fmla="*/ 353 w 553"/>
              <a:gd name="T79" fmla="*/ 377 h 414"/>
              <a:gd name="T80" fmla="*/ 356 w 553"/>
              <a:gd name="T81" fmla="*/ 46 h 414"/>
              <a:gd name="T82" fmla="*/ 356 w 553"/>
              <a:gd name="T83" fmla="*/ 46 h 414"/>
              <a:gd name="T84" fmla="*/ 356 w 553"/>
              <a:gd name="T85" fmla="*/ 46 h 414"/>
              <a:gd name="T86" fmla="*/ 176 w 553"/>
              <a:gd name="T87" fmla="*/ 173 h 414"/>
              <a:gd name="T88" fmla="*/ 48 w 553"/>
              <a:gd name="T89" fmla="*/ 231 h 414"/>
              <a:gd name="T90" fmla="*/ 112 w 553"/>
              <a:gd name="T91" fmla="*/ 71 h 414"/>
              <a:gd name="T92" fmla="*/ 128 w 553"/>
              <a:gd name="T93" fmla="*/ 69 h 414"/>
              <a:gd name="T94" fmla="*/ 234 w 553"/>
              <a:gd name="T95" fmla="*/ 85 h 414"/>
              <a:gd name="T96" fmla="*/ 274 w 553"/>
              <a:gd name="T97" fmla="*/ 89 h 414"/>
              <a:gd name="T98" fmla="*/ 356 w 553"/>
              <a:gd name="T99" fmla="*/ 46 h 414"/>
              <a:gd name="T100" fmla="*/ 432 w 553"/>
              <a:gd name="T101" fmla="*/ 0 h 414"/>
              <a:gd name="T102" fmla="*/ 328 w 553"/>
              <a:gd name="T103" fmla="*/ 53 h 414"/>
              <a:gd name="T104" fmla="*/ 288 w 553"/>
              <a:gd name="T105" fmla="*/ 72 h 414"/>
              <a:gd name="T106" fmla="*/ 162 w 553"/>
              <a:gd name="T107" fmla="*/ 53 h 414"/>
              <a:gd name="T108" fmla="*/ 136 w 553"/>
              <a:gd name="T109" fmla="*/ 51 h 414"/>
              <a:gd name="T110" fmla="*/ 24 w 553"/>
              <a:gd name="T111" fmla="*/ 163 h 414"/>
              <a:gd name="T112" fmla="*/ 58 w 553"/>
              <a:gd name="T113" fmla="*/ 302 h 414"/>
              <a:gd name="T114" fmla="*/ 245 w 553"/>
              <a:gd name="T115" fmla="*/ 414 h 414"/>
              <a:gd name="T116" fmla="*/ 404 w 553"/>
              <a:gd name="T117" fmla="*/ 374 h 414"/>
              <a:gd name="T118" fmla="*/ 553 w 553"/>
              <a:gd name="T119" fmla="*/ 149 h 414"/>
              <a:gd name="T120" fmla="*/ 493 w 553"/>
              <a:gd name="T121" fmla="*/ 22 h 414"/>
              <a:gd name="T122" fmla="*/ 432 w 553"/>
              <a:gd name="T123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3" h="414">
                <a:moveTo>
                  <a:pt x="174" y="318"/>
                </a:moveTo>
                <a:cubicBezTo>
                  <a:pt x="174" y="318"/>
                  <a:pt x="174" y="318"/>
                  <a:pt x="174" y="318"/>
                </a:cubicBezTo>
                <a:cubicBezTo>
                  <a:pt x="174" y="296"/>
                  <a:pt x="191" y="279"/>
                  <a:pt x="213" y="279"/>
                </a:cubicBezTo>
                <a:cubicBezTo>
                  <a:pt x="235" y="279"/>
                  <a:pt x="252" y="296"/>
                  <a:pt x="252" y="318"/>
                </a:cubicBezTo>
                <a:cubicBezTo>
                  <a:pt x="252" y="318"/>
                  <a:pt x="252" y="318"/>
                  <a:pt x="252" y="318"/>
                </a:cubicBezTo>
                <a:cubicBezTo>
                  <a:pt x="252" y="318"/>
                  <a:pt x="252" y="318"/>
                  <a:pt x="252" y="318"/>
                </a:cubicBezTo>
                <a:cubicBezTo>
                  <a:pt x="252" y="340"/>
                  <a:pt x="235" y="357"/>
                  <a:pt x="213" y="357"/>
                </a:cubicBezTo>
                <a:cubicBezTo>
                  <a:pt x="191" y="357"/>
                  <a:pt x="174" y="340"/>
                  <a:pt x="174" y="318"/>
                </a:cubicBezTo>
                <a:cubicBezTo>
                  <a:pt x="174" y="318"/>
                  <a:pt x="174" y="318"/>
                  <a:pt x="174" y="318"/>
                </a:cubicBezTo>
                <a:moveTo>
                  <a:pt x="73" y="260"/>
                </a:moveTo>
                <a:cubicBezTo>
                  <a:pt x="73" y="260"/>
                  <a:pt x="73" y="260"/>
                  <a:pt x="73" y="260"/>
                </a:cubicBezTo>
                <a:cubicBezTo>
                  <a:pt x="73" y="238"/>
                  <a:pt x="91" y="221"/>
                  <a:pt x="112" y="221"/>
                </a:cubicBezTo>
                <a:cubicBezTo>
                  <a:pt x="134" y="221"/>
                  <a:pt x="151" y="238"/>
                  <a:pt x="151" y="260"/>
                </a:cubicBezTo>
                <a:cubicBezTo>
                  <a:pt x="151" y="260"/>
                  <a:pt x="151" y="260"/>
                  <a:pt x="151" y="260"/>
                </a:cubicBezTo>
                <a:cubicBezTo>
                  <a:pt x="151" y="260"/>
                  <a:pt x="151" y="260"/>
                  <a:pt x="151" y="260"/>
                </a:cubicBezTo>
                <a:cubicBezTo>
                  <a:pt x="151" y="281"/>
                  <a:pt x="134" y="299"/>
                  <a:pt x="112" y="299"/>
                </a:cubicBezTo>
                <a:cubicBezTo>
                  <a:pt x="91" y="299"/>
                  <a:pt x="73" y="281"/>
                  <a:pt x="73" y="260"/>
                </a:cubicBezTo>
                <a:cubicBezTo>
                  <a:pt x="73" y="260"/>
                  <a:pt x="73" y="260"/>
                  <a:pt x="73" y="260"/>
                </a:cubicBezTo>
                <a:moveTo>
                  <a:pt x="392" y="236"/>
                </a:moveTo>
                <a:cubicBezTo>
                  <a:pt x="392" y="236"/>
                  <a:pt x="392" y="236"/>
                  <a:pt x="392" y="236"/>
                </a:cubicBezTo>
                <a:cubicBezTo>
                  <a:pt x="392" y="214"/>
                  <a:pt x="410" y="197"/>
                  <a:pt x="431" y="197"/>
                </a:cubicBezTo>
                <a:cubicBezTo>
                  <a:pt x="453" y="197"/>
                  <a:pt x="470" y="214"/>
                  <a:pt x="470" y="236"/>
                </a:cubicBezTo>
                <a:cubicBezTo>
                  <a:pt x="470" y="236"/>
                  <a:pt x="470" y="236"/>
                  <a:pt x="470" y="236"/>
                </a:cubicBezTo>
                <a:cubicBezTo>
                  <a:pt x="470" y="236"/>
                  <a:pt x="470" y="236"/>
                  <a:pt x="470" y="236"/>
                </a:cubicBezTo>
                <a:cubicBezTo>
                  <a:pt x="470" y="257"/>
                  <a:pt x="453" y="275"/>
                  <a:pt x="431" y="275"/>
                </a:cubicBezTo>
                <a:cubicBezTo>
                  <a:pt x="410" y="275"/>
                  <a:pt x="392" y="257"/>
                  <a:pt x="392" y="236"/>
                </a:cubicBezTo>
                <a:cubicBezTo>
                  <a:pt x="392" y="236"/>
                  <a:pt x="392" y="236"/>
                  <a:pt x="392" y="236"/>
                </a:cubicBezTo>
                <a:moveTo>
                  <a:pt x="462" y="105"/>
                </a:moveTo>
                <a:cubicBezTo>
                  <a:pt x="462" y="105"/>
                  <a:pt x="462" y="105"/>
                  <a:pt x="462" y="105"/>
                </a:cubicBezTo>
                <a:cubicBezTo>
                  <a:pt x="462" y="105"/>
                  <a:pt x="462" y="105"/>
                  <a:pt x="462" y="105"/>
                </a:cubicBezTo>
                <a:cubicBezTo>
                  <a:pt x="462" y="105"/>
                  <a:pt x="457" y="153"/>
                  <a:pt x="424" y="153"/>
                </a:cubicBezTo>
                <a:cubicBezTo>
                  <a:pt x="420" y="153"/>
                  <a:pt x="416" y="152"/>
                  <a:pt x="412" y="151"/>
                </a:cubicBezTo>
                <a:cubicBezTo>
                  <a:pt x="397" y="147"/>
                  <a:pt x="383" y="126"/>
                  <a:pt x="393" y="109"/>
                </a:cubicBezTo>
                <a:cubicBezTo>
                  <a:pt x="393" y="109"/>
                  <a:pt x="395" y="140"/>
                  <a:pt x="422" y="140"/>
                </a:cubicBezTo>
                <a:cubicBezTo>
                  <a:pt x="426" y="140"/>
                  <a:pt x="430" y="139"/>
                  <a:pt x="435" y="138"/>
                </a:cubicBezTo>
                <a:cubicBezTo>
                  <a:pt x="435" y="138"/>
                  <a:pt x="458" y="128"/>
                  <a:pt x="462" y="105"/>
                </a:cubicBezTo>
                <a:moveTo>
                  <a:pt x="353" y="377"/>
                </a:moveTo>
                <a:cubicBezTo>
                  <a:pt x="353" y="377"/>
                  <a:pt x="539" y="318"/>
                  <a:pt x="513" y="69"/>
                </a:cubicBezTo>
                <a:cubicBezTo>
                  <a:pt x="513" y="69"/>
                  <a:pt x="540" y="100"/>
                  <a:pt x="539" y="144"/>
                </a:cubicBezTo>
                <a:cubicBezTo>
                  <a:pt x="537" y="218"/>
                  <a:pt x="491" y="335"/>
                  <a:pt x="353" y="377"/>
                </a:cubicBezTo>
                <a:moveTo>
                  <a:pt x="356" y="46"/>
                </a:moveTo>
                <a:cubicBezTo>
                  <a:pt x="356" y="46"/>
                  <a:pt x="356" y="46"/>
                  <a:pt x="356" y="46"/>
                </a:cubicBezTo>
                <a:cubicBezTo>
                  <a:pt x="356" y="46"/>
                  <a:pt x="356" y="46"/>
                  <a:pt x="356" y="46"/>
                </a:cubicBezTo>
                <a:cubicBezTo>
                  <a:pt x="356" y="46"/>
                  <a:pt x="344" y="168"/>
                  <a:pt x="176" y="173"/>
                </a:cubicBezTo>
                <a:cubicBezTo>
                  <a:pt x="141" y="174"/>
                  <a:pt x="88" y="180"/>
                  <a:pt x="48" y="231"/>
                </a:cubicBezTo>
                <a:cubicBezTo>
                  <a:pt x="48" y="231"/>
                  <a:pt x="0" y="96"/>
                  <a:pt x="112" y="71"/>
                </a:cubicBezTo>
                <a:cubicBezTo>
                  <a:pt x="117" y="70"/>
                  <a:pt x="122" y="69"/>
                  <a:pt x="128" y="69"/>
                </a:cubicBezTo>
                <a:cubicBezTo>
                  <a:pt x="152" y="69"/>
                  <a:pt x="186" y="77"/>
                  <a:pt x="234" y="85"/>
                </a:cubicBezTo>
                <a:cubicBezTo>
                  <a:pt x="249" y="88"/>
                  <a:pt x="263" y="89"/>
                  <a:pt x="274" y="89"/>
                </a:cubicBezTo>
                <a:cubicBezTo>
                  <a:pt x="345" y="89"/>
                  <a:pt x="356" y="46"/>
                  <a:pt x="356" y="46"/>
                </a:cubicBezTo>
                <a:moveTo>
                  <a:pt x="432" y="0"/>
                </a:moveTo>
                <a:cubicBezTo>
                  <a:pt x="404" y="0"/>
                  <a:pt x="368" y="12"/>
                  <a:pt x="328" y="53"/>
                </a:cubicBezTo>
                <a:cubicBezTo>
                  <a:pt x="315" y="66"/>
                  <a:pt x="306" y="72"/>
                  <a:pt x="288" y="72"/>
                </a:cubicBezTo>
                <a:cubicBezTo>
                  <a:pt x="266" y="72"/>
                  <a:pt x="231" y="64"/>
                  <a:pt x="162" y="53"/>
                </a:cubicBezTo>
                <a:cubicBezTo>
                  <a:pt x="154" y="52"/>
                  <a:pt x="146" y="51"/>
                  <a:pt x="136" y="51"/>
                </a:cubicBezTo>
                <a:cubicBezTo>
                  <a:pt x="87" y="51"/>
                  <a:pt x="24" y="73"/>
                  <a:pt x="24" y="163"/>
                </a:cubicBezTo>
                <a:cubicBezTo>
                  <a:pt x="24" y="198"/>
                  <a:pt x="34" y="243"/>
                  <a:pt x="58" y="302"/>
                </a:cubicBezTo>
                <a:cubicBezTo>
                  <a:pt x="58" y="302"/>
                  <a:pt x="106" y="414"/>
                  <a:pt x="245" y="414"/>
                </a:cubicBezTo>
                <a:cubicBezTo>
                  <a:pt x="288" y="414"/>
                  <a:pt x="341" y="403"/>
                  <a:pt x="404" y="374"/>
                </a:cubicBezTo>
                <a:cubicBezTo>
                  <a:pt x="461" y="348"/>
                  <a:pt x="553" y="250"/>
                  <a:pt x="553" y="149"/>
                </a:cubicBezTo>
                <a:cubicBezTo>
                  <a:pt x="553" y="106"/>
                  <a:pt x="536" y="62"/>
                  <a:pt x="493" y="22"/>
                </a:cubicBezTo>
                <a:cubicBezTo>
                  <a:pt x="493" y="22"/>
                  <a:pt x="469" y="0"/>
                  <a:pt x="432" y="0"/>
                </a:cubicBez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íš1iḑê"/>
          <p:cNvSpPr/>
          <p:nvPr>
            <p:custDataLst>
              <p:tags r:id="rId15"/>
            </p:custDataLst>
          </p:nvPr>
        </p:nvSpPr>
        <p:spPr bwMode="auto">
          <a:xfrm rot="19384211">
            <a:off x="7607300" y="3117215"/>
            <a:ext cx="640080" cy="333375"/>
          </a:xfrm>
          <a:custGeom>
            <a:avLst/>
            <a:gdLst>
              <a:gd name="T0" fmla="*/ 356 w 356"/>
              <a:gd name="T1" fmla="*/ 0 h 185"/>
              <a:gd name="T2" fmla="*/ 274 w 356"/>
              <a:gd name="T3" fmla="*/ 43 h 185"/>
              <a:gd name="T4" fmla="*/ 234 w 356"/>
              <a:gd name="T5" fmla="*/ 39 h 185"/>
              <a:gd name="T6" fmla="*/ 128 w 356"/>
              <a:gd name="T7" fmla="*/ 23 h 185"/>
              <a:gd name="T8" fmla="*/ 112 w 356"/>
              <a:gd name="T9" fmla="*/ 25 h 185"/>
              <a:gd name="T10" fmla="*/ 48 w 356"/>
              <a:gd name="T11" fmla="*/ 185 h 185"/>
              <a:gd name="T12" fmla="*/ 176 w 356"/>
              <a:gd name="T13" fmla="*/ 127 h 185"/>
              <a:gd name="T14" fmla="*/ 356 w 356"/>
              <a:gd name="T1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6" h="185">
                <a:moveTo>
                  <a:pt x="356" y="0"/>
                </a:moveTo>
                <a:cubicBezTo>
                  <a:pt x="356" y="0"/>
                  <a:pt x="345" y="43"/>
                  <a:pt x="274" y="43"/>
                </a:cubicBezTo>
                <a:cubicBezTo>
                  <a:pt x="263" y="43"/>
                  <a:pt x="249" y="42"/>
                  <a:pt x="234" y="39"/>
                </a:cubicBezTo>
                <a:cubicBezTo>
                  <a:pt x="186" y="31"/>
                  <a:pt x="152" y="23"/>
                  <a:pt x="128" y="23"/>
                </a:cubicBezTo>
                <a:cubicBezTo>
                  <a:pt x="122" y="23"/>
                  <a:pt x="117" y="24"/>
                  <a:pt x="112" y="25"/>
                </a:cubicBezTo>
                <a:cubicBezTo>
                  <a:pt x="0" y="50"/>
                  <a:pt x="48" y="185"/>
                  <a:pt x="48" y="185"/>
                </a:cubicBezTo>
                <a:cubicBezTo>
                  <a:pt x="88" y="134"/>
                  <a:pt x="141" y="128"/>
                  <a:pt x="176" y="127"/>
                </a:cubicBezTo>
                <a:cubicBezTo>
                  <a:pt x="344" y="122"/>
                  <a:pt x="356" y="0"/>
                  <a:pt x="356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ïşļiḓe"/>
          <p:cNvSpPr/>
          <p:nvPr>
            <p:custDataLst>
              <p:tags r:id="rId16"/>
            </p:custDataLst>
          </p:nvPr>
        </p:nvSpPr>
        <p:spPr bwMode="auto">
          <a:xfrm rot="19384211">
            <a:off x="7893050" y="3459480"/>
            <a:ext cx="140335" cy="140335"/>
          </a:xfrm>
          <a:prstGeom prst="ellipse">
            <a:avLst/>
          </a:prstGeom>
          <a:solidFill>
            <a:srgbClr val="8CC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ïšḷîďê"/>
          <p:cNvSpPr/>
          <p:nvPr>
            <p:custDataLst>
              <p:tags r:id="rId17"/>
            </p:custDataLst>
          </p:nvPr>
        </p:nvSpPr>
        <p:spPr bwMode="auto">
          <a:xfrm rot="19384211">
            <a:off x="7893050" y="3459480"/>
            <a:ext cx="140335" cy="1403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îṣľíḍé"/>
          <p:cNvSpPr/>
          <p:nvPr>
            <p:custDataLst>
              <p:tags r:id="rId18"/>
            </p:custDataLst>
          </p:nvPr>
        </p:nvSpPr>
        <p:spPr bwMode="auto">
          <a:xfrm rot="19384211">
            <a:off x="8101330" y="3433445"/>
            <a:ext cx="140335" cy="140335"/>
          </a:xfrm>
          <a:prstGeom prst="ellipse">
            <a:avLst/>
          </a:pr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ïṣļide"/>
          <p:cNvSpPr/>
          <p:nvPr>
            <p:custDataLst>
              <p:tags r:id="rId19"/>
            </p:custDataLst>
          </p:nvPr>
        </p:nvSpPr>
        <p:spPr bwMode="auto">
          <a:xfrm rot="19384211">
            <a:off x="8101330" y="3433445"/>
            <a:ext cx="140335" cy="1403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î$1iḍé"/>
          <p:cNvSpPr/>
          <p:nvPr>
            <p:custDataLst>
              <p:tags r:id="rId20"/>
            </p:custDataLst>
          </p:nvPr>
        </p:nvSpPr>
        <p:spPr bwMode="auto">
          <a:xfrm rot="19384211">
            <a:off x="8266430" y="3291205"/>
            <a:ext cx="142240" cy="1403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iślíḓê"/>
          <p:cNvSpPr/>
          <p:nvPr>
            <p:custDataLst>
              <p:tags r:id="rId21"/>
            </p:custDataLst>
          </p:nvPr>
        </p:nvSpPr>
        <p:spPr bwMode="auto">
          <a:xfrm rot="19384211">
            <a:off x="8326120" y="3080385"/>
            <a:ext cx="140335" cy="140335"/>
          </a:xfrm>
          <a:prstGeom prst="ellipse">
            <a:avLst/>
          </a:prstGeom>
          <a:solidFill>
            <a:srgbClr val="ED1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îŝľiḑè"/>
          <p:cNvSpPr/>
          <p:nvPr>
            <p:custDataLst>
              <p:tags r:id="rId22"/>
            </p:custDataLst>
          </p:nvPr>
        </p:nvSpPr>
        <p:spPr bwMode="auto">
          <a:xfrm rot="19384211">
            <a:off x="8326120" y="3080385"/>
            <a:ext cx="140335" cy="1403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îš1îḋè"/>
          <p:cNvSpPr/>
          <p:nvPr>
            <p:custDataLst>
              <p:tags r:id="rId23"/>
            </p:custDataLst>
          </p:nvPr>
        </p:nvSpPr>
        <p:spPr bwMode="auto">
          <a:xfrm rot="19384211">
            <a:off x="8164195" y="2832735"/>
            <a:ext cx="129540" cy="195580"/>
          </a:xfrm>
          <a:custGeom>
            <a:avLst/>
            <a:gdLst>
              <a:gd name="T0" fmla="*/ 66 w 72"/>
              <a:gd name="T1" fmla="*/ 61 h 109"/>
              <a:gd name="T2" fmla="*/ 25 w 72"/>
              <a:gd name="T3" fmla="*/ 105 h 109"/>
              <a:gd name="T4" fmla="*/ 6 w 72"/>
              <a:gd name="T5" fmla="*/ 48 h 109"/>
              <a:gd name="T6" fmla="*/ 47 w 72"/>
              <a:gd name="T7" fmla="*/ 4 h 109"/>
              <a:gd name="T8" fmla="*/ 66 w 72"/>
              <a:gd name="T9" fmla="*/ 6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109">
                <a:moveTo>
                  <a:pt x="66" y="61"/>
                </a:moveTo>
                <a:cubicBezTo>
                  <a:pt x="60" y="89"/>
                  <a:pt x="42" y="109"/>
                  <a:pt x="25" y="105"/>
                </a:cubicBezTo>
                <a:cubicBezTo>
                  <a:pt x="9" y="102"/>
                  <a:pt x="0" y="76"/>
                  <a:pt x="6" y="48"/>
                </a:cubicBezTo>
                <a:cubicBezTo>
                  <a:pt x="12" y="20"/>
                  <a:pt x="30" y="0"/>
                  <a:pt x="47" y="4"/>
                </a:cubicBezTo>
                <a:cubicBezTo>
                  <a:pt x="64" y="7"/>
                  <a:pt x="72" y="33"/>
                  <a:pt x="66" y="6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isľíḋê"/>
          <p:cNvSpPr/>
          <p:nvPr>
            <p:custDataLst>
              <p:tags r:id="rId24"/>
            </p:custDataLst>
          </p:nvPr>
        </p:nvSpPr>
        <p:spPr bwMode="auto">
          <a:xfrm rot="19384211">
            <a:off x="8235950" y="2837815"/>
            <a:ext cx="336550" cy="553720"/>
          </a:xfrm>
          <a:custGeom>
            <a:avLst/>
            <a:gdLst>
              <a:gd name="T0" fmla="*/ 160 w 187"/>
              <a:gd name="T1" fmla="*/ 0 h 308"/>
              <a:gd name="T2" fmla="*/ 0 w 187"/>
              <a:gd name="T3" fmla="*/ 308 h 308"/>
              <a:gd name="T4" fmla="*/ 186 w 187"/>
              <a:gd name="T5" fmla="*/ 75 h 308"/>
              <a:gd name="T6" fmla="*/ 160 w 187"/>
              <a:gd name="T7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7" h="308">
                <a:moveTo>
                  <a:pt x="160" y="0"/>
                </a:moveTo>
                <a:cubicBezTo>
                  <a:pt x="186" y="249"/>
                  <a:pt x="0" y="308"/>
                  <a:pt x="0" y="308"/>
                </a:cubicBezTo>
                <a:cubicBezTo>
                  <a:pt x="138" y="266"/>
                  <a:pt x="184" y="149"/>
                  <a:pt x="186" y="75"/>
                </a:cubicBezTo>
                <a:cubicBezTo>
                  <a:pt x="187" y="31"/>
                  <a:pt x="160" y="0"/>
                  <a:pt x="160" y="0"/>
                </a:cubicBezTo>
              </a:path>
            </a:pathLst>
          </a:custGeom>
          <a:solidFill>
            <a:srgbClr val="E17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íṧḻíḋé"/>
          <p:cNvSpPr/>
          <p:nvPr>
            <p:custDataLst>
              <p:tags r:id="rId25"/>
            </p:custDataLst>
          </p:nvPr>
        </p:nvSpPr>
        <p:spPr bwMode="auto">
          <a:xfrm rot="19384211">
            <a:off x="8197215" y="2962910"/>
            <a:ext cx="141605" cy="86360"/>
          </a:xfrm>
          <a:custGeom>
            <a:avLst/>
            <a:gdLst>
              <a:gd name="T0" fmla="*/ 79 w 79"/>
              <a:gd name="T1" fmla="*/ 0 h 48"/>
              <a:gd name="T2" fmla="*/ 52 w 79"/>
              <a:gd name="T3" fmla="*/ 33 h 48"/>
              <a:gd name="T4" fmla="*/ 39 w 79"/>
              <a:gd name="T5" fmla="*/ 35 h 48"/>
              <a:gd name="T6" fmla="*/ 10 w 79"/>
              <a:gd name="T7" fmla="*/ 4 h 48"/>
              <a:gd name="T8" fmla="*/ 29 w 79"/>
              <a:gd name="T9" fmla="*/ 46 h 48"/>
              <a:gd name="T10" fmla="*/ 41 w 79"/>
              <a:gd name="T11" fmla="*/ 48 h 48"/>
              <a:gd name="T12" fmla="*/ 79 w 79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48">
                <a:moveTo>
                  <a:pt x="79" y="0"/>
                </a:moveTo>
                <a:cubicBezTo>
                  <a:pt x="75" y="23"/>
                  <a:pt x="52" y="33"/>
                  <a:pt x="52" y="33"/>
                </a:cubicBezTo>
                <a:cubicBezTo>
                  <a:pt x="47" y="34"/>
                  <a:pt x="43" y="35"/>
                  <a:pt x="39" y="35"/>
                </a:cubicBezTo>
                <a:cubicBezTo>
                  <a:pt x="12" y="35"/>
                  <a:pt x="10" y="4"/>
                  <a:pt x="10" y="4"/>
                </a:cubicBezTo>
                <a:cubicBezTo>
                  <a:pt x="0" y="21"/>
                  <a:pt x="14" y="42"/>
                  <a:pt x="29" y="46"/>
                </a:cubicBezTo>
                <a:cubicBezTo>
                  <a:pt x="33" y="47"/>
                  <a:pt x="37" y="48"/>
                  <a:pt x="41" y="48"/>
                </a:cubicBezTo>
                <a:cubicBezTo>
                  <a:pt x="74" y="48"/>
                  <a:pt x="79" y="0"/>
                  <a:pt x="79" y="0"/>
                </a:cubicBezTo>
              </a:path>
            </a:pathLst>
          </a:custGeom>
          <a:solidFill>
            <a:srgbClr val="E17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1"/>
          <p:cNvSpPr txBox="1"/>
          <p:nvPr>
            <p:custDataLst>
              <p:tags r:id="rId26"/>
            </p:custDataLst>
          </p:nvPr>
        </p:nvSpPr>
        <p:spPr>
          <a:xfrm>
            <a:off x="861695" y="2458720"/>
            <a:ext cx="3046095" cy="74295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利用报告信息和报警系统，由外向内检测查明泄漏位置和程度。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Bullet1"/>
          <p:cNvSpPr txBox="1"/>
          <p:nvPr>
            <p:custDataLst>
              <p:tags r:id="rId27"/>
            </p:custDataLst>
          </p:nvPr>
        </p:nvSpPr>
        <p:spPr>
          <a:xfrm>
            <a:off x="861695" y="1943100"/>
            <a:ext cx="3046095" cy="51562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b" anchorCtr="0">
            <a:normAutofit/>
          </a:bodyPr>
          <a:lstStyle/>
          <a:p>
            <a:pPr marL="0" marR="0" lvl="0" indent="0" defTabSz="91376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漏点排查与确认方法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Text2"/>
          <p:cNvSpPr txBox="1"/>
          <p:nvPr>
            <p:custDataLst>
              <p:tags r:id="rId28"/>
            </p:custDataLst>
          </p:nvPr>
        </p:nvSpPr>
        <p:spPr>
          <a:xfrm>
            <a:off x="5086350" y="2458720"/>
            <a:ext cx="3046095" cy="74295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根据工艺流程、泄漏位置、泄漏量、影响范围等判断事件级别。</a:t>
            </a:r>
            <a:endParaRPr lang="zh-CN" altLang="en-US" sz="10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Bullet2"/>
          <p:cNvSpPr txBox="1"/>
          <p:nvPr>
            <p:custDataLst>
              <p:tags r:id="rId29"/>
            </p:custDataLst>
          </p:nvPr>
        </p:nvSpPr>
        <p:spPr>
          <a:xfrm>
            <a:off x="5086350" y="1943100"/>
            <a:ext cx="3046095" cy="51562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b" anchorCtr="0">
            <a:normAutofit/>
          </a:bodyPr>
          <a:lstStyle/>
          <a:p>
            <a:pPr marL="0" marR="0" lvl="0" indent="0" defTabSz="91376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初步研判依据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30"/>
            </p:custDataLst>
          </p:nvPr>
        </p:nvSpPr>
        <p:spPr>
          <a:xfrm>
            <a:off x="495300" y="96440"/>
            <a:ext cx="8143875" cy="675084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应急预警</a:t>
            </a:r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1"/>
    </p:custData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5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任意多边形: 形状 20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0" y="4453890"/>
            <a:ext cx="9144000" cy="689610"/>
          </a:xfrm>
          <a:custGeom>
            <a:avLst/>
            <a:gdLst>
              <a:gd name="connsiteX0" fmla="*/ 0 w 12192000"/>
              <a:gd name="connsiteY0" fmla="*/ 0 h 1259030"/>
              <a:gd name="connsiteX1" fmla="*/ 120387 w 12192000"/>
              <a:gd name="connsiteY1" fmla="*/ 31767 h 1259030"/>
              <a:gd name="connsiteX2" fmla="*/ 6096000 w 12192000"/>
              <a:gd name="connsiteY2" fmla="*/ 541092 h 1259030"/>
              <a:gd name="connsiteX3" fmla="*/ 12071613 w 12192000"/>
              <a:gd name="connsiteY3" fmla="*/ 31767 h 1259030"/>
              <a:gd name="connsiteX4" fmla="*/ 12192000 w 12192000"/>
              <a:gd name="connsiteY4" fmla="*/ 0 h 1259030"/>
              <a:gd name="connsiteX5" fmla="*/ 12192000 w 12192000"/>
              <a:gd name="connsiteY5" fmla="*/ 1259030 h 1259030"/>
              <a:gd name="connsiteX6" fmla="*/ 0 w 12192000"/>
              <a:gd name="connsiteY6" fmla="*/ 1259030 h 125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259030">
                <a:moveTo>
                  <a:pt x="0" y="0"/>
                </a:moveTo>
                <a:lnTo>
                  <a:pt x="120387" y="31767"/>
                </a:lnTo>
                <a:cubicBezTo>
                  <a:pt x="1415420" y="339057"/>
                  <a:pt x="3608530" y="541092"/>
                  <a:pt x="6096000" y="541092"/>
                </a:cubicBezTo>
                <a:cubicBezTo>
                  <a:pt x="8583471" y="541092"/>
                  <a:pt x="10776581" y="339057"/>
                  <a:pt x="12071613" y="31767"/>
                </a:cubicBezTo>
                <a:lnTo>
                  <a:pt x="12192000" y="0"/>
                </a:lnTo>
                <a:lnTo>
                  <a:pt x="12192000" y="1259030"/>
                </a:lnTo>
                <a:lnTo>
                  <a:pt x="0" y="125903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71000">
                <a:schemeClr val="accent1"/>
              </a:gs>
            </a:gsLst>
            <a:lin ang="10800000" scaled="0"/>
          </a:gradFill>
          <a:ln w="12700">
            <a:noFill/>
          </a:ln>
          <a:effectLst>
            <a:outerShdw blurRad="127000" dist="50800" dir="5400000" algn="ctr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1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itle"/>
          <p:cNvSpPr/>
          <p:nvPr>
            <p:custDataLst>
              <p:tags r:id="rId5"/>
            </p:custDataLst>
          </p:nvPr>
        </p:nvSpPr>
        <p:spPr>
          <a:xfrm>
            <a:off x="495300" y="847725"/>
            <a:ext cx="8143875" cy="450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 anchorCtr="0">
            <a:normAutofit/>
          </a:bodyPr>
          <a:lstStyle/>
          <a:p>
            <a:pPr algn="ctr">
              <a:buSzPct val="25000"/>
            </a:pPr>
            <a:r>
              <a:rPr lang="zh-CN" altLang="en-US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迅速应对与疏散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Point1"/>
          <p:cNvCxnSpPr/>
          <p:nvPr>
            <p:custDataLst>
              <p:tags r:id="rId6"/>
            </p:custDataLst>
          </p:nvPr>
        </p:nvCxnSpPr>
        <p:spPr>
          <a:xfrm>
            <a:off x="574040" y="2702560"/>
            <a:ext cx="3108325" cy="3810"/>
          </a:xfrm>
          <a:prstGeom prst="line">
            <a:avLst/>
          </a:prstGeom>
          <a:ln>
            <a:solidFill>
              <a:schemeClr val="dk2">
                <a:alpha val="50000"/>
              </a:schemeClr>
            </a:solidFill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1"/>
          <p:cNvSpPr/>
          <p:nvPr>
            <p:custDataLst>
              <p:tags r:id="rId7"/>
            </p:custDataLst>
          </p:nvPr>
        </p:nvSpPr>
        <p:spPr bwMode="auto">
          <a:xfrm>
            <a:off x="495300" y="2896235"/>
            <a:ext cx="2276475" cy="119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9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以第一时间控制事态为目标，开展应急处置。</a:t>
            </a:r>
            <a:endParaRPr lang="zh-CN" altLang="en-US" sz="9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Bullet1"/>
          <p:cNvSpPr txBox="1"/>
          <p:nvPr>
            <p:custDataLst>
              <p:tags r:id="rId8"/>
            </p:custDataLst>
          </p:nvPr>
        </p:nvSpPr>
        <p:spPr bwMode="auto">
          <a:xfrm>
            <a:off x="648970" y="2093595"/>
            <a:ext cx="1969135" cy="482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1"/>
              </a:gs>
            </a:gsLst>
            <a:lin ang="2700000" scaled="0"/>
          </a:gradFill>
          <a:ln w="12700">
            <a:noFill/>
          </a:ln>
          <a:effectLst>
            <a:outerShdw blurRad="127000" dist="50800" dir="5400000" algn="ctr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应急处置目标</a:t>
            </a:r>
            <a:endParaRPr lang="zh-CN" altLang="en-US" sz="13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Point2"/>
          <p:cNvCxnSpPr/>
          <p:nvPr>
            <p:custDataLst>
              <p:tags r:id="rId9"/>
            </p:custDataLst>
          </p:nvPr>
        </p:nvCxnSpPr>
        <p:spPr>
          <a:xfrm flipV="1">
            <a:off x="5456555" y="2702560"/>
            <a:ext cx="3108325" cy="3810"/>
          </a:xfrm>
          <a:prstGeom prst="line">
            <a:avLst/>
          </a:prstGeom>
          <a:ln>
            <a:solidFill>
              <a:schemeClr val="dk2">
                <a:alpha val="50000"/>
              </a:schemeClr>
            </a:solidFill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2"/>
          <p:cNvSpPr/>
          <p:nvPr>
            <p:custDataLst>
              <p:tags r:id="rId10"/>
            </p:custDataLst>
          </p:nvPr>
        </p:nvSpPr>
        <p:spPr bwMode="auto">
          <a:xfrm>
            <a:off x="6362700" y="2896235"/>
            <a:ext cx="2276475" cy="119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9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组织疏散厂站非应急人员，必要时扩大警戒范围并监测浓度。</a:t>
            </a:r>
            <a:endParaRPr lang="zh-CN" altLang="en-US" sz="9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Bullet2"/>
          <p:cNvSpPr txBox="1"/>
          <p:nvPr>
            <p:custDataLst>
              <p:tags r:id="rId11"/>
            </p:custDataLst>
          </p:nvPr>
        </p:nvSpPr>
        <p:spPr bwMode="auto">
          <a:xfrm>
            <a:off x="6516370" y="2093595"/>
            <a:ext cx="1969135" cy="482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chemeClr val="accent2"/>
              </a:gs>
            </a:gsLst>
            <a:lin ang="2700000" scaled="0"/>
          </a:gradFill>
          <a:ln w="12700">
            <a:noFill/>
          </a:ln>
          <a:effectLst>
            <a:outerShdw blurRad="127000" dist="50800" dir="5400000" algn="ctr" rotWithShape="0">
              <a:schemeClr val="accent2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人员疏散要求</a:t>
            </a:r>
            <a:endParaRPr lang="zh-CN" altLang="en-US" sz="13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任意多边形: 形状 39"/>
          <p:cNvSpPr/>
          <p:nvPr>
            <p:custDataLst>
              <p:tags r:id="rId12"/>
            </p:custDataLst>
          </p:nvPr>
        </p:nvSpPr>
        <p:spPr>
          <a:xfrm flipH="1">
            <a:off x="3997960" y="4474845"/>
            <a:ext cx="271780" cy="474345"/>
          </a:xfrm>
          <a:custGeom>
            <a:avLst/>
            <a:gdLst>
              <a:gd name="connsiteX0" fmla="*/ 17530 w 275272"/>
              <a:gd name="connsiteY0" fmla="*/ 467395 h 480284"/>
              <a:gd name="connsiteX1" fmla="*/ 7243 w 275272"/>
              <a:gd name="connsiteY1" fmla="*/ -187 h 480284"/>
              <a:gd name="connsiteX2" fmla="*/ 227366 w 275272"/>
              <a:gd name="connsiteY2" fmla="*/ 20292 h 480284"/>
              <a:gd name="connsiteX3" fmla="*/ 173454 w 275272"/>
              <a:gd name="connsiteY3" fmla="*/ 387195 h 480284"/>
              <a:gd name="connsiteX4" fmla="*/ 257179 w 275272"/>
              <a:gd name="connsiteY4" fmla="*/ 430724 h 480284"/>
              <a:gd name="connsiteX5" fmla="*/ 244511 w 275272"/>
              <a:gd name="connsiteY5" fmla="*/ 480064 h 480284"/>
              <a:gd name="connsiteX6" fmla="*/ 17530 w 275272"/>
              <a:gd name="connsiteY6" fmla="*/ 467395 h 48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272" h="480284">
                <a:moveTo>
                  <a:pt x="17530" y="467395"/>
                </a:moveTo>
                <a:cubicBezTo>
                  <a:pt x="-16283" y="448345"/>
                  <a:pt x="7243" y="-187"/>
                  <a:pt x="7243" y="-187"/>
                </a:cubicBezTo>
                <a:cubicBezTo>
                  <a:pt x="7243" y="-187"/>
                  <a:pt x="221365" y="13053"/>
                  <a:pt x="227366" y="20292"/>
                </a:cubicBezTo>
                <a:cubicBezTo>
                  <a:pt x="233366" y="27531"/>
                  <a:pt x="160691" y="355763"/>
                  <a:pt x="173454" y="387195"/>
                </a:cubicBezTo>
                <a:cubicBezTo>
                  <a:pt x="186218" y="418627"/>
                  <a:pt x="234509" y="409579"/>
                  <a:pt x="257179" y="430724"/>
                </a:cubicBezTo>
                <a:cubicBezTo>
                  <a:pt x="292422" y="463680"/>
                  <a:pt x="266704" y="479682"/>
                  <a:pt x="244511" y="480064"/>
                </a:cubicBezTo>
                <a:cubicBezTo>
                  <a:pt x="229557" y="480254"/>
                  <a:pt x="40485" y="480064"/>
                  <a:pt x="17530" y="467395"/>
                </a:cubicBezTo>
                <a:close/>
              </a:path>
            </a:pathLst>
          </a:custGeom>
          <a:solidFill>
            <a:srgbClr val="434A5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任意多边形: 形状 40"/>
          <p:cNvSpPr/>
          <p:nvPr>
            <p:custDataLst>
              <p:tags r:id="rId13"/>
            </p:custDataLst>
          </p:nvPr>
        </p:nvSpPr>
        <p:spPr>
          <a:xfrm flipH="1">
            <a:off x="4996815" y="3962400"/>
            <a:ext cx="485140" cy="464185"/>
          </a:xfrm>
          <a:custGeom>
            <a:avLst/>
            <a:gdLst>
              <a:gd name="connsiteX0" fmla="*/ -717 w 491091"/>
              <a:gd name="connsiteY0" fmla="*/ 252130 h 469987"/>
              <a:gd name="connsiteX1" fmla="*/ 393142 w 491091"/>
              <a:gd name="connsiteY1" fmla="*/ -187 h 469987"/>
              <a:gd name="connsiteX2" fmla="*/ 490297 w 491091"/>
              <a:gd name="connsiteY2" fmla="*/ 198409 h 469987"/>
              <a:gd name="connsiteX3" fmla="*/ 149112 w 491091"/>
              <a:gd name="connsiteY3" fmla="*/ 343475 h 469987"/>
              <a:gd name="connsiteX4" fmla="*/ 155493 w 491091"/>
              <a:gd name="connsiteY4" fmla="*/ 437582 h 469987"/>
              <a:gd name="connsiteX5" fmla="*/ 106916 w 491091"/>
              <a:gd name="connsiteY5" fmla="*/ 452441 h 469987"/>
              <a:gd name="connsiteX6" fmla="*/ -717 w 491091"/>
              <a:gd name="connsiteY6" fmla="*/ 252130 h 46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091" h="469987">
                <a:moveTo>
                  <a:pt x="-717" y="252130"/>
                </a:moveTo>
                <a:cubicBezTo>
                  <a:pt x="-2431" y="214030"/>
                  <a:pt x="393142" y="-187"/>
                  <a:pt x="393142" y="-187"/>
                </a:cubicBezTo>
                <a:cubicBezTo>
                  <a:pt x="393142" y="-187"/>
                  <a:pt x="493441" y="189456"/>
                  <a:pt x="490297" y="198409"/>
                </a:cubicBezTo>
                <a:cubicBezTo>
                  <a:pt x="487154" y="207363"/>
                  <a:pt x="169019" y="315948"/>
                  <a:pt x="149112" y="343475"/>
                </a:cubicBezTo>
                <a:cubicBezTo>
                  <a:pt x="129204" y="371002"/>
                  <a:pt x="161780" y="407197"/>
                  <a:pt x="155493" y="437582"/>
                </a:cubicBezTo>
                <a:cubicBezTo>
                  <a:pt x="145968" y="485207"/>
                  <a:pt x="118536" y="470920"/>
                  <a:pt x="106916" y="452441"/>
                </a:cubicBezTo>
                <a:cubicBezTo>
                  <a:pt x="98725" y="439773"/>
                  <a:pt x="522" y="278229"/>
                  <a:pt x="-717" y="252130"/>
                </a:cubicBezTo>
                <a:close/>
              </a:path>
            </a:pathLst>
          </a:custGeom>
          <a:solidFill>
            <a:srgbClr val="434A5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任意多边形: 形状 41"/>
          <p:cNvSpPr/>
          <p:nvPr>
            <p:custDataLst>
              <p:tags r:id="rId14"/>
            </p:custDataLst>
          </p:nvPr>
        </p:nvSpPr>
        <p:spPr>
          <a:xfrm flipH="1">
            <a:off x="5075555" y="2693670"/>
            <a:ext cx="285115" cy="279400"/>
          </a:xfrm>
          <a:custGeom>
            <a:avLst/>
            <a:gdLst>
              <a:gd name="connsiteX0" fmla="*/ 166632 w 288537"/>
              <a:gd name="connsiteY0" fmla="*/ 19061 h 283185"/>
              <a:gd name="connsiteX1" fmla="*/ 264644 w 288537"/>
              <a:gd name="connsiteY1" fmla="*/ 110596 h 283185"/>
              <a:gd name="connsiteX2" fmla="*/ 268235 w 288537"/>
              <a:gd name="connsiteY2" fmla="*/ 213581 h 283185"/>
              <a:gd name="connsiteX3" fmla="*/ 268168 w 288537"/>
              <a:gd name="connsiteY3" fmla="*/ 213657 h 283185"/>
              <a:gd name="connsiteX4" fmla="*/ 203494 w 288537"/>
              <a:gd name="connsiteY4" fmla="*/ 282999 h 283185"/>
              <a:gd name="connsiteX5" fmla="*/ 174443 w 288537"/>
              <a:gd name="connsiteY5" fmla="*/ 255948 h 283185"/>
              <a:gd name="connsiteX6" fmla="*/ 239213 w 288537"/>
              <a:gd name="connsiteY6" fmla="*/ 186606 h 283185"/>
              <a:gd name="connsiteX7" fmla="*/ 237498 w 288537"/>
              <a:gd name="connsiteY7" fmla="*/ 139648 h 283185"/>
              <a:gd name="connsiteX8" fmla="*/ 139486 w 288537"/>
              <a:gd name="connsiteY8" fmla="*/ 48112 h 283185"/>
              <a:gd name="connsiteX9" fmla="*/ 92527 w 288537"/>
              <a:gd name="connsiteY9" fmla="*/ 49732 h 283185"/>
              <a:gd name="connsiteX10" fmla="*/ 27853 w 288537"/>
              <a:gd name="connsiteY10" fmla="*/ 119264 h 283185"/>
              <a:gd name="connsiteX11" fmla="*/ -722 w 288537"/>
              <a:gd name="connsiteY11" fmla="*/ 92213 h 283185"/>
              <a:gd name="connsiteX12" fmla="*/ 63952 w 288537"/>
              <a:gd name="connsiteY12" fmla="*/ 22871 h 283185"/>
              <a:gd name="connsiteX13" fmla="*/ 166632 w 288537"/>
              <a:gd name="connsiteY13" fmla="*/ 19061 h 28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537" h="283185">
                <a:moveTo>
                  <a:pt x="166632" y="19061"/>
                </a:moveTo>
                <a:lnTo>
                  <a:pt x="264644" y="110596"/>
                </a:lnTo>
                <a:cubicBezTo>
                  <a:pt x="294077" y="138038"/>
                  <a:pt x="295686" y="184149"/>
                  <a:pt x="268235" y="213581"/>
                </a:cubicBezTo>
                <a:cubicBezTo>
                  <a:pt x="268216" y="213609"/>
                  <a:pt x="268188" y="213629"/>
                  <a:pt x="268168" y="213657"/>
                </a:cubicBezTo>
                <a:lnTo>
                  <a:pt x="203494" y="282999"/>
                </a:lnTo>
                <a:lnTo>
                  <a:pt x="174443" y="255948"/>
                </a:lnTo>
                <a:lnTo>
                  <a:pt x="239213" y="186606"/>
                </a:lnTo>
                <a:cubicBezTo>
                  <a:pt x="251700" y="173166"/>
                  <a:pt x="250928" y="152144"/>
                  <a:pt x="237498" y="139648"/>
                </a:cubicBezTo>
                <a:lnTo>
                  <a:pt x="139486" y="48112"/>
                </a:lnTo>
                <a:cubicBezTo>
                  <a:pt x="126046" y="35654"/>
                  <a:pt x="105072" y="36378"/>
                  <a:pt x="92527" y="49732"/>
                </a:cubicBezTo>
                <a:lnTo>
                  <a:pt x="27853" y="119264"/>
                </a:lnTo>
                <a:lnTo>
                  <a:pt x="-722" y="92213"/>
                </a:lnTo>
                <a:lnTo>
                  <a:pt x="63952" y="22871"/>
                </a:lnTo>
                <a:cubicBezTo>
                  <a:pt x="91356" y="-6323"/>
                  <a:pt x="137143" y="-8018"/>
                  <a:pt x="166632" y="19061"/>
                </a:cubicBezTo>
                <a:close/>
              </a:path>
            </a:pathLst>
          </a:custGeom>
          <a:solidFill>
            <a:srgbClr val="2B303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任意多边形: 形状 42"/>
          <p:cNvSpPr/>
          <p:nvPr>
            <p:custDataLst>
              <p:tags r:id="rId15"/>
            </p:custDataLst>
          </p:nvPr>
        </p:nvSpPr>
        <p:spPr>
          <a:xfrm flipH="1">
            <a:off x="5097780" y="2672715"/>
            <a:ext cx="285115" cy="279400"/>
          </a:xfrm>
          <a:custGeom>
            <a:avLst/>
            <a:gdLst>
              <a:gd name="connsiteX0" fmla="*/ 167013 w 288982"/>
              <a:gd name="connsiteY0" fmla="*/ 19371 h 283114"/>
              <a:gd name="connsiteX1" fmla="*/ 265120 w 288982"/>
              <a:gd name="connsiteY1" fmla="*/ 110811 h 283114"/>
              <a:gd name="connsiteX2" fmla="*/ 268645 w 288982"/>
              <a:gd name="connsiteY2" fmla="*/ 213967 h 283114"/>
              <a:gd name="connsiteX3" fmla="*/ 203970 w 288982"/>
              <a:gd name="connsiteY3" fmla="*/ 282928 h 283114"/>
              <a:gd name="connsiteX4" fmla="*/ 175395 w 288982"/>
              <a:gd name="connsiteY4" fmla="*/ 255877 h 283114"/>
              <a:gd name="connsiteX5" fmla="*/ 240070 w 288982"/>
              <a:gd name="connsiteY5" fmla="*/ 186535 h 283114"/>
              <a:gd name="connsiteX6" fmla="*/ 238564 w 288982"/>
              <a:gd name="connsiteY6" fmla="*/ 139681 h 283114"/>
              <a:gd name="connsiteX7" fmla="*/ 238451 w 288982"/>
              <a:gd name="connsiteY7" fmla="*/ 139577 h 283114"/>
              <a:gd name="connsiteX8" fmla="*/ 140438 w 288982"/>
              <a:gd name="connsiteY8" fmla="*/ 48041 h 283114"/>
              <a:gd name="connsiteX9" fmla="*/ 93480 w 288982"/>
              <a:gd name="connsiteY9" fmla="*/ 49756 h 283114"/>
              <a:gd name="connsiteX10" fmla="*/ 28805 w 288982"/>
              <a:gd name="connsiteY10" fmla="*/ 119003 h 283114"/>
              <a:gd name="connsiteX11" fmla="*/ -722 w 288982"/>
              <a:gd name="connsiteY11" fmla="*/ 92428 h 283114"/>
              <a:gd name="connsiteX12" fmla="*/ 63952 w 288982"/>
              <a:gd name="connsiteY12" fmla="*/ 23086 h 283114"/>
              <a:gd name="connsiteX13" fmla="*/ 166927 w 288982"/>
              <a:gd name="connsiteY13" fmla="*/ 19295 h 283114"/>
              <a:gd name="connsiteX14" fmla="*/ 167013 w 288982"/>
              <a:gd name="connsiteY14" fmla="*/ 19371 h 28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8982" h="283114">
                <a:moveTo>
                  <a:pt x="167013" y="19371"/>
                </a:moveTo>
                <a:lnTo>
                  <a:pt x="265120" y="110811"/>
                </a:lnTo>
                <a:cubicBezTo>
                  <a:pt x="294543" y="138339"/>
                  <a:pt x="296114" y="184496"/>
                  <a:pt x="268645" y="213967"/>
                </a:cubicBezTo>
                <a:lnTo>
                  <a:pt x="203970" y="282928"/>
                </a:lnTo>
                <a:lnTo>
                  <a:pt x="175395" y="255877"/>
                </a:lnTo>
                <a:lnTo>
                  <a:pt x="240070" y="186535"/>
                </a:lnTo>
                <a:cubicBezTo>
                  <a:pt x="252595" y="173181"/>
                  <a:pt x="251919" y="152207"/>
                  <a:pt x="238564" y="139681"/>
                </a:cubicBezTo>
                <a:cubicBezTo>
                  <a:pt x="238527" y="139643"/>
                  <a:pt x="238488" y="139615"/>
                  <a:pt x="238451" y="139577"/>
                </a:cubicBezTo>
                <a:lnTo>
                  <a:pt x="140438" y="48041"/>
                </a:lnTo>
                <a:cubicBezTo>
                  <a:pt x="126999" y="35554"/>
                  <a:pt x="105977" y="36326"/>
                  <a:pt x="93480" y="49756"/>
                </a:cubicBezTo>
                <a:lnTo>
                  <a:pt x="28805" y="119003"/>
                </a:lnTo>
                <a:lnTo>
                  <a:pt x="-722" y="92428"/>
                </a:lnTo>
                <a:lnTo>
                  <a:pt x="63952" y="23086"/>
                </a:lnTo>
                <a:cubicBezTo>
                  <a:pt x="91346" y="-6394"/>
                  <a:pt x="137447" y="-8099"/>
                  <a:pt x="166927" y="19295"/>
                </a:cubicBezTo>
                <a:cubicBezTo>
                  <a:pt x="166955" y="19324"/>
                  <a:pt x="166985" y="19343"/>
                  <a:pt x="167013" y="19371"/>
                </a:cubicBezTo>
                <a:close/>
              </a:path>
            </a:pathLst>
          </a:custGeom>
          <a:solidFill>
            <a:srgbClr val="434A5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任意多边形: 形状 43"/>
          <p:cNvSpPr/>
          <p:nvPr>
            <p:custDataLst>
              <p:tags r:id="rId16"/>
            </p:custDataLst>
          </p:nvPr>
        </p:nvSpPr>
        <p:spPr>
          <a:xfrm rot="18780599" flipH="1">
            <a:off x="5114290" y="2736850"/>
            <a:ext cx="535940" cy="733425"/>
          </a:xfrm>
          <a:custGeom>
            <a:avLst/>
            <a:gdLst>
              <a:gd name="connsiteX0" fmla="*/ 500864 w 542829"/>
              <a:gd name="connsiteY0" fmla="*/ -187 h 742759"/>
              <a:gd name="connsiteX1" fmla="*/ 542108 w 542829"/>
              <a:gd name="connsiteY1" fmla="*/ -187 h 742759"/>
              <a:gd name="connsiteX2" fmla="*/ 542108 w 542829"/>
              <a:gd name="connsiteY2" fmla="*/ 742573 h 742759"/>
              <a:gd name="connsiteX3" fmla="*/ 500864 w 542829"/>
              <a:gd name="connsiteY3" fmla="*/ 742573 h 742759"/>
              <a:gd name="connsiteX4" fmla="*/ 40521 w 542829"/>
              <a:gd name="connsiteY4" fmla="*/ 742573 h 742759"/>
              <a:gd name="connsiteX5" fmla="*/ -723 w 542829"/>
              <a:gd name="connsiteY5" fmla="*/ 742573 h 742759"/>
              <a:gd name="connsiteX6" fmla="*/ -723 w 542829"/>
              <a:gd name="connsiteY6" fmla="*/ -187 h 742759"/>
              <a:gd name="connsiteX7" fmla="*/ 40521 w 542829"/>
              <a:gd name="connsiteY7" fmla="*/ -187 h 74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2829" h="742759">
                <a:moveTo>
                  <a:pt x="500864" y="-187"/>
                </a:moveTo>
                <a:cubicBezTo>
                  <a:pt x="523643" y="-187"/>
                  <a:pt x="542108" y="-187"/>
                  <a:pt x="542108" y="-187"/>
                </a:cubicBezTo>
                <a:lnTo>
                  <a:pt x="542108" y="742573"/>
                </a:lnTo>
                <a:cubicBezTo>
                  <a:pt x="542108" y="742573"/>
                  <a:pt x="523643" y="742573"/>
                  <a:pt x="500864" y="742573"/>
                </a:cubicBezTo>
                <a:lnTo>
                  <a:pt x="40521" y="742573"/>
                </a:lnTo>
                <a:cubicBezTo>
                  <a:pt x="17743" y="742573"/>
                  <a:pt x="-723" y="742573"/>
                  <a:pt x="-723" y="742573"/>
                </a:cubicBezTo>
                <a:lnTo>
                  <a:pt x="-723" y="-187"/>
                </a:lnTo>
                <a:cubicBezTo>
                  <a:pt x="-723" y="-187"/>
                  <a:pt x="17743" y="-187"/>
                  <a:pt x="40521" y="-187"/>
                </a:cubicBezTo>
                <a:close/>
              </a:path>
            </a:pathLst>
          </a:custGeom>
          <a:solidFill>
            <a:srgbClr val="CE494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任意多边形: 形状 44"/>
          <p:cNvSpPr/>
          <p:nvPr>
            <p:custDataLst>
              <p:tags r:id="rId17"/>
            </p:custDataLst>
          </p:nvPr>
        </p:nvSpPr>
        <p:spPr>
          <a:xfrm flipH="1">
            <a:off x="4982210" y="3094355"/>
            <a:ext cx="384810" cy="407035"/>
          </a:xfrm>
          <a:custGeom>
            <a:avLst/>
            <a:gdLst>
              <a:gd name="connsiteX0" fmla="*/ 50903 w 389868"/>
              <a:gd name="connsiteY0" fmla="*/ 396244 h 412309"/>
              <a:gd name="connsiteX1" fmla="*/ 374753 w 389868"/>
              <a:gd name="connsiteY1" fmla="*/ 49534 h 412309"/>
              <a:gd name="connsiteX2" fmla="*/ 371801 w 389868"/>
              <a:gd name="connsiteY2" fmla="*/ -187 h 412309"/>
              <a:gd name="connsiteX3" fmla="*/ 385993 w 389868"/>
              <a:gd name="connsiteY3" fmla="*/ 13053 h 412309"/>
              <a:gd name="connsiteX4" fmla="*/ 379135 w 389868"/>
              <a:gd name="connsiteY4" fmla="*/ 53629 h 412309"/>
              <a:gd name="connsiteX5" fmla="*/ 55285 w 389868"/>
              <a:gd name="connsiteY5" fmla="*/ 400339 h 412309"/>
              <a:gd name="connsiteX6" fmla="*/ 15280 w 389868"/>
              <a:gd name="connsiteY6" fmla="*/ 409864 h 412309"/>
              <a:gd name="connsiteX7" fmla="*/ -722 w 389868"/>
              <a:gd name="connsiteY7" fmla="*/ 394910 h 412309"/>
              <a:gd name="connsiteX8" fmla="*/ 50903 w 389868"/>
              <a:gd name="connsiteY8" fmla="*/ 396244 h 41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868" h="412309">
                <a:moveTo>
                  <a:pt x="50903" y="396244"/>
                </a:moveTo>
                <a:lnTo>
                  <a:pt x="374753" y="49534"/>
                </a:lnTo>
                <a:cubicBezTo>
                  <a:pt x="385802" y="34389"/>
                  <a:pt x="384564" y="13538"/>
                  <a:pt x="371801" y="-187"/>
                </a:cubicBezTo>
                <a:lnTo>
                  <a:pt x="385993" y="13053"/>
                </a:lnTo>
                <a:cubicBezTo>
                  <a:pt x="391984" y="26740"/>
                  <a:pt x="389298" y="42676"/>
                  <a:pt x="379135" y="53629"/>
                </a:cubicBezTo>
                <a:lnTo>
                  <a:pt x="55285" y="400339"/>
                </a:lnTo>
                <a:cubicBezTo>
                  <a:pt x="45055" y="411236"/>
                  <a:pt x="29320" y="414979"/>
                  <a:pt x="15280" y="409864"/>
                </a:cubicBezTo>
                <a:lnTo>
                  <a:pt x="-722" y="394910"/>
                </a:lnTo>
                <a:cubicBezTo>
                  <a:pt x="11946" y="406816"/>
                  <a:pt x="36235" y="412055"/>
                  <a:pt x="50903" y="396244"/>
                </a:cubicBezTo>
                <a:close/>
              </a:path>
            </a:pathLst>
          </a:custGeom>
          <a:solidFill>
            <a:srgbClr val="CE9D8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任意多边形: 形状 45"/>
          <p:cNvSpPr/>
          <p:nvPr>
            <p:custDataLst>
              <p:tags r:id="rId18"/>
            </p:custDataLst>
          </p:nvPr>
        </p:nvSpPr>
        <p:spPr>
          <a:xfrm rot="18780599" flipH="1">
            <a:off x="5205095" y="2652395"/>
            <a:ext cx="535940" cy="733425"/>
          </a:xfrm>
          <a:custGeom>
            <a:avLst/>
            <a:gdLst>
              <a:gd name="connsiteX0" fmla="*/ 500865 w 542829"/>
              <a:gd name="connsiteY0" fmla="*/ -187 h 742759"/>
              <a:gd name="connsiteX1" fmla="*/ 542108 w 542829"/>
              <a:gd name="connsiteY1" fmla="*/ -187 h 742759"/>
              <a:gd name="connsiteX2" fmla="*/ 542108 w 542829"/>
              <a:gd name="connsiteY2" fmla="*/ 742573 h 742759"/>
              <a:gd name="connsiteX3" fmla="*/ 500865 w 542829"/>
              <a:gd name="connsiteY3" fmla="*/ 742573 h 742759"/>
              <a:gd name="connsiteX4" fmla="*/ 40521 w 542829"/>
              <a:gd name="connsiteY4" fmla="*/ 742573 h 742759"/>
              <a:gd name="connsiteX5" fmla="*/ -722 w 542829"/>
              <a:gd name="connsiteY5" fmla="*/ 742573 h 742759"/>
              <a:gd name="connsiteX6" fmla="*/ -722 w 542829"/>
              <a:gd name="connsiteY6" fmla="*/ -187 h 742759"/>
              <a:gd name="connsiteX7" fmla="*/ 40521 w 542829"/>
              <a:gd name="connsiteY7" fmla="*/ -187 h 74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2829" h="742759">
                <a:moveTo>
                  <a:pt x="500865" y="-187"/>
                </a:moveTo>
                <a:cubicBezTo>
                  <a:pt x="523643" y="-187"/>
                  <a:pt x="542108" y="-187"/>
                  <a:pt x="542108" y="-187"/>
                </a:cubicBezTo>
                <a:lnTo>
                  <a:pt x="542108" y="742573"/>
                </a:lnTo>
                <a:cubicBezTo>
                  <a:pt x="542108" y="742573"/>
                  <a:pt x="523643" y="742573"/>
                  <a:pt x="500865" y="742573"/>
                </a:cubicBezTo>
                <a:lnTo>
                  <a:pt x="40521" y="742573"/>
                </a:lnTo>
                <a:cubicBezTo>
                  <a:pt x="17743" y="742573"/>
                  <a:pt x="-722" y="742573"/>
                  <a:pt x="-722" y="742573"/>
                </a:cubicBezTo>
                <a:lnTo>
                  <a:pt x="-722" y="-187"/>
                </a:lnTo>
                <a:cubicBezTo>
                  <a:pt x="-722" y="-187"/>
                  <a:pt x="17743" y="-187"/>
                  <a:pt x="40521" y="-187"/>
                </a:cubicBezTo>
                <a:close/>
              </a:path>
            </a:pathLst>
          </a:custGeom>
          <a:solidFill>
            <a:srgbClr val="FF5F4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任意多边形: 形状 46"/>
          <p:cNvSpPr/>
          <p:nvPr>
            <p:custDataLst>
              <p:tags r:id="rId19"/>
            </p:custDataLst>
          </p:nvPr>
        </p:nvSpPr>
        <p:spPr>
          <a:xfrm flipH="1">
            <a:off x="5315585" y="2861945"/>
            <a:ext cx="314325" cy="314325"/>
          </a:xfrm>
          <a:custGeom>
            <a:avLst/>
            <a:gdLst>
              <a:gd name="connsiteX0" fmla="*/ 88106 w 318420"/>
              <a:gd name="connsiteY0" fmla="*/ 4572 h 318420"/>
              <a:gd name="connsiteX1" fmla="*/ 156115 w 318420"/>
              <a:gd name="connsiteY1" fmla="*/ 68008 h 318420"/>
              <a:gd name="connsiteX2" fmla="*/ 219551 w 318420"/>
              <a:gd name="connsiteY2" fmla="*/ 0 h 318420"/>
              <a:gd name="connsiteX3" fmla="*/ 313849 w 318420"/>
              <a:gd name="connsiteY3" fmla="*/ 88011 h 318420"/>
              <a:gd name="connsiteX4" fmla="*/ 250412 w 318420"/>
              <a:gd name="connsiteY4" fmla="*/ 156115 h 318420"/>
              <a:gd name="connsiteX5" fmla="*/ 318421 w 318420"/>
              <a:gd name="connsiteY5" fmla="*/ 219551 h 318420"/>
              <a:gd name="connsiteX6" fmla="*/ 230410 w 318420"/>
              <a:gd name="connsiteY6" fmla="*/ 313849 h 318420"/>
              <a:gd name="connsiteX7" fmla="*/ 162401 w 318420"/>
              <a:gd name="connsiteY7" fmla="*/ 250412 h 318420"/>
              <a:gd name="connsiteX8" fmla="*/ 98965 w 318420"/>
              <a:gd name="connsiteY8" fmla="*/ 318421 h 318420"/>
              <a:gd name="connsiteX9" fmla="*/ 4572 w 318420"/>
              <a:gd name="connsiteY9" fmla="*/ 230410 h 318420"/>
              <a:gd name="connsiteX10" fmla="*/ 68104 w 318420"/>
              <a:gd name="connsiteY10" fmla="*/ 162401 h 318420"/>
              <a:gd name="connsiteX11" fmla="*/ 0 w 318420"/>
              <a:gd name="connsiteY11" fmla="*/ 98965 h 318420"/>
              <a:gd name="connsiteX12" fmla="*/ 88106 w 318420"/>
              <a:gd name="connsiteY12" fmla="*/ 4572 h 3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420" h="318420">
                <a:moveTo>
                  <a:pt x="88106" y="4572"/>
                </a:moveTo>
                <a:lnTo>
                  <a:pt x="156115" y="68008"/>
                </a:lnTo>
                <a:lnTo>
                  <a:pt x="219551" y="0"/>
                </a:lnTo>
                <a:lnTo>
                  <a:pt x="313849" y="88011"/>
                </a:lnTo>
                <a:lnTo>
                  <a:pt x="250412" y="156115"/>
                </a:lnTo>
                <a:lnTo>
                  <a:pt x="318421" y="219551"/>
                </a:lnTo>
                <a:lnTo>
                  <a:pt x="230410" y="313849"/>
                </a:lnTo>
                <a:lnTo>
                  <a:pt x="162401" y="250412"/>
                </a:lnTo>
                <a:lnTo>
                  <a:pt x="98965" y="318421"/>
                </a:lnTo>
                <a:lnTo>
                  <a:pt x="4572" y="230410"/>
                </a:lnTo>
                <a:lnTo>
                  <a:pt x="68104" y="162401"/>
                </a:lnTo>
                <a:lnTo>
                  <a:pt x="0" y="98965"/>
                </a:lnTo>
                <a:lnTo>
                  <a:pt x="88106" y="457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任意多边形: 形状 47"/>
          <p:cNvSpPr/>
          <p:nvPr>
            <p:custDataLst>
              <p:tags r:id="rId20"/>
            </p:custDataLst>
          </p:nvPr>
        </p:nvSpPr>
        <p:spPr>
          <a:xfrm flipH="1">
            <a:off x="3293110" y="1958340"/>
            <a:ext cx="802640" cy="796290"/>
          </a:xfrm>
          <a:custGeom>
            <a:avLst/>
            <a:gdLst>
              <a:gd name="connsiteX0" fmla="*/ 55754 w 812836"/>
              <a:gd name="connsiteY0" fmla="*/ -187 h 806761"/>
              <a:gd name="connsiteX1" fmla="*/ 180246 w 812836"/>
              <a:gd name="connsiteY1" fmla="*/ 175835 h 806761"/>
              <a:gd name="connsiteX2" fmla="*/ 321883 w 812836"/>
              <a:gd name="connsiteY2" fmla="*/ 486350 h 806761"/>
              <a:gd name="connsiteX3" fmla="*/ 794228 w 812836"/>
              <a:gd name="connsiteY3" fmla="*/ 560359 h 806761"/>
              <a:gd name="connsiteX4" fmla="*/ 795466 w 812836"/>
              <a:gd name="connsiteY4" fmla="*/ 742572 h 806761"/>
              <a:gd name="connsiteX5" fmla="*/ 194438 w 812836"/>
              <a:gd name="connsiteY5" fmla="*/ 760289 h 806761"/>
              <a:gd name="connsiteX6" fmla="*/ 55754 w 812836"/>
              <a:gd name="connsiteY6" fmla="*/ -187 h 8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836" h="806761">
                <a:moveTo>
                  <a:pt x="55754" y="-187"/>
                </a:moveTo>
                <a:cubicBezTo>
                  <a:pt x="55754" y="-187"/>
                  <a:pt x="108428" y="30865"/>
                  <a:pt x="180246" y="175835"/>
                </a:cubicBezTo>
                <a:cubicBezTo>
                  <a:pt x="222632" y="261560"/>
                  <a:pt x="314834" y="480635"/>
                  <a:pt x="321883" y="486350"/>
                </a:cubicBezTo>
                <a:cubicBezTo>
                  <a:pt x="340933" y="502924"/>
                  <a:pt x="777654" y="518926"/>
                  <a:pt x="794228" y="560359"/>
                </a:cubicBezTo>
                <a:cubicBezTo>
                  <a:pt x="810801" y="601793"/>
                  <a:pt x="823850" y="725999"/>
                  <a:pt x="795466" y="742572"/>
                </a:cubicBezTo>
                <a:cubicBezTo>
                  <a:pt x="767081" y="759146"/>
                  <a:pt x="368365" y="866397"/>
                  <a:pt x="194438" y="760289"/>
                </a:cubicBezTo>
                <a:cubicBezTo>
                  <a:pt x="20512" y="654180"/>
                  <a:pt x="-65118" y="80490"/>
                  <a:pt x="55754" y="-187"/>
                </a:cubicBezTo>
                <a:close/>
              </a:path>
            </a:pathLst>
          </a:custGeom>
          <a:solidFill>
            <a:srgbClr val="2A2E3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任意多边形: 形状 48"/>
          <p:cNvSpPr/>
          <p:nvPr>
            <p:custDataLst>
              <p:tags r:id="rId21"/>
            </p:custDataLst>
          </p:nvPr>
        </p:nvSpPr>
        <p:spPr>
          <a:xfrm flipH="1">
            <a:off x="4086225" y="1428115"/>
            <a:ext cx="377825" cy="363220"/>
          </a:xfrm>
          <a:custGeom>
            <a:avLst/>
            <a:gdLst>
              <a:gd name="connsiteX0" fmla="*/ 381991 w 382712"/>
              <a:gd name="connsiteY0" fmla="*/ 85635 h 368014"/>
              <a:gd name="connsiteX1" fmla="*/ 289598 w 382712"/>
              <a:gd name="connsiteY1" fmla="*/ 20960 h 368014"/>
              <a:gd name="connsiteX2" fmla="*/ 210636 w 382712"/>
              <a:gd name="connsiteY2" fmla="*/ 9911 h 368014"/>
              <a:gd name="connsiteX3" fmla="*/ 147771 w 382712"/>
              <a:gd name="connsiteY3" fmla="*/ 12578 h 368014"/>
              <a:gd name="connsiteX4" fmla="*/ 128721 w 382712"/>
              <a:gd name="connsiteY4" fmla="*/ 54297 h 368014"/>
              <a:gd name="connsiteX5" fmla="*/ 24708 w 382712"/>
              <a:gd name="connsiteY5" fmla="*/ 176789 h 368014"/>
              <a:gd name="connsiteX6" fmla="*/ 32709 w 382712"/>
              <a:gd name="connsiteY6" fmla="*/ 363384 h 368014"/>
              <a:gd name="connsiteX7" fmla="*/ 381991 w 382712"/>
              <a:gd name="connsiteY7" fmla="*/ 85635 h 36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712" h="368014">
                <a:moveTo>
                  <a:pt x="381991" y="85635"/>
                </a:moveTo>
                <a:cubicBezTo>
                  <a:pt x="381991" y="85635"/>
                  <a:pt x="340557" y="31628"/>
                  <a:pt x="289598" y="20960"/>
                </a:cubicBezTo>
                <a:cubicBezTo>
                  <a:pt x="238640" y="10292"/>
                  <a:pt x="234829" y="19341"/>
                  <a:pt x="210636" y="9911"/>
                </a:cubicBezTo>
                <a:cubicBezTo>
                  <a:pt x="186442" y="481"/>
                  <a:pt x="157391" y="-8186"/>
                  <a:pt x="147771" y="12578"/>
                </a:cubicBezTo>
                <a:cubicBezTo>
                  <a:pt x="138151" y="33342"/>
                  <a:pt x="138246" y="43725"/>
                  <a:pt x="128721" y="54297"/>
                </a:cubicBezTo>
                <a:cubicBezTo>
                  <a:pt x="119196" y="64870"/>
                  <a:pt x="44901" y="101922"/>
                  <a:pt x="24708" y="176789"/>
                </a:cubicBezTo>
                <a:cubicBezTo>
                  <a:pt x="4515" y="251655"/>
                  <a:pt x="-24251" y="317568"/>
                  <a:pt x="32709" y="363384"/>
                </a:cubicBezTo>
                <a:cubicBezTo>
                  <a:pt x="89668" y="409199"/>
                  <a:pt x="381991" y="85635"/>
                  <a:pt x="381991" y="85635"/>
                </a:cubicBezTo>
                <a:close/>
              </a:path>
            </a:pathLst>
          </a:custGeom>
          <a:solidFill>
            <a:srgbClr val="FFE16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任意多边形: 形状 49"/>
          <p:cNvSpPr/>
          <p:nvPr>
            <p:custDataLst>
              <p:tags r:id="rId22"/>
            </p:custDataLst>
          </p:nvPr>
        </p:nvSpPr>
        <p:spPr>
          <a:xfrm flipH="1">
            <a:off x="4028440" y="1487170"/>
            <a:ext cx="458470" cy="407670"/>
          </a:xfrm>
          <a:custGeom>
            <a:avLst/>
            <a:gdLst>
              <a:gd name="connsiteX0" fmla="*/ 23279 w 464503"/>
              <a:gd name="connsiteY0" fmla="*/ 412130 h 412599"/>
              <a:gd name="connsiteX1" fmla="*/ 800 w 464503"/>
              <a:gd name="connsiteY1" fmla="*/ 396414 h 412599"/>
              <a:gd name="connsiteX2" fmla="*/ 29375 w 464503"/>
              <a:gd name="connsiteY2" fmla="*/ 318309 h 412599"/>
              <a:gd name="connsiteX3" fmla="*/ 107671 w 464503"/>
              <a:gd name="connsiteY3" fmla="*/ 181435 h 412599"/>
              <a:gd name="connsiteX4" fmla="*/ 210541 w 464503"/>
              <a:gd name="connsiteY4" fmla="*/ 92186 h 412599"/>
              <a:gd name="connsiteX5" fmla="*/ 346748 w 464503"/>
              <a:gd name="connsiteY5" fmla="*/ 18462 h 412599"/>
              <a:gd name="connsiteX6" fmla="*/ 448285 w 464503"/>
              <a:gd name="connsiteY6" fmla="*/ 555 h 412599"/>
              <a:gd name="connsiteX7" fmla="*/ 463049 w 464503"/>
              <a:gd name="connsiteY7" fmla="*/ 27892 h 412599"/>
              <a:gd name="connsiteX8" fmla="*/ 435522 w 464503"/>
              <a:gd name="connsiteY8" fmla="*/ 108950 h 412599"/>
              <a:gd name="connsiteX9" fmla="*/ 431521 w 464503"/>
              <a:gd name="connsiteY9" fmla="*/ 146288 h 412599"/>
              <a:gd name="connsiteX10" fmla="*/ 444666 w 464503"/>
              <a:gd name="connsiteY10" fmla="*/ 185721 h 412599"/>
              <a:gd name="connsiteX11" fmla="*/ 377324 w 464503"/>
              <a:gd name="connsiteY11" fmla="*/ 255158 h 412599"/>
              <a:gd name="connsiteX12" fmla="*/ 221114 w 464503"/>
              <a:gd name="connsiteY12" fmla="*/ 343265 h 412599"/>
              <a:gd name="connsiteX13" fmla="*/ 23279 w 464503"/>
              <a:gd name="connsiteY13" fmla="*/ 412130 h 4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4503" h="412599">
                <a:moveTo>
                  <a:pt x="23279" y="412130"/>
                </a:moveTo>
                <a:cubicBezTo>
                  <a:pt x="13383" y="411654"/>
                  <a:pt x="4639" y="405549"/>
                  <a:pt x="800" y="396414"/>
                </a:cubicBezTo>
                <a:cubicBezTo>
                  <a:pt x="-5200" y="385270"/>
                  <a:pt x="6992" y="351837"/>
                  <a:pt x="29375" y="318309"/>
                </a:cubicBezTo>
                <a:cubicBezTo>
                  <a:pt x="51759" y="284781"/>
                  <a:pt x="89859" y="203247"/>
                  <a:pt x="107671" y="181435"/>
                </a:cubicBezTo>
                <a:cubicBezTo>
                  <a:pt x="135303" y="144783"/>
                  <a:pt x="170355" y="114369"/>
                  <a:pt x="210541" y="92186"/>
                </a:cubicBezTo>
                <a:cubicBezTo>
                  <a:pt x="270262" y="58086"/>
                  <a:pt x="294456" y="37512"/>
                  <a:pt x="346748" y="18462"/>
                </a:cubicBezTo>
                <a:cubicBezTo>
                  <a:pt x="399041" y="-588"/>
                  <a:pt x="433807" y="-1445"/>
                  <a:pt x="448285" y="555"/>
                </a:cubicBezTo>
                <a:cubicBezTo>
                  <a:pt x="462763" y="2555"/>
                  <a:pt x="465335" y="8651"/>
                  <a:pt x="463049" y="27892"/>
                </a:cubicBezTo>
                <a:cubicBezTo>
                  <a:pt x="460762" y="47132"/>
                  <a:pt x="441332" y="91900"/>
                  <a:pt x="435522" y="108950"/>
                </a:cubicBezTo>
                <a:cubicBezTo>
                  <a:pt x="429711" y="125999"/>
                  <a:pt x="427806" y="135048"/>
                  <a:pt x="431521" y="146288"/>
                </a:cubicBezTo>
                <a:cubicBezTo>
                  <a:pt x="435236" y="157527"/>
                  <a:pt x="450571" y="160670"/>
                  <a:pt x="444666" y="185721"/>
                </a:cubicBezTo>
                <a:cubicBezTo>
                  <a:pt x="438760" y="210772"/>
                  <a:pt x="408090" y="234965"/>
                  <a:pt x="377324" y="255158"/>
                </a:cubicBezTo>
                <a:cubicBezTo>
                  <a:pt x="327555" y="288439"/>
                  <a:pt x="275339" y="317890"/>
                  <a:pt x="221114" y="343265"/>
                </a:cubicBezTo>
                <a:cubicBezTo>
                  <a:pt x="139199" y="382317"/>
                  <a:pt x="82049" y="415845"/>
                  <a:pt x="23279" y="412130"/>
                </a:cubicBezTo>
                <a:close/>
              </a:path>
            </a:pathLst>
          </a:custGeom>
          <a:solidFill>
            <a:srgbClr val="434A5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任意多边形: 形状 50"/>
          <p:cNvSpPr/>
          <p:nvPr>
            <p:custDataLst>
              <p:tags r:id="rId23"/>
            </p:custDataLst>
          </p:nvPr>
        </p:nvSpPr>
        <p:spPr>
          <a:xfrm flipH="1">
            <a:off x="4037330" y="1498600"/>
            <a:ext cx="434975" cy="387350"/>
          </a:xfrm>
          <a:custGeom>
            <a:avLst/>
            <a:gdLst>
              <a:gd name="connsiteX0" fmla="*/ 78368 w 440628"/>
              <a:gd name="connsiteY0" fmla="*/ 224795 h 392149"/>
              <a:gd name="connsiteX1" fmla="*/ 170665 w 440628"/>
              <a:gd name="connsiteY1" fmla="*/ 109732 h 392149"/>
              <a:gd name="connsiteX2" fmla="*/ 346782 w 440628"/>
              <a:gd name="connsiteY2" fmla="*/ 14482 h 392149"/>
              <a:gd name="connsiteX3" fmla="*/ 435746 w 440628"/>
              <a:gd name="connsiteY3" fmla="*/ 2290 h 392149"/>
              <a:gd name="connsiteX4" fmla="*/ 407171 w 440628"/>
              <a:gd name="connsiteY4" fmla="*/ 114114 h 392149"/>
              <a:gd name="connsiteX5" fmla="*/ 338686 w 440628"/>
              <a:gd name="connsiteY5" fmla="*/ 247464 h 392149"/>
              <a:gd name="connsiteX6" fmla="*/ -594 w 440628"/>
              <a:gd name="connsiteY6" fmla="*/ 384624 h 392149"/>
              <a:gd name="connsiteX7" fmla="*/ 78368 w 440628"/>
              <a:gd name="connsiteY7" fmla="*/ 224795 h 39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628" h="392149">
                <a:moveTo>
                  <a:pt x="78368" y="224795"/>
                </a:moveTo>
                <a:cubicBezTo>
                  <a:pt x="97322" y="178303"/>
                  <a:pt x="129393" y="138327"/>
                  <a:pt x="170665" y="109732"/>
                </a:cubicBezTo>
                <a:cubicBezTo>
                  <a:pt x="236292" y="67156"/>
                  <a:pt x="293538" y="31628"/>
                  <a:pt x="346782" y="14482"/>
                </a:cubicBezTo>
                <a:cubicBezTo>
                  <a:pt x="400027" y="-2663"/>
                  <a:pt x="419649" y="-1805"/>
                  <a:pt x="435746" y="2290"/>
                </a:cubicBezTo>
                <a:cubicBezTo>
                  <a:pt x="451843" y="6386"/>
                  <a:pt x="416696" y="69728"/>
                  <a:pt x="407171" y="114114"/>
                </a:cubicBezTo>
                <a:cubicBezTo>
                  <a:pt x="397646" y="158500"/>
                  <a:pt x="475846" y="160596"/>
                  <a:pt x="338686" y="247464"/>
                </a:cubicBezTo>
                <a:cubicBezTo>
                  <a:pt x="201526" y="334332"/>
                  <a:pt x="3216" y="417485"/>
                  <a:pt x="-594" y="384624"/>
                </a:cubicBezTo>
                <a:cubicBezTo>
                  <a:pt x="-4405" y="351763"/>
                  <a:pt x="78368" y="224795"/>
                  <a:pt x="78368" y="224795"/>
                </a:cubicBezTo>
                <a:close/>
              </a:path>
            </a:pathLst>
          </a:custGeom>
          <a:solidFill>
            <a:srgbClr val="FFAE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任意多边形: 形状 51"/>
          <p:cNvSpPr/>
          <p:nvPr>
            <p:custDataLst>
              <p:tags r:id="rId24"/>
            </p:custDataLst>
          </p:nvPr>
        </p:nvSpPr>
        <p:spPr>
          <a:xfrm flipH="1">
            <a:off x="4120515" y="1429385"/>
            <a:ext cx="158750" cy="144145"/>
          </a:xfrm>
          <a:custGeom>
            <a:avLst/>
            <a:gdLst>
              <a:gd name="connsiteX0" fmla="*/ 10791 w 160675"/>
              <a:gd name="connsiteY0" fmla="*/ 145992 h 146178"/>
              <a:gd name="connsiteX1" fmla="*/ 4791 w 160675"/>
              <a:gd name="connsiteY1" fmla="*/ 59505 h 146178"/>
              <a:gd name="connsiteX2" fmla="*/ 38605 w 160675"/>
              <a:gd name="connsiteY2" fmla="*/ 164 h 146178"/>
              <a:gd name="connsiteX3" fmla="*/ 112328 w 160675"/>
              <a:gd name="connsiteY3" fmla="*/ 21309 h 146178"/>
              <a:gd name="connsiteX4" fmla="*/ 159953 w 160675"/>
              <a:gd name="connsiteY4" fmla="*/ 70554 h 146178"/>
              <a:gd name="connsiteX5" fmla="*/ 10791 w 160675"/>
              <a:gd name="connsiteY5" fmla="*/ 145992 h 1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675" h="146178">
                <a:moveTo>
                  <a:pt x="10791" y="145992"/>
                </a:moveTo>
                <a:cubicBezTo>
                  <a:pt x="-2106" y="118969"/>
                  <a:pt x="-4258" y="88051"/>
                  <a:pt x="4791" y="59505"/>
                </a:cubicBezTo>
                <a:cubicBezTo>
                  <a:pt x="20222" y="12642"/>
                  <a:pt x="21745" y="2355"/>
                  <a:pt x="38605" y="164"/>
                </a:cubicBezTo>
                <a:cubicBezTo>
                  <a:pt x="55464" y="-2027"/>
                  <a:pt x="88896" y="6165"/>
                  <a:pt x="112328" y="21309"/>
                </a:cubicBezTo>
                <a:cubicBezTo>
                  <a:pt x="130549" y="35283"/>
                  <a:pt x="146599" y="51875"/>
                  <a:pt x="159953" y="70554"/>
                </a:cubicBezTo>
                <a:cubicBezTo>
                  <a:pt x="159953" y="70554"/>
                  <a:pt x="25079" y="133419"/>
                  <a:pt x="10791" y="145992"/>
                </a:cubicBezTo>
                <a:close/>
              </a:path>
            </a:pathLst>
          </a:custGeom>
          <a:solidFill>
            <a:srgbClr val="434A5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任意多边形: 形状 52"/>
          <p:cNvSpPr/>
          <p:nvPr>
            <p:custDataLst>
              <p:tags r:id="rId25"/>
            </p:custDataLst>
          </p:nvPr>
        </p:nvSpPr>
        <p:spPr>
          <a:xfrm flipH="1">
            <a:off x="4144645" y="1440180"/>
            <a:ext cx="114300" cy="107315"/>
          </a:xfrm>
          <a:custGeom>
            <a:avLst/>
            <a:gdLst>
              <a:gd name="connsiteX0" fmla="*/ 20039 w 115636"/>
              <a:gd name="connsiteY0" fmla="*/ 5426 h 108584"/>
              <a:gd name="connsiteX1" fmla="*/ -630 w 115636"/>
              <a:gd name="connsiteY1" fmla="*/ 66386 h 108584"/>
              <a:gd name="connsiteX2" fmla="*/ 11086 w 115636"/>
              <a:gd name="connsiteY2" fmla="*/ 108011 h 108584"/>
              <a:gd name="connsiteX3" fmla="*/ 110622 w 115636"/>
              <a:gd name="connsiteY3" fmla="*/ 56480 h 108584"/>
              <a:gd name="connsiteX4" fmla="*/ 84809 w 115636"/>
              <a:gd name="connsiteY4" fmla="*/ 17428 h 108584"/>
              <a:gd name="connsiteX5" fmla="*/ 20039 w 115636"/>
              <a:gd name="connsiteY5" fmla="*/ 5426 h 10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636" h="108584">
                <a:moveTo>
                  <a:pt x="20039" y="5426"/>
                </a:moveTo>
                <a:cubicBezTo>
                  <a:pt x="20039" y="5426"/>
                  <a:pt x="-344" y="43526"/>
                  <a:pt x="-630" y="66386"/>
                </a:cubicBezTo>
                <a:cubicBezTo>
                  <a:pt x="-916" y="89246"/>
                  <a:pt x="-1297" y="111630"/>
                  <a:pt x="11086" y="108011"/>
                </a:cubicBezTo>
                <a:cubicBezTo>
                  <a:pt x="23468" y="104391"/>
                  <a:pt x="95477" y="58481"/>
                  <a:pt x="110622" y="56480"/>
                </a:cubicBezTo>
                <a:cubicBezTo>
                  <a:pt x="125767" y="54480"/>
                  <a:pt x="96906" y="29048"/>
                  <a:pt x="84809" y="17428"/>
                </a:cubicBezTo>
                <a:cubicBezTo>
                  <a:pt x="72712" y="5807"/>
                  <a:pt x="29659" y="-8194"/>
                  <a:pt x="20039" y="5426"/>
                </a:cubicBezTo>
                <a:close/>
              </a:path>
            </a:pathLst>
          </a:custGeom>
          <a:solidFill>
            <a:srgbClr val="FFAE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任意多边形: 形状 53"/>
          <p:cNvSpPr/>
          <p:nvPr>
            <p:custDataLst>
              <p:tags r:id="rId26"/>
            </p:custDataLst>
          </p:nvPr>
        </p:nvSpPr>
        <p:spPr>
          <a:xfrm flipH="1">
            <a:off x="4115435" y="1651000"/>
            <a:ext cx="586740" cy="520700"/>
          </a:xfrm>
          <a:custGeom>
            <a:avLst/>
            <a:gdLst>
              <a:gd name="connsiteX0" fmla="*/ 377068 w 594311"/>
              <a:gd name="connsiteY0" fmla="*/ 85289 h 527329"/>
              <a:gd name="connsiteX1" fmla="*/ 267531 w 594311"/>
              <a:gd name="connsiteY1" fmla="*/ 184444 h 527329"/>
              <a:gd name="connsiteX2" fmla="*/ 78936 w 594311"/>
              <a:gd name="connsiteY2" fmla="*/ 278075 h 527329"/>
              <a:gd name="connsiteX3" fmla="*/ 21024 w 594311"/>
              <a:gd name="connsiteY3" fmla="*/ 480862 h 527329"/>
              <a:gd name="connsiteX4" fmla="*/ 377068 w 594311"/>
              <a:gd name="connsiteY4" fmla="*/ 469337 h 527329"/>
              <a:gd name="connsiteX5" fmla="*/ 577665 w 594311"/>
              <a:gd name="connsiteY5" fmla="*/ 179872 h 527329"/>
              <a:gd name="connsiteX6" fmla="*/ 567378 w 594311"/>
              <a:gd name="connsiteY6" fmla="*/ 17090 h 527329"/>
              <a:gd name="connsiteX7" fmla="*/ 377068 w 594311"/>
              <a:gd name="connsiteY7" fmla="*/ 85289 h 52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311" h="527329">
                <a:moveTo>
                  <a:pt x="377068" y="85289"/>
                </a:moveTo>
                <a:cubicBezTo>
                  <a:pt x="377068" y="85289"/>
                  <a:pt x="310393" y="162823"/>
                  <a:pt x="267531" y="184444"/>
                </a:cubicBezTo>
                <a:cubicBezTo>
                  <a:pt x="242004" y="197398"/>
                  <a:pt x="123608" y="228259"/>
                  <a:pt x="78936" y="278075"/>
                </a:cubicBezTo>
                <a:cubicBezTo>
                  <a:pt x="34264" y="327891"/>
                  <a:pt x="-36888" y="414378"/>
                  <a:pt x="21024" y="480862"/>
                </a:cubicBezTo>
                <a:cubicBezTo>
                  <a:pt x="78936" y="547347"/>
                  <a:pt x="264673" y="541060"/>
                  <a:pt x="377068" y="469337"/>
                </a:cubicBezTo>
                <a:cubicBezTo>
                  <a:pt x="489463" y="397614"/>
                  <a:pt x="549566" y="265312"/>
                  <a:pt x="577665" y="179872"/>
                </a:cubicBezTo>
                <a:cubicBezTo>
                  <a:pt x="605764" y="94433"/>
                  <a:pt x="593095" y="55000"/>
                  <a:pt x="567378" y="17090"/>
                </a:cubicBezTo>
                <a:cubicBezTo>
                  <a:pt x="541660" y="-20819"/>
                  <a:pt x="431456" y="4422"/>
                  <a:pt x="377068" y="85289"/>
                </a:cubicBezTo>
                <a:close/>
              </a:path>
            </a:pathLst>
          </a:custGeom>
          <a:solidFill>
            <a:srgbClr val="7F635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任意多边形: 形状 54"/>
          <p:cNvSpPr/>
          <p:nvPr>
            <p:custDataLst>
              <p:tags r:id="rId27"/>
            </p:custDataLst>
          </p:nvPr>
        </p:nvSpPr>
        <p:spPr>
          <a:xfrm flipH="1">
            <a:off x="3850640" y="2754630"/>
            <a:ext cx="1431925" cy="2020570"/>
          </a:xfrm>
          <a:custGeom>
            <a:avLst/>
            <a:gdLst>
              <a:gd name="connsiteX0" fmla="*/ 722102 w 1450244"/>
              <a:gd name="connsiteY0" fmla="*/ 158595 h 2046809"/>
              <a:gd name="connsiteX1" fmla="*/ 871358 w 1450244"/>
              <a:gd name="connsiteY1" fmla="*/ -187 h 2046809"/>
              <a:gd name="connsiteX2" fmla="*/ 1416855 w 1450244"/>
              <a:gd name="connsiteY2" fmla="*/ 48676 h 2046809"/>
              <a:gd name="connsiteX3" fmla="*/ 1383803 w 1450244"/>
              <a:gd name="connsiteY3" fmla="*/ 1137193 h 2046809"/>
              <a:gd name="connsiteX4" fmla="*/ 1279028 w 1450244"/>
              <a:gd name="connsiteY4" fmla="*/ 2043306 h 2046809"/>
              <a:gd name="connsiteX5" fmla="*/ 1000804 w 1450244"/>
              <a:gd name="connsiteY5" fmla="*/ 1998253 h 2046809"/>
              <a:gd name="connsiteX6" fmla="*/ 1033283 w 1450244"/>
              <a:gd name="connsiteY6" fmla="*/ 634750 h 2046809"/>
              <a:gd name="connsiteX7" fmla="*/ 695146 w 1450244"/>
              <a:gd name="connsiteY7" fmla="*/ 1217489 h 2046809"/>
              <a:gd name="connsiteX8" fmla="*/ 172795 w 1450244"/>
              <a:gd name="connsiteY8" fmla="*/ 1576296 h 2046809"/>
              <a:gd name="connsiteX9" fmla="*/ -655 w 1450244"/>
              <a:gd name="connsiteY9" fmla="*/ 1295404 h 2046809"/>
              <a:gd name="connsiteX10" fmla="*/ 486548 w 1450244"/>
              <a:gd name="connsiteY10" fmla="*/ 923929 h 2046809"/>
              <a:gd name="connsiteX11" fmla="*/ 722102 w 1450244"/>
              <a:gd name="connsiteY11" fmla="*/ 158595 h 204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0244" h="2046809">
                <a:moveTo>
                  <a:pt x="722102" y="158595"/>
                </a:moveTo>
                <a:cubicBezTo>
                  <a:pt x="769069" y="103112"/>
                  <a:pt x="818886" y="50115"/>
                  <a:pt x="871358" y="-187"/>
                </a:cubicBezTo>
                <a:cubicBezTo>
                  <a:pt x="871358" y="-187"/>
                  <a:pt x="1349990" y="56201"/>
                  <a:pt x="1416855" y="48676"/>
                </a:cubicBezTo>
                <a:cubicBezTo>
                  <a:pt x="1494770" y="304804"/>
                  <a:pt x="1412569" y="738572"/>
                  <a:pt x="1383803" y="1137193"/>
                </a:cubicBezTo>
                <a:cubicBezTo>
                  <a:pt x="1362277" y="1435326"/>
                  <a:pt x="1334845" y="2040449"/>
                  <a:pt x="1279028" y="2043306"/>
                </a:cubicBezTo>
                <a:cubicBezTo>
                  <a:pt x="1242643" y="2045212"/>
                  <a:pt x="1000137" y="2061690"/>
                  <a:pt x="1000804" y="1998253"/>
                </a:cubicBezTo>
                <a:cubicBezTo>
                  <a:pt x="1003946" y="1718600"/>
                  <a:pt x="1013757" y="1015654"/>
                  <a:pt x="1033283" y="634750"/>
                </a:cubicBezTo>
                <a:cubicBezTo>
                  <a:pt x="1000517" y="800866"/>
                  <a:pt x="829544" y="1074709"/>
                  <a:pt x="695146" y="1217489"/>
                </a:cubicBezTo>
                <a:cubicBezTo>
                  <a:pt x="569702" y="1350839"/>
                  <a:pt x="371296" y="1456186"/>
                  <a:pt x="172795" y="1576296"/>
                </a:cubicBezTo>
                <a:cubicBezTo>
                  <a:pt x="172795" y="1576296"/>
                  <a:pt x="23443" y="1388082"/>
                  <a:pt x="-655" y="1295404"/>
                </a:cubicBezTo>
                <a:cubicBezTo>
                  <a:pt x="-7323" y="1269591"/>
                  <a:pt x="486548" y="923929"/>
                  <a:pt x="486548" y="923929"/>
                </a:cubicBezTo>
                <a:cubicBezTo>
                  <a:pt x="486548" y="923929"/>
                  <a:pt x="643425" y="252511"/>
                  <a:pt x="722102" y="158595"/>
                </a:cubicBezTo>
                <a:close/>
              </a:path>
            </a:pathLst>
          </a:custGeom>
          <a:solidFill>
            <a:srgbClr val="434A5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任意多边形: 形状 55"/>
          <p:cNvSpPr/>
          <p:nvPr>
            <p:custDataLst>
              <p:tags r:id="rId28"/>
            </p:custDataLst>
          </p:nvPr>
        </p:nvSpPr>
        <p:spPr>
          <a:xfrm flipH="1">
            <a:off x="4085590" y="1585595"/>
            <a:ext cx="30480" cy="59690"/>
          </a:xfrm>
          <a:custGeom>
            <a:avLst/>
            <a:gdLst>
              <a:gd name="connsiteX0" fmla="*/ 10303 w 30848"/>
              <a:gd name="connsiteY0" fmla="*/ -187 h 60414"/>
              <a:gd name="connsiteX1" fmla="*/ 29353 w 30848"/>
              <a:gd name="connsiteY1" fmla="*/ 24197 h 60414"/>
              <a:gd name="connsiteX2" fmla="*/ 12970 w 30848"/>
              <a:gd name="connsiteY2" fmla="*/ 60011 h 60414"/>
              <a:gd name="connsiteX3" fmla="*/ 111 w 30848"/>
              <a:gd name="connsiteY3" fmla="*/ 15910 h 60414"/>
              <a:gd name="connsiteX4" fmla="*/ 10303 w 30848"/>
              <a:gd name="connsiteY4" fmla="*/ -187 h 6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48" h="60414">
                <a:moveTo>
                  <a:pt x="10303" y="-187"/>
                </a:moveTo>
                <a:cubicBezTo>
                  <a:pt x="10303" y="-187"/>
                  <a:pt x="25448" y="2194"/>
                  <a:pt x="29353" y="24197"/>
                </a:cubicBezTo>
                <a:cubicBezTo>
                  <a:pt x="33258" y="46200"/>
                  <a:pt x="21543" y="62297"/>
                  <a:pt x="12970" y="60011"/>
                </a:cubicBezTo>
                <a:cubicBezTo>
                  <a:pt x="4398" y="57725"/>
                  <a:pt x="-3318" y="23054"/>
                  <a:pt x="111" y="15910"/>
                </a:cubicBezTo>
                <a:cubicBezTo>
                  <a:pt x="3121" y="10310"/>
                  <a:pt x="6531" y="4928"/>
                  <a:pt x="10303" y="-187"/>
                </a:cubicBezTo>
                <a:close/>
              </a:path>
            </a:pathLst>
          </a:custGeom>
          <a:solidFill>
            <a:srgbClr val="7F635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任意多边形: 形状 56"/>
          <p:cNvSpPr/>
          <p:nvPr>
            <p:custDataLst>
              <p:tags r:id="rId29"/>
            </p:custDataLst>
          </p:nvPr>
        </p:nvSpPr>
        <p:spPr>
          <a:xfrm flipH="1">
            <a:off x="3891280" y="2915285"/>
            <a:ext cx="746125" cy="204470"/>
          </a:xfrm>
          <a:custGeom>
            <a:avLst/>
            <a:gdLst>
              <a:gd name="connsiteX0" fmla="*/ 65381 w 755713"/>
              <a:gd name="connsiteY0" fmla="*/ -187 h 206955"/>
              <a:gd name="connsiteX1" fmla="*/ 548489 w 755713"/>
              <a:gd name="connsiteY1" fmla="*/ 77537 h 206955"/>
              <a:gd name="connsiteX2" fmla="*/ 754992 w 755713"/>
              <a:gd name="connsiteY2" fmla="*/ 94968 h 206955"/>
              <a:gd name="connsiteX3" fmla="*/ 477718 w 755713"/>
              <a:gd name="connsiteY3" fmla="*/ 199743 h 206955"/>
              <a:gd name="connsiteX4" fmla="*/ -722 w 755713"/>
              <a:gd name="connsiteY4" fmla="*/ 152118 h 206955"/>
              <a:gd name="connsiteX5" fmla="*/ 65381 w 755713"/>
              <a:gd name="connsiteY5" fmla="*/ -187 h 20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713" h="206955">
                <a:moveTo>
                  <a:pt x="65381" y="-187"/>
                </a:moveTo>
                <a:cubicBezTo>
                  <a:pt x="157774" y="18863"/>
                  <a:pt x="420759" y="72203"/>
                  <a:pt x="548489" y="77537"/>
                </a:cubicBezTo>
                <a:cubicBezTo>
                  <a:pt x="704890" y="84014"/>
                  <a:pt x="754992" y="94968"/>
                  <a:pt x="754992" y="94968"/>
                </a:cubicBezTo>
                <a:cubicBezTo>
                  <a:pt x="754992" y="94968"/>
                  <a:pt x="702604" y="172025"/>
                  <a:pt x="477718" y="199743"/>
                </a:cubicBezTo>
                <a:cubicBezTo>
                  <a:pt x="303792" y="221174"/>
                  <a:pt x="98624" y="190218"/>
                  <a:pt x="-722" y="152118"/>
                </a:cubicBezTo>
                <a:cubicBezTo>
                  <a:pt x="19757" y="85062"/>
                  <a:pt x="48617" y="23816"/>
                  <a:pt x="65381" y="-187"/>
                </a:cubicBezTo>
                <a:close/>
              </a:path>
            </a:pathLst>
          </a:custGeom>
          <a:solidFill>
            <a:srgbClr val="2A2E3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任意多边形: 形状 57"/>
          <p:cNvSpPr/>
          <p:nvPr>
            <p:custDataLst>
              <p:tags r:id="rId30"/>
            </p:custDataLst>
          </p:nvPr>
        </p:nvSpPr>
        <p:spPr>
          <a:xfrm flipH="1">
            <a:off x="4057015" y="1582420"/>
            <a:ext cx="265430" cy="287655"/>
          </a:xfrm>
          <a:custGeom>
            <a:avLst/>
            <a:gdLst>
              <a:gd name="connsiteX0" fmla="*/ 241699 w 268765"/>
              <a:gd name="connsiteY0" fmla="*/ 89634 h 291626"/>
              <a:gd name="connsiteX1" fmla="*/ 201694 w 268765"/>
              <a:gd name="connsiteY1" fmla="*/ -187 h 291626"/>
              <a:gd name="connsiteX2" fmla="*/ 85870 w 268765"/>
              <a:gd name="connsiteY2" fmla="*/ 53534 h 291626"/>
              <a:gd name="connsiteX3" fmla="*/ 42817 w 268765"/>
              <a:gd name="connsiteY3" fmla="*/ 88300 h 291626"/>
              <a:gd name="connsiteX4" fmla="*/ 38912 w 268765"/>
              <a:gd name="connsiteY4" fmla="*/ 100683 h 291626"/>
              <a:gd name="connsiteX5" fmla="*/ -712 w 268765"/>
              <a:gd name="connsiteY5" fmla="*/ 140402 h 291626"/>
              <a:gd name="connsiteX6" fmla="*/ 39484 w 268765"/>
              <a:gd name="connsiteY6" fmla="*/ 241272 h 291626"/>
              <a:gd name="connsiteX7" fmla="*/ 265607 w 268765"/>
              <a:gd name="connsiteY7" fmla="*/ 209173 h 291626"/>
              <a:gd name="connsiteX8" fmla="*/ 241699 w 268765"/>
              <a:gd name="connsiteY8" fmla="*/ 89634 h 29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765" h="291626">
                <a:moveTo>
                  <a:pt x="241699" y="89634"/>
                </a:moveTo>
                <a:cubicBezTo>
                  <a:pt x="234841" y="44485"/>
                  <a:pt x="220839" y="16291"/>
                  <a:pt x="201694" y="-187"/>
                </a:cubicBezTo>
                <a:cubicBezTo>
                  <a:pt x="179406" y="5814"/>
                  <a:pt x="118541" y="24292"/>
                  <a:pt x="85870" y="53534"/>
                </a:cubicBezTo>
                <a:cubicBezTo>
                  <a:pt x="72278" y="66031"/>
                  <a:pt x="57895" y="77642"/>
                  <a:pt x="42817" y="88300"/>
                </a:cubicBezTo>
                <a:cubicBezTo>
                  <a:pt x="41579" y="92491"/>
                  <a:pt x="40245" y="96682"/>
                  <a:pt x="38912" y="100683"/>
                </a:cubicBezTo>
                <a:cubicBezTo>
                  <a:pt x="32054" y="120781"/>
                  <a:pt x="-1379" y="118971"/>
                  <a:pt x="-712" y="140402"/>
                </a:cubicBezTo>
                <a:cubicBezTo>
                  <a:pt x="-217" y="177835"/>
                  <a:pt x="14099" y="213754"/>
                  <a:pt x="39484" y="241272"/>
                </a:cubicBezTo>
                <a:cubicBezTo>
                  <a:pt x="118160" y="323854"/>
                  <a:pt x="243318" y="298422"/>
                  <a:pt x="265607" y="209173"/>
                </a:cubicBezTo>
                <a:cubicBezTo>
                  <a:pt x="276656" y="165834"/>
                  <a:pt x="246842" y="122209"/>
                  <a:pt x="241699" y="89634"/>
                </a:cubicBezTo>
                <a:close/>
              </a:path>
            </a:pathLst>
          </a:custGeom>
          <a:solidFill>
            <a:srgbClr val="FF867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任意多边形: 形状 58"/>
          <p:cNvSpPr/>
          <p:nvPr>
            <p:custDataLst>
              <p:tags r:id="rId31"/>
            </p:custDataLst>
          </p:nvPr>
        </p:nvSpPr>
        <p:spPr>
          <a:xfrm flipH="1">
            <a:off x="4050665" y="3039110"/>
            <a:ext cx="227330" cy="368300"/>
          </a:xfrm>
          <a:custGeom>
            <a:avLst/>
            <a:gdLst>
              <a:gd name="connsiteX0" fmla="*/ 208644 w 230569"/>
              <a:gd name="connsiteY0" fmla="*/ 5838 h 373063"/>
              <a:gd name="connsiteX1" fmla="*/ 124919 w 230569"/>
              <a:gd name="connsiteY1" fmla="*/ 70131 h 373063"/>
              <a:gd name="connsiteX2" fmla="*/ 133301 w 230569"/>
              <a:gd name="connsiteY2" fmla="*/ 8314 h 373063"/>
              <a:gd name="connsiteX3" fmla="*/ 102726 w 230569"/>
              <a:gd name="connsiteY3" fmla="*/ 8314 h 373063"/>
              <a:gd name="connsiteX4" fmla="*/ -430 w 230569"/>
              <a:gd name="connsiteY4" fmla="*/ 361787 h 373063"/>
              <a:gd name="connsiteX5" fmla="*/ 29002 w 230569"/>
              <a:gd name="connsiteY5" fmla="*/ 366454 h 373063"/>
              <a:gd name="connsiteX6" fmla="*/ 121205 w 230569"/>
              <a:gd name="connsiteY6" fmla="*/ 88038 h 373063"/>
              <a:gd name="connsiteX7" fmla="*/ 228456 w 230569"/>
              <a:gd name="connsiteY7" fmla="*/ 12505 h 373063"/>
              <a:gd name="connsiteX8" fmla="*/ 208644 w 230569"/>
              <a:gd name="connsiteY8" fmla="*/ 5838 h 37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569" h="373063">
                <a:moveTo>
                  <a:pt x="208644" y="5838"/>
                </a:moveTo>
                <a:cubicBezTo>
                  <a:pt x="185155" y="32479"/>
                  <a:pt x="156723" y="54320"/>
                  <a:pt x="124919" y="70131"/>
                </a:cubicBezTo>
                <a:cubicBezTo>
                  <a:pt x="128853" y="49700"/>
                  <a:pt x="131654" y="29059"/>
                  <a:pt x="133301" y="8314"/>
                </a:cubicBezTo>
                <a:cubicBezTo>
                  <a:pt x="134159" y="-3021"/>
                  <a:pt x="103583" y="-3021"/>
                  <a:pt x="102726" y="8314"/>
                </a:cubicBezTo>
                <a:cubicBezTo>
                  <a:pt x="93201" y="134616"/>
                  <a:pt x="38242" y="238057"/>
                  <a:pt x="-430" y="361787"/>
                </a:cubicBezTo>
                <a:cubicBezTo>
                  <a:pt x="-3954" y="372931"/>
                  <a:pt x="25478" y="377693"/>
                  <a:pt x="29002" y="366454"/>
                </a:cubicBezTo>
                <a:cubicBezTo>
                  <a:pt x="59768" y="268156"/>
                  <a:pt x="100345" y="182241"/>
                  <a:pt x="121205" y="88038"/>
                </a:cubicBezTo>
                <a:cubicBezTo>
                  <a:pt x="162410" y="71674"/>
                  <a:pt x="199167" y="45795"/>
                  <a:pt x="228456" y="12505"/>
                </a:cubicBezTo>
                <a:cubicBezTo>
                  <a:pt x="235219" y="4980"/>
                  <a:pt x="215502" y="-1973"/>
                  <a:pt x="208644" y="5838"/>
                </a:cubicBezTo>
                <a:close/>
              </a:path>
            </a:pathLst>
          </a:custGeom>
          <a:solidFill>
            <a:srgbClr val="2A2E3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任意多边形: 形状 59"/>
          <p:cNvSpPr/>
          <p:nvPr>
            <p:custDataLst>
              <p:tags r:id="rId32"/>
            </p:custDataLst>
          </p:nvPr>
        </p:nvSpPr>
        <p:spPr>
          <a:xfrm flipH="1">
            <a:off x="3815715" y="1896110"/>
            <a:ext cx="871220" cy="1172845"/>
          </a:xfrm>
          <a:custGeom>
            <a:avLst/>
            <a:gdLst>
              <a:gd name="connsiteX0" fmla="*/ 7 w 882267"/>
              <a:gd name="connsiteY0" fmla="*/ 1108672 h 1188014"/>
              <a:gd name="connsiteX1" fmla="*/ 245466 w 882267"/>
              <a:gd name="connsiteY1" fmla="*/ 52826 h 1188014"/>
              <a:gd name="connsiteX2" fmla="*/ 676663 w 882267"/>
              <a:gd name="connsiteY2" fmla="*/ 86544 h 1188014"/>
              <a:gd name="connsiteX3" fmla="*/ 805345 w 882267"/>
              <a:gd name="connsiteY3" fmla="*/ 591369 h 1188014"/>
              <a:gd name="connsiteX4" fmla="*/ 881545 w 882267"/>
              <a:gd name="connsiteY4" fmla="*/ 1090956 h 1188014"/>
              <a:gd name="connsiteX5" fmla="*/ 7 w 882267"/>
              <a:gd name="connsiteY5" fmla="*/ 1108672 h 118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267" h="1188014">
                <a:moveTo>
                  <a:pt x="7" y="1108672"/>
                </a:moveTo>
                <a:cubicBezTo>
                  <a:pt x="-11614" y="1035139"/>
                  <a:pt x="117736" y="152362"/>
                  <a:pt x="245466" y="52826"/>
                </a:cubicBezTo>
                <a:cubicBezTo>
                  <a:pt x="329476" y="-12706"/>
                  <a:pt x="576650" y="-34042"/>
                  <a:pt x="676663" y="86544"/>
                </a:cubicBezTo>
                <a:cubicBezTo>
                  <a:pt x="773722" y="203511"/>
                  <a:pt x="781438" y="393154"/>
                  <a:pt x="805345" y="591369"/>
                </a:cubicBezTo>
                <a:cubicBezTo>
                  <a:pt x="828110" y="780250"/>
                  <a:pt x="862495" y="969703"/>
                  <a:pt x="881545" y="1090956"/>
                </a:cubicBezTo>
                <a:cubicBezTo>
                  <a:pt x="580746" y="1245928"/>
                  <a:pt x="289948" y="1186587"/>
                  <a:pt x="7" y="1108672"/>
                </a:cubicBezTo>
                <a:close/>
              </a:path>
            </a:pathLst>
          </a:custGeom>
          <a:solidFill>
            <a:srgbClr val="434A5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任意多边形: 形状 60"/>
          <p:cNvSpPr/>
          <p:nvPr>
            <p:custDataLst>
              <p:tags r:id="rId33"/>
            </p:custDataLst>
          </p:nvPr>
        </p:nvSpPr>
        <p:spPr>
          <a:xfrm flipH="1">
            <a:off x="4736465" y="3653155"/>
            <a:ext cx="80010" cy="86360"/>
          </a:xfrm>
          <a:custGeom>
            <a:avLst/>
            <a:gdLst>
              <a:gd name="connsiteX0" fmla="*/ 62667 w 81335"/>
              <a:gd name="connsiteY0" fmla="*/ 86872 h 87432"/>
              <a:gd name="connsiteX1" fmla="*/ 80241 w 81335"/>
              <a:gd name="connsiteY1" fmla="*/ 75851 h 87432"/>
              <a:gd name="connsiteX2" fmla="*/ 76860 w 81335"/>
              <a:gd name="connsiteY2" fmla="*/ 62774 h 87432"/>
              <a:gd name="connsiteX3" fmla="*/ 24853 w 81335"/>
              <a:gd name="connsiteY3" fmla="*/ 4671 h 87432"/>
              <a:gd name="connsiteX4" fmla="*/ 4136 w 81335"/>
              <a:gd name="connsiteY4" fmla="*/ 3576 h 87432"/>
              <a:gd name="connsiteX5" fmla="*/ 3041 w 81335"/>
              <a:gd name="connsiteY5" fmla="*/ 24293 h 87432"/>
              <a:gd name="connsiteX6" fmla="*/ 55047 w 81335"/>
              <a:gd name="connsiteY6" fmla="*/ 82110 h 87432"/>
              <a:gd name="connsiteX7" fmla="*/ 62667 w 81335"/>
              <a:gd name="connsiteY7" fmla="*/ 86872 h 8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335" h="87432">
                <a:moveTo>
                  <a:pt x="62667" y="86872"/>
                </a:moveTo>
                <a:cubicBezTo>
                  <a:pt x="70564" y="88682"/>
                  <a:pt x="78431" y="83748"/>
                  <a:pt x="80241" y="75851"/>
                </a:cubicBezTo>
                <a:cubicBezTo>
                  <a:pt x="81308" y="71203"/>
                  <a:pt x="80050" y="66326"/>
                  <a:pt x="76860" y="62774"/>
                </a:cubicBezTo>
                <a:lnTo>
                  <a:pt x="24853" y="4671"/>
                </a:lnTo>
                <a:cubicBezTo>
                  <a:pt x="19433" y="-1348"/>
                  <a:pt x="10156" y="-1844"/>
                  <a:pt x="4136" y="3576"/>
                </a:cubicBezTo>
                <a:cubicBezTo>
                  <a:pt x="-1884" y="8996"/>
                  <a:pt x="-2379" y="18273"/>
                  <a:pt x="3041" y="24293"/>
                </a:cubicBezTo>
                <a:lnTo>
                  <a:pt x="55047" y="82110"/>
                </a:lnTo>
                <a:cubicBezTo>
                  <a:pt x="57038" y="84443"/>
                  <a:pt x="59696" y="86101"/>
                  <a:pt x="62667" y="86872"/>
                </a:cubicBezTo>
                <a:close/>
              </a:path>
            </a:pathLst>
          </a:custGeom>
          <a:solidFill>
            <a:srgbClr val="2A2E3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任意多边形: 形状 61"/>
          <p:cNvSpPr/>
          <p:nvPr>
            <p:custDataLst>
              <p:tags r:id="rId34"/>
            </p:custDataLst>
          </p:nvPr>
        </p:nvSpPr>
        <p:spPr>
          <a:xfrm flipH="1">
            <a:off x="4210050" y="1783080"/>
            <a:ext cx="85725" cy="142875"/>
          </a:xfrm>
          <a:custGeom>
            <a:avLst/>
            <a:gdLst>
              <a:gd name="connsiteX0" fmla="*/ 85574 w 86766"/>
              <a:gd name="connsiteY0" fmla="*/ 31799 h 144892"/>
              <a:gd name="connsiteX1" fmla="*/ 85574 w 86766"/>
              <a:gd name="connsiteY1" fmla="*/ 78852 h 144892"/>
              <a:gd name="connsiteX2" fmla="*/ 73859 w 86766"/>
              <a:gd name="connsiteY2" fmla="*/ 141813 h 144892"/>
              <a:gd name="connsiteX3" fmla="*/ -722 w 86766"/>
              <a:gd name="connsiteY3" fmla="*/ 123715 h 144892"/>
              <a:gd name="connsiteX4" fmla="*/ 12422 w 86766"/>
              <a:gd name="connsiteY4" fmla="*/ 71327 h 144892"/>
              <a:gd name="connsiteX5" fmla="*/ 18519 w 86766"/>
              <a:gd name="connsiteY5" fmla="*/ 1509 h 144892"/>
              <a:gd name="connsiteX6" fmla="*/ 85574 w 86766"/>
              <a:gd name="connsiteY6" fmla="*/ 31799 h 14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66" h="144892">
                <a:moveTo>
                  <a:pt x="85574" y="31799"/>
                </a:moveTo>
                <a:cubicBezTo>
                  <a:pt x="85574" y="31799"/>
                  <a:pt x="85098" y="53992"/>
                  <a:pt x="85574" y="78852"/>
                </a:cubicBezTo>
                <a:cubicBezTo>
                  <a:pt x="86051" y="103713"/>
                  <a:pt x="88622" y="132097"/>
                  <a:pt x="73859" y="141813"/>
                </a:cubicBezTo>
                <a:cubicBezTo>
                  <a:pt x="54809" y="154005"/>
                  <a:pt x="-722" y="123715"/>
                  <a:pt x="-722" y="123715"/>
                </a:cubicBezTo>
                <a:cubicBezTo>
                  <a:pt x="-722" y="123715"/>
                  <a:pt x="10041" y="84758"/>
                  <a:pt x="12422" y="71327"/>
                </a:cubicBezTo>
                <a:cubicBezTo>
                  <a:pt x="17852" y="39609"/>
                  <a:pt x="13947" y="7796"/>
                  <a:pt x="18519" y="1509"/>
                </a:cubicBezTo>
                <a:cubicBezTo>
                  <a:pt x="26234" y="-8873"/>
                  <a:pt x="85574" y="31799"/>
                  <a:pt x="85574" y="31799"/>
                </a:cubicBezTo>
                <a:close/>
              </a:path>
            </a:pathLst>
          </a:custGeom>
          <a:solidFill>
            <a:srgbClr val="FF867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任意多边形: 形状 62"/>
          <p:cNvSpPr/>
          <p:nvPr>
            <p:custDataLst>
              <p:tags r:id="rId35"/>
            </p:custDataLst>
          </p:nvPr>
        </p:nvSpPr>
        <p:spPr>
          <a:xfrm flipH="1">
            <a:off x="4093210" y="1714500"/>
            <a:ext cx="19050" cy="24130"/>
          </a:xfrm>
          <a:custGeom>
            <a:avLst/>
            <a:gdLst>
              <a:gd name="connsiteX0" fmla="*/ 9598 w 19414"/>
              <a:gd name="connsiteY0" fmla="*/ 1055 h 24564"/>
              <a:gd name="connsiteX1" fmla="*/ 12837 w 19414"/>
              <a:gd name="connsiteY1" fmla="*/ -183 h 24564"/>
              <a:gd name="connsiteX2" fmla="*/ 18647 w 19414"/>
              <a:gd name="connsiteY2" fmla="*/ 5056 h 24564"/>
              <a:gd name="connsiteX3" fmla="*/ 6550 w 19414"/>
              <a:gd name="connsiteY3" fmla="*/ 24106 h 24564"/>
              <a:gd name="connsiteX4" fmla="*/ -451 w 19414"/>
              <a:gd name="connsiteY4" fmla="*/ 20534 h 24564"/>
              <a:gd name="connsiteX5" fmla="*/ 3121 w 19414"/>
              <a:gd name="connsiteY5" fmla="*/ 13533 h 24564"/>
              <a:gd name="connsiteX6" fmla="*/ 7503 w 19414"/>
              <a:gd name="connsiteY6" fmla="*/ 5627 h 24564"/>
              <a:gd name="connsiteX7" fmla="*/ 9598 w 19414"/>
              <a:gd name="connsiteY7" fmla="*/ 1055 h 2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14" h="24564">
                <a:moveTo>
                  <a:pt x="9598" y="1055"/>
                </a:moveTo>
                <a:cubicBezTo>
                  <a:pt x="10541" y="351"/>
                  <a:pt x="11665" y="-78"/>
                  <a:pt x="12837" y="-183"/>
                </a:cubicBezTo>
                <a:cubicBezTo>
                  <a:pt x="15875" y="-297"/>
                  <a:pt x="18447" y="2027"/>
                  <a:pt x="18647" y="5056"/>
                </a:cubicBezTo>
                <a:cubicBezTo>
                  <a:pt x="19219" y="13371"/>
                  <a:pt x="14313" y="21086"/>
                  <a:pt x="6550" y="24106"/>
                </a:cubicBezTo>
                <a:cubicBezTo>
                  <a:pt x="3626" y="25049"/>
                  <a:pt x="492" y="23458"/>
                  <a:pt x="-451" y="20534"/>
                </a:cubicBezTo>
                <a:cubicBezTo>
                  <a:pt x="-1394" y="17610"/>
                  <a:pt x="197" y="14476"/>
                  <a:pt x="3121" y="13533"/>
                </a:cubicBezTo>
                <a:cubicBezTo>
                  <a:pt x="7598" y="12104"/>
                  <a:pt x="7598" y="6294"/>
                  <a:pt x="7503" y="5627"/>
                </a:cubicBezTo>
                <a:cubicBezTo>
                  <a:pt x="7426" y="3856"/>
                  <a:pt x="8208" y="2151"/>
                  <a:pt x="9598" y="1055"/>
                </a:cubicBezTo>
                <a:close/>
              </a:path>
            </a:pathLst>
          </a:custGeom>
          <a:solidFill>
            <a:srgbClr val="C66C6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任意多边形: 形状 63"/>
          <p:cNvSpPr/>
          <p:nvPr>
            <p:custDataLst>
              <p:tags r:id="rId36"/>
            </p:custDataLst>
          </p:nvPr>
        </p:nvSpPr>
        <p:spPr>
          <a:xfrm flipH="1">
            <a:off x="4168775" y="1659255"/>
            <a:ext cx="37465" cy="17780"/>
          </a:xfrm>
          <a:custGeom>
            <a:avLst/>
            <a:gdLst>
              <a:gd name="connsiteX0" fmla="*/ 3144 w 37999"/>
              <a:gd name="connsiteY0" fmla="*/ 17689 h 17895"/>
              <a:gd name="connsiteX1" fmla="*/ 190 w 37999"/>
              <a:gd name="connsiteY1" fmla="*/ 16260 h 17895"/>
              <a:gd name="connsiteX2" fmla="*/ 763 w 37999"/>
              <a:gd name="connsiteY2" fmla="*/ 10450 h 17895"/>
              <a:gd name="connsiteX3" fmla="*/ 33623 w 37999"/>
              <a:gd name="connsiteY3" fmla="*/ -123 h 17895"/>
              <a:gd name="connsiteX4" fmla="*/ 37253 w 37999"/>
              <a:gd name="connsiteY4" fmla="*/ 4392 h 17895"/>
              <a:gd name="connsiteX5" fmla="*/ 37243 w 37999"/>
              <a:gd name="connsiteY5" fmla="*/ 4449 h 17895"/>
              <a:gd name="connsiteX6" fmla="*/ 32671 w 37999"/>
              <a:gd name="connsiteY6" fmla="*/ 7973 h 17895"/>
              <a:gd name="connsiteX7" fmla="*/ 6001 w 37999"/>
              <a:gd name="connsiteY7" fmla="*/ 16832 h 17895"/>
              <a:gd name="connsiteX8" fmla="*/ 3144 w 37999"/>
              <a:gd name="connsiteY8" fmla="*/ 17689 h 1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99" h="17895">
                <a:moveTo>
                  <a:pt x="3144" y="17689"/>
                </a:moveTo>
                <a:cubicBezTo>
                  <a:pt x="1991" y="17679"/>
                  <a:pt x="905" y="17155"/>
                  <a:pt x="190" y="16260"/>
                </a:cubicBezTo>
                <a:cubicBezTo>
                  <a:pt x="-1219" y="14488"/>
                  <a:pt x="-971" y="11917"/>
                  <a:pt x="763" y="10450"/>
                </a:cubicBezTo>
                <a:cubicBezTo>
                  <a:pt x="10058" y="3030"/>
                  <a:pt x="21746" y="-732"/>
                  <a:pt x="33623" y="-123"/>
                </a:cubicBezTo>
                <a:cubicBezTo>
                  <a:pt x="35871" y="125"/>
                  <a:pt x="37500" y="2144"/>
                  <a:pt x="37253" y="4392"/>
                </a:cubicBezTo>
                <a:cubicBezTo>
                  <a:pt x="37253" y="4411"/>
                  <a:pt x="37243" y="4430"/>
                  <a:pt x="37243" y="4449"/>
                </a:cubicBezTo>
                <a:cubicBezTo>
                  <a:pt x="36948" y="6678"/>
                  <a:pt x="34909" y="8259"/>
                  <a:pt x="32671" y="7973"/>
                </a:cubicBezTo>
                <a:cubicBezTo>
                  <a:pt x="23003" y="7621"/>
                  <a:pt x="13535" y="10764"/>
                  <a:pt x="6001" y="16832"/>
                </a:cubicBezTo>
                <a:cubicBezTo>
                  <a:pt x="5201" y="17479"/>
                  <a:pt x="4172" y="17794"/>
                  <a:pt x="3144" y="17689"/>
                </a:cubicBezTo>
                <a:close/>
              </a:path>
            </a:pathLst>
          </a:custGeom>
          <a:solidFill>
            <a:srgbClr val="C66C6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任意多边形: 形状 64"/>
          <p:cNvSpPr/>
          <p:nvPr>
            <p:custDataLst>
              <p:tags r:id="rId37"/>
            </p:custDataLst>
          </p:nvPr>
        </p:nvSpPr>
        <p:spPr>
          <a:xfrm flipH="1">
            <a:off x="4079875" y="1650365"/>
            <a:ext cx="30480" cy="10795"/>
          </a:xfrm>
          <a:custGeom>
            <a:avLst/>
            <a:gdLst>
              <a:gd name="connsiteX0" fmla="*/ 621 w 31088"/>
              <a:gd name="connsiteY0" fmla="*/ 9601 h 10731"/>
              <a:gd name="connsiteX1" fmla="*/ -712 w 31088"/>
              <a:gd name="connsiteY1" fmla="*/ 7410 h 10731"/>
              <a:gd name="connsiteX2" fmla="*/ 2241 w 31088"/>
              <a:gd name="connsiteY2" fmla="*/ 2362 h 10731"/>
              <a:gd name="connsiteX3" fmla="*/ 29387 w 31088"/>
              <a:gd name="connsiteY3" fmla="*/ 3219 h 10731"/>
              <a:gd name="connsiteX4" fmla="*/ 29387 w 31088"/>
              <a:gd name="connsiteY4" fmla="*/ 8458 h 10731"/>
              <a:gd name="connsiteX5" fmla="*/ 24720 w 31088"/>
              <a:gd name="connsiteY5" fmla="*/ 10268 h 10731"/>
              <a:gd name="connsiteX6" fmla="*/ 2622 w 31088"/>
              <a:gd name="connsiteY6" fmla="*/ 9696 h 10731"/>
              <a:gd name="connsiteX7" fmla="*/ 621 w 31088"/>
              <a:gd name="connsiteY7" fmla="*/ 9601 h 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88" h="10731">
                <a:moveTo>
                  <a:pt x="621" y="9601"/>
                </a:moveTo>
                <a:cubicBezTo>
                  <a:pt x="-159" y="9134"/>
                  <a:pt x="-655" y="8315"/>
                  <a:pt x="-712" y="7410"/>
                </a:cubicBezTo>
                <a:cubicBezTo>
                  <a:pt x="-845" y="5286"/>
                  <a:pt x="317" y="3286"/>
                  <a:pt x="2241" y="2362"/>
                </a:cubicBezTo>
                <a:cubicBezTo>
                  <a:pt x="10985" y="-1315"/>
                  <a:pt x="20891" y="-1000"/>
                  <a:pt x="29387" y="3219"/>
                </a:cubicBezTo>
                <a:cubicBezTo>
                  <a:pt x="30692" y="4724"/>
                  <a:pt x="30692" y="6953"/>
                  <a:pt x="29387" y="8458"/>
                </a:cubicBezTo>
                <a:cubicBezTo>
                  <a:pt x="28568" y="10210"/>
                  <a:pt x="26511" y="11011"/>
                  <a:pt x="24720" y="10268"/>
                </a:cubicBezTo>
                <a:cubicBezTo>
                  <a:pt x="17767" y="6943"/>
                  <a:pt x="9737" y="6734"/>
                  <a:pt x="2622" y="9696"/>
                </a:cubicBezTo>
                <a:cubicBezTo>
                  <a:pt x="1964" y="9934"/>
                  <a:pt x="1250" y="9906"/>
                  <a:pt x="621" y="9601"/>
                </a:cubicBezTo>
                <a:close/>
              </a:path>
            </a:pathLst>
          </a:custGeom>
          <a:solidFill>
            <a:srgbClr val="C66C6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任意多边形: 形状 65"/>
          <p:cNvSpPr/>
          <p:nvPr>
            <p:custDataLst>
              <p:tags r:id="rId38"/>
            </p:custDataLst>
          </p:nvPr>
        </p:nvSpPr>
        <p:spPr>
          <a:xfrm flipH="1">
            <a:off x="4283075" y="1670685"/>
            <a:ext cx="77470" cy="101600"/>
          </a:xfrm>
          <a:custGeom>
            <a:avLst/>
            <a:gdLst>
              <a:gd name="connsiteX0" fmla="*/ 52681 w 78330"/>
              <a:gd name="connsiteY0" fmla="*/ 23979 h 102707"/>
              <a:gd name="connsiteX1" fmla="*/ 14581 w 78330"/>
              <a:gd name="connsiteY1" fmla="*/ 1500 h 102707"/>
              <a:gd name="connsiteX2" fmla="*/ 24106 w 78330"/>
              <a:gd name="connsiteY2" fmla="*/ 88940 h 102707"/>
              <a:gd name="connsiteX3" fmla="*/ 77256 w 78330"/>
              <a:gd name="connsiteY3" fmla="*/ 70747 h 102707"/>
              <a:gd name="connsiteX4" fmla="*/ 52681 w 78330"/>
              <a:gd name="connsiteY4" fmla="*/ 23979 h 10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30" h="102707">
                <a:moveTo>
                  <a:pt x="52681" y="23979"/>
                </a:moveTo>
                <a:cubicBezTo>
                  <a:pt x="52681" y="23979"/>
                  <a:pt x="40203" y="-7739"/>
                  <a:pt x="14581" y="1500"/>
                </a:cubicBezTo>
                <a:cubicBezTo>
                  <a:pt x="-11041" y="10740"/>
                  <a:pt x="-2183" y="61698"/>
                  <a:pt x="24106" y="88940"/>
                </a:cubicBezTo>
                <a:cubicBezTo>
                  <a:pt x="50395" y="116181"/>
                  <a:pt x="81256" y="98465"/>
                  <a:pt x="77256" y="70747"/>
                </a:cubicBezTo>
                <a:cubicBezTo>
                  <a:pt x="74055" y="53012"/>
                  <a:pt x="65473" y="36676"/>
                  <a:pt x="52681" y="23979"/>
                </a:cubicBezTo>
                <a:close/>
              </a:path>
            </a:pathLst>
          </a:custGeom>
          <a:solidFill>
            <a:srgbClr val="FF867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任意多边形: 形状 66"/>
          <p:cNvSpPr/>
          <p:nvPr>
            <p:custDataLst>
              <p:tags r:id="rId39"/>
            </p:custDataLst>
          </p:nvPr>
        </p:nvSpPr>
        <p:spPr>
          <a:xfrm flipH="1">
            <a:off x="4072890" y="1682750"/>
            <a:ext cx="22860" cy="22860"/>
          </a:xfrm>
          <a:custGeom>
            <a:avLst/>
            <a:gdLst>
              <a:gd name="connsiteX0" fmla="*/ 8827 w 23070"/>
              <a:gd name="connsiteY0" fmla="*/ -10 h 23051"/>
              <a:gd name="connsiteX1" fmla="*/ 22171 w 23070"/>
              <a:gd name="connsiteY1" fmla="*/ 9343 h 23051"/>
              <a:gd name="connsiteX2" fmla="*/ 12828 w 23070"/>
              <a:gd name="connsiteY2" fmla="*/ 22688 h 23051"/>
              <a:gd name="connsiteX3" fmla="*/ -527 w 23070"/>
              <a:gd name="connsiteY3" fmla="*/ 13334 h 23051"/>
              <a:gd name="connsiteX4" fmla="*/ -698 w 23070"/>
              <a:gd name="connsiteY4" fmla="*/ 11134 h 23051"/>
              <a:gd name="connsiteX5" fmla="*/ 8827 w 23070"/>
              <a:gd name="connsiteY5" fmla="*/ -10 h 2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70" h="23051">
                <a:moveTo>
                  <a:pt x="8827" y="-10"/>
                </a:moveTo>
                <a:cubicBezTo>
                  <a:pt x="15094" y="-1115"/>
                  <a:pt x="21076" y="3076"/>
                  <a:pt x="22171" y="9343"/>
                </a:cubicBezTo>
                <a:cubicBezTo>
                  <a:pt x="23276" y="15611"/>
                  <a:pt x="19095" y="21583"/>
                  <a:pt x="12828" y="22688"/>
                </a:cubicBezTo>
                <a:cubicBezTo>
                  <a:pt x="6551" y="23793"/>
                  <a:pt x="578" y="19611"/>
                  <a:pt x="-527" y="13334"/>
                </a:cubicBezTo>
                <a:cubicBezTo>
                  <a:pt x="-651" y="12610"/>
                  <a:pt x="-708" y="11877"/>
                  <a:pt x="-698" y="11134"/>
                </a:cubicBezTo>
                <a:cubicBezTo>
                  <a:pt x="-1079" y="5448"/>
                  <a:pt x="3150" y="495"/>
                  <a:pt x="8827" y="-10"/>
                </a:cubicBezTo>
                <a:close/>
              </a:path>
            </a:pathLst>
          </a:custGeom>
          <a:solidFill>
            <a:srgbClr val="434A5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任意多边形: 形状 67"/>
          <p:cNvSpPr/>
          <p:nvPr>
            <p:custDataLst>
              <p:tags r:id="rId40"/>
            </p:custDataLst>
          </p:nvPr>
        </p:nvSpPr>
        <p:spPr>
          <a:xfrm flipH="1">
            <a:off x="4161790" y="1692275"/>
            <a:ext cx="18415" cy="19050"/>
          </a:xfrm>
          <a:custGeom>
            <a:avLst/>
            <a:gdLst>
              <a:gd name="connsiteX0" fmla="*/ -674 w 18865"/>
              <a:gd name="connsiteY0" fmla="*/ 7242 h 19049"/>
              <a:gd name="connsiteX1" fmla="*/ 10719 w 18865"/>
              <a:gd name="connsiteY1" fmla="*/ 50 h 19049"/>
              <a:gd name="connsiteX2" fmla="*/ 17909 w 18865"/>
              <a:gd name="connsiteY2" fmla="*/ 11442 h 19049"/>
              <a:gd name="connsiteX3" fmla="*/ 8851 w 18865"/>
              <a:gd name="connsiteY3" fmla="*/ 18862 h 19049"/>
              <a:gd name="connsiteX4" fmla="*/ -674 w 18865"/>
              <a:gd name="connsiteY4" fmla="*/ 7242 h 1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5" h="19049">
                <a:moveTo>
                  <a:pt x="-674" y="7242"/>
                </a:moveTo>
                <a:cubicBezTo>
                  <a:pt x="488" y="2108"/>
                  <a:pt x="5585" y="-1112"/>
                  <a:pt x="10719" y="50"/>
                </a:cubicBezTo>
                <a:cubicBezTo>
                  <a:pt x="15843" y="1212"/>
                  <a:pt x="19062" y="6308"/>
                  <a:pt x="17909" y="11442"/>
                </a:cubicBezTo>
                <a:cubicBezTo>
                  <a:pt x="16948" y="15700"/>
                  <a:pt x="13214" y="18757"/>
                  <a:pt x="8851" y="18862"/>
                </a:cubicBezTo>
                <a:cubicBezTo>
                  <a:pt x="3022" y="18262"/>
                  <a:pt x="-1226" y="13071"/>
                  <a:pt x="-674" y="7242"/>
                </a:cubicBezTo>
                <a:close/>
              </a:path>
            </a:pathLst>
          </a:custGeom>
          <a:solidFill>
            <a:srgbClr val="434A5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任意多边形: 形状 68"/>
          <p:cNvSpPr/>
          <p:nvPr>
            <p:custDataLst>
              <p:tags r:id="rId41"/>
            </p:custDataLst>
          </p:nvPr>
        </p:nvSpPr>
        <p:spPr>
          <a:xfrm flipH="1">
            <a:off x="4067175" y="1752600"/>
            <a:ext cx="95885" cy="38100"/>
          </a:xfrm>
          <a:custGeom>
            <a:avLst/>
            <a:gdLst>
              <a:gd name="connsiteX0" fmla="*/ 96147 w 96869"/>
              <a:gd name="connsiteY0" fmla="*/ -187 h 38502"/>
              <a:gd name="connsiteX1" fmla="*/ -722 w 96869"/>
              <a:gd name="connsiteY1" fmla="*/ 9338 h 38502"/>
              <a:gd name="connsiteX2" fmla="*/ 52142 w 96869"/>
              <a:gd name="connsiteY2" fmla="*/ 37913 h 38502"/>
              <a:gd name="connsiteX3" fmla="*/ 96147 w 96869"/>
              <a:gd name="connsiteY3" fmla="*/ -187 h 38502"/>
              <a:gd name="connsiteX0-1" fmla="*/ 96869 w 96869"/>
              <a:gd name="connsiteY0-2" fmla="*/ 0 h 38501"/>
              <a:gd name="connsiteX1-3" fmla="*/ 0 w 96869"/>
              <a:gd name="connsiteY1-4" fmla="*/ 9525 h 38501"/>
              <a:gd name="connsiteX2-5" fmla="*/ 52864 w 96869"/>
              <a:gd name="connsiteY2-6" fmla="*/ 38100 h 38501"/>
              <a:gd name="connsiteX3-7" fmla="*/ 96869 w 96869"/>
              <a:gd name="connsiteY3-8" fmla="*/ 0 h 385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6869" h="38501">
                <a:moveTo>
                  <a:pt x="96869" y="0"/>
                </a:moveTo>
                <a:lnTo>
                  <a:pt x="0" y="9525"/>
                </a:lnTo>
                <a:cubicBezTo>
                  <a:pt x="9715" y="29356"/>
                  <a:pt x="30946" y="40843"/>
                  <a:pt x="52864" y="38100"/>
                </a:cubicBezTo>
                <a:cubicBezTo>
                  <a:pt x="74047" y="35824"/>
                  <a:pt x="91583" y="20641"/>
                  <a:pt x="96869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任意多边形: 形状 69"/>
          <p:cNvSpPr/>
          <p:nvPr>
            <p:custDataLst>
              <p:tags r:id="rId42"/>
            </p:custDataLst>
          </p:nvPr>
        </p:nvSpPr>
        <p:spPr>
          <a:xfrm flipH="1">
            <a:off x="4074795" y="1823085"/>
            <a:ext cx="193675" cy="76200"/>
          </a:xfrm>
          <a:custGeom>
            <a:avLst/>
            <a:gdLst>
              <a:gd name="connsiteX0" fmla="*/ -722 w 195928"/>
              <a:gd name="connsiteY0" fmla="*/ 11338 h 77152"/>
              <a:gd name="connsiteX1" fmla="*/ 102719 w 195928"/>
              <a:gd name="connsiteY1" fmla="*/ 22102 h 77152"/>
              <a:gd name="connsiteX2" fmla="*/ 195207 w 195928"/>
              <a:gd name="connsiteY2" fmla="*/ -187 h 77152"/>
              <a:gd name="connsiteX3" fmla="*/ 58332 w 195928"/>
              <a:gd name="connsiteY3" fmla="*/ 42580 h 77152"/>
              <a:gd name="connsiteX4" fmla="*/ 58332 w 195928"/>
              <a:gd name="connsiteY4" fmla="*/ 76966 h 77152"/>
              <a:gd name="connsiteX5" fmla="*/ -722 w 195928"/>
              <a:gd name="connsiteY5" fmla="*/ 11338 h 7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928" h="77152">
                <a:moveTo>
                  <a:pt x="-722" y="11338"/>
                </a:moveTo>
                <a:cubicBezTo>
                  <a:pt x="-722" y="11338"/>
                  <a:pt x="34901" y="25245"/>
                  <a:pt x="102719" y="22102"/>
                </a:cubicBezTo>
                <a:cubicBezTo>
                  <a:pt x="134809" y="21540"/>
                  <a:pt x="166384" y="13929"/>
                  <a:pt x="195207" y="-187"/>
                </a:cubicBezTo>
                <a:cubicBezTo>
                  <a:pt x="167203" y="40390"/>
                  <a:pt x="112054" y="57439"/>
                  <a:pt x="58332" y="42580"/>
                </a:cubicBezTo>
                <a:cubicBezTo>
                  <a:pt x="59247" y="54020"/>
                  <a:pt x="59247" y="65526"/>
                  <a:pt x="58332" y="76966"/>
                </a:cubicBezTo>
                <a:cubicBezTo>
                  <a:pt x="19471" y="64488"/>
                  <a:pt x="-722" y="11338"/>
                  <a:pt x="-722" y="11338"/>
                </a:cubicBezTo>
                <a:close/>
              </a:path>
            </a:pathLst>
          </a:custGeom>
          <a:solidFill>
            <a:srgbClr val="C66C6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任意多边形: 形状 70"/>
          <p:cNvSpPr/>
          <p:nvPr>
            <p:custDataLst>
              <p:tags r:id="rId43"/>
            </p:custDataLst>
          </p:nvPr>
        </p:nvSpPr>
        <p:spPr>
          <a:xfrm flipH="1">
            <a:off x="5080000" y="2626995"/>
            <a:ext cx="149225" cy="207010"/>
          </a:xfrm>
          <a:custGeom>
            <a:avLst/>
            <a:gdLst>
              <a:gd name="connsiteX0" fmla="*/ 136490 w 151295"/>
              <a:gd name="connsiteY0" fmla="*/ 91050 h 209883"/>
              <a:gd name="connsiteX1" fmla="*/ 136490 w 151295"/>
              <a:gd name="connsiteY1" fmla="*/ 164583 h 209883"/>
              <a:gd name="connsiteX2" fmla="*/ 142490 w 151295"/>
              <a:gd name="connsiteY2" fmla="*/ 209637 h 209883"/>
              <a:gd name="connsiteX3" fmla="*/ 93722 w 151295"/>
              <a:gd name="connsiteY3" fmla="*/ 142485 h 209883"/>
              <a:gd name="connsiteX4" fmla="*/ 84197 w 151295"/>
              <a:gd name="connsiteY4" fmla="*/ 188015 h 209883"/>
              <a:gd name="connsiteX5" fmla="*/ 55622 w 151295"/>
              <a:gd name="connsiteY5" fmla="*/ 188015 h 209883"/>
              <a:gd name="connsiteX6" fmla="*/ 12474 w 151295"/>
              <a:gd name="connsiteY6" fmla="*/ 151153 h 209883"/>
              <a:gd name="connsiteX7" fmla="*/ 8760 w 151295"/>
              <a:gd name="connsiteY7" fmla="*/ 73810 h 209883"/>
              <a:gd name="connsiteX8" fmla="*/ 96770 w 151295"/>
              <a:gd name="connsiteY8" fmla="*/ 372 h 209883"/>
              <a:gd name="connsiteX9" fmla="*/ 136490 w 151295"/>
              <a:gd name="connsiteY9" fmla="*/ 91050 h 20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295" h="209883">
                <a:moveTo>
                  <a:pt x="136490" y="91050"/>
                </a:moveTo>
                <a:cubicBezTo>
                  <a:pt x="134566" y="115520"/>
                  <a:pt x="134566" y="140114"/>
                  <a:pt x="136490" y="164583"/>
                </a:cubicBezTo>
                <a:cubicBezTo>
                  <a:pt x="140109" y="186872"/>
                  <a:pt x="162207" y="211065"/>
                  <a:pt x="142490" y="209637"/>
                </a:cubicBezTo>
                <a:cubicBezTo>
                  <a:pt x="122774" y="208208"/>
                  <a:pt x="93722" y="142485"/>
                  <a:pt x="93722" y="142485"/>
                </a:cubicBezTo>
                <a:cubicBezTo>
                  <a:pt x="91770" y="157897"/>
                  <a:pt x="88588" y="173118"/>
                  <a:pt x="84197" y="188015"/>
                </a:cubicBezTo>
                <a:cubicBezTo>
                  <a:pt x="82293" y="194397"/>
                  <a:pt x="60671" y="192587"/>
                  <a:pt x="55622" y="188015"/>
                </a:cubicBezTo>
                <a:cubicBezTo>
                  <a:pt x="42859" y="176108"/>
                  <a:pt x="22190" y="164393"/>
                  <a:pt x="12474" y="151153"/>
                </a:cubicBezTo>
                <a:cubicBezTo>
                  <a:pt x="-2575" y="130865"/>
                  <a:pt x="-6004" y="85812"/>
                  <a:pt x="8760" y="73810"/>
                </a:cubicBezTo>
                <a:cubicBezTo>
                  <a:pt x="23523" y="61808"/>
                  <a:pt x="51337" y="7135"/>
                  <a:pt x="96770" y="372"/>
                </a:cubicBezTo>
                <a:cubicBezTo>
                  <a:pt x="142205" y="-6391"/>
                  <a:pt x="142681" y="49616"/>
                  <a:pt x="136490" y="91050"/>
                </a:cubicBezTo>
                <a:close/>
              </a:path>
            </a:pathLst>
          </a:custGeom>
          <a:solidFill>
            <a:srgbClr val="FF867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任意多边形: 形状 71"/>
          <p:cNvSpPr/>
          <p:nvPr>
            <p:custDataLst>
              <p:tags r:id="rId44"/>
            </p:custDataLst>
          </p:nvPr>
        </p:nvSpPr>
        <p:spPr>
          <a:xfrm flipH="1">
            <a:off x="4123055" y="1625600"/>
            <a:ext cx="267970" cy="245745"/>
          </a:xfrm>
          <a:custGeom>
            <a:avLst/>
            <a:gdLst>
              <a:gd name="connsiteX0" fmla="*/ 65896 w 271691"/>
              <a:gd name="connsiteY0" fmla="*/ -187 h 249113"/>
              <a:gd name="connsiteX1" fmla="*/ 270969 w 271691"/>
              <a:gd name="connsiteY1" fmla="*/ 237938 h 249113"/>
              <a:gd name="connsiteX2" fmla="*/ 198294 w 271691"/>
              <a:gd name="connsiteY2" fmla="*/ 245939 h 249113"/>
              <a:gd name="connsiteX3" fmla="*/ -589 w 271691"/>
              <a:gd name="connsiteY3" fmla="*/ 88300 h 249113"/>
              <a:gd name="connsiteX4" fmla="*/ 65896 w 271691"/>
              <a:gd name="connsiteY4" fmla="*/ -187 h 24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691" h="249113">
                <a:moveTo>
                  <a:pt x="65896" y="-187"/>
                </a:moveTo>
                <a:cubicBezTo>
                  <a:pt x="65896" y="-187"/>
                  <a:pt x="142096" y="214221"/>
                  <a:pt x="270969" y="237938"/>
                </a:cubicBezTo>
                <a:cubicBezTo>
                  <a:pt x="270969" y="237938"/>
                  <a:pt x="229440" y="255845"/>
                  <a:pt x="198294" y="245939"/>
                </a:cubicBezTo>
                <a:cubicBezTo>
                  <a:pt x="99233" y="214126"/>
                  <a:pt x="-4970" y="101064"/>
                  <a:pt x="-589" y="88300"/>
                </a:cubicBezTo>
                <a:cubicBezTo>
                  <a:pt x="3793" y="75537"/>
                  <a:pt x="65896" y="-187"/>
                  <a:pt x="65896" y="-187"/>
                </a:cubicBezTo>
                <a:close/>
              </a:path>
            </a:pathLst>
          </a:custGeom>
          <a:solidFill>
            <a:srgbClr val="434A5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任意多边形: 形状 72"/>
          <p:cNvSpPr/>
          <p:nvPr>
            <p:custDataLst>
              <p:tags r:id="rId45"/>
            </p:custDataLst>
          </p:nvPr>
        </p:nvSpPr>
        <p:spPr>
          <a:xfrm flipH="1">
            <a:off x="4099560" y="1562100"/>
            <a:ext cx="213995" cy="173355"/>
          </a:xfrm>
          <a:custGeom>
            <a:avLst/>
            <a:gdLst>
              <a:gd name="connsiteX0" fmla="*/ 186939 w 216528"/>
              <a:gd name="connsiteY0" fmla="*/ 135 h 175642"/>
              <a:gd name="connsiteX1" fmla="*/ 215514 w 216528"/>
              <a:gd name="connsiteY1" fmla="*/ 27948 h 175642"/>
              <a:gd name="connsiteX2" fmla="*/ 164174 w 216528"/>
              <a:gd name="connsiteY2" fmla="*/ 79478 h 175642"/>
              <a:gd name="connsiteX3" fmla="*/ 162460 w 216528"/>
              <a:gd name="connsiteY3" fmla="*/ 67477 h 175642"/>
              <a:gd name="connsiteX4" fmla="*/ 80259 w 216528"/>
              <a:gd name="connsiteY4" fmla="*/ 125389 h 175642"/>
              <a:gd name="connsiteX5" fmla="*/ 4821 w 216528"/>
              <a:gd name="connsiteY5" fmla="*/ 174919 h 175642"/>
              <a:gd name="connsiteX6" fmla="*/ 14346 w 216528"/>
              <a:gd name="connsiteY6" fmla="*/ 126532 h 175642"/>
              <a:gd name="connsiteX7" fmla="*/ 72353 w 216528"/>
              <a:gd name="connsiteY7" fmla="*/ 64524 h 175642"/>
              <a:gd name="connsiteX8" fmla="*/ 186939 w 216528"/>
              <a:gd name="connsiteY8" fmla="*/ 135 h 17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528" h="175642">
                <a:moveTo>
                  <a:pt x="186939" y="135"/>
                </a:moveTo>
                <a:cubicBezTo>
                  <a:pt x="201512" y="2173"/>
                  <a:pt x="213076" y="13432"/>
                  <a:pt x="215514" y="27948"/>
                </a:cubicBezTo>
                <a:cubicBezTo>
                  <a:pt x="220086" y="45379"/>
                  <a:pt x="169604" y="84622"/>
                  <a:pt x="164174" y="79478"/>
                </a:cubicBezTo>
                <a:cubicBezTo>
                  <a:pt x="161060" y="76278"/>
                  <a:pt x="160364" y="71420"/>
                  <a:pt x="162460" y="67477"/>
                </a:cubicBezTo>
                <a:cubicBezTo>
                  <a:pt x="162460" y="67477"/>
                  <a:pt x="107405" y="107577"/>
                  <a:pt x="80259" y="125389"/>
                </a:cubicBezTo>
                <a:cubicBezTo>
                  <a:pt x="53113" y="143200"/>
                  <a:pt x="15775" y="180348"/>
                  <a:pt x="4821" y="174919"/>
                </a:cubicBezTo>
                <a:cubicBezTo>
                  <a:pt x="-6133" y="169489"/>
                  <a:pt x="249" y="147582"/>
                  <a:pt x="14346" y="126532"/>
                </a:cubicBezTo>
                <a:cubicBezTo>
                  <a:pt x="28443" y="105481"/>
                  <a:pt x="48922" y="78145"/>
                  <a:pt x="72353" y="64524"/>
                </a:cubicBezTo>
                <a:cubicBezTo>
                  <a:pt x="95785" y="50903"/>
                  <a:pt x="164365" y="-4913"/>
                  <a:pt x="186939" y="135"/>
                </a:cubicBezTo>
                <a:close/>
              </a:path>
            </a:pathLst>
          </a:custGeom>
          <a:solidFill>
            <a:srgbClr val="7F635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任意多边形: 形状 73"/>
          <p:cNvSpPr/>
          <p:nvPr>
            <p:custDataLst>
              <p:tags r:id="rId46"/>
            </p:custDataLst>
          </p:nvPr>
        </p:nvSpPr>
        <p:spPr>
          <a:xfrm flipH="1">
            <a:off x="4357370" y="1932940"/>
            <a:ext cx="829945" cy="792480"/>
          </a:xfrm>
          <a:custGeom>
            <a:avLst/>
            <a:gdLst>
              <a:gd name="connsiteX0" fmla="*/ 787770 w 840738"/>
              <a:gd name="connsiteY0" fmla="*/ -187 h 802445"/>
              <a:gd name="connsiteX1" fmla="*/ 261228 w 840738"/>
              <a:gd name="connsiteY1" fmla="*/ 283182 h 802445"/>
              <a:gd name="connsiteX2" fmla="*/ -138 w 840738"/>
              <a:gd name="connsiteY2" fmla="*/ 710569 h 802445"/>
              <a:gd name="connsiteX3" fmla="*/ 161787 w 840738"/>
              <a:gd name="connsiteY3" fmla="*/ 801913 h 802445"/>
              <a:gd name="connsiteX4" fmla="*/ 442108 w 840738"/>
              <a:gd name="connsiteY4" fmla="*/ 453394 h 802445"/>
              <a:gd name="connsiteX5" fmla="*/ 806057 w 840738"/>
              <a:gd name="connsiteY5" fmla="*/ 249368 h 802445"/>
              <a:gd name="connsiteX6" fmla="*/ 787770 w 840738"/>
              <a:gd name="connsiteY6" fmla="*/ -187 h 80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0738" h="802445">
                <a:moveTo>
                  <a:pt x="787770" y="-187"/>
                </a:moveTo>
                <a:cubicBezTo>
                  <a:pt x="787770" y="-187"/>
                  <a:pt x="405722" y="121447"/>
                  <a:pt x="261228" y="283182"/>
                </a:cubicBezTo>
                <a:cubicBezTo>
                  <a:pt x="116733" y="444916"/>
                  <a:pt x="-10425" y="680184"/>
                  <a:pt x="-138" y="710569"/>
                </a:cubicBezTo>
                <a:cubicBezTo>
                  <a:pt x="10148" y="740953"/>
                  <a:pt x="119114" y="807628"/>
                  <a:pt x="161787" y="801913"/>
                </a:cubicBezTo>
                <a:cubicBezTo>
                  <a:pt x="204459" y="796198"/>
                  <a:pt x="429534" y="464728"/>
                  <a:pt x="442108" y="453394"/>
                </a:cubicBezTo>
                <a:cubicBezTo>
                  <a:pt x="454681" y="442059"/>
                  <a:pt x="757861" y="320044"/>
                  <a:pt x="806057" y="249368"/>
                </a:cubicBezTo>
                <a:cubicBezTo>
                  <a:pt x="891973" y="123257"/>
                  <a:pt x="787770" y="-187"/>
                  <a:pt x="787770" y="-187"/>
                </a:cubicBezTo>
                <a:close/>
              </a:path>
            </a:pathLst>
          </a:custGeom>
          <a:solidFill>
            <a:srgbClr val="434A5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任意多边形: 形状 74"/>
          <p:cNvSpPr/>
          <p:nvPr>
            <p:custDataLst>
              <p:tags r:id="rId47"/>
            </p:custDataLst>
          </p:nvPr>
        </p:nvSpPr>
        <p:spPr>
          <a:xfrm flipH="1">
            <a:off x="4198620" y="1861185"/>
            <a:ext cx="107315" cy="95885"/>
          </a:xfrm>
          <a:custGeom>
            <a:avLst/>
            <a:gdLst>
              <a:gd name="connsiteX0" fmla="*/ -722 w 108925"/>
              <a:gd name="connsiteY0" fmla="*/ 45589 h 97222"/>
              <a:gd name="connsiteX1" fmla="*/ 10232 w 108925"/>
              <a:gd name="connsiteY1" fmla="*/ -131 h 97222"/>
              <a:gd name="connsiteX2" fmla="*/ 100433 w 108925"/>
              <a:gd name="connsiteY2" fmla="*/ 20633 h 97222"/>
              <a:gd name="connsiteX3" fmla="*/ 99862 w 108925"/>
              <a:gd name="connsiteY3" fmla="*/ 61972 h 97222"/>
              <a:gd name="connsiteX4" fmla="*/ 53761 w 108925"/>
              <a:gd name="connsiteY4" fmla="*/ 94166 h 97222"/>
              <a:gd name="connsiteX5" fmla="*/ -722 w 108925"/>
              <a:gd name="connsiteY5" fmla="*/ 45589 h 9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25" h="97222">
                <a:moveTo>
                  <a:pt x="-722" y="45589"/>
                </a:moveTo>
                <a:cubicBezTo>
                  <a:pt x="-722" y="45589"/>
                  <a:pt x="-722" y="-2036"/>
                  <a:pt x="10232" y="-131"/>
                </a:cubicBezTo>
                <a:cubicBezTo>
                  <a:pt x="21185" y="1774"/>
                  <a:pt x="83288" y="20252"/>
                  <a:pt x="100433" y="20633"/>
                </a:cubicBezTo>
                <a:cubicBezTo>
                  <a:pt x="117578" y="21014"/>
                  <a:pt x="101196" y="42636"/>
                  <a:pt x="99862" y="61972"/>
                </a:cubicBezTo>
                <a:cubicBezTo>
                  <a:pt x="98528" y="81308"/>
                  <a:pt x="92337" y="105406"/>
                  <a:pt x="53761" y="94166"/>
                </a:cubicBezTo>
                <a:cubicBezTo>
                  <a:pt x="29701" y="86137"/>
                  <a:pt x="10003" y="68573"/>
                  <a:pt x="-722" y="45589"/>
                </a:cubicBezTo>
                <a:close/>
              </a:path>
            </a:pathLst>
          </a:custGeom>
          <a:solidFill>
            <a:srgbClr val="434A5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任意多边形: 形状 75"/>
          <p:cNvSpPr/>
          <p:nvPr>
            <p:custDataLst>
              <p:tags r:id="rId48"/>
            </p:custDataLst>
          </p:nvPr>
        </p:nvSpPr>
        <p:spPr>
          <a:xfrm flipH="1">
            <a:off x="4742815" y="2267585"/>
            <a:ext cx="98425" cy="120650"/>
          </a:xfrm>
          <a:custGeom>
            <a:avLst/>
            <a:gdLst>
              <a:gd name="connsiteX0" fmla="*/ 91423 w 99943"/>
              <a:gd name="connsiteY0" fmla="*/ 122105 h 122292"/>
              <a:gd name="connsiteX1" fmla="*/ 84946 w 99943"/>
              <a:gd name="connsiteY1" fmla="*/ 118771 h 122292"/>
              <a:gd name="connsiteX2" fmla="*/ 1507 w 99943"/>
              <a:gd name="connsiteY2" fmla="*/ 13139 h 122292"/>
              <a:gd name="connsiteX3" fmla="*/ 1650 w 99943"/>
              <a:gd name="connsiteY3" fmla="*/ 2042 h 122292"/>
              <a:gd name="connsiteX4" fmla="*/ 12747 w 99943"/>
              <a:gd name="connsiteY4" fmla="*/ 2185 h 122292"/>
              <a:gd name="connsiteX5" fmla="*/ 97805 w 99943"/>
              <a:gd name="connsiteY5" fmla="*/ 109818 h 122292"/>
              <a:gd name="connsiteX6" fmla="*/ 95900 w 99943"/>
              <a:gd name="connsiteY6" fmla="*/ 120772 h 122292"/>
              <a:gd name="connsiteX7" fmla="*/ 91423 w 99943"/>
              <a:gd name="connsiteY7" fmla="*/ 122105 h 12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43" h="122292">
                <a:moveTo>
                  <a:pt x="91423" y="122105"/>
                </a:moveTo>
                <a:cubicBezTo>
                  <a:pt x="88852" y="122115"/>
                  <a:pt x="86432" y="120867"/>
                  <a:pt x="84946" y="118771"/>
                </a:cubicBezTo>
                <a:cubicBezTo>
                  <a:pt x="59353" y="81862"/>
                  <a:pt x="31483" y="46591"/>
                  <a:pt x="1507" y="13139"/>
                </a:cubicBezTo>
                <a:cubicBezTo>
                  <a:pt x="-1522" y="10034"/>
                  <a:pt x="-1455" y="5072"/>
                  <a:pt x="1650" y="2042"/>
                </a:cubicBezTo>
                <a:cubicBezTo>
                  <a:pt x="4755" y="-986"/>
                  <a:pt x="9718" y="-920"/>
                  <a:pt x="12747" y="2185"/>
                </a:cubicBezTo>
                <a:cubicBezTo>
                  <a:pt x="43370" y="36209"/>
                  <a:pt x="71783" y="72156"/>
                  <a:pt x="97805" y="109818"/>
                </a:cubicBezTo>
                <a:cubicBezTo>
                  <a:pt x="100282" y="113371"/>
                  <a:pt x="99425" y="118257"/>
                  <a:pt x="95900" y="120772"/>
                </a:cubicBezTo>
                <a:cubicBezTo>
                  <a:pt x="94567" y="121629"/>
                  <a:pt x="93014" y="122086"/>
                  <a:pt x="91423" y="122105"/>
                </a:cubicBezTo>
                <a:close/>
              </a:path>
            </a:pathLst>
          </a:custGeom>
          <a:solidFill>
            <a:srgbClr val="2A2E3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任意多边形: 形状 76"/>
          <p:cNvSpPr/>
          <p:nvPr>
            <p:custDataLst>
              <p:tags r:id="rId49"/>
            </p:custDataLst>
          </p:nvPr>
        </p:nvSpPr>
        <p:spPr>
          <a:xfrm flipH="1">
            <a:off x="4368800" y="2147570"/>
            <a:ext cx="220345" cy="160655"/>
          </a:xfrm>
          <a:custGeom>
            <a:avLst/>
            <a:gdLst>
              <a:gd name="connsiteX0" fmla="*/ 7082 w 223040"/>
              <a:gd name="connsiteY0" fmla="*/ 162567 h 162757"/>
              <a:gd name="connsiteX1" fmla="*/ -253 w 223040"/>
              <a:gd name="connsiteY1" fmla="*/ 157424 h 162757"/>
              <a:gd name="connsiteX2" fmla="*/ 4414 w 223040"/>
              <a:gd name="connsiteY2" fmla="*/ 147422 h 162757"/>
              <a:gd name="connsiteX3" fmla="*/ 207678 w 223040"/>
              <a:gd name="connsiteY3" fmla="*/ 3785 h 162757"/>
              <a:gd name="connsiteX4" fmla="*/ 218346 w 223040"/>
              <a:gd name="connsiteY4" fmla="*/ 833 h 162757"/>
              <a:gd name="connsiteX5" fmla="*/ 221299 w 223040"/>
              <a:gd name="connsiteY5" fmla="*/ 11501 h 162757"/>
              <a:gd name="connsiteX6" fmla="*/ 9749 w 223040"/>
              <a:gd name="connsiteY6" fmla="*/ 162091 h 162757"/>
              <a:gd name="connsiteX7" fmla="*/ 7082 w 223040"/>
              <a:gd name="connsiteY7" fmla="*/ 162567 h 16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040" h="162757">
                <a:moveTo>
                  <a:pt x="7082" y="162567"/>
                </a:moveTo>
                <a:cubicBezTo>
                  <a:pt x="3805" y="162539"/>
                  <a:pt x="890" y="160491"/>
                  <a:pt x="-253" y="157424"/>
                </a:cubicBezTo>
                <a:cubicBezTo>
                  <a:pt x="-1720" y="153375"/>
                  <a:pt x="366" y="148899"/>
                  <a:pt x="4414" y="147422"/>
                </a:cubicBezTo>
                <a:cubicBezTo>
                  <a:pt x="5939" y="146851"/>
                  <a:pt x="158434" y="90939"/>
                  <a:pt x="207678" y="3785"/>
                </a:cubicBezTo>
                <a:cubicBezTo>
                  <a:pt x="209812" y="23"/>
                  <a:pt x="214583" y="-1301"/>
                  <a:pt x="218346" y="833"/>
                </a:cubicBezTo>
                <a:cubicBezTo>
                  <a:pt x="222109" y="2966"/>
                  <a:pt x="223432" y="7738"/>
                  <a:pt x="221299" y="11501"/>
                </a:cubicBezTo>
                <a:cubicBezTo>
                  <a:pt x="169197" y="103703"/>
                  <a:pt x="16226" y="159805"/>
                  <a:pt x="9749" y="162091"/>
                </a:cubicBezTo>
                <a:cubicBezTo>
                  <a:pt x="8901" y="162434"/>
                  <a:pt x="7996" y="162596"/>
                  <a:pt x="7082" y="162567"/>
                </a:cubicBezTo>
                <a:close/>
              </a:path>
            </a:pathLst>
          </a:custGeom>
          <a:solidFill>
            <a:srgbClr val="2A2E3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任意多边形: 形状 77"/>
          <p:cNvSpPr/>
          <p:nvPr>
            <p:custDataLst>
              <p:tags r:id="rId50"/>
            </p:custDataLst>
          </p:nvPr>
        </p:nvSpPr>
        <p:spPr>
          <a:xfrm flipH="1">
            <a:off x="3960495" y="4453890"/>
            <a:ext cx="334010" cy="173990"/>
          </a:xfrm>
          <a:custGeom>
            <a:avLst/>
            <a:gdLst>
              <a:gd name="connsiteX0" fmla="*/ 322200 w 338257"/>
              <a:gd name="connsiteY0" fmla="*/ 175835 h 176021"/>
              <a:gd name="connsiteX1" fmla="*/ 337535 w 338257"/>
              <a:gd name="connsiteY1" fmla="*/ 44009 h 176021"/>
              <a:gd name="connsiteX2" fmla="*/ 3208 w 338257"/>
              <a:gd name="connsiteY2" fmla="*/ -187 h 176021"/>
              <a:gd name="connsiteX3" fmla="*/ 1493 w 338257"/>
              <a:gd name="connsiteY3" fmla="*/ 136116 h 176021"/>
              <a:gd name="connsiteX4" fmla="*/ 79408 w 338257"/>
              <a:gd name="connsiteY4" fmla="*/ 148022 h 176021"/>
              <a:gd name="connsiteX5" fmla="*/ 322200 w 338257"/>
              <a:gd name="connsiteY5" fmla="*/ 175835 h 1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257" h="176021">
                <a:moveTo>
                  <a:pt x="322200" y="175835"/>
                </a:moveTo>
                <a:cubicBezTo>
                  <a:pt x="332297" y="134401"/>
                  <a:pt x="332678" y="88872"/>
                  <a:pt x="337535" y="44009"/>
                </a:cubicBezTo>
                <a:cubicBezTo>
                  <a:pt x="220950" y="35532"/>
                  <a:pt x="103601" y="16291"/>
                  <a:pt x="3208" y="-187"/>
                </a:cubicBezTo>
                <a:cubicBezTo>
                  <a:pt x="-1374" y="45105"/>
                  <a:pt x="-1955" y="90720"/>
                  <a:pt x="1493" y="136116"/>
                </a:cubicBezTo>
                <a:cubicBezTo>
                  <a:pt x="26354" y="140116"/>
                  <a:pt x="52452" y="144117"/>
                  <a:pt x="79408" y="148022"/>
                </a:cubicBezTo>
                <a:cubicBezTo>
                  <a:pt x="157894" y="159357"/>
                  <a:pt x="238475" y="169644"/>
                  <a:pt x="322200" y="175835"/>
                </a:cubicBezTo>
                <a:close/>
              </a:path>
            </a:pathLst>
          </a:custGeom>
          <a:solidFill>
            <a:srgbClr val="FFE16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任意多边形: 形状 78"/>
          <p:cNvSpPr/>
          <p:nvPr>
            <p:custDataLst>
              <p:tags r:id="rId51"/>
            </p:custDataLst>
          </p:nvPr>
        </p:nvSpPr>
        <p:spPr>
          <a:xfrm flipH="1">
            <a:off x="4902200" y="3894455"/>
            <a:ext cx="311785" cy="355600"/>
          </a:xfrm>
          <a:custGeom>
            <a:avLst/>
            <a:gdLst>
              <a:gd name="connsiteX0" fmla="*/ -722 w 315563"/>
              <a:gd name="connsiteY0" fmla="*/ 75251 h 360425"/>
              <a:gd name="connsiteX1" fmla="*/ 17756 w 315563"/>
              <a:gd name="connsiteY1" fmla="*/ 103064 h 360425"/>
              <a:gd name="connsiteX2" fmla="*/ 207209 w 315563"/>
              <a:gd name="connsiteY2" fmla="*/ 360239 h 360425"/>
              <a:gd name="connsiteX3" fmla="*/ 314841 w 315563"/>
              <a:gd name="connsiteY3" fmla="*/ 295850 h 360425"/>
              <a:gd name="connsiteX4" fmla="*/ 97957 w 315563"/>
              <a:gd name="connsiteY4" fmla="*/ -187 h 360425"/>
              <a:gd name="connsiteX5" fmla="*/ -722 w 315563"/>
              <a:gd name="connsiteY5" fmla="*/ 75251 h 3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563" h="360425">
                <a:moveTo>
                  <a:pt x="-722" y="75251"/>
                </a:moveTo>
                <a:lnTo>
                  <a:pt x="17756" y="103064"/>
                </a:lnTo>
                <a:cubicBezTo>
                  <a:pt x="74430" y="187265"/>
                  <a:pt x="140152" y="278991"/>
                  <a:pt x="207209" y="360239"/>
                </a:cubicBezTo>
                <a:cubicBezTo>
                  <a:pt x="243689" y="338617"/>
                  <a:pt x="279694" y="317281"/>
                  <a:pt x="314841" y="295850"/>
                </a:cubicBezTo>
                <a:cubicBezTo>
                  <a:pt x="237041" y="201324"/>
                  <a:pt x="164622" y="102493"/>
                  <a:pt x="97957" y="-187"/>
                </a:cubicBezTo>
                <a:cubicBezTo>
                  <a:pt x="61286" y="26769"/>
                  <a:pt x="27186" y="53058"/>
                  <a:pt x="-722" y="75251"/>
                </a:cubicBezTo>
                <a:close/>
              </a:path>
            </a:pathLst>
          </a:custGeom>
          <a:solidFill>
            <a:srgbClr val="FFE16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任意多边形: 形状 79"/>
          <p:cNvSpPr/>
          <p:nvPr>
            <p:custDataLst>
              <p:tags r:id="rId52"/>
            </p:custDataLst>
          </p:nvPr>
        </p:nvSpPr>
        <p:spPr>
          <a:xfrm flipH="1">
            <a:off x="3827780" y="2769235"/>
            <a:ext cx="852170" cy="184785"/>
          </a:xfrm>
          <a:custGeom>
            <a:avLst/>
            <a:gdLst>
              <a:gd name="connsiteX0" fmla="*/ 862624 w 863346"/>
              <a:gd name="connsiteY0" fmla="*/ 131448 h 186941"/>
              <a:gd name="connsiteX1" fmla="*/ 842526 w 863346"/>
              <a:gd name="connsiteY1" fmla="*/ 8862 h 186941"/>
              <a:gd name="connsiteX2" fmla="*/ 479434 w 863346"/>
              <a:gd name="connsiteY2" fmla="*/ 62392 h 186941"/>
              <a:gd name="connsiteX3" fmla="*/ 14899 w 863346"/>
              <a:gd name="connsiteY3" fmla="*/ -187 h 186941"/>
              <a:gd name="connsiteX4" fmla="*/ -722 w 863346"/>
              <a:gd name="connsiteY4" fmla="*/ 123638 h 186941"/>
              <a:gd name="connsiteX5" fmla="*/ 313603 w 863346"/>
              <a:gd name="connsiteY5" fmla="*/ 180788 h 186941"/>
              <a:gd name="connsiteX6" fmla="*/ 485624 w 863346"/>
              <a:gd name="connsiteY6" fmla="*/ 185551 h 186941"/>
              <a:gd name="connsiteX7" fmla="*/ 862624 w 863346"/>
              <a:gd name="connsiteY7" fmla="*/ 131448 h 18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346" h="186941">
                <a:moveTo>
                  <a:pt x="862624" y="131448"/>
                </a:moveTo>
                <a:cubicBezTo>
                  <a:pt x="856528" y="93920"/>
                  <a:pt x="849575" y="52677"/>
                  <a:pt x="842526" y="8862"/>
                </a:cubicBezTo>
                <a:cubicBezTo>
                  <a:pt x="723312" y="37399"/>
                  <a:pt x="601810" y="55306"/>
                  <a:pt x="479434" y="62392"/>
                </a:cubicBezTo>
                <a:cubicBezTo>
                  <a:pt x="307984" y="71441"/>
                  <a:pt x="104720" y="23816"/>
                  <a:pt x="14899" y="-187"/>
                </a:cubicBezTo>
                <a:cubicBezTo>
                  <a:pt x="8231" y="46676"/>
                  <a:pt x="2993" y="88872"/>
                  <a:pt x="-722" y="123638"/>
                </a:cubicBezTo>
                <a:cubicBezTo>
                  <a:pt x="102434" y="150708"/>
                  <a:pt x="207523" y="169815"/>
                  <a:pt x="313603" y="180788"/>
                </a:cubicBezTo>
                <a:cubicBezTo>
                  <a:pt x="370753" y="186551"/>
                  <a:pt x="428246" y="188141"/>
                  <a:pt x="485624" y="185551"/>
                </a:cubicBezTo>
                <a:cubicBezTo>
                  <a:pt x="612631" y="178578"/>
                  <a:pt x="738780" y="160471"/>
                  <a:pt x="862624" y="131448"/>
                </a:cubicBezTo>
                <a:close/>
              </a:path>
            </a:pathLst>
          </a:custGeom>
          <a:solidFill>
            <a:srgbClr val="FFE16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任意多边形: 形状 80"/>
          <p:cNvSpPr/>
          <p:nvPr>
            <p:custDataLst>
              <p:tags r:id="rId53"/>
            </p:custDataLst>
          </p:nvPr>
        </p:nvSpPr>
        <p:spPr>
          <a:xfrm flipH="1">
            <a:off x="3894455" y="2320290"/>
            <a:ext cx="714375" cy="170180"/>
          </a:xfrm>
          <a:custGeom>
            <a:avLst/>
            <a:gdLst>
              <a:gd name="connsiteX0" fmla="*/ 430856 w 723519"/>
              <a:gd name="connsiteY0" fmla="*/ 47438 h 172461"/>
              <a:gd name="connsiteX1" fmla="*/ 25282 w 723519"/>
              <a:gd name="connsiteY1" fmla="*/ -187 h 172461"/>
              <a:gd name="connsiteX2" fmla="*/ -722 w 723519"/>
              <a:gd name="connsiteY2" fmla="*/ 121066 h 172461"/>
              <a:gd name="connsiteX3" fmla="*/ 264930 w 723519"/>
              <a:gd name="connsiteY3" fmla="*/ 166215 h 172461"/>
              <a:gd name="connsiteX4" fmla="*/ 437047 w 723519"/>
              <a:gd name="connsiteY4" fmla="*/ 171073 h 172461"/>
              <a:gd name="connsiteX5" fmla="*/ 722797 w 723519"/>
              <a:gd name="connsiteY5" fmla="*/ 135830 h 172461"/>
              <a:gd name="connsiteX6" fmla="*/ 708890 w 723519"/>
              <a:gd name="connsiteY6" fmla="*/ 12005 h 172461"/>
              <a:gd name="connsiteX7" fmla="*/ 430856 w 723519"/>
              <a:gd name="connsiteY7" fmla="*/ 47438 h 17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519" h="172461">
                <a:moveTo>
                  <a:pt x="430856" y="47438"/>
                </a:moveTo>
                <a:cubicBezTo>
                  <a:pt x="290648" y="54868"/>
                  <a:pt x="128723" y="24197"/>
                  <a:pt x="25282" y="-187"/>
                </a:cubicBezTo>
                <a:cubicBezTo>
                  <a:pt x="15757" y="39342"/>
                  <a:pt x="7469" y="80109"/>
                  <a:pt x="-722" y="121066"/>
                </a:cubicBezTo>
                <a:cubicBezTo>
                  <a:pt x="86727" y="142021"/>
                  <a:pt x="175471" y="157109"/>
                  <a:pt x="264930" y="166215"/>
                </a:cubicBezTo>
                <a:cubicBezTo>
                  <a:pt x="322109" y="172054"/>
                  <a:pt x="379630" y="173673"/>
                  <a:pt x="437047" y="171073"/>
                </a:cubicBezTo>
                <a:cubicBezTo>
                  <a:pt x="532973" y="165720"/>
                  <a:pt x="628442" y="153937"/>
                  <a:pt x="722797" y="135830"/>
                </a:cubicBezTo>
                <a:cubicBezTo>
                  <a:pt x="717939" y="93920"/>
                  <a:pt x="713272" y="52486"/>
                  <a:pt x="708890" y="12005"/>
                </a:cubicBezTo>
                <a:cubicBezTo>
                  <a:pt x="617127" y="30131"/>
                  <a:pt x="524230" y="41971"/>
                  <a:pt x="430856" y="47438"/>
                </a:cubicBezTo>
                <a:close/>
              </a:path>
            </a:pathLst>
          </a:custGeom>
          <a:solidFill>
            <a:srgbClr val="FFE16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任意多边形: 形状 81"/>
          <p:cNvSpPr/>
          <p:nvPr>
            <p:custDataLst>
              <p:tags r:id="rId54"/>
            </p:custDataLst>
          </p:nvPr>
        </p:nvSpPr>
        <p:spPr>
          <a:xfrm flipH="1">
            <a:off x="4899025" y="2447290"/>
            <a:ext cx="261620" cy="233680"/>
          </a:xfrm>
          <a:custGeom>
            <a:avLst/>
            <a:gdLst>
              <a:gd name="connsiteX0" fmla="*/ -722 w 264699"/>
              <a:gd name="connsiteY0" fmla="*/ 109922 h 236410"/>
              <a:gd name="connsiteX1" fmla="*/ 64143 w 264699"/>
              <a:gd name="connsiteY1" fmla="*/ 158976 h 236410"/>
              <a:gd name="connsiteX2" fmla="*/ 185396 w 264699"/>
              <a:gd name="connsiteY2" fmla="*/ 236223 h 236410"/>
              <a:gd name="connsiteX3" fmla="*/ 263977 w 264699"/>
              <a:gd name="connsiteY3" fmla="*/ 138021 h 236410"/>
              <a:gd name="connsiteX4" fmla="*/ 60619 w 264699"/>
              <a:gd name="connsiteY4" fmla="*/ -187 h 236410"/>
              <a:gd name="connsiteX5" fmla="*/ -722 w 264699"/>
              <a:gd name="connsiteY5" fmla="*/ 109922 h 23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699" h="236410">
                <a:moveTo>
                  <a:pt x="-722" y="109922"/>
                </a:moveTo>
                <a:cubicBezTo>
                  <a:pt x="20138" y="126400"/>
                  <a:pt x="41759" y="142974"/>
                  <a:pt x="64143" y="158976"/>
                </a:cubicBezTo>
                <a:cubicBezTo>
                  <a:pt x="103015" y="187075"/>
                  <a:pt x="143496" y="212868"/>
                  <a:pt x="185396" y="236223"/>
                </a:cubicBezTo>
                <a:cubicBezTo>
                  <a:pt x="208351" y="210125"/>
                  <a:pt x="235974" y="174978"/>
                  <a:pt x="263977" y="138021"/>
                </a:cubicBezTo>
                <a:cubicBezTo>
                  <a:pt x="191806" y="98759"/>
                  <a:pt x="123693" y="52467"/>
                  <a:pt x="60619" y="-187"/>
                </a:cubicBezTo>
                <a:cubicBezTo>
                  <a:pt x="35377" y="40675"/>
                  <a:pt x="14422" y="78680"/>
                  <a:pt x="-722" y="109922"/>
                </a:cubicBezTo>
                <a:close/>
              </a:path>
            </a:pathLst>
          </a:custGeom>
          <a:solidFill>
            <a:srgbClr val="FFE16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任意多边形: 形状 82"/>
          <p:cNvSpPr/>
          <p:nvPr>
            <p:custDataLst>
              <p:tags r:id="rId55"/>
            </p:custDataLst>
          </p:nvPr>
        </p:nvSpPr>
        <p:spPr>
          <a:xfrm flipH="1">
            <a:off x="3397885" y="2468880"/>
            <a:ext cx="165735" cy="279400"/>
          </a:xfrm>
          <a:custGeom>
            <a:avLst/>
            <a:gdLst>
              <a:gd name="connsiteX0" fmla="*/ 167108 w 167830"/>
              <a:gd name="connsiteY0" fmla="*/ 15339 h 282702"/>
              <a:gd name="connsiteX1" fmla="*/ 43283 w 167830"/>
              <a:gd name="connsiteY1" fmla="*/ -187 h 282702"/>
              <a:gd name="connsiteX2" fmla="*/ 28615 w 167830"/>
              <a:gd name="connsiteY2" fmla="*/ 59630 h 282702"/>
              <a:gd name="connsiteX3" fmla="*/ 2326 w 167830"/>
              <a:gd name="connsiteY3" fmla="*/ 229747 h 282702"/>
              <a:gd name="connsiteX4" fmla="*/ -722 w 167830"/>
              <a:gd name="connsiteY4" fmla="*/ 282515 h 282702"/>
              <a:gd name="connsiteX5" fmla="*/ 124341 w 167830"/>
              <a:gd name="connsiteY5" fmla="*/ 262322 h 282702"/>
              <a:gd name="connsiteX6" fmla="*/ 125866 w 167830"/>
              <a:gd name="connsiteY6" fmla="*/ 238700 h 282702"/>
              <a:gd name="connsiteX7" fmla="*/ 167108 w 167830"/>
              <a:gd name="connsiteY7" fmla="*/ 15339 h 28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30" h="282702">
                <a:moveTo>
                  <a:pt x="167108" y="15339"/>
                </a:moveTo>
                <a:cubicBezTo>
                  <a:pt x="131200" y="9529"/>
                  <a:pt x="87670" y="4385"/>
                  <a:pt x="43283" y="-187"/>
                </a:cubicBezTo>
                <a:cubicBezTo>
                  <a:pt x="38140" y="19435"/>
                  <a:pt x="33187" y="39342"/>
                  <a:pt x="28615" y="59630"/>
                </a:cubicBezTo>
                <a:cubicBezTo>
                  <a:pt x="15709" y="115618"/>
                  <a:pt x="6927" y="172473"/>
                  <a:pt x="2326" y="229747"/>
                </a:cubicBezTo>
                <a:cubicBezTo>
                  <a:pt x="1088" y="247558"/>
                  <a:pt x="40" y="265180"/>
                  <a:pt x="-722" y="282515"/>
                </a:cubicBezTo>
                <a:cubicBezTo>
                  <a:pt x="44046" y="277276"/>
                  <a:pt x="86813" y="269942"/>
                  <a:pt x="124341" y="262322"/>
                </a:cubicBezTo>
                <a:cubicBezTo>
                  <a:pt x="124341" y="254512"/>
                  <a:pt x="125294" y="246606"/>
                  <a:pt x="125866" y="238700"/>
                </a:cubicBezTo>
                <a:cubicBezTo>
                  <a:pt x="132466" y="163100"/>
                  <a:pt x="146278" y="88310"/>
                  <a:pt x="167108" y="15339"/>
                </a:cubicBezTo>
                <a:close/>
              </a:path>
            </a:pathLst>
          </a:custGeom>
          <a:solidFill>
            <a:srgbClr val="FFAE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任意多边形: 形状 83"/>
          <p:cNvSpPr/>
          <p:nvPr>
            <p:custDataLst>
              <p:tags r:id="rId56"/>
            </p:custDataLst>
          </p:nvPr>
        </p:nvSpPr>
        <p:spPr>
          <a:xfrm flipH="1">
            <a:off x="4114165" y="1915160"/>
            <a:ext cx="114300" cy="1158240"/>
          </a:xfrm>
          <a:custGeom>
            <a:avLst/>
            <a:gdLst>
              <a:gd name="connsiteX0" fmla="*/ 99255 w 116038"/>
              <a:gd name="connsiteY0" fmla="*/ 1172848 h 1173037"/>
              <a:gd name="connsiteX1" fmla="*/ 99255 w 116038"/>
              <a:gd name="connsiteY1" fmla="*/ 1172848 h 1173037"/>
              <a:gd name="connsiteX2" fmla="*/ 91635 w 116038"/>
              <a:gd name="connsiteY2" fmla="*/ 1164752 h 1173037"/>
              <a:gd name="connsiteX3" fmla="*/ 99350 w 116038"/>
              <a:gd name="connsiteY3" fmla="*/ 721173 h 1173037"/>
              <a:gd name="connsiteX4" fmla="*/ 63631 w 116038"/>
              <a:gd name="connsiteY4" fmla="*/ 271117 h 1173037"/>
              <a:gd name="connsiteX5" fmla="*/ 60107 w 116038"/>
              <a:gd name="connsiteY5" fmla="*/ 232445 h 1173037"/>
              <a:gd name="connsiteX6" fmla="*/ -91 w 116038"/>
              <a:gd name="connsiteY6" fmla="*/ 10703 h 1173037"/>
              <a:gd name="connsiteX7" fmla="*/ 4014 w 116038"/>
              <a:gd name="connsiteY7" fmla="*/ 454 h 1173037"/>
              <a:gd name="connsiteX8" fmla="*/ 4100 w 116038"/>
              <a:gd name="connsiteY8" fmla="*/ 416 h 1173037"/>
              <a:gd name="connsiteX9" fmla="*/ 14387 w 116038"/>
              <a:gd name="connsiteY9" fmla="*/ 4607 h 1173037"/>
              <a:gd name="connsiteX10" fmla="*/ 75633 w 116038"/>
              <a:gd name="connsiteY10" fmla="*/ 231016 h 1173037"/>
              <a:gd name="connsiteX11" fmla="*/ 79252 w 116038"/>
              <a:gd name="connsiteY11" fmla="*/ 269688 h 1173037"/>
              <a:gd name="connsiteX12" fmla="*/ 114971 w 116038"/>
              <a:gd name="connsiteY12" fmla="*/ 720792 h 1173037"/>
              <a:gd name="connsiteX13" fmla="*/ 107256 w 116038"/>
              <a:gd name="connsiteY13" fmla="*/ 1165228 h 1173037"/>
              <a:gd name="connsiteX14" fmla="*/ 99255 w 116038"/>
              <a:gd name="connsiteY14" fmla="*/ 1172848 h 1173037"/>
              <a:gd name="connsiteX15" fmla="*/ 99255 w 116038"/>
              <a:gd name="connsiteY15" fmla="*/ 1172848 h 117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6038" h="1173037">
                <a:moveTo>
                  <a:pt x="99255" y="1172848"/>
                </a:moveTo>
                <a:lnTo>
                  <a:pt x="99255" y="1172848"/>
                </a:lnTo>
                <a:cubicBezTo>
                  <a:pt x="94949" y="1172639"/>
                  <a:pt x="91577" y="1169067"/>
                  <a:pt x="91635" y="1164752"/>
                </a:cubicBezTo>
                <a:cubicBezTo>
                  <a:pt x="91635" y="1161323"/>
                  <a:pt x="101636" y="818709"/>
                  <a:pt x="99350" y="721173"/>
                </a:cubicBezTo>
                <a:cubicBezTo>
                  <a:pt x="97349" y="633067"/>
                  <a:pt x="75442" y="397323"/>
                  <a:pt x="63631" y="271117"/>
                </a:cubicBezTo>
                <a:cubicBezTo>
                  <a:pt x="62298" y="256448"/>
                  <a:pt x="61059" y="243399"/>
                  <a:pt x="60107" y="232445"/>
                </a:cubicBezTo>
                <a:cubicBezTo>
                  <a:pt x="50582" y="131671"/>
                  <a:pt x="385" y="11941"/>
                  <a:pt x="-91" y="10703"/>
                </a:cubicBezTo>
                <a:cubicBezTo>
                  <a:pt x="-1786" y="6741"/>
                  <a:pt x="52" y="2150"/>
                  <a:pt x="4014" y="454"/>
                </a:cubicBezTo>
                <a:cubicBezTo>
                  <a:pt x="4043" y="435"/>
                  <a:pt x="4071" y="426"/>
                  <a:pt x="4100" y="416"/>
                </a:cubicBezTo>
                <a:cubicBezTo>
                  <a:pt x="8100" y="-1241"/>
                  <a:pt x="12682" y="635"/>
                  <a:pt x="14387" y="4607"/>
                </a:cubicBezTo>
                <a:cubicBezTo>
                  <a:pt x="16482" y="9560"/>
                  <a:pt x="66203" y="127765"/>
                  <a:pt x="75633" y="231016"/>
                </a:cubicBezTo>
                <a:cubicBezTo>
                  <a:pt x="76680" y="241970"/>
                  <a:pt x="77919" y="255019"/>
                  <a:pt x="79252" y="269688"/>
                </a:cubicBezTo>
                <a:cubicBezTo>
                  <a:pt x="91063" y="396370"/>
                  <a:pt x="112971" y="632209"/>
                  <a:pt x="114971" y="720792"/>
                </a:cubicBezTo>
                <a:cubicBezTo>
                  <a:pt x="117257" y="818709"/>
                  <a:pt x="107446" y="1161799"/>
                  <a:pt x="107256" y="1165228"/>
                </a:cubicBezTo>
                <a:cubicBezTo>
                  <a:pt x="107151" y="1169543"/>
                  <a:pt x="103569" y="1172953"/>
                  <a:pt x="99255" y="1172848"/>
                </a:cubicBezTo>
                <a:cubicBezTo>
                  <a:pt x="99255" y="1172848"/>
                  <a:pt x="99255" y="1172848"/>
                  <a:pt x="99255" y="1172848"/>
                </a:cubicBezTo>
                <a:close/>
              </a:path>
            </a:pathLst>
          </a:custGeom>
          <a:solidFill>
            <a:srgbClr val="2A2E3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任意多边形: 形状 84"/>
          <p:cNvSpPr/>
          <p:nvPr>
            <p:custDataLst>
              <p:tags r:id="rId57"/>
            </p:custDataLst>
          </p:nvPr>
        </p:nvSpPr>
        <p:spPr>
          <a:xfrm flipH="1">
            <a:off x="3141980" y="2499995"/>
            <a:ext cx="231140" cy="142240"/>
          </a:xfrm>
          <a:custGeom>
            <a:avLst/>
            <a:gdLst>
              <a:gd name="connsiteX0" fmla="*/ 2565 w 234205"/>
              <a:gd name="connsiteY0" fmla="*/ 84907 h 144138"/>
              <a:gd name="connsiteX1" fmla="*/ 51047 w 234205"/>
              <a:gd name="connsiteY1" fmla="*/ 40711 h 144138"/>
              <a:gd name="connsiteX2" fmla="*/ 146297 w 234205"/>
              <a:gd name="connsiteY2" fmla="*/ 6040 h 144138"/>
              <a:gd name="connsiteX3" fmla="*/ 164108 w 234205"/>
              <a:gd name="connsiteY3" fmla="*/ 34615 h 144138"/>
              <a:gd name="connsiteX4" fmla="*/ 233355 w 234205"/>
              <a:gd name="connsiteY4" fmla="*/ 51760 h 144138"/>
              <a:gd name="connsiteX5" fmla="*/ 220973 w 234205"/>
              <a:gd name="connsiteY5" fmla="*/ 85288 h 144138"/>
              <a:gd name="connsiteX6" fmla="*/ 211448 w 234205"/>
              <a:gd name="connsiteY6" fmla="*/ 113863 h 144138"/>
              <a:gd name="connsiteX7" fmla="*/ 192398 w 234205"/>
              <a:gd name="connsiteY7" fmla="*/ 137961 h 144138"/>
              <a:gd name="connsiteX8" fmla="*/ 39998 w 234205"/>
              <a:gd name="connsiteY8" fmla="*/ 137961 h 144138"/>
              <a:gd name="connsiteX9" fmla="*/ 2565 w 234205"/>
              <a:gd name="connsiteY9" fmla="*/ 84907 h 14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205" h="144138">
                <a:moveTo>
                  <a:pt x="2565" y="84907"/>
                </a:moveTo>
                <a:cubicBezTo>
                  <a:pt x="12947" y="64866"/>
                  <a:pt x="30139" y="49198"/>
                  <a:pt x="51047" y="40711"/>
                </a:cubicBezTo>
                <a:cubicBezTo>
                  <a:pt x="84765" y="28233"/>
                  <a:pt x="124389" y="-16439"/>
                  <a:pt x="146297" y="6040"/>
                </a:cubicBezTo>
                <a:cubicBezTo>
                  <a:pt x="168204" y="28519"/>
                  <a:pt x="164108" y="34615"/>
                  <a:pt x="164108" y="34615"/>
                </a:cubicBezTo>
                <a:cubicBezTo>
                  <a:pt x="164108" y="34615"/>
                  <a:pt x="231926" y="32138"/>
                  <a:pt x="233355" y="51760"/>
                </a:cubicBezTo>
                <a:cubicBezTo>
                  <a:pt x="234784" y="71381"/>
                  <a:pt x="223830" y="74715"/>
                  <a:pt x="220973" y="85288"/>
                </a:cubicBezTo>
                <a:cubicBezTo>
                  <a:pt x="218972" y="95165"/>
                  <a:pt x="215734" y="104757"/>
                  <a:pt x="211448" y="113863"/>
                </a:cubicBezTo>
                <a:cubicBezTo>
                  <a:pt x="206399" y="121673"/>
                  <a:pt x="195827" y="131675"/>
                  <a:pt x="192398" y="137961"/>
                </a:cubicBezTo>
                <a:cubicBezTo>
                  <a:pt x="188968" y="144247"/>
                  <a:pt x="97148" y="147486"/>
                  <a:pt x="39998" y="137961"/>
                </a:cubicBezTo>
                <a:cubicBezTo>
                  <a:pt x="-17152" y="128436"/>
                  <a:pt x="2565" y="84907"/>
                  <a:pt x="2565" y="84907"/>
                </a:cubicBezTo>
                <a:close/>
              </a:path>
            </a:pathLst>
          </a:custGeom>
          <a:solidFill>
            <a:srgbClr val="FF867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58"/>
            </p:custDataLst>
          </p:nvPr>
        </p:nvSpPr>
        <p:spPr>
          <a:xfrm>
            <a:off x="495300" y="96440"/>
            <a:ext cx="8143875" cy="675084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响应启动</a:t>
            </a:r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9"/>
    </p:custData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4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Title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495425" y="880110"/>
            <a:ext cx="6056630" cy="527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t" anchorCtr="0">
            <a:normAutofit/>
          </a:bodyPr>
          <a:lstStyle/>
          <a:p>
            <a:pPr algn="ctr">
              <a:buSzPct val="25000"/>
            </a:pPr>
            <a:r>
              <a:rPr lang="zh-CN" altLang="en-US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有效控制与安全保障</a:t>
            </a:r>
            <a:endParaRPr lang="zh-CN" altLang="en-US" sz="135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Shape1"/>
          <p:cNvSpPr/>
          <p:nvPr>
            <p:custDataLst>
              <p:tags r:id="rId5"/>
            </p:custDataLst>
          </p:nvPr>
        </p:nvSpPr>
        <p:spPr>
          <a:xfrm flipH="1">
            <a:off x="1088390" y="2449830"/>
            <a:ext cx="2204720" cy="1718310"/>
          </a:xfrm>
          <a:custGeom>
            <a:avLst/>
            <a:gdLst>
              <a:gd name="connsiteX0" fmla="*/ 1286236 w 2656644"/>
              <a:gd name="connsiteY0" fmla="*/ 0 h 1806266"/>
              <a:gd name="connsiteX1" fmla="*/ 1986354 w 2656644"/>
              <a:gd name="connsiteY1" fmla="*/ 84280 h 1806266"/>
              <a:gd name="connsiteX2" fmla="*/ 2297748 w 2656644"/>
              <a:gd name="connsiteY2" fmla="*/ 214770 h 1806266"/>
              <a:gd name="connsiteX3" fmla="*/ 2567909 w 2656644"/>
              <a:gd name="connsiteY3" fmla="*/ 537211 h 1806266"/>
              <a:gd name="connsiteX4" fmla="*/ 2655975 w 2656644"/>
              <a:gd name="connsiteY4" fmla="*/ 897047 h 1806266"/>
              <a:gd name="connsiteX5" fmla="*/ 2515993 w 2656644"/>
              <a:gd name="connsiteY5" fmla="*/ 1298477 h 1806266"/>
              <a:gd name="connsiteX6" fmla="*/ 1938846 w 2656644"/>
              <a:gd name="connsiteY6" fmla="*/ 1695447 h 1806266"/>
              <a:gd name="connsiteX7" fmla="*/ 1724646 w 2656644"/>
              <a:gd name="connsiteY7" fmla="*/ 1754936 h 1806266"/>
              <a:gd name="connsiteX8" fmla="*/ 1104451 w 2656644"/>
              <a:gd name="connsiteY8" fmla="*/ 1804311 h 1806266"/>
              <a:gd name="connsiteX9" fmla="*/ 534047 w 2656644"/>
              <a:gd name="connsiteY9" fmla="*/ 1716556 h 1806266"/>
              <a:gd name="connsiteX10" fmla="*/ 239613 w 2656644"/>
              <a:gd name="connsiteY10" fmla="*/ 1563037 h 1806266"/>
              <a:gd name="connsiteX11" fmla="*/ 19448 w 2656644"/>
              <a:gd name="connsiteY11" fmla="*/ 1177581 h 1806266"/>
              <a:gd name="connsiteX12" fmla="*/ 92785 w 2656644"/>
              <a:gd name="connsiteY12" fmla="*/ 568952 h 1806266"/>
              <a:gd name="connsiteX13" fmla="*/ 501165 w 2656644"/>
              <a:gd name="connsiteY13" fmla="*/ 159639 h 1806266"/>
              <a:gd name="connsiteX14" fmla="*/ 1014622 w 2656644"/>
              <a:gd name="connsiteY14" fmla="*/ 10736 h 1806266"/>
              <a:gd name="connsiteX15" fmla="*/ 1286236 w 2656644"/>
              <a:gd name="connsiteY15" fmla="*/ 0 h 180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56644" h="1806266">
                <a:moveTo>
                  <a:pt x="1286236" y="0"/>
                </a:moveTo>
                <a:cubicBezTo>
                  <a:pt x="1496131" y="6846"/>
                  <a:pt x="1743836" y="23339"/>
                  <a:pt x="1986354" y="84280"/>
                </a:cubicBezTo>
                <a:cubicBezTo>
                  <a:pt x="2096617" y="111975"/>
                  <a:pt x="2201643" y="153000"/>
                  <a:pt x="2297748" y="214770"/>
                </a:cubicBezTo>
                <a:cubicBezTo>
                  <a:pt x="2421340" y="294175"/>
                  <a:pt x="2511688" y="401534"/>
                  <a:pt x="2567909" y="537211"/>
                </a:cubicBezTo>
                <a:cubicBezTo>
                  <a:pt x="2615676" y="652558"/>
                  <a:pt x="2649907" y="771379"/>
                  <a:pt x="2655975" y="897047"/>
                </a:cubicBezTo>
                <a:cubicBezTo>
                  <a:pt x="2663340" y="1049787"/>
                  <a:pt x="2609504" y="1181730"/>
                  <a:pt x="2515993" y="1298477"/>
                </a:cubicBezTo>
                <a:cubicBezTo>
                  <a:pt x="2363823" y="1488560"/>
                  <a:pt x="2165649" y="1613242"/>
                  <a:pt x="1938846" y="1695447"/>
                </a:cubicBezTo>
                <a:cubicBezTo>
                  <a:pt x="1853270" y="1726462"/>
                  <a:pt x="1788283" y="1740725"/>
                  <a:pt x="1724646" y="1754936"/>
                </a:cubicBezTo>
                <a:cubicBezTo>
                  <a:pt x="1668581" y="1767435"/>
                  <a:pt x="1437732" y="1816602"/>
                  <a:pt x="1104451" y="1804311"/>
                </a:cubicBezTo>
                <a:cubicBezTo>
                  <a:pt x="789479" y="1792693"/>
                  <a:pt x="589749" y="1733879"/>
                  <a:pt x="534047" y="1716556"/>
                </a:cubicBezTo>
                <a:cubicBezTo>
                  <a:pt x="442247" y="1688031"/>
                  <a:pt x="339815" y="1645761"/>
                  <a:pt x="239613" y="1563037"/>
                </a:cubicBezTo>
                <a:cubicBezTo>
                  <a:pt x="117731" y="1462369"/>
                  <a:pt x="48700" y="1330426"/>
                  <a:pt x="19448" y="1177581"/>
                </a:cubicBezTo>
                <a:cubicBezTo>
                  <a:pt x="-20747" y="967478"/>
                  <a:pt x="258" y="762822"/>
                  <a:pt x="92785" y="568952"/>
                </a:cubicBezTo>
                <a:cubicBezTo>
                  <a:pt x="180384" y="385352"/>
                  <a:pt x="324307" y="255121"/>
                  <a:pt x="501165" y="159639"/>
                </a:cubicBezTo>
                <a:cubicBezTo>
                  <a:pt x="661426" y="73129"/>
                  <a:pt x="834082" y="28629"/>
                  <a:pt x="1014622" y="10736"/>
                </a:cubicBezTo>
                <a:cubicBezTo>
                  <a:pt x="1092108" y="3060"/>
                  <a:pt x="1169645" y="363"/>
                  <a:pt x="1286236" y="0"/>
                </a:cubicBez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1"/>
          <p:cNvSpPr txBox="1"/>
          <p:nvPr/>
        </p:nvSpPr>
        <p:spPr>
          <a:xfrm>
            <a:off x="1191260" y="3181985"/>
            <a:ext cx="1969135" cy="70104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根据泄漏情况采取关闭切断阀、切换工艺、放空等控制措施。</a:t>
            </a:r>
            <a:endParaRPr lang="zh-CN" altLang="en-US" sz="10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Bullet1"/>
          <p:cNvSpPr txBox="1"/>
          <p:nvPr/>
        </p:nvSpPr>
        <p:spPr>
          <a:xfrm>
            <a:off x="1191260" y="2734945"/>
            <a:ext cx="1583690" cy="447040"/>
          </a:xfrm>
          <a:prstGeom prst="rect">
            <a:avLst/>
          </a:prstGeom>
          <a:noFill/>
        </p:spPr>
        <p:txBody>
          <a:bodyPr wrap="square" rtlCol="0" anchor="b" anchorCtr="0">
            <a:normAutofit fontScale="72500"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门站调压站泄漏控制方法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IconMisc1"/>
          <p:cNvSpPr/>
          <p:nvPr>
            <p:custDataLst>
              <p:tags r:id="rId6"/>
            </p:custDataLst>
          </p:nvPr>
        </p:nvSpPr>
        <p:spPr>
          <a:xfrm rot="21244468" flipH="1">
            <a:off x="1236345" y="2167890"/>
            <a:ext cx="619760" cy="540385"/>
          </a:xfrm>
          <a:custGeom>
            <a:avLst/>
            <a:gdLst>
              <a:gd name="connsiteX0" fmla="*/ 1286236 w 2656644"/>
              <a:gd name="connsiteY0" fmla="*/ 0 h 1806266"/>
              <a:gd name="connsiteX1" fmla="*/ 1986354 w 2656644"/>
              <a:gd name="connsiteY1" fmla="*/ 84280 h 1806266"/>
              <a:gd name="connsiteX2" fmla="*/ 2297748 w 2656644"/>
              <a:gd name="connsiteY2" fmla="*/ 214770 h 1806266"/>
              <a:gd name="connsiteX3" fmla="*/ 2567909 w 2656644"/>
              <a:gd name="connsiteY3" fmla="*/ 537211 h 1806266"/>
              <a:gd name="connsiteX4" fmla="*/ 2655975 w 2656644"/>
              <a:gd name="connsiteY4" fmla="*/ 897047 h 1806266"/>
              <a:gd name="connsiteX5" fmla="*/ 2515993 w 2656644"/>
              <a:gd name="connsiteY5" fmla="*/ 1298477 h 1806266"/>
              <a:gd name="connsiteX6" fmla="*/ 1938846 w 2656644"/>
              <a:gd name="connsiteY6" fmla="*/ 1695447 h 1806266"/>
              <a:gd name="connsiteX7" fmla="*/ 1724646 w 2656644"/>
              <a:gd name="connsiteY7" fmla="*/ 1754936 h 1806266"/>
              <a:gd name="connsiteX8" fmla="*/ 1104451 w 2656644"/>
              <a:gd name="connsiteY8" fmla="*/ 1804311 h 1806266"/>
              <a:gd name="connsiteX9" fmla="*/ 534047 w 2656644"/>
              <a:gd name="connsiteY9" fmla="*/ 1716556 h 1806266"/>
              <a:gd name="connsiteX10" fmla="*/ 239613 w 2656644"/>
              <a:gd name="connsiteY10" fmla="*/ 1563037 h 1806266"/>
              <a:gd name="connsiteX11" fmla="*/ 19448 w 2656644"/>
              <a:gd name="connsiteY11" fmla="*/ 1177581 h 1806266"/>
              <a:gd name="connsiteX12" fmla="*/ 92785 w 2656644"/>
              <a:gd name="connsiteY12" fmla="*/ 568952 h 1806266"/>
              <a:gd name="connsiteX13" fmla="*/ 501165 w 2656644"/>
              <a:gd name="connsiteY13" fmla="*/ 159639 h 1806266"/>
              <a:gd name="connsiteX14" fmla="*/ 1014622 w 2656644"/>
              <a:gd name="connsiteY14" fmla="*/ 10736 h 1806266"/>
              <a:gd name="connsiteX15" fmla="*/ 1286236 w 2656644"/>
              <a:gd name="connsiteY15" fmla="*/ 0 h 180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56644" h="1806266">
                <a:moveTo>
                  <a:pt x="1286236" y="0"/>
                </a:moveTo>
                <a:cubicBezTo>
                  <a:pt x="1496131" y="6846"/>
                  <a:pt x="1743836" y="23339"/>
                  <a:pt x="1986354" y="84280"/>
                </a:cubicBezTo>
                <a:cubicBezTo>
                  <a:pt x="2096617" y="111975"/>
                  <a:pt x="2201643" y="153000"/>
                  <a:pt x="2297748" y="214770"/>
                </a:cubicBezTo>
                <a:cubicBezTo>
                  <a:pt x="2421340" y="294175"/>
                  <a:pt x="2511688" y="401534"/>
                  <a:pt x="2567909" y="537211"/>
                </a:cubicBezTo>
                <a:cubicBezTo>
                  <a:pt x="2615676" y="652558"/>
                  <a:pt x="2649907" y="771379"/>
                  <a:pt x="2655975" y="897047"/>
                </a:cubicBezTo>
                <a:cubicBezTo>
                  <a:pt x="2663340" y="1049787"/>
                  <a:pt x="2609504" y="1181730"/>
                  <a:pt x="2515993" y="1298477"/>
                </a:cubicBezTo>
                <a:cubicBezTo>
                  <a:pt x="2363823" y="1488560"/>
                  <a:pt x="2165649" y="1613242"/>
                  <a:pt x="1938846" y="1695447"/>
                </a:cubicBezTo>
                <a:cubicBezTo>
                  <a:pt x="1853270" y="1726462"/>
                  <a:pt x="1788283" y="1740725"/>
                  <a:pt x="1724646" y="1754936"/>
                </a:cubicBezTo>
                <a:cubicBezTo>
                  <a:pt x="1668581" y="1767435"/>
                  <a:pt x="1437732" y="1816602"/>
                  <a:pt x="1104451" y="1804311"/>
                </a:cubicBezTo>
                <a:cubicBezTo>
                  <a:pt x="789479" y="1792693"/>
                  <a:pt x="589749" y="1733879"/>
                  <a:pt x="534047" y="1716556"/>
                </a:cubicBezTo>
                <a:cubicBezTo>
                  <a:pt x="442247" y="1688031"/>
                  <a:pt x="339815" y="1645761"/>
                  <a:pt x="239613" y="1563037"/>
                </a:cubicBezTo>
                <a:cubicBezTo>
                  <a:pt x="117731" y="1462369"/>
                  <a:pt x="48700" y="1330426"/>
                  <a:pt x="19448" y="1177581"/>
                </a:cubicBezTo>
                <a:cubicBezTo>
                  <a:pt x="-20747" y="967478"/>
                  <a:pt x="258" y="762822"/>
                  <a:pt x="92785" y="568952"/>
                </a:cubicBezTo>
                <a:cubicBezTo>
                  <a:pt x="180384" y="385352"/>
                  <a:pt x="324307" y="255121"/>
                  <a:pt x="501165" y="159639"/>
                </a:cubicBezTo>
                <a:cubicBezTo>
                  <a:pt x="661426" y="73129"/>
                  <a:pt x="834082" y="28629"/>
                  <a:pt x="1014622" y="10736"/>
                </a:cubicBezTo>
                <a:cubicBezTo>
                  <a:pt x="1092108" y="3060"/>
                  <a:pt x="1169645" y="363"/>
                  <a:pt x="1286236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Number1"/>
          <p:cNvSpPr/>
          <p:nvPr>
            <p:custDataLst>
              <p:tags r:id="rId7"/>
            </p:custDataLst>
          </p:nvPr>
        </p:nvSpPr>
        <p:spPr>
          <a:xfrm>
            <a:off x="1290320" y="2189480"/>
            <a:ext cx="517525" cy="5346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Shape2"/>
          <p:cNvSpPr/>
          <p:nvPr>
            <p:custDataLst>
              <p:tags r:id="rId8"/>
            </p:custDataLst>
          </p:nvPr>
        </p:nvSpPr>
        <p:spPr>
          <a:xfrm flipH="1">
            <a:off x="2672715" y="1534160"/>
            <a:ext cx="2204720" cy="1718310"/>
          </a:xfrm>
          <a:custGeom>
            <a:avLst/>
            <a:gdLst>
              <a:gd name="connsiteX0" fmla="*/ 1286236 w 2656644"/>
              <a:gd name="connsiteY0" fmla="*/ 0 h 1806266"/>
              <a:gd name="connsiteX1" fmla="*/ 1986354 w 2656644"/>
              <a:gd name="connsiteY1" fmla="*/ 84280 h 1806266"/>
              <a:gd name="connsiteX2" fmla="*/ 2297748 w 2656644"/>
              <a:gd name="connsiteY2" fmla="*/ 214770 h 1806266"/>
              <a:gd name="connsiteX3" fmla="*/ 2567909 w 2656644"/>
              <a:gd name="connsiteY3" fmla="*/ 537211 h 1806266"/>
              <a:gd name="connsiteX4" fmla="*/ 2655975 w 2656644"/>
              <a:gd name="connsiteY4" fmla="*/ 897047 h 1806266"/>
              <a:gd name="connsiteX5" fmla="*/ 2515993 w 2656644"/>
              <a:gd name="connsiteY5" fmla="*/ 1298477 h 1806266"/>
              <a:gd name="connsiteX6" fmla="*/ 1938846 w 2656644"/>
              <a:gd name="connsiteY6" fmla="*/ 1695447 h 1806266"/>
              <a:gd name="connsiteX7" fmla="*/ 1724646 w 2656644"/>
              <a:gd name="connsiteY7" fmla="*/ 1754936 h 1806266"/>
              <a:gd name="connsiteX8" fmla="*/ 1104451 w 2656644"/>
              <a:gd name="connsiteY8" fmla="*/ 1804311 h 1806266"/>
              <a:gd name="connsiteX9" fmla="*/ 534047 w 2656644"/>
              <a:gd name="connsiteY9" fmla="*/ 1716556 h 1806266"/>
              <a:gd name="connsiteX10" fmla="*/ 239613 w 2656644"/>
              <a:gd name="connsiteY10" fmla="*/ 1563037 h 1806266"/>
              <a:gd name="connsiteX11" fmla="*/ 19448 w 2656644"/>
              <a:gd name="connsiteY11" fmla="*/ 1177581 h 1806266"/>
              <a:gd name="connsiteX12" fmla="*/ 92785 w 2656644"/>
              <a:gd name="connsiteY12" fmla="*/ 568952 h 1806266"/>
              <a:gd name="connsiteX13" fmla="*/ 501165 w 2656644"/>
              <a:gd name="connsiteY13" fmla="*/ 159639 h 1806266"/>
              <a:gd name="connsiteX14" fmla="*/ 1014622 w 2656644"/>
              <a:gd name="connsiteY14" fmla="*/ 10736 h 1806266"/>
              <a:gd name="connsiteX15" fmla="*/ 1286236 w 2656644"/>
              <a:gd name="connsiteY15" fmla="*/ 0 h 180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56644" h="1806266">
                <a:moveTo>
                  <a:pt x="1286236" y="0"/>
                </a:moveTo>
                <a:cubicBezTo>
                  <a:pt x="1496131" y="6846"/>
                  <a:pt x="1743836" y="23339"/>
                  <a:pt x="1986354" y="84280"/>
                </a:cubicBezTo>
                <a:cubicBezTo>
                  <a:pt x="2096617" y="111975"/>
                  <a:pt x="2201643" y="153000"/>
                  <a:pt x="2297748" y="214770"/>
                </a:cubicBezTo>
                <a:cubicBezTo>
                  <a:pt x="2421340" y="294175"/>
                  <a:pt x="2511688" y="401534"/>
                  <a:pt x="2567909" y="537211"/>
                </a:cubicBezTo>
                <a:cubicBezTo>
                  <a:pt x="2615676" y="652558"/>
                  <a:pt x="2649907" y="771379"/>
                  <a:pt x="2655975" y="897047"/>
                </a:cubicBezTo>
                <a:cubicBezTo>
                  <a:pt x="2663340" y="1049787"/>
                  <a:pt x="2609504" y="1181730"/>
                  <a:pt x="2515993" y="1298477"/>
                </a:cubicBezTo>
                <a:cubicBezTo>
                  <a:pt x="2363823" y="1488560"/>
                  <a:pt x="2165649" y="1613242"/>
                  <a:pt x="1938846" y="1695447"/>
                </a:cubicBezTo>
                <a:cubicBezTo>
                  <a:pt x="1853270" y="1726462"/>
                  <a:pt x="1788283" y="1740725"/>
                  <a:pt x="1724646" y="1754936"/>
                </a:cubicBezTo>
                <a:cubicBezTo>
                  <a:pt x="1668581" y="1767435"/>
                  <a:pt x="1437732" y="1816602"/>
                  <a:pt x="1104451" y="1804311"/>
                </a:cubicBezTo>
                <a:cubicBezTo>
                  <a:pt x="789479" y="1792693"/>
                  <a:pt x="589749" y="1733879"/>
                  <a:pt x="534047" y="1716556"/>
                </a:cubicBezTo>
                <a:cubicBezTo>
                  <a:pt x="442247" y="1688031"/>
                  <a:pt x="339815" y="1645761"/>
                  <a:pt x="239613" y="1563037"/>
                </a:cubicBezTo>
                <a:cubicBezTo>
                  <a:pt x="117731" y="1462369"/>
                  <a:pt x="48700" y="1330426"/>
                  <a:pt x="19448" y="1177581"/>
                </a:cubicBezTo>
                <a:cubicBezTo>
                  <a:pt x="-20747" y="967478"/>
                  <a:pt x="258" y="762822"/>
                  <a:pt x="92785" y="568952"/>
                </a:cubicBezTo>
                <a:cubicBezTo>
                  <a:pt x="180384" y="385352"/>
                  <a:pt x="324307" y="255121"/>
                  <a:pt x="501165" y="159639"/>
                </a:cubicBezTo>
                <a:cubicBezTo>
                  <a:pt x="661426" y="73129"/>
                  <a:pt x="834082" y="28629"/>
                  <a:pt x="1014622" y="10736"/>
                </a:cubicBezTo>
                <a:cubicBezTo>
                  <a:pt x="1092108" y="3060"/>
                  <a:pt x="1169645" y="363"/>
                  <a:pt x="1286236" y="0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2"/>
          <p:cNvSpPr txBox="1"/>
          <p:nvPr/>
        </p:nvSpPr>
        <p:spPr>
          <a:xfrm>
            <a:off x="2775585" y="2266315"/>
            <a:ext cx="1584325" cy="7321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拍下ESD按钮，停止加气，放散余气，通知客户暂停服务。</a:t>
            </a:r>
            <a:endParaRPr lang="zh-CN" altLang="en-US" sz="10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Bullet2"/>
          <p:cNvSpPr txBox="1"/>
          <p:nvPr/>
        </p:nvSpPr>
        <p:spPr>
          <a:xfrm>
            <a:off x="2775585" y="1819275"/>
            <a:ext cx="1725930" cy="447040"/>
          </a:xfrm>
          <a:prstGeom prst="rect">
            <a:avLst/>
          </a:prstGeom>
          <a:noFill/>
        </p:spPr>
        <p:txBody>
          <a:bodyPr wrap="square" rtlCol="0" anchor="b" anchorCtr="0">
            <a:normAutofit fontScale="70000"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CNG加气区泄漏控制方法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" name="IconMisc2"/>
          <p:cNvSpPr/>
          <p:nvPr>
            <p:custDataLst>
              <p:tags r:id="rId9"/>
            </p:custDataLst>
          </p:nvPr>
        </p:nvSpPr>
        <p:spPr>
          <a:xfrm rot="21244468" flipH="1">
            <a:off x="4543425" y="1720215"/>
            <a:ext cx="619760" cy="541020"/>
          </a:xfrm>
          <a:custGeom>
            <a:avLst/>
            <a:gdLst>
              <a:gd name="connsiteX0" fmla="*/ 1286236 w 2656644"/>
              <a:gd name="connsiteY0" fmla="*/ 0 h 1806266"/>
              <a:gd name="connsiteX1" fmla="*/ 1986354 w 2656644"/>
              <a:gd name="connsiteY1" fmla="*/ 84280 h 1806266"/>
              <a:gd name="connsiteX2" fmla="*/ 2297748 w 2656644"/>
              <a:gd name="connsiteY2" fmla="*/ 214770 h 1806266"/>
              <a:gd name="connsiteX3" fmla="*/ 2567909 w 2656644"/>
              <a:gd name="connsiteY3" fmla="*/ 537211 h 1806266"/>
              <a:gd name="connsiteX4" fmla="*/ 2655975 w 2656644"/>
              <a:gd name="connsiteY4" fmla="*/ 897047 h 1806266"/>
              <a:gd name="connsiteX5" fmla="*/ 2515993 w 2656644"/>
              <a:gd name="connsiteY5" fmla="*/ 1298477 h 1806266"/>
              <a:gd name="connsiteX6" fmla="*/ 1938846 w 2656644"/>
              <a:gd name="connsiteY6" fmla="*/ 1695447 h 1806266"/>
              <a:gd name="connsiteX7" fmla="*/ 1724646 w 2656644"/>
              <a:gd name="connsiteY7" fmla="*/ 1754936 h 1806266"/>
              <a:gd name="connsiteX8" fmla="*/ 1104451 w 2656644"/>
              <a:gd name="connsiteY8" fmla="*/ 1804311 h 1806266"/>
              <a:gd name="connsiteX9" fmla="*/ 534047 w 2656644"/>
              <a:gd name="connsiteY9" fmla="*/ 1716556 h 1806266"/>
              <a:gd name="connsiteX10" fmla="*/ 239613 w 2656644"/>
              <a:gd name="connsiteY10" fmla="*/ 1563037 h 1806266"/>
              <a:gd name="connsiteX11" fmla="*/ 19448 w 2656644"/>
              <a:gd name="connsiteY11" fmla="*/ 1177581 h 1806266"/>
              <a:gd name="connsiteX12" fmla="*/ 92785 w 2656644"/>
              <a:gd name="connsiteY12" fmla="*/ 568952 h 1806266"/>
              <a:gd name="connsiteX13" fmla="*/ 501165 w 2656644"/>
              <a:gd name="connsiteY13" fmla="*/ 159639 h 1806266"/>
              <a:gd name="connsiteX14" fmla="*/ 1014622 w 2656644"/>
              <a:gd name="connsiteY14" fmla="*/ 10736 h 1806266"/>
              <a:gd name="connsiteX15" fmla="*/ 1286236 w 2656644"/>
              <a:gd name="connsiteY15" fmla="*/ 0 h 180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56644" h="1806266">
                <a:moveTo>
                  <a:pt x="1286236" y="0"/>
                </a:moveTo>
                <a:cubicBezTo>
                  <a:pt x="1496131" y="6846"/>
                  <a:pt x="1743836" y="23339"/>
                  <a:pt x="1986354" y="84280"/>
                </a:cubicBezTo>
                <a:cubicBezTo>
                  <a:pt x="2096617" y="111975"/>
                  <a:pt x="2201643" y="153000"/>
                  <a:pt x="2297748" y="214770"/>
                </a:cubicBezTo>
                <a:cubicBezTo>
                  <a:pt x="2421340" y="294175"/>
                  <a:pt x="2511688" y="401534"/>
                  <a:pt x="2567909" y="537211"/>
                </a:cubicBezTo>
                <a:cubicBezTo>
                  <a:pt x="2615676" y="652558"/>
                  <a:pt x="2649907" y="771379"/>
                  <a:pt x="2655975" y="897047"/>
                </a:cubicBezTo>
                <a:cubicBezTo>
                  <a:pt x="2663340" y="1049787"/>
                  <a:pt x="2609504" y="1181730"/>
                  <a:pt x="2515993" y="1298477"/>
                </a:cubicBezTo>
                <a:cubicBezTo>
                  <a:pt x="2363823" y="1488560"/>
                  <a:pt x="2165649" y="1613242"/>
                  <a:pt x="1938846" y="1695447"/>
                </a:cubicBezTo>
                <a:cubicBezTo>
                  <a:pt x="1853270" y="1726462"/>
                  <a:pt x="1788283" y="1740725"/>
                  <a:pt x="1724646" y="1754936"/>
                </a:cubicBezTo>
                <a:cubicBezTo>
                  <a:pt x="1668581" y="1767435"/>
                  <a:pt x="1437732" y="1816602"/>
                  <a:pt x="1104451" y="1804311"/>
                </a:cubicBezTo>
                <a:cubicBezTo>
                  <a:pt x="789479" y="1792693"/>
                  <a:pt x="589749" y="1733879"/>
                  <a:pt x="534047" y="1716556"/>
                </a:cubicBezTo>
                <a:cubicBezTo>
                  <a:pt x="442247" y="1688031"/>
                  <a:pt x="339815" y="1645761"/>
                  <a:pt x="239613" y="1563037"/>
                </a:cubicBezTo>
                <a:cubicBezTo>
                  <a:pt x="117731" y="1462369"/>
                  <a:pt x="48700" y="1330426"/>
                  <a:pt x="19448" y="1177581"/>
                </a:cubicBezTo>
                <a:cubicBezTo>
                  <a:pt x="-20747" y="967478"/>
                  <a:pt x="258" y="762822"/>
                  <a:pt x="92785" y="568952"/>
                </a:cubicBezTo>
                <a:cubicBezTo>
                  <a:pt x="180384" y="385352"/>
                  <a:pt x="324307" y="255121"/>
                  <a:pt x="501165" y="159639"/>
                </a:cubicBezTo>
                <a:cubicBezTo>
                  <a:pt x="661426" y="73129"/>
                  <a:pt x="834082" y="28629"/>
                  <a:pt x="1014622" y="10736"/>
                </a:cubicBezTo>
                <a:cubicBezTo>
                  <a:pt x="1092108" y="3060"/>
                  <a:pt x="1169645" y="363"/>
                  <a:pt x="1286236" y="0"/>
                </a:cubicBezTo>
                <a:close/>
              </a:path>
            </a:pathLst>
          </a:custGeom>
          <a:solidFill>
            <a:schemeClr val="accent5"/>
          </a:solidFill>
          <a:ln w="1270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Number2"/>
          <p:cNvSpPr/>
          <p:nvPr>
            <p:custDataLst>
              <p:tags r:id="rId10"/>
            </p:custDataLst>
          </p:nvPr>
        </p:nvSpPr>
        <p:spPr>
          <a:xfrm>
            <a:off x="4598035" y="1741805"/>
            <a:ext cx="517525" cy="5346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Shape3"/>
          <p:cNvSpPr/>
          <p:nvPr>
            <p:custDataLst>
              <p:tags r:id="rId11"/>
            </p:custDataLst>
          </p:nvPr>
        </p:nvSpPr>
        <p:spPr>
          <a:xfrm flipH="1">
            <a:off x="4257040" y="2450465"/>
            <a:ext cx="2205355" cy="1718310"/>
          </a:xfrm>
          <a:custGeom>
            <a:avLst/>
            <a:gdLst>
              <a:gd name="connsiteX0" fmla="*/ 1286236 w 2656644"/>
              <a:gd name="connsiteY0" fmla="*/ 0 h 1806266"/>
              <a:gd name="connsiteX1" fmla="*/ 1986354 w 2656644"/>
              <a:gd name="connsiteY1" fmla="*/ 84280 h 1806266"/>
              <a:gd name="connsiteX2" fmla="*/ 2297748 w 2656644"/>
              <a:gd name="connsiteY2" fmla="*/ 214770 h 1806266"/>
              <a:gd name="connsiteX3" fmla="*/ 2567909 w 2656644"/>
              <a:gd name="connsiteY3" fmla="*/ 537211 h 1806266"/>
              <a:gd name="connsiteX4" fmla="*/ 2655975 w 2656644"/>
              <a:gd name="connsiteY4" fmla="*/ 897047 h 1806266"/>
              <a:gd name="connsiteX5" fmla="*/ 2515993 w 2656644"/>
              <a:gd name="connsiteY5" fmla="*/ 1298477 h 1806266"/>
              <a:gd name="connsiteX6" fmla="*/ 1938846 w 2656644"/>
              <a:gd name="connsiteY6" fmla="*/ 1695447 h 1806266"/>
              <a:gd name="connsiteX7" fmla="*/ 1724646 w 2656644"/>
              <a:gd name="connsiteY7" fmla="*/ 1754936 h 1806266"/>
              <a:gd name="connsiteX8" fmla="*/ 1104451 w 2656644"/>
              <a:gd name="connsiteY8" fmla="*/ 1804311 h 1806266"/>
              <a:gd name="connsiteX9" fmla="*/ 534047 w 2656644"/>
              <a:gd name="connsiteY9" fmla="*/ 1716556 h 1806266"/>
              <a:gd name="connsiteX10" fmla="*/ 239613 w 2656644"/>
              <a:gd name="connsiteY10" fmla="*/ 1563037 h 1806266"/>
              <a:gd name="connsiteX11" fmla="*/ 19448 w 2656644"/>
              <a:gd name="connsiteY11" fmla="*/ 1177581 h 1806266"/>
              <a:gd name="connsiteX12" fmla="*/ 92785 w 2656644"/>
              <a:gd name="connsiteY12" fmla="*/ 568952 h 1806266"/>
              <a:gd name="connsiteX13" fmla="*/ 501165 w 2656644"/>
              <a:gd name="connsiteY13" fmla="*/ 159639 h 1806266"/>
              <a:gd name="connsiteX14" fmla="*/ 1014622 w 2656644"/>
              <a:gd name="connsiteY14" fmla="*/ 10736 h 1806266"/>
              <a:gd name="connsiteX15" fmla="*/ 1286236 w 2656644"/>
              <a:gd name="connsiteY15" fmla="*/ 0 h 180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56644" h="1806266">
                <a:moveTo>
                  <a:pt x="1286236" y="0"/>
                </a:moveTo>
                <a:cubicBezTo>
                  <a:pt x="1496131" y="6846"/>
                  <a:pt x="1743836" y="23339"/>
                  <a:pt x="1986354" y="84280"/>
                </a:cubicBezTo>
                <a:cubicBezTo>
                  <a:pt x="2096617" y="111975"/>
                  <a:pt x="2201643" y="153000"/>
                  <a:pt x="2297748" y="214770"/>
                </a:cubicBezTo>
                <a:cubicBezTo>
                  <a:pt x="2421340" y="294175"/>
                  <a:pt x="2511688" y="401534"/>
                  <a:pt x="2567909" y="537211"/>
                </a:cubicBezTo>
                <a:cubicBezTo>
                  <a:pt x="2615676" y="652558"/>
                  <a:pt x="2649907" y="771379"/>
                  <a:pt x="2655975" y="897047"/>
                </a:cubicBezTo>
                <a:cubicBezTo>
                  <a:pt x="2663340" y="1049787"/>
                  <a:pt x="2609504" y="1181730"/>
                  <a:pt x="2515993" y="1298477"/>
                </a:cubicBezTo>
                <a:cubicBezTo>
                  <a:pt x="2363823" y="1488560"/>
                  <a:pt x="2165649" y="1613242"/>
                  <a:pt x="1938846" y="1695447"/>
                </a:cubicBezTo>
                <a:cubicBezTo>
                  <a:pt x="1853270" y="1726462"/>
                  <a:pt x="1788283" y="1740725"/>
                  <a:pt x="1724646" y="1754936"/>
                </a:cubicBezTo>
                <a:cubicBezTo>
                  <a:pt x="1668581" y="1767435"/>
                  <a:pt x="1437732" y="1816602"/>
                  <a:pt x="1104451" y="1804311"/>
                </a:cubicBezTo>
                <a:cubicBezTo>
                  <a:pt x="789479" y="1792693"/>
                  <a:pt x="589749" y="1733879"/>
                  <a:pt x="534047" y="1716556"/>
                </a:cubicBezTo>
                <a:cubicBezTo>
                  <a:pt x="442247" y="1688031"/>
                  <a:pt x="339815" y="1645761"/>
                  <a:pt x="239613" y="1563037"/>
                </a:cubicBezTo>
                <a:cubicBezTo>
                  <a:pt x="117731" y="1462369"/>
                  <a:pt x="48700" y="1330426"/>
                  <a:pt x="19448" y="1177581"/>
                </a:cubicBezTo>
                <a:cubicBezTo>
                  <a:pt x="-20747" y="967478"/>
                  <a:pt x="258" y="762822"/>
                  <a:pt x="92785" y="568952"/>
                </a:cubicBezTo>
                <a:cubicBezTo>
                  <a:pt x="180384" y="385352"/>
                  <a:pt x="324307" y="255121"/>
                  <a:pt x="501165" y="159639"/>
                </a:cubicBezTo>
                <a:cubicBezTo>
                  <a:pt x="661426" y="73129"/>
                  <a:pt x="834082" y="28629"/>
                  <a:pt x="1014622" y="10736"/>
                </a:cubicBezTo>
                <a:cubicBezTo>
                  <a:pt x="1092108" y="3060"/>
                  <a:pt x="1169645" y="363"/>
                  <a:pt x="1286236" y="0"/>
                </a:cubicBez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3"/>
          <p:cNvSpPr txBox="1"/>
          <p:nvPr/>
        </p:nvSpPr>
        <p:spPr>
          <a:xfrm>
            <a:off x="4359910" y="3182620"/>
            <a:ext cx="1768475" cy="70104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拍下ESD按钮，停止加液，通知客户暂停服务，控制泄漏物。</a:t>
            </a:r>
            <a:endParaRPr lang="zh-CN" altLang="en-US" sz="10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Bullet3"/>
          <p:cNvSpPr txBox="1"/>
          <p:nvPr/>
        </p:nvSpPr>
        <p:spPr>
          <a:xfrm>
            <a:off x="4359910" y="2735580"/>
            <a:ext cx="1584325" cy="447040"/>
          </a:xfrm>
          <a:prstGeom prst="rect">
            <a:avLst/>
          </a:prstGeom>
          <a:noFill/>
        </p:spPr>
        <p:txBody>
          <a:bodyPr wrap="square" rtlCol="0" anchor="b" anchorCtr="0">
            <a:normAutofit fontScale="72500"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LNG加液区泄漏控制方法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IconMisc3"/>
          <p:cNvSpPr/>
          <p:nvPr>
            <p:custDataLst>
              <p:tags r:id="rId12"/>
            </p:custDataLst>
          </p:nvPr>
        </p:nvSpPr>
        <p:spPr>
          <a:xfrm rot="21244468" flipH="1">
            <a:off x="6073775" y="3699510"/>
            <a:ext cx="619760" cy="541020"/>
          </a:xfrm>
          <a:custGeom>
            <a:avLst/>
            <a:gdLst>
              <a:gd name="connsiteX0" fmla="*/ 1286236 w 2656644"/>
              <a:gd name="connsiteY0" fmla="*/ 0 h 1806266"/>
              <a:gd name="connsiteX1" fmla="*/ 1986354 w 2656644"/>
              <a:gd name="connsiteY1" fmla="*/ 84280 h 1806266"/>
              <a:gd name="connsiteX2" fmla="*/ 2297748 w 2656644"/>
              <a:gd name="connsiteY2" fmla="*/ 214770 h 1806266"/>
              <a:gd name="connsiteX3" fmla="*/ 2567909 w 2656644"/>
              <a:gd name="connsiteY3" fmla="*/ 537211 h 1806266"/>
              <a:gd name="connsiteX4" fmla="*/ 2655975 w 2656644"/>
              <a:gd name="connsiteY4" fmla="*/ 897047 h 1806266"/>
              <a:gd name="connsiteX5" fmla="*/ 2515993 w 2656644"/>
              <a:gd name="connsiteY5" fmla="*/ 1298477 h 1806266"/>
              <a:gd name="connsiteX6" fmla="*/ 1938846 w 2656644"/>
              <a:gd name="connsiteY6" fmla="*/ 1695447 h 1806266"/>
              <a:gd name="connsiteX7" fmla="*/ 1724646 w 2656644"/>
              <a:gd name="connsiteY7" fmla="*/ 1754936 h 1806266"/>
              <a:gd name="connsiteX8" fmla="*/ 1104451 w 2656644"/>
              <a:gd name="connsiteY8" fmla="*/ 1804311 h 1806266"/>
              <a:gd name="connsiteX9" fmla="*/ 534047 w 2656644"/>
              <a:gd name="connsiteY9" fmla="*/ 1716556 h 1806266"/>
              <a:gd name="connsiteX10" fmla="*/ 239613 w 2656644"/>
              <a:gd name="connsiteY10" fmla="*/ 1563037 h 1806266"/>
              <a:gd name="connsiteX11" fmla="*/ 19448 w 2656644"/>
              <a:gd name="connsiteY11" fmla="*/ 1177581 h 1806266"/>
              <a:gd name="connsiteX12" fmla="*/ 92785 w 2656644"/>
              <a:gd name="connsiteY12" fmla="*/ 568952 h 1806266"/>
              <a:gd name="connsiteX13" fmla="*/ 501165 w 2656644"/>
              <a:gd name="connsiteY13" fmla="*/ 159639 h 1806266"/>
              <a:gd name="connsiteX14" fmla="*/ 1014622 w 2656644"/>
              <a:gd name="connsiteY14" fmla="*/ 10736 h 1806266"/>
              <a:gd name="connsiteX15" fmla="*/ 1286236 w 2656644"/>
              <a:gd name="connsiteY15" fmla="*/ 0 h 180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56644" h="1806266">
                <a:moveTo>
                  <a:pt x="1286236" y="0"/>
                </a:moveTo>
                <a:cubicBezTo>
                  <a:pt x="1496131" y="6846"/>
                  <a:pt x="1743836" y="23339"/>
                  <a:pt x="1986354" y="84280"/>
                </a:cubicBezTo>
                <a:cubicBezTo>
                  <a:pt x="2096617" y="111975"/>
                  <a:pt x="2201643" y="153000"/>
                  <a:pt x="2297748" y="214770"/>
                </a:cubicBezTo>
                <a:cubicBezTo>
                  <a:pt x="2421340" y="294175"/>
                  <a:pt x="2511688" y="401534"/>
                  <a:pt x="2567909" y="537211"/>
                </a:cubicBezTo>
                <a:cubicBezTo>
                  <a:pt x="2615676" y="652558"/>
                  <a:pt x="2649907" y="771379"/>
                  <a:pt x="2655975" y="897047"/>
                </a:cubicBezTo>
                <a:cubicBezTo>
                  <a:pt x="2663340" y="1049787"/>
                  <a:pt x="2609504" y="1181730"/>
                  <a:pt x="2515993" y="1298477"/>
                </a:cubicBezTo>
                <a:cubicBezTo>
                  <a:pt x="2363823" y="1488560"/>
                  <a:pt x="2165649" y="1613242"/>
                  <a:pt x="1938846" y="1695447"/>
                </a:cubicBezTo>
                <a:cubicBezTo>
                  <a:pt x="1853270" y="1726462"/>
                  <a:pt x="1788283" y="1740725"/>
                  <a:pt x="1724646" y="1754936"/>
                </a:cubicBezTo>
                <a:cubicBezTo>
                  <a:pt x="1668581" y="1767435"/>
                  <a:pt x="1437732" y="1816602"/>
                  <a:pt x="1104451" y="1804311"/>
                </a:cubicBezTo>
                <a:cubicBezTo>
                  <a:pt x="789479" y="1792693"/>
                  <a:pt x="589749" y="1733879"/>
                  <a:pt x="534047" y="1716556"/>
                </a:cubicBezTo>
                <a:cubicBezTo>
                  <a:pt x="442247" y="1688031"/>
                  <a:pt x="339815" y="1645761"/>
                  <a:pt x="239613" y="1563037"/>
                </a:cubicBezTo>
                <a:cubicBezTo>
                  <a:pt x="117731" y="1462369"/>
                  <a:pt x="48700" y="1330426"/>
                  <a:pt x="19448" y="1177581"/>
                </a:cubicBezTo>
                <a:cubicBezTo>
                  <a:pt x="-20747" y="967478"/>
                  <a:pt x="258" y="762822"/>
                  <a:pt x="92785" y="568952"/>
                </a:cubicBezTo>
                <a:cubicBezTo>
                  <a:pt x="180384" y="385352"/>
                  <a:pt x="324307" y="255121"/>
                  <a:pt x="501165" y="159639"/>
                </a:cubicBezTo>
                <a:cubicBezTo>
                  <a:pt x="661426" y="73129"/>
                  <a:pt x="834082" y="28629"/>
                  <a:pt x="1014622" y="10736"/>
                </a:cubicBezTo>
                <a:cubicBezTo>
                  <a:pt x="1092108" y="3060"/>
                  <a:pt x="1169645" y="363"/>
                  <a:pt x="1286236" y="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Number3"/>
          <p:cNvSpPr/>
          <p:nvPr>
            <p:custDataLst>
              <p:tags r:id="rId13"/>
            </p:custDataLst>
          </p:nvPr>
        </p:nvSpPr>
        <p:spPr>
          <a:xfrm>
            <a:off x="6128385" y="3721100"/>
            <a:ext cx="517525" cy="5346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Shape4"/>
          <p:cNvSpPr/>
          <p:nvPr>
            <p:custDataLst>
              <p:tags r:id="rId14"/>
            </p:custDataLst>
          </p:nvPr>
        </p:nvSpPr>
        <p:spPr>
          <a:xfrm flipH="1">
            <a:off x="5840730" y="1534160"/>
            <a:ext cx="2204720" cy="1718310"/>
          </a:xfrm>
          <a:custGeom>
            <a:avLst/>
            <a:gdLst>
              <a:gd name="connsiteX0" fmla="*/ 1286236 w 2656644"/>
              <a:gd name="connsiteY0" fmla="*/ 0 h 1806266"/>
              <a:gd name="connsiteX1" fmla="*/ 1986354 w 2656644"/>
              <a:gd name="connsiteY1" fmla="*/ 84280 h 1806266"/>
              <a:gd name="connsiteX2" fmla="*/ 2297748 w 2656644"/>
              <a:gd name="connsiteY2" fmla="*/ 214770 h 1806266"/>
              <a:gd name="connsiteX3" fmla="*/ 2567909 w 2656644"/>
              <a:gd name="connsiteY3" fmla="*/ 537211 h 1806266"/>
              <a:gd name="connsiteX4" fmla="*/ 2655975 w 2656644"/>
              <a:gd name="connsiteY4" fmla="*/ 897047 h 1806266"/>
              <a:gd name="connsiteX5" fmla="*/ 2515993 w 2656644"/>
              <a:gd name="connsiteY5" fmla="*/ 1298477 h 1806266"/>
              <a:gd name="connsiteX6" fmla="*/ 1938846 w 2656644"/>
              <a:gd name="connsiteY6" fmla="*/ 1695447 h 1806266"/>
              <a:gd name="connsiteX7" fmla="*/ 1724646 w 2656644"/>
              <a:gd name="connsiteY7" fmla="*/ 1754936 h 1806266"/>
              <a:gd name="connsiteX8" fmla="*/ 1104451 w 2656644"/>
              <a:gd name="connsiteY8" fmla="*/ 1804311 h 1806266"/>
              <a:gd name="connsiteX9" fmla="*/ 534047 w 2656644"/>
              <a:gd name="connsiteY9" fmla="*/ 1716556 h 1806266"/>
              <a:gd name="connsiteX10" fmla="*/ 239613 w 2656644"/>
              <a:gd name="connsiteY10" fmla="*/ 1563037 h 1806266"/>
              <a:gd name="connsiteX11" fmla="*/ 19448 w 2656644"/>
              <a:gd name="connsiteY11" fmla="*/ 1177581 h 1806266"/>
              <a:gd name="connsiteX12" fmla="*/ 92785 w 2656644"/>
              <a:gd name="connsiteY12" fmla="*/ 568952 h 1806266"/>
              <a:gd name="connsiteX13" fmla="*/ 501165 w 2656644"/>
              <a:gd name="connsiteY13" fmla="*/ 159639 h 1806266"/>
              <a:gd name="connsiteX14" fmla="*/ 1014622 w 2656644"/>
              <a:gd name="connsiteY14" fmla="*/ 10736 h 1806266"/>
              <a:gd name="connsiteX15" fmla="*/ 1286236 w 2656644"/>
              <a:gd name="connsiteY15" fmla="*/ 0 h 180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56644" h="1806266">
                <a:moveTo>
                  <a:pt x="1286236" y="0"/>
                </a:moveTo>
                <a:cubicBezTo>
                  <a:pt x="1496131" y="6846"/>
                  <a:pt x="1743836" y="23339"/>
                  <a:pt x="1986354" y="84280"/>
                </a:cubicBezTo>
                <a:cubicBezTo>
                  <a:pt x="2096617" y="111975"/>
                  <a:pt x="2201643" y="153000"/>
                  <a:pt x="2297748" y="214770"/>
                </a:cubicBezTo>
                <a:cubicBezTo>
                  <a:pt x="2421340" y="294175"/>
                  <a:pt x="2511688" y="401534"/>
                  <a:pt x="2567909" y="537211"/>
                </a:cubicBezTo>
                <a:cubicBezTo>
                  <a:pt x="2615676" y="652558"/>
                  <a:pt x="2649907" y="771379"/>
                  <a:pt x="2655975" y="897047"/>
                </a:cubicBezTo>
                <a:cubicBezTo>
                  <a:pt x="2663340" y="1049787"/>
                  <a:pt x="2609504" y="1181730"/>
                  <a:pt x="2515993" y="1298477"/>
                </a:cubicBezTo>
                <a:cubicBezTo>
                  <a:pt x="2363823" y="1488560"/>
                  <a:pt x="2165649" y="1613242"/>
                  <a:pt x="1938846" y="1695447"/>
                </a:cubicBezTo>
                <a:cubicBezTo>
                  <a:pt x="1853270" y="1726462"/>
                  <a:pt x="1788283" y="1740725"/>
                  <a:pt x="1724646" y="1754936"/>
                </a:cubicBezTo>
                <a:cubicBezTo>
                  <a:pt x="1668581" y="1767435"/>
                  <a:pt x="1437732" y="1816602"/>
                  <a:pt x="1104451" y="1804311"/>
                </a:cubicBezTo>
                <a:cubicBezTo>
                  <a:pt x="789479" y="1792693"/>
                  <a:pt x="589749" y="1733879"/>
                  <a:pt x="534047" y="1716556"/>
                </a:cubicBezTo>
                <a:cubicBezTo>
                  <a:pt x="442247" y="1688031"/>
                  <a:pt x="339815" y="1645761"/>
                  <a:pt x="239613" y="1563037"/>
                </a:cubicBezTo>
                <a:cubicBezTo>
                  <a:pt x="117731" y="1462369"/>
                  <a:pt x="48700" y="1330426"/>
                  <a:pt x="19448" y="1177581"/>
                </a:cubicBezTo>
                <a:cubicBezTo>
                  <a:pt x="-20747" y="967478"/>
                  <a:pt x="258" y="762822"/>
                  <a:pt x="92785" y="568952"/>
                </a:cubicBezTo>
                <a:cubicBezTo>
                  <a:pt x="180384" y="385352"/>
                  <a:pt x="324307" y="255121"/>
                  <a:pt x="501165" y="159639"/>
                </a:cubicBezTo>
                <a:cubicBezTo>
                  <a:pt x="661426" y="73129"/>
                  <a:pt x="834082" y="28629"/>
                  <a:pt x="1014622" y="10736"/>
                </a:cubicBezTo>
                <a:cubicBezTo>
                  <a:pt x="1092108" y="3060"/>
                  <a:pt x="1169645" y="363"/>
                  <a:pt x="1286236" y="0"/>
                </a:cubicBezTo>
                <a:close/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4"/>
          <p:cNvSpPr txBox="1"/>
          <p:nvPr/>
        </p:nvSpPr>
        <p:spPr>
          <a:xfrm>
            <a:off x="5943600" y="2266315"/>
            <a:ext cx="1969135" cy="70104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发生火情或爆炸，采取切断气源等方法控制，协助相关部门处置。</a:t>
            </a:r>
            <a:endParaRPr lang="zh-CN" altLang="en-US" sz="10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Bullet4"/>
          <p:cNvSpPr txBox="1"/>
          <p:nvPr/>
        </p:nvSpPr>
        <p:spPr>
          <a:xfrm>
            <a:off x="5943600" y="1819275"/>
            <a:ext cx="1969135" cy="44704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着火爆炸控制要点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IconMisc4"/>
          <p:cNvSpPr/>
          <p:nvPr>
            <p:custDataLst>
              <p:tags r:id="rId15"/>
            </p:custDataLst>
          </p:nvPr>
        </p:nvSpPr>
        <p:spPr>
          <a:xfrm rot="21244468" flipH="1">
            <a:off x="7370445" y="1326515"/>
            <a:ext cx="619760" cy="540385"/>
          </a:xfrm>
          <a:custGeom>
            <a:avLst/>
            <a:gdLst>
              <a:gd name="connsiteX0" fmla="*/ 1286236 w 2656644"/>
              <a:gd name="connsiteY0" fmla="*/ 0 h 1806266"/>
              <a:gd name="connsiteX1" fmla="*/ 1986354 w 2656644"/>
              <a:gd name="connsiteY1" fmla="*/ 84280 h 1806266"/>
              <a:gd name="connsiteX2" fmla="*/ 2297748 w 2656644"/>
              <a:gd name="connsiteY2" fmla="*/ 214770 h 1806266"/>
              <a:gd name="connsiteX3" fmla="*/ 2567909 w 2656644"/>
              <a:gd name="connsiteY3" fmla="*/ 537211 h 1806266"/>
              <a:gd name="connsiteX4" fmla="*/ 2655975 w 2656644"/>
              <a:gd name="connsiteY4" fmla="*/ 897047 h 1806266"/>
              <a:gd name="connsiteX5" fmla="*/ 2515993 w 2656644"/>
              <a:gd name="connsiteY5" fmla="*/ 1298477 h 1806266"/>
              <a:gd name="connsiteX6" fmla="*/ 1938846 w 2656644"/>
              <a:gd name="connsiteY6" fmla="*/ 1695447 h 1806266"/>
              <a:gd name="connsiteX7" fmla="*/ 1724646 w 2656644"/>
              <a:gd name="connsiteY7" fmla="*/ 1754936 h 1806266"/>
              <a:gd name="connsiteX8" fmla="*/ 1104451 w 2656644"/>
              <a:gd name="connsiteY8" fmla="*/ 1804311 h 1806266"/>
              <a:gd name="connsiteX9" fmla="*/ 534047 w 2656644"/>
              <a:gd name="connsiteY9" fmla="*/ 1716556 h 1806266"/>
              <a:gd name="connsiteX10" fmla="*/ 239613 w 2656644"/>
              <a:gd name="connsiteY10" fmla="*/ 1563037 h 1806266"/>
              <a:gd name="connsiteX11" fmla="*/ 19448 w 2656644"/>
              <a:gd name="connsiteY11" fmla="*/ 1177581 h 1806266"/>
              <a:gd name="connsiteX12" fmla="*/ 92785 w 2656644"/>
              <a:gd name="connsiteY12" fmla="*/ 568952 h 1806266"/>
              <a:gd name="connsiteX13" fmla="*/ 501165 w 2656644"/>
              <a:gd name="connsiteY13" fmla="*/ 159639 h 1806266"/>
              <a:gd name="connsiteX14" fmla="*/ 1014622 w 2656644"/>
              <a:gd name="connsiteY14" fmla="*/ 10736 h 1806266"/>
              <a:gd name="connsiteX15" fmla="*/ 1286236 w 2656644"/>
              <a:gd name="connsiteY15" fmla="*/ 0 h 180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56644" h="1806266">
                <a:moveTo>
                  <a:pt x="1286236" y="0"/>
                </a:moveTo>
                <a:cubicBezTo>
                  <a:pt x="1496131" y="6846"/>
                  <a:pt x="1743836" y="23339"/>
                  <a:pt x="1986354" y="84280"/>
                </a:cubicBezTo>
                <a:cubicBezTo>
                  <a:pt x="2096617" y="111975"/>
                  <a:pt x="2201643" y="153000"/>
                  <a:pt x="2297748" y="214770"/>
                </a:cubicBezTo>
                <a:cubicBezTo>
                  <a:pt x="2421340" y="294175"/>
                  <a:pt x="2511688" y="401534"/>
                  <a:pt x="2567909" y="537211"/>
                </a:cubicBezTo>
                <a:cubicBezTo>
                  <a:pt x="2615676" y="652558"/>
                  <a:pt x="2649907" y="771379"/>
                  <a:pt x="2655975" y="897047"/>
                </a:cubicBezTo>
                <a:cubicBezTo>
                  <a:pt x="2663340" y="1049787"/>
                  <a:pt x="2609504" y="1181730"/>
                  <a:pt x="2515993" y="1298477"/>
                </a:cubicBezTo>
                <a:cubicBezTo>
                  <a:pt x="2363823" y="1488560"/>
                  <a:pt x="2165649" y="1613242"/>
                  <a:pt x="1938846" y="1695447"/>
                </a:cubicBezTo>
                <a:cubicBezTo>
                  <a:pt x="1853270" y="1726462"/>
                  <a:pt x="1788283" y="1740725"/>
                  <a:pt x="1724646" y="1754936"/>
                </a:cubicBezTo>
                <a:cubicBezTo>
                  <a:pt x="1668581" y="1767435"/>
                  <a:pt x="1437732" y="1816602"/>
                  <a:pt x="1104451" y="1804311"/>
                </a:cubicBezTo>
                <a:cubicBezTo>
                  <a:pt x="789479" y="1792693"/>
                  <a:pt x="589749" y="1733879"/>
                  <a:pt x="534047" y="1716556"/>
                </a:cubicBezTo>
                <a:cubicBezTo>
                  <a:pt x="442247" y="1688031"/>
                  <a:pt x="339815" y="1645761"/>
                  <a:pt x="239613" y="1563037"/>
                </a:cubicBezTo>
                <a:cubicBezTo>
                  <a:pt x="117731" y="1462369"/>
                  <a:pt x="48700" y="1330426"/>
                  <a:pt x="19448" y="1177581"/>
                </a:cubicBezTo>
                <a:cubicBezTo>
                  <a:pt x="-20747" y="967478"/>
                  <a:pt x="258" y="762822"/>
                  <a:pt x="92785" y="568952"/>
                </a:cubicBezTo>
                <a:cubicBezTo>
                  <a:pt x="180384" y="385352"/>
                  <a:pt x="324307" y="255121"/>
                  <a:pt x="501165" y="159639"/>
                </a:cubicBezTo>
                <a:cubicBezTo>
                  <a:pt x="661426" y="73129"/>
                  <a:pt x="834082" y="28629"/>
                  <a:pt x="1014622" y="10736"/>
                </a:cubicBezTo>
                <a:cubicBezTo>
                  <a:pt x="1092108" y="3060"/>
                  <a:pt x="1169645" y="363"/>
                  <a:pt x="1286236" y="0"/>
                </a:cubicBezTo>
                <a:close/>
              </a:path>
            </a:pathLst>
          </a:custGeom>
          <a:solidFill>
            <a:schemeClr val="accent6"/>
          </a:solidFill>
          <a:ln w="1270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Number4"/>
          <p:cNvSpPr/>
          <p:nvPr>
            <p:custDataLst>
              <p:tags r:id="rId16"/>
            </p:custDataLst>
          </p:nvPr>
        </p:nvSpPr>
        <p:spPr>
          <a:xfrm>
            <a:off x="7425055" y="1348105"/>
            <a:ext cx="517525" cy="5346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7"/>
            </p:custDataLst>
          </p:nvPr>
        </p:nvSpPr>
        <p:spPr>
          <a:xfrm>
            <a:off x="495300" y="96440"/>
            <a:ext cx="8143875" cy="675084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事态控制</a:t>
            </a:r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8"/>
    </p:custData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KSO_Shape"/>
          <p:cNvSpPr/>
          <p:nvPr>
            <p:custDataLst>
              <p:tags r:id="rId4"/>
            </p:custDataLst>
          </p:nvPr>
        </p:nvSpPr>
        <p:spPr>
          <a:xfrm>
            <a:off x="1260141" y="1995468"/>
            <a:ext cx="314326" cy="1024977"/>
          </a:xfrm>
          <a:custGeom>
            <a:avLst/>
            <a:gdLst>
              <a:gd name="connsiteX0" fmla="*/ 859915 w 2448000"/>
              <a:gd name="connsiteY0" fmla="*/ 7024914 h 8003471"/>
              <a:gd name="connsiteX1" fmla="*/ 1588085 w 2448000"/>
              <a:gd name="connsiteY1" fmla="*/ 7024914 h 8003471"/>
              <a:gd name="connsiteX2" fmla="*/ 1588085 w 2448000"/>
              <a:gd name="connsiteY2" fmla="*/ 7699680 h 8003471"/>
              <a:gd name="connsiteX3" fmla="*/ 859915 w 2448000"/>
              <a:gd name="connsiteY3" fmla="*/ 8003471 h 8003471"/>
              <a:gd name="connsiteX4" fmla="*/ 0 w 2448000"/>
              <a:gd name="connsiteY4" fmla="*/ 6062134 h 8003471"/>
              <a:gd name="connsiteX5" fmla="*/ 2448000 w 2448000"/>
              <a:gd name="connsiteY5" fmla="*/ 6062134 h 8003471"/>
              <a:gd name="connsiteX6" fmla="*/ 2014384 w 2448000"/>
              <a:gd name="connsiteY6" fmla="*/ 6867677 h 8003471"/>
              <a:gd name="connsiteX7" fmla="*/ 433616 w 2448000"/>
              <a:gd name="connsiteY7" fmla="*/ 6867677 h 8003471"/>
              <a:gd name="connsiteX8" fmla="*/ 18000 w 2448000"/>
              <a:gd name="connsiteY8" fmla="*/ 941010 h 8003471"/>
              <a:gd name="connsiteX9" fmla="*/ 2430000 w 2448000"/>
              <a:gd name="connsiteY9" fmla="*/ 941010 h 8003471"/>
              <a:gd name="connsiteX10" fmla="*/ 2430000 w 2448000"/>
              <a:gd name="connsiteY10" fmla="*/ 5904896 h 8003471"/>
              <a:gd name="connsiteX11" fmla="*/ 18000 w 2448000"/>
              <a:gd name="connsiteY11" fmla="*/ 5904896 h 8003471"/>
              <a:gd name="connsiteX12" fmla="*/ 409886 w 2448000"/>
              <a:gd name="connsiteY12" fmla="*/ 0 h 8003471"/>
              <a:gd name="connsiteX13" fmla="*/ 2038114 w 2448000"/>
              <a:gd name="connsiteY13" fmla="*/ 0 h 8003471"/>
              <a:gd name="connsiteX14" fmla="*/ 2430000 w 2448000"/>
              <a:gd name="connsiteY14" fmla="*/ 391886 h 8003471"/>
              <a:gd name="connsiteX15" fmla="*/ 2430000 w 2448000"/>
              <a:gd name="connsiteY15" fmla="*/ 783772 h 8003471"/>
              <a:gd name="connsiteX16" fmla="*/ 18000 w 2448000"/>
              <a:gd name="connsiteY16" fmla="*/ 783772 h 8003471"/>
              <a:gd name="connsiteX17" fmla="*/ 18000 w 2448000"/>
              <a:gd name="connsiteY17" fmla="*/ 391886 h 8003471"/>
              <a:gd name="connsiteX18" fmla="*/ 409886 w 2448000"/>
              <a:gd name="connsiteY18" fmla="*/ 0 h 800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48000" h="8003471">
                <a:moveTo>
                  <a:pt x="859915" y="7024914"/>
                </a:moveTo>
                <a:lnTo>
                  <a:pt x="1588085" y="7024914"/>
                </a:lnTo>
                <a:lnTo>
                  <a:pt x="1588085" y="7699680"/>
                </a:lnTo>
                <a:lnTo>
                  <a:pt x="859915" y="8003471"/>
                </a:lnTo>
                <a:close/>
                <a:moveTo>
                  <a:pt x="0" y="6062134"/>
                </a:moveTo>
                <a:lnTo>
                  <a:pt x="2448000" y="6062134"/>
                </a:lnTo>
                <a:lnTo>
                  <a:pt x="2014384" y="6867677"/>
                </a:lnTo>
                <a:lnTo>
                  <a:pt x="433616" y="6867677"/>
                </a:lnTo>
                <a:close/>
                <a:moveTo>
                  <a:pt x="18000" y="941010"/>
                </a:moveTo>
                <a:lnTo>
                  <a:pt x="2430000" y="941010"/>
                </a:lnTo>
                <a:lnTo>
                  <a:pt x="2430000" y="5904896"/>
                </a:lnTo>
                <a:lnTo>
                  <a:pt x="18000" y="5904896"/>
                </a:lnTo>
                <a:close/>
                <a:moveTo>
                  <a:pt x="409886" y="0"/>
                </a:moveTo>
                <a:lnTo>
                  <a:pt x="2038114" y="0"/>
                </a:lnTo>
                <a:cubicBezTo>
                  <a:pt x="2254547" y="0"/>
                  <a:pt x="2430000" y="175453"/>
                  <a:pt x="2430000" y="391886"/>
                </a:cubicBezTo>
                <a:lnTo>
                  <a:pt x="2430000" y="783772"/>
                </a:lnTo>
                <a:lnTo>
                  <a:pt x="18000" y="783772"/>
                </a:lnTo>
                <a:lnTo>
                  <a:pt x="18000" y="391886"/>
                </a:lnTo>
                <a:cubicBezTo>
                  <a:pt x="18000" y="175453"/>
                  <a:pt x="193453" y="0"/>
                  <a:pt x="409886" y="0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2339975" y="2067560"/>
            <a:ext cx="67786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 smtClean="0">
                <a:solidFill>
                  <a:schemeClr val="l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3200" b="1" dirty="0" smtClean="0">
                <a:solidFill>
                  <a:schemeClr val="l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燃气事故案例分析</a:t>
            </a:r>
            <a:endParaRPr lang="zh-CN" altLang="en-US" sz="3200" b="1" dirty="0" smtClean="0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3200" b="1" dirty="0" smtClean="0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6"/>
            </p:custDataLst>
          </p:nvPr>
        </p:nvCxnSpPr>
        <p:spPr>
          <a:xfrm>
            <a:off x="5954102" y="3370782"/>
            <a:ext cx="777352" cy="0"/>
          </a:xfrm>
          <a:prstGeom prst="line">
            <a:avLst/>
          </a:prstGeom>
          <a:ln w="38100">
            <a:solidFill>
              <a:schemeClr val="lt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49"/>
          <p:cNvSpPr txBox="1"/>
          <p:nvPr>
            <p:custDataLst>
              <p:tags r:id="rId4"/>
            </p:custDataLst>
          </p:nvPr>
        </p:nvSpPr>
        <p:spPr>
          <a:xfrm>
            <a:off x="685165" y="250190"/>
            <a:ext cx="3435350" cy="278765"/>
          </a:xfrm>
          <a:prstGeom prst="rect">
            <a:avLst/>
          </a:prstGeom>
          <a:noFill/>
        </p:spPr>
        <p:txBody>
          <a:bodyPr wrap="square" lIns="72325" tIns="36162" rIns="72325" bIns="36162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 eaLnBrk="1" hangingPunct="1">
              <a:buFont typeface="Arial" panose="020B0604020202020204" pitchFamily="34" charset="0"/>
            </a:pPr>
            <a:r>
              <a:rPr lang="zh-CN" altLang="en-US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</a:t>
            </a:r>
            <a:r>
              <a:rPr lang="en-US" altLang="zh-CN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</a:t>
            </a:r>
            <a:r>
              <a:rPr lang="zh-CN" altLang="en-US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公司“</a:t>
            </a:r>
            <a:r>
              <a:rPr lang="en-US" altLang="zh-CN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·</a:t>
            </a:r>
            <a:r>
              <a:rPr lang="en-US" altLang="zh-CN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”某小区燃气爆炸事故</a:t>
            </a:r>
            <a:endParaRPr lang="zh-CN" altLang="en-US" sz="1350" b="1" dirty="0">
              <a:solidFill>
                <a:schemeClr val="l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PA-文本框 9"/>
          <p:cNvSpPr txBox="1"/>
          <p:nvPr>
            <p:custDataLst>
              <p:tags r:id="rId5"/>
            </p:custDataLst>
          </p:nvPr>
        </p:nvSpPr>
        <p:spPr>
          <a:xfrm>
            <a:off x="569595" y="1059180"/>
            <a:ext cx="4237990" cy="25152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marL="0" marR="0" lvl="0" indent="0" algn="just" defTabSz="914400" rtl="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2015</a:t>
            </a:r>
            <a:r>
              <a:rPr lang="zh-CN" altLang="en-US" sz="16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16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16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日上午</a:t>
            </a:r>
            <a:r>
              <a:rPr lang="en-US" altLang="zh-CN" sz="16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</a:t>
            </a:r>
            <a:r>
              <a:rPr lang="zh-CN" altLang="en-US" sz="16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时</a:t>
            </a:r>
            <a:r>
              <a:rPr lang="en-US" altLang="zh-CN" sz="16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</a:t>
            </a:r>
            <a:r>
              <a:rPr lang="zh-CN" altLang="en-US" sz="16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分，大连市某小区居民楼地下一层发生管道液化石油气闪爆。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algn="just" defTabSz="91440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发生闪爆的小区，主体</a:t>
            </a:r>
            <a:r>
              <a:rPr lang="en-US" altLang="zh-CN" sz="16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17</a:t>
            </a:r>
            <a:r>
              <a:rPr lang="zh-CN" altLang="en-US" sz="16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层的楼房一楼和二楼几乎被炸空。相邻两个单元的居民楼均不同程度受损。数栋房屋墙壁被飞来的爆炸物击穿，阳台窗户及部分墙体震掉，楼下一片狼藉，停在一层车库及楼外的</a:t>
            </a:r>
            <a:r>
              <a:rPr lang="en-US" altLang="zh-CN" sz="16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16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余辆汽车严重受损。</a:t>
            </a:r>
            <a:endParaRPr lang="zh-CN" altLang="en-US" sz="16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6"/>
          <a:srcRect b="12488"/>
          <a:stretch>
            <a:fillRect/>
          </a:stretch>
        </p:blipFill>
        <p:spPr bwMode="auto">
          <a:xfrm>
            <a:off x="5502910" y="823595"/>
            <a:ext cx="3639820" cy="3820795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" name="PA-矩形 4"/>
          <p:cNvSpPr/>
          <p:nvPr>
            <p:custDataLst>
              <p:tags r:id="rId7"/>
            </p:custDataLst>
          </p:nvPr>
        </p:nvSpPr>
        <p:spPr>
          <a:xfrm>
            <a:off x="3056255" y="3683635"/>
            <a:ext cx="2774315" cy="973455"/>
          </a:xfrm>
          <a:prstGeom prst="rect">
            <a:avLst/>
          </a:prstGeom>
          <a:gradFill>
            <a:gsLst>
              <a:gs pos="0">
                <a:srgbClr val="CB3827"/>
              </a:gs>
              <a:gs pos="100000">
                <a:srgbClr val="E3685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3834765" y="4001135"/>
            <a:ext cx="15468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spc="3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1.事故简况</a:t>
            </a:r>
            <a:endParaRPr lang="en-US" b="1" spc="3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web_94976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3288030" y="3954780"/>
            <a:ext cx="461645" cy="415290"/>
          </a:xfrm>
          <a:custGeom>
            <a:avLst/>
            <a:gdLst>
              <a:gd name="T0" fmla="*/ 4667 w 4880"/>
              <a:gd name="T1" fmla="*/ 3547 h 4400"/>
              <a:gd name="T2" fmla="*/ 4600 w 4880"/>
              <a:gd name="T3" fmla="*/ 3547 h 4400"/>
              <a:gd name="T4" fmla="*/ 4600 w 4880"/>
              <a:gd name="T5" fmla="*/ 2407 h 4400"/>
              <a:gd name="T6" fmla="*/ 4185 w 4880"/>
              <a:gd name="T7" fmla="*/ 2000 h 4400"/>
              <a:gd name="T8" fmla="*/ 2547 w 4880"/>
              <a:gd name="T9" fmla="*/ 2000 h 4400"/>
              <a:gd name="T10" fmla="*/ 2547 w 4880"/>
              <a:gd name="T11" fmla="*/ 1227 h 4400"/>
              <a:gd name="T12" fmla="*/ 2827 w 4880"/>
              <a:gd name="T13" fmla="*/ 1227 h 4400"/>
              <a:gd name="T14" fmla="*/ 3040 w 4880"/>
              <a:gd name="T15" fmla="*/ 1013 h 4400"/>
              <a:gd name="T16" fmla="*/ 3040 w 4880"/>
              <a:gd name="T17" fmla="*/ 213 h 4400"/>
              <a:gd name="T18" fmla="*/ 2827 w 4880"/>
              <a:gd name="T19" fmla="*/ 0 h 4400"/>
              <a:gd name="T20" fmla="*/ 1907 w 4880"/>
              <a:gd name="T21" fmla="*/ 0 h 4400"/>
              <a:gd name="T22" fmla="*/ 1693 w 4880"/>
              <a:gd name="T23" fmla="*/ 213 h 4400"/>
              <a:gd name="T24" fmla="*/ 1693 w 4880"/>
              <a:gd name="T25" fmla="*/ 1013 h 4400"/>
              <a:gd name="T26" fmla="*/ 1907 w 4880"/>
              <a:gd name="T27" fmla="*/ 1227 h 4400"/>
              <a:gd name="T28" fmla="*/ 2147 w 4880"/>
              <a:gd name="T29" fmla="*/ 1227 h 4400"/>
              <a:gd name="T30" fmla="*/ 2147 w 4880"/>
              <a:gd name="T31" fmla="*/ 2000 h 4400"/>
              <a:gd name="T32" fmla="*/ 649 w 4880"/>
              <a:gd name="T33" fmla="*/ 2000 h 4400"/>
              <a:gd name="T34" fmla="*/ 240 w 4880"/>
              <a:gd name="T35" fmla="*/ 2407 h 4400"/>
              <a:gd name="T36" fmla="*/ 240 w 4880"/>
              <a:gd name="T37" fmla="*/ 3547 h 4400"/>
              <a:gd name="T38" fmla="*/ 213 w 4880"/>
              <a:gd name="T39" fmla="*/ 3547 h 4400"/>
              <a:gd name="T40" fmla="*/ 0 w 4880"/>
              <a:gd name="T41" fmla="*/ 3760 h 4400"/>
              <a:gd name="T42" fmla="*/ 0 w 4880"/>
              <a:gd name="T43" fmla="*/ 4187 h 4400"/>
              <a:gd name="T44" fmla="*/ 213 w 4880"/>
              <a:gd name="T45" fmla="*/ 4400 h 4400"/>
              <a:gd name="T46" fmla="*/ 720 w 4880"/>
              <a:gd name="T47" fmla="*/ 4400 h 4400"/>
              <a:gd name="T48" fmla="*/ 933 w 4880"/>
              <a:gd name="T49" fmla="*/ 4187 h 4400"/>
              <a:gd name="T50" fmla="*/ 933 w 4880"/>
              <a:gd name="T51" fmla="*/ 3760 h 4400"/>
              <a:gd name="T52" fmla="*/ 720 w 4880"/>
              <a:gd name="T53" fmla="*/ 3547 h 4400"/>
              <a:gd name="T54" fmla="*/ 640 w 4880"/>
              <a:gd name="T55" fmla="*/ 3547 h 4400"/>
              <a:gd name="T56" fmla="*/ 640 w 4880"/>
              <a:gd name="T57" fmla="*/ 2407 h 4400"/>
              <a:gd name="T58" fmla="*/ 649 w 4880"/>
              <a:gd name="T59" fmla="*/ 2400 h 4400"/>
              <a:gd name="T60" fmla="*/ 2147 w 4880"/>
              <a:gd name="T61" fmla="*/ 2400 h 4400"/>
              <a:gd name="T62" fmla="*/ 2147 w 4880"/>
              <a:gd name="T63" fmla="*/ 3547 h 4400"/>
              <a:gd name="T64" fmla="*/ 2107 w 4880"/>
              <a:gd name="T65" fmla="*/ 3547 h 4400"/>
              <a:gd name="T66" fmla="*/ 1893 w 4880"/>
              <a:gd name="T67" fmla="*/ 3760 h 4400"/>
              <a:gd name="T68" fmla="*/ 1893 w 4880"/>
              <a:gd name="T69" fmla="*/ 4187 h 4400"/>
              <a:gd name="T70" fmla="*/ 2107 w 4880"/>
              <a:gd name="T71" fmla="*/ 4400 h 4400"/>
              <a:gd name="T72" fmla="*/ 2613 w 4880"/>
              <a:gd name="T73" fmla="*/ 4400 h 4400"/>
              <a:gd name="T74" fmla="*/ 2827 w 4880"/>
              <a:gd name="T75" fmla="*/ 4187 h 4400"/>
              <a:gd name="T76" fmla="*/ 2827 w 4880"/>
              <a:gd name="T77" fmla="*/ 3760 h 4400"/>
              <a:gd name="T78" fmla="*/ 2613 w 4880"/>
              <a:gd name="T79" fmla="*/ 3547 h 4400"/>
              <a:gd name="T80" fmla="*/ 2547 w 4880"/>
              <a:gd name="T81" fmla="*/ 3547 h 4400"/>
              <a:gd name="T82" fmla="*/ 2547 w 4880"/>
              <a:gd name="T83" fmla="*/ 2400 h 4400"/>
              <a:gd name="T84" fmla="*/ 4185 w 4880"/>
              <a:gd name="T85" fmla="*/ 2400 h 4400"/>
              <a:gd name="T86" fmla="*/ 4200 w 4880"/>
              <a:gd name="T87" fmla="*/ 2407 h 4400"/>
              <a:gd name="T88" fmla="*/ 4200 w 4880"/>
              <a:gd name="T89" fmla="*/ 3547 h 4400"/>
              <a:gd name="T90" fmla="*/ 4160 w 4880"/>
              <a:gd name="T91" fmla="*/ 3547 h 4400"/>
              <a:gd name="T92" fmla="*/ 3947 w 4880"/>
              <a:gd name="T93" fmla="*/ 3760 h 4400"/>
              <a:gd name="T94" fmla="*/ 3947 w 4880"/>
              <a:gd name="T95" fmla="*/ 4187 h 4400"/>
              <a:gd name="T96" fmla="*/ 4160 w 4880"/>
              <a:gd name="T97" fmla="*/ 4400 h 4400"/>
              <a:gd name="T98" fmla="*/ 4667 w 4880"/>
              <a:gd name="T99" fmla="*/ 4400 h 4400"/>
              <a:gd name="T100" fmla="*/ 4880 w 4880"/>
              <a:gd name="T101" fmla="*/ 4187 h 4400"/>
              <a:gd name="T102" fmla="*/ 4880 w 4880"/>
              <a:gd name="T103" fmla="*/ 3760 h 4400"/>
              <a:gd name="T104" fmla="*/ 4667 w 4880"/>
              <a:gd name="T105" fmla="*/ 3547 h 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80" h="4400">
                <a:moveTo>
                  <a:pt x="4667" y="3547"/>
                </a:moveTo>
                <a:lnTo>
                  <a:pt x="4600" y="3547"/>
                </a:lnTo>
                <a:lnTo>
                  <a:pt x="4600" y="2407"/>
                </a:lnTo>
                <a:cubicBezTo>
                  <a:pt x="4600" y="2183"/>
                  <a:pt x="4414" y="2000"/>
                  <a:pt x="4185" y="2000"/>
                </a:cubicBezTo>
                <a:lnTo>
                  <a:pt x="2547" y="2000"/>
                </a:lnTo>
                <a:lnTo>
                  <a:pt x="2547" y="1227"/>
                </a:lnTo>
                <a:lnTo>
                  <a:pt x="2827" y="1227"/>
                </a:lnTo>
                <a:cubicBezTo>
                  <a:pt x="2944" y="1227"/>
                  <a:pt x="3040" y="1131"/>
                  <a:pt x="3040" y="1013"/>
                </a:cubicBezTo>
                <a:lnTo>
                  <a:pt x="3040" y="213"/>
                </a:lnTo>
                <a:cubicBezTo>
                  <a:pt x="3040" y="96"/>
                  <a:pt x="2944" y="0"/>
                  <a:pt x="2827" y="0"/>
                </a:cubicBezTo>
                <a:lnTo>
                  <a:pt x="1907" y="0"/>
                </a:lnTo>
                <a:cubicBezTo>
                  <a:pt x="1789" y="0"/>
                  <a:pt x="1693" y="96"/>
                  <a:pt x="1693" y="213"/>
                </a:cubicBezTo>
                <a:lnTo>
                  <a:pt x="1693" y="1013"/>
                </a:lnTo>
                <a:cubicBezTo>
                  <a:pt x="1693" y="1131"/>
                  <a:pt x="1789" y="1227"/>
                  <a:pt x="1907" y="1227"/>
                </a:cubicBezTo>
                <a:lnTo>
                  <a:pt x="2147" y="1227"/>
                </a:lnTo>
                <a:lnTo>
                  <a:pt x="2147" y="2000"/>
                </a:lnTo>
                <a:lnTo>
                  <a:pt x="649" y="2000"/>
                </a:lnTo>
                <a:cubicBezTo>
                  <a:pt x="420" y="2000"/>
                  <a:pt x="240" y="2179"/>
                  <a:pt x="240" y="2407"/>
                </a:cubicBezTo>
                <a:lnTo>
                  <a:pt x="240" y="3547"/>
                </a:lnTo>
                <a:lnTo>
                  <a:pt x="213" y="3547"/>
                </a:lnTo>
                <a:cubicBezTo>
                  <a:pt x="96" y="3547"/>
                  <a:pt x="0" y="3642"/>
                  <a:pt x="0" y="3760"/>
                </a:cubicBezTo>
                <a:lnTo>
                  <a:pt x="0" y="4187"/>
                </a:lnTo>
                <a:cubicBezTo>
                  <a:pt x="0" y="4304"/>
                  <a:pt x="96" y="4400"/>
                  <a:pt x="213" y="4400"/>
                </a:cubicBezTo>
                <a:lnTo>
                  <a:pt x="720" y="4400"/>
                </a:lnTo>
                <a:cubicBezTo>
                  <a:pt x="838" y="4400"/>
                  <a:pt x="933" y="4304"/>
                  <a:pt x="933" y="4187"/>
                </a:cubicBezTo>
                <a:lnTo>
                  <a:pt x="933" y="3760"/>
                </a:lnTo>
                <a:cubicBezTo>
                  <a:pt x="933" y="3642"/>
                  <a:pt x="838" y="3547"/>
                  <a:pt x="720" y="3547"/>
                </a:cubicBezTo>
                <a:lnTo>
                  <a:pt x="640" y="3547"/>
                </a:lnTo>
                <a:lnTo>
                  <a:pt x="640" y="2407"/>
                </a:lnTo>
                <a:cubicBezTo>
                  <a:pt x="640" y="2402"/>
                  <a:pt x="640" y="2400"/>
                  <a:pt x="649" y="2400"/>
                </a:cubicBezTo>
                <a:lnTo>
                  <a:pt x="2147" y="2400"/>
                </a:lnTo>
                <a:lnTo>
                  <a:pt x="2147" y="3547"/>
                </a:lnTo>
                <a:lnTo>
                  <a:pt x="2107" y="3547"/>
                </a:lnTo>
                <a:cubicBezTo>
                  <a:pt x="1989" y="3547"/>
                  <a:pt x="1893" y="3642"/>
                  <a:pt x="1893" y="3760"/>
                </a:cubicBezTo>
                <a:lnTo>
                  <a:pt x="1893" y="4187"/>
                </a:lnTo>
                <a:cubicBezTo>
                  <a:pt x="1893" y="4304"/>
                  <a:pt x="1989" y="4400"/>
                  <a:pt x="2107" y="4400"/>
                </a:cubicBezTo>
                <a:lnTo>
                  <a:pt x="2613" y="4400"/>
                </a:lnTo>
                <a:cubicBezTo>
                  <a:pt x="2731" y="4400"/>
                  <a:pt x="2827" y="4304"/>
                  <a:pt x="2827" y="4187"/>
                </a:cubicBezTo>
                <a:lnTo>
                  <a:pt x="2827" y="3760"/>
                </a:lnTo>
                <a:cubicBezTo>
                  <a:pt x="2827" y="3642"/>
                  <a:pt x="2731" y="3547"/>
                  <a:pt x="2613" y="3547"/>
                </a:cubicBezTo>
                <a:lnTo>
                  <a:pt x="2547" y="3547"/>
                </a:lnTo>
                <a:lnTo>
                  <a:pt x="2547" y="2400"/>
                </a:lnTo>
                <a:lnTo>
                  <a:pt x="4185" y="2400"/>
                </a:lnTo>
                <a:cubicBezTo>
                  <a:pt x="4194" y="2400"/>
                  <a:pt x="4200" y="2404"/>
                  <a:pt x="4200" y="2407"/>
                </a:cubicBezTo>
                <a:lnTo>
                  <a:pt x="4200" y="3547"/>
                </a:lnTo>
                <a:lnTo>
                  <a:pt x="4160" y="3547"/>
                </a:lnTo>
                <a:cubicBezTo>
                  <a:pt x="4042" y="3547"/>
                  <a:pt x="3947" y="3642"/>
                  <a:pt x="3947" y="3760"/>
                </a:cubicBezTo>
                <a:lnTo>
                  <a:pt x="3947" y="4187"/>
                </a:lnTo>
                <a:cubicBezTo>
                  <a:pt x="3947" y="4304"/>
                  <a:pt x="4042" y="4400"/>
                  <a:pt x="4160" y="4400"/>
                </a:cubicBezTo>
                <a:lnTo>
                  <a:pt x="4667" y="4400"/>
                </a:lnTo>
                <a:cubicBezTo>
                  <a:pt x="4784" y="4400"/>
                  <a:pt x="4880" y="4304"/>
                  <a:pt x="4880" y="4187"/>
                </a:cubicBezTo>
                <a:lnTo>
                  <a:pt x="4880" y="3760"/>
                </a:lnTo>
                <a:cubicBezTo>
                  <a:pt x="4880" y="3642"/>
                  <a:pt x="4784" y="3547"/>
                  <a:pt x="4667" y="3547"/>
                </a:cubicBezTo>
                <a:close/>
              </a:path>
            </a:pathLst>
          </a:custGeom>
          <a:solidFill>
            <a:schemeClr val="lt1">
              <a:alpha val="90000"/>
            </a:schemeClr>
          </a:solidFill>
          <a:ln>
            <a:noFill/>
          </a:ln>
        </p:spPr>
      </p:sp>
    </p:spTree>
    <p:custDataLst>
      <p:tags r:id="rId10"/>
    </p:custData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5"/>
          <p:cNvSpPr/>
          <p:nvPr>
            <p:custDataLst>
              <p:tags r:id="rId4"/>
            </p:custDataLst>
          </p:nvPr>
        </p:nvSpPr>
        <p:spPr>
          <a:xfrm rot="5400000">
            <a:off x="2384425" y="-1613535"/>
            <a:ext cx="4369435" cy="9147810"/>
          </a:xfrm>
          <a:prstGeom prst="rect">
            <a:avLst/>
          </a:prstGeom>
          <a:solidFill>
            <a:schemeClr val="accent3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49"/>
          <p:cNvSpPr txBox="1"/>
          <p:nvPr>
            <p:custDataLst>
              <p:tags r:id="rId5"/>
            </p:custDataLst>
          </p:nvPr>
        </p:nvSpPr>
        <p:spPr>
          <a:xfrm>
            <a:off x="685165" y="250190"/>
            <a:ext cx="3359150" cy="278765"/>
          </a:xfrm>
          <a:prstGeom prst="rect">
            <a:avLst/>
          </a:prstGeom>
          <a:noFill/>
        </p:spPr>
        <p:txBody>
          <a:bodyPr wrap="none" lIns="72325" tIns="36162" rIns="72325" bIns="36162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 eaLnBrk="1" hangingPunct="1">
              <a:buFont typeface="Arial" panose="020B0604020202020204" pitchFamily="34" charset="0"/>
            </a:pPr>
            <a:r>
              <a:rPr lang="zh-CN" altLang="en-US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</a:t>
            </a:r>
            <a:r>
              <a:rPr lang="en-US" altLang="zh-CN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</a:t>
            </a:r>
            <a:r>
              <a:rPr lang="zh-CN" altLang="en-US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公司“</a:t>
            </a:r>
            <a:r>
              <a:rPr lang="en-US" altLang="zh-CN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·</a:t>
            </a:r>
            <a:r>
              <a:rPr lang="en-US" altLang="zh-CN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”某小区燃气爆炸事故</a:t>
            </a:r>
            <a:endParaRPr lang="zh-CN" altLang="en-US" sz="1350" b="1" dirty="0">
              <a:solidFill>
                <a:schemeClr val="l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PA-文本框 9"/>
          <p:cNvSpPr txBox="1"/>
          <p:nvPr>
            <p:custDataLst>
              <p:tags r:id="rId6"/>
            </p:custDataLst>
          </p:nvPr>
        </p:nvSpPr>
        <p:spPr>
          <a:xfrm>
            <a:off x="569595" y="1059180"/>
            <a:ext cx="4237990" cy="1938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marL="0" marR="0" lvl="0" indent="0" algn="just" defTabSz="914400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lang="zh-CN" altLang="en-US" sz="160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据该小区多名住户反映，此前爆炸点附近能闻到明显的刺激性味道，随后接通知称将暂停供气进行维修，当晚五点后恢复供气，第二天中午发生了闪爆事故。值得庆幸的是，爆炸发生时天降阵雨，楼下乘凉的老人均回到家中避雨，这才避免了更严重的人员死伤。　　</a:t>
            </a:r>
            <a:endParaRPr lang="zh-CN" altLang="en-US" sz="1600" noProof="0" dirty="0">
              <a:ln>
                <a:noFill/>
              </a:ln>
              <a:solidFill>
                <a:schemeClr val="dk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7"/>
          <a:srcRect b="11282"/>
          <a:stretch>
            <a:fillRect/>
          </a:stretch>
        </p:blipFill>
        <p:spPr bwMode="auto">
          <a:xfrm>
            <a:off x="5332730" y="1059180"/>
            <a:ext cx="3810000" cy="4064635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" name="PA-矩形 4"/>
          <p:cNvSpPr/>
          <p:nvPr>
            <p:custDataLst>
              <p:tags r:id="rId8"/>
            </p:custDataLst>
          </p:nvPr>
        </p:nvSpPr>
        <p:spPr>
          <a:xfrm>
            <a:off x="3056255" y="3683635"/>
            <a:ext cx="2774315" cy="973455"/>
          </a:xfrm>
          <a:prstGeom prst="rect">
            <a:avLst/>
          </a:prstGeom>
          <a:gradFill>
            <a:gsLst>
              <a:gs pos="0">
                <a:srgbClr val="CB3827"/>
              </a:gs>
              <a:gs pos="100000">
                <a:srgbClr val="E3685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9"/>
            </p:custDataLst>
          </p:nvPr>
        </p:nvSpPr>
        <p:spPr>
          <a:xfrm>
            <a:off x="3834765" y="4001135"/>
            <a:ext cx="15468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spc="3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1.事故简况</a:t>
            </a:r>
            <a:endParaRPr lang="en-US" b="1" spc="3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web_94976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3288030" y="3954780"/>
            <a:ext cx="461645" cy="415290"/>
          </a:xfrm>
          <a:custGeom>
            <a:avLst/>
            <a:gdLst>
              <a:gd name="T0" fmla="*/ 4667 w 4880"/>
              <a:gd name="T1" fmla="*/ 3547 h 4400"/>
              <a:gd name="T2" fmla="*/ 4600 w 4880"/>
              <a:gd name="T3" fmla="*/ 3547 h 4400"/>
              <a:gd name="T4" fmla="*/ 4600 w 4880"/>
              <a:gd name="T5" fmla="*/ 2407 h 4400"/>
              <a:gd name="T6" fmla="*/ 4185 w 4880"/>
              <a:gd name="T7" fmla="*/ 2000 h 4400"/>
              <a:gd name="T8" fmla="*/ 2547 w 4880"/>
              <a:gd name="T9" fmla="*/ 2000 h 4400"/>
              <a:gd name="T10" fmla="*/ 2547 w 4880"/>
              <a:gd name="T11" fmla="*/ 1227 h 4400"/>
              <a:gd name="T12" fmla="*/ 2827 w 4880"/>
              <a:gd name="T13" fmla="*/ 1227 h 4400"/>
              <a:gd name="T14" fmla="*/ 3040 w 4880"/>
              <a:gd name="T15" fmla="*/ 1013 h 4400"/>
              <a:gd name="T16" fmla="*/ 3040 w 4880"/>
              <a:gd name="T17" fmla="*/ 213 h 4400"/>
              <a:gd name="T18" fmla="*/ 2827 w 4880"/>
              <a:gd name="T19" fmla="*/ 0 h 4400"/>
              <a:gd name="T20" fmla="*/ 1907 w 4880"/>
              <a:gd name="T21" fmla="*/ 0 h 4400"/>
              <a:gd name="T22" fmla="*/ 1693 w 4880"/>
              <a:gd name="T23" fmla="*/ 213 h 4400"/>
              <a:gd name="T24" fmla="*/ 1693 w 4880"/>
              <a:gd name="T25" fmla="*/ 1013 h 4400"/>
              <a:gd name="T26" fmla="*/ 1907 w 4880"/>
              <a:gd name="T27" fmla="*/ 1227 h 4400"/>
              <a:gd name="T28" fmla="*/ 2147 w 4880"/>
              <a:gd name="T29" fmla="*/ 1227 h 4400"/>
              <a:gd name="T30" fmla="*/ 2147 w 4880"/>
              <a:gd name="T31" fmla="*/ 2000 h 4400"/>
              <a:gd name="T32" fmla="*/ 649 w 4880"/>
              <a:gd name="T33" fmla="*/ 2000 h 4400"/>
              <a:gd name="T34" fmla="*/ 240 w 4880"/>
              <a:gd name="T35" fmla="*/ 2407 h 4400"/>
              <a:gd name="T36" fmla="*/ 240 w 4880"/>
              <a:gd name="T37" fmla="*/ 3547 h 4400"/>
              <a:gd name="T38" fmla="*/ 213 w 4880"/>
              <a:gd name="T39" fmla="*/ 3547 h 4400"/>
              <a:gd name="T40" fmla="*/ 0 w 4880"/>
              <a:gd name="T41" fmla="*/ 3760 h 4400"/>
              <a:gd name="T42" fmla="*/ 0 w 4880"/>
              <a:gd name="T43" fmla="*/ 4187 h 4400"/>
              <a:gd name="T44" fmla="*/ 213 w 4880"/>
              <a:gd name="T45" fmla="*/ 4400 h 4400"/>
              <a:gd name="T46" fmla="*/ 720 w 4880"/>
              <a:gd name="T47" fmla="*/ 4400 h 4400"/>
              <a:gd name="T48" fmla="*/ 933 w 4880"/>
              <a:gd name="T49" fmla="*/ 4187 h 4400"/>
              <a:gd name="T50" fmla="*/ 933 w 4880"/>
              <a:gd name="T51" fmla="*/ 3760 h 4400"/>
              <a:gd name="T52" fmla="*/ 720 w 4880"/>
              <a:gd name="T53" fmla="*/ 3547 h 4400"/>
              <a:gd name="T54" fmla="*/ 640 w 4880"/>
              <a:gd name="T55" fmla="*/ 3547 h 4400"/>
              <a:gd name="T56" fmla="*/ 640 w 4880"/>
              <a:gd name="T57" fmla="*/ 2407 h 4400"/>
              <a:gd name="T58" fmla="*/ 649 w 4880"/>
              <a:gd name="T59" fmla="*/ 2400 h 4400"/>
              <a:gd name="T60" fmla="*/ 2147 w 4880"/>
              <a:gd name="T61" fmla="*/ 2400 h 4400"/>
              <a:gd name="T62" fmla="*/ 2147 w 4880"/>
              <a:gd name="T63" fmla="*/ 3547 h 4400"/>
              <a:gd name="T64" fmla="*/ 2107 w 4880"/>
              <a:gd name="T65" fmla="*/ 3547 h 4400"/>
              <a:gd name="T66" fmla="*/ 1893 w 4880"/>
              <a:gd name="T67" fmla="*/ 3760 h 4400"/>
              <a:gd name="T68" fmla="*/ 1893 w 4880"/>
              <a:gd name="T69" fmla="*/ 4187 h 4400"/>
              <a:gd name="T70" fmla="*/ 2107 w 4880"/>
              <a:gd name="T71" fmla="*/ 4400 h 4400"/>
              <a:gd name="T72" fmla="*/ 2613 w 4880"/>
              <a:gd name="T73" fmla="*/ 4400 h 4400"/>
              <a:gd name="T74" fmla="*/ 2827 w 4880"/>
              <a:gd name="T75" fmla="*/ 4187 h 4400"/>
              <a:gd name="T76" fmla="*/ 2827 w 4880"/>
              <a:gd name="T77" fmla="*/ 3760 h 4400"/>
              <a:gd name="T78" fmla="*/ 2613 w 4880"/>
              <a:gd name="T79" fmla="*/ 3547 h 4400"/>
              <a:gd name="T80" fmla="*/ 2547 w 4880"/>
              <a:gd name="T81" fmla="*/ 3547 h 4400"/>
              <a:gd name="T82" fmla="*/ 2547 w 4880"/>
              <a:gd name="T83" fmla="*/ 2400 h 4400"/>
              <a:gd name="T84" fmla="*/ 4185 w 4880"/>
              <a:gd name="T85" fmla="*/ 2400 h 4400"/>
              <a:gd name="T86" fmla="*/ 4200 w 4880"/>
              <a:gd name="T87" fmla="*/ 2407 h 4400"/>
              <a:gd name="T88" fmla="*/ 4200 w 4880"/>
              <a:gd name="T89" fmla="*/ 3547 h 4400"/>
              <a:gd name="T90" fmla="*/ 4160 w 4880"/>
              <a:gd name="T91" fmla="*/ 3547 h 4400"/>
              <a:gd name="T92" fmla="*/ 3947 w 4880"/>
              <a:gd name="T93" fmla="*/ 3760 h 4400"/>
              <a:gd name="T94" fmla="*/ 3947 w 4880"/>
              <a:gd name="T95" fmla="*/ 4187 h 4400"/>
              <a:gd name="T96" fmla="*/ 4160 w 4880"/>
              <a:gd name="T97" fmla="*/ 4400 h 4400"/>
              <a:gd name="T98" fmla="*/ 4667 w 4880"/>
              <a:gd name="T99" fmla="*/ 4400 h 4400"/>
              <a:gd name="T100" fmla="*/ 4880 w 4880"/>
              <a:gd name="T101" fmla="*/ 4187 h 4400"/>
              <a:gd name="T102" fmla="*/ 4880 w 4880"/>
              <a:gd name="T103" fmla="*/ 3760 h 4400"/>
              <a:gd name="T104" fmla="*/ 4667 w 4880"/>
              <a:gd name="T105" fmla="*/ 3547 h 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80" h="4400">
                <a:moveTo>
                  <a:pt x="4667" y="3547"/>
                </a:moveTo>
                <a:lnTo>
                  <a:pt x="4600" y="3547"/>
                </a:lnTo>
                <a:lnTo>
                  <a:pt x="4600" y="2407"/>
                </a:lnTo>
                <a:cubicBezTo>
                  <a:pt x="4600" y="2183"/>
                  <a:pt x="4414" y="2000"/>
                  <a:pt x="4185" y="2000"/>
                </a:cubicBezTo>
                <a:lnTo>
                  <a:pt x="2547" y="2000"/>
                </a:lnTo>
                <a:lnTo>
                  <a:pt x="2547" y="1227"/>
                </a:lnTo>
                <a:lnTo>
                  <a:pt x="2827" y="1227"/>
                </a:lnTo>
                <a:cubicBezTo>
                  <a:pt x="2944" y="1227"/>
                  <a:pt x="3040" y="1131"/>
                  <a:pt x="3040" y="1013"/>
                </a:cubicBezTo>
                <a:lnTo>
                  <a:pt x="3040" y="213"/>
                </a:lnTo>
                <a:cubicBezTo>
                  <a:pt x="3040" y="96"/>
                  <a:pt x="2944" y="0"/>
                  <a:pt x="2827" y="0"/>
                </a:cubicBezTo>
                <a:lnTo>
                  <a:pt x="1907" y="0"/>
                </a:lnTo>
                <a:cubicBezTo>
                  <a:pt x="1789" y="0"/>
                  <a:pt x="1693" y="96"/>
                  <a:pt x="1693" y="213"/>
                </a:cubicBezTo>
                <a:lnTo>
                  <a:pt x="1693" y="1013"/>
                </a:lnTo>
                <a:cubicBezTo>
                  <a:pt x="1693" y="1131"/>
                  <a:pt x="1789" y="1227"/>
                  <a:pt x="1907" y="1227"/>
                </a:cubicBezTo>
                <a:lnTo>
                  <a:pt x="2147" y="1227"/>
                </a:lnTo>
                <a:lnTo>
                  <a:pt x="2147" y="2000"/>
                </a:lnTo>
                <a:lnTo>
                  <a:pt x="649" y="2000"/>
                </a:lnTo>
                <a:cubicBezTo>
                  <a:pt x="420" y="2000"/>
                  <a:pt x="240" y="2179"/>
                  <a:pt x="240" y="2407"/>
                </a:cubicBezTo>
                <a:lnTo>
                  <a:pt x="240" y="3547"/>
                </a:lnTo>
                <a:lnTo>
                  <a:pt x="213" y="3547"/>
                </a:lnTo>
                <a:cubicBezTo>
                  <a:pt x="96" y="3547"/>
                  <a:pt x="0" y="3642"/>
                  <a:pt x="0" y="3760"/>
                </a:cubicBezTo>
                <a:lnTo>
                  <a:pt x="0" y="4187"/>
                </a:lnTo>
                <a:cubicBezTo>
                  <a:pt x="0" y="4304"/>
                  <a:pt x="96" y="4400"/>
                  <a:pt x="213" y="4400"/>
                </a:cubicBezTo>
                <a:lnTo>
                  <a:pt x="720" y="4400"/>
                </a:lnTo>
                <a:cubicBezTo>
                  <a:pt x="838" y="4400"/>
                  <a:pt x="933" y="4304"/>
                  <a:pt x="933" y="4187"/>
                </a:cubicBezTo>
                <a:lnTo>
                  <a:pt x="933" y="3760"/>
                </a:lnTo>
                <a:cubicBezTo>
                  <a:pt x="933" y="3642"/>
                  <a:pt x="838" y="3547"/>
                  <a:pt x="720" y="3547"/>
                </a:cubicBezTo>
                <a:lnTo>
                  <a:pt x="640" y="3547"/>
                </a:lnTo>
                <a:lnTo>
                  <a:pt x="640" y="2407"/>
                </a:lnTo>
                <a:cubicBezTo>
                  <a:pt x="640" y="2402"/>
                  <a:pt x="640" y="2400"/>
                  <a:pt x="649" y="2400"/>
                </a:cubicBezTo>
                <a:lnTo>
                  <a:pt x="2147" y="2400"/>
                </a:lnTo>
                <a:lnTo>
                  <a:pt x="2147" y="3547"/>
                </a:lnTo>
                <a:lnTo>
                  <a:pt x="2107" y="3547"/>
                </a:lnTo>
                <a:cubicBezTo>
                  <a:pt x="1989" y="3547"/>
                  <a:pt x="1893" y="3642"/>
                  <a:pt x="1893" y="3760"/>
                </a:cubicBezTo>
                <a:lnTo>
                  <a:pt x="1893" y="4187"/>
                </a:lnTo>
                <a:cubicBezTo>
                  <a:pt x="1893" y="4304"/>
                  <a:pt x="1989" y="4400"/>
                  <a:pt x="2107" y="4400"/>
                </a:cubicBezTo>
                <a:lnTo>
                  <a:pt x="2613" y="4400"/>
                </a:lnTo>
                <a:cubicBezTo>
                  <a:pt x="2731" y="4400"/>
                  <a:pt x="2827" y="4304"/>
                  <a:pt x="2827" y="4187"/>
                </a:cubicBezTo>
                <a:lnTo>
                  <a:pt x="2827" y="3760"/>
                </a:lnTo>
                <a:cubicBezTo>
                  <a:pt x="2827" y="3642"/>
                  <a:pt x="2731" y="3547"/>
                  <a:pt x="2613" y="3547"/>
                </a:cubicBezTo>
                <a:lnTo>
                  <a:pt x="2547" y="3547"/>
                </a:lnTo>
                <a:lnTo>
                  <a:pt x="2547" y="2400"/>
                </a:lnTo>
                <a:lnTo>
                  <a:pt x="4185" y="2400"/>
                </a:lnTo>
                <a:cubicBezTo>
                  <a:pt x="4194" y="2400"/>
                  <a:pt x="4200" y="2404"/>
                  <a:pt x="4200" y="2407"/>
                </a:cubicBezTo>
                <a:lnTo>
                  <a:pt x="4200" y="3547"/>
                </a:lnTo>
                <a:lnTo>
                  <a:pt x="4160" y="3547"/>
                </a:lnTo>
                <a:cubicBezTo>
                  <a:pt x="4042" y="3547"/>
                  <a:pt x="3947" y="3642"/>
                  <a:pt x="3947" y="3760"/>
                </a:cubicBezTo>
                <a:lnTo>
                  <a:pt x="3947" y="4187"/>
                </a:lnTo>
                <a:cubicBezTo>
                  <a:pt x="3947" y="4304"/>
                  <a:pt x="4042" y="4400"/>
                  <a:pt x="4160" y="4400"/>
                </a:cubicBezTo>
                <a:lnTo>
                  <a:pt x="4667" y="4400"/>
                </a:lnTo>
                <a:cubicBezTo>
                  <a:pt x="4784" y="4400"/>
                  <a:pt x="4880" y="4304"/>
                  <a:pt x="4880" y="4187"/>
                </a:cubicBezTo>
                <a:lnTo>
                  <a:pt x="4880" y="3760"/>
                </a:lnTo>
                <a:cubicBezTo>
                  <a:pt x="4880" y="3642"/>
                  <a:pt x="4784" y="3547"/>
                  <a:pt x="4667" y="3547"/>
                </a:cubicBezTo>
                <a:close/>
              </a:path>
            </a:pathLst>
          </a:custGeom>
          <a:solidFill>
            <a:schemeClr val="lt1">
              <a:alpha val="90000"/>
            </a:schemeClr>
          </a:solidFill>
          <a:ln>
            <a:noFill/>
          </a:ln>
        </p:spPr>
      </p:sp>
    </p:spTree>
    <p:custDataLst>
      <p:tags r:id="rId11"/>
    </p:custData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5"/>
          <p:cNvSpPr/>
          <p:nvPr>
            <p:custDataLst>
              <p:tags r:id="rId4"/>
            </p:custDataLst>
          </p:nvPr>
        </p:nvSpPr>
        <p:spPr>
          <a:xfrm rot="5400000">
            <a:off x="2387600" y="-1613535"/>
            <a:ext cx="4369435" cy="9147810"/>
          </a:xfrm>
          <a:prstGeom prst="rect">
            <a:avLst/>
          </a:prstGeom>
          <a:solidFill>
            <a:schemeClr val="accent3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49"/>
          <p:cNvSpPr txBox="1"/>
          <p:nvPr>
            <p:custDataLst>
              <p:tags r:id="rId5"/>
            </p:custDataLst>
          </p:nvPr>
        </p:nvSpPr>
        <p:spPr>
          <a:xfrm>
            <a:off x="688340" y="250190"/>
            <a:ext cx="3359150" cy="278765"/>
          </a:xfrm>
          <a:prstGeom prst="rect">
            <a:avLst/>
          </a:prstGeom>
          <a:noFill/>
        </p:spPr>
        <p:txBody>
          <a:bodyPr wrap="none" lIns="72325" tIns="36162" rIns="72325" bIns="36162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 eaLnBrk="1" hangingPunct="1">
              <a:buFont typeface="Arial" panose="020B0604020202020204" pitchFamily="34" charset="0"/>
            </a:pPr>
            <a:r>
              <a:rPr lang="zh-CN" altLang="en-US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</a:t>
            </a:r>
            <a:r>
              <a:rPr lang="en-US" altLang="zh-CN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</a:t>
            </a:r>
            <a:r>
              <a:rPr lang="zh-CN" altLang="en-US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公司“</a:t>
            </a:r>
            <a:r>
              <a:rPr lang="en-US" altLang="zh-CN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·</a:t>
            </a:r>
            <a:r>
              <a:rPr lang="en-US" altLang="zh-CN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”某小区燃气爆炸事故</a:t>
            </a:r>
            <a:endParaRPr lang="zh-CN" altLang="en-US" sz="1350" b="1" dirty="0">
              <a:solidFill>
                <a:schemeClr val="l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PA-文本框 9"/>
          <p:cNvSpPr txBox="1"/>
          <p:nvPr>
            <p:custDataLst>
              <p:tags r:id="rId6"/>
            </p:custDataLst>
          </p:nvPr>
        </p:nvSpPr>
        <p:spPr>
          <a:xfrm>
            <a:off x="5854890" y="2190344"/>
            <a:ext cx="2762694" cy="975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marL="0" marR="0" lvl="0" indent="0" algn="just" defTabSz="914400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40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40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人死亡，</a:t>
            </a:r>
            <a:r>
              <a:rPr lang="en-US" altLang="zh-CN" sz="140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40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人受伤，部分构筑物受到损伤，多辆汽车遭到不同程度损伤</a:t>
            </a:r>
            <a:r>
              <a:rPr lang="zh-CN" altLang="en-US" sz="160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600" noProof="0" dirty="0">
              <a:ln>
                <a:noFill/>
              </a:ln>
              <a:solidFill>
                <a:schemeClr val="dk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6" name="Rectangle 2"/>
          <p:cNvSpPr/>
          <p:nvPr>
            <p:custDataLst>
              <p:tags r:id="rId7"/>
            </p:custDataLst>
          </p:nvPr>
        </p:nvSpPr>
        <p:spPr>
          <a:xfrm>
            <a:off x="3580545" y="1511500"/>
            <a:ext cx="1876679" cy="1550727"/>
          </a:xfrm>
          <a:prstGeom prst="rect">
            <a:avLst/>
          </a:prstGeom>
          <a:gradFill>
            <a:gsLst>
              <a:gs pos="0">
                <a:srgbClr val="CB3827"/>
              </a:gs>
              <a:gs pos="100000">
                <a:srgbClr val="E3685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11"/>
          <p:cNvSpPr/>
          <p:nvPr>
            <p:custDataLst>
              <p:tags r:id="rId8"/>
            </p:custDataLst>
          </p:nvPr>
        </p:nvSpPr>
        <p:spPr>
          <a:xfrm>
            <a:off x="5457225" y="1023847"/>
            <a:ext cx="590153" cy="487652"/>
          </a:xfrm>
          <a:prstGeom prst="rect">
            <a:avLst/>
          </a:prstGeom>
          <a:gradFill>
            <a:gsLst>
              <a:gs pos="0">
                <a:srgbClr val="CB3827"/>
              </a:gs>
              <a:gs pos="100000">
                <a:srgbClr val="E3685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729353" y="2051276"/>
            <a:ext cx="4069258" cy="271283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PA-矩形 4"/>
          <p:cNvSpPr/>
          <p:nvPr>
            <p:custDataLst>
              <p:tags r:id="rId11"/>
            </p:custDataLst>
          </p:nvPr>
        </p:nvSpPr>
        <p:spPr>
          <a:xfrm>
            <a:off x="3924935" y="3790315"/>
            <a:ext cx="2774315" cy="973455"/>
          </a:xfrm>
          <a:prstGeom prst="rect">
            <a:avLst/>
          </a:prstGeom>
          <a:gradFill>
            <a:gsLst>
              <a:gs pos="0">
                <a:srgbClr val="CB3827"/>
              </a:gs>
              <a:gs pos="100000">
                <a:srgbClr val="E3685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2"/>
            </p:custDataLst>
          </p:nvPr>
        </p:nvSpPr>
        <p:spPr>
          <a:xfrm>
            <a:off x="4703445" y="4107815"/>
            <a:ext cx="15468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spc="3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2.事故</a:t>
            </a:r>
            <a:r>
              <a:rPr lang="zh-CN" altLang="en-US" b="1" spc="3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后果</a:t>
            </a:r>
            <a:endParaRPr lang="zh-CN" altLang="en-US" b="1" spc="3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band-aid-forming-a-cross-mark_26590"/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4156710" y="4097655"/>
            <a:ext cx="379095" cy="378460"/>
          </a:xfrm>
          <a:custGeom>
            <a:avLst/>
            <a:gdLst>
              <a:gd name="connsiteX0" fmla="*/ 529827 w 607769"/>
              <a:gd name="connsiteY0" fmla="*/ 507324 h 606819"/>
              <a:gd name="connsiteX1" fmla="*/ 514479 w 607769"/>
              <a:gd name="connsiteY1" fmla="*/ 513675 h 606819"/>
              <a:gd name="connsiteX2" fmla="*/ 514479 w 607769"/>
              <a:gd name="connsiteY2" fmla="*/ 544324 h 606819"/>
              <a:gd name="connsiteX3" fmla="*/ 545176 w 607769"/>
              <a:gd name="connsiteY3" fmla="*/ 544324 h 606819"/>
              <a:gd name="connsiteX4" fmla="*/ 545176 w 607769"/>
              <a:gd name="connsiteY4" fmla="*/ 513675 h 606819"/>
              <a:gd name="connsiteX5" fmla="*/ 529827 w 607769"/>
              <a:gd name="connsiteY5" fmla="*/ 507324 h 606819"/>
              <a:gd name="connsiteX6" fmla="*/ 456495 w 607769"/>
              <a:gd name="connsiteY6" fmla="*/ 482934 h 606819"/>
              <a:gd name="connsiteX7" fmla="*/ 441100 w 607769"/>
              <a:gd name="connsiteY7" fmla="*/ 489284 h 606819"/>
              <a:gd name="connsiteX8" fmla="*/ 441100 w 607769"/>
              <a:gd name="connsiteY8" fmla="*/ 519934 h 606819"/>
              <a:gd name="connsiteX9" fmla="*/ 471890 w 607769"/>
              <a:gd name="connsiteY9" fmla="*/ 519934 h 606819"/>
              <a:gd name="connsiteX10" fmla="*/ 471890 w 607769"/>
              <a:gd name="connsiteY10" fmla="*/ 489284 h 606819"/>
              <a:gd name="connsiteX11" fmla="*/ 456495 w 607769"/>
              <a:gd name="connsiteY11" fmla="*/ 482934 h 606819"/>
              <a:gd name="connsiteX12" fmla="*/ 383151 w 607769"/>
              <a:gd name="connsiteY12" fmla="*/ 458451 h 606819"/>
              <a:gd name="connsiteX13" fmla="*/ 367722 w 607769"/>
              <a:gd name="connsiteY13" fmla="*/ 464802 h 606819"/>
              <a:gd name="connsiteX14" fmla="*/ 367722 w 607769"/>
              <a:gd name="connsiteY14" fmla="*/ 495543 h 606819"/>
              <a:gd name="connsiteX15" fmla="*/ 398511 w 607769"/>
              <a:gd name="connsiteY15" fmla="*/ 495543 h 606819"/>
              <a:gd name="connsiteX16" fmla="*/ 398511 w 607769"/>
              <a:gd name="connsiteY16" fmla="*/ 464802 h 606819"/>
              <a:gd name="connsiteX17" fmla="*/ 383151 w 607769"/>
              <a:gd name="connsiteY17" fmla="*/ 458451 h 606819"/>
              <a:gd name="connsiteX18" fmla="*/ 505398 w 607769"/>
              <a:gd name="connsiteY18" fmla="*/ 434060 h 606819"/>
              <a:gd name="connsiteX19" fmla="*/ 490050 w 607769"/>
              <a:gd name="connsiteY19" fmla="*/ 440411 h 606819"/>
              <a:gd name="connsiteX20" fmla="*/ 490050 w 607769"/>
              <a:gd name="connsiteY20" fmla="*/ 471152 h 606819"/>
              <a:gd name="connsiteX21" fmla="*/ 520747 w 607769"/>
              <a:gd name="connsiteY21" fmla="*/ 471152 h 606819"/>
              <a:gd name="connsiteX22" fmla="*/ 520747 w 607769"/>
              <a:gd name="connsiteY22" fmla="*/ 440411 h 606819"/>
              <a:gd name="connsiteX23" fmla="*/ 505398 w 607769"/>
              <a:gd name="connsiteY23" fmla="*/ 434060 h 606819"/>
              <a:gd name="connsiteX24" fmla="*/ 432020 w 607769"/>
              <a:gd name="connsiteY24" fmla="*/ 409670 h 606819"/>
              <a:gd name="connsiteX25" fmla="*/ 416672 w 607769"/>
              <a:gd name="connsiteY25" fmla="*/ 416020 h 606819"/>
              <a:gd name="connsiteX26" fmla="*/ 416672 w 607769"/>
              <a:gd name="connsiteY26" fmla="*/ 446670 h 606819"/>
              <a:gd name="connsiteX27" fmla="*/ 447369 w 607769"/>
              <a:gd name="connsiteY27" fmla="*/ 446670 h 606819"/>
              <a:gd name="connsiteX28" fmla="*/ 447369 w 607769"/>
              <a:gd name="connsiteY28" fmla="*/ 416020 h 606819"/>
              <a:gd name="connsiteX29" fmla="*/ 432020 w 607769"/>
              <a:gd name="connsiteY29" fmla="*/ 409670 h 606819"/>
              <a:gd name="connsiteX30" fmla="*/ 480958 w 607769"/>
              <a:gd name="connsiteY30" fmla="*/ 360797 h 606819"/>
              <a:gd name="connsiteX31" fmla="*/ 465529 w 607769"/>
              <a:gd name="connsiteY31" fmla="*/ 367147 h 606819"/>
              <a:gd name="connsiteX32" fmla="*/ 465529 w 607769"/>
              <a:gd name="connsiteY32" fmla="*/ 397889 h 606819"/>
              <a:gd name="connsiteX33" fmla="*/ 496318 w 607769"/>
              <a:gd name="connsiteY33" fmla="*/ 397889 h 606819"/>
              <a:gd name="connsiteX34" fmla="*/ 496318 w 607769"/>
              <a:gd name="connsiteY34" fmla="*/ 367147 h 606819"/>
              <a:gd name="connsiteX35" fmla="*/ 480958 w 607769"/>
              <a:gd name="connsiteY35" fmla="*/ 360797 h 606819"/>
              <a:gd name="connsiteX36" fmla="*/ 95985 w 607769"/>
              <a:gd name="connsiteY36" fmla="*/ 325708 h 606819"/>
              <a:gd name="connsiteX37" fmla="*/ 281586 w 607769"/>
              <a:gd name="connsiteY37" fmla="*/ 510998 h 606819"/>
              <a:gd name="connsiteX38" fmla="*/ 224053 w 607769"/>
              <a:gd name="connsiteY38" fmla="*/ 568435 h 606819"/>
              <a:gd name="connsiteX39" fmla="*/ 38451 w 607769"/>
              <a:gd name="connsiteY39" fmla="*/ 568435 h 606819"/>
              <a:gd name="connsiteX40" fmla="*/ 38451 w 607769"/>
              <a:gd name="connsiteY40" fmla="*/ 383237 h 606819"/>
              <a:gd name="connsiteX41" fmla="*/ 126846 w 607769"/>
              <a:gd name="connsiteY41" fmla="*/ 202580 h 606819"/>
              <a:gd name="connsiteX42" fmla="*/ 111451 w 607769"/>
              <a:gd name="connsiteY42" fmla="*/ 208930 h 606819"/>
              <a:gd name="connsiteX43" fmla="*/ 111451 w 607769"/>
              <a:gd name="connsiteY43" fmla="*/ 239672 h 606819"/>
              <a:gd name="connsiteX44" fmla="*/ 142240 w 607769"/>
              <a:gd name="connsiteY44" fmla="*/ 239672 h 606819"/>
              <a:gd name="connsiteX45" fmla="*/ 142240 w 607769"/>
              <a:gd name="connsiteY45" fmla="*/ 208930 h 606819"/>
              <a:gd name="connsiteX46" fmla="*/ 126846 w 607769"/>
              <a:gd name="connsiteY46" fmla="*/ 202580 h 606819"/>
              <a:gd name="connsiteX47" fmla="*/ 282682 w 607769"/>
              <a:gd name="connsiteY47" fmla="*/ 186611 h 606819"/>
              <a:gd name="connsiteX48" fmla="*/ 214973 w 607769"/>
              <a:gd name="connsiteY48" fmla="*/ 214637 h 606819"/>
              <a:gd name="connsiteX49" fmla="*/ 214973 w 607769"/>
              <a:gd name="connsiteY49" fmla="*/ 349844 h 606819"/>
              <a:gd name="connsiteX50" fmla="*/ 257378 w 607769"/>
              <a:gd name="connsiteY50" fmla="*/ 392182 h 606819"/>
              <a:gd name="connsiteX51" fmla="*/ 392796 w 607769"/>
              <a:gd name="connsiteY51" fmla="*/ 392182 h 606819"/>
              <a:gd name="connsiteX52" fmla="*/ 392796 w 607769"/>
              <a:gd name="connsiteY52" fmla="*/ 256975 h 606819"/>
              <a:gd name="connsiteX53" fmla="*/ 350391 w 607769"/>
              <a:gd name="connsiteY53" fmla="*/ 214637 h 606819"/>
              <a:gd name="connsiteX54" fmla="*/ 282682 w 607769"/>
              <a:gd name="connsiteY54" fmla="*/ 186611 h 606819"/>
              <a:gd name="connsiteX55" fmla="*/ 175749 w 607769"/>
              <a:gd name="connsiteY55" fmla="*/ 153799 h 606819"/>
              <a:gd name="connsiteX56" fmla="*/ 160401 w 607769"/>
              <a:gd name="connsiteY56" fmla="*/ 160149 h 606819"/>
              <a:gd name="connsiteX57" fmla="*/ 160401 w 607769"/>
              <a:gd name="connsiteY57" fmla="*/ 190799 h 606819"/>
              <a:gd name="connsiteX58" fmla="*/ 191098 w 607769"/>
              <a:gd name="connsiteY58" fmla="*/ 190799 h 606819"/>
              <a:gd name="connsiteX59" fmla="*/ 191098 w 607769"/>
              <a:gd name="connsiteY59" fmla="*/ 160149 h 606819"/>
              <a:gd name="connsiteX60" fmla="*/ 175749 w 607769"/>
              <a:gd name="connsiteY60" fmla="*/ 153799 h 606819"/>
              <a:gd name="connsiteX61" fmla="*/ 102383 w 607769"/>
              <a:gd name="connsiteY61" fmla="*/ 129408 h 606819"/>
              <a:gd name="connsiteX62" fmla="*/ 87022 w 607769"/>
              <a:gd name="connsiteY62" fmla="*/ 135759 h 606819"/>
              <a:gd name="connsiteX63" fmla="*/ 87022 w 607769"/>
              <a:gd name="connsiteY63" fmla="*/ 166408 h 606819"/>
              <a:gd name="connsiteX64" fmla="*/ 117812 w 607769"/>
              <a:gd name="connsiteY64" fmla="*/ 166408 h 606819"/>
              <a:gd name="connsiteX65" fmla="*/ 117812 w 607769"/>
              <a:gd name="connsiteY65" fmla="*/ 135759 h 606819"/>
              <a:gd name="connsiteX66" fmla="*/ 102383 w 607769"/>
              <a:gd name="connsiteY66" fmla="*/ 129408 h 606819"/>
              <a:gd name="connsiteX67" fmla="*/ 224653 w 607769"/>
              <a:gd name="connsiteY67" fmla="*/ 104925 h 606819"/>
              <a:gd name="connsiteX68" fmla="*/ 209258 w 607769"/>
              <a:gd name="connsiteY68" fmla="*/ 111276 h 606819"/>
              <a:gd name="connsiteX69" fmla="*/ 209258 w 607769"/>
              <a:gd name="connsiteY69" fmla="*/ 142017 h 606819"/>
              <a:gd name="connsiteX70" fmla="*/ 240047 w 607769"/>
              <a:gd name="connsiteY70" fmla="*/ 142017 h 606819"/>
              <a:gd name="connsiteX71" fmla="*/ 240047 w 607769"/>
              <a:gd name="connsiteY71" fmla="*/ 111276 h 606819"/>
              <a:gd name="connsiteX72" fmla="*/ 224653 w 607769"/>
              <a:gd name="connsiteY72" fmla="*/ 104925 h 606819"/>
              <a:gd name="connsiteX73" fmla="*/ 151321 w 607769"/>
              <a:gd name="connsiteY73" fmla="*/ 80535 h 606819"/>
              <a:gd name="connsiteX74" fmla="*/ 135972 w 607769"/>
              <a:gd name="connsiteY74" fmla="*/ 86885 h 606819"/>
              <a:gd name="connsiteX75" fmla="*/ 135972 w 607769"/>
              <a:gd name="connsiteY75" fmla="*/ 117627 h 606819"/>
              <a:gd name="connsiteX76" fmla="*/ 166669 w 607769"/>
              <a:gd name="connsiteY76" fmla="*/ 117627 h 606819"/>
              <a:gd name="connsiteX77" fmla="*/ 166669 w 607769"/>
              <a:gd name="connsiteY77" fmla="*/ 86885 h 606819"/>
              <a:gd name="connsiteX78" fmla="*/ 151321 w 607769"/>
              <a:gd name="connsiteY78" fmla="*/ 80535 h 606819"/>
              <a:gd name="connsiteX79" fmla="*/ 77942 w 607769"/>
              <a:gd name="connsiteY79" fmla="*/ 56144 h 606819"/>
              <a:gd name="connsiteX80" fmla="*/ 62594 w 607769"/>
              <a:gd name="connsiteY80" fmla="*/ 62495 h 606819"/>
              <a:gd name="connsiteX81" fmla="*/ 62594 w 607769"/>
              <a:gd name="connsiteY81" fmla="*/ 93144 h 606819"/>
              <a:gd name="connsiteX82" fmla="*/ 93291 w 607769"/>
              <a:gd name="connsiteY82" fmla="*/ 93144 h 606819"/>
              <a:gd name="connsiteX83" fmla="*/ 93291 w 607769"/>
              <a:gd name="connsiteY83" fmla="*/ 62495 h 606819"/>
              <a:gd name="connsiteX84" fmla="*/ 77942 w 607769"/>
              <a:gd name="connsiteY84" fmla="*/ 56144 h 606819"/>
              <a:gd name="connsiteX85" fmla="*/ 476599 w 607769"/>
              <a:gd name="connsiteY85" fmla="*/ 1 h 606819"/>
              <a:gd name="connsiteX86" fmla="*/ 569331 w 607769"/>
              <a:gd name="connsiteY86" fmla="*/ 38384 h 606819"/>
              <a:gd name="connsiteX87" fmla="*/ 569331 w 607769"/>
              <a:gd name="connsiteY87" fmla="*/ 223674 h 606819"/>
              <a:gd name="connsiteX88" fmla="*/ 511811 w 607769"/>
              <a:gd name="connsiteY88" fmla="*/ 281111 h 606819"/>
              <a:gd name="connsiteX89" fmla="*/ 326254 w 607769"/>
              <a:gd name="connsiteY89" fmla="*/ 95821 h 606819"/>
              <a:gd name="connsiteX90" fmla="*/ 383866 w 607769"/>
              <a:gd name="connsiteY90" fmla="*/ 38384 h 606819"/>
              <a:gd name="connsiteX91" fmla="*/ 476599 w 607769"/>
              <a:gd name="connsiteY91" fmla="*/ 1 h 606819"/>
              <a:gd name="connsiteX92" fmla="*/ 131224 w 607769"/>
              <a:gd name="connsiteY92" fmla="*/ 0 h 606819"/>
              <a:gd name="connsiteX93" fmla="*/ 224007 w 607769"/>
              <a:gd name="connsiteY93" fmla="*/ 38380 h 606819"/>
              <a:gd name="connsiteX94" fmla="*/ 569328 w 607769"/>
              <a:gd name="connsiteY94" fmla="*/ 383254 h 606819"/>
              <a:gd name="connsiteX95" fmla="*/ 569328 w 607769"/>
              <a:gd name="connsiteY95" fmla="*/ 568439 h 606819"/>
              <a:gd name="connsiteX96" fmla="*/ 383854 w 607769"/>
              <a:gd name="connsiteY96" fmla="*/ 568439 h 606819"/>
              <a:gd name="connsiteX97" fmla="*/ 38441 w 607769"/>
              <a:gd name="connsiteY97" fmla="*/ 223657 h 606819"/>
              <a:gd name="connsiteX98" fmla="*/ 38441 w 607769"/>
              <a:gd name="connsiteY98" fmla="*/ 38380 h 606819"/>
              <a:gd name="connsiteX99" fmla="*/ 131224 w 607769"/>
              <a:gd name="connsiteY99" fmla="*/ 0 h 60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07769" h="606819">
                <a:moveTo>
                  <a:pt x="529827" y="507324"/>
                </a:moveTo>
                <a:cubicBezTo>
                  <a:pt x="524273" y="507324"/>
                  <a:pt x="518719" y="509441"/>
                  <a:pt x="514479" y="513675"/>
                </a:cubicBezTo>
                <a:cubicBezTo>
                  <a:pt x="505998" y="522143"/>
                  <a:pt x="505998" y="535857"/>
                  <a:pt x="514479" y="544324"/>
                </a:cubicBezTo>
                <a:cubicBezTo>
                  <a:pt x="522960" y="552792"/>
                  <a:pt x="536695" y="552792"/>
                  <a:pt x="545176" y="544324"/>
                </a:cubicBezTo>
                <a:cubicBezTo>
                  <a:pt x="553657" y="535857"/>
                  <a:pt x="553657" y="522143"/>
                  <a:pt x="545176" y="513675"/>
                </a:cubicBezTo>
                <a:cubicBezTo>
                  <a:pt x="540935" y="509441"/>
                  <a:pt x="535382" y="507324"/>
                  <a:pt x="529827" y="507324"/>
                </a:cubicBezTo>
                <a:close/>
                <a:moveTo>
                  <a:pt x="456495" y="482934"/>
                </a:moveTo>
                <a:cubicBezTo>
                  <a:pt x="450918" y="482934"/>
                  <a:pt x="445341" y="485050"/>
                  <a:pt x="441100" y="489284"/>
                </a:cubicBezTo>
                <a:cubicBezTo>
                  <a:pt x="432619" y="497752"/>
                  <a:pt x="432619" y="511466"/>
                  <a:pt x="441100" y="519934"/>
                </a:cubicBezTo>
                <a:cubicBezTo>
                  <a:pt x="449581" y="528401"/>
                  <a:pt x="463409" y="528401"/>
                  <a:pt x="471890" y="519934"/>
                </a:cubicBezTo>
                <a:cubicBezTo>
                  <a:pt x="480371" y="511466"/>
                  <a:pt x="480371" y="497752"/>
                  <a:pt x="471890" y="489284"/>
                </a:cubicBezTo>
                <a:cubicBezTo>
                  <a:pt x="467649" y="485050"/>
                  <a:pt x="462072" y="482934"/>
                  <a:pt x="456495" y="482934"/>
                </a:cubicBezTo>
                <a:close/>
                <a:moveTo>
                  <a:pt x="383151" y="458451"/>
                </a:moveTo>
                <a:cubicBezTo>
                  <a:pt x="377586" y="458451"/>
                  <a:pt x="372009" y="460568"/>
                  <a:pt x="367722" y="464802"/>
                </a:cubicBezTo>
                <a:cubicBezTo>
                  <a:pt x="359241" y="473361"/>
                  <a:pt x="359241" y="487075"/>
                  <a:pt x="367722" y="495543"/>
                </a:cubicBezTo>
                <a:cubicBezTo>
                  <a:pt x="376295" y="504011"/>
                  <a:pt x="390031" y="504011"/>
                  <a:pt x="398511" y="495543"/>
                </a:cubicBezTo>
                <a:cubicBezTo>
                  <a:pt x="406992" y="487075"/>
                  <a:pt x="406992" y="473361"/>
                  <a:pt x="398511" y="464802"/>
                </a:cubicBezTo>
                <a:cubicBezTo>
                  <a:pt x="394271" y="460568"/>
                  <a:pt x="388717" y="458451"/>
                  <a:pt x="383151" y="458451"/>
                </a:cubicBezTo>
                <a:close/>
                <a:moveTo>
                  <a:pt x="505398" y="434060"/>
                </a:moveTo>
                <a:cubicBezTo>
                  <a:pt x="499844" y="434060"/>
                  <a:pt x="494290" y="436177"/>
                  <a:pt x="490050" y="440411"/>
                </a:cubicBezTo>
                <a:cubicBezTo>
                  <a:pt x="481569" y="448879"/>
                  <a:pt x="481569" y="462685"/>
                  <a:pt x="490050" y="471152"/>
                </a:cubicBezTo>
                <a:cubicBezTo>
                  <a:pt x="498531" y="479620"/>
                  <a:pt x="512266" y="479620"/>
                  <a:pt x="520747" y="471152"/>
                </a:cubicBezTo>
                <a:cubicBezTo>
                  <a:pt x="529228" y="462685"/>
                  <a:pt x="529228" y="448879"/>
                  <a:pt x="520747" y="440411"/>
                </a:cubicBezTo>
                <a:cubicBezTo>
                  <a:pt x="516507" y="436177"/>
                  <a:pt x="510953" y="434060"/>
                  <a:pt x="505398" y="434060"/>
                </a:cubicBezTo>
                <a:close/>
                <a:moveTo>
                  <a:pt x="432020" y="409670"/>
                </a:moveTo>
                <a:cubicBezTo>
                  <a:pt x="426466" y="409670"/>
                  <a:pt x="420912" y="411786"/>
                  <a:pt x="416672" y="416020"/>
                </a:cubicBezTo>
                <a:cubicBezTo>
                  <a:pt x="408191" y="424488"/>
                  <a:pt x="408191" y="438202"/>
                  <a:pt x="416672" y="446670"/>
                </a:cubicBezTo>
                <a:cubicBezTo>
                  <a:pt x="425153" y="455137"/>
                  <a:pt x="438888" y="455230"/>
                  <a:pt x="447369" y="446670"/>
                </a:cubicBezTo>
                <a:cubicBezTo>
                  <a:pt x="455942" y="438202"/>
                  <a:pt x="455942" y="424488"/>
                  <a:pt x="447369" y="416020"/>
                </a:cubicBezTo>
                <a:cubicBezTo>
                  <a:pt x="443128" y="411786"/>
                  <a:pt x="437574" y="409670"/>
                  <a:pt x="432020" y="409670"/>
                </a:cubicBezTo>
                <a:close/>
                <a:moveTo>
                  <a:pt x="480958" y="360797"/>
                </a:moveTo>
                <a:cubicBezTo>
                  <a:pt x="475393" y="360797"/>
                  <a:pt x="469816" y="362913"/>
                  <a:pt x="465529" y="367147"/>
                </a:cubicBezTo>
                <a:cubicBezTo>
                  <a:pt x="457048" y="375707"/>
                  <a:pt x="457048" y="389421"/>
                  <a:pt x="465529" y="397889"/>
                </a:cubicBezTo>
                <a:cubicBezTo>
                  <a:pt x="474102" y="406356"/>
                  <a:pt x="487838" y="406356"/>
                  <a:pt x="496318" y="397889"/>
                </a:cubicBezTo>
                <a:cubicBezTo>
                  <a:pt x="504799" y="389421"/>
                  <a:pt x="504799" y="375707"/>
                  <a:pt x="496318" y="367147"/>
                </a:cubicBezTo>
                <a:cubicBezTo>
                  <a:pt x="492078" y="362913"/>
                  <a:pt x="486524" y="360797"/>
                  <a:pt x="480958" y="360797"/>
                </a:cubicBezTo>
                <a:close/>
                <a:moveTo>
                  <a:pt x="95985" y="325708"/>
                </a:moveTo>
                <a:lnTo>
                  <a:pt x="281586" y="510998"/>
                </a:lnTo>
                <a:lnTo>
                  <a:pt x="224053" y="568435"/>
                </a:lnTo>
                <a:cubicBezTo>
                  <a:pt x="172789" y="619613"/>
                  <a:pt x="89715" y="619613"/>
                  <a:pt x="38451" y="568435"/>
                </a:cubicBezTo>
                <a:cubicBezTo>
                  <a:pt x="-12813" y="517349"/>
                  <a:pt x="-12813" y="434323"/>
                  <a:pt x="38451" y="383237"/>
                </a:cubicBezTo>
                <a:close/>
                <a:moveTo>
                  <a:pt x="126846" y="202580"/>
                </a:moveTo>
                <a:cubicBezTo>
                  <a:pt x="121269" y="202580"/>
                  <a:pt x="115692" y="204697"/>
                  <a:pt x="111451" y="208930"/>
                </a:cubicBezTo>
                <a:cubicBezTo>
                  <a:pt x="102970" y="217398"/>
                  <a:pt x="102970" y="231204"/>
                  <a:pt x="111451" y="239672"/>
                </a:cubicBezTo>
                <a:cubicBezTo>
                  <a:pt x="119932" y="248139"/>
                  <a:pt x="133760" y="248139"/>
                  <a:pt x="142240" y="239672"/>
                </a:cubicBezTo>
                <a:cubicBezTo>
                  <a:pt x="150721" y="231204"/>
                  <a:pt x="150721" y="217398"/>
                  <a:pt x="142240" y="208930"/>
                </a:cubicBezTo>
                <a:cubicBezTo>
                  <a:pt x="138000" y="204697"/>
                  <a:pt x="132423" y="202580"/>
                  <a:pt x="126846" y="202580"/>
                </a:cubicBezTo>
                <a:close/>
                <a:moveTo>
                  <a:pt x="282682" y="186611"/>
                </a:moveTo>
                <a:cubicBezTo>
                  <a:pt x="258185" y="186611"/>
                  <a:pt x="233687" y="195953"/>
                  <a:pt x="214973" y="214637"/>
                </a:cubicBezTo>
                <a:cubicBezTo>
                  <a:pt x="177547" y="252005"/>
                  <a:pt x="177547" y="312475"/>
                  <a:pt x="214973" y="349844"/>
                </a:cubicBezTo>
                <a:lnTo>
                  <a:pt x="257378" y="392182"/>
                </a:lnTo>
                <a:cubicBezTo>
                  <a:pt x="294805" y="429550"/>
                  <a:pt x="355462" y="429550"/>
                  <a:pt x="392796" y="392182"/>
                </a:cubicBezTo>
                <a:cubicBezTo>
                  <a:pt x="430223" y="354906"/>
                  <a:pt x="430223" y="294344"/>
                  <a:pt x="392796" y="256975"/>
                </a:cubicBezTo>
                <a:lnTo>
                  <a:pt x="350391" y="214637"/>
                </a:lnTo>
                <a:cubicBezTo>
                  <a:pt x="331678" y="195953"/>
                  <a:pt x="307180" y="186611"/>
                  <a:pt x="282682" y="186611"/>
                </a:cubicBezTo>
                <a:close/>
                <a:moveTo>
                  <a:pt x="175749" y="153799"/>
                </a:moveTo>
                <a:cubicBezTo>
                  <a:pt x="170195" y="153799"/>
                  <a:pt x="164641" y="155916"/>
                  <a:pt x="160401" y="160149"/>
                </a:cubicBezTo>
                <a:cubicBezTo>
                  <a:pt x="151920" y="168617"/>
                  <a:pt x="151920" y="182331"/>
                  <a:pt x="160401" y="190799"/>
                </a:cubicBezTo>
                <a:cubicBezTo>
                  <a:pt x="168882" y="199266"/>
                  <a:pt x="182617" y="199266"/>
                  <a:pt x="191098" y="190799"/>
                </a:cubicBezTo>
                <a:cubicBezTo>
                  <a:pt x="199579" y="182331"/>
                  <a:pt x="199579" y="168617"/>
                  <a:pt x="191098" y="160149"/>
                </a:cubicBezTo>
                <a:cubicBezTo>
                  <a:pt x="186857" y="155916"/>
                  <a:pt x="181303" y="153799"/>
                  <a:pt x="175749" y="153799"/>
                </a:cubicBezTo>
                <a:close/>
                <a:moveTo>
                  <a:pt x="102383" y="129408"/>
                </a:moveTo>
                <a:cubicBezTo>
                  <a:pt x="96817" y="129408"/>
                  <a:pt x="91263" y="131525"/>
                  <a:pt x="87022" y="135759"/>
                </a:cubicBezTo>
                <a:cubicBezTo>
                  <a:pt x="78541" y="144226"/>
                  <a:pt x="78541" y="157940"/>
                  <a:pt x="87022" y="166408"/>
                </a:cubicBezTo>
                <a:cubicBezTo>
                  <a:pt x="95503" y="174876"/>
                  <a:pt x="109239" y="174876"/>
                  <a:pt x="117812" y="166408"/>
                </a:cubicBezTo>
                <a:cubicBezTo>
                  <a:pt x="126293" y="157940"/>
                  <a:pt x="126293" y="144226"/>
                  <a:pt x="117812" y="135759"/>
                </a:cubicBezTo>
                <a:cubicBezTo>
                  <a:pt x="113525" y="131525"/>
                  <a:pt x="107948" y="129408"/>
                  <a:pt x="102383" y="129408"/>
                </a:cubicBezTo>
                <a:close/>
                <a:moveTo>
                  <a:pt x="224653" y="104925"/>
                </a:moveTo>
                <a:cubicBezTo>
                  <a:pt x="219076" y="104925"/>
                  <a:pt x="213499" y="107042"/>
                  <a:pt x="209258" y="111276"/>
                </a:cubicBezTo>
                <a:cubicBezTo>
                  <a:pt x="200777" y="119744"/>
                  <a:pt x="200777" y="133550"/>
                  <a:pt x="209258" y="142017"/>
                </a:cubicBezTo>
                <a:cubicBezTo>
                  <a:pt x="217739" y="150485"/>
                  <a:pt x="231567" y="150485"/>
                  <a:pt x="240047" y="142017"/>
                </a:cubicBezTo>
                <a:cubicBezTo>
                  <a:pt x="248528" y="133550"/>
                  <a:pt x="248528" y="119744"/>
                  <a:pt x="240047" y="111276"/>
                </a:cubicBezTo>
                <a:cubicBezTo>
                  <a:pt x="235807" y="107042"/>
                  <a:pt x="230230" y="104925"/>
                  <a:pt x="224653" y="104925"/>
                </a:cubicBezTo>
                <a:close/>
                <a:moveTo>
                  <a:pt x="151321" y="80535"/>
                </a:moveTo>
                <a:cubicBezTo>
                  <a:pt x="145766" y="80535"/>
                  <a:pt x="140212" y="82652"/>
                  <a:pt x="135972" y="86885"/>
                </a:cubicBezTo>
                <a:cubicBezTo>
                  <a:pt x="127491" y="95353"/>
                  <a:pt x="127491" y="109067"/>
                  <a:pt x="135972" y="117627"/>
                </a:cubicBezTo>
                <a:cubicBezTo>
                  <a:pt x="144453" y="126094"/>
                  <a:pt x="158188" y="126094"/>
                  <a:pt x="166669" y="117627"/>
                </a:cubicBezTo>
                <a:cubicBezTo>
                  <a:pt x="175150" y="109067"/>
                  <a:pt x="175150" y="95353"/>
                  <a:pt x="166669" y="86885"/>
                </a:cubicBezTo>
                <a:cubicBezTo>
                  <a:pt x="162429" y="82652"/>
                  <a:pt x="156875" y="80535"/>
                  <a:pt x="151321" y="80535"/>
                </a:cubicBezTo>
                <a:close/>
                <a:moveTo>
                  <a:pt x="77942" y="56144"/>
                </a:moveTo>
                <a:cubicBezTo>
                  <a:pt x="72388" y="56144"/>
                  <a:pt x="66834" y="58261"/>
                  <a:pt x="62594" y="62495"/>
                </a:cubicBezTo>
                <a:cubicBezTo>
                  <a:pt x="54113" y="70962"/>
                  <a:pt x="54113" y="84676"/>
                  <a:pt x="62594" y="93144"/>
                </a:cubicBezTo>
                <a:cubicBezTo>
                  <a:pt x="71075" y="101612"/>
                  <a:pt x="84810" y="101612"/>
                  <a:pt x="93291" y="93144"/>
                </a:cubicBezTo>
                <a:cubicBezTo>
                  <a:pt x="101772" y="84676"/>
                  <a:pt x="101772" y="70962"/>
                  <a:pt x="93291" y="62495"/>
                </a:cubicBezTo>
                <a:cubicBezTo>
                  <a:pt x="89050" y="58261"/>
                  <a:pt x="83496" y="56144"/>
                  <a:pt x="77942" y="56144"/>
                </a:cubicBezTo>
                <a:close/>
                <a:moveTo>
                  <a:pt x="476599" y="1"/>
                </a:moveTo>
                <a:cubicBezTo>
                  <a:pt x="510175" y="1"/>
                  <a:pt x="543751" y="12795"/>
                  <a:pt x="569331" y="38384"/>
                </a:cubicBezTo>
                <a:cubicBezTo>
                  <a:pt x="620582" y="89562"/>
                  <a:pt x="620582" y="172496"/>
                  <a:pt x="569331" y="223674"/>
                </a:cubicBezTo>
                <a:lnTo>
                  <a:pt x="511811" y="281111"/>
                </a:lnTo>
                <a:lnTo>
                  <a:pt x="326254" y="95821"/>
                </a:lnTo>
                <a:lnTo>
                  <a:pt x="383866" y="38384"/>
                </a:lnTo>
                <a:cubicBezTo>
                  <a:pt x="409446" y="12795"/>
                  <a:pt x="443022" y="1"/>
                  <a:pt x="476599" y="1"/>
                </a:cubicBezTo>
                <a:close/>
                <a:moveTo>
                  <a:pt x="131224" y="0"/>
                </a:moveTo>
                <a:cubicBezTo>
                  <a:pt x="164802" y="0"/>
                  <a:pt x="198380" y="12793"/>
                  <a:pt x="224007" y="38380"/>
                </a:cubicBezTo>
                <a:lnTo>
                  <a:pt x="569328" y="383254"/>
                </a:lnTo>
                <a:cubicBezTo>
                  <a:pt x="620582" y="434336"/>
                  <a:pt x="620582" y="517357"/>
                  <a:pt x="569328" y="568439"/>
                </a:cubicBezTo>
                <a:cubicBezTo>
                  <a:pt x="518166" y="619613"/>
                  <a:pt x="435016" y="619613"/>
                  <a:pt x="383854" y="568439"/>
                </a:cubicBezTo>
                <a:lnTo>
                  <a:pt x="38441" y="223657"/>
                </a:lnTo>
                <a:cubicBezTo>
                  <a:pt x="-12813" y="172483"/>
                  <a:pt x="-12813" y="89555"/>
                  <a:pt x="38441" y="38380"/>
                </a:cubicBezTo>
                <a:cubicBezTo>
                  <a:pt x="64069" y="12793"/>
                  <a:pt x="97647" y="0"/>
                  <a:pt x="1312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</p:spTree>
    <p:custDataLst>
      <p:tags r:id="rId14"/>
    </p:custData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3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等腰三角形 3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PA-文本框 9"/>
          <p:cNvSpPr txBox="1"/>
          <p:nvPr>
            <p:custDataLst>
              <p:tags r:id="rId4"/>
            </p:custDataLst>
          </p:nvPr>
        </p:nvSpPr>
        <p:spPr>
          <a:xfrm>
            <a:off x="4374932" y="3768571"/>
            <a:ext cx="3704543" cy="414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4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、没有及时消除事故隐患。</a:t>
            </a:r>
            <a:endParaRPr lang="zh-CN" altLang="en-US" sz="14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1" name="PA_椭圆 73"/>
          <p:cNvSpPr/>
          <p:nvPr>
            <p:custDataLst>
              <p:tags r:id="rId5"/>
            </p:custDataLst>
          </p:nvPr>
        </p:nvSpPr>
        <p:spPr>
          <a:xfrm>
            <a:off x="876190" y="1758662"/>
            <a:ext cx="2306999" cy="2316876"/>
          </a:xfrm>
          <a:prstGeom prst="ellipse">
            <a:avLst/>
          </a:prstGeom>
          <a:blipFill>
            <a:blip r:embed="rId6"/>
            <a:srcRect/>
            <a:stretch>
              <a:fillRect l="-13250" r="-1325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002060"/>
                  </a:gs>
                  <a:gs pos="100000">
                    <a:srgbClr val="00B0F0"/>
                  </a:gs>
                </a:gsLst>
                <a:lin ang="135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3" name="直接连接符 9"/>
          <p:cNvCxnSpPr/>
          <p:nvPr>
            <p:custDataLst>
              <p:tags r:id="rId7"/>
            </p:custDataLst>
          </p:nvPr>
        </p:nvCxnSpPr>
        <p:spPr>
          <a:xfrm>
            <a:off x="2733885" y="1881354"/>
            <a:ext cx="950552" cy="0"/>
          </a:xfrm>
          <a:prstGeom prst="line">
            <a:avLst/>
          </a:prstGeom>
          <a:ln w="9525">
            <a:gradFill flip="none" rotWithShape="1">
              <a:gsLst>
                <a:gs pos="0">
                  <a:srgbClr val="FFFFFF"/>
                </a:gs>
                <a:gs pos="100000">
                  <a:srgbClr val="A6A6A6">
                    <a:lumMod val="65000"/>
                  </a:srgb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10"/>
          <p:cNvCxnSpPr/>
          <p:nvPr>
            <p:custDataLst>
              <p:tags r:id="rId8"/>
            </p:custDataLst>
          </p:nvPr>
        </p:nvCxnSpPr>
        <p:spPr>
          <a:xfrm>
            <a:off x="2776647" y="4040499"/>
            <a:ext cx="950552" cy="0"/>
          </a:xfrm>
          <a:prstGeom prst="line">
            <a:avLst/>
          </a:prstGeom>
          <a:ln w="9525">
            <a:gradFill flip="none" rotWithShape="1">
              <a:gsLst>
                <a:gs pos="0">
                  <a:srgbClr val="FFFFFF"/>
                </a:gs>
                <a:gs pos="100000">
                  <a:srgbClr val="A6A6A6">
                    <a:lumMod val="65000"/>
                  </a:srgb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11"/>
          <p:cNvCxnSpPr/>
          <p:nvPr>
            <p:custDataLst>
              <p:tags r:id="rId9"/>
            </p:custDataLst>
          </p:nvPr>
        </p:nvCxnSpPr>
        <p:spPr>
          <a:xfrm>
            <a:off x="3374963" y="2917100"/>
            <a:ext cx="1152914" cy="0"/>
          </a:xfrm>
          <a:prstGeom prst="line">
            <a:avLst/>
          </a:prstGeom>
          <a:ln w="9525">
            <a:gradFill flip="none" rotWithShape="1">
              <a:gsLst>
                <a:gs pos="0">
                  <a:srgbClr val="FFFFFF"/>
                </a:gs>
                <a:gs pos="100000">
                  <a:srgbClr val="A6A6A6">
                    <a:lumMod val="65000"/>
                  </a:srgb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3684270" y="1586230"/>
            <a:ext cx="548640" cy="54864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椭圆 12"/>
          <p:cNvSpPr/>
          <p:nvPr>
            <p:custDataLst>
              <p:tags r:id="rId10"/>
            </p:custDataLst>
          </p:nvPr>
        </p:nvSpPr>
        <p:spPr>
          <a:xfrm>
            <a:off x="3828415" y="1726565"/>
            <a:ext cx="260350" cy="269240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3684270" y="3718560"/>
            <a:ext cx="548640" cy="54864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椭圆 19"/>
          <p:cNvSpPr/>
          <p:nvPr>
            <p:custDataLst>
              <p:tags r:id="rId11"/>
            </p:custDataLst>
          </p:nvPr>
        </p:nvSpPr>
        <p:spPr>
          <a:xfrm>
            <a:off x="3826510" y="3858260"/>
            <a:ext cx="265430" cy="269240"/>
          </a:xfrm>
          <a:custGeom>
            <a:avLst/>
            <a:gdLst>
              <a:gd name="T0" fmla="*/ 375 w 500"/>
              <a:gd name="T1" fmla="*/ 188 h 508"/>
              <a:gd name="T2" fmla="*/ 188 w 500"/>
              <a:gd name="T3" fmla="*/ 0 h 508"/>
              <a:gd name="T4" fmla="*/ 0 w 500"/>
              <a:gd name="T5" fmla="*/ 188 h 508"/>
              <a:gd name="T6" fmla="*/ 188 w 500"/>
              <a:gd name="T7" fmla="*/ 375 h 508"/>
              <a:gd name="T8" fmla="*/ 375 w 500"/>
              <a:gd name="T9" fmla="*/ 188 h 508"/>
              <a:gd name="T10" fmla="*/ 188 w 500"/>
              <a:gd name="T11" fmla="*/ 328 h 508"/>
              <a:gd name="T12" fmla="*/ 47 w 500"/>
              <a:gd name="T13" fmla="*/ 188 h 508"/>
              <a:gd name="T14" fmla="*/ 188 w 500"/>
              <a:gd name="T15" fmla="*/ 47 h 508"/>
              <a:gd name="T16" fmla="*/ 328 w 500"/>
              <a:gd name="T17" fmla="*/ 188 h 508"/>
              <a:gd name="T18" fmla="*/ 188 w 500"/>
              <a:gd name="T19" fmla="*/ 328 h 508"/>
              <a:gd name="T20" fmla="*/ 500 w 500"/>
              <a:gd name="T21" fmla="*/ 466 h 508"/>
              <a:gd name="T22" fmla="*/ 458 w 500"/>
              <a:gd name="T23" fmla="*/ 508 h 508"/>
              <a:gd name="T24" fmla="*/ 314 w 500"/>
              <a:gd name="T25" fmla="*/ 364 h 508"/>
              <a:gd name="T26" fmla="*/ 356 w 500"/>
              <a:gd name="T27" fmla="*/ 322 h 508"/>
              <a:gd name="T28" fmla="*/ 500 w 500"/>
              <a:gd name="T29" fmla="*/ 466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0" h="508">
                <a:moveTo>
                  <a:pt x="375" y="188"/>
                </a:move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8"/>
                </a:cubicBezTo>
                <a:cubicBezTo>
                  <a:pt x="0" y="291"/>
                  <a:pt x="84" y="375"/>
                  <a:pt x="188" y="375"/>
                </a:cubicBezTo>
                <a:cubicBezTo>
                  <a:pt x="291" y="375"/>
                  <a:pt x="375" y="291"/>
                  <a:pt x="375" y="188"/>
                </a:cubicBezTo>
                <a:close/>
                <a:moveTo>
                  <a:pt x="188" y="328"/>
                </a:moveTo>
                <a:cubicBezTo>
                  <a:pt x="110" y="328"/>
                  <a:pt x="47" y="265"/>
                  <a:pt x="47" y="188"/>
                </a:cubicBezTo>
                <a:cubicBezTo>
                  <a:pt x="47" y="110"/>
                  <a:pt x="110" y="47"/>
                  <a:pt x="188" y="47"/>
                </a:cubicBezTo>
                <a:cubicBezTo>
                  <a:pt x="265" y="47"/>
                  <a:pt x="328" y="110"/>
                  <a:pt x="328" y="188"/>
                </a:cubicBezTo>
                <a:cubicBezTo>
                  <a:pt x="328" y="265"/>
                  <a:pt x="265" y="328"/>
                  <a:pt x="188" y="328"/>
                </a:cubicBezTo>
                <a:close/>
                <a:moveTo>
                  <a:pt x="500" y="466"/>
                </a:moveTo>
                <a:lnTo>
                  <a:pt x="458" y="508"/>
                </a:lnTo>
                <a:lnTo>
                  <a:pt x="314" y="364"/>
                </a:lnTo>
                <a:lnTo>
                  <a:pt x="356" y="322"/>
                </a:lnTo>
                <a:lnTo>
                  <a:pt x="500" y="4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4376420" y="1355725"/>
            <a:ext cx="419354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1</a:t>
            </a:r>
            <a:r>
              <a:rPr lang="zh-CN" altLang="en-US" sz="14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、燃气引入管地下管段弯头开裂造成液化石油气泄漏，泄漏的液化石油气从排水管与地下室墙孔间缝隙渗入地下，聚集后形成爆炸性混合气体，遇电火花产生爆炸；</a:t>
            </a:r>
            <a:endParaRPr lang="zh-CN" altLang="en-US" sz="14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8" name="文本框 49"/>
          <p:cNvSpPr txBox="1"/>
          <p:nvPr>
            <p:custDataLst>
              <p:tags r:id="rId13"/>
            </p:custDataLst>
          </p:nvPr>
        </p:nvSpPr>
        <p:spPr>
          <a:xfrm>
            <a:off x="688408" y="250431"/>
            <a:ext cx="3359150" cy="278765"/>
          </a:xfrm>
          <a:prstGeom prst="rect">
            <a:avLst/>
          </a:prstGeom>
          <a:noFill/>
        </p:spPr>
        <p:txBody>
          <a:bodyPr wrap="none" lIns="72325" tIns="36162" rIns="72325" bIns="36162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 eaLnBrk="1" hangingPunct="1">
              <a:buFont typeface="Arial" panose="020B0604020202020204" pitchFamily="34" charset="0"/>
            </a:pPr>
            <a:r>
              <a:rPr lang="zh-CN" altLang="en-US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</a:t>
            </a:r>
            <a:r>
              <a:rPr lang="en-US" altLang="zh-CN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</a:t>
            </a:r>
            <a:r>
              <a:rPr lang="zh-CN" altLang="en-US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公司“</a:t>
            </a:r>
            <a:r>
              <a:rPr lang="en-US" altLang="zh-CN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·</a:t>
            </a:r>
            <a:r>
              <a:rPr lang="en-US" altLang="zh-CN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”某小区燃气爆炸事故</a:t>
            </a:r>
            <a:endParaRPr lang="zh-CN" altLang="en-US" sz="1350" b="1" dirty="0">
              <a:solidFill>
                <a:schemeClr val="l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PA-矩形 4"/>
          <p:cNvSpPr/>
          <p:nvPr>
            <p:custDataLst>
              <p:tags r:id="rId14"/>
            </p:custDataLst>
          </p:nvPr>
        </p:nvSpPr>
        <p:spPr>
          <a:xfrm>
            <a:off x="10160" y="2427605"/>
            <a:ext cx="2774315" cy="973455"/>
          </a:xfrm>
          <a:prstGeom prst="rect">
            <a:avLst/>
          </a:prstGeom>
          <a:gradFill>
            <a:gsLst>
              <a:gs pos="0">
                <a:srgbClr val="CB3827"/>
              </a:gs>
              <a:gs pos="100000">
                <a:srgbClr val="E3685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>
            <p:custDataLst>
              <p:tags r:id="rId15"/>
            </p:custDataLst>
          </p:nvPr>
        </p:nvSpPr>
        <p:spPr>
          <a:xfrm>
            <a:off x="788670" y="2745105"/>
            <a:ext cx="15468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spc="3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3.事故</a:t>
            </a:r>
            <a:r>
              <a:rPr lang="zh-CN" altLang="en-US" b="1" spc="3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原因</a:t>
            </a:r>
            <a:endParaRPr lang="zh-CN" altLang="en-US" b="1" spc="3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analytics_339366"/>
          <p:cNvSpPr>
            <a:spLocks noChangeAspect="1"/>
          </p:cNvSpPr>
          <p:nvPr>
            <p:custDataLst>
              <p:tags r:id="rId16"/>
            </p:custDataLst>
          </p:nvPr>
        </p:nvSpPr>
        <p:spPr bwMode="auto">
          <a:xfrm>
            <a:off x="243205" y="2795270"/>
            <a:ext cx="379095" cy="378460"/>
          </a:xfrm>
          <a:custGeom>
            <a:avLst/>
            <a:gdLst>
              <a:gd name="connsiteX0" fmla="*/ 480984 w 607639"/>
              <a:gd name="connsiteY0" fmla="*/ 480248 h 606722"/>
              <a:gd name="connsiteX1" fmla="*/ 455707 w 607639"/>
              <a:gd name="connsiteY1" fmla="*/ 505578 h 606722"/>
              <a:gd name="connsiteX2" fmla="*/ 480984 w 607639"/>
              <a:gd name="connsiteY2" fmla="*/ 530820 h 606722"/>
              <a:gd name="connsiteX3" fmla="*/ 506351 w 607639"/>
              <a:gd name="connsiteY3" fmla="*/ 505578 h 606722"/>
              <a:gd name="connsiteX4" fmla="*/ 480984 w 607639"/>
              <a:gd name="connsiteY4" fmla="*/ 480248 h 606722"/>
              <a:gd name="connsiteX5" fmla="*/ 303775 w 607639"/>
              <a:gd name="connsiteY5" fmla="*/ 480248 h 606722"/>
              <a:gd name="connsiteX6" fmla="*/ 278498 w 607639"/>
              <a:gd name="connsiteY6" fmla="*/ 505578 h 606722"/>
              <a:gd name="connsiteX7" fmla="*/ 303775 w 607639"/>
              <a:gd name="connsiteY7" fmla="*/ 530820 h 606722"/>
              <a:gd name="connsiteX8" fmla="*/ 329142 w 607639"/>
              <a:gd name="connsiteY8" fmla="*/ 530820 h 606722"/>
              <a:gd name="connsiteX9" fmla="*/ 354419 w 607639"/>
              <a:gd name="connsiteY9" fmla="*/ 505578 h 606722"/>
              <a:gd name="connsiteX10" fmla="*/ 329142 w 607639"/>
              <a:gd name="connsiteY10" fmla="*/ 480248 h 606722"/>
              <a:gd name="connsiteX11" fmla="*/ 202576 w 607639"/>
              <a:gd name="connsiteY11" fmla="*/ 480248 h 606722"/>
              <a:gd name="connsiteX12" fmla="*/ 177210 w 607639"/>
              <a:gd name="connsiteY12" fmla="*/ 505578 h 606722"/>
              <a:gd name="connsiteX13" fmla="*/ 202576 w 607639"/>
              <a:gd name="connsiteY13" fmla="*/ 530820 h 606722"/>
              <a:gd name="connsiteX14" fmla="*/ 227854 w 607639"/>
              <a:gd name="connsiteY14" fmla="*/ 530820 h 606722"/>
              <a:gd name="connsiteX15" fmla="*/ 253131 w 607639"/>
              <a:gd name="connsiteY15" fmla="*/ 505578 h 606722"/>
              <a:gd name="connsiteX16" fmla="*/ 227854 w 607639"/>
              <a:gd name="connsiteY16" fmla="*/ 480248 h 606722"/>
              <a:gd name="connsiteX17" fmla="*/ 101288 w 607639"/>
              <a:gd name="connsiteY17" fmla="*/ 480248 h 606722"/>
              <a:gd name="connsiteX18" fmla="*/ 75922 w 607639"/>
              <a:gd name="connsiteY18" fmla="*/ 505578 h 606722"/>
              <a:gd name="connsiteX19" fmla="*/ 101288 w 607639"/>
              <a:gd name="connsiteY19" fmla="*/ 530820 h 606722"/>
              <a:gd name="connsiteX20" fmla="*/ 126566 w 607639"/>
              <a:gd name="connsiteY20" fmla="*/ 530820 h 606722"/>
              <a:gd name="connsiteX21" fmla="*/ 151932 w 607639"/>
              <a:gd name="connsiteY21" fmla="*/ 505578 h 606722"/>
              <a:gd name="connsiteX22" fmla="*/ 126566 w 607639"/>
              <a:gd name="connsiteY22" fmla="*/ 480248 h 606722"/>
              <a:gd name="connsiteX23" fmla="*/ 0 w 607639"/>
              <a:gd name="connsiteY23" fmla="*/ 455006 h 606722"/>
              <a:gd name="connsiteX24" fmla="*/ 607639 w 607639"/>
              <a:gd name="connsiteY24" fmla="*/ 455006 h 606722"/>
              <a:gd name="connsiteX25" fmla="*/ 607639 w 607639"/>
              <a:gd name="connsiteY25" fmla="*/ 541396 h 606722"/>
              <a:gd name="connsiteX26" fmla="*/ 542220 w 607639"/>
              <a:gd name="connsiteY26" fmla="*/ 606722 h 606722"/>
              <a:gd name="connsiteX27" fmla="*/ 65419 w 607639"/>
              <a:gd name="connsiteY27" fmla="*/ 606722 h 606722"/>
              <a:gd name="connsiteX28" fmla="*/ 0 w 607639"/>
              <a:gd name="connsiteY28" fmla="*/ 541396 h 606722"/>
              <a:gd name="connsiteX29" fmla="*/ 480984 w 607639"/>
              <a:gd name="connsiteY29" fmla="*/ 328678 h 606722"/>
              <a:gd name="connsiteX30" fmla="*/ 455707 w 607639"/>
              <a:gd name="connsiteY30" fmla="*/ 353916 h 606722"/>
              <a:gd name="connsiteX31" fmla="*/ 480984 w 607639"/>
              <a:gd name="connsiteY31" fmla="*/ 379243 h 606722"/>
              <a:gd name="connsiteX32" fmla="*/ 506351 w 607639"/>
              <a:gd name="connsiteY32" fmla="*/ 379243 h 606722"/>
              <a:gd name="connsiteX33" fmla="*/ 531628 w 607639"/>
              <a:gd name="connsiteY33" fmla="*/ 353916 h 606722"/>
              <a:gd name="connsiteX34" fmla="*/ 506351 w 607639"/>
              <a:gd name="connsiteY34" fmla="*/ 328678 h 606722"/>
              <a:gd name="connsiteX35" fmla="*/ 202576 w 607639"/>
              <a:gd name="connsiteY35" fmla="*/ 328678 h 606722"/>
              <a:gd name="connsiteX36" fmla="*/ 177210 w 607639"/>
              <a:gd name="connsiteY36" fmla="*/ 353916 h 606722"/>
              <a:gd name="connsiteX37" fmla="*/ 202576 w 607639"/>
              <a:gd name="connsiteY37" fmla="*/ 379243 h 606722"/>
              <a:gd name="connsiteX38" fmla="*/ 405063 w 607639"/>
              <a:gd name="connsiteY38" fmla="*/ 379243 h 606722"/>
              <a:gd name="connsiteX39" fmla="*/ 430430 w 607639"/>
              <a:gd name="connsiteY39" fmla="*/ 353916 h 606722"/>
              <a:gd name="connsiteX40" fmla="*/ 405063 w 607639"/>
              <a:gd name="connsiteY40" fmla="*/ 328678 h 606722"/>
              <a:gd name="connsiteX41" fmla="*/ 101288 w 607639"/>
              <a:gd name="connsiteY41" fmla="*/ 328678 h 606722"/>
              <a:gd name="connsiteX42" fmla="*/ 75922 w 607639"/>
              <a:gd name="connsiteY42" fmla="*/ 353916 h 606722"/>
              <a:gd name="connsiteX43" fmla="*/ 101288 w 607639"/>
              <a:gd name="connsiteY43" fmla="*/ 379243 h 606722"/>
              <a:gd name="connsiteX44" fmla="*/ 126566 w 607639"/>
              <a:gd name="connsiteY44" fmla="*/ 379243 h 606722"/>
              <a:gd name="connsiteX45" fmla="*/ 151932 w 607639"/>
              <a:gd name="connsiteY45" fmla="*/ 353916 h 606722"/>
              <a:gd name="connsiteX46" fmla="*/ 126566 w 607639"/>
              <a:gd name="connsiteY46" fmla="*/ 328678 h 606722"/>
              <a:gd name="connsiteX47" fmla="*/ 303775 w 607639"/>
              <a:gd name="connsiteY47" fmla="*/ 227549 h 606722"/>
              <a:gd name="connsiteX48" fmla="*/ 278498 w 607639"/>
              <a:gd name="connsiteY48" fmla="*/ 252787 h 606722"/>
              <a:gd name="connsiteX49" fmla="*/ 303775 w 607639"/>
              <a:gd name="connsiteY49" fmla="*/ 278114 h 606722"/>
              <a:gd name="connsiteX50" fmla="*/ 506351 w 607639"/>
              <a:gd name="connsiteY50" fmla="*/ 278114 h 606722"/>
              <a:gd name="connsiteX51" fmla="*/ 531628 w 607639"/>
              <a:gd name="connsiteY51" fmla="*/ 252787 h 606722"/>
              <a:gd name="connsiteX52" fmla="*/ 506351 w 607639"/>
              <a:gd name="connsiteY52" fmla="*/ 227549 h 606722"/>
              <a:gd name="connsiteX53" fmla="*/ 101288 w 607639"/>
              <a:gd name="connsiteY53" fmla="*/ 227549 h 606722"/>
              <a:gd name="connsiteX54" fmla="*/ 75922 w 607639"/>
              <a:gd name="connsiteY54" fmla="*/ 252787 h 606722"/>
              <a:gd name="connsiteX55" fmla="*/ 101288 w 607639"/>
              <a:gd name="connsiteY55" fmla="*/ 278114 h 606722"/>
              <a:gd name="connsiteX56" fmla="*/ 202576 w 607639"/>
              <a:gd name="connsiteY56" fmla="*/ 278114 h 606722"/>
              <a:gd name="connsiteX57" fmla="*/ 227854 w 607639"/>
              <a:gd name="connsiteY57" fmla="*/ 252787 h 606722"/>
              <a:gd name="connsiteX58" fmla="*/ 202576 w 607639"/>
              <a:gd name="connsiteY58" fmla="*/ 227549 h 606722"/>
              <a:gd name="connsiteX59" fmla="*/ 0 w 607639"/>
              <a:gd name="connsiteY59" fmla="*/ 202311 h 606722"/>
              <a:gd name="connsiteX60" fmla="*/ 607639 w 607639"/>
              <a:gd name="connsiteY60" fmla="*/ 202311 h 606722"/>
              <a:gd name="connsiteX61" fmla="*/ 607639 w 607639"/>
              <a:gd name="connsiteY61" fmla="*/ 404481 h 606722"/>
              <a:gd name="connsiteX62" fmla="*/ 0 w 607639"/>
              <a:gd name="connsiteY62" fmla="*/ 404481 h 606722"/>
              <a:gd name="connsiteX63" fmla="*/ 480984 w 607639"/>
              <a:gd name="connsiteY63" fmla="*/ 75814 h 606722"/>
              <a:gd name="connsiteX64" fmla="*/ 455707 w 607639"/>
              <a:gd name="connsiteY64" fmla="*/ 101144 h 606722"/>
              <a:gd name="connsiteX65" fmla="*/ 480984 w 607639"/>
              <a:gd name="connsiteY65" fmla="*/ 126386 h 606722"/>
              <a:gd name="connsiteX66" fmla="*/ 506351 w 607639"/>
              <a:gd name="connsiteY66" fmla="*/ 101144 h 606722"/>
              <a:gd name="connsiteX67" fmla="*/ 480984 w 607639"/>
              <a:gd name="connsiteY67" fmla="*/ 75814 h 606722"/>
              <a:gd name="connsiteX68" fmla="*/ 303775 w 607639"/>
              <a:gd name="connsiteY68" fmla="*/ 75814 h 606722"/>
              <a:gd name="connsiteX69" fmla="*/ 278498 w 607639"/>
              <a:gd name="connsiteY69" fmla="*/ 101144 h 606722"/>
              <a:gd name="connsiteX70" fmla="*/ 303775 w 607639"/>
              <a:gd name="connsiteY70" fmla="*/ 126386 h 606722"/>
              <a:gd name="connsiteX71" fmla="*/ 329142 w 607639"/>
              <a:gd name="connsiteY71" fmla="*/ 126386 h 606722"/>
              <a:gd name="connsiteX72" fmla="*/ 354419 w 607639"/>
              <a:gd name="connsiteY72" fmla="*/ 101144 h 606722"/>
              <a:gd name="connsiteX73" fmla="*/ 329142 w 607639"/>
              <a:gd name="connsiteY73" fmla="*/ 75814 h 606722"/>
              <a:gd name="connsiteX74" fmla="*/ 202576 w 607639"/>
              <a:gd name="connsiteY74" fmla="*/ 75814 h 606722"/>
              <a:gd name="connsiteX75" fmla="*/ 177210 w 607639"/>
              <a:gd name="connsiteY75" fmla="*/ 101144 h 606722"/>
              <a:gd name="connsiteX76" fmla="*/ 202576 w 607639"/>
              <a:gd name="connsiteY76" fmla="*/ 126386 h 606722"/>
              <a:gd name="connsiteX77" fmla="*/ 227854 w 607639"/>
              <a:gd name="connsiteY77" fmla="*/ 126386 h 606722"/>
              <a:gd name="connsiteX78" fmla="*/ 253131 w 607639"/>
              <a:gd name="connsiteY78" fmla="*/ 101144 h 606722"/>
              <a:gd name="connsiteX79" fmla="*/ 227854 w 607639"/>
              <a:gd name="connsiteY79" fmla="*/ 75814 h 606722"/>
              <a:gd name="connsiteX80" fmla="*/ 101288 w 607639"/>
              <a:gd name="connsiteY80" fmla="*/ 75814 h 606722"/>
              <a:gd name="connsiteX81" fmla="*/ 75922 w 607639"/>
              <a:gd name="connsiteY81" fmla="*/ 101144 h 606722"/>
              <a:gd name="connsiteX82" fmla="*/ 101288 w 607639"/>
              <a:gd name="connsiteY82" fmla="*/ 126386 h 606722"/>
              <a:gd name="connsiteX83" fmla="*/ 126566 w 607639"/>
              <a:gd name="connsiteY83" fmla="*/ 126386 h 606722"/>
              <a:gd name="connsiteX84" fmla="*/ 151932 w 607639"/>
              <a:gd name="connsiteY84" fmla="*/ 101144 h 606722"/>
              <a:gd name="connsiteX85" fmla="*/ 126566 w 607639"/>
              <a:gd name="connsiteY85" fmla="*/ 75814 h 606722"/>
              <a:gd name="connsiteX86" fmla="*/ 65419 w 607639"/>
              <a:gd name="connsiteY86" fmla="*/ 0 h 606722"/>
              <a:gd name="connsiteX87" fmla="*/ 542220 w 607639"/>
              <a:gd name="connsiteY87" fmla="*/ 0 h 606722"/>
              <a:gd name="connsiteX88" fmla="*/ 607639 w 607639"/>
              <a:gd name="connsiteY88" fmla="*/ 65326 h 606722"/>
              <a:gd name="connsiteX89" fmla="*/ 607639 w 607639"/>
              <a:gd name="connsiteY89" fmla="*/ 151716 h 606722"/>
              <a:gd name="connsiteX90" fmla="*/ 0 w 607639"/>
              <a:gd name="connsiteY90" fmla="*/ 151716 h 606722"/>
              <a:gd name="connsiteX91" fmla="*/ 0 w 607639"/>
              <a:gd name="connsiteY91" fmla="*/ 65326 h 606722"/>
              <a:gd name="connsiteX92" fmla="*/ 65419 w 607639"/>
              <a:gd name="connsiteY92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07639" h="606722">
                <a:moveTo>
                  <a:pt x="480984" y="480248"/>
                </a:moveTo>
                <a:cubicBezTo>
                  <a:pt x="467011" y="480248"/>
                  <a:pt x="455707" y="491624"/>
                  <a:pt x="455707" y="505578"/>
                </a:cubicBezTo>
                <a:cubicBezTo>
                  <a:pt x="455707" y="519532"/>
                  <a:pt x="467011" y="530820"/>
                  <a:pt x="480984" y="530820"/>
                </a:cubicBezTo>
                <a:cubicBezTo>
                  <a:pt x="494958" y="530820"/>
                  <a:pt x="506351" y="519532"/>
                  <a:pt x="506351" y="505578"/>
                </a:cubicBezTo>
                <a:cubicBezTo>
                  <a:pt x="506351" y="491624"/>
                  <a:pt x="494958" y="480248"/>
                  <a:pt x="480984" y="480248"/>
                </a:cubicBezTo>
                <a:close/>
                <a:moveTo>
                  <a:pt x="303775" y="480248"/>
                </a:moveTo>
                <a:cubicBezTo>
                  <a:pt x="289801" y="480248"/>
                  <a:pt x="278498" y="491624"/>
                  <a:pt x="278498" y="505578"/>
                </a:cubicBezTo>
                <a:cubicBezTo>
                  <a:pt x="278498" y="519532"/>
                  <a:pt x="289801" y="530820"/>
                  <a:pt x="303775" y="530820"/>
                </a:cubicBezTo>
                <a:lnTo>
                  <a:pt x="329142" y="530820"/>
                </a:lnTo>
                <a:cubicBezTo>
                  <a:pt x="343115" y="530820"/>
                  <a:pt x="354419" y="519532"/>
                  <a:pt x="354419" y="505578"/>
                </a:cubicBezTo>
                <a:cubicBezTo>
                  <a:pt x="354419" y="491624"/>
                  <a:pt x="343115" y="480248"/>
                  <a:pt x="329142" y="480248"/>
                </a:cubicBezTo>
                <a:close/>
                <a:moveTo>
                  <a:pt x="202576" y="480248"/>
                </a:moveTo>
                <a:cubicBezTo>
                  <a:pt x="188513" y="480248"/>
                  <a:pt x="177210" y="491624"/>
                  <a:pt x="177210" y="505578"/>
                </a:cubicBezTo>
                <a:cubicBezTo>
                  <a:pt x="177210" y="519532"/>
                  <a:pt x="188513" y="530820"/>
                  <a:pt x="202576" y="530820"/>
                </a:cubicBezTo>
                <a:lnTo>
                  <a:pt x="227854" y="530820"/>
                </a:lnTo>
                <a:cubicBezTo>
                  <a:pt x="241827" y="530820"/>
                  <a:pt x="253131" y="519532"/>
                  <a:pt x="253131" y="505578"/>
                </a:cubicBezTo>
                <a:cubicBezTo>
                  <a:pt x="253131" y="491624"/>
                  <a:pt x="241827" y="480248"/>
                  <a:pt x="227854" y="480248"/>
                </a:cubicBezTo>
                <a:close/>
                <a:moveTo>
                  <a:pt x="101288" y="480248"/>
                </a:moveTo>
                <a:cubicBezTo>
                  <a:pt x="87225" y="480248"/>
                  <a:pt x="75922" y="491624"/>
                  <a:pt x="75922" y="505578"/>
                </a:cubicBezTo>
                <a:cubicBezTo>
                  <a:pt x="75922" y="519532"/>
                  <a:pt x="87225" y="530820"/>
                  <a:pt x="101288" y="530820"/>
                </a:cubicBezTo>
                <a:lnTo>
                  <a:pt x="126566" y="530820"/>
                </a:lnTo>
                <a:cubicBezTo>
                  <a:pt x="140628" y="530820"/>
                  <a:pt x="151932" y="519532"/>
                  <a:pt x="151932" y="505578"/>
                </a:cubicBezTo>
                <a:cubicBezTo>
                  <a:pt x="151932" y="491624"/>
                  <a:pt x="140628" y="480248"/>
                  <a:pt x="126566" y="480248"/>
                </a:cubicBezTo>
                <a:close/>
                <a:moveTo>
                  <a:pt x="0" y="455006"/>
                </a:moveTo>
                <a:lnTo>
                  <a:pt x="607639" y="455006"/>
                </a:lnTo>
                <a:lnTo>
                  <a:pt x="607639" y="541396"/>
                </a:lnTo>
                <a:cubicBezTo>
                  <a:pt x="607639" y="577392"/>
                  <a:pt x="578267" y="606722"/>
                  <a:pt x="542220" y="606722"/>
                </a:cubicBezTo>
                <a:lnTo>
                  <a:pt x="65419" y="606722"/>
                </a:lnTo>
                <a:cubicBezTo>
                  <a:pt x="29372" y="606722"/>
                  <a:pt x="0" y="577392"/>
                  <a:pt x="0" y="541396"/>
                </a:cubicBezTo>
                <a:close/>
                <a:moveTo>
                  <a:pt x="480984" y="328678"/>
                </a:moveTo>
                <a:cubicBezTo>
                  <a:pt x="467011" y="328678"/>
                  <a:pt x="455707" y="339964"/>
                  <a:pt x="455707" y="353916"/>
                </a:cubicBezTo>
                <a:cubicBezTo>
                  <a:pt x="455707" y="367868"/>
                  <a:pt x="467011" y="379243"/>
                  <a:pt x="480984" y="379243"/>
                </a:cubicBezTo>
                <a:lnTo>
                  <a:pt x="506351" y="379243"/>
                </a:lnTo>
                <a:cubicBezTo>
                  <a:pt x="520325" y="379243"/>
                  <a:pt x="531628" y="367868"/>
                  <a:pt x="531628" y="353916"/>
                </a:cubicBezTo>
                <a:cubicBezTo>
                  <a:pt x="531628" y="339964"/>
                  <a:pt x="520325" y="328678"/>
                  <a:pt x="506351" y="328678"/>
                </a:cubicBezTo>
                <a:close/>
                <a:moveTo>
                  <a:pt x="202576" y="328678"/>
                </a:moveTo>
                <a:cubicBezTo>
                  <a:pt x="188513" y="328678"/>
                  <a:pt x="177210" y="339964"/>
                  <a:pt x="177210" y="353916"/>
                </a:cubicBezTo>
                <a:cubicBezTo>
                  <a:pt x="177210" y="367868"/>
                  <a:pt x="188513" y="379243"/>
                  <a:pt x="202576" y="379243"/>
                </a:cubicBezTo>
                <a:lnTo>
                  <a:pt x="405063" y="379243"/>
                </a:lnTo>
                <a:cubicBezTo>
                  <a:pt x="419037" y="379243"/>
                  <a:pt x="430430" y="367868"/>
                  <a:pt x="430430" y="353916"/>
                </a:cubicBezTo>
                <a:cubicBezTo>
                  <a:pt x="430430" y="339964"/>
                  <a:pt x="419037" y="328678"/>
                  <a:pt x="405063" y="328678"/>
                </a:cubicBezTo>
                <a:close/>
                <a:moveTo>
                  <a:pt x="101288" y="328678"/>
                </a:moveTo>
                <a:cubicBezTo>
                  <a:pt x="87225" y="328678"/>
                  <a:pt x="75922" y="339964"/>
                  <a:pt x="75922" y="353916"/>
                </a:cubicBezTo>
                <a:cubicBezTo>
                  <a:pt x="75922" y="367868"/>
                  <a:pt x="87225" y="379243"/>
                  <a:pt x="101288" y="379243"/>
                </a:cubicBezTo>
                <a:lnTo>
                  <a:pt x="126566" y="379243"/>
                </a:lnTo>
                <a:cubicBezTo>
                  <a:pt x="140628" y="379243"/>
                  <a:pt x="151932" y="367868"/>
                  <a:pt x="151932" y="353916"/>
                </a:cubicBezTo>
                <a:cubicBezTo>
                  <a:pt x="151932" y="339964"/>
                  <a:pt x="140628" y="328678"/>
                  <a:pt x="126566" y="328678"/>
                </a:cubicBezTo>
                <a:close/>
                <a:moveTo>
                  <a:pt x="303775" y="227549"/>
                </a:moveTo>
                <a:cubicBezTo>
                  <a:pt x="289801" y="227549"/>
                  <a:pt x="278498" y="238835"/>
                  <a:pt x="278498" y="252787"/>
                </a:cubicBezTo>
                <a:cubicBezTo>
                  <a:pt x="278498" y="266739"/>
                  <a:pt x="289801" y="278114"/>
                  <a:pt x="303775" y="278114"/>
                </a:cubicBezTo>
                <a:lnTo>
                  <a:pt x="506351" y="278114"/>
                </a:lnTo>
                <a:cubicBezTo>
                  <a:pt x="520325" y="278114"/>
                  <a:pt x="531628" y="266739"/>
                  <a:pt x="531628" y="252787"/>
                </a:cubicBezTo>
                <a:cubicBezTo>
                  <a:pt x="531628" y="238835"/>
                  <a:pt x="520325" y="227549"/>
                  <a:pt x="506351" y="227549"/>
                </a:cubicBezTo>
                <a:close/>
                <a:moveTo>
                  <a:pt x="101288" y="227549"/>
                </a:moveTo>
                <a:cubicBezTo>
                  <a:pt x="87225" y="227549"/>
                  <a:pt x="75922" y="238835"/>
                  <a:pt x="75922" y="252787"/>
                </a:cubicBezTo>
                <a:cubicBezTo>
                  <a:pt x="75922" y="266739"/>
                  <a:pt x="87225" y="278114"/>
                  <a:pt x="101288" y="278114"/>
                </a:cubicBezTo>
                <a:lnTo>
                  <a:pt x="202576" y="278114"/>
                </a:lnTo>
                <a:cubicBezTo>
                  <a:pt x="216550" y="278114"/>
                  <a:pt x="227854" y="266739"/>
                  <a:pt x="227854" y="252787"/>
                </a:cubicBezTo>
                <a:cubicBezTo>
                  <a:pt x="227854" y="238835"/>
                  <a:pt x="216550" y="227549"/>
                  <a:pt x="202576" y="227549"/>
                </a:cubicBezTo>
                <a:close/>
                <a:moveTo>
                  <a:pt x="0" y="202311"/>
                </a:moveTo>
                <a:lnTo>
                  <a:pt x="607639" y="202311"/>
                </a:lnTo>
                <a:lnTo>
                  <a:pt x="607639" y="404481"/>
                </a:lnTo>
                <a:lnTo>
                  <a:pt x="0" y="404481"/>
                </a:lnTo>
                <a:close/>
                <a:moveTo>
                  <a:pt x="480984" y="75814"/>
                </a:moveTo>
                <a:cubicBezTo>
                  <a:pt x="467011" y="75814"/>
                  <a:pt x="455707" y="87190"/>
                  <a:pt x="455707" y="101144"/>
                </a:cubicBezTo>
                <a:cubicBezTo>
                  <a:pt x="455707" y="115098"/>
                  <a:pt x="467011" y="126386"/>
                  <a:pt x="480984" y="126386"/>
                </a:cubicBezTo>
                <a:cubicBezTo>
                  <a:pt x="494958" y="126386"/>
                  <a:pt x="506351" y="115098"/>
                  <a:pt x="506351" y="101144"/>
                </a:cubicBezTo>
                <a:cubicBezTo>
                  <a:pt x="506351" y="87190"/>
                  <a:pt x="494958" y="75814"/>
                  <a:pt x="480984" y="75814"/>
                </a:cubicBezTo>
                <a:close/>
                <a:moveTo>
                  <a:pt x="303775" y="75814"/>
                </a:moveTo>
                <a:cubicBezTo>
                  <a:pt x="289801" y="75814"/>
                  <a:pt x="278498" y="87190"/>
                  <a:pt x="278498" y="101144"/>
                </a:cubicBezTo>
                <a:cubicBezTo>
                  <a:pt x="278498" y="115098"/>
                  <a:pt x="289801" y="126386"/>
                  <a:pt x="303775" y="126386"/>
                </a:cubicBezTo>
                <a:lnTo>
                  <a:pt x="329142" y="126386"/>
                </a:lnTo>
                <a:cubicBezTo>
                  <a:pt x="343115" y="126386"/>
                  <a:pt x="354419" y="115098"/>
                  <a:pt x="354419" y="101144"/>
                </a:cubicBezTo>
                <a:cubicBezTo>
                  <a:pt x="354419" y="87190"/>
                  <a:pt x="343115" y="75814"/>
                  <a:pt x="329142" y="75814"/>
                </a:cubicBezTo>
                <a:close/>
                <a:moveTo>
                  <a:pt x="202576" y="75814"/>
                </a:moveTo>
                <a:cubicBezTo>
                  <a:pt x="188513" y="75814"/>
                  <a:pt x="177210" y="87190"/>
                  <a:pt x="177210" y="101144"/>
                </a:cubicBezTo>
                <a:cubicBezTo>
                  <a:pt x="177210" y="115098"/>
                  <a:pt x="188513" y="126386"/>
                  <a:pt x="202576" y="126386"/>
                </a:cubicBezTo>
                <a:lnTo>
                  <a:pt x="227854" y="126386"/>
                </a:lnTo>
                <a:cubicBezTo>
                  <a:pt x="241827" y="126386"/>
                  <a:pt x="253131" y="115098"/>
                  <a:pt x="253131" y="101144"/>
                </a:cubicBezTo>
                <a:cubicBezTo>
                  <a:pt x="253131" y="87190"/>
                  <a:pt x="241827" y="75814"/>
                  <a:pt x="227854" y="75814"/>
                </a:cubicBezTo>
                <a:close/>
                <a:moveTo>
                  <a:pt x="101288" y="75814"/>
                </a:moveTo>
                <a:cubicBezTo>
                  <a:pt x="87225" y="75814"/>
                  <a:pt x="75922" y="87190"/>
                  <a:pt x="75922" y="101144"/>
                </a:cubicBezTo>
                <a:cubicBezTo>
                  <a:pt x="75922" y="115098"/>
                  <a:pt x="87225" y="126386"/>
                  <a:pt x="101288" y="126386"/>
                </a:cubicBezTo>
                <a:lnTo>
                  <a:pt x="126566" y="126386"/>
                </a:lnTo>
                <a:cubicBezTo>
                  <a:pt x="140628" y="126386"/>
                  <a:pt x="151932" y="115098"/>
                  <a:pt x="151932" y="101144"/>
                </a:cubicBezTo>
                <a:cubicBezTo>
                  <a:pt x="151932" y="87190"/>
                  <a:pt x="140628" y="75814"/>
                  <a:pt x="126566" y="75814"/>
                </a:cubicBezTo>
                <a:close/>
                <a:moveTo>
                  <a:pt x="65419" y="0"/>
                </a:moveTo>
                <a:lnTo>
                  <a:pt x="542220" y="0"/>
                </a:lnTo>
                <a:cubicBezTo>
                  <a:pt x="578267" y="0"/>
                  <a:pt x="607639" y="29330"/>
                  <a:pt x="607639" y="65326"/>
                </a:cubicBezTo>
                <a:lnTo>
                  <a:pt x="607639" y="151716"/>
                </a:lnTo>
                <a:lnTo>
                  <a:pt x="0" y="151716"/>
                </a:lnTo>
                <a:lnTo>
                  <a:pt x="0" y="65326"/>
                </a:lnTo>
                <a:cubicBezTo>
                  <a:pt x="0" y="29330"/>
                  <a:pt x="29372" y="0"/>
                  <a:pt x="654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3" name="矩形 12"/>
          <p:cNvSpPr/>
          <p:nvPr>
            <p:custDataLst>
              <p:tags r:id="rId17"/>
            </p:custDataLst>
          </p:nvPr>
        </p:nvSpPr>
        <p:spPr>
          <a:xfrm>
            <a:off x="5434965" y="2661285"/>
            <a:ext cx="31343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4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、应急措施不当，未实施有效的泄漏检查；</a:t>
            </a:r>
            <a:endParaRPr lang="zh-CN" altLang="en-US" sz="14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椭圆 13"/>
          <p:cNvSpPr/>
          <p:nvPr>
            <p:custDataLst>
              <p:tags r:id="rId18"/>
            </p:custDataLst>
          </p:nvPr>
        </p:nvSpPr>
        <p:spPr>
          <a:xfrm>
            <a:off x="4357667" y="2488374"/>
            <a:ext cx="857452" cy="857452"/>
          </a:xfrm>
          <a:prstGeom prst="ellipse">
            <a:avLst/>
          </a:prstGeom>
          <a:solidFill>
            <a:srgbClr val="CB3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弧形 13"/>
          <p:cNvSpPr/>
          <p:nvPr>
            <p:custDataLst>
              <p:tags r:id="rId19"/>
            </p:custDataLst>
          </p:nvPr>
        </p:nvSpPr>
        <p:spPr>
          <a:xfrm>
            <a:off x="4205605" y="2359660"/>
            <a:ext cx="1161415" cy="1161415"/>
          </a:xfrm>
          <a:prstGeom prst="arc">
            <a:avLst>
              <a:gd name="adj1" fmla="val 16200000"/>
              <a:gd name="adj2" fmla="val 9802773"/>
            </a:avLst>
          </a:prstGeom>
          <a:ln>
            <a:gradFill flip="none" rotWithShape="1">
              <a:gsLst>
                <a:gs pos="41800">
                  <a:srgbClr val="DADADA"/>
                </a:gs>
                <a:gs pos="0">
                  <a:schemeClr val="bg1"/>
                </a:gs>
                <a:gs pos="77000">
                  <a:srgbClr val="B7B7B7"/>
                </a:gs>
                <a:gs pos="100000">
                  <a:schemeClr val="bg1">
                    <a:lumMod val="65000"/>
                    <a:alpha val="32000"/>
                  </a:schemeClr>
                </a:gs>
              </a:gsLst>
              <a:lin ang="0" scaled="1"/>
              <a:tileRect/>
            </a:gra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椭圆 4"/>
          <p:cNvSpPr/>
          <p:nvPr>
            <p:custDataLst>
              <p:tags r:id="rId20"/>
            </p:custDataLst>
          </p:nvPr>
        </p:nvSpPr>
        <p:spPr>
          <a:xfrm>
            <a:off x="4596130" y="2765425"/>
            <a:ext cx="381000" cy="344805"/>
          </a:xfrm>
          <a:custGeom>
            <a:avLst/>
            <a:gdLst>
              <a:gd name="connsiteX0" fmla="*/ 407586 w 606580"/>
              <a:gd name="connsiteY0" fmla="*/ 252695 h 548858"/>
              <a:gd name="connsiteX1" fmla="*/ 502285 w 606580"/>
              <a:gd name="connsiteY1" fmla="*/ 252695 h 548858"/>
              <a:gd name="connsiteX2" fmla="*/ 502285 w 606580"/>
              <a:gd name="connsiteY2" fmla="*/ 346759 h 548858"/>
              <a:gd name="connsiteX3" fmla="*/ 407586 w 606580"/>
              <a:gd name="connsiteY3" fmla="*/ 346759 h 548858"/>
              <a:gd name="connsiteX4" fmla="*/ 104296 w 606580"/>
              <a:gd name="connsiteY4" fmla="*/ 205698 h 548858"/>
              <a:gd name="connsiteX5" fmla="*/ 199065 w 606580"/>
              <a:gd name="connsiteY5" fmla="*/ 205698 h 548858"/>
              <a:gd name="connsiteX6" fmla="*/ 199065 w 606580"/>
              <a:gd name="connsiteY6" fmla="*/ 346758 h 548858"/>
              <a:gd name="connsiteX7" fmla="*/ 104296 w 606580"/>
              <a:gd name="connsiteY7" fmla="*/ 346758 h 548858"/>
              <a:gd name="connsiteX8" fmla="*/ 255870 w 606580"/>
              <a:gd name="connsiteY8" fmla="*/ 96040 h 548858"/>
              <a:gd name="connsiteX9" fmla="*/ 350710 w 606580"/>
              <a:gd name="connsiteY9" fmla="*/ 96040 h 548858"/>
              <a:gd name="connsiteX10" fmla="*/ 350710 w 606580"/>
              <a:gd name="connsiteY10" fmla="*/ 346759 h 548858"/>
              <a:gd name="connsiteX11" fmla="*/ 255870 w 606580"/>
              <a:gd name="connsiteY11" fmla="*/ 346759 h 548858"/>
              <a:gd name="connsiteX12" fmla="*/ 37882 w 606580"/>
              <a:gd name="connsiteY12" fmla="*/ 37913 h 548858"/>
              <a:gd name="connsiteX13" fmla="*/ 37882 w 606580"/>
              <a:gd name="connsiteY13" fmla="*/ 405363 h 548858"/>
              <a:gd name="connsiteX14" fmla="*/ 568698 w 606580"/>
              <a:gd name="connsiteY14" fmla="*/ 405363 h 548858"/>
              <a:gd name="connsiteX15" fmla="*/ 568698 w 606580"/>
              <a:gd name="connsiteY15" fmla="*/ 37913 h 548858"/>
              <a:gd name="connsiteX16" fmla="*/ 18941 w 606580"/>
              <a:gd name="connsiteY16" fmla="*/ 0 h 548858"/>
              <a:gd name="connsiteX17" fmla="*/ 587639 w 606580"/>
              <a:gd name="connsiteY17" fmla="*/ 0 h 548858"/>
              <a:gd name="connsiteX18" fmla="*/ 606580 w 606580"/>
              <a:gd name="connsiteY18" fmla="*/ 18910 h 548858"/>
              <a:gd name="connsiteX19" fmla="*/ 606580 w 606580"/>
              <a:gd name="connsiteY19" fmla="*/ 424274 h 548858"/>
              <a:gd name="connsiteX20" fmla="*/ 587639 w 606580"/>
              <a:gd name="connsiteY20" fmla="*/ 443184 h 548858"/>
              <a:gd name="connsiteX21" fmla="*/ 322278 w 606580"/>
              <a:gd name="connsiteY21" fmla="*/ 443184 h 548858"/>
              <a:gd name="connsiteX22" fmla="*/ 322278 w 606580"/>
              <a:gd name="connsiteY22" fmla="*/ 511038 h 548858"/>
              <a:gd name="connsiteX23" fmla="*/ 450223 w 606580"/>
              <a:gd name="connsiteY23" fmla="*/ 511038 h 548858"/>
              <a:gd name="connsiteX24" fmla="*/ 450223 w 606580"/>
              <a:gd name="connsiteY24" fmla="*/ 548858 h 548858"/>
              <a:gd name="connsiteX25" fmla="*/ 156357 w 606580"/>
              <a:gd name="connsiteY25" fmla="*/ 548858 h 548858"/>
              <a:gd name="connsiteX26" fmla="*/ 156357 w 606580"/>
              <a:gd name="connsiteY26" fmla="*/ 511038 h 548858"/>
              <a:gd name="connsiteX27" fmla="*/ 284302 w 606580"/>
              <a:gd name="connsiteY27" fmla="*/ 511038 h 548858"/>
              <a:gd name="connsiteX28" fmla="*/ 284302 w 606580"/>
              <a:gd name="connsiteY28" fmla="*/ 443184 h 548858"/>
              <a:gd name="connsiteX29" fmla="*/ 18941 w 606580"/>
              <a:gd name="connsiteY29" fmla="*/ 443184 h 548858"/>
              <a:gd name="connsiteX30" fmla="*/ 0 w 606580"/>
              <a:gd name="connsiteY30" fmla="*/ 424274 h 548858"/>
              <a:gd name="connsiteX31" fmla="*/ 0 w 606580"/>
              <a:gd name="connsiteY31" fmla="*/ 18910 h 548858"/>
              <a:gd name="connsiteX32" fmla="*/ 18941 w 606580"/>
              <a:gd name="connsiteY32" fmla="*/ 0 h 5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6580" h="548858">
                <a:moveTo>
                  <a:pt x="407586" y="252695"/>
                </a:moveTo>
                <a:lnTo>
                  <a:pt x="502285" y="252695"/>
                </a:lnTo>
                <a:lnTo>
                  <a:pt x="502285" y="346759"/>
                </a:lnTo>
                <a:lnTo>
                  <a:pt x="407586" y="346759"/>
                </a:lnTo>
                <a:close/>
                <a:moveTo>
                  <a:pt x="104296" y="205698"/>
                </a:moveTo>
                <a:lnTo>
                  <a:pt x="199065" y="205698"/>
                </a:lnTo>
                <a:lnTo>
                  <a:pt x="199065" y="346758"/>
                </a:lnTo>
                <a:lnTo>
                  <a:pt x="104296" y="346758"/>
                </a:lnTo>
                <a:close/>
                <a:moveTo>
                  <a:pt x="255870" y="96040"/>
                </a:moveTo>
                <a:lnTo>
                  <a:pt x="350710" y="96040"/>
                </a:lnTo>
                <a:lnTo>
                  <a:pt x="350710" y="346759"/>
                </a:lnTo>
                <a:lnTo>
                  <a:pt x="255870" y="346759"/>
                </a:lnTo>
                <a:close/>
                <a:moveTo>
                  <a:pt x="37882" y="37913"/>
                </a:moveTo>
                <a:lnTo>
                  <a:pt x="37882" y="405363"/>
                </a:lnTo>
                <a:lnTo>
                  <a:pt x="568698" y="405363"/>
                </a:lnTo>
                <a:lnTo>
                  <a:pt x="568698" y="37913"/>
                </a:lnTo>
                <a:close/>
                <a:moveTo>
                  <a:pt x="18941" y="0"/>
                </a:moveTo>
                <a:lnTo>
                  <a:pt x="587639" y="0"/>
                </a:lnTo>
                <a:cubicBezTo>
                  <a:pt x="598038" y="0"/>
                  <a:pt x="606580" y="8528"/>
                  <a:pt x="606580" y="18910"/>
                </a:cubicBezTo>
                <a:lnTo>
                  <a:pt x="606580" y="424274"/>
                </a:lnTo>
                <a:cubicBezTo>
                  <a:pt x="606580" y="434656"/>
                  <a:pt x="598038" y="443184"/>
                  <a:pt x="587639" y="443184"/>
                </a:cubicBezTo>
                <a:lnTo>
                  <a:pt x="322278" y="443184"/>
                </a:lnTo>
                <a:lnTo>
                  <a:pt x="322278" y="511038"/>
                </a:lnTo>
                <a:lnTo>
                  <a:pt x="450223" y="511038"/>
                </a:lnTo>
                <a:lnTo>
                  <a:pt x="450223" y="548858"/>
                </a:lnTo>
                <a:lnTo>
                  <a:pt x="156357" y="548858"/>
                </a:lnTo>
                <a:lnTo>
                  <a:pt x="156357" y="511038"/>
                </a:lnTo>
                <a:lnTo>
                  <a:pt x="284302" y="511038"/>
                </a:lnTo>
                <a:lnTo>
                  <a:pt x="284302" y="443184"/>
                </a:lnTo>
                <a:lnTo>
                  <a:pt x="18941" y="443184"/>
                </a:lnTo>
                <a:cubicBezTo>
                  <a:pt x="8542" y="443184"/>
                  <a:pt x="0" y="434656"/>
                  <a:pt x="0" y="424274"/>
                </a:cubicBezTo>
                <a:lnTo>
                  <a:pt x="0" y="18910"/>
                </a:lnTo>
                <a:cubicBezTo>
                  <a:pt x="0" y="8528"/>
                  <a:pt x="8542" y="0"/>
                  <a:pt x="18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21"/>
    </p:custData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等腰三角形 2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5"/>
          <p:cNvSpPr/>
          <p:nvPr>
            <p:custDataLst>
              <p:tags r:id="rId4"/>
            </p:custDataLst>
          </p:nvPr>
        </p:nvSpPr>
        <p:spPr>
          <a:xfrm rot="5400000">
            <a:off x="2384425" y="-1613535"/>
            <a:ext cx="4369435" cy="9147810"/>
          </a:xfrm>
          <a:prstGeom prst="rect">
            <a:avLst/>
          </a:prstGeom>
          <a:solidFill>
            <a:schemeClr val="accent3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49"/>
          <p:cNvSpPr txBox="1"/>
          <p:nvPr>
            <p:custDataLst>
              <p:tags r:id="rId5"/>
            </p:custDataLst>
          </p:nvPr>
        </p:nvSpPr>
        <p:spPr>
          <a:xfrm>
            <a:off x="685165" y="250190"/>
            <a:ext cx="3359150" cy="278765"/>
          </a:xfrm>
          <a:prstGeom prst="rect">
            <a:avLst/>
          </a:prstGeom>
          <a:noFill/>
        </p:spPr>
        <p:txBody>
          <a:bodyPr wrap="none" lIns="72325" tIns="36162" rIns="72325" bIns="36162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 eaLnBrk="1" hangingPunct="1">
              <a:buFont typeface="Arial" panose="020B0604020202020204" pitchFamily="34" charset="0"/>
            </a:pPr>
            <a:r>
              <a:rPr lang="zh-CN" altLang="en-US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</a:t>
            </a:r>
            <a:r>
              <a:rPr lang="en-US" altLang="zh-CN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</a:t>
            </a:r>
            <a:r>
              <a:rPr lang="zh-CN" altLang="en-US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公司“</a:t>
            </a:r>
            <a:r>
              <a:rPr lang="en-US" altLang="zh-CN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·</a:t>
            </a:r>
            <a:r>
              <a:rPr lang="en-US" altLang="zh-CN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1350" b="1" dirty="0">
                <a:solidFill>
                  <a:schemeClr val="l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”某小区燃气爆炸事故</a:t>
            </a:r>
            <a:endParaRPr lang="zh-CN" altLang="en-US" sz="1350" b="1" dirty="0">
              <a:solidFill>
                <a:schemeClr val="l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PA-矩形 4"/>
          <p:cNvSpPr/>
          <p:nvPr>
            <p:custDataLst>
              <p:tags r:id="rId6"/>
            </p:custDataLst>
          </p:nvPr>
        </p:nvSpPr>
        <p:spPr>
          <a:xfrm>
            <a:off x="0" y="1441792"/>
            <a:ext cx="9144000" cy="3115160"/>
          </a:xfrm>
          <a:prstGeom prst="rect">
            <a:avLst/>
          </a:prstGeom>
          <a:gradFill>
            <a:gsLst>
              <a:gs pos="0">
                <a:srgbClr val="CB3827"/>
              </a:gs>
              <a:gs pos="100000">
                <a:srgbClr val="E3685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6759198" y="1441791"/>
            <a:ext cx="2047714" cy="3115161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>
            <p:custDataLst>
              <p:tags r:id="rId8"/>
            </p:custDataLst>
          </p:nvPr>
        </p:nvSpPr>
        <p:spPr>
          <a:xfrm>
            <a:off x="7466965" y="1990725"/>
            <a:ext cx="631825" cy="631825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7624445" y="2172970"/>
            <a:ext cx="311785" cy="249555"/>
          </a:xfrm>
          <a:custGeom>
            <a:avLst/>
            <a:gdLst>
              <a:gd name="T0" fmla="*/ 400 w 800"/>
              <a:gd name="T1" fmla="*/ 260 h 640"/>
              <a:gd name="T2" fmla="*/ 360 w 800"/>
              <a:gd name="T3" fmla="*/ 300 h 640"/>
              <a:gd name="T4" fmla="*/ 400 w 800"/>
              <a:gd name="T5" fmla="*/ 340 h 640"/>
              <a:gd name="T6" fmla="*/ 440 w 800"/>
              <a:gd name="T7" fmla="*/ 300 h 640"/>
              <a:gd name="T8" fmla="*/ 400 w 800"/>
              <a:gd name="T9" fmla="*/ 260 h 640"/>
              <a:gd name="T10" fmla="*/ 240 w 800"/>
              <a:gd name="T11" fmla="*/ 260 h 640"/>
              <a:gd name="T12" fmla="*/ 200 w 800"/>
              <a:gd name="T13" fmla="*/ 300 h 640"/>
              <a:gd name="T14" fmla="*/ 240 w 800"/>
              <a:gd name="T15" fmla="*/ 340 h 640"/>
              <a:gd name="T16" fmla="*/ 280 w 800"/>
              <a:gd name="T17" fmla="*/ 300 h 640"/>
              <a:gd name="T18" fmla="*/ 240 w 800"/>
              <a:gd name="T19" fmla="*/ 260 h 640"/>
              <a:gd name="T20" fmla="*/ 739 w 800"/>
              <a:gd name="T21" fmla="*/ 459 h 640"/>
              <a:gd name="T22" fmla="*/ 800 w 800"/>
              <a:gd name="T23" fmla="*/ 300 h 640"/>
              <a:gd name="T24" fmla="*/ 400 w 800"/>
              <a:gd name="T25" fmla="*/ 0 h 640"/>
              <a:gd name="T26" fmla="*/ 0 w 800"/>
              <a:gd name="T27" fmla="*/ 300 h 640"/>
              <a:gd name="T28" fmla="*/ 400 w 800"/>
              <a:gd name="T29" fmla="*/ 600 h 640"/>
              <a:gd name="T30" fmla="*/ 599 w 800"/>
              <a:gd name="T31" fmla="*/ 560 h 640"/>
              <a:gd name="T32" fmla="*/ 760 w 800"/>
              <a:gd name="T33" fmla="*/ 640 h 640"/>
              <a:gd name="T34" fmla="*/ 739 w 800"/>
              <a:gd name="T35" fmla="*/ 459 h 640"/>
              <a:gd name="T36" fmla="*/ 720 w 800"/>
              <a:gd name="T37" fmla="*/ 580 h 640"/>
              <a:gd name="T38" fmla="*/ 598 w 800"/>
              <a:gd name="T39" fmla="*/ 519 h 640"/>
              <a:gd name="T40" fmla="*/ 400 w 800"/>
              <a:gd name="T41" fmla="*/ 560 h 640"/>
              <a:gd name="T42" fmla="*/ 40 w 800"/>
              <a:gd name="T43" fmla="*/ 300 h 640"/>
              <a:gd name="T44" fmla="*/ 400 w 800"/>
              <a:gd name="T45" fmla="*/ 40 h 640"/>
              <a:gd name="T46" fmla="*/ 760 w 800"/>
              <a:gd name="T47" fmla="*/ 300 h 640"/>
              <a:gd name="T48" fmla="*/ 720 w 800"/>
              <a:gd name="T49" fmla="*/ 421 h 640"/>
              <a:gd name="T50" fmla="*/ 720 w 800"/>
              <a:gd name="T51" fmla="*/ 580 h 640"/>
              <a:gd name="T52" fmla="*/ 560 w 800"/>
              <a:gd name="T53" fmla="*/ 260 h 640"/>
              <a:gd name="T54" fmla="*/ 520 w 800"/>
              <a:gd name="T55" fmla="*/ 300 h 640"/>
              <a:gd name="T56" fmla="*/ 560 w 800"/>
              <a:gd name="T57" fmla="*/ 340 h 640"/>
              <a:gd name="T58" fmla="*/ 600 w 800"/>
              <a:gd name="T59" fmla="*/ 300 h 640"/>
              <a:gd name="T60" fmla="*/ 560 w 800"/>
              <a:gd name="T61" fmla="*/ 26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00" h="640">
                <a:moveTo>
                  <a:pt x="400" y="260"/>
                </a:moveTo>
                <a:cubicBezTo>
                  <a:pt x="378" y="260"/>
                  <a:pt x="360" y="278"/>
                  <a:pt x="360" y="300"/>
                </a:cubicBezTo>
                <a:cubicBezTo>
                  <a:pt x="360" y="322"/>
                  <a:pt x="378" y="340"/>
                  <a:pt x="400" y="340"/>
                </a:cubicBezTo>
                <a:cubicBezTo>
                  <a:pt x="422" y="340"/>
                  <a:pt x="440" y="322"/>
                  <a:pt x="440" y="300"/>
                </a:cubicBezTo>
                <a:cubicBezTo>
                  <a:pt x="440" y="278"/>
                  <a:pt x="422" y="260"/>
                  <a:pt x="400" y="260"/>
                </a:cubicBezTo>
                <a:close/>
                <a:moveTo>
                  <a:pt x="240" y="260"/>
                </a:moveTo>
                <a:cubicBezTo>
                  <a:pt x="218" y="260"/>
                  <a:pt x="200" y="278"/>
                  <a:pt x="200" y="300"/>
                </a:cubicBezTo>
                <a:cubicBezTo>
                  <a:pt x="200" y="322"/>
                  <a:pt x="218" y="340"/>
                  <a:pt x="240" y="340"/>
                </a:cubicBezTo>
                <a:cubicBezTo>
                  <a:pt x="262" y="340"/>
                  <a:pt x="280" y="322"/>
                  <a:pt x="280" y="300"/>
                </a:cubicBezTo>
                <a:cubicBezTo>
                  <a:pt x="280" y="278"/>
                  <a:pt x="262" y="260"/>
                  <a:pt x="240" y="260"/>
                </a:cubicBezTo>
                <a:close/>
                <a:moveTo>
                  <a:pt x="739" y="459"/>
                </a:moveTo>
                <a:cubicBezTo>
                  <a:pt x="777" y="413"/>
                  <a:pt x="800" y="358"/>
                  <a:pt x="800" y="300"/>
                </a:cubicBezTo>
                <a:cubicBezTo>
                  <a:pt x="800" y="134"/>
                  <a:pt x="620" y="0"/>
                  <a:pt x="400" y="0"/>
                </a:cubicBezTo>
                <a:cubicBezTo>
                  <a:pt x="179" y="0"/>
                  <a:pt x="0" y="134"/>
                  <a:pt x="0" y="300"/>
                </a:cubicBezTo>
                <a:cubicBezTo>
                  <a:pt x="0" y="466"/>
                  <a:pt x="179" y="600"/>
                  <a:pt x="400" y="600"/>
                </a:cubicBezTo>
                <a:cubicBezTo>
                  <a:pt x="472" y="600"/>
                  <a:pt x="540" y="586"/>
                  <a:pt x="599" y="560"/>
                </a:cubicBezTo>
                <a:cubicBezTo>
                  <a:pt x="626" y="549"/>
                  <a:pt x="760" y="640"/>
                  <a:pt x="760" y="640"/>
                </a:cubicBezTo>
                <a:cubicBezTo>
                  <a:pt x="760" y="640"/>
                  <a:pt x="721" y="481"/>
                  <a:pt x="739" y="459"/>
                </a:cubicBezTo>
                <a:close/>
                <a:moveTo>
                  <a:pt x="720" y="580"/>
                </a:moveTo>
                <a:cubicBezTo>
                  <a:pt x="720" y="580"/>
                  <a:pt x="619" y="504"/>
                  <a:pt x="598" y="519"/>
                </a:cubicBezTo>
                <a:cubicBezTo>
                  <a:pt x="542" y="545"/>
                  <a:pt x="475" y="560"/>
                  <a:pt x="400" y="560"/>
                </a:cubicBezTo>
                <a:cubicBezTo>
                  <a:pt x="190" y="560"/>
                  <a:pt x="40" y="444"/>
                  <a:pt x="40" y="300"/>
                </a:cubicBezTo>
                <a:cubicBezTo>
                  <a:pt x="40" y="156"/>
                  <a:pt x="190" y="40"/>
                  <a:pt x="400" y="40"/>
                </a:cubicBezTo>
                <a:cubicBezTo>
                  <a:pt x="609" y="40"/>
                  <a:pt x="760" y="156"/>
                  <a:pt x="760" y="300"/>
                </a:cubicBezTo>
                <a:cubicBezTo>
                  <a:pt x="760" y="344"/>
                  <a:pt x="752" y="390"/>
                  <a:pt x="720" y="421"/>
                </a:cubicBezTo>
                <a:cubicBezTo>
                  <a:pt x="677" y="464"/>
                  <a:pt x="720" y="580"/>
                  <a:pt x="720" y="580"/>
                </a:cubicBezTo>
                <a:close/>
                <a:moveTo>
                  <a:pt x="560" y="260"/>
                </a:moveTo>
                <a:cubicBezTo>
                  <a:pt x="538" y="260"/>
                  <a:pt x="520" y="278"/>
                  <a:pt x="520" y="300"/>
                </a:cubicBezTo>
                <a:cubicBezTo>
                  <a:pt x="520" y="322"/>
                  <a:pt x="538" y="340"/>
                  <a:pt x="560" y="340"/>
                </a:cubicBezTo>
                <a:cubicBezTo>
                  <a:pt x="582" y="340"/>
                  <a:pt x="600" y="322"/>
                  <a:pt x="600" y="300"/>
                </a:cubicBezTo>
                <a:cubicBezTo>
                  <a:pt x="600" y="278"/>
                  <a:pt x="582" y="260"/>
                  <a:pt x="560" y="2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PA-文本框 9"/>
          <p:cNvSpPr txBox="1"/>
          <p:nvPr>
            <p:custDataLst>
              <p:tags r:id="rId10"/>
            </p:custDataLst>
          </p:nvPr>
        </p:nvSpPr>
        <p:spPr>
          <a:xfrm>
            <a:off x="687873" y="1701244"/>
            <a:ext cx="5735439" cy="25533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indent="457200" algn="just" eaLnBrk="1" hangingPunct="1">
              <a:lnSpc>
                <a:spcPts val="2400"/>
              </a:lnSpc>
              <a:buFont typeface="Arial" panose="020B0604020202020204" pitchFamily="34" charset="0"/>
            </a:pPr>
            <a:r>
              <a:rPr lang="en-US" altLang="zh-CN" sz="1600" noProof="0" dirty="0"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16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</a:t>
            </a:r>
            <a:r>
              <a:rPr lang="zh-CN" altLang="en-US" sz="16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公司“</a:t>
            </a:r>
            <a:r>
              <a:rPr lang="en-US" altLang="zh-CN" sz="16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16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·</a:t>
            </a:r>
            <a:r>
              <a:rPr lang="en-US" altLang="zh-CN" sz="16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16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”小区燃气爆炸事故</a:t>
            </a:r>
            <a:endParaRPr lang="en-US" altLang="zh-CN" sz="16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just" eaLnBrk="1" hangingPunct="1">
              <a:lnSpc>
                <a:spcPts val="24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此次事故是由于泄漏的液化石油气经排水管和地下室，渗入地下形成聚集后，遇电火花导致爆炸。</a:t>
            </a:r>
            <a:endParaRPr lang="en-US" altLang="zh-CN" sz="1600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just" eaLnBrk="1" hangingPunct="1">
              <a:lnSpc>
                <a:spcPts val="24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在事故发生前就有居民反应能闻到刺激性味道，燃气公司也进行了泄漏检查，但没有进一步排查附近的阀门井等密闭空间，未对周围建</a:t>
            </a:r>
            <a:r>
              <a:rPr lang="en-US" altLang="zh-CN" sz="1600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1600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构</a:t>
            </a:r>
            <a:r>
              <a:rPr lang="en-US" altLang="zh-CN" sz="1600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lang="zh-CN" altLang="en-US" sz="1600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筑物进行检测和监测，没有发现并驱散积聚的燃气，员工责任心不强，现场处置不当，造成了此次事故的发生。</a:t>
            </a:r>
            <a:endParaRPr lang="zh-CN" altLang="en-US" sz="1600" noProof="0" dirty="0"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58527" y="2938922"/>
            <a:ext cx="868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小结</a:t>
            </a:r>
            <a:endParaRPr lang="zh-CN" altLang="en-US" sz="24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5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28955" y="805180"/>
            <a:ext cx="2540000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7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应急预案体系结构设计</a:t>
            </a:r>
            <a:endParaRPr lang="zh-CN" altLang="en-US" sz="17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30225" y="1448435"/>
            <a:ext cx="2416175" cy="321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5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企业预案类型一般可分为</a:t>
            </a:r>
            <a:endParaRPr lang="zh-CN" altLang="en-US" sz="15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596265" y="2600960"/>
            <a:ext cx="260350" cy="813435"/>
          </a:xfrm>
          <a:prstGeom prst="triangle">
            <a:avLst>
              <a:gd name="adj" fmla="val 100000"/>
            </a:avLst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等腰三角形 9"/>
          <p:cNvSpPr/>
          <p:nvPr/>
        </p:nvSpPr>
        <p:spPr>
          <a:xfrm flipH="1">
            <a:off x="2278380" y="2600960"/>
            <a:ext cx="260350" cy="813435"/>
          </a:xfrm>
          <a:prstGeom prst="triangle">
            <a:avLst>
              <a:gd name="adj" fmla="val 100000"/>
            </a:avLst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任意多边形 10"/>
          <p:cNvSpPr/>
          <p:nvPr>
            <p:custDataLst>
              <p:tags r:id="rId6"/>
            </p:custDataLst>
          </p:nvPr>
        </p:nvSpPr>
        <p:spPr>
          <a:xfrm>
            <a:off x="596265" y="3414395"/>
            <a:ext cx="1942465" cy="254000"/>
          </a:xfrm>
          <a:custGeom>
            <a:avLst/>
            <a:gdLst>
              <a:gd name="connsiteX0" fmla="*/ 0 w 2843209"/>
              <a:gd name="connsiteY0" fmla="*/ 0 h 371475"/>
              <a:gd name="connsiteX1" fmla="*/ 2843209 w 2843209"/>
              <a:gd name="connsiteY1" fmla="*/ 0 h 371475"/>
              <a:gd name="connsiteX2" fmla="*/ 2449542 w 2843209"/>
              <a:gd name="connsiteY2" fmla="*/ 371475 h 371475"/>
              <a:gd name="connsiteX3" fmla="*/ 393667 w 2843209"/>
              <a:gd name="connsiteY3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209" h="371475">
                <a:moveTo>
                  <a:pt x="0" y="0"/>
                </a:moveTo>
                <a:lnTo>
                  <a:pt x="2843209" y="0"/>
                </a:lnTo>
                <a:lnTo>
                  <a:pt x="2449542" y="371475"/>
                </a:lnTo>
                <a:lnTo>
                  <a:pt x="393667" y="37147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任意多边形 11"/>
          <p:cNvSpPr/>
          <p:nvPr/>
        </p:nvSpPr>
        <p:spPr>
          <a:xfrm>
            <a:off x="854710" y="2600960"/>
            <a:ext cx="1424940" cy="1067435"/>
          </a:xfrm>
          <a:custGeom>
            <a:avLst/>
            <a:gdLst>
              <a:gd name="connsiteX0" fmla="*/ 0 w 2085975"/>
              <a:gd name="connsiteY0" fmla="*/ 0 h 1562100"/>
              <a:gd name="connsiteX1" fmla="*/ 78125 w 2085975"/>
              <a:gd name="connsiteY1" fmla="*/ 0 h 1562100"/>
              <a:gd name="connsiteX2" fmla="*/ 81815 w 2085975"/>
              <a:gd name="connsiteY2" fmla="*/ 18281 h 1562100"/>
              <a:gd name="connsiteX3" fmla="*/ 147639 w 2085975"/>
              <a:gd name="connsiteY3" fmla="*/ 61912 h 1562100"/>
              <a:gd name="connsiteX4" fmla="*/ 213463 w 2085975"/>
              <a:gd name="connsiteY4" fmla="*/ 18281 h 1562100"/>
              <a:gd name="connsiteX5" fmla="*/ 217154 w 2085975"/>
              <a:gd name="connsiteY5" fmla="*/ 0 h 1562100"/>
              <a:gd name="connsiteX6" fmla="*/ 301961 w 2085975"/>
              <a:gd name="connsiteY6" fmla="*/ 0 h 1562100"/>
              <a:gd name="connsiteX7" fmla="*/ 305652 w 2085975"/>
              <a:gd name="connsiteY7" fmla="*/ 18281 h 1562100"/>
              <a:gd name="connsiteX8" fmla="*/ 371476 w 2085975"/>
              <a:gd name="connsiteY8" fmla="*/ 61912 h 1562100"/>
              <a:gd name="connsiteX9" fmla="*/ 437300 w 2085975"/>
              <a:gd name="connsiteY9" fmla="*/ 18281 h 1562100"/>
              <a:gd name="connsiteX10" fmla="*/ 440991 w 2085975"/>
              <a:gd name="connsiteY10" fmla="*/ 0 h 1562100"/>
              <a:gd name="connsiteX11" fmla="*/ 525798 w 2085975"/>
              <a:gd name="connsiteY11" fmla="*/ 0 h 1562100"/>
              <a:gd name="connsiteX12" fmla="*/ 529489 w 2085975"/>
              <a:gd name="connsiteY12" fmla="*/ 18281 h 1562100"/>
              <a:gd name="connsiteX13" fmla="*/ 595313 w 2085975"/>
              <a:gd name="connsiteY13" fmla="*/ 61912 h 1562100"/>
              <a:gd name="connsiteX14" fmla="*/ 661137 w 2085975"/>
              <a:gd name="connsiteY14" fmla="*/ 18281 h 1562100"/>
              <a:gd name="connsiteX15" fmla="*/ 664828 w 2085975"/>
              <a:gd name="connsiteY15" fmla="*/ 0 h 1562100"/>
              <a:gd name="connsiteX16" fmla="*/ 749635 w 2085975"/>
              <a:gd name="connsiteY16" fmla="*/ 0 h 1562100"/>
              <a:gd name="connsiteX17" fmla="*/ 753326 w 2085975"/>
              <a:gd name="connsiteY17" fmla="*/ 18281 h 1562100"/>
              <a:gd name="connsiteX18" fmla="*/ 819150 w 2085975"/>
              <a:gd name="connsiteY18" fmla="*/ 61912 h 1562100"/>
              <a:gd name="connsiteX19" fmla="*/ 884974 w 2085975"/>
              <a:gd name="connsiteY19" fmla="*/ 18281 h 1562100"/>
              <a:gd name="connsiteX20" fmla="*/ 888665 w 2085975"/>
              <a:gd name="connsiteY20" fmla="*/ 0 h 1562100"/>
              <a:gd name="connsiteX21" fmla="*/ 973472 w 2085975"/>
              <a:gd name="connsiteY21" fmla="*/ 0 h 1562100"/>
              <a:gd name="connsiteX22" fmla="*/ 977163 w 2085975"/>
              <a:gd name="connsiteY22" fmla="*/ 18281 h 1562100"/>
              <a:gd name="connsiteX23" fmla="*/ 1042987 w 2085975"/>
              <a:gd name="connsiteY23" fmla="*/ 61912 h 1562100"/>
              <a:gd name="connsiteX24" fmla="*/ 1108811 w 2085975"/>
              <a:gd name="connsiteY24" fmla="*/ 18281 h 1562100"/>
              <a:gd name="connsiteX25" fmla="*/ 1112502 w 2085975"/>
              <a:gd name="connsiteY25" fmla="*/ 0 h 1562100"/>
              <a:gd name="connsiteX26" fmla="*/ 1197309 w 2085975"/>
              <a:gd name="connsiteY26" fmla="*/ 0 h 1562100"/>
              <a:gd name="connsiteX27" fmla="*/ 1201000 w 2085975"/>
              <a:gd name="connsiteY27" fmla="*/ 18281 h 1562100"/>
              <a:gd name="connsiteX28" fmla="*/ 1266824 w 2085975"/>
              <a:gd name="connsiteY28" fmla="*/ 61912 h 1562100"/>
              <a:gd name="connsiteX29" fmla="*/ 1332648 w 2085975"/>
              <a:gd name="connsiteY29" fmla="*/ 18281 h 1562100"/>
              <a:gd name="connsiteX30" fmla="*/ 1336339 w 2085975"/>
              <a:gd name="connsiteY30" fmla="*/ 0 h 1562100"/>
              <a:gd name="connsiteX31" fmla="*/ 1421146 w 2085975"/>
              <a:gd name="connsiteY31" fmla="*/ 0 h 1562100"/>
              <a:gd name="connsiteX32" fmla="*/ 1424837 w 2085975"/>
              <a:gd name="connsiteY32" fmla="*/ 18281 h 1562100"/>
              <a:gd name="connsiteX33" fmla="*/ 1490661 w 2085975"/>
              <a:gd name="connsiteY33" fmla="*/ 61912 h 1562100"/>
              <a:gd name="connsiteX34" fmla="*/ 1556485 w 2085975"/>
              <a:gd name="connsiteY34" fmla="*/ 18281 h 1562100"/>
              <a:gd name="connsiteX35" fmla="*/ 1560176 w 2085975"/>
              <a:gd name="connsiteY35" fmla="*/ 0 h 1562100"/>
              <a:gd name="connsiteX36" fmla="*/ 1644983 w 2085975"/>
              <a:gd name="connsiteY36" fmla="*/ 0 h 1562100"/>
              <a:gd name="connsiteX37" fmla="*/ 1648674 w 2085975"/>
              <a:gd name="connsiteY37" fmla="*/ 18281 h 1562100"/>
              <a:gd name="connsiteX38" fmla="*/ 1714498 w 2085975"/>
              <a:gd name="connsiteY38" fmla="*/ 61912 h 1562100"/>
              <a:gd name="connsiteX39" fmla="*/ 1780322 w 2085975"/>
              <a:gd name="connsiteY39" fmla="*/ 18281 h 1562100"/>
              <a:gd name="connsiteX40" fmla="*/ 1784013 w 2085975"/>
              <a:gd name="connsiteY40" fmla="*/ 0 h 1562100"/>
              <a:gd name="connsiteX41" fmla="*/ 1868820 w 2085975"/>
              <a:gd name="connsiteY41" fmla="*/ 0 h 1562100"/>
              <a:gd name="connsiteX42" fmla="*/ 1872511 w 2085975"/>
              <a:gd name="connsiteY42" fmla="*/ 18281 h 1562100"/>
              <a:gd name="connsiteX43" fmla="*/ 1938335 w 2085975"/>
              <a:gd name="connsiteY43" fmla="*/ 61912 h 1562100"/>
              <a:gd name="connsiteX44" fmla="*/ 2004159 w 2085975"/>
              <a:gd name="connsiteY44" fmla="*/ 18281 h 1562100"/>
              <a:gd name="connsiteX45" fmla="*/ 2007850 w 2085975"/>
              <a:gd name="connsiteY45" fmla="*/ 0 h 1562100"/>
              <a:gd name="connsiteX46" fmla="*/ 2085975 w 2085975"/>
              <a:gd name="connsiteY46" fmla="*/ 0 h 1562100"/>
              <a:gd name="connsiteX47" fmla="*/ 2085975 w 2085975"/>
              <a:gd name="connsiteY47" fmla="*/ 1562100 h 1562100"/>
              <a:gd name="connsiteX48" fmla="*/ 0 w 2085975"/>
              <a:gd name="connsiteY48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085975" h="1562100">
                <a:moveTo>
                  <a:pt x="0" y="0"/>
                </a:moveTo>
                <a:lnTo>
                  <a:pt x="78125" y="0"/>
                </a:lnTo>
                <a:lnTo>
                  <a:pt x="81815" y="18281"/>
                </a:lnTo>
                <a:cubicBezTo>
                  <a:pt x="92660" y="43921"/>
                  <a:pt x="118049" y="61912"/>
                  <a:pt x="147639" y="61912"/>
                </a:cubicBezTo>
                <a:cubicBezTo>
                  <a:pt x="177230" y="61912"/>
                  <a:pt x="202618" y="43921"/>
                  <a:pt x="213463" y="18281"/>
                </a:cubicBezTo>
                <a:lnTo>
                  <a:pt x="217154" y="0"/>
                </a:lnTo>
                <a:lnTo>
                  <a:pt x="301961" y="0"/>
                </a:lnTo>
                <a:lnTo>
                  <a:pt x="305652" y="18281"/>
                </a:lnTo>
                <a:cubicBezTo>
                  <a:pt x="316497" y="43921"/>
                  <a:pt x="341886" y="61912"/>
                  <a:pt x="371476" y="61912"/>
                </a:cubicBezTo>
                <a:cubicBezTo>
                  <a:pt x="401067" y="61912"/>
                  <a:pt x="426455" y="43921"/>
                  <a:pt x="437300" y="18281"/>
                </a:cubicBezTo>
                <a:lnTo>
                  <a:pt x="440991" y="0"/>
                </a:lnTo>
                <a:lnTo>
                  <a:pt x="525798" y="0"/>
                </a:lnTo>
                <a:lnTo>
                  <a:pt x="529489" y="18281"/>
                </a:lnTo>
                <a:cubicBezTo>
                  <a:pt x="540334" y="43921"/>
                  <a:pt x="565723" y="61912"/>
                  <a:pt x="595313" y="61912"/>
                </a:cubicBezTo>
                <a:cubicBezTo>
                  <a:pt x="624904" y="61912"/>
                  <a:pt x="650292" y="43921"/>
                  <a:pt x="661137" y="18281"/>
                </a:cubicBezTo>
                <a:lnTo>
                  <a:pt x="664828" y="0"/>
                </a:lnTo>
                <a:lnTo>
                  <a:pt x="749635" y="0"/>
                </a:lnTo>
                <a:lnTo>
                  <a:pt x="753326" y="18281"/>
                </a:lnTo>
                <a:cubicBezTo>
                  <a:pt x="764171" y="43921"/>
                  <a:pt x="789560" y="61912"/>
                  <a:pt x="819150" y="61912"/>
                </a:cubicBezTo>
                <a:cubicBezTo>
                  <a:pt x="848741" y="61912"/>
                  <a:pt x="874129" y="43921"/>
                  <a:pt x="884974" y="18281"/>
                </a:cubicBezTo>
                <a:lnTo>
                  <a:pt x="888665" y="0"/>
                </a:lnTo>
                <a:lnTo>
                  <a:pt x="973472" y="0"/>
                </a:lnTo>
                <a:lnTo>
                  <a:pt x="977163" y="18281"/>
                </a:lnTo>
                <a:cubicBezTo>
                  <a:pt x="988008" y="43921"/>
                  <a:pt x="1013397" y="61912"/>
                  <a:pt x="1042987" y="61912"/>
                </a:cubicBezTo>
                <a:cubicBezTo>
                  <a:pt x="1072578" y="61912"/>
                  <a:pt x="1097966" y="43921"/>
                  <a:pt x="1108811" y="18281"/>
                </a:cubicBezTo>
                <a:lnTo>
                  <a:pt x="1112502" y="0"/>
                </a:lnTo>
                <a:lnTo>
                  <a:pt x="1197309" y="0"/>
                </a:lnTo>
                <a:lnTo>
                  <a:pt x="1201000" y="18281"/>
                </a:lnTo>
                <a:cubicBezTo>
                  <a:pt x="1211845" y="43921"/>
                  <a:pt x="1237234" y="61912"/>
                  <a:pt x="1266824" y="61912"/>
                </a:cubicBezTo>
                <a:cubicBezTo>
                  <a:pt x="1296414" y="61912"/>
                  <a:pt x="1321803" y="43921"/>
                  <a:pt x="1332648" y="18281"/>
                </a:cubicBezTo>
                <a:lnTo>
                  <a:pt x="1336339" y="0"/>
                </a:lnTo>
                <a:lnTo>
                  <a:pt x="1421146" y="0"/>
                </a:lnTo>
                <a:lnTo>
                  <a:pt x="1424837" y="18281"/>
                </a:lnTo>
                <a:cubicBezTo>
                  <a:pt x="1435682" y="43921"/>
                  <a:pt x="1461070" y="61912"/>
                  <a:pt x="1490661" y="61912"/>
                </a:cubicBezTo>
                <a:cubicBezTo>
                  <a:pt x="1520252" y="61912"/>
                  <a:pt x="1545640" y="43921"/>
                  <a:pt x="1556485" y="18281"/>
                </a:cubicBezTo>
                <a:lnTo>
                  <a:pt x="1560176" y="0"/>
                </a:lnTo>
                <a:lnTo>
                  <a:pt x="1644983" y="0"/>
                </a:lnTo>
                <a:lnTo>
                  <a:pt x="1648674" y="18281"/>
                </a:lnTo>
                <a:cubicBezTo>
                  <a:pt x="1659519" y="43921"/>
                  <a:pt x="1684907" y="61912"/>
                  <a:pt x="1714498" y="61912"/>
                </a:cubicBezTo>
                <a:cubicBezTo>
                  <a:pt x="1744088" y="61912"/>
                  <a:pt x="1769477" y="43921"/>
                  <a:pt x="1780322" y="18281"/>
                </a:cubicBezTo>
                <a:lnTo>
                  <a:pt x="1784013" y="0"/>
                </a:lnTo>
                <a:lnTo>
                  <a:pt x="1868820" y="0"/>
                </a:lnTo>
                <a:lnTo>
                  <a:pt x="1872511" y="18281"/>
                </a:lnTo>
                <a:cubicBezTo>
                  <a:pt x="1883356" y="43921"/>
                  <a:pt x="1908745" y="61912"/>
                  <a:pt x="1938335" y="61912"/>
                </a:cubicBezTo>
                <a:cubicBezTo>
                  <a:pt x="1967925" y="61912"/>
                  <a:pt x="1993314" y="43921"/>
                  <a:pt x="2004159" y="18281"/>
                </a:cubicBezTo>
                <a:lnTo>
                  <a:pt x="2007850" y="0"/>
                </a:lnTo>
                <a:lnTo>
                  <a:pt x="2085975" y="0"/>
                </a:lnTo>
                <a:lnTo>
                  <a:pt x="2085975" y="1562100"/>
                </a:lnTo>
                <a:lnTo>
                  <a:pt x="0" y="156210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216000" rIns="91440" bIns="45720" rtlCol="0" anchor="ctr">
            <a:normAutofit/>
          </a:bodyPr>
          <a:lstStyle/>
          <a:p>
            <a:pPr marL="0" algn="ctr" eaLnBrk="1">
              <a:lnSpc>
                <a:spcPct val="150000"/>
              </a:lnSpc>
            </a:pPr>
            <a:r>
              <a:rPr lang="en-US" altLang="zh-CN" sz="1400" b="1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综合预案</a:t>
            </a:r>
            <a:endParaRPr lang="en-US" altLang="zh-CN" sz="1400" b="1" kern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3" name="椭圆 12"/>
          <p:cNvSpPr/>
          <p:nvPr>
            <p:custDataLst>
              <p:tags r:id="rId7"/>
            </p:custDataLst>
          </p:nvPr>
        </p:nvSpPr>
        <p:spPr>
          <a:xfrm>
            <a:off x="905510" y="2371090"/>
            <a:ext cx="406400" cy="406400"/>
          </a:xfrm>
          <a:prstGeom prst="ellipse">
            <a:avLst/>
          </a:prstGeom>
          <a:solidFill>
            <a:schemeClr val="lt1"/>
          </a:solidFill>
          <a:ln w="3175">
            <a:solidFill>
              <a:srgbClr val="2E6D7A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1"/>
            <a:r>
              <a:rPr lang="en-US" altLang="zh-CN" sz="14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A</a:t>
            </a:r>
            <a:endParaRPr lang="en-US" altLang="zh-CN" sz="1400" kern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2637155" y="2600960"/>
            <a:ext cx="260350" cy="813435"/>
          </a:xfrm>
          <a:prstGeom prst="triangle">
            <a:avLst>
              <a:gd name="adj" fmla="val 100000"/>
            </a:avLst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等腰三角形 15"/>
          <p:cNvSpPr/>
          <p:nvPr/>
        </p:nvSpPr>
        <p:spPr>
          <a:xfrm flipH="1">
            <a:off x="4319270" y="2600960"/>
            <a:ext cx="260350" cy="813435"/>
          </a:xfrm>
          <a:prstGeom prst="triangle">
            <a:avLst>
              <a:gd name="adj" fmla="val 100000"/>
            </a:avLst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任意多边形 16"/>
          <p:cNvSpPr/>
          <p:nvPr>
            <p:custDataLst>
              <p:tags r:id="rId8"/>
            </p:custDataLst>
          </p:nvPr>
        </p:nvSpPr>
        <p:spPr>
          <a:xfrm>
            <a:off x="2637155" y="3414395"/>
            <a:ext cx="1942465" cy="254000"/>
          </a:xfrm>
          <a:custGeom>
            <a:avLst/>
            <a:gdLst>
              <a:gd name="connsiteX0" fmla="*/ 0 w 2843209"/>
              <a:gd name="connsiteY0" fmla="*/ 0 h 371475"/>
              <a:gd name="connsiteX1" fmla="*/ 2843209 w 2843209"/>
              <a:gd name="connsiteY1" fmla="*/ 0 h 371475"/>
              <a:gd name="connsiteX2" fmla="*/ 2449542 w 2843209"/>
              <a:gd name="connsiteY2" fmla="*/ 371475 h 371475"/>
              <a:gd name="connsiteX3" fmla="*/ 393667 w 2843209"/>
              <a:gd name="connsiteY3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209" h="371475">
                <a:moveTo>
                  <a:pt x="0" y="0"/>
                </a:moveTo>
                <a:lnTo>
                  <a:pt x="2843209" y="0"/>
                </a:lnTo>
                <a:lnTo>
                  <a:pt x="2449542" y="371475"/>
                </a:lnTo>
                <a:lnTo>
                  <a:pt x="393667" y="37147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任意多边形 17"/>
          <p:cNvSpPr/>
          <p:nvPr/>
        </p:nvSpPr>
        <p:spPr>
          <a:xfrm>
            <a:off x="2895600" y="2600960"/>
            <a:ext cx="1424940" cy="1067435"/>
          </a:xfrm>
          <a:custGeom>
            <a:avLst/>
            <a:gdLst>
              <a:gd name="connsiteX0" fmla="*/ 0 w 2085975"/>
              <a:gd name="connsiteY0" fmla="*/ 0 h 1562100"/>
              <a:gd name="connsiteX1" fmla="*/ 78125 w 2085975"/>
              <a:gd name="connsiteY1" fmla="*/ 0 h 1562100"/>
              <a:gd name="connsiteX2" fmla="*/ 81815 w 2085975"/>
              <a:gd name="connsiteY2" fmla="*/ 18281 h 1562100"/>
              <a:gd name="connsiteX3" fmla="*/ 147639 w 2085975"/>
              <a:gd name="connsiteY3" fmla="*/ 61912 h 1562100"/>
              <a:gd name="connsiteX4" fmla="*/ 213463 w 2085975"/>
              <a:gd name="connsiteY4" fmla="*/ 18281 h 1562100"/>
              <a:gd name="connsiteX5" fmla="*/ 217154 w 2085975"/>
              <a:gd name="connsiteY5" fmla="*/ 0 h 1562100"/>
              <a:gd name="connsiteX6" fmla="*/ 301961 w 2085975"/>
              <a:gd name="connsiteY6" fmla="*/ 0 h 1562100"/>
              <a:gd name="connsiteX7" fmla="*/ 305652 w 2085975"/>
              <a:gd name="connsiteY7" fmla="*/ 18281 h 1562100"/>
              <a:gd name="connsiteX8" fmla="*/ 371476 w 2085975"/>
              <a:gd name="connsiteY8" fmla="*/ 61912 h 1562100"/>
              <a:gd name="connsiteX9" fmla="*/ 437300 w 2085975"/>
              <a:gd name="connsiteY9" fmla="*/ 18281 h 1562100"/>
              <a:gd name="connsiteX10" fmla="*/ 440991 w 2085975"/>
              <a:gd name="connsiteY10" fmla="*/ 0 h 1562100"/>
              <a:gd name="connsiteX11" fmla="*/ 525798 w 2085975"/>
              <a:gd name="connsiteY11" fmla="*/ 0 h 1562100"/>
              <a:gd name="connsiteX12" fmla="*/ 529489 w 2085975"/>
              <a:gd name="connsiteY12" fmla="*/ 18281 h 1562100"/>
              <a:gd name="connsiteX13" fmla="*/ 595313 w 2085975"/>
              <a:gd name="connsiteY13" fmla="*/ 61912 h 1562100"/>
              <a:gd name="connsiteX14" fmla="*/ 661137 w 2085975"/>
              <a:gd name="connsiteY14" fmla="*/ 18281 h 1562100"/>
              <a:gd name="connsiteX15" fmla="*/ 664828 w 2085975"/>
              <a:gd name="connsiteY15" fmla="*/ 0 h 1562100"/>
              <a:gd name="connsiteX16" fmla="*/ 749635 w 2085975"/>
              <a:gd name="connsiteY16" fmla="*/ 0 h 1562100"/>
              <a:gd name="connsiteX17" fmla="*/ 753326 w 2085975"/>
              <a:gd name="connsiteY17" fmla="*/ 18281 h 1562100"/>
              <a:gd name="connsiteX18" fmla="*/ 819150 w 2085975"/>
              <a:gd name="connsiteY18" fmla="*/ 61912 h 1562100"/>
              <a:gd name="connsiteX19" fmla="*/ 884974 w 2085975"/>
              <a:gd name="connsiteY19" fmla="*/ 18281 h 1562100"/>
              <a:gd name="connsiteX20" fmla="*/ 888665 w 2085975"/>
              <a:gd name="connsiteY20" fmla="*/ 0 h 1562100"/>
              <a:gd name="connsiteX21" fmla="*/ 973472 w 2085975"/>
              <a:gd name="connsiteY21" fmla="*/ 0 h 1562100"/>
              <a:gd name="connsiteX22" fmla="*/ 977163 w 2085975"/>
              <a:gd name="connsiteY22" fmla="*/ 18281 h 1562100"/>
              <a:gd name="connsiteX23" fmla="*/ 1042987 w 2085975"/>
              <a:gd name="connsiteY23" fmla="*/ 61912 h 1562100"/>
              <a:gd name="connsiteX24" fmla="*/ 1108811 w 2085975"/>
              <a:gd name="connsiteY24" fmla="*/ 18281 h 1562100"/>
              <a:gd name="connsiteX25" fmla="*/ 1112502 w 2085975"/>
              <a:gd name="connsiteY25" fmla="*/ 0 h 1562100"/>
              <a:gd name="connsiteX26" fmla="*/ 1197309 w 2085975"/>
              <a:gd name="connsiteY26" fmla="*/ 0 h 1562100"/>
              <a:gd name="connsiteX27" fmla="*/ 1201000 w 2085975"/>
              <a:gd name="connsiteY27" fmla="*/ 18281 h 1562100"/>
              <a:gd name="connsiteX28" fmla="*/ 1266824 w 2085975"/>
              <a:gd name="connsiteY28" fmla="*/ 61912 h 1562100"/>
              <a:gd name="connsiteX29" fmla="*/ 1332648 w 2085975"/>
              <a:gd name="connsiteY29" fmla="*/ 18281 h 1562100"/>
              <a:gd name="connsiteX30" fmla="*/ 1336339 w 2085975"/>
              <a:gd name="connsiteY30" fmla="*/ 0 h 1562100"/>
              <a:gd name="connsiteX31" fmla="*/ 1421146 w 2085975"/>
              <a:gd name="connsiteY31" fmla="*/ 0 h 1562100"/>
              <a:gd name="connsiteX32" fmla="*/ 1424837 w 2085975"/>
              <a:gd name="connsiteY32" fmla="*/ 18281 h 1562100"/>
              <a:gd name="connsiteX33" fmla="*/ 1490661 w 2085975"/>
              <a:gd name="connsiteY33" fmla="*/ 61912 h 1562100"/>
              <a:gd name="connsiteX34" fmla="*/ 1556485 w 2085975"/>
              <a:gd name="connsiteY34" fmla="*/ 18281 h 1562100"/>
              <a:gd name="connsiteX35" fmla="*/ 1560176 w 2085975"/>
              <a:gd name="connsiteY35" fmla="*/ 0 h 1562100"/>
              <a:gd name="connsiteX36" fmla="*/ 1644983 w 2085975"/>
              <a:gd name="connsiteY36" fmla="*/ 0 h 1562100"/>
              <a:gd name="connsiteX37" fmla="*/ 1648674 w 2085975"/>
              <a:gd name="connsiteY37" fmla="*/ 18281 h 1562100"/>
              <a:gd name="connsiteX38" fmla="*/ 1714498 w 2085975"/>
              <a:gd name="connsiteY38" fmla="*/ 61912 h 1562100"/>
              <a:gd name="connsiteX39" fmla="*/ 1780322 w 2085975"/>
              <a:gd name="connsiteY39" fmla="*/ 18281 h 1562100"/>
              <a:gd name="connsiteX40" fmla="*/ 1784013 w 2085975"/>
              <a:gd name="connsiteY40" fmla="*/ 0 h 1562100"/>
              <a:gd name="connsiteX41" fmla="*/ 1868820 w 2085975"/>
              <a:gd name="connsiteY41" fmla="*/ 0 h 1562100"/>
              <a:gd name="connsiteX42" fmla="*/ 1872511 w 2085975"/>
              <a:gd name="connsiteY42" fmla="*/ 18281 h 1562100"/>
              <a:gd name="connsiteX43" fmla="*/ 1938335 w 2085975"/>
              <a:gd name="connsiteY43" fmla="*/ 61912 h 1562100"/>
              <a:gd name="connsiteX44" fmla="*/ 2004159 w 2085975"/>
              <a:gd name="connsiteY44" fmla="*/ 18281 h 1562100"/>
              <a:gd name="connsiteX45" fmla="*/ 2007850 w 2085975"/>
              <a:gd name="connsiteY45" fmla="*/ 0 h 1562100"/>
              <a:gd name="connsiteX46" fmla="*/ 2085975 w 2085975"/>
              <a:gd name="connsiteY46" fmla="*/ 0 h 1562100"/>
              <a:gd name="connsiteX47" fmla="*/ 2085975 w 2085975"/>
              <a:gd name="connsiteY47" fmla="*/ 1562100 h 1562100"/>
              <a:gd name="connsiteX48" fmla="*/ 0 w 2085975"/>
              <a:gd name="connsiteY48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085975" h="1562100">
                <a:moveTo>
                  <a:pt x="0" y="0"/>
                </a:moveTo>
                <a:lnTo>
                  <a:pt x="78125" y="0"/>
                </a:lnTo>
                <a:lnTo>
                  <a:pt x="81815" y="18281"/>
                </a:lnTo>
                <a:cubicBezTo>
                  <a:pt x="92660" y="43921"/>
                  <a:pt x="118049" y="61912"/>
                  <a:pt x="147639" y="61912"/>
                </a:cubicBezTo>
                <a:cubicBezTo>
                  <a:pt x="177230" y="61912"/>
                  <a:pt x="202618" y="43921"/>
                  <a:pt x="213463" y="18281"/>
                </a:cubicBezTo>
                <a:lnTo>
                  <a:pt x="217154" y="0"/>
                </a:lnTo>
                <a:lnTo>
                  <a:pt x="301961" y="0"/>
                </a:lnTo>
                <a:lnTo>
                  <a:pt x="305652" y="18281"/>
                </a:lnTo>
                <a:cubicBezTo>
                  <a:pt x="316497" y="43921"/>
                  <a:pt x="341886" y="61912"/>
                  <a:pt x="371476" y="61912"/>
                </a:cubicBezTo>
                <a:cubicBezTo>
                  <a:pt x="401067" y="61912"/>
                  <a:pt x="426455" y="43921"/>
                  <a:pt x="437300" y="18281"/>
                </a:cubicBezTo>
                <a:lnTo>
                  <a:pt x="440991" y="0"/>
                </a:lnTo>
                <a:lnTo>
                  <a:pt x="525798" y="0"/>
                </a:lnTo>
                <a:lnTo>
                  <a:pt x="529489" y="18281"/>
                </a:lnTo>
                <a:cubicBezTo>
                  <a:pt x="540334" y="43921"/>
                  <a:pt x="565723" y="61912"/>
                  <a:pt x="595313" y="61912"/>
                </a:cubicBezTo>
                <a:cubicBezTo>
                  <a:pt x="624904" y="61912"/>
                  <a:pt x="650292" y="43921"/>
                  <a:pt x="661137" y="18281"/>
                </a:cubicBezTo>
                <a:lnTo>
                  <a:pt x="664828" y="0"/>
                </a:lnTo>
                <a:lnTo>
                  <a:pt x="749635" y="0"/>
                </a:lnTo>
                <a:lnTo>
                  <a:pt x="753326" y="18281"/>
                </a:lnTo>
                <a:cubicBezTo>
                  <a:pt x="764171" y="43921"/>
                  <a:pt x="789560" y="61912"/>
                  <a:pt x="819150" y="61912"/>
                </a:cubicBezTo>
                <a:cubicBezTo>
                  <a:pt x="848741" y="61912"/>
                  <a:pt x="874129" y="43921"/>
                  <a:pt x="884974" y="18281"/>
                </a:cubicBezTo>
                <a:lnTo>
                  <a:pt x="888665" y="0"/>
                </a:lnTo>
                <a:lnTo>
                  <a:pt x="973472" y="0"/>
                </a:lnTo>
                <a:lnTo>
                  <a:pt x="977163" y="18281"/>
                </a:lnTo>
                <a:cubicBezTo>
                  <a:pt x="988008" y="43921"/>
                  <a:pt x="1013397" y="61912"/>
                  <a:pt x="1042987" y="61912"/>
                </a:cubicBezTo>
                <a:cubicBezTo>
                  <a:pt x="1072578" y="61912"/>
                  <a:pt x="1097966" y="43921"/>
                  <a:pt x="1108811" y="18281"/>
                </a:cubicBezTo>
                <a:lnTo>
                  <a:pt x="1112502" y="0"/>
                </a:lnTo>
                <a:lnTo>
                  <a:pt x="1197309" y="0"/>
                </a:lnTo>
                <a:lnTo>
                  <a:pt x="1201000" y="18281"/>
                </a:lnTo>
                <a:cubicBezTo>
                  <a:pt x="1211845" y="43921"/>
                  <a:pt x="1237234" y="61912"/>
                  <a:pt x="1266824" y="61912"/>
                </a:cubicBezTo>
                <a:cubicBezTo>
                  <a:pt x="1296414" y="61912"/>
                  <a:pt x="1321803" y="43921"/>
                  <a:pt x="1332648" y="18281"/>
                </a:cubicBezTo>
                <a:lnTo>
                  <a:pt x="1336339" y="0"/>
                </a:lnTo>
                <a:lnTo>
                  <a:pt x="1421146" y="0"/>
                </a:lnTo>
                <a:lnTo>
                  <a:pt x="1424837" y="18281"/>
                </a:lnTo>
                <a:cubicBezTo>
                  <a:pt x="1435682" y="43921"/>
                  <a:pt x="1461070" y="61912"/>
                  <a:pt x="1490661" y="61912"/>
                </a:cubicBezTo>
                <a:cubicBezTo>
                  <a:pt x="1520252" y="61912"/>
                  <a:pt x="1545640" y="43921"/>
                  <a:pt x="1556485" y="18281"/>
                </a:cubicBezTo>
                <a:lnTo>
                  <a:pt x="1560176" y="0"/>
                </a:lnTo>
                <a:lnTo>
                  <a:pt x="1644983" y="0"/>
                </a:lnTo>
                <a:lnTo>
                  <a:pt x="1648674" y="18281"/>
                </a:lnTo>
                <a:cubicBezTo>
                  <a:pt x="1659519" y="43921"/>
                  <a:pt x="1684907" y="61912"/>
                  <a:pt x="1714498" y="61912"/>
                </a:cubicBezTo>
                <a:cubicBezTo>
                  <a:pt x="1744088" y="61912"/>
                  <a:pt x="1769477" y="43921"/>
                  <a:pt x="1780322" y="18281"/>
                </a:cubicBezTo>
                <a:lnTo>
                  <a:pt x="1784013" y="0"/>
                </a:lnTo>
                <a:lnTo>
                  <a:pt x="1868820" y="0"/>
                </a:lnTo>
                <a:lnTo>
                  <a:pt x="1872511" y="18281"/>
                </a:lnTo>
                <a:cubicBezTo>
                  <a:pt x="1883356" y="43921"/>
                  <a:pt x="1908745" y="61912"/>
                  <a:pt x="1938335" y="61912"/>
                </a:cubicBezTo>
                <a:cubicBezTo>
                  <a:pt x="1967925" y="61912"/>
                  <a:pt x="1993314" y="43921"/>
                  <a:pt x="2004159" y="18281"/>
                </a:cubicBezTo>
                <a:lnTo>
                  <a:pt x="2007850" y="0"/>
                </a:lnTo>
                <a:lnTo>
                  <a:pt x="2085975" y="0"/>
                </a:lnTo>
                <a:lnTo>
                  <a:pt x="2085975" y="1562100"/>
                </a:lnTo>
                <a:lnTo>
                  <a:pt x="0" y="156210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216000" rIns="91440" bIns="45720" rtlCol="0" anchor="ctr">
            <a:normAutofit/>
          </a:bodyPr>
          <a:lstStyle/>
          <a:p>
            <a:pPr marL="0" algn="ctr" eaLnBrk="1">
              <a:lnSpc>
                <a:spcPct val="150000"/>
              </a:lnSpc>
            </a:pPr>
            <a:r>
              <a:rPr lang="en-US" altLang="zh-CN" sz="1400" b="1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专项预案</a:t>
            </a:r>
            <a:endParaRPr lang="en-US" altLang="zh-CN" sz="1400" b="1" kern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" name="椭圆 18"/>
          <p:cNvSpPr/>
          <p:nvPr>
            <p:custDataLst>
              <p:tags r:id="rId9"/>
            </p:custDataLst>
          </p:nvPr>
        </p:nvSpPr>
        <p:spPr>
          <a:xfrm>
            <a:off x="2946400" y="2371090"/>
            <a:ext cx="406400" cy="406400"/>
          </a:xfrm>
          <a:prstGeom prst="ellipse">
            <a:avLst/>
          </a:prstGeom>
          <a:solidFill>
            <a:schemeClr val="lt1"/>
          </a:solidFill>
          <a:ln w="3175">
            <a:solidFill>
              <a:srgbClr val="2E6D7A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1"/>
            <a:r>
              <a:rPr lang="en-US" altLang="zh-CN" sz="14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B</a:t>
            </a:r>
            <a:endParaRPr lang="en-US" altLang="zh-CN" sz="1400" kern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7" name="等腰三角形 26"/>
          <p:cNvSpPr/>
          <p:nvPr/>
        </p:nvSpPr>
        <p:spPr>
          <a:xfrm>
            <a:off x="4678680" y="2600960"/>
            <a:ext cx="260350" cy="813435"/>
          </a:xfrm>
          <a:prstGeom prst="triangle">
            <a:avLst>
              <a:gd name="adj" fmla="val 100000"/>
            </a:avLst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等腰三角形 27"/>
          <p:cNvSpPr/>
          <p:nvPr/>
        </p:nvSpPr>
        <p:spPr>
          <a:xfrm flipH="1">
            <a:off x="6360795" y="2600960"/>
            <a:ext cx="260350" cy="813435"/>
          </a:xfrm>
          <a:prstGeom prst="triangle">
            <a:avLst>
              <a:gd name="adj" fmla="val 100000"/>
            </a:avLst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任意多边形 29"/>
          <p:cNvSpPr/>
          <p:nvPr>
            <p:custDataLst>
              <p:tags r:id="rId10"/>
            </p:custDataLst>
          </p:nvPr>
        </p:nvSpPr>
        <p:spPr>
          <a:xfrm>
            <a:off x="4678680" y="3414395"/>
            <a:ext cx="1942465" cy="254000"/>
          </a:xfrm>
          <a:custGeom>
            <a:avLst/>
            <a:gdLst>
              <a:gd name="connsiteX0" fmla="*/ 0 w 2843209"/>
              <a:gd name="connsiteY0" fmla="*/ 0 h 371475"/>
              <a:gd name="connsiteX1" fmla="*/ 2843209 w 2843209"/>
              <a:gd name="connsiteY1" fmla="*/ 0 h 371475"/>
              <a:gd name="connsiteX2" fmla="*/ 2449542 w 2843209"/>
              <a:gd name="connsiteY2" fmla="*/ 371475 h 371475"/>
              <a:gd name="connsiteX3" fmla="*/ 393667 w 2843209"/>
              <a:gd name="connsiteY3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209" h="371475">
                <a:moveTo>
                  <a:pt x="0" y="0"/>
                </a:moveTo>
                <a:lnTo>
                  <a:pt x="2843209" y="0"/>
                </a:lnTo>
                <a:lnTo>
                  <a:pt x="2449542" y="371475"/>
                </a:lnTo>
                <a:lnTo>
                  <a:pt x="393667" y="37147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任意多边形 30"/>
          <p:cNvSpPr/>
          <p:nvPr/>
        </p:nvSpPr>
        <p:spPr>
          <a:xfrm>
            <a:off x="4937125" y="2600960"/>
            <a:ext cx="1424940" cy="1067435"/>
          </a:xfrm>
          <a:custGeom>
            <a:avLst/>
            <a:gdLst>
              <a:gd name="connsiteX0" fmla="*/ 0 w 2085975"/>
              <a:gd name="connsiteY0" fmla="*/ 0 h 1562100"/>
              <a:gd name="connsiteX1" fmla="*/ 78125 w 2085975"/>
              <a:gd name="connsiteY1" fmla="*/ 0 h 1562100"/>
              <a:gd name="connsiteX2" fmla="*/ 81815 w 2085975"/>
              <a:gd name="connsiteY2" fmla="*/ 18281 h 1562100"/>
              <a:gd name="connsiteX3" fmla="*/ 147639 w 2085975"/>
              <a:gd name="connsiteY3" fmla="*/ 61912 h 1562100"/>
              <a:gd name="connsiteX4" fmla="*/ 213463 w 2085975"/>
              <a:gd name="connsiteY4" fmla="*/ 18281 h 1562100"/>
              <a:gd name="connsiteX5" fmla="*/ 217154 w 2085975"/>
              <a:gd name="connsiteY5" fmla="*/ 0 h 1562100"/>
              <a:gd name="connsiteX6" fmla="*/ 301961 w 2085975"/>
              <a:gd name="connsiteY6" fmla="*/ 0 h 1562100"/>
              <a:gd name="connsiteX7" fmla="*/ 305652 w 2085975"/>
              <a:gd name="connsiteY7" fmla="*/ 18281 h 1562100"/>
              <a:gd name="connsiteX8" fmla="*/ 371476 w 2085975"/>
              <a:gd name="connsiteY8" fmla="*/ 61912 h 1562100"/>
              <a:gd name="connsiteX9" fmla="*/ 437300 w 2085975"/>
              <a:gd name="connsiteY9" fmla="*/ 18281 h 1562100"/>
              <a:gd name="connsiteX10" fmla="*/ 440991 w 2085975"/>
              <a:gd name="connsiteY10" fmla="*/ 0 h 1562100"/>
              <a:gd name="connsiteX11" fmla="*/ 525798 w 2085975"/>
              <a:gd name="connsiteY11" fmla="*/ 0 h 1562100"/>
              <a:gd name="connsiteX12" fmla="*/ 529489 w 2085975"/>
              <a:gd name="connsiteY12" fmla="*/ 18281 h 1562100"/>
              <a:gd name="connsiteX13" fmla="*/ 595313 w 2085975"/>
              <a:gd name="connsiteY13" fmla="*/ 61912 h 1562100"/>
              <a:gd name="connsiteX14" fmla="*/ 661137 w 2085975"/>
              <a:gd name="connsiteY14" fmla="*/ 18281 h 1562100"/>
              <a:gd name="connsiteX15" fmla="*/ 664828 w 2085975"/>
              <a:gd name="connsiteY15" fmla="*/ 0 h 1562100"/>
              <a:gd name="connsiteX16" fmla="*/ 749635 w 2085975"/>
              <a:gd name="connsiteY16" fmla="*/ 0 h 1562100"/>
              <a:gd name="connsiteX17" fmla="*/ 753326 w 2085975"/>
              <a:gd name="connsiteY17" fmla="*/ 18281 h 1562100"/>
              <a:gd name="connsiteX18" fmla="*/ 819150 w 2085975"/>
              <a:gd name="connsiteY18" fmla="*/ 61912 h 1562100"/>
              <a:gd name="connsiteX19" fmla="*/ 884974 w 2085975"/>
              <a:gd name="connsiteY19" fmla="*/ 18281 h 1562100"/>
              <a:gd name="connsiteX20" fmla="*/ 888665 w 2085975"/>
              <a:gd name="connsiteY20" fmla="*/ 0 h 1562100"/>
              <a:gd name="connsiteX21" fmla="*/ 973472 w 2085975"/>
              <a:gd name="connsiteY21" fmla="*/ 0 h 1562100"/>
              <a:gd name="connsiteX22" fmla="*/ 977163 w 2085975"/>
              <a:gd name="connsiteY22" fmla="*/ 18281 h 1562100"/>
              <a:gd name="connsiteX23" fmla="*/ 1042987 w 2085975"/>
              <a:gd name="connsiteY23" fmla="*/ 61912 h 1562100"/>
              <a:gd name="connsiteX24" fmla="*/ 1108811 w 2085975"/>
              <a:gd name="connsiteY24" fmla="*/ 18281 h 1562100"/>
              <a:gd name="connsiteX25" fmla="*/ 1112502 w 2085975"/>
              <a:gd name="connsiteY25" fmla="*/ 0 h 1562100"/>
              <a:gd name="connsiteX26" fmla="*/ 1197309 w 2085975"/>
              <a:gd name="connsiteY26" fmla="*/ 0 h 1562100"/>
              <a:gd name="connsiteX27" fmla="*/ 1201000 w 2085975"/>
              <a:gd name="connsiteY27" fmla="*/ 18281 h 1562100"/>
              <a:gd name="connsiteX28" fmla="*/ 1266824 w 2085975"/>
              <a:gd name="connsiteY28" fmla="*/ 61912 h 1562100"/>
              <a:gd name="connsiteX29" fmla="*/ 1332648 w 2085975"/>
              <a:gd name="connsiteY29" fmla="*/ 18281 h 1562100"/>
              <a:gd name="connsiteX30" fmla="*/ 1336339 w 2085975"/>
              <a:gd name="connsiteY30" fmla="*/ 0 h 1562100"/>
              <a:gd name="connsiteX31" fmla="*/ 1421146 w 2085975"/>
              <a:gd name="connsiteY31" fmla="*/ 0 h 1562100"/>
              <a:gd name="connsiteX32" fmla="*/ 1424837 w 2085975"/>
              <a:gd name="connsiteY32" fmla="*/ 18281 h 1562100"/>
              <a:gd name="connsiteX33" fmla="*/ 1490661 w 2085975"/>
              <a:gd name="connsiteY33" fmla="*/ 61912 h 1562100"/>
              <a:gd name="connsiteX34" fmla="*/ 1556485 w 2085975"/>
              <a:gd name="connsiteY34" fmla="*/ 18281 h 1562100"/>
              <a:gd name="connsiteX35" fmla="*/ 1560176 w 2085975"/>
              <a:gd name="connsiteY35" fmla="*/ 0 h 1562100"/>
              <a:gd name="connsiteX36" fmla="*/ 1644983 w 2085975"/>
              <a:gd name="connsiteY36" fmla="*/ 0 h 1562100"/>
              <a:gd name="connsiteX37" fmla="*/ 1648674 w 2085975"/>
              <a:gd name="connsiteY37" fmla="*/ 18281 h 1562100"/>
              <a:gd name="connsiteX38" fmla="*/ 1714498 w 2085975"/>
              <a:gd name="connsiteY38" fmla="*/ 61912 h 1562100"/>
              <a:gd name="connsiteX39" fmla="*/ 1780322 w 2085975"/>
              <a:gd name="connsiteY39" fmla="*/ 18281 h 1562100"/>
              <a:gd name="connsiteX40" fmla="*/ 1784013 w 2085975"/>
              <a:gd name="connsiteY40" fmla="*/ 0 h 1562100"/>
              <a:gd name="connsiteX41" fmla="*/ 1868820 w 2085975"/>
              <a:gd name="connsiteY41" fmla="*/ 0 h 1562100"/>
              <a:gd name="connsiteX42" fmla="*/ 1872511 w 2085975"/>
              <a:gd name="connsiteY42" fmla="*/ 18281 h 1562100"/>
              <a:gd name="connsiteX43" fmla="*/ 1938335 w 2085975"/>
              <a:gd name="connsiteY43" fmla="*/ 61912 h 1562100"/>
              <a:gd name="connsiteX44" fmla="*/ 2004159 w 2085975"/>
              <a:gd name="connsiteY44" fmla="*/ 18281 h 1562100"/>
              <a:gd name="connsiteX45" fmla="*/ 2007850 w 2085975"/>
              <a:gd name="connsiteY45" fmla="*/ 0 h 1562100"/>
              <a:gd name="connsiteX46" fmla="*/ 2085975 w 2085975"/>
              <a:gd name="connsiteY46" fmla="*/ 0 h 1562100"/>
              <a:gd name="connsiteX47" fmla="*/ 2085975 w 2085975"/>
              <a:gd name="connsiteY47" fmla="*/ 1562100 h 1562100"/>
              <a:gd name="connsiteX48" fmla="*/ 0 w 2085975"/>
              <a:gd name="connsiteY48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085975" h="1562100">
                <a:moveTo>
                  <a:pt x="0" y="0"/>
                </a:moveTo>
                <a:lnTo>
                  <a:pt x="78125" y="0"/>
                </a:lnTo>
                <a:lnTo>
                  <a:pt x="81815" y="18281"/>
                </a:lnTo>
                <a:cubicBezTo>
                  <a:pt x="92660" y="43921"/>
                  <a:pt x="118049" y="61912"/>
                  <a:pt x="147639" y="61912"/>
                </a:cubicBezTo>
                <a:cubicBezTo>
                  <a:pt x="177230" y="61912"/>
                  <a:pt x="202618" y="43921"/>
                  <a:pt x="213463" y="18281"/>
                </a:cubicBezTo>
                <a:lnTo>
                  <a:pt x="217154" y="0"/>
                </a:lnTo>
                <a:lnTo>
                  <a:pt x="301961" y="0"/>
                </a:lnTo>
                <a:lnTo>
                  <a:pt x="305652" y="18281"/>
                </a:lnTo>
                <a:cubicBezTo>
                  <a:pt x="316497" y="43921"/>
                  <a:pt x="341886" y="61912"/>
                  <a:pt x="371476" y="61912"/>
                </a:cubicBezTo>
                <a:cubicBezTo>
                  <a:pt x="401067" y="61912"/>
                  <a:pt x="426455" y="43921"/>
                  <a:pt x="437300" y="18281"/>
                </a:cubicBezTo>
                <a:lnTo>
                  <a:pt x="440991" y="0"/>
                </a:lnTo>
                <a:lnTo>
                  <a:pt x="525798" y="0"/>
                </a:lnTo>
                <a:lnTo>
                  <a:pt x="529489" y="18281"/>
                </a:lnTo>
                <a:cubicBezTo>
                  <a:pt x="540334" y="43921"/>
                  <a:pt x="565723" y="61912"/>
                  <a:pt x="595313" y="61912"/>
                </a:cubicBezTo>
                <a:cubicBezTo>
                  <a:pt x="624904" y="61912"/>
                  <a:pt x="650292" y="43921"/>
                  <a:pt x="661137" y="18281"/>
                </a:cubicBezTo>
                <a:lnTo>
                  <a:pt x="664828" y="0"/>
                </a:lnTo>
                <a:lnTo>
                  <a:pt x="749635" y="0"/>
                </a:lnTo>
                <a:lnTo>
                  <a:pt x="753326" y="18281"/>
                </a:lnTo>
                <a:cubicBezTo>
                  <a:pt x="764171" y="43921"/>
                  <a:pt x="789560" y="61912"/>
                  <a:pt x="819150" y="61912"/>
                </a:cubicBezTo>
                <a:cubicBezTo>
                  <a:pt x="848741" y="61912"/>
                  <a:pt x="874129" y="43921"/>
                  <a:pt x="884974" y="18281"/>
                </a:cubicBezTo>
                <a:lnTo>
                  <a:pt x="888665" y="0"/>
                </a:lnTo>
                <a:lnTo>
                  <a:pt x="973472" y="0"/>
                </a:lnTo>
                <a:lnTo>
                  <a:pt x="977163" y="18281"/>
                </a:lnTo>
                <a:cubicBezTo>
                  <a:pt x="988008" y="43921"/>
                  <a:pt x="1013397" y="61912"/>
                  <a:pt x="1042987" y="61912"/>
                </a:cubicBezTo>
                <a:cubicBezTo>
                  <a:pt x="1072578" y="61912"/>
                  <a:pt x="1097966" y="43921"/>
                  <a:pt x="1108811" y="18281"/>
                </a:cubicBezTo>
                <a:lnTo>
                  <a:pt x="1112502" y="0"/>
                </a:lnTo>
                <a:lnTo>
                  <a:pt x="1197309" y="0"/>
                </a:lnTo>
                <a:lnTo>
                  <a:pt x="1201000" y="18281"/>
                </a:lnTo>
                <a:cubicBezTo>
                  <a:pt x="1211845" y="43921"/>
                  <a:pt x="1237234" y="61912"/>
                  <a:pt x="1266824" y="61912"/>
                </a:cubicBezTo>
                <a:cubicBezTo>
                  <a:pt x="1296414" y="61912"/>
                  <a:pt x="1321803" y="43921"/>
                  <a:pt x="1332648" y="18281"/>
                </a:cubicBezTo>
                <a:lnTo>
                  <a:pt x="1336339" y="0"/>
                </a:lnTo>
                <a:lnTo>
                  <a:pt x="1421146" y="0"/>
                </a:lnTo>
                <a:lnTo>
                  <a:pt x="1424837" y="18281"/>
                </a:lnTo>
                <a:cubicBezTo>
                  <a:pt x="1435682" y="43921"/>
                  <a:pt x="1461070" y="61912"/>
                  <a:pt x="1490661" y="61912"/>
                </a:cubicBezTo>
                <a:cubicBezTo>
                  <a:pt x="1520252" y="61912"/>
                  <a:pt x="1545640" y="43921"/>
                  <a:pt x="1556485" y="18281"/>
                </a:cubicBezTo>
                <a:lnTo>
                  <a:pt x="1560176" y="0"/>
                </a:lnTo>
                <a:lnTo>
                  <a:pt x="1644983" y="0"/>
                </a:lnTo>
                <a:lnTo>
                  <a:pt x="1648674" y="18281"/>
                </a:lnTo>
                <a:cubicBezTo>
                  <a:pt x="1659519" y="43921"/>
                  <a:pt x="1684907" y="61912"/>
                  <a:pt x="1714498" y="61912"/>
                </a:cubicBezTo>
                <a:cubicBezTo>
                  <a:pt x="1744088" y="61912"/>
                  <a:pt x="1769477" y="43921"/>
                  <a:pt x="1780322" y="18281"/>
                </a:cubicBezTo>
                <a:lnTo>
                  <a:pt x="1784013" y="0"/>
                </a:lnTo>
                <a:lnTo>
                  <a:pt x="1868820" y="0"/>
                </a:lnTo>
                <a:lnTo>
                  <a:pt x="1872511" y="18281"/>
                </a:lnTo>
                <a:cubicBezTo>
                  <a:pt x="1883356" y="43921"/>
                  <a:pt x="1908745" y="61912"/>
                  <a:pt x="1938335" y="61912"/>
                </a:cubicBezTo>
                <a:cubicBezTo>
                  <a:pt x="1967925" y="61912"/>
                  <a:pt x="1993314" y="43921"/>
                  <a:pt x="2004159" y="18281"/>
                </a:cubicBezTo>
                <a:lnTo>
                  <a:pt x="2007850" y="0"/>
                </a:lnTo>
                <a:lnTo>
                  <a:pt x="2085975" y="0"/>
                </a:lnTo>
                <a:lnTo>
                  <a:pt x="2085975" y="1562100"/>
                </a:lnTo>
                <a:lnTo>
                  <a:pt x="0" y="156210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216000" rIns="91440" bIns="45720" rtlCol="0" anchor="ctr">
            <a:normAutofit/>
          </a:bodyPr>
          <a:lstStyle/>
          <a:p>
            <a:pPr marL="0" algn="ctr" eaLnBrk="1">
              <a:lnSpc>
                <a:spcPct val="150000"/>
              </a:lnSpc>
            </a:pPr>
            <a:r>
              <a:rPr lang="en-US" altLang="zh-CN" sz="1400" b="1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现场处置方案</a:t>
            </a:r>
            <a:endParaRPr lang="en-US" altLang="zh-CN" sz="1400" b="1" kern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2" name="椭圆 31"/>
          <p:cNvSpPr/>
          <p:nvPr>
            <p:custDataLst>
              <p:tags r:id="rId11"/>
            </p:custDataLst>
          </p:nvPr>
        </p:nvSpPr>
        <p:spPr>
          <a:xfrm>
            <a:off x="4987925" y="2371090"/>
            <a:ext cx="406400" cy="406400"/>
          </a:xfrm>
          <a:prstGeom prst="ellipse">
            <a:avLst/>
          </a:prstGeom>
          <a:solidFill>
            <a:schemeClr val="lt1"/>
          </a:solidFill>
          <a:ln w="3175">
            <a:solidFill>
              <a:srgbClr val="2E6D7A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1"/>
            <a:r>
              <a:rPr lang="en-US" altLang="zh-CN" sz="14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C</a:t>
            </a:r>
            <a:endParaRPr lang="en-US" altLang="zh-CN" sz="1400" kern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4" name="等腰三角形 33"/>
          <p:cNvSpPr/>
          <p:nvPr/>
        </p:nvSpPr>
        <p:spPr>
          <a:xfrm>
            <a:off x="6719570" y="2600960"/>
            <a:ext cx="260350" cy="813435"/>
          </a:xfrm>
          <a:prstGeom prst="triangle">
            <a:avLst>
              <a:gd name="adj" fmla="val 100000"/>
            </a:avLst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等腰三角形 34"/>
          <p:cNvSpPr/>
          <p:nvPr/>
        </p:nvSpPr>
        <p:spPr>
          <a:xfrm flipH="1">
            <a:off x="8401685" y="2600960"/>
            <a:ext cx="260350" cy="813435"/>
          </a:xfrm>
          <a:prstGeom prst="triangle">
            <a:avLst>
              <a:gd name="adj" fmla="val 100000"/>
            </a:avLst>
          </a:prstGeom>
          <a:solidFill>
            <a:srgbClr val="5F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任意多边形 35"/>
          <p:cNvSpPr/>
          <p:nvPr>
            <p:custDataLst>
              <p:tags r:id="rId12"/>
            </p:custDataLst>
          </p:nvPr>
        </p:nvSpPr>
        <p:spPr>
          <a:xfrm>
            <a:off x="6719570" y="3414395"/>
            <a:ext cx="1942465" cy="254000"/>
          </a:xfrm>
          <a:custGeom>
            <a:avLst/>
            <a:gdLst>
              <a:gd name="connsiteX0" fmla="*/ 0 w 2843209"/>
              <a:gd name="connsiteY0" fmla="*/ 0 h 371475"/>
              <a:gd name="connsiteX1" fmla="*/ 2843209 w 2843209"/>
              <a:gd name="connsiteY1" fmla="*/ 0 h 371475"/>
              <a:gd name="connsiteX2" fmla="*/ 2449542 w 2843209"/>
              <a:gd name="connsiteY2" fmla="*/ 371475 h 371475"/>
              <a:gd name="connsiteX3" fmla="*/ 393667 w 2843209"/>
              <a:gd name="connsiteY3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209" h="371475">
                <a:moveTo>
                  <a:pt x="0" y="0"/>
                </a:moveTo>
                <a:lnTo>
                  <a:pt x="2843209" y="0"/>
                </a:lnTo>
                <a:lnTo>
                  <a:pt x="2449542" y="371475"/>
                </a:lnTo>
                <a:lnTo>
                  <a:pt x="393667" y="37147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任意多边形 24"/>
          <p:cNvSpPr/>
          <p:nvPr/>
        </p:nvSpPr>
        <p:spPr>
          <a:xfrm>
            <a:off x="6978015" y="2600960"/>
            <a:ext cx="1424940" cy="1067435"/>
          </a:xfrm>
          <a:custGeom>
            <a:avLst/>
            <a:gdLst>
              <a:gd name="connsiteX0" fmla="*/ 0 w 2085975"/>
              <a:gd name="connsiteY0" fmla="*/ 0 h 1562100"/>
              <a:gd name="connsiteX1" fmla="*/ 78125 w 2085975"/>
              <a:gd name="connsiteY1" fmla="*/ 0 h 1562100"/>
              <a:gd name="connsiteX2" fmla="*/ 81815 w 2085975"/>
              <a:gd name="connsiteY2" fmla="*/ 18281 h 1562100"/>
              <a:gd name="connsiteX3" fmla="*/ 147639 w 2085975"/>
              <a:gd name="connsiteY3" fmla="*/ 61912 h 1562100"/>
              <a:gd name="connsiteX4" fmla="*/ 213463 w 2085975"/>
              <a:gd name="connsiteY4" fmla="*/ 18281 h 1562100"/>
              <a:gd name="connsiteX5" fmla="*/ 217154 w 2085975"/>
              <a:gd name="connsiteY5" fmla="*/ 0 h 1562100"/>
              <a:gd name="connsiteX6" fmla="*/ 301961 w 2085975"/>
              <a:gd name="connsiteY6" fmla="*/ 0 h 1562100"/>
              <a:gd name="connsiteX7" fmla="*/ 305652 w 2085975"/>
              <a:gd name="connsiteY7" fmla="*/ 18281 h 1562100"/>
              <a:gd name="connsiteX8" fmla="*/ 371476 w 2085975"/>
              <a:gd name="connsiteY8" fmla="*/ 61912 h 1562100"/>
              <a:gd name="connsiteX9" fmla="*/ 437300 w 2085975"/>
              <a:gd name="connsiteY9" fmla="*/ 18281 h 1562100"/>
              <a:gd name="connsiteX10" fmla="*/ 440991 w 2085975"/>
              <a:gd name="connsiteY10" fmla="*/ 0 h 1562100"/>
              <a:gd name="connsiteX11" fmla="*/ 525798 w 2085975"/>
              <a:gd name="connsiteY11" fmla="*/ 0 h 1562100"/>
              <a:gd name="connsiteX12" fmla="*/ 529489 w 2085975"/>
              <a:gd name="connsiteY12" fmla="*/ 18281 h 1562100"/>
              <a:gd name="connsiteX13" fmla="*/ 595313 w 2085975"/>
              <a:gd name="connsiteY13" fmla="*/ 61912 h 1562100"/>
              <a:gd name="connsiteX14" fmla="*/ 661137 w 2085975"/>
              <a:gd name="connsiteY14" fmla="*/ 18281 h 1562100"/>
              <a:gd name="connsiteX15" fmla="*/ 664828 w 2085975"/>
              <a:gd name="connsiteY15" fmla="*/ 0 h 1562100"/>
              <a:gd name="connsiteX16" fmla="*/ 749635 w 2085975"/>
              <a:gd name="connsiteY16" fmla="*/ 0 h 1562100"/>
              <a:gd name="connsiteX17" fmla="*/ 753326 w 2085975"/>
              <a:gd name="connsiteY17" fmla="*/ 18281 h 1562100"/>
              <a:gd name="connsiteX18" fmla="*/ 819150 w 2085975"/>
              <a:gd name="connsiteY18" fmla="*/ 61912 h 1562100"/>
              <a:gd name="connsiteX19" fmla="*/ 884974 w 2085975"/>
              <a:gd name="connsiteY19" fmla="*/ 18281 h 1562100"/>
              <a:gd name="connsiteX20" fmla="*/ 888665 w 2085975"/>
              <a:gd name="connsiteY20" fmla="*/ 0 h 1562100"/>
              <a:gd name="connsiteX21" fmla="*/ 973472 w 2085975"/>
              <a:gd name="connsiteY21" fmla="*/ 0 h 1562100"/>
              <a:gd name="connsiteX22" fmla="*/ 977163 w 2085975"/>
              <a:gd name="connsiteY22" fmla="*/ 18281 h 1562100"/>
              <a:gd name="connsiteX23" fmla="*/ 1042987 w 2085975"/>
              <a:gd name="connsiteY23" fmla="*/ 61912 h 1562100"/>
              <a:gd name="connsiteX24" fmla="*/ 1108811 w 2085975"/>
              <a:gd name="connsiteY24" fmla="*/ 18281 h 1562100"/>
              <a:gd name="connsiteX25" fmla="*/ 1112502 w 2085975"/>
              <a:gd name="connsiteY25" fmla="*/ 0 h 1562100"/>
              <a:gd name="connsiteX26" fmla="*/ 1197309 w 2085975"/>
              <a:gd name="connsiteY26" fmla="*/ 0 h 1562100"/>
              <a:gd name="connsiteX27" fmla="*/ 1201000 w 2085975"/>
              <a:gd name="connsiteY27" fmla="*/ 18281 h 1562100"/>
              <a:gd name="connsiteX28" fmla="*/ 1266824 w 2085975"/>
              <a:gd name="connsiteY28" fmla="*/ 61912 h 1562100"/>
              <a:gd name="connsiteX29" fmla="*/ 1332648 w 2085975"/>
              <a:gd name="connsiteY29" fmla="*/ 18281 h 1562100"/>
              <a:gd name="connsiteX30" fmla="*/ 1336339 w 2085975"/>
              <a:gd name="connsiteY30" fmla="*/ 0 h 1562100"/>
              <a:gd name="connsiteX31" fmla="*/ 1421146 w 2085975"/>
              <a:gd name="connsiteY31" fmla="*/ 0 h 1562100"/>
              <a:gd name="connsiteX32" fmla="*/ 1424837 w 2085975"/>
              <a:gd name="connsiteY32" fmla="*/ 18281 h 1562100"/>
              <a:gd name="connsiteX33" fmla="*/ 1490661 w 2085975"/>
              <a:gd name="connsiteY33" fmla="*/ 61912 h 1562100"/>
              <a:gd name="connsiteX34" fmla="*/ 1556485 w 2085975"/>
              <a:gd name="connsiteY34" fmla="*/ 18281 h 1562100"/>
              <a:gd name="connsiteX35" fmla="*/ 1560176 w 2085975"/>
              <a:gd name="connsiteY35" fmla="*/ 0 h 1562100"/>
              <a:gd name="connsiteX36" fmla="*/ 1644983 w 2085975"/>
              <a:gd name="connsiteY36" fmla="*/ 0 h 1562100"/>
              <a:gd name="connsiteX37" fmla="*/ 1648674 w 2085975"/>
              <a:gd name="connsiteY37" fmla="*/ 18281 h 1562100"/>
              <a:gd name="connsiteX38" fmla="*/ 1714498 w 2085975"/>
              <a:gd name="connsiteY38" fmla="*/ 61912 h 1562100"/>
              <a:gd name="connsiteX39" fmla="*/ 1780322 w 2085975"/>
              <a:gd name="connsiteY39" fmla="*/ 18281 h 1562100"/>
              <a:gd name="connsiteX40" fmla="*/ 1784013 w 2085975"/>
              <a:gd name="connsiteY40" fmla="*/ 0 h 1562100"/>
              <a:gd name="connsiteX41" fmla="*/ 1868820 w 2085975"/>
              <a:gd name="connsiteY41" fmla="*/ 0 h 1562100"/>
              <a:gd name="connsiteX42" fmla="*/ 1872511 w 2085975"/>
              <a:gd name="connsiteY42" fmla="*/ 18281 h 1562100"/>
              <a:gd name="connsiteX43" fmla="*/ 1938335 w 2085975"/>
              <a:gd name="connsiteY43" fmla="*/ 61912 h 1562100"/>
              <a:gd name="connsiteX44" fmla="*/ 2004159 w 2085975"/>
              <a:gd name="connsiteY44" fmla="*/ 18281 h 1562100"/>
              <a:gd name="connsiteX45" fmla="*/ 2007850 w 2085975"/>
              <a:gd name="connsiteY45" fmla="*/ 0 h 1562100"/>
              <a:gd name="connsiteX46" fmla="*/ 2085975 w 2085975"/>
              <a:gd name="connsiteY46" fmla="*/ 0 h 1562100"/>
              <a:gd name="connsiteX47" fmla="*/ 2085975 w 2085975"/>
              <a:gd name="connsiteY47" fmla="*/ 1562100 h 1562100"/>
              <a:gd name="connsiteX48" fmla="*/ 0 w 2085975"/>
              <a:gd name="connsiteY48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085975" h="1562100">
                <a:moveTo>
                  <a:pt x="0" y="0"/>
                </a:moveTo>
                <a:lnTo>
                  <a:pt x="78125" y="0"/>
                </a:lnTo>
                <a:lnTo>
                  <a:pt x="81815" y="18281"/>
                </a:lnTo>
                <a:cubicBezTo>
                  <a:pt x="92660" y="43921"/>
                  <a:pt x="118049" y="61912"/>
                  <a:pt x="147639" y="61912"/>
                </a:cubicBezTo>
                <a:cubicBezTo>
                  <a:pt x="177230" y="61912"/>
                  <a:pt x="202618" y="43921"/>
                  <a:pt x="213463" y="18281"/>
                </a:cubicBezTo>
                <a:lnTo>
                  <a:pt x="217154" y="0"/>
                </a:lnTo>
                <a:lnTo>
                  <a:pt x="301961" y="0"/>
                </a:lnTo>
                <a:lnTo>
                  <a:pt x="305652" y="18281"/>
                </a:lnTo>
                <a:cubicBezTo>
                  <a:pt x="316497" y="43921"/>
                  <a:pt x="341886" y="61912"/>
                  <a:pt x="371476" y="61912"/>
                </a:cubicBezTo>
                <a:cubicBezTo>
                  <a:pt x="401067" y="61912"/>
                  <a:pt x="426455" y="43921"/>
                  <a:pt x="437300" y="18281"/>
                </a:cubicBezTo>
                <a:lnTo>
                  <a:pt x="440991" y="0"/>
                </a:lnTo>
                <a:lnTo>
                  <a:pt x="525798" y="0"/>
                </a:lnTo>
                <a:lnTo>
                  <a:pt x="529489" y="18281"/>
                </a:lnTo>
                <a:cubicBezTo>
                  <a:pt x="540334" y="43921"/>
                  <a:pt x="565723" y="61912"/>
                  <a:pt x="595313" y="61912"/>
                </a:cubicBezTo>
                <a:cubicBezTo>
                  <a:pt x="624904" y="61912"/>
                  <a:pt x="650292" y="43921"/>
                  <a:pt x="661137" y="18281"/>
                </a:cubicBezTo>
                <a:lnTo>
                  <a:pt x="664828" y="0"/>
                </a:lnTo>
                <a:lnTo>
                  <a:pt x="749635" y="0"/>
                </a:lnTo>
                <a:lnTo>
                  <a:pt x="753326" y="18281"/>
                </a:lnTo>
                <a:cubicBezTo>
                  <a:pt x="764171" y="43921"/>
                  <a:pt x="789560" y="61912"/>
                  <a:pt x="819150" y="61912"/>
                </a:cubicBezTo>
                <a:cubicBezTo>
                  <a:pt x="848741" y="61912"/>
                  <a:pt x="874129" y="43921"/>
                  <a:pt x="884974" y="18281"/>
                </a:cubicBezTo>
                <a:lnTo>
                  <a:pt x="888665" y="0"/>
                </a:lnTo>
                <a:lnTo>
                  <a:pt x="973472" y="0"/>
                </a:lnTo>
                <a:lnTo>
                  <a:pt x="977163" y="18281"/>
                </a:lnTo>
                <a:cubicBezTo>
                  <a:pt x="988008" y="43921"/>
                  <a:pt x="1013397" y="61912"/>
                  <a:pt x="1042987" y="61912"/>
                </a:cubicBezTo>
                <a:cubicBezTo>
                  <a:pt x="1072578" y="61912"/>
                  <a:pt x="1097966" y="43921"/>
                  <a:pt x="1108811" y="18281"/>
                </a:cubicBezTo>
                <a:lnTo>
                  <a:pt x="1112502" y="0"/>
                </a:lnTo>
                <a:lnTo>
                  <a:pt x="1197309" y="0"/>
                </a:lnTo>
                <a:lnTo>
                  <a:pt x="1201000" y="18281"/>
                </a:lnTo>
                <a:cubicBezTo>
                  <a:pt x="1211845" y="43921"/>
                  <a:pt x="1237234" y="61912"/>
                  <a:pt x="1266824" y="61912"/>
                </a:cubicBezTo>
                <a:cubicBezTo>
                  <a:pt x="1296414" y="61912"/>
                  <a:pt x="1321803" y="43921"/>
                  <a:pt x="1332648" y="18281"/>
                </a:cubicBezTo>
                <a:lnTo>
                  <a:pt x="1336339" y="0"/>
                </a:lnTo>
                <a:lnTo>
                  <a:pt x="1421146" y="0"/>
                </a:lnTo>
                <a:lnTo>
                  <a:pt x="1424837" y="18281"/>
                </a:lnTo>
                <a:cubicBezTo>
                  <a:pt x="1435682" y="43921"/>
                  <a:pt x="1461070" y="61912"/>
                  <a:pt x="1490661" y="61912"/>
                </a:cubicBezTo>
                <a:cubicBezTo>
                  <a:pt x="1520252" y="61912"/>
                  <a:pt x="1545640" y="43921"/>
                  <a:pt x="1556485" y="18281"/>
                </a:cubicBezTo>
                <a:lnTo>
                  <a:pt x="1560176" y="0"/>
                </a:lnTo>
                <a:lnTo>
                  <a:pt x="1644983" y="0"/>
                </a:lnTo>
                <a:lnTo>
                  <a:pt x="1648674" y="18281"/>
                </a:lnTo>
                <a:cubicBezTo>
                  <a:pt x="1659519" y="43921"/>
                  <a:pt x="1684907" y="61912"/>
                  <a:pt x="1714498" y="61912"/>
                </a:cubicBezTo>
                <a:cubicBezTo>
                  <a:pt x="1744088" y="61912"/>
                  <a:pt x="1769477" y="43921"/>
                  <a:pt x="1780322" y="18281"/>
                </a:cubicBezTo>
                <a:lnTo>
                  <a:pt x="1784013" y="0"/>
                </a:lnTo>
                <a:lnTo>
                  <a:pt x="1868820" y="0"/>
                </a:lnTo>
                <a:lnTo>
                  <a:pt x="1872511" y="18281"/>
                </a:lnTo>
                <a:cubicBezTo>
                  <a:pt x="1883356" y="43921"/>
                  <a:pt x="1908745" y="61912"/>
                  <a:pt x="1938335" y="61912"/>
                </a:cubicBezTo>
                <a:cubicBezTo>
                  <a:pt x="1967925" y="61912"/>
                  <a:pt x="1993314" y="43921"/>
                  <a:pt x="2004159" y="18281"/>
                </a:cubicBezTo>
                <a:lnTo>
                  <a:pt x="2007850" y="0"/>
                </a:lnTo>
                <a:lnTo>
                  <a:pt x="2085975" y="0"/>
                </a:lnTo>
                <a:lnTo>
                  <a:pt x="2085975" y="1562100"/>
                </a:lnTo>
                <a:lnTo>
                  <a:pt x="0" y="1562100"/>
                </a:lnTo>
                <a:close/>
              </a:path>
            </a:pathLst>
          </a:custGeom>
          <a:solidFill>
            <a:srgbClr val="2E6D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216000" rIns="91440" bIns="45720" rtlCol="0" anchor="ctr">
            <a:normAutofit/>
          </a:bodyPr>
          <a:lstStyle/>
          <a:p>
            <a:pPr marL="0" algn="ctr" eaLnBrk="1">
              <a:lnSpc>
                <a:spcPct val="150000"/>
              </a:lnSpc>
            </a:pPr>
            <a:r>
              <a:rPr lang="en-US" altLang="zh-CN" sz="1400" b="1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临时性方案</a:t>
            </a:r>
            <a:endParaRPr lang="en-US" altLang="zh-CN" sz="1400" b="1" kern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8" name="椭圆 37"/>
          <p:cNvSpPr/>
          <p:nvPr>
            <p:custDataLst>
              <p:tags r:id="rId13"/>
            </p:custDataLst>
          </p:nvPr>
        </p:nvSpPr>
        <p:spPr>
          <a:xfrm>
            <a:off x="7028815" y="2371090"/>
            <a:ext cx="406400" cy="406400"/>
          </a:xfrm>
          <a:prstGeom prst="ellipse">
            <a:avLst/>
          </a:prstGeom>
          <a:solidFill>
            <a:schemeClr val="lt1"/>
          </a:solidFill>
          <a:ln w="3175">
            <a:solidFill>
              <a:srgbClr val="2E6D7A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1"/>
            <a:r>
              <a:rPr lang="en-US" altLang="zh-CN" sz="14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Times New Roman" panose="02020603050405020304"/>
              </a:rPr>
              <a:t>D</a:t>
            </a:r>
            <a:endParaRPr lang="en-US" altLang="zh-CN" sz="1400" kern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Times New Roman" panose="02020603050405020304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1"/>
            </p:custDataLst>
          </p:nvPr>
        </p:nvGrpSpPr>
        <p:grpSpPr>
          <a:xfrm>
            <a:off x="3001198" y="4533900"/>
            <a:ext cx="6142802" cy="609600"/>
            <a:chOff x="4001597" y="5613400"/>
            <a:chExt cx="8190403" cy="1244600"/>
          </a:xfrm>
        </p:grpSpPr>
        <p:sp>
          <p:nvSpPr>
            <p:cNvPr id="6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等腰三角形 13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išḻîḓé"/>
          <p:cNvSpPr/>
          <p:nvPr>
            <p:custDataLst>
              <p:tags r:id="rId4"/>
            </p:custDataLst>
          </p:nvPr>
        </p:nvSpPr>
        <p:spPr>
          <a:xfrm>
            <a:off x="-9525" y="1812290"/>
            <a:ext cx="9152890" cy="2998470"/>
          </a:xfrm>
          <a:prstGeom prst="rect">
            <a:avLst/>
          </a:prstGeom>
          <a:solidFill>
            <a:srgbClr val="4DA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iṡlîḑè"/>
          <p:cNvSpPr/>
          <p:nvPr>
            <p:custDataLst>
              <p:tags r:id="rId5"/>
            </p:custDataLst>
          </p:nvPr>
        </p:nvSpPr>
        <p:spPr>
          <a:xfrm>
            <a:off x="493395" y="1591945"/>
            <a:ext cx="1706880" cy="450215"/>
          </a:xfrm>
          <a:prstGeom prst="roundRect">
            <a:avLst/>
          </a:prstGeom>
          <a:solidFill>
            <a:schemeClr val="lt1"/>
          </a:solidFill>
          <a:ln>
            <a:noFill/>
          </a:ln>
          <a:effectLst>
            <a:outerShdw blurRad="12700" sx="103000" sy="103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iṩļïḍé"/>
          <p:cNvSpPr/>
          <p:nvPr>
            <p:custDataLst>
              <p:tags r:id="rId6"/>
            </p:custDataLst>
          </p:nvPr>
        </p:nvSpPr>
        <p:spPr>
          <a:xfrm>
            <a:off x="2639695" y="1591945"/>
            <a:ext cx="1706880" cy="450215"/>
          </a:xfrm>
          <a:prstGeom prst="roundRect">
            <a:avLst/>
          </a:prstGeom>
          <a:solidFill>
            <a:schemeClr val="lt1"/>
          </a:solidFill>
          <a:ln>
            <a:noFill/>
          </a:ln>
          <a:effectLst>
            <a:outerShdw blurRad="12700" sx="103000" sy="103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ïṡľîďé"/>
          <p:cNvSpPr/>
          <p:nvPr>
            <p:custDataLst>
              <p:tags r:id="rId7"/>
            </p:custDataLst>
          </p:nvPr>
        </p:nvSpPr>
        <p:spPr>
          <a:xfrm>
            <a:off x="4785360" y="1591945"/>
            <a:ext cx="1706880" cy="450215"/>
          </a:xfrm>
          <a:prstGeom prst="roundRect">
            <a:avLst/>
          </a:prstGeom>
          <a:solidFill>
            <a:schemeClr val="lt1"/>
          </a:solidFill>
          <a:ln>
            <a:noFill/>
          </a:ln>
          <a:effectLst>
            <a:outerShdw blurRad="12700" sx="103000" sy="103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îSḷíďe"/>
          <p:cNvSpPr/>
          <p:nvPr>
            <p:custDataLst>
              <p:tags r:id="rId8"/>
            </p:custDataLst>
          </p:nvPr>
        </p:nvSpPr>
        <p:spPr>
          <a:xfrm>
            <a:off x="6931660" y="1591945"/>
            <a:ext cx="1706880" cy="450215"/>
          </a:xfrm>
          <a:prstGeom prst="roundRect">
            <a:avLst/>
          </a:prstGeom>
          <a:solidFill>
            <a:schemeClr val="lt1"/>
          </a:solidFill>
          <a:ln>
            <a:noFill/>
          </a:ln>
          <a:effectLst>
            <a:outerShdw blurRad="12700" sx="103000" sy="103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32"/>
          <p:cNvSpPr txBox="1"/>
          <p:nvPr/>
        </p:nvSpPr>
        <p:spPr>
          <a:xfrm>
            <a:off x="671830" y="105410"/>
            <a:ext cx="6520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二、企业应急管理体系建设中的关键问题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3302000" y="948690"/>
            <a:ext cx="2540000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7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企业应急预案体系结构</a:t>
            </a:r>
            <a:endParaRPr lang="zh-CN" altLang="en-US" sz="17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705168" y="1663700"/>
            <a:ext cx="12827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综合预案</a:t>
            </a:r>
            <a:endParaRPr lang="zh-CN" altLang="en-US" sz="16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1"/>
            </p:custDataLst>
          </p:nvPr>
        </p:nvSpPr>
        <p:spPr>
          <a:xfrm>
            <a:off x="493395" y="2205990"/>
            <a:ext cx="1707515" cy="219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从总体上阐述处理事故的应急方针、政策，应急组织结构及相关应急职责，应急行动、措施和保障等基本要求和程序，是应对各类事故的综合性文件。</a:t>
            </a:r>
            <a:endParaRPr lang="zh-CN" altLang="en-US" sz="13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2767648" y="1663700"/>
            <a:ext cx="12827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专项预案</a:t>
            </a:r>
            <a:endParaRPr lang="zh-CN" altLang="en-US" sz="16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2639695" y="2205990"/>
            <a:ext cx="1706880" cy="189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针对具体的事故类别（如危险化学品泄漏等事故）、危险源和应急保障而制定的计划或方案，是综合应急预案的组成部分。</a:t>
            </a:r>
            <a:endParaRPr lang="zh-CN" altLang="en-US" sz="13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4"/>
            </p:custDataLst>
          </p:nvPr>
        </p:nvSpPr>
        <p:spPr>
          <a:xfrm>
            <a:off x="4923790" y="1663700"/>
            <a:ext cx="147383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现场处置方案</a:t>
            </a:r>
            <a:endParaRPr lang="zh-CN" altLang="en-US" sz="16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5"/>
            </p:custDataLst>
          </p:nvPr>
        </p:nvSpPr>
        <p:spPr>
          <a:xfrm>
            <a:off x="4765675" y="2205990"/>
            <a:ext cx="1726565" cy="159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针对具体的装置、场所或设施、岗位所制定的应急处置措施。现场处置方案应具体、简单、针对性强。</a:t>
            </a:r>
            <a:endParaRPr lang="zh-CN" altLang="en-US" sz="13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6"/>
            </p:custDataLst>
          </p:nvPr>
        </p:nvSpPr>
        <p:spPr>
          <a:xfrm>
            <a:off x="7143433" y="1663700"/>
            <a:ext cx="12827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临时性方案</a:t>
            </a:r>
            <a:endParaRPr lang="zh-CN" altLang="en-US" sz="16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7"/>
            </p:custDataLst>
          </p:nvPr>
        </p:nvSpPr>
        <p:spPr>
          <a:xfrm>
            <a:off x="6932295" y="2205990"/>
            <a:ext cx="1706245" cy="2491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针对临时性活动（如大型公众聚集活动或高风险的建筑施工或维修活动）中可能出现的紧急情况，预先对相关应急机构的职责、任务和预防性措施作出的安排。</a:t>
            </a:r>
            <a:endParaRPr lang="zh-CN" altLang="en-US" sz="13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LIDE.VECTOR" val="398f9806-dd7c-4558-9e9d-7236a518981e"/>
</p:tagLst>
</file>

<file path=ppt/tags/tag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</p:tagLst>
</file>

<file path=ppt/tags/tag10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86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08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0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0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9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09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09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0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</p:tagLst>
</file>

<file path=ppt/tags/tag11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</p:tagLst>
</file>

<file path=ppt/tags/tag12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3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2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2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36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237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238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2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2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2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</p:tagLst>
</file>

<file path=ppt/tags/tag12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</p:tagLst>
</file>

<file path=ppt/tags/tag13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3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3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</p:tagLst>
</file>

<file path=ppt/tags/tag13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7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3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3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8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38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38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3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4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2"/>
</p:tagLst>
</file>

<file path=ppt/tags/tag14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6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4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4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67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468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469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4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4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1"/>
</p:tagLst>
</file>

<file path=ppt/tags/tag14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</p:tagLst>
</file>

<file path=ppt/tags/tag15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5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15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15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2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UNIT_SHOW_EDIT_AREA_INDICATION" val="0"/>
  <p:tag name="KSO_WM_TEMPLATE_THUMBS_INDEX" val="1、2、3、11、14"/>
  <p:tag name="KSO_WM_TAG_VERSION" val="1.0"/>
  <p:tag name="KSO_WM_BEAUTIFY_FLAG" val="#wm#"/>
  <p:tag name="KSO_WM_TEMPLATE_CATEGORY" val="custom"/>
  <p:tag name="KSO_WM_TEMPLATE_INDEX" val="20202545"/>
  <p:tag name="KSO_WM_TEMPLATE_MASTER_TYPE" val="1"/>
</p:tagLst>
</file>

<file path=ppt/tags/tag16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PRESET_TEXT" val="极简大气通用模板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1*a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16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UNIT_ISCONTENTSTITLE" val="0"/>
  <p:tag name="KSO_WM_UNIT_ISNUMDGMTITLE" val="0"/>
  <p:tag name="KSO_WM_UNIT_PRESET_TEXT" val="汇报人姓名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202545_1*b*2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16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5.xml><?xml version="1.0" encoding="utf-8"?>
<p:tagLst xmlns:p="http://schemas.openxmlformats.org/presentationml/2006/main">
  <p:tag name="KSO_WM_TEMPLATE_THUMBS_INDEX" val="1、2、6、7、9、11、14、15"/>
  <p:tag name="KSO_WM_SLIDE_ID" val="custom2020254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5"/>
  <p:tag name="KSO_WM_SLIDE_LAYOUT" val="a_b"/>
  <p:tag name="KSO_WM_SLIDE_LAYOUT_CNT" val="1_3"/>
</p:tagLst>
</file>

<file path=ppt/tags/tag16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02545_4*i*5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6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9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6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6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9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96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697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698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69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6"/>
  <p:tag name="KSO_WM_UNIT_ID" val="custom20202545_4*i*6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70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70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0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0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704.xml><?xml version="1.0" encoding="utf-8"?>
<p:tagLst xmlns:p="http://schemas.openxmlformats.org/presentationml/2006/main">
  <p:tag name="KSO_WM_UNIT_FILL_FORE_SCHEMECOLOR_INDEX_BRIGHTNESS" val="0.6"/>
  <p:tag name="KSO_WM_UNIT_FILL_FORE_SCHEMECOLOR_INDEX" val="5"/>
  <p:tag name="KSO_WM_UNIT_FILL_TYPE" val="1"/>
</p:tagLst>
</file>

<file path=ppt/tags/tag170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706.xml><?xml version="1.0" encoding="utf-8"?>
<p:tagLst xmlns:p="http://schemas.openxmlformats.org/presentationml/2006/main">
  <p:tag name="KSO_WM_UNIT_FILL_FORE_SCHEMECOLOR_INDEX_BRIGHTNESS" val="0.6"/>
  <p:tag name="KSO_WM_UNIT_FILL_FORE_SCHEMECOLOR_INDEX" val="5"/>
  <p:tag name="KSO_WM_UNIT_FILL_TYPE" val="1"/>
</p:tagLst>
</file>

<file path=ppt/tags/tag170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708.xml><?xml version="1.0" encoding="utf-8"?>
<p:tagLst xmlns:p="http://schemas.openxmlformats.org/presentationml/2006/main">
  <p:tag name="KSO_WM_UNIT_FILL_FORE_SCHEMECOLOR_INDEX_BRIGHTNESS" val="0.6"/>
  <p:tag name="KSO_WM_UNIT_FILL_FORE_SCHEMECOLOR_INDEX" val="5"/>
  <p:tag name="KSO_WM_UNIT_FILL_TYPE" val="1"/>
</p:tagLst>
</file>

<file path=ppt/tags/tag170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7"/>
  <p:tag name="KSO_WM_UNIT_ID" val="custom20202545_4*i*7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710.xml><?xml version="1.0" encoding="utf-8"?>
<p:tagLst xmlns:p="http://schemas.openxmlformats.org/presentationml/2006/main">
  <p:tag name="KSO_WM_UNIT_FILL_FORE_SCHEMECOLOR_INDEX_BRIGHTNESS" val="0.6"/>
  <p:tag name="KSO_WM_UNIT_FILL_FORE_SCHEMECOLOR_INDEX" val="5"/>
  <p:tag name="KSO_WM_UNIT_FILL_TYPE" val="1"/>
</p:tagLst>
</file>

<file path=ppt/tags/tag171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71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71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71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1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16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71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71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7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2545_4*l_h_i*1_1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72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2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72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72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72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72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72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2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28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729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2545_4*i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73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73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73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73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73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73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73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73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73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73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2545_4*l_h_i*1_1_2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740.xml><?xml version="1.0" encoding="utf-8"?>
<p:tagLst xmlns:p="http://schemas.openxmlformats.org/presentationml/2006/main">
  <p:tag name="KSO_WM_SLIDE_ITEM_CNT" val="5"/>
  <p:tag name="KSO_WM_SLIDE_BK_DARK_LIGHT" val="2"/>
  <p:tag name="KSO_WM_SLIDE_BACKGROUND_TYPE" val="general"/>
</p:tagLst>
</file>

<file path=ppt/tags/tag174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74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4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4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74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74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174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1748.xml><?xml version="1.0" encoding="utf-8"?>
<p:tagLst xmlns:p="http://schemas.openxmlformats.org/presentationml/2006/main">
  <p:tag name="KSO_WM_UNIT_LINE_FORE_SCHEMECOLOR_INDEX_BRIGHTNESS" val="0.6"/>
  <p:tag name="KSO_WM_UNIT_LINE_FORE_SCHEMECOLOR_INDEX" val="5"/>
  <p:tag name="KSO_WM_UNIT_LINE_FILL_TYPE" val="2"/>
  <p:tag name="KSO_WM_UNIT_TEXT_FILL_FORE_SCHEMECOLOR_INDEX_BRIGHTNESS" val="0.25"/>
  <p:tag name="KSO_WM_UNIT_TEXT_FILL_FORE_SCHEMECOLOR_INDEX" val="13"/>
  <p:tag name="KSO_WM_UNIT_TEXT_FILL_TYPE" val="1"/>
</p:tagLst>
</file>

<file path=ppt/tags/tag17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custom20202545_4*l_h_i*1_1_3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75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1751.xml><?xml version="1.0" encoding="utf-8"?>
<p:tagLst xmlns:p="http://schemas.openxmlformats.org/presentationml/2006/main">
  <p:tag name="KSO_WM_UNIT_LINE_FORE_SCHEMECOLOR_INDEX_BRIGHTNESS" val="0.6"/>
  <p:tag name="KSO_WM_UNIT_LINE_FORE_SCHEMECOLOR_INDEX" val="5"/>
  <p:tag name="KSO_WM_UNIT_LINE_FILL_TYPE" val="2"/>
  <p:tag name="KSO_WM_UNIT_TEXT_FILL_FORE_SCHEMECOLOR_INDEX_BRIGHTNESS" val="0.25"/>
  <p:tag name="KSO_WM_UNIT_TEXT_FILL_FORE_SCHEMECOLOR_INDEX" val="13"/>
  <p:tag name="KSO_WM_UNIT_TEXT_FILL_TYPE" val="1"/>
</p:tagLst>
</file>

<file path=ppt/tags/tag17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175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1754.xml><?xml version="1.0" encoding="utf-8"?>
<p:tagLst xmlns:p="http://schemas.openxmlformats.org/presentationml/2006/main">
  <p:tag name="KSO_WM_UNIT_LINE_FORE_SCHEMECOLOR_INDEX_BRIGHTNESS" val="0.6"/>
  <p:tag name="KSO_WM_UNIT_LINE_FORE_SCHEMECOLOR_INDEX" val="5"/>
  <p:tag name="KSO_WM_UNIT_LINE_FILL_TYPE" val="2"/>
  <p:tag name="KSO_WM_UNIT_TEXT_FILL_FORE_SCHEMECOLOR_INDEX_BRIGHTNESS" val="0.25"/>
  <p:tag name="KSO_WM_UNIT_TEXT_FILL_FORE_SCHEMECOLOR_INDEX" val="13"/>
  <p:tag name="KSO_WM_UNIT_TEXT_FILL_TYPE" val="1"/>
</p:tagLst>
</file>

<file path=ppt/tags/tag17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175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1757.xml><?xml version="1.0" encoding="utf-8"?>
<p:tagLst xmlns:p="http://schemas.openxmlformats.org/presentationml/2006/main">
  <p:tag name="KSO_WM_UNIT_LINE_FORE_SCHEMECOLOR_INDEX_BRIGHTNESS" val="0.6"/>
  <p:tag name="KSO_WM_UNIT_LINE_FORE_SCHEMECOLOR_INDEX" val="5"/>
  <p:tag name="KSO_WM_UNIT_LINE_FILL_TYPE" val="2"/>
  <p:tag name="KSO_WM_UNIT_TEXT_FILL_FORE_SCHEMECOLOR_INDEX_BRIGHTNESS" val="0.25"/>
  <p:tag name="KSO_WM_UNIT_TEXT_FILL_FORE_SCHEMECOLOR_INDEX" val="13"/>
  <p:tag name="KSO_WM_UNIT_TEXT_FILL_TYPE" val="1"/>
</p:tagLst>
</file>

<file path=ppt/tags/tag17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175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2545_4*i*2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760.xml><?xml version="1.0" encoding="utf-8"?>
<p:tagLst xmlns:p="http://schemas.openxmlformats.org/presentationml/2006/main">
  <p:tag name="KSO_WM_SLIDE_ITEM_CNT" val="4"/>
  <p:tag name="KSO_WM_SLIDE_BK_DARK_LIGHT" val="2"/>
  <p:tag name="KSO_WM_SLIDE_BACKGROUND_TYPE" val="general"/>
</p:tagLst>
</file>

<file path=ppt/tags/tag17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7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6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76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766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7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2545_4*l_h_i*1_2_2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7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custom20202545_4*l_h_i*1_2_3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7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83.xml><?xml version="1.0" encoding="utf-8"?>
<p:tagLst xmlns:p="http://schemas.openxmlformats.org/presentationml/2006/main">
  <p:tag name="KSO_WM_SLIDE_ITEM_CNT" val="5"/>
  <p:tag name="KSO_WM_SLIDE_BK_DARK_LIGHT" val="2"/>
  <p:tag name="KSO_WM_SLIDE_BACKGROUND_TYPE" val="general"/>
</p:tagLst>
</file>

<file path=ppt/tags/tag17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7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87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788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789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custom20202545_4*l_h_i*1_3_3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7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2545_4*i*3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8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2545_4*l_h_i*1_3_2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8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2545_4*l_h_i*1_3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8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2545_4*l_h_i*1_4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8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02545_4*i*4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8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02545_4*l_h_i*1_4_2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8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custom20202545_4*l_h_i*1_4_3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8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7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4*l_h_f*1_1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8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8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2545_4*l_h_f*1_2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8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86.xml><?xml version="1.0" encoding="utf-8"?>
<p:tagLst xmlns:p="http://schemas.openxmlformats.org/presentationml/2006/main">
  <p:tag name="KSO_WM_SLIDE_ITEM_CNT" val="5"/>
  <p:tag name="KSO_WM_SLIDE_BK_DARK_LIGHT" val="2"/>
  <p:tag name="KSO_WM_SLIDE_BACKGROUND_TYPE" val="general"/>
</p:tagLst>
</file>

<file path=ppt/tags/tag18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8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9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2545_4*l_h_f*1_3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890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89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89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8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2545_4*l_h_f*1_4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9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1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545_4*a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9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2.xml><?xml version="1.0" encoding="utf-8"?>
<p:tagLst xmlns:p="http://schemas.openxmlformats.org/presentationml/2006/main">
  <p:tag name="KSO_WM_UNIT_ISCONTENTSTITLE" val="0"/>
  <p:tag name="KSO_WM_UNIT_ISNUMDGMTITLE" val="0"/>
  <p:tag name="KSO_WM_UNIT_PRESET_TEXT" val="CONTENTS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2545_4*b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9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2545_4*i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9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2545_4*l_h_i*1_1_2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9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custom20202545_4*l_h_i*1_1_3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9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58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59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6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4*l_h_f*1_1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960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61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62.xml><?xml version="1.0" encoding="utf-8"?>
<p:tagLst xmlns:p="http://schemas.openxmlformats.org/presentationml/2006/main">
  <p:tag name="KSO_WM_SLIDE_ITEM_CNT" val="5"/>
  <p:tag name="KSO_WM_SLIDE_BK_DARK_LIGHT" val="2"/>
  <p:tag name="KSO_WM_SLIDE_BACKGROUND_TYPE" val="general"/>
</p:tagLst>
</file>

<file path=ppt/tags/tag19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9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66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967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968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9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2545_4*l_h_i*1_1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9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2545_4*i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9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2545_4*l_h_i*1_1_2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19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ISLIDE.VECTOR" val="398f9806-dd7c-4558-9e9d-7236a518981e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custom20202545_4*l_h_i*1_1_3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20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05.xml><?xml version="1.0" encoding="utf-8"?>
<p:tagLst xmlns:p="http://schemas.openxmlformats.org/presentationml/2006/main">
  <p:tag name="KSO_WM_SLIDE_ITEM_CNT" val="5"/>
  <p:tag name="KSO_WM_SLIDE_BK_DARK_LIGHT" val="2"/>
  <p:tag name="KSO_WM_SLIDE_BACKGROUND_TYPE" val="general"/>
</p:tagLst>
</file>

<file path=ppt/tags/tag20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0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0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1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4*l_h_f*1_1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20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01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1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1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1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01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1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1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1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0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2545_4*i*2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202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2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2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02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2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25.xml><?xml version="1.0" encoding="utf-8"?>
<p:tagLst xmlns:p="http://schemas.openxmlformats.org/presentationml/2006/main">
  <p:tag name="KSO_WM_UNIT_FILL_FORE_SCHEMECOLOR_INDEX_BRIGHTNESS" val="-0.15"/>
  <p:tag name="KSO_WM_UNIT_FILL_FORE_SCHEMECOLOR_INDEX" val="14"/>
  <p:tag name="KSO_WM_UNIT_FILL_TYPE" val="1"/>
</p:tagLst>
</file>

<file path=ppt/tags/tag2026.xml><?xml version="1.0" encoding="utf-8"?>
<p:tagLst xmlns:p="http://schemas.openxmlformats.org/presentationml/2006/main">
  <p:tag name="KSO_WM_UNIT_FILL_FORE_SCHEMECOLOR_INDEX_BRIGHTNESS" val="-0.15"/>
  <p:tag name="KSO_WM_UNIT_FILL_FORE_SCHEMECOLOR_INDEX" val="14"/>
  <p:tag name="KSO_WM_UNIT_FILL_TYPE" val="1"/>
</p:tagLst>
</file>

<file path=ppt/tags/tag2027.xml><?xml version="1.0" encoding="utf-8"?>
<p:tagLst xmlns:p="http://schemas.openxmlformats.org/presentationml/2006/main">
  <p:tag name="KSO_WM_UNIT_FILL_FORE_SCHEMECOLOR_INDEX_BRIGHTNESS" val="-0.15"/>
  <p:tag name="KSO_WM_UNIT_FILL_FORE_SCHEMECOLOR_INDEX" val="14"/>
  <p:tag name="KSO_WM_UNIT_FILL_TYPE" val="1"/>
</p:tagLst>
</file>

<file path=ppt/tags/tag2028.xml><?xml version="1.0" encoding="utf-8"?>
<p:tagLst xmlns:p="http://schemas.openxmlformats.org/presentationml/2006/main">
  <p:tag name="KSO_WM_UNIT_LINE_FORE_SCHEMECOLOR_INDEX_BRIGHTNESS" val="-0.05"/>
  <p:tag name="KSO_WM_UNIT_LINE_FORE_SCHEMECOLOR_INDEX" val="7"/>
  <p:tag name="KSO_WM_UNIT_LINE_FILL_TYPE" val="2"/>
</p:tagLst>
</file>

<file path=ppt/tags/tag2029.xml><?xml version="1.0" encoding="utf-8"?>
<p:tagLst xmlns:p="http://schemas.openxmlformats.org/presentationml/2006/main">
  <p:tag name="KSO_WM_UNIT_FILL_FORE_SCHEMECOLOR_INDEX_BRIGHTNESS" val="-0.15"/>
  <p:tag name="KSO_WM_UNIT_FILL_FORE_SCHEMECOLOR_INDEX" val="14"/>
  <p:tag name="KSO_WM_UNIT_FILL_TYPE" val="1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2545_4*l_h_i*1_2_2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2030.xml><?xml version="1.0" encoding="utf-8"?>
<p:tagLst xmlns:p="http://schemas.openxmlformats.org/presentationml/2006/main">
  <p:tag name="KSO_WM_UNIT_FILL_FORE_SCHEMECOLOR_INDEX_BRIGHTNESS" val="-0.15"/>
  <p:tag name="KSO_WM_UNIT_FILL_FORE_SCHEMECOLOR_INDEX" val="14"/>
  <p:tag name="KSO_WM_UNIT_FILL_TYPE" val="1"/>
</p:tagLst>
</file>

<file path=ppt/tags/tag2031.xml><?xml version="1.0" encoding="utf-8"?>
<p:tagLst xmlns:p="http://schemas.openxmlformats.org/presentationml/2006/main">
  <p:tag name="KSO_WM_UNIT_FILL_FORE_SCHEMECOLOR_INDEX_BRIGHTNESS" val="-0.15"/>
  <p:tag name="KSO_WM_UNIT_FILL_FORE_SCHEMECOLOR_INDEX" val="14"/>
  <p:tag name="KSO_WM_UNIT_FILL_TYPE" val="1"/>
</p:tagLst>
</file>

<file path=ppt/tags/tag2032.xml><?xml version="1.0" encoding="utf-8"?>
<p:tagLst xmlns:p="http://schemas.openxmlformats.org/presentationml/2006/main">
  <p:tag name="KSO_WM_UNIT_FILL_FORE_SCHEMECOLOR_INDEX_BRIGHTNESS" val="-0.25"/>
  <p:tag name="KSO_WM_UNIT_FILL_FORE_SCHEMECOLOR_INDEX" val="14"/>
  <p:tag name="KSO_WM_UNIT_FILL_TYPE" val="1"/>
</p:tagLst>
</file>

<file path=ppt/tags/tag2033.xml><?xml version="1.0" encoding="utf-8"?>
<p:tagLst xmlns:p="http://schemas.openxmlformats.org/presentationml/2006/main">
  <p:tag name="KSO_WM_UNIT_FILL_FORE_SCHEMECOLOR_INDEX_BRIGHTNESS" val="-0.25"/>
  <p:tag name="KSO_WM_UNIT_FILL_FORE_SCHEMECOLOR_INDEX" val="14"/>
  <p:tag name="KSO_WM_UNIT_FILL_TYPE" val="1"/>
</p:tagLst>
</file>

<file path=ppt/tags/tag2034.xml><?xml version="1.0" encoding="utf-8"?>
<p:tagLst xmlns:p="http://schemas.openxmlformats.org/presentationml/2006/main">
  <p:tag name="KSO_WM_UNIT_FILL_FORE_SCHEMECOLOR_INDEX_BRIGHTNESS" val="-0.25"/>
  <p:tag name="KSO_WM_UNIT_FILL_FORE_SCHEMECOLOR_INDEX" val="14"/>
  <p:tag name="KSO_WM_UNIT_FILL_TYPE" val="1"/>
</p:tagLst>
</file>

<file path=ppt/tags/tag203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0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3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custom20202545_4*l_h_i*1_2_3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20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04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4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4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4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04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4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4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4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04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5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2545_4*l_h_f*1_2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347.35,&quot;left&quot;:248.5,&quot;top&quot;:36.42503937007874,&quot;width&quot;:531.5875590551183}"/>
</p:tagLst>
</file>

<file path=ppt/tags/tag205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5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0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55.xml><?xml version="1.0" encoding="utf-8"?>
<p:tagLst xmlns:p="http://schemas.openxmlformats.org/presentationml/2006/main">
  <p:tag name="KSO_WM_UNIT_FILL_FORE_SCHEMECOLOR_INDEX_BRIGHTNESS" val="-0.25"/>
  <p:tag name="KSO_WM_UNIT_FILL_FORE_SCHEMECOLOR_INDEX" val="5"/>
  <p:tag name="KSO_WM_UNIT_FILL_TYPE" val="1"/>
</p:tagLst>
</file>

<file path=ppt/tags/tag2056.xml><?xml version="1.0" encoding="utf-8"?>
<p:tagLst xmlns:p="http://schemas.openxmlformats.org/presentationml/2006/main">
  <p:tag name="KSO_WM_UNIT_FILL_FORE_SCHEMECOLOR_INDEX_BRIGHTNESS" val="-0.25"/>
  <p:tag name="KSO_WM_UNIT_FILL_FORE_SCHEMECOLOR_INDEX" val="5"/>
  <p:tag name="KSO_WM_UNIT_FILL_TYPE" val="1"/>
</p:tagLst>
</file>

<file path=ppt/tags/tag2057.xml><?xml version="1.0" encoding="utf-8"?>
<p:tagLst xmlns:p="http://schemas.openxmlformats.org/presentationml/2006/main">
  <p:tag name="KSO_WM_UNIT_FILL_FORE_SCHEMECOLOR_INDEX_BRIGHTNESS" val="0.8"/>
  <p:tag name="KSO_WM_UNIT_FILL_FORE_SCHEMECOLOR_INDEX" val="6"/>
  <p:tag name="KSO_WM_UNIT_FILL_TYPE" val="1"/>
</p:tagLst>
</file>

<file path=ppt/tags/tag2058.xml><?xml version="1.0" encoding="utf-8"?>
<p:tagLst xmlns:p="http://schemas.openxmlformats.org/presentationml/2006/main">
  <p:tag name="KSO_WM_UNIT_FILL_FORE_SCHEMECOLOR_INDEX_BRIGHTNESS" val="-0.5"/>
  <p:tag name="KSO_WM_UNIT_FILL_FORE_SCHEMECOLOR_INDEX" val="9"/>
  <p:tag name="KSO_WM_UNIT_FILL_TYPE" val="1"/>
</p:tagLst>
</file>

<file path=ppt/tags/tag2059.xml><?xml version="1.0" encoding="utf-8"?>
<p:tagLst xmlns:p="http://schemas.openxmlformats.org/presentationml/2006/main">
  <p:tag name="KSO_WM_UNIT_FILL_FORE_SCHEMECOLOR_INDEX_BRIGHTNESS" val="-0.5"/>
  <p:tag name="KSO_WM_UNIT_FILL_FORE_SCHEMECOLOR_INDEX" val="9"/>
  <p:tag name="KSO_WM_UNIT_FILL_TYPE" val="1"/>
</p:tagLst>
</file>

<file path=ppt/tags/tag206.xml><?xml version="1.0" encoding="utf-8"?>
<p:tagLst xmlns:p="http://schemas.openxmlformats.org/presentationml/2006/main">
  <p:tag name="KSO_WM_SLIDE_ID" val="custom2020254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545"/>
  <p:tag name="KSO_WM_SLIDE_LAYOUT" val="a_b_l"/>
  <p:tag name="KSO_WM_SLIDE_LAYOUT_CNT" val="1_1_1"/>
</p:tagLst>
</file>

<file path=ppt/tags/tag2060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</p:tagLst>
</file>

<file path=ppt/tags/tag2061.xml><?xml version="1.0" encoding="utf-8"?>
<p:tagLst xmlns:p="http://schemas.openxmlformats.org/presentationml/2006/main">
  <p:tag name="KSO_WM_UNIT_FILL_FORE_SCHEMECOLOR_INDEX_BRIGHTNESS" val="0.8"/>
  <p:tag name="KSO_WM_UNIT_FILL_FORE_SCHEMECOLOR_INDEX" val="6"/>
  <p:tag name="KSO_WM_UNIT_FILL_TYPE" val="1"/>
</p:tagLst>
</file>

<file path=ppt/tags/tag2062.xml><?xml version="1.0" encoding="utf-8"?>
<p:tagLst xmlns:p="http://schemas.openxmlformats.org/presentationml/2006/main">
  <p:tag name="KSO_WM_UNIT_FILL_FORE_SCHEMECOLOR_INDEX_BRIGHTNESS" val="0.15"/>
  <p:tag name="KSO_WM_UNIT_FILL_FORE_SCHEMECOLOR_INDEX" val="13"/>
  <p:tag name="KSO_WM_UNIT_FILL_TYPE" val="1"/>
</p:tagLst>
</file>

<file path=ppt/tags/tag2063.xml><?xml version="1.0" encoding="utf-8"?>
<p:tagLst xmlns:p="http://schemas.openxmlformats.org/presentationml/2006/main">
  <p:tag name="KSO_WM_UNIT_FILL_FORE_SCHEMECOLOR_INDEX_BRIGHTNESS" val="0.8"/>
  <p:tag name="KSO_WM_UNIT_FILL_FORE_SCHEMECOLOR_INDEX" val="6"/>
  <p:tag name="KSO_WM_UNIT_FILL_TYPE" val="1"/>
</p:tagLst>
</file>

<file path=ppt/tags/tag2064.xml><?xml version="1.0" encoding="utf-8"?>
<p:tagLst xmlns:p="http://schemas.openxmlformats.org/presentationml/2006/main">
  <p:tag name="KSO_WM_UNIT_FILL_FORE_SCHEMECOLOR_INDEX_BRIGHTNESS" val="-0.7"/>
  <p:tag name="KSO_WM_UNIT_FILL_FORE_SCHEMECOLOR_INDEX" val="9"/>
  <p:tag name="KSO_WM_UNIT_FILL_TYPE" val="1"/>
</p:tagLst>
</file>

<file path=ppt/tags/tag2065.xml><?xml version="1.0" encoding="utf-8"?>
<p:tagLst xmlns:p="http://schemas.openxmlformats.org/presentationml/2006/main">
  <p:tag name="KSO_WM_UNIT_FILL_FORE_SCHEMECOLOR_INDEX_BRIGHTNESS" val="0.45"/>
  <p:tag name="KSO_WM_UNIT_FILL_FORE_SCHEMECOLOR_INDEX" val="8"/>
  <p:tag name="KSO_WM_UNIT_FILL_TYPE" val="1"/>
</p:tagLst>
</file>

<file path=ppt/tags/tag2066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</p:tagLst>
</file>

<file path=ppt/tags/tag2067.xml><?xml version="1.0" encoding="utf-8"?>
<p:tagLst xmlns:p="http://schemas.openxmlformats.org/presentationml/2006/main">
  <p:tag name="KSO_WM_UNIT_FILL_FORE_SCHEMECOLOR_INDEX_BRIGHTNESS" val="0.25"/>
  <p:tag name="KSO_WM_UNIT_FILL_FORE_SCHEMECOLOR_INDEX" val="9"/>
  <p:tag name="KSO_WM_UNIT_FILL_TYPE" val="1"/>
</p:tagLst>
</file>

<file path=ppt/tags/tag206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2069.xml><?xml version="1.0" encoding="utf-8"?>
<p:tagLst xmlns:p="http://schemas.openxmlformats.org/presentationml/2006/main">
  <p:tag name="KSO_WM_UNIT_FILL_FORE_SCHEMECOLOR_INDEX_BRIGHTNESS" val="-0.25"/>
  <p:tag name="KSO_WM_UNIT_FILL_FORE_SCHEMECOLOR_INDEX" val="5"/>
  <p:tag name="KSO_WM_UNIT_FILL_TYPE" val="1"/>
</p:tagLst>
</file>

<file path=ppt/tags/tag2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07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207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2072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207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2074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207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207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2077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2078.xml><?xml version="1.0" encoding="utf-8"?>
<p:tagLst xmlns:p="http://schemas.openxmlformats.org/presentationml/2006/main">
  <p:tag name="KSO_WM_UNIT_FILL_FORE_SCHEMECOLOR_INDEX_BRIGHTNESS" val="0.8"/>
  <p:tag name="KSO_WM_UNIT_FILL_FORE_SCHEMECOLOR_INDEX" val="6"/>
  <p:tag name="KSO_WM_UNIT_FILL_TYPE" val="1"/>
</p:tagLst>
</file>

<file path=ppt/tags/tag2079.xml><?xml version="1.0" encoding="utf-8"?>
<p:tagLst xmlns:p="http://schemas.openxmlformats.org/presentationml/2006/main">
  <p:tag name="KSO_WM_UNIT_FILL_FORE_SCHEMECOLOR_INDEX_BRIGHTNESS" val="0.8"/>
  <p:tag name="KSO_WM_UNIT_FILL_FORE_SCHEMECOLOR_INDEX" val="6"/>
  <p:tag name="KSO_WM_UNIT_FILL_TYPE" val="1"/>
</p:tagLst>
</file>

<file path=ppt/tags/tag2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80.xml><?xml version="1.0" encoding="utf-8"?>
<p:tagLst xmlns:p="http://schemas.openxmlformats.org/presentationml/2006/main">
  <p:tag name="KSO_WM_UNIT_FILL_FORE_SCHEMECOLOR_INDEX_BRIGHTNESS" val="0.8"/>
  <p:tag name="KSO_WM_UNIT_FILL_FORE_SCHEMECOLOR_INDEX" val="6"/>
  <p:tag name="KSO_WM_UNIT_FILL_TYPE" val="1"/>
</p:tagLst>
</file>

<file path=ppt/tags/tag2081.xml><?xml version="1.0" encoding="utf-8"?>
<p:tagLst xmlns:p="http://schemas.openxmlformats.org/presentationml/2006/main">
  <p:tag name="KSO_WM_UNIT_FILL_FORE_SCHEMECOLOR_INDEX_BRIGHTNESS" val="-0.15"/>
  <p:tag name="KSO_WM_UNIT_FILL_FORE_SCHEMECOLOR_INDEX" val="14"/>
  <p:tag name="KSO_WM_UNIT_FILL_TYPE" val="1"/>
</p:tagLst>
</file>

<file path=ppt/tags/tag2082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</p:tagLst>
</file>

<file path=ppt/tags/tag2083.xml><?xml version="1.0" encoding="utf-8"?>
<p:tagLst xmlns:p="http://schemas.openxmlformats.org/presentationml/2006/main">
  <p:tag name="KSO_WM_UNIT_FILL_FORE_SCHEMECOLOR_INDEX_BRIGHTNESS" val="-0.15"/>
  <p:tag name="KSO_WM_UNIT_FILL_FORE_SCHEMECOLOR_INDEX" val="14"/>
  <p:tag name="KSO_WM_UNIT_FILL_TYPE" val="1"/>
</p:tagLst>
</file>

<file path=ppt/tags/tag2084.xml><?xml version="1.0" encoding="utf-8"?>
<p:tagLst xmlns:p="http://schemas.openxmlformats.org/presentationml/2006/main">
  <p:tag name="KSO_WM_UNIT_FILL_FORE_SCHEMECOLOR_INDEX_BRIGHTNESS" val="0.45"/>
  <p:tag name="KSO_WM_UNIT_FILL_FORE_SCHEMECOLOR_INDEX" val="5"/>
  <p:tag name="KSO_WM_UNIT_FILL_TYPE" val="1"/>
</p:tagLst>
</file>

<file path=ppt/tags/tag2085.xml><?xml version="1.0" encoding="utf-8"?>
<p:tagLst xmlns:p="http://schemas.openxmlformats.org/presentationml/2006/main">
  <p:tag name="KSO_WM_UNIT_FILL_FORE_SCHEMECOLOR_INDEX_BRIGHTNESS" val="-0.25"/>
  <p:tag name="KSO_WM_UNIT_FILL_FORE_SCHEMECOLOR_INDEX" val="5"/>
  <p:tag name="KSO_WM_UNIT_FILL_TYPE" val="1"/>
</p:tagLst>
</file>

<file path=ppt/tags/tag2086.xml><?xml version="1.0" encoding="utf-8"?>
<p:tagLst xmlns:p="http://schemas.openxmlformats.org/presentationml/2006/main">
  <p:tag name="KSO_WM_UNIT_FILL_FORE_SCHEMECOLOR_INDEX_BRIGHTNESS" val="-0.25"/>
  <p:tag name="KSO_WM_UNIT_FILL_FORE_SCHEMECOLOR_INDEX" val="5"/>
  <p:tag name="KSO_WM_UNIT_FILL_TYPE" val="1"/>
</p:tagLst>
</file>

<file path=ppt/tags/tag2087.xml><?xml version="1.0" encoding="utf-8"?>
<p:tagLst xmlns:p="http://schemas.openxmlformats.org/presentationml/2006/main">
  <p:tag name="KSO_WM_UNIT_FILL_FORE_SCHEMECOLOR_INDEX_BRIGHTNESS" val="-0.25"/>
  <p:tag name="KSO_WM_UNIT_FILL_FORE_SCHEMECOLOR_INDEX" val="5"/>
  <p:tag name="KSO_WM_UNIT_FILL_TYPE" val="1"/>
</p:tagLst>
</file>

<file path=ppt/tags/tag2088.xml><?xml version="1.0" encoding="utf-8"?>
<p:tagLst xmlns:p="http://schemas.openxmlformats.org/presentationml/2006/main">
  <p:tag name="KSO_WM_UNIT_FILL_FORE_SCHEMECOLOR_INDEX_BRIGHTNESS" val="0.5"/>
  <p:tag name="KSO_WM_UNIT_FILL_FORE_SCHEMECOLOR_INDEX" val="6"/>
  <p:tag name="KSO_WM_UNIT_FILL_TYPE" val="1"/>
</p:tagLst>
</file>

<file path=ppt/tags/tag2089.xml><?xml version="1.0" encoding="utf-8"?>
<p:tagLst xmlns:p="http://schemas.openxmlformats.org/presentationml/2006/main">
  <p:tag name="KSO_WM_UNIT_FILL_FORE_SCHEMECOLOR_INDEX_BRIGHTNESS" val="0.25"/>
  <p:tag name="KSO_WM_UNIT_FILL_FORE_SCHEMECOLOR_INDEX" val="8"/>
  <p:tag name="KSO_WM_UNIT_FILL_TYPE" val="1"/>
</p:tagLst>
</file>

<file path=ppt/tags/tag2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90.xml><?xml version="1.0" encoding="utf-8"?>
<p:tagLst xmlns:p="http://schemas.openxmlformats.org/presentationml/2006/main">
  <p:tag name="KSO_WM_UNIT_FILL_FORE_SCHEMECOLOR_INDEX_BRIGHTNESS" val="0.25"/>
  <p:tag name="KSO_WM_UNIT_FILL_FORE_SCHEMECOLOR_INDEX" val="8"/>
  <p:tag name="KSO_WM_UNIT_FILL_TYPE" val="1"/>
</p:tagLst>
</file>

<file path=ppt/tags/tag2091.xml><?xml version="1.0" encoding="utf-8"?>
<p:tagLst xmlns:p="http://schemas.openxmlformats.org/presentationml/2006/main">
  <p:tag name="KSO_WM_UNIT_FILL_FORE_SCHEMECOLOR_INDEX_BRIGHTNESS" val="0.25"/>
  <p:tag name="KSO_WM_UNIT_FILL_FORE_SCHEMECOLOR_INDEX" val="8"/>
  <p:tag name="KSO_WM_UNIT_FILL_TYPE" val="1"/>
</p:tagLst>
</file>

<file path=ppt/tags/tag2092.xml><?xml version="1.0" encoding="utf-8"?>
<p:tagLst xmlns:p="http://schemas.openxmlformats.org/presentationml/2006/main">
  <p:tag name="KSO_WM_UNIT_FILL_FORE_SCHEMECOLOR_INDEX_BRIGHTNESS" val="-0.15"/>
  <p:tag name="KSO_WM_UNIT_FILL_FORE_SCHEMECOLOR_INDEX" val="14"/>
  <p:tag name="KSO_WM_UNIT_FILL_TYPE" val="1"/>
</p:tagLst>
</file>

<file path=ppt/tags/tag2093.xml><?xml version="1.0" encoding="utf-8"?>
<p:tagLst xmlns:p="http://schemas.openxmlformats.org/presentationml/2006/main">
  <p:tag name="KSO_WM_UNIT_FILL_FORE_SCHEMECOLOR_INDEX_BRIGHTNESS" val="-0.15"/>
  <p:tag name="KSO_WM_UNIT_FILL_FORE_SCHEMECOLOR_INDEX" val="14"/>
  <p:tag name="KSO_WM_UNIT_FILL_TYPE" val="1"/>
</p:tagLst>
</file>

<file path=ppt/tags/tag209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09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09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09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098.xml><?xml version="1.0" encoding="utf-8"?>
<p:tagLst xmlns:p="http://schemas.openxmlformats.org/presentationml/2006/main">
  <p:tag name="KSO_WM_SLIDE_ITEM_CNT" val="4"/>
  <p:tag name="KSO_WM_SLIDE_BK_DARK_LIGHT" val="2"/>
  <p:tag name="KSO_WM_SLIDE_BACKGROUND_TYPE" val="general"/>
</p:tagLst>
</file>

<file path=ppt/tags/tag209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LINE_FORE_SCHEMECOLOR_INDEX_BRIGHTNESS" val="0.25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10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0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02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</p:tagLst>
</file>

<file path=ppt/tags/tag2103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</p:tagLst>
</file>

<file path=ppt/tags/tag2104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</p:tagLst>
</file>

<file path=ppt/tags/tag2105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</p:tagLst>
</file>

<file path=ppt/tags/tag2106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</p:tagLst>
</file>

<file path=ppt/tags/tag210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10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1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1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12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</p:tagLst>
</file>

<file path=ppt/tags/tag2113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</p:tagLst>
</file>

<file path=ppt/tags/tag2114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</p:tagLst>
</file>

<file path=ppt/tags/tag2115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</p:tagLst>
</file>

<file path=ppt/tags/tag2116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</p:tagLst>
</file>

<file path=ppt/tags/tag211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11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1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1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12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2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22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</p:tagLst>
</file>

<file path=ppt/tags/tag2123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</p:tagLst>
</file>

<file path=ppt/tags/tag2124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</p:tagLst>
</file>

<file path=ppt/tags/tag2125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</p:tagLst>
</file>

<file path=ppt/tags/tag2126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</p:tagLst>
</file>

<file path=ppt/tags/tag212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12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12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3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32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</p:tagLst>
</file>

<file path=ppt/tags/tag2133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</p:tagLst>
</file>

<file path=ppt/tags/tag2134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</p:tagLst>
</file>

<file path=ppt/tags/tag2135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</p:tagLst>
</file>

<file path=ppt/tags/tag2136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</p:tagLst>
</file>

<file path=ppt/tags/tag213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13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13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1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1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4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4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143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2144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214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02545_4*i*5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2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6"/>
  <p:tag name="KSO_WM_UNIT_ID" val="custom20202545_4*i*6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2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7"/>
  <p:tag name="KSO_WM_UNIT_ID" val="custom20202545_4*i*7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2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2545_4*l_h_i*1_1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60.1,&quot;left&quot;:53.82503937007878,&quot;top&quot;:78.97503937007875,&quot;width&quot;:531.8125196850394}"/>
</p:tagLst>
</file>

<file path=ppt/tags/tag21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2545_4*i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USESOURCEFORMAT_APPLY" val="1"/>
  <p:tag name="KSO_WM_DIAGRAM_VIRTUALLY_FRAME" val="{&quot;height&quot;:260.1,&quot;left&quot;:53.82503937007878,&quot;top&quot;:78.97503937007875,&quot;width&quot;:531.8125196850394}"/>
</p:tagLst>
</file>

<file path=ppt/tags/tag2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2545_4*l_h_i*1_1_2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60.1,&quot;left&quot;:53.82503937007878,&quot;top&quot;:78.97503937007875,&quot;width&quot;:531.8125196850394}"/>
</p:tagLst>
</file>

<file path=ppt/tags/tag2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custom20202545_4*l_h_i*1_1_3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60.1,&quot;left&quot;:53.82503937007878,&quot;top&quot;:78.97503937007875,&quot;width&quot;:531.8125196850394}"/>
</p:tagLst>
</file>

<file path=ppt/tags/tag2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2545_4*l_h_i*1_2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60.1,&quot;left&quot;:53.82503937007878,&quot;top&quot;:78.97503937007875,&quot;width&quot;:531.8125196850394}"/>
</p:tagLst>
</file>

<file path=ppt/tags/tag2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2545_4*i*2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USESOURCEFORMAT_APPLY" val="1"/>
  <p:tag name="KSO_WM_DIAGRAM_VIRTUALLY_FRAME" val="{&quot;height&quot;:260.1,&quot;left&quot;:53.82503937007878,&quot;top&quot;:78.97503937007875,&quot;width&quot;:531.8125196850394}"/>
</p:tagLst>
</file>

<file path=ppt/tags/tag2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2545_4*l_h_i*1_2_2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60.1,&quot;left&quot;:53.82503937007878,&quot;top&quot;:78.97503937007875,&quot;width&quot;:531.8125196850394}"/>
</p:tagLst>
</file>

<file path=ppt/tags/tag2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custom20202545_4*l_h_i*1_2_3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60.1,&quot;left&quot;:53.82503937007878,&quot;top&quot;:78.97503937007875,&quot;width&quot;:531.8125196850394}"/>
</p:tagLst>
</file>

<file path=ppt/tags/tag2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custom20202545_4*l_h_i*1_3_3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60.1,&quot;left&quot;:53.82503937007878,&quot;top&quot;:78.97503937007875,&quot;width&quot;:531.8125196850394}"/>
</p:tagLst>
</file>

<file path=ppt/tags/tag2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2545_4*i*3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USESOURCEFORMAT_APPLY" val="1"/>
  <p:tag name="KSO_WM_DIAGRAM_VIRTUALLY_FRAME" val="{&quot;height&quot;:260.1,&quot;left&quot;:53.82503937007878,&quot;top&quot;:78.97503937007875,&quot;width&quot;:531.8125196850394}"/>
</p:tagLst>
</file>

<file path=ppt/tags/tag2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2545_4*l_h_i*1_3_2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60.1,&quot;left&quot;:53.82503937007878,&quot;top&quot;:78.97503937007875,&quot;width&quot;:531.8125196850394}"/>
</p:tagLst>
</file>

<file path=ppt/tags/tag21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2545_4*l_h_i*1_3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60.1,&quot;left&quot;:53.82503937007878,&quot;top&quot;:78.97503937007875,&quot;width&quot;:531.8125196850394}"/>
</p:tagLst>
</file>

<file path=ppt/tags/tag2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2545_4*l_h_i*1_4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60.1,&quot;left&quot;:53.82503937007878,&quot;top&quot;:78.97503937007875,&quot;width&quot;:531.8125196850394}"/>
</p:tagLst>
</file>

<file path=ppt/tags/tag2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02545_4*i*4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USESOURCEFORMAT_APPLY" val="1"/>
  <p:tag name="KSO_WM_DIAGRAM_VIRTUALLY_FRAME" val="{&quot;height&quot;:260.1,&quot;left&quot;:53.82503937007878,&quot;top&quot;:78.97503937007875,&quot;width&quot;:531.8125196850394}"/>
</p:tagLst>
</file>

<file path=ppt/tags/tag2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02545_4*l_h_i*1_4_2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60.1,&quot;left&quot;:53.82503937007878,&quot;top&quot;:78.97503937007875,&quot;width&quot;:531.8125196850394}"/>
</p:tagLst>
</file>

<file path=ppt/tags/tag2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custom20202545_4*l_h_i*1_4_3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60.1,&quot;left&quot;:53.82503937007878,&quot;top&quot;:78.97503937007875,&quot;width&quot;:531.8125196850394}"/>
</p:tagLst>
</file>

<file path=ppt/tags/tag2165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4*l_h_f*1_1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60.1,&quot;left&quot;:53.82503937007878,&quot;top&quot;:78.97503937007875,&quot;width&quot;:531.8125196850394}"/>
</p:tagLst>
</file>

<file path=ppt/tags/tag2166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2545_4*l_h_f*1_2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60.1,&quot;left&quot;:53.82503937007878,&quot;top&quot;:78.97503937007875,&quot;width&quot;:531.8125196850394}"/>
</p:tagLst>
</file>

<file path=ppt/tags/tag2167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2545_4*l_h_f*1_3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60.1,&quot;left&quot;:53.82503937007878,&quot;top&quot;:78.97503937007875,&quot;width&quot;:531.8125196850394}"/>
</p:tagLst>
</file>

<file path=ppt/tags/tag2168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2545_4*l_h_f*1_4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60.1,&quot;left&quot;:53.82503937007878,&quot;top&quot;:78.97503937007875,&quot;width&quot;:531.8125196850394}"/>
</p:tagLst>
</file>

<file path=ppt/tags/tag2169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545_4*a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1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70.xml><?xml version="1.0" encoding="utf-8"?>
<p:tagLst xmlns:p="http://schemas.openxmlformats.org/presentationml/2006/main">
  <p:tag name="KSO_WM_SLIDE_ID" val="custom2020254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545"/>
  <p:tag name="KSO_WM_SLIDE_LAYOUT" val="a_b_l"/>
  <p:tag name="KSO_WM_SLIDE_LAYOUT_CNT" val="1_1_1"/>
</p:tagLst>
</file>

<file path=ppt/tags/tag21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17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74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75.xml><?xml version="1.0" encoding="utf-8"?>
<p:tagLst xmlns:p="http://schemas.openxmlformats.org/presentationml/2006/main">
  <p:tag name="KSO_WM_UNIT_TEXT_FILL_FORE_SCHEMECOLOR_INDEX_BRIGHTNESS" val="-0.9"/>
  <p:tag name="KSO_WM_UNIT_TEXT_FILL_FORE_SCHEMECOLOR_INDEX" val="16"/>
  <p:tag name="KSO_WM_UNIT_TEXT_FILL_TYPE" val="1"/>
</p:tagLst>
</file>

<file path=ppt/tags/tag2176.xml><?xml version="1.0" encoding="utf-8"?>
<p:tagLst xmlns:p="http://schemas.openxmlformats.org/presentationml/2006/main">
  <p:tag name="PA" val="v5.1.2"/>
  <p:tag name="KSO_WM_UNIT_TEXT_FILL_FORE_SCHEMECOLOR_INDEX_BRIGHTNESS" val="0"/>
  <p:tag name="KSO_WM_UNIT_TEXT_FILL_FORE_SCHEMECOLOR_INDEX" val="2"/>
  <p:tag name="KSO_WM_UNIT_TEXT_FILL_TYPE" val="1"/>
</p:tagLst>
</file>

<file path=ppt/tags/tag2177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78.xml><?xml version="1.0" encoding="utf-8"?>
<p:tagLst xmlns:p="http://schemas.openxmlformats.org/presentationml/2006/main"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179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1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180.xml><?xml version="1.0" encoding="utf-8"?>
<p:tagLst xmlns:p="http://schemas.openxmlformats.org/presentationml/2006/main">
  <p:tag name="PA" val="v5.1.0"/>
  <p:tag name="KSO_WM_UNIT_TEXT_FILL_FORE_SCHEMECOLOR_INDEX_BRIGHTNESS" val="0"/>
  <p:tag name="KSO_WM_UNIT_TEXT_FILL_FORE_SCHEMECOLOR_INDEX" val="14"/>
  <p:tag name="KSO_WM_UNIT_TEXT_FILL_TYPE" val="1"/>
</p:tagLst>
</file>

<file path=ppt/tags/tag218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1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1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85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86.xml><?xml version="1.0" encoding="utf-8"?>
<p:tagLst xmlns:p="http://schemas.openxmlformats.org/presentationml/2006/main">
  <p:tag name="KSO_WM_UNIT_TEXT_FILL_FORE_SCHEMECOLOR_INDEX_BRIGHTNESS" val="-0.9"/>
  <p:tag name="KSO_WM_UNIT_TEXT_FILL_FORE_SCHEMECOLOR_INDEX" val="16"/>
  <p:tag name="KSO_WM_UNIT_TEXT_FILL_TYPE" val="1"/>
</p:tagLst>
</file>

<file path=ppt/tags/tag2187.xml><?xml version="1.0" encoding="utf-8"?>
<p:tagLst xmlns:p="http://schemas.openxmlformats.org/presentationml/2006/main">
  <p:tag name="PA" val="v5.1.2"/>
  <p:tag name="KSO_WM_UNIT_TEXT_FILL_FORE_SCHEMECOLOR_INDEX_BRIGHTNESS" val="0"/>
  <p:tag name="KSO_WM_UNIT_TEXT_FILL_FORE_SCHEMECOLOR_INDEX" val="2"/>
  <p:tag name="KSO_WM_UNIT_TEXT_FILL_TYPE" val="1"/>
</p:tagLst>
</file>

<file path=ppt/tags/tag2188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89.xml><?xml version="1.0" encoding="utf-8"?>
<p:tagLst xmlns:p="http://schemas.openxmlformats.org/presentationml/2006/main"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1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19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191.xml><?xml version="1.0" encoding="utf-8"?>
<p:tagLst xmlns:p="http://schemas.openxmlformats.org/presentationml/2006/main">
  <p:tag name="PA" val="v5.1.0"/>
  <p:tag name="KSO_WM_UNIT_TEXT_FILL_FORE_SCHEMECOLOR_INDEX_BRIGHTNESS" val="0"/>
  <p:tag name="KSO_WM_UNIT_TEXT_FILL_FORE_SCHEMECOLOR_INDEX" val="14"/>
  <p:tag name="KSO_WM_UNIT_TEXT_FILL_TYPE" val="1"/>
</p:tagLst>
</file>

<file path=ppt/tags/tag219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193.xml><?xml version="1.0" encoding="utf-8"?>
<p:tagLst xmlns:p="http://schemas.openxmlformats.org/presentationml/2006/main">
  <p:tag name="KSO_WM_UNIT_PRESET_TEXT" val="1"/>
  <p:tag name="KSO_WM_UNIT_NOCLEAR" val="0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2545_7*e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219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7*a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219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文本具体内容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5_7*b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2196.xml><?xml version="1.0" encoding="utf-8"?>
<p:tagLst xmlns:p="http://schemas.openxmlformats.org/presentationml/2006/main">
  <p:tag name="KSO_WM_SLIDE_ID" val="custom2020254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545"/>
  <p:tag name="KSO_WM_SLIDE_LAYOUT" val="a_b_e"/>
  <p:tag name="KSO_WM_SLIDE_LAYOUT_CNT" val="1_1_1"/>
</p:tagLst>
</file>

<file path=ppt/tags/tag219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19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9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200.xml><?xml version="1.0" encoding="utf-8"?>
<p:tagLst xmlns:p="http://schemas.openxmlformats.org/presentationml/2006/main">
  <p:tag name="KSO_WM_UNIT_LINE_FORE_SCHEMECOLOR_INDEX_BRIGHTNESS" val="0.6"/>
  <p:tag name="KSO_WM_UNIT_LINE_FORE_SCHEMECOLOR_INDEX" val="6"/>
  <p:tag name="KSO_WM_UNIT_LINE_FILL_TYPE" val="2"/>
</p:tagLst>
</file>

<file path=ppt/tags/tag2201.xml><?xml version="1.0" encoding="utf-8"?>
<p:tagLst xmlns:p="http://schemas.openxmlformats.org/presentationml/2006/main">
  <p:tag name="KSO_WM_UNIT_LINE_FORE_SCHEMECOLOR_INDEX_BRIGHTNESS" val="0.6"/>
  <p:tag name="KSO_WM_UNIT_LINE_FORE_SCHEMECOLOR_INDEX" val="6"/>
  <p:tag name="KSO_WM_UNIT_LINE_FILL_TYPE" val="2"/>
</p:tagLst>
</file>

<file path=ppt/tags/tag2202.xml><?xml version="1.0" encoding="utf-8"?>
<p:tagLst xmlns:p="http://schemas.openxmlformats.org/presentationml/2006/main">
  <p:tag name="KSO_WM_UNIT_LINE_FORE_SCHEMECOLOR_INDEX_BRIGHTNESS" val="0.6"/>
  <p:tag name="KSO_WM_UNIT_LINE_FORE_SCHEMECOLOR_INDEX" val="6"/>
  <p:tag name="KSO_WM_UNIT_LINE_FILL_TYPE" val="2"/>
</p:tagLst>
</file>

<file path=ppt/tags/tag2203.xml><?xml version="1.0" encoding="utf-8"?>
<p:tagLst xmlns:p="http://schemas.openxmlformats.org/presentationml/2006/main">
  <p:tag name="KSO_WM_UNIT_LINE_FORE_SCHEMECOLOR_INDEX_BRIGHTNESS" val="0.6"/>
  <p:tag name="KSO_WM_UNIT_LINE_FORE_SCHEMECOLOR_INDEX" val="6"/>
  <p:tag name="KSO_WM_UNIT_LINE_FILL_TYPE" val="2"/>
</p:tagLst>
</file>

<file path=ppt/tags/tag2204.xml><?xml version="1.0" encoding="utf-8"?>
<p:tagLst xmlns:p="http://schemas.openxmlformats.org/presentationml/2006/main">
  <p:tag name="KSO_WM_UNIT_LINE_FORE_SCHEMECOLOR_INDEX_BRIGHTNESS" val="0.6"/>
  <p:tag name="KSO_WM_UNIT_LINE_FORE_SCHEMECOLOR_INDEX" val="6"/>
  <p:tag name="KSO_WM_UNIT_LINE_FILL_TYPE" val="2"/>
</p:tagLst>
</file>

<file path=ppt/tags/tag2205.xml><?xml version="1.0" encoding="utf-8"?>
<p:tagLst xmlns:p="http://schemas.openxmlformats.org/presentationml/2006/main"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06.xml><?xml version="1.0" encoding="utf-8"?>
<p:tagLst xmlns:p="http://schemas.openxmlformats.org/presentationml/2006/main"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07.xml><?xml version="1.0" encoding="utf-8"?>
<p:tagLst xmlns:p="http://schemas.openxmlformats.org/presentationml/2006/main"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08.xml><?xml version="1.0" encoding="utf-8"?>
<p:tagLst xmlns:p="http://schemas.openxmlformats.org/presentationml/2006/main"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09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210.xml><?xml version="1.0" encoding="utf-8"?>
<p:tagLst xmlns:p="http://schemas.openxmlformats.org/presentationml/2006/main"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11.xml><?xml version="1.0" encoding="utf-8"?>
<p:tagLst xmlns:p="http://schemas.openxmlformats.org/presentationml/2006/main"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12.xml><?xml version="1.0" encoding="utf-8"?>
<p:tagLst xmlns:p="http://schemas.openxmlformats.org/presentationml/2006/main">
  <p:tag name="KSO_WM_UNIT_FILL_FORE_SCHEMECOLOR_INDEX_BRIGHTNESS" val="0.8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13.xml><?xml version="1.0" encoding="utf-8"?>
<p:tagLst xmlns:p="http://schemas.openxmlformats.org/presentationml/2006/main">
  <p:tag name="KSO_WM_UNIT_FILL_FORE_SCHEMECOLOR_INDEX_BRIGHTNESS" val="0.8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14.xml><?xml version="1.0" encoding="utf-8"?>
<p:tagLst xmlns:p="http://schemas.openxmlformats.org/presentationml/2006/main"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15.xml><?xml version="1.0" encoding="utf-8"?>
<p:tagLst xmlns:p="http://schemas.openxmlformats.org/presentationml/2006/main"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16.xml><?xml version="1.0" encoding="utf-8"?>
<p:tagLst xmlns:p="http://schemas.openxmlformats.org/presentationml/2006/main"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17.xml><?xml version="1.0" encoding="utf-8"?>
<p:tagLst xmlns:p="http://schemas.openxmlformats.org/presentationml/2006/main"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18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2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220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2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2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2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28.xml><?xml version="1.0" encoding="utf-8"?>
<p:tagLst xmlns:p="http://schemas.openxmlformats.org/presentationml/2006/main"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22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2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2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34.xml><?xml version="1.0" encoding="utf-8"?>
<p:tagLst xmlns:p="http://schemas.openxmlformats.org/presentationml/2006/main"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2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3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2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2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3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4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24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4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4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46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4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5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2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5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5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2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2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59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6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2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6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62.xml><?xml version="1.0" encoding="utf-8"?>
<p:tagLst xmlns:p="http://schemas.openxmlformats.org/presentationml/2006/main">
  <p:tag name="KSO_WM_UNIT_LINE_FORE_SCHEMECOLOR_INDEX_BRIGHTNESS" val="-0.5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6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66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67.xml><?xml version="1.0" encoding="utf-8"?>
<p:tagLst xmlns:p="http://schemas.openxmlformats.org/presentationml/2006/main">
  <p:tag name="KSO_WM_UNIT_LINE_FORE_SCHEMECOLOR_INDEX_BRIGHTNESS" val="-0.5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7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27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7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72.xml><?xml version="1.0" encoding="utf-8"?>
<p:tagLst xmlns:p="http://schemas.openxmlformats.org/presentationml/2006/main">
  <p:tag name="KSO_WM_UNIT_LINE_FORE_SCHEMECOLOR_INDEX_BRIGHTNESS" val="-0.5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7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7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77.xml><?xml version="1.0" encoding="utf-8"?>
<p:tagLst xmlns:p="http://schemas.openxmlformats.org/presentationml/2006/main">
  <p:tag name="KSO_WM_UNIT_LINE_FORE_SCHEMECOLOR_INDEX_BRIGHTNESS" val="-0.5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2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7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28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2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2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84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8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86.xml><?xml version="1.0" encoding="utf-8"?>
<p:tagLst xmlns:p="http://schemas.openxmlformats.org/presentationml/2006/main">
  <p:tag name="KSO_WM_UNIT_FILL_FORE_SCHEMECOLOR_INDEX_BRIGHTNESS" val="0.8"/>
  <p:tag name="KSO_WM_UNIT_FILL_FORE_SCHEMECOLOR_INDEX" val="5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88.xml><?xml version="1.0" encoding="utf-8"?>
<p:tagLst xmlns:p="http://schemas.openxmlformats.org/presentationml/2006/main"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89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9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290.xml><?xml version="1.0" encoding="utf-8"?>
<p:tagLst xmlns:p="http://schemas.openxmlformats.org/presentationml/2006/main">
  <p:tag name="KSO_WM_UNIT_FILL_FORE_SCHEMECOLOR_INDEX_BRIGHTNESS" val="0.8"/>
  <p:tag name="KSO_WM_UNIT_FILL_FORE_SCHEMECOLOR_INDEX" val="6"/>
  <p:tag name="KSO_WM_UNIT_FILL_TYPE" val="1"/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92.xml><?xml version="1.0" encoding="utf-8"?>
<p:tagLst xmlns:p="http://schemas.openxmlformats.org/presentationml/2006/main">
  <p:tag name="KSO_WM_UNIT_FILL_FORE_SCHEMECOLOR_INDEX_BRIGHTNESS" val="0.4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9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94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8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96.xml><?xml version="1.0" encoding="utf-8"?>
<p:tagLst xmlns:p="http://schemas.openxmlformats.org/presentationml/2006/main">
  <p:tag name="KSO_WM_UNIT_FILL_FORE_SCHEMECOLOR_INDEX_BRIGHTNESS" val="0.4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97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98.xml><?xml version="1.0" encoding="utf-8"?>
<p:tagLst xmlns:p="http://schemas.openxmlformats.org/presentationml/2006/main">
  <p:tag name="KSO_WM_UNIT_FILL_FORE_SCHEMECOLOR_INDEX_BRIGHTNESS" val="0.8"/>
  <p:tag name="KSO_WM_UNIT_FILL_FORE_SCHEMECOLOR_INDEX" val="8"/>
  <p:tag name="KSO_WM_UNIT_FILL_TYPE" val="1"/>
  <p:tag name="KSO_WM_UNIT_LINE_FORE_SCHEMECOLOR_INDEX_BRIGHTNESS" val="0"/>
  <p:tag name="KSO_WM_UNIT_LINE_FORE_SCHEMECOLOR_INDEX" val="10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300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0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02.xml><?xml version="1.0" encoding="utf-8"?>
<p:tagLst xmlns:p="http://schemas.openxmlformats.org/presentationml/2006/main">
  <p:tag name="KSO_WM_UNIT_FILL_FORE_SCHEMECOLOR_INDEX_BRIGHTNESS" val="0.8"/>
  <p:tag name="KSO_WM_UNIT_FILL_FORE_SCHEMECOLOR_INDEX" val="9"/>
  <p:tag name="KSO_WM_UNIT_FILL_TYPE" val="1"/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3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04.xml><?xml version="1.0" encoding="utf-8"?>
<p:tagLst xmlns:p="http://schemas.openxmlformats.org/presentationml/2006/main">
  <p:tag name="KSO_WM_UNIT_FILL_FORE_SCHEMECOLOR_INDEX_BRIGHTNESS" val="0.4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05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06.xml><?xml version="1.0" encoding="utf-8"?>
<p:tagLst xmlns:p="http://schemas.openxmlformats.org/presentationml/2006/main">
  <p:tag name="KSO_WM_UNIT_FILL_FORE_SCHEMECOLOR_INDEX_BRIGHTNESS" val="0.8"/>
  <p:tag name="KSO_WM_UNIT_FILL_FORE_SCHEMECOLOR_INDEX" val="10"/>
  <p:tag name="KSO_WM_UNIT_FILL_TYPE" val="1"/>
  <p:tag name="KSO_WM_UNIT_LINE_FORE_SCHEMECOLOR_INDEX_BRIGHTNESS" val="0"/>
  <p:tag name="KSO_WM_UNIT_LINE_FORE_SCHEMECOLOR_INDEX" val="10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3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08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0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1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310.xml><?xml version="1.0" encoding="utf-8"?>
<p:tagLst xmlns:p="http://schemas.openxmlformats.org/presentationml/2006/main">
  <p:tag name="KSO_WM_UNIT_FILL_FORE_SCHEMECOLOR_INDEX_BRIGHTNESS" val="0.8"/>
  <p:tag name="KSO_WM_UNIT_FILL_FORE_SCHEMECOLOR_INDEX" val="5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3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1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314.xml><?xml version="1.0" encoding="utf-8"?>
<p:tagLst xmlns:p="http://schemas.openxmlformats.org/presentationml/2006/main">
  <p:tag name="KSO_WM_UNIT_PRESET_TEXT" val="1"/>
  <p:tag name="KSO_WM_UNIT_NOCLEAR" val="0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2545_7*e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231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7*a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231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文本具体内容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5_7*b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2317.xml><?xml version="1.0" encoding="utf-8"?>
<p:tagLst xmlns:p="http://schemas.openxmlformats.org/presentationml/2006/main">
  <p:tag name="KSO_WM_SLIDE_ID" val="custom2020254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545"/>
  <p:tag name="KSO_WM_SLIDE_LAYOUT" val="a_b_e"/>
  <p:tag name="KSO_WM_SLIDE_LAYOUT_CNT" val="1_1_1"/>
</p:tagLst>
</file>

<file path=ppt/tags/tag231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3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2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32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22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2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2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3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29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3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33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3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3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3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3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37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3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33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4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3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4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34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34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4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4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4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48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4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5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35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5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52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5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5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3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6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36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6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3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64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6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3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68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6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37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3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7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37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3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7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77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7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7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8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38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8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8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8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384.xml><?xml version="1.0" encoding="utf-8"?>
<p:tagLst xmlns:p="http://schemas.openxmlformats.org/presentationml/2006/main">
  <p:tag name="KSO_WM_UNIT_SHADOW_SCHEMECOLOR_INDEX_BRIGHTNESS" val="-0.35"/>
  <p:tag name="KSO_WM_UNIT_SHADOW_SCHEMECOLOR_INDEX" val="14"/>
  <p:tag name="KSO_WM_UNIT_TEXT_FILL_FORE_SCHEMECOLOR_INDEX_BRIGHTNESS" val="0"/>
  <p:tag name="KSO_WM_UNIT_TEXT_FILL_FORE_SCHEMECOLOR_INDEX" val="13"/>
  <p:tag name="KSO_WM_UNIT_TEXT_FILL_TYPE" val="1"/>
</p:tagLst>
</file>

<file path=ppt/tags/tag23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8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387.xml><?xml version="1.0" encoding="utf-8"?>
<p:tagLst xmlns:p="http://schemas.openxmlformats.org/presentationml/2006/main">
  <p:tag name="KSO_WM_UNIT_SHADOW_SCHEMECOLOR_INDEX_BRIGHTNESS" val="-0.35"/>
  <p:tag name="KSO_WM_UNIT_SHADOW_SCHEMECOLOR_INDEX" val="14"/>
  <p:tag name="KSO_WM_UNIT_TEXT_FILL_FORE_SCHEMECOLOR_INDEX_BRIGHTNESS" val="0"/>
  <p:tag name="KSO_WM_UNIT_TEXT_FILL_FORE_SCHEMECOLOR_INDEX" val="13"/>
  <p:tag name="KSO_WM_UNIT_TEXT_FILL_TYPE" val="1"/>
</p:tagLst>
</file>

<file path=ppt/tags/tag23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8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39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390.xml><?xml version="1.0" encoding="utf-8"?>
<p:tagLst xmlns:p="http://schemas.openxmlformats.org/presentationml/2006/main">
  <p:tag name="KSO_WM_UNIT_SHADOW_SCHEMECOLOR_INDEX_BRIGHTNESS" val="-0.35"/>
  <p:tag name="KSO_WM_UNIT_SHADOW_SCHEMECOLOR_INDEX" val="14"/>
  <p:tag name="KSO_WM_UNIT_TEXT_FILL_FORE_SCHEMECOLOR_INDEX_BRIGHTNESS" val="0"/>
  <p:tag name="KSO_WM_UNIT_TEXT_FILL_FORE_SCHEMECOLOR_INDEX" val="13"/>
  <p:tag name="KSO_WM_UNIT_TEXT_FILL_TYPE" val="1"/>
</p:tagLst>
</file>

<file path=ppt/tags/tag23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9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3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39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9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98.xml><?xml version="1.0" encoding="utf-8"?>
<p:tagLst xmlns:p="http://schemas.openxmlformats.org/presentationml/2006/main"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9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40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01.xml><?xml version="1.0" encoding="utf-8"?>
<p:tagLst xmlns:p="http://schemas.openxmlformats.org/presentationml/2006/main">
  <p:tag name="KSO_WM_UNIT_SHADOW_SCHEMECOLOR_INDEX_BRIGHTNESS" val="-0.35"/>
  <p:tag name="KSO_WM_UNIT_SHADOW_SCHEMECOLOR_INDEX" val="14"/>
  <p:tag name="KSO_WM_UNIT_TEXT_FILL_FORE_SCHEMECOLOR_INDEX_BRIGHTNESS" val="0"/>
  <p:tag name="KSO_WM_UNIT_TEXT_FILL_FORE_SCHEMECOLOR_INDEX" val="13"/>
  <p:tag name="KSO_WM_UNIT_TEXT_FILL_TYPE" val="1"/>
</p:tagLst>
</file>

<file path=ppt/tags/tag24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03.xml><?xml version="1.0" encoding="utf-8"?>
<p:tagLst xmlns:p="http://schemas.openxmlformats.org/presentationml/2006/main">
  <p:tag name="KSO_WM_UNIT_FILL_FORE_SCHEMECOLOR_INDEX_BRIGHTNESS" val="0.8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04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</p:tagLst>
</file>

<file path=ppt/tags/tag2405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06.xml><?xml version="1.0" encoding="utf-8"?>
<p:tagLst xmlns:p="http://schemas.openxmlformats.org/presentationml/2006/main">
  <p:tag name="KSO_WM_UNIT_SHADOW_SCHEMECOLOR_INDEX_BRIGHTNESS" val="-0.35"/>
  <p:tag name="KSO_WM_UNIT_SHADOW_SCHEMECOLOR_INDEX" val="14"/>
  <p:tag name="KSO_WM_UNIT_TEXT_FILL_FORE_SCHEMECOLOR_INDEX_BRIGHTNESS" val="0"/>
  <p:tag name="KSO_WM_UNIT_TEXT_FILL_FORE_SCHEMECOLOR_INDEX" val="13"/>
  <p:tag name="KSO_WM_UNIT_TEXT_FILL_TYPE" val="1"/>
</p:tagLst>
</file>

<file path=ppt/tags/tag24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08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0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24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4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11.xml><?xml version="1.0" encoding="utf-8"?>
<p:tagLst xmlns:p="http://schemas.openxmlformats.org/presentationml/2006/main">
  <p:tag name="KSO_WM_UNIT_SHADOW_SCHEMECOLOR_INDEX_BRIGHTNESS" val="-0.35"/>
  <p:tag name="KSO_WM_UNIT_SHADOW_SCHEMECOLOR_INDEX" val="14"/>
  <p:tag name="KSO_WM_UNIT_TEXT_FILL_FORE_SCHEMECOLOR_INDEX_BRIGHTNESS" val="0"/>
  <p:tag name="KSO_WM_UNIT_TEXT_FILL_FORE_SCHEMECOLOR_INDEX" val="13"/>
  <p:tag name="KSO_WM_UNIT_TEXT_FILL_TYPE" val="1"/>
</p:tagLst>
</file>

<file path=ppt/tags/tag24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13.xml><?xml version="1.0" encoding="utf-8"?>
<p:tagLst xmlns:p="http://schemas.openxmlformats.org/presentationml/2006/main">
  <p:tag name="KSO_WM_UNIT_FILL_FORE_SCHEMECOLOR_INDEX_BRIGHTNESS" val="0.8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14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</p:tagLst>
</file>

<file path=ppt/tags/tag2415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16.xml><?xml version="1.0" encoding="utf-8"?>
<p:tagLst xmlns:p="http://schemas.openxmlformats.org/presentationml/2006/main">
  <p:tag name="KSO_WM_UNIT_SHADOW_SCHEMECOLOR_INDEX_BRIGHTNESS" val="-0.35"/>
  <p:tag name="KSO_WM_UNIT_SHADOW_SCHEMECOLOR_INDEX" val="14"/>
  <p:tag name="KSO_WM_UNIT_TEXT_FILL_FORE_SCHEMECOLOR_INDEX_BRIGHTNESS" val="0"/>
  <p:tag name="KSO_WM_UNIT_TEXT_FILL_FORE_SCHEMECOLOR_INDEX" val="13"/>
  <p:tag name="KSO_WM_UNIT_TEXT_FILL_TYPE" val="1"/>
</p:tagLst>
</file>

<file path=ppt/tags/tag24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18.xml><?xml version="1.0" encoding="utf-8"?>
<p:tagLst xmlns:p="http://schemas.openxmlformats.org/presentationml/2006/main">
  <p:tag name="KSO_WM_UNIT_FILL_FORE_SCHEMECOLOR_INDEX_BRIGHTNESS" val="0.8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19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</p:tagLst>
</file>

<file path=ppt/tags/tag242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42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21.xml><?xml version="1.0" encoding="utf-8"?>
<p:tagLst xmlns:p="http://schemas.openxmlformats.org/presentationml/2006/main">
  <p:tag name="KSO_WM_UNIT_SHADOW_SCHEMECOLOR_INDEX_BRIGHTNESS" val="-0.35"/>
  <p:tag name="KSO_WM_UNIT_SHADOW_SCHEMECOLOR_INDEX" val="14"/>
  <p:tag name="KSO_WM_UNIT_TEXT_FILL_FORE_SCHEMECOLOR_INDEX_BRIGHTNESS" val="0"/>
  <p:tag name="KSO_WM_UNIT_TEXT_FILL_FORE_SCHEMECOLOR_INDEX" val="13"/>
  <p:tag name="KSO_WM_UNIT_TEXT_FILL_TYPE" val="1"/>
</p:tagLst>
</file>

<file path=ppt/tags/tag24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23.xml><?xml version="1.0" encoding="utf-8"?>
<p:tagLst xmlns:p="http://schemas.openxmlformats.org/presentationml/2006/main">
  <p:tag name="KSO_WM_UNIT_FILL_FORE_SCHEMECOLOR_INDEX_BRIGHTNESS" val="0.8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24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</p:tagLst>
</file>

<file path=ppt/tags/tag2425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26.xml><?xml version="1.0" encoding="utf-8"?>
<p:tagLst xmlns:p="http://schemas.openxmlformats.org/presentationml/2006/main">
  <p:tag name="KSO_WM_UNIT_SHADOW_SCHEMECOLOR_INDEX_BRIGHTNESS" val="-0.35"/>
  <p:tag name="KSO_WM_UNIT_SHADOW_SCHEMECOLOR_INDEX" val="14"/>
  <p:tag name="KSO_WM_UNIT_TEXT_FILL_FORE_SCHEMECOLOR_INDEX_BRIGHTNESS" val="0"/>
  <p:tag name="KSO_WM_UNIT_TEXT_FILL_FORE_SCHEMECOLOR_INDEX" val="13"/>
  <p:tag name="KSO_WM_UNIT_TEXT_FILL_TYPE" val="1"/>
</p:tagLst>
</file>

<file path=ppt/tags/tag24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2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4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430.xml><?xml version="1.0" encoding="utf-8"?>
<p:tagLst xmlns:p="http://schemas.openxmlformats.org/presentationml/2006/main">
  <p:tag name="KSO_WM_UNIT_PRESET_TEXT" val="1"/>
  <p:tag name="KSO_WM_UNIT_NOCLEAR" val="0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2545_7*e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243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7*a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243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文本具体内容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5_7*b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2433.xml><?xml version="1.0" encoding="utf-8"?>
<p:tagLst xmlns:p="http://schemas.openxmlformats.org/presentationml/2006/main">
  <p:tag name="KSO_WM_SLIDE_ID" val="custom2020254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545"/>
  <p:tag name="KSO_WM_SLIDE_LAYOUT" val="a_b_e"/>
  <p:tag name="KSO_WM_SLIDE_LAYOUT_CNT" val="1_1_1"/>
</p:tagLst>
</file>

<file path=ppt/tags/tag24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4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4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4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4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4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68.xml><?xml version="1.0" encoding="utf-8"?>
<p:tagLst xmlns:p="http://schemas.openxmlformats.org/presentationml/2006/main">
  <p:tag name="KSO_WM_UNIT_TEXT_FILL_FORE_SCHEMECOLOR_INDEX_1_BRIGHTNESS" val="0.4"/>
  <p:tag name="KSO_WM_UNIT_TEXT_FILL_FORE_SCHEMECOLOR_INDEX_1" val="6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6"/>
  <p:tag name="KSO_WM_UNIT_TEXT_FILL_FORE_SCHEMECOLOR_INDEX_2_POS" val="0.6"/>
  <p:tag name="KSO_WM_UNIT_TEXT_FILL_FORE_SCHEMECOLOR_INDEX_2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TEXT_SHADOW_SCHEMECOLOR_INDEX_BRIGHTNESS" val="0"/>
  <p:tag name="KSO_WM_UNIT_TEXT_SHADOW_SCHEMECOLOR_INDEX" val="6"/>
</p:tagLst>
</file>

<file path=ppt/tags/tag24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4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71.xml><?xml version="1.0" encoding="utf-8"?>
<p:tagLst xmlns:p="http://schemas.openxmlformats.org/presentationml/2006/main">
  <p:tag name="KSO_WM_UNIT_TEXT_FILL_FORE_SCHEMECOLOR_INDEX_1_BRIGHTNESS" val="0.4"/>
  <p:tag name="KSO_WM_UNIT_TEXT_FILL_FORE_SCHEMECOLOR_INDEX_1" val="7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7"/>
  <p:tag name="KSO_WM_UNIT_TEXT_FILL_FORE_SCHEMECOLOR_INDEX_2_POS" val="0.6"/>
  <p:tag name="KSO_WM_UNIT_TEXT_FILL_FORE_SCHEMECOLOR_INDEX_2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TEXT_SHADOW_SCHEMECOLOR_INDEX_BRIGHTNESS" val="0"/>
  <p:tag name="KSO_WM_UNIT_TEXT_SHADOW_SCHEMECOLOR_INDEX" val="7"/>
</p:tagLst>
</file>

<file path=ppt/tags/tag24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74.xml><?xml version="1.0" encoding="utf-8"?>
<p:tagLst xmlns:p="http://schemas.openxmlformats.org/presentationml/2006/main">
  <p:tag name="KSO_WM_UNIT_TEXT_FILL_FORE_SCHEMECOLOR_INDEX_1_BRIGHTNESS" val="0.4"/>
  <p:tag name="KSO_WM_UNIT_TEXT_FILL_FORE_SCHEMECOLOR_INDEX_1" val="10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10"/>
  <p:tag name="KSO_WM_UNIT_TEXT_FILL_FORE_SCHEMECOLOR_INDEX_2_POS" val="0.6"/>
  <p:tag name="KSO_WM_UNIT_TEXT_FILL_FORE_SCHEMECOLOR_INDEX_2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TEXT_SHADOW_SCHEMECOLOR_INDEX_BRIGHTNESS" val="0"/>
  <p:tag name="KSO_WM_UNIT_TEXT_SHADOW_SCHEMECOLOR_INDEX" val="10"/>
</p:tagLst>
</file>

<file path=ppt/tags/tag24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77.xml><?xml version="1.0" encoding="utf-8"?>
<p:tagLst xmlns:p="http://schemas.openxmlformats.org/presentationml/2006/main">
  <p:tag name="KSO_WM_UNIT_TEXT_FILL_FORE_SCHEMECOLOR_INDEX_1_BRIGHTNESS" val="0.4"/>
  <p:tag name="KSO_WM_UNIT_TEXT_FILL_FORE_SCHEMECOLOR_INDEX_1" val="9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9"/>
  <p:tag name="KSO_WM_UNIT_TEXT_FILL_FORE_SCHEMECOLOR_INDEX_2_POS" val="0.6"/>
  <p:tag name="KSO_WM_UNIT_TEXT_FILL_FORE_SCHEMECOLOR_INDEX_2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TEXT_SHADOW_SCHEMECOLOR_INDEX_BRIGHTNESS" val="0"/>
  <p:tag name="KSO_WM_UNIT_TEXT_SHADOW_SCHEMECOLOR_INDEX" val="9"/>
</p:tagLst>
</file>

<file path=ppt/tags/tag24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4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8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4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4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86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8"/>
  <p:tag name="KSO_WM_UNIT_FILL_FORE_SCHEMECOLOR_INDEX_2_BRIGHTNESS" val="0"/>
  <p:tag name="KSO_WM_UNIT_FILL_FORE_SCHEMECOLOR_INDEX_2" val="14"/>
  <p:tag name="KSO_WM_UNIT_FILL_FORE_SCHEMECOLOR_INDEX_2_POS" val="0.88"/>
  <p:tag name="KSO_WM_UNIT_FILL_FORE_SCHEMECOLOR_INDEX_2_TRANS" val="1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1"/>
  <p:tag name="KSO_WM_UNIT_LINE_FORE_SCHEMECOLOR_INDEX_2_TRANS" val="0"/>
  <p:tag name="KSO_WM_UNIT_LINE_GRADIENT_TYPE" val="0"/>
  <p:tag name="KSO_WM_UNIT_LINE_GRADIENT_ANGLE" val="180"/>
  <p:tag name="KSO_WM_UNIT_LINE_GRADIENT_Direction" val="4"/>
  <p:tag name="KSO_WM_UNIT_LINE_FILL_TYPE" val="5"/>
  <p:tag name="KSO_WM_UNIT_TEXT_FILL_FORE_SCHEMECOLOR_INDEX_BRIGHTNESS" val="0"/>
  <p:tag name="KSO_WM_UNIT_TEXT_FILL_FORE_SCHEMECOLOR_INDEX" val="2"/>
  <p:tag name="KSO_WM_UNIT_TEXT_FILL_TYPE" val="1"/>
</p:tagLst>
</file>

<file path=ppt/tags/tag24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89.xml><?xml version="1.0" encoding="utf-8"?>
<p:tagLst xmlns:p="http://schemas.openxmlformats.org/presentationml/2006/main"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75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SHADOW_SCHEMECOLOR_INDEX_BRIGHTNESS" val="0"/>
  <p:tag name="KSO_WM_UNIT_SHADOW_SCHEMECOLOR_INDEX" val="5"/>
</p:tagLst>
</file>

<file path=ppt/tags/tag2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490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8"/>
  <p:tag name="KSO_WM_UNIT_FILL_FORE_SCHEMECOLOR_INDEX_2_BRIGHTNESS" val="0"/>
  <p:tag name="KSO_WM_UNIT_FILL_FORE_SCHEMECOLOR_INDEX_2" val="14"/>
  <p:tag name="KSO_WM_UNIT_FILL_FORE_SCHEMECOLOR_INDEX_2_POS" val="0.88"/>
  <p:tag name="KSO_WM_UNIT_FILL_FORE_SCHEMECOLOR_INDEX_2_TRANS" val="1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1"/>
  <p:tag name="KSO_WM_UNIT_LINE_FORE_SCHEMECOLOR_INDEX_2_TRANS" val="0"/>
  <p:tag name="KSO_WM_UNIT_LINE_GRADIENT_TYPE" val="0"/>
  <p:tag name="KSO_WM_UNIT_LINE_GRADIENT_ANGLE" val="180"/>
  <p:tag name="KSO_WM_UNIT_LINE_GRADIENT_Direction" val="4"/>
  <p:tag name="KSO_WM_UNIT_LINE_FILL_TYPE" val="5"/>
  <p:tag name="KSO_WM_UNIT_TEXT_FILL_FORE_SCHEMECOLOR_INDEX_BRIGHTNESS" val="0"/>
  <p:tag name="KSO_WM_UNIT_TEXT_FILL_FORE_SCHEMECOLOR_INDEX" val="2"/>
  <p:tag name="KSO_WM_UNIT_TEXT_FILL_TYPE" val="1"/>
</p:tagLst>
</file>

<file path=ppt/tags/tag24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93.xml><?xml version="1.0" encoding="utf-8"?>
<p:tagLst xmlns:p="http://schemas.openxmlformats.org/presentationml/2006/main">
  <p:tag name="KSO_WM_UNIT_FILL_FORE_SCHEMECOLOR_INDEX_1_BRIGHTNESS" val="0.4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75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SHADOW_SCHEMECOLOR_INDEX_BRIGHTNESS" val="0"/>
  <p:tag name="KSO_WM_UNIT_SHADOW_SCHEMECOLOR_INDEX" val="6"/>
</p:tagLst>
</file>

<file path=ppt/tags/tag2494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8"/>
  <p:tag name="KSO_WM_UNIT_FILL_FORE_SCHEMECOLOR_INDEX_2_BRIGHTNESS" val="0"/>
  <p:tag name="KSO_WM_UNIT_FILL_FORE_SCHEMECOLOR_INDEX_2" val="14"/>
  <p:tag name="KSO_WM_UNIT_FILL_FORE_SCHEMECOLOR_INDEX_2_POS" val="0.88"/>
  <p:tag name="KSO_WM_UNIT_FILL_FORE_SCHEMECOLOR_INDEX_2_TRANS" val="1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1"/>
  <p:tag name="KSO_WM_UNIT_LINE_FORE_SCHEMECOLOR_INDEX_2_TRANS" val="0"/>
  <p:tag name="KSO_WM_UNIT_LINE_GRADIENT_TYPE" val="0"/>
  <p:tag name="KSO_WM_UNIT_LINE_GRADIENT_ANGLE" val="180"/>
  <p:tag name="KSO_WM_UNIT_LINE_GRADIENT_Direction" val="4"/>
  <p:tag name="KSO_WM_UNIT_LINE_FILL_TYPE" val="5"/>
  <p:tag name="KSO_WM_UNIT_TEXT_FILL_FORE_SCHEMECOLOR_INDEX_BRIGHTNESS" val="0"/>
  <p:tag name="KSO_WM_UNIT_TEXT_FILL_FORE_SCHEMECOLOR_INDEX" val="2"/>
  <p:tag name="KSO_WM_UNIT_TEXT_FILL_TYPE" val="1"/>
</p:tagLst>
</file>

<file path=ppt/tags/tag24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97.xml><?xml version="1.0" encoding="utf-8"?>
<p:tagLst xmlns:p="http://schemas.openxmlformats.org/presentationml/2006/main"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75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SHADOW_SCHEMECOLOR_INDEX_BRIGHTNESS" val="0"/>
  <p:tag name="KSO_WM_UNIT_SHADOW_SCHEMECOLOR_INDEX" val="5"/>
</p:tagLst>
</file>

<file path=ppt/tags/tag2498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8"/>
  <p:tag name="KSO_WM_UNIT_FILL_FORE_SCHEMECOLOR_INDEX_2_BRIGHTNESS" val="0"/>
  <p:tag name="KSO_WM_UNIT_FILL_FORE_SCHEMECOLOR_INDEX_2" val="14"/>
  <p:tag name="KSO_WM_UNIT_FILL_FORE_SCHEMECOLOR_INDEX_2_POS" val="0.88"/>
  <p:tag name="KSO_WM_UNIT_FILL_FORE_SCHEMECOLOR_INDEX_2_TRANS" val="1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1"/>
  <p:tag name="KSO_WM_UNIT_LINE_FORE_SCHEMECOLOR_INDEX_2_TRANS" val="0"/>
  <p:tag name="KSO_WM_UNIT_LINE_GRADIENT_TYPE" val="0"/>
  <p:tag name="KSO_WM_UNIT_LINE_GRADIENT_ANGLE" val="180"/>
  <p:tag name="KSO_WM_UNIT_LINE_GRADIENT_Direction" val="4"/>
  <p:tag name="KSO_WM_UNIT_LINE_FILL_TYPE" val="5"/>
  <p:tag name="KSO_WM_UNIT_TEXT_FILL_FORE_SCHEMECOLOR_INDEX_BRIGHTNESS" val="0"/>
  <p:tag name="KSO_WM_UNIT_TEXT_FILL_FORE_SCHEMECOLOR_INDEX" val="2"/>
  <p:tag name="KSO_WM_UNIT_TEXT_FILL_TYPE" val="1"/>
</p:tagLst>
</file>

<file path=ppt/tags/tag24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5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01.xml><?xml version="1.0" encoding="utf-8"?>
<p:tagLst xmlns:p="http://schemas.openxmlformats.org/presentationml/2006/main">
  <p:tag name="KSO_WM_UNIT_FILL_FORE_SCHEMECOLOR_INDEX_1_BRIGHTNESS" val="0.4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75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SHADOW_SCHEMECOLOR_INDEX_BRIGHTNESS" val="0"/>
  <p:tag name="KSO_WM_UNIT_SHADOW_SCHEMECOLOR_INDEX" val="6"/>
</p:tagLst>
</file>

<file path=ppt/tags/tag250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503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.34"/>
  <p:tag name="KSO_WM_UNIT_FILL_FORE_SCHEMECOLOR_INDEX_1_TRANS" val="0"/>
  <p:tag name="KSO_WM_UNIT_FILL_FORE_SCHEMECOLOR_INDEX_2_BRIGHTNESS" val="0.4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5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0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5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5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09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.41"/>
  <p:tag name="KSO_WM_UNIT_FILL_FORE_SCHEMECOLOR_INDEX_1_TRANS" val="1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.42"/>
  <p:tag name="KSO_WM_UNIT_FILL_GRADIENT_TYPE" val="0"/>
  <p:tag name="KSO_WM_UNIT_FILL_GRADIENT_ANGLE" val="270"/>
  <p:tag name="KSO_WM_UNIT_FILL_GRADIENT_Direction" val="6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510.xml><?xml version="1.0" encoding="utf-8"?>
<p:tagLst xmlns:p="http://schemas.openxmlformats.org/presentationml/2006/main">
  <p:tag name="KSO_WM_UNIT_LINE_FORE_SCHEMECOLOR_INDEX_BRIGHTNESS" val="0"/>
  <p:tag name="KSO_WM_UNIT_LINE_FORE_SCHEMECOLOR_INDEX" val="15"/>
  <p:tag name="KSO_WM_UNIT_LINE_FILL_TYPE" val="2"/>
</p:tagLst>
</file>

<file path=ppt/tags/tag2511.xml><?xml version="1.0" encoding="utf-8"?>
<p:tagLst xmlns:p="http://schemas.openxmlformats.org/presentationml/2006/main"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75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LINE_FORE_SCHEMECOLOR_INDEX_BRIGHTNESS" val="0"/>
  <p:tag name="KSO_WM_UNIT_LINE_FORE_SCHEMECOLOR_INDEX" val="14"/>
  <p:tag name="KSO_WM_UNIT_LINE_FILL_TYPE" val="2"/>
  <p:tag name="KSO_WM_UNIT_SHADOW_SCHEMECOLOR_INDEX_BRIGHTNESS" val="0"/>
  <p:tag name="KSO_WM_UNIT_SHADOW_SCHEMECOLOR_INDEX" val="5"/>
</p:tagLst>
</file>

<file path=ppt/tags/tag25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14.xml><?xml version="1.0" encoding="utf-8"?>
<p:tagLst xmlns:p="http://schemas.openxmlformats.org/presentationml/2006/main">
  <p:tag name="KSO_WM_UNIT_FILL_FORE_SCHEMECOLOR_INDEX_1_BRIGHTNESS" val="0.4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75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LINE_FORE_SCHEMECOLOR_INDEX_BRIGHTNESS" val="0"/>
  <p:tag name="KSO_WM_UNIT_LINE_FORE_SCHEMECOLOR_INDEX" val="14"/>
  <p:tag name="KSO_WM_UNIT_LINE_FILL_TYPE" val="2"/>
  <p:tag name="KSO_WM_UNIT_SHADOW_SCHEMECOLOR_INDEX_BRIGHTNESS" val="0"/>
  <p:tag name="KSO_WM_UNIT_SHADOW_SCHEMECOLOR_INDEX" val="6"/>
</p:tagLst>
</file>

<file path=ppt/tags/tag25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17.xml><?xml version="1.0" encoding="utf-8"?>
<p:tagLst xmlns:p="http://schemas.openxmlformats.org/presentationml/2006/main"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75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LINE_FORE_SCHEMECOLOR_INDEX_BRIGHTNESS" val="0"/>
  <p:tag name="KSO_WM_UNIT_LINE_FORE_SCHEMECOLOR_INDEX" val="14"/>
  <p:tag name="KSO_WM_UNIT_LINE_FILL_TYPE" val="2"/>
  <p:tag name="KSO_WM_UNIT_SHADOW_SCHEMECOLOR_INDEX_BRIGHTNESS" val="0"/>
  <p:tag name="KSO_WM_UNIT_SHADOW_SCHEMECOLOR_INDEX" val="5"/>
</p:tagLst>
</file>

<file path=ppt/tags/tag25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5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3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5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4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5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5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5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5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5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88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89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9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59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59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9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9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5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0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0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02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03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0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05.xml><?xml version="1.0" encoding="utf-8"?>
<p:tagLst xmlns:p="http://schemas.openxmlformats.org/presentationml/2006/main">
  <p:tag name="KSO_WM_UNIT_SHADOW_SCHEMECOLOR_INDEX_BRIGHTNESS" val="-0.35"/>
  <p:tag name="KSO_WM_UNIT_SHADOW_SCHEMECOLOR_INDEX" val="14"/>
  <p:tag name="KSO_WM_UNIT_TEXT_FILL_FORE_SCHEMECOLOR_INDEX_BRIGHTNESS" val="0"/>
  <p:tag name="KSO_WM_UNIT_TEXT_FILL_FORE_SCHEMECOLOR_INDEX" val="13"/>
  <p:tag name="KSO_WM_UNIT_TEXT_FILL_TYPE" val="1"/>
</p:tagLst>
</file>

<file path=ppt/tags/tag26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07.xml><?xml version="1.0" encoding="utf-8"?>
<p:tagLst xmlns:p="http://schemas.openxmlformats.org/presentationml/2006/main">
  <p:tag name="KSO_WM_UNIT_SHADOW_SCHEMECOLOR_INDEX_BRIGHTNESS" val="-0.35"/>
  <p:tag name="KSO_WM_UNIT_SHADOW_SCHEMECOLOR_INDEX" val="14"/>
  <p:tag name="KSO_WM_UNIT_TEXT_FILL_FORE_SCHEMECOLOR_INDEX_BRIGHTNESS" val="0"/>
  <p:tag name="KSO_WM_UNIT_TEXT_FILL_FORE_SCHEMECOLOR_INDEX" val="13"/>
  <p:tag name="KSO_WM_UNIT_TEXT_FILL_TYPE" val="1"/>
</p:tagLst>
</file>

<file path=ppt/tags/tag26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09.xml><?xml version="1.0" encoding="utf-8"?>
<p:tagLst xmlns:p="http://schemas.openxmlformats.org/presentationml/2006/main">
  <p:tag name="KSO_WM_UNIT_SHADOW_SCHEMECOLOR_INDEX_BRIGHTNESS" val="-0.35"/>
  <p:tag name="KSO_WM_UNIT_SHADOW_SCHEMECOLOR_INDEX" val="14"/>
  <p:tag name="KSO_WM_UNIT_TEXT_FILL_FORE_SCHEMECOLOR_INDEX_BRIGHTNESS" val="0"/>
  <p:tag name="KSO_WM_UNIT_TEXT_FILL_FORE_SCHEMECOLOR_INDEX" val="13"/>
  <p:tag name="KSO_WM_UNIT_TEXT_FILL_TYPE" val="1"/>
</p:tagLst>
</file>

<file path=ppt/tags/tag26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</p:tagLst>
</file>

<file path=ppt/tags/tag26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11.xml><?xml version="1.0" encoding="utf-8"?>
<p:tagLst xmlns:p="http://schemas.openxmlformats.org/presentationml/2006/main">
  <p:tag name="KSO_WM_UNIT_SHADOW_SCHEMECOLOR_INDEX_BRIGHTNESS" val="-0.35"/>
  <p:tag name="KSO_WM_UNIT_SHADOW_SCHEMECOLOR_INDEX" val="14"/>
  <p:tag name="KSO_WM_UNIT_TEXT_FILL_FORE_SCHEMECOLOR_INDEX_BRIGHTNESS" val="0"/>
  <p:tag name="KSO_WM_UNIT_TEXT_FILL_FORE_SCHEMECOLOR_INDEX" val="13"/>
  <p:tag name="KSO_WM_UNIT_TEXT_FILL_TYPE" val="1"/>
</p:tagLst>
</file>

<file path=ppt/tags/tag26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1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615.xml><?xml version="1.0" encoding="utf-8"?>
<p:tagLst xmlns:p="http://schemas.openxmlformats.org/presentationml/2006/main">
  <p:tag name="KSO_WM_UNIT_PRESET_TEXT" val="1"/>
  <p:tag name="KSO_WM_UNIT_NOCLEAR" val="0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2545_7*e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261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7*a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261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文本具体内容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5_7*b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2618.xml><?xml version="1.0" encoding="utf-8"?>
<p:tagLst xmlns:p="http://schemas.openxmlformats.org/presentationml/2006/main">
  <p:tag name="KSO_WM_SLIDE_ID" val="custom2020254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545"/>
  <p:tag name="KSO_WM_SLIDE_LAYOUT" val="a_b_e"/>
  <p:tag name="KSO_WM_SLIDE_LAYOUT_CNT" val="1_1_1"/>
</p:tagLst>
</file>

<file path=ppt/tags/tag26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6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2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2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22.xml><?xml version="1.0" encoding="utf-8"?>
<p:tagLst xmlns:p="http://schemas.openxmlformats.org/presentationml/2006/main"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24.xml><?xml version="1.0" encoding="utf-8"?>
<p:tagLst xmlns:p="http://schemas.openxmlformats.org/presentationml/2006/main"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2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2626.xml><?xml version="1.0" encoding="utf-8"?>
<p:tagLst xmlns:p="http://schemas.openxmlformats.org/presentationml/2006/main"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2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26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2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63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263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6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3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36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40.xml><?xml version="1.0" encoding="utf-8"?>
<p:tagLst xmlns:p="http://schemas.openxmlformats.org/presentationml/2006/main">
  <p:tag name="KSO_WM_UNIT_FILL_FORE_SCHEMECOLOR_INDEX_BRIGHTNESS" val="-0.25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4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43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44.xml><?xml version="1.0" encoding="utf-8"?>
<p:tagLst xmlns:p="http://schemas.openxmlformats.org/presentationml/2006/main">
  <p:tag name="KSO_WM_UNIT_FILL_FORE_SCHEMECOLOR_INDEX_BRIGHTNESS" val="0.8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4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4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49.xml><?xml version="1.0" encoding="utf-8"?>
<p:tagLst xmlns:p="http://schemas.openxmlformats.org/presentationml/2006/main">
  <p:tag name="KSO_WM_UNIT_FILL_FORE_SCHEMECOLOR_INDEX_BRIGHTNESS" val="0.8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26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5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5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6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6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6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64.xml><?xml version="1.0" encoding="utf-8"?>
<p:tagLst xmlns:p="http://schemas.openxmlformats.org/presentationml/2006/main">
  <p:tag name="KSO_WM_UNIT_FILL_FORE_SCHEMECOLOR_INDEX_1_BRIGHTNESS" val="0.4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7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5"/>
  <p:tag name="KSO_WM_UNIT_TEXT_FILL_TYPE" val="1"/>
</p:tagLst>
</file>

<file path=ppt/tags/tag26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66.xml><?xml version="1.0" encoding="utf-8"?>
<p:tagLst xmlns:p="http://schemas.openxmlformats.org/presentationml/2006/main">
  <p:tag name="KSO_WM_UNIT_LINE_FORE_SCHEMECOLOR_INDEX_BRIGHTNESS" val="0"/>
  <p:tag name="KSO_WM_UNIT_LINE_FORE_SCHEMECOLOR_INDEX" val="15"/>
  <p:tag name="KSO_WM_UNIT_LINE_FILL_TYPE" val="2"/>
</p:tagLst>
</file>

<file path=ppt/tags/tag26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68.xml><?xml version="1.0" encoding="utf-8"?>
<p:tagLst xmlns:p="http://schemas.openxmlformats.org/presentationml/2006/main"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8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SHADOW_SCHEMECOLOR_INDEX_BRIGHTNESS" val="0"/>
  <p:tag name="KSO_WM_UNIT_SHADOW_SCHEMECOLOR_INDEX" val="5"/>
</p:tagLst>
</file>

<file path=ppt/tags/tag2669.xml><?xml version="1.0" encoding="utf-8"?>
<p:tagLst xmlns:p="http://schemas.openxmlformats.org/presentationml/2006/main">
  <p:tag name="KSO_WM_UNIT_LINE_FORE_SCHEMECOLOR_INDEX_BRIGHTNESS" val="0"/>
  <p:tag name="KSO_WM_UNIT_LINE_FORE_SCHEMECOLOR_INDEX" val="15"/>
  <p:tag name="KSO_WM_UNIT_LINE_FILL_TYPE" val="2"/>
</p:tagLst>
</file>

<file path=ppt/tags/tag267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26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71.xml><?xml version="1.0" encoding="utf-8"?>
<p:tagLst xmlns:p="http://schemas.openxmlformats.org/presentationml/2006/main">
  <p:tag name="KSO_WM_UNIT_FILL_FORE_SCHEMECOLOR_INDEX_1_BRIGHTNESS" val="0.4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8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SHADOW_SCHEMECOLOR_INDEX_BRIGHTNESS" val="0"/>
  <p:tag name="KSO_WM_UNIT_SHADOW_SCHEMECOLOR_INDEX" val="6"/>
</p:tagLst>
</file>

<file path=ppt/tags/tag26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1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72.xml><?xml version="1.0" encoding="utf-8"?>
<p:tagLst xmlns:p="http://schemas.openxmlformats.org/presentationml/2006/main">
  <p:tag name="KSO_WM_UNIT_FILL_FORE_SCHEMECOLOR_INDEX_BRIGHTNESS" val="-0.5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2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72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2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2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2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2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27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28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2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3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3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3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33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34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3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3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7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73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4.xml><?xml version="1.0" encoding="utf-8"?>
<p:tagLst xmlns:p="http://schemas.openxmlformats.org/presentationml/2006/main">
  <p:tag name="KSO_WM_UNIT_FILL_FORE_SCHEMECOLOR_INDEX_BRIGHTNESS" val="-0.5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4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74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743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274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74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74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4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48.xml><?xml version="1.0" encoding="utf-8"?>
<p:tagLst xmlns:p="http://schemas.openxmlformats.org/presentationml/2006/main">
  <p:tag name="KSO_WM_UNIT_TEXT_FILL_FORE_SCHEMECOLOR_INDEX_BRIGHTNESS" val="-0.9"/>
  <p:tag name="KSO_WM_UNIT_TEXT_FILL_FORE_SCHEMECOLOR_INDEX" val="16"/>
  <p:tag name="KSO_WM_UNIT_TEXT_FILL_TYPE" val="1"/>
</p:tagLst>
</file>

<file path=ppt/tags/tag2749.xml><?xml version="1.0" encoding="utf-8"?>
<p:tagLst xmlns:p="http://schemas.openxmlformats.org/presentationml/2006/main">
  <p:tag name="PA" val="v5.1.0"/>
  <p:tag name="KSO_WM_UNIT_TEXT_FILL_FORE_SCHEMECOLOR_INDEX_BRIGHTNESS" val="0"/>
  <p:tag name="KSO_WM_UNIT_TEXT_FILL_FORE_SCHEMECOLOR_INDEX" val="13"/>
  <p:tag name="KSO_WM_UNIT_TEXT_FILL_TYPE" val="1"/>
</p:tagLst>
</file>

<file path=ppt/tags/tag275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50.xml><?xml version="1.0" encoding="utf-8"?>
<p:tagLst xmlns:p="http://schemas.openxmlformats.org/presentationml/2006/main">
  <p:tag name="PA" val="v5.1.2"/>
  <p:tag name="KSO_WM_UNIT_TEXT_FILL_FORE_SCHEMECOLOR_INDEX_BRIGHTNESS" val="0"/>
  <p:tag name="KSO_WM_UNIT_TEXT_FILL_FORE_SCHEMECOLOR_INDEX" val="2"/>
  <p:tag name="KSO_WM_UNIT_TEXT_FILL_TYPE" val="1"/>
</p:tagLst>
</file>

<file path=ppt/tags/tag275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75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75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7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7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57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58.xml><?xml version="1.0" encoding="utf-8"?>
<p:tagLst xmlns:p="http://schemas.openxmlformats.org/presentationml/2006/main">
  <p:tag name="KSO_WM_UNIT_TEXT_FILL_FORE_SCHEMECOLOR_INDEX_BRIGHTNESS" val="-0.9"/>
  <p:tag name="KSO_WM_UNIT_TEXT_FILL_FORE_SCHEMECOLOR_INDEX" val="16"/>
  <p:tag name="KSO_WM_UNIT_TEXT_FILL_TYPE" val="1"/>
</p:tagLst>
</file>

<file path=ppt/tags/tag2759.xml><?xml version="1.0" encoding="utf-8"?>
<p:tagLst xmlns:p="http://schemas.openxmlformats.org/presentationml/2006/main">
  <p:tag name="PA" val="v5.1.0"/>
  <p:tag name="KSO_WM_UNIT_TEXT_FILL_FORE_SCHEMECOLOR_INDEX_BRIGHTNESS" val="-0.5"/>
  <p:tag name="KSO_WM_UNIT_TEXT_FILL_FORE_SCHEMECOLOR_INDEX" val="14"/>
  <p:tag name="KSO_WM_UNIT_TEXT_FILL_TYPE" val="1"/>
</p:tagLst>
</file>

<file path=ppt/tags/tag27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60.xml><?xml version="1.0" encoding="utf-8"?>
<p:tagLst xmlns:p="http://schemas.openxmlformats.org/presentationml/2006/main">
  <p:tag name="PA" val="v5.1.2"/>
  <p:tag name="KSO_WM_UNIT_TEXT_FILL_FORE_SCHEMECOLOR_INDEX_BRIGHTNESS" val="0"/>
  <p:tag name="KSO_WM_UNIT_TEXT_FILL_FORE_SCHEMECOLOR_INDEX" val="2"/>
  <p:tag name="KSO_WM_UNIT_TEXT_FILL_TYPE" val="1"/>
</p:tagLst>
</file>

<file path=ppt/tags/tag276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76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76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7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7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67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68.xml><?xml version="1.0" encoding="utf-8"?>
<p:tagLst xmlns:p="http://schemas.openxmlformats.org/presentationml/2006/main">
  <p:tag name="KSO_WM_UNIT_TEXT_FILL_FORE_SCHEMECOLOR_INDEX_BRIGHTNESS" val="-0.9"/>
  <p:tag name="KSO_WM_UNIT_TEXT_FILL_FORE_SCHEMECOLOR_INDEX" val="16"/>
  <p:tag name="KSO_WM_UNIT_TEXT_FILL_TYPE" val="1"/>
</p:tagLst>
</file>

<file path=ppt/tags/tag2769.xml><?xml version="1.0" encoding="utf-8"?>
<p:tagLst xmlns:p="http://schemas.openxmlformats.org/presentationml/2006/main">
  <p:tag name="PA" val="v5.1.0"/>
  <p:tag name="KSO_WM_UNIT_TEXT_FILL_FORE_SCHEMECOLOR_INDEX_BRIGHTNESS" val="0"/>
  <p:tag name="KSO_WM_UNIT_TEXT_FILL_FORE_SCHEMECOLOR_INDEX" val="13"/>
  <p:tag name="KSO_WM_UNIT_TEXT_FILL_TYPE" val="1"/>
</p:tagLst>
</file>

<file path=ppt/tags/tag27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77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7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72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773.xml><?xml version="1.0" encoding="utf-8"?>
<p:tagLst xmlns:p="http://schemas.openxmlformats.org/presentationml/2006/main">
  <p:tag name="PA" val="v5.1.2"/>
  <p:tag name="KSO_WM_UNIT_TEXT_FILL_FORE_SCHEMECOLOR_INDEX_BRIGHTNESS" val="0"/>
  <p:tag name="KSO_WM_UNIT_TEXT_FILL_FORE_SCHEMECOLOR_INDEX" val="2"/>
  <p:tag name="KSO_WM_UNIT_TEXT_FILL_TYPE" val="1"/>
</p:tagLst>
</file>

<file path=ppt/tags/tag277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77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77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7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7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780.xml><?xml version="1.0" encoding="utf-8"?>
<p:tagLst xmlns:p="http://schemas.openxmlformats.org/presentationml/2006/main">
  <p:tag name="PA" val="v5.1.0"/>
  <p:tag name="KSO_WM_UNIT_TEXT_FILL_FORE_SCHEMECOLOR_INDEX_BRIGHTNESS" val="0"/>
  <p:tag name="KSO_WM_UNIT_TEXT_FILL_FORE_SCHEMECOLOR_INDEX" val="13"/>
  <p:tag name="KSO_WM_UNIT_TEXT_FILL_TYPE" val="1"/>
</p:tagLst>
</file>

<file path=ppt/tags/tag2781.xml><?xml version="1.0" encoding="utf-8"?>
<p:tagLst xmlns:p="http://schemas.openxmlformats.org/presentationml/2006/main">
  <p:tag name="PA" val="v4.1.3"/>
</p:tagLst>
</file>

<file path=ppt/tags/tag2782.xml><?xml version="1.0" encoding="utf-8"?>
<p:tagLst xmlns:p="http://schemas.openxmlformats.org/presentationml/2006/main">
  <p:tag name="KSO_WM_UNIT_LINE_FORE_SCHEMECOLOR_INDEX_1_BRIGHTNESS" val="0"/>
  <p:tag name="KSO_WM_UNIT_LINE_FORE_SCHEMECOLOR_INDEX_1" val="14"/>
  <p:tag name="KSO_WM_UNIT_LINE_FORE_SCHEMECOLOR_INDEX_1_POS" val="0"/>
  <p:tag name="KSO_WM_UNIT_LINE_FORE_SCHEMECOLOR_INDEX_1_TRANS" val="0"/>
  <p:tag name="KSO_WM_UNIT_LINE_FORE_SCHEMECOLOR_INDEX_2_BRIGHTNESS" val="-0.35"/>
  <p:tag name="KSO_WM_UNIT_LINE_FORE_SCHEMECOLOR_INDEX_2" val="14"/>
  <p:tag name="KSO_WM_UNIT_LINE_FORE_SCHEMECOLOR_INDEX_2_POS" val="1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2783.xml><?xml version="1.0" encoding="utf-8"?>
<p:tagLst xmlns:p="http://schemas.openxmlformats.org/presentationml/2006/main">
  <p:tag name="KSO_WM_UNIT_LINE_FORE_SCHEMECOLOR_INDEX_1_BRIGHTNESS" val="0"/>
  <p:tag name="KSO_WM_UNIT_LINE_FORE_SCHEMECOLOR_INDEX_1" val="14"/>
  <p:tag name="KSO_WM_UNIT_LINE_FORE_SCHEMECOLOR_INDEX_1_POS" val="0"/>
  <p:tag name="KSO_WM_UNIT_LINE_FORE_SCHEMECOLOR_INDEX_1_TRANS" val="0"/>
  <p:tag name="KSO_WM_UNIT_LINE_FORE_SCHEMECOLOR_INDEX_2_BRIGHTNESS" val="-0.35"/>
  <p:tag name="KSO_WM_UNIT_LINE_FORE_SCHEMECOLOR_INDEX_2" val="14"/>
  <p:tag name="KSO_WM_UNIT_LINE_FORE_SCHEMECOLOR_INDEX_2_POS" val="1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2784.xml><?xml version="1.0" encoding="utf-8"?>
<p:tagLst xmlns:p="http://schemas.openxmlformats.org/presentationml/2006/main">
  <p:tag name="KSO_WM_UNIT_LINE_FORE_SCHEMECOLOR_INDEX_1_BRIGHTNESS" val="0"/>
  <p:tag name="KSO_WM_UNIT_LINE_FORE_SCHEMECOLOR_INDEX_1" val="14"/>
  <p:tag name="KSO_WM_UNIT_LINE_FORE_SCHEMECOLOR_INDEX_1_POS" val="0"/>
  <p:tag name="KSO_WM_UNIT_LINE_FORE_SCHEMECOLOR_INDEX_1_TRANS" val="0"/>
  <p:tag name="KSO_WM_UNIT_LINE_FORE_SCHEMECOLOR_INDEX_2_BRIGHTNESS" val="-0.35"/>
  <p:tag name="KSO_WM_UNIT_LINE_FORE_SCHEMECOLOR_INDEX_2" val="14"/>
  <p:tag name="KSO_WM_UNIT_LINE_FORE_SCHEMECOLOR_INDEX_2_POS" val="1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278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78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7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88.xml><?xml version="1.0" encoding="utf-8"?>
<p:tagLst xmlns:p="http://schemas.openxmlformats.org/presentationml/2006/main">
  <p:tag name="KSO_WM_UNIT_TEXT_FILL_FORE_SCHEMECOLOR_INDEX_BRIGHTNESS" val="-0.9"/>
  <p:tag name="KSO_WM_UNIT_TEXT_FILL_FORE_SCHEMECOLOR_INDEX" val="16"/>
  <p:tag name="KSO_WM_UNIT_TEXT_FILL_TYPE" val="1"/>
</p:tagLst>
</file>

<file path=ppt/tags/tag2789.xml><?xml version="1.0" encoding="utf-8"?>
<p:tagLst xmlns:p="http://schemas.openxmlformats.org/presentationml/2006/main">
  <p:tag name="PA" val="v5.1.2"/>
  <p:tag name="KSO_WM_UNIT_TEXT_FILL_FORE_SCHEMECOLOR_INDEX_BRIGHTNESS" val="0"/>
  <p:tag name="KSO_WM_UNIT_TEXT_FILL_FORE_SCHEMECOLOR_INDEX" val="2"/>
  <p:tag name="KSO_WM_UNIT_TEXT_FILL_TYPE" val="1"/>
</p:tagLst>
</file>

<file path=ppt/tags/tag27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79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79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7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9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94.xml><?xml version="1.0" encoding="utf-8"?>
<p:tagLst xmlns:p="http://schemas.openxmlformats.org/presentationml/2006/main">
  <p:tag name="KSO_WM_UNIT_LINE_FORE_SCHEMECOLOR_INDEX_1_BRIGHTNESS" val="0"/>
  <p:tag name="KSO_WM_UNIT_LINE_FORE_SCHEMECOLOR_INDEX_1" val="14"/>
  <p:tag name="KSO_WM_UNIT_LINE_FORE_SCHEMECOLOR_INDEX_1_POS" val="0"/>
  <p:tag name="KSO_WM_UNIT_LINE_FORE_SCHEMECOLOR_INDEX_1_TRANS" val="0"/>
</p:tagLst>
</file>

<file path=ppt/tags/tag279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79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79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79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9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800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01.xml><?xml version="1.0" encoding="utf-8"?>
<p:tagLst xmlns:p="http://schemas.openxmlformats.org/presentationml/2006/main">
  <p:tag name="KSO_WM_UNIT_TEXT_FILL_FORE_SCHEMECOLOR_INDEX_BRIGHTNESS" val="-0.9"/>
  <p:tag name="KSO_WM_UNIT_TEXT_FILL_FORE_SCHEMECOLOR_INDEX" val="16"/>
  <p:tag name="KSO_WM_UNIT_TEXT_FILL_TYPE" val="1"/>
</p:tagLst>
</file>

<file path=ppt/tags/tag2802.xml><?xml version="1.0" encoding="utf-8"?>
<p:tagLst xmlns:p="http://schemas.openxmlformats.org/presentationml/2006/main">
  <p:tag name="PA" val="v5.1.2"/>
  <p:tag name="KSO_WM_UNIT_TEXT_FILL_FORE_SCHEMECOLOR_INDEX_BRIGHTNESS" val="0"/>
  <p:tag name="KSO_WM_UNIT_TEXT_FILL_FORE_SCHEMECOLOR_INDEX" val="2"/>
  <p:tag name="KSO_WM_UNIT_TEXT_FILL_TYPE" val="1"/>
</p:tagLst>
</file>

<file path=ppt/tags/tag2803.xml><?xml version="1.0" encoding="utf-8"?>
<p:tagLst xmlns:p="http://schemas.openxmlformats.org/presentationml/2006/main">
  <p:tag name="KSO_WM_UNIT_FILL_FORE_SCHEMECOLOR_INDEX_BRIGHTNESS" val="-0.05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04.xml><?xml version="1.0" encoding="utf-8"?>
<p:tagLst xmlns:p="http://schemas.openxmlformats.org/presentationml/2006/main"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805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806.xml><?xml version="1.0" encoding="utf-8"?>
<p:tagLst xmlns:p="http://schemas.openxmlformats.org/presentationml/2006/main">
  <p:tag name="PA" val="v5.1.0"/>
  <p:tag name="KSO_WM_UNIT_TEXT_FILL_FORE_SCHEMECOLOR_INDEX_BRIGHTNESS" val="0"/>
  <p:tag name="KSO_WM_UNIT_TEXT_FILL_FORE_SCHEMECOLOR_INDEX" val="14"/>
  <p:tag name="KSO_WM_UNIT_TEXT_FILL_TYPE" val="1"/>
</p:tagLst>
</file>

<file path=ppt/tags/tag280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81.xml><?xml version="1.0" encoding="utf-8"?>
<p:tagLst xmlns:p="http://schemas.openxmlformats.org/presentationml/2006/main">
  <p:tag name="KSO_WM_UNIT_TEXT_FILL_FORE_SCHEMECOLOR_INDEX_BRIGHTNESS" val="0"/>
  <p:tag name="KSO_WM_UNIT_TEXT_FILL_FORE_SCHEMECOLOR_INDEX" val="8"/>
  <p:tag name="KSO_WM_UNIT_TEXT_FILL_TYPE" val="1"/>
</p:tagLst>
</file>

<file path=ppt/tags/tag282.xml><?xml version="1.0" encoding="utf-8"?>
<p:tagLst xmlns:p="http://schemas.openxmlformats.org/presentationml/2006/main">
  <p:tag name="KSO_WM_UNIT_LINE_FORE_SCHEMECOLOR_INDEX_BRIGHTNESS" val="-0.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289.xml><?xml version="1.0" encoding="utf-8"?>
<p:tagLst xmlns:p="http://schemas.openxmlformats.org/presentationml/2006/main">
  <p:tag name="KSO_WM_UNIT_FILL_FORE_SCHEMECOLOR_INDEX_BRIGHTNESS" val="0.8"/>
  <p:tag name="KSO_WM_UNIT_FILL_FORE_SCHEMECOLOR_INDEX" val="5"/>
  <p:tag name="KSO_WM_UNI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291.xml><?xml version="1.0" encoding="utf-8"?>
<p:tagLst xmlns:p="http://schemas.openxmlformats.org/presentationml/2006/main">
  <p:tag name="KSO_WM_UNIT_FILL_FORE_SCHEMECOLOR_INDEX_BRIGHTNESS" val="0.8"/>
  <p:tag name="KSO_WM_UNIT_FILL_FORE_SCHEMECOLOR_INDEX" val="5"/>
  <p:tag name="KSO_WM_UNIT_FILL_TYPE" val="1"/>
</p:tagLst>
</file>

<file path=ppt/tags/tag29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293.xml><?xml version="1.0" encoding="utf-8"?>
<p:tagLst xmlns:p="http://schemas.openxmlformats.org/presentationml/2006/main">
  <p:tag name="KSO_WM_UNIT_FILL_FORE_SCHEMECOLOR_INDEX_BRIGHTNESS" val="0.8"/>
  <p:tag name="KSO_WM_UNIT_FILL_FORE_SCHEMECOLOR_INDEX" val="5"/>
  <p:tag name="KSO_WM_UNIT_FILL_TYPE" val="1"/>
</p:tagLst>
</file>

<file path=ppt/tags/tag29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295.xml><?xml version="1.0" encoding="utf-8"?>
<p:tagLst xmlns:p="http://schemas.openxmlformats.org/presentationml/2006/main">
  <p:tag name="KSO_WM_UNIT_FILL_FORE_SCHEMECOLOR_INDEX_BRIGHTNESS" val="0.8"/>
  <p:tag name="KSO_WM_UNIT_FILL_FORE_SCHEMECOLOR_INDEX" val="5"/>
  <p:tag name="KSO_WM_UNIT_FILL_TYPE" val="1"/>
</p:tagLst>
</file>

<file path=ppt/tags/tag296.xml><?xml version="1.0" encoding="utf-8"?>
<p:tagLst xmlns:p="http://schemas.openxmlformats.org/presentationml/2006/main">
  <p:tag name="KSO_WM_SLIDE_ITEM_CNT" val="4"/>
  <p:tag name="KSO_WM_SLIDE_BK_DARK_LIGHT" val="2"/>
  <p:tag name="KSO_WM_SLIDE_BACKGROUND_TYPE" val="general"/>
</p:tagLst>
</file>

<file path=ppt/tags/tag29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9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9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01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02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03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04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05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06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07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08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09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11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12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13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14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15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16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17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18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19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2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22.xml><?xml version="1.0" encoding="utf-8"?>
<p:tagLst xmlns:p="http://schemas.openxmlformats.org/presentationml/2006/main">
  <p:tag name="KSO_WM_UNIT_FILL_FORE_SCHEMECOLOR_INDEX_BRIGHTNESS" val="-0.5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23.xml><?xml version="1.0" encoding="utf-8"?>
<p:tagLst xmlns:p="http://schemas.openxmlformats.org/presentationml/2006/main">
  <p:tag name="KSO_WM_UNIT_FILL_FORE_SCHEMECOLOR_INDEX_BRIGHTNESS" val="-0.5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24.xml><?xml version="1.0" encoding="utf-8"?>
<p:tagLst xmlns:p="http://schemas.openxmlformats.org/presentationml/2006/main">
  <p:tag name="KSO_WM_UNIT_FILL_FORE_SCHEMECOLOR_INDEX_BRIGHTNESS" val="-0.5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25.xml><?xml version="1.0" encoding="utf-8"?>
<p:tagLst xmlns:p="http://schemas.openxmlformats.org/presentationml/2006/main">
  <p:tag name="KSO_WM_UNIT_FILL_FORE_SCHEMECOLOR_INDEX_BRIGHTNESS" val="-0.5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2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2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2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29.xml><?xml version="1.0" encoding="utf-8"?>
<p:tagLst xmlns:p="http://schemas.openxmlformats.org/presentationml/2006/main">
  <p:tag name="KSO_WM_UNIT_FILL_FORE_SCHEMECOLOR_INDEX_BRIGHTNESS" val="-0.5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FILL_FORE_SCHEMECOLOR_INDEX_BRIGHTNESS" val="-0.5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31.xml><?xml version="1.0" encoding="utf-8"?>
<p:tagLst xmlns:p="http://schemas.openxmlformats.org/presentationml/2006/main">
  <p:tag name="KSO_WM_UNIT_FILL_FORE_SCHEMECOLOR_INDEX_BRIGHTNESS" val="-0.5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32.xml><?xml version="1.0" encoding="utf-8"?>
<p:tagLst xmlns:p="http://schemas.openxmlformats.org/presentationml/2006/main">
  <p:tag name="KSO_WM_UNIT_FILL_FORE_SCHEMECOLOR_INDEX_BRIGHTNESS" val="-0.5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33.xml><?xml version="1.0" encoding="utf-8"?>
<p:tagLst xmlns:p="http://schemas.openxmlformats.org/presentationml/2006/main">
  <p:tag name="KSO_WM_UNIT_FILL_FORE_SCHEMECOLOR_INDEX_BRIGHTNESS" val="-0.5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34.xml><?xml version="1.0" encoding="utf-8"?>
<p:tagLst xmlns:p="http://schemas.openxmlformats.org/presentationml/2006/main">
  <p:tag name="KSO_WM_UNIT_FILL_FORE_SCHEMECOLOR_INDEX_BRIGHTNESS" val="-0.5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35.xml><?xml version="1.0" encoding="utf-8"?>
<p:tagLst xmlns:p="http://schemas.openxmlformats.org/presentationml/2006/main">
  <p:tag name="KSO_WM_UNIT_FILL_FORE_SCHEMECOLOR_INDEX_BRIGHTNESS" val="-0.5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36.xml><?xml version="1.0" encoding="utf-8"?>
<p:tagLst xmlns:p="http://schemas.openxmlformats.org/presentationml/2006/main">
  <p:tag name="KSO_WM_UNIT_FILL_FORE_SCHEMECOLOR_INDEX_BRIGHTNESS" val="-0.5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37.xml><?xml version="1.0" encoding="utf-8"?>
<p:tagLst xmlns:p="http://schemas.openxmlformats.org/presentationml/2006/main">
  <p:tag name="KSO_WM_UNIT_FILL_FORE_SCHEMECOLOR_INDEX_BRIGHTNESS" val="-0.5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38.xml><?xml version="1.0" encoding="utf-8"?>
<p:tagLst xmlns:p="http://schemas.openxmlformats.org/presentationml/2006/main">
  <p:tag name="KSO_WM_UNIT_FILL_FORE_SCHEMECOLOR_INDEX_BRIGHTNESS" val="-0.5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39.xml><?xml version="1.0" encoding="utf-8"?>
<p:tagLst xmlns:p="http://schemas.openxmlformats.org/presentationml/2006/main">
  <p:tag name="KSO_WM_UNIT_FILL_FORE_SCHEMECOLOR_INDEX_BRIGHTNESS" val="-0.5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FILL_FORE_SCHEMECOLOR_INDEX_BRIGHTNESS" val="-0.5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41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42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43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44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45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46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34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4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4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5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54.xml><?xml version="1.0" encoding="utf-8"?>
<p:tagLst xmlns:p="http://schemas.openxmlformats.org/presentationml/2006/main">
  <p:tag name="KSO_WM_UNIT_FILL_FORE_SCHEMECOLOR_INDEX_BRIGHTNESS" val="0.6"/>
  <p:tag name="KSO_WM_UNIT_FILL_FORE_SCHEMECOLOR_INDEX" val="5"/>
  <p:tag name="KSO_WM_UNIT_FILL_TYPE" val="1"/>
</p:tagLst>
</file>

<file path=ppt/tags/tag35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56.xml><?xml version="1.0" encoding="utf-8"?>
<p:tagLst xmlns:p="http://schemas.openxmlformats.org/presentationml/2006/main">
  <p:tag name="KSO_WM_UNIT_FILL_FORE_SCHEMECOLOR_INDEX_BRIGHTNESS" val="0.6"/>
  <p:tag name="KSO_WM_UNIT_FILL_FORE_SCHEMECOLOR_INDEX" val="5"/>
  <p:tag name="KSO_WM_UNIT_FILL_TYPE" val="1"/>
</p:tagLst>
</file>

<file path=ppt/tags/tag35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58.xml><?xml version="1.0" encoding="utf-8"?>
<p:tagLst xmlns:p="http://schemas.openxmlformats.org/presentationml/2006/main">
  <p:tag name="KSO_WM_UNIT_FILL_FORE_SCHEMECOLOR_INDEX_BRIGHTNESS" val="0.6"/>
  <p:tag name="KSO_WM_UNIT_FILL_FORE_SCHEMECOLOR_INDEX" val="5"/>
  <p:tag name="KSO_WM_UNIT_FILL_TYPE" val="1"/>
</p:tagLst>
</file>

<file path=ppt/tags/tag35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FILL_FORE_SCHEMECOLOR_INDEX_BRIGHTNESS" val="0.6"/>
  <p:tag name="KSO_WM_UNIT_FILL_FORE_SCHEMECOLOR_INDEX" val="5"/>
  <p:tag name="KSO_WM_UNIT_FILL_TYPE" val="1"/>
</p:tagLst>
</file>

<file path=ppt/tags/tag36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62.xml><?xml version="1.0" encoding="utf-8"?>
<p:tagLst xmlns:p="http://schemas.openxmlformats.org/presentationml/2006/main">
  <p:tag name="KSO_WM_SLIDE_ITEM_CNT" val="4"/>
  <p:tag name="KSO_WM_SLIDE_BK_DARK_LIGHT" val="2"/>
  <p:tag name="KSO_WM_SLIDE_BACKGROUND_TYPE" val="general"/>
</p:tagLst>
</file>

<file path=ppt/tags/tag3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6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7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7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7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7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76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7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78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7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8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86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38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8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89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391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39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9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9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95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39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97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98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399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40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02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40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04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40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0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407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408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1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12.xml><?xml version="1.0" encoding="utf-8"?>
<p:tagLst xmlns:p="http://schemas.openxmlformats.org/presentationml/2006/main">
  <p:tag name="KSO_WM_SLIDE_ITEM_CNT" val="6"/>
  <p:tag name="KSO_WM_SLIDE_BK_DARK_LIGHT" val="2"/>
  <p:tag name="KSO_WM_SLIDE_BACKGROUND_TYPE" val="general"/>
</p:tagLst>
</file>

<file path=ppt/tags/tag41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1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6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1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18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41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21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422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423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42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2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26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27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42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429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43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32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4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3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3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3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4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42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44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4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45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446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447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44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4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51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4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45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54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45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56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457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58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4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6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6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66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6*i*6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6*i*7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6*i*8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6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6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7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7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88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8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94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59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9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9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98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59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0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0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0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0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0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0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0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0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0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1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1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1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1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15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16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17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18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1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22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23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24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25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26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27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28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29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31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32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33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34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35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36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37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38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39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41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42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43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44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45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46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47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48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49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54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65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5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5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58.xml><?xml version="1.0" encoding="utf-8"?>
<p:tagLst xmlns:p="http://schemas.openxmlformats.org/presentationml/2006/main">
  <p:tag name="KSO_WM_UNIT_FILL_FORE_SCHEMECOLOR_INDEX_BRIGHTNESS" val="0.35"/>
  <p:tag name="KSO_WM_UNIT_FILL_FORE_SCHEMECOLOR_INDEX" val="13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65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UNIT_FILL_FORE_SCHEMECOLOR_INDEX_BRIGHTNESS" val="0.35"/>
  <p:tag name="KSO_WM_UNIT_FILL_FORE_SCHEMECOLOR_INDEX" val="13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661.xml><?xml version="1.0" encoding="utf-8"?>
<p:tagLst xmlns:p="http://schemas.openxmlformats.org/presentationml/2006/main">
  <p:tag name="KSO_WM_UNIT_FILL_FORE_SCHEMECOLOR_INDEX_BRIGHTNESS" val="0.35"/>
  <p:tag name="KSO_WM_UNIT_FILL_FORE_SCHEMECOLOR_INDEX" val="13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66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6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6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6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68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6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67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7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73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674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675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67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7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78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79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68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82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68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84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68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86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6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8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8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6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9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9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7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7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79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0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8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8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8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84.xml><?xml version="1.0" encoding="utf-8"?>
<p:tagLst xmlns:p="http://schemas.openxmlformats.org/presentationml/2006/main">
  <p:tag name="KSO_WM_SLIDE_ITEM_CNT" val="3"/>
  <p:tag name="KSO_WM_SLIDE_BK_DARK_LIGHT" val="2"/>
  <p:tag name="KSO_WM_SLIDE_BACKGROUND_TYPE" val="general"/>
</p:tagLst>
</file>

<file path=ppt/tags/tag7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7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88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89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0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9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3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9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9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3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936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937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9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47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6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9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9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7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7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97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9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公众号：安环健资料库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t">
        <a:spAutoFit/>
      </a:bodyPr>
      <a:lstStyle>
        <a:defPPr>
          <a:defRPr lang="zh-CN" altLang="en-US" sz="170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333333"/>
      </a:dk2>
      <a:lt2>
        <a:srgbClr val="FFFFFF"/>
      </a:lt2>
      <a:accent1>
        <a:srgbClr val="5C8FC7"/>
      </a:accent1>
      <a:accent2>
        <a:srgbClr val="6E82BA"/>
      </a:accent2>
      <a:accent3>
        <a:srgbClr val="8376B0"/>
      </a:accent3>
      <a:accent4>
        <a:srgbClr val="9868A3"/>
      </a:accent4>
      <a:accent5>
        <a:srgbClr val="AE5B97"/>
      </a:accent5>
      <a:accent6>
        <a:srgbClr val="C44B8A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公众号：安环健资料库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11137</Words>
  <Application>WPS 演示</Application>
  <PresentationFormat>全屏显示(16:9)</PresentationFormat>
  <Paragraphs>1629</Paragraphs>
  <Slides>80</Slides>
  <Notes>102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80</vt:i4>
      </vt:variant>
    </vt:vector>
  </HeadingPairs>
  <TitlesOfParts>
    <vt:vector size="102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Calibri</vt:lpstr>
      <vt:lpstr>微软雅黑 Light</vt:lpstr>
      <vt:lpstr>Times New Roman</vt:lpstr>
      <vt:lpstr>Arial Unicode MS</vt:lpstr>
      <vt:lpstr>Wingdings</vt:lpstr>
      <vt:lpstr>楷体</vt:lpstr>
      <vt:lpstr>Source Han Sans CN Normal</vt:lpstr>
      <vt:lpstr>MS UI Gothic</vt:lpstr>
      <vt:lpstr>公众号：安环健资料库</vt:lpstr>
      <vt:lpstr>3_自定义设计方案</vt:lpstr>
      <vt:lpstr>2_自定义设计方案</vt:lpstr>
      <vt:lpstr>1_自定义设计方案</vt:lpstr>
      <vt:lpstr>自定义设计方案</vt:lpstr>
      <vt:lpstr>2_Office 主题​​</vt:lpstr>
      <vt:lpstr>1_公众号：安环健资料库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燃气管道第三方施工破坏应急处置</vt:lpstr>
      <vt:lpstr>PowerPoint 演示文稿</vt:lpstr>
      <vt:lpstr>PowerPoint 演示文稿</vt:lpstr>
      <vt:lpstr>PowerPoint 演示文稿</vt:lpstr>
      <vt:lpstr>PowerPoint 演示文稿</vt:lpstr>
      <vt:lpstr>管道燃气用户端泄漏应急处置</vt:lpstr>
      <vt:lpstr>PowerPoint 演示文稿</vt:lpstr>
      <vt:lpstr>PowerPoint 演示文稿</vt:lpstr>
      <vt:lpstr>PowerPoint 演示文稿</vt:lpstr>
      <vt:lpstr>PowerPoint 演示文稿</vt:lpstr>
      <vt:lpstr>瓶装液化石油气商业用户端泄漏应急处置</vt:lpstr>
      <vt:lpstr>PowerPoint 演示文稿</vt:lpstr>
      <vt:lpstr>PowerPoint 演示文稿</vt:lpstr>
      <vt:lpstr>PowerPoint 演示文稿</vt:lpstr>
      <vt:lpstr>PowerPoint 演示文稿</vt:lpstr>
      <vt:lpstr>厂站工艺设备燃气泄漏应急处置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王帅</cp:lastModifiedBy>
  <cp:revision>28</cp:revision>
  <dcterms:created xsi:type="dcterms:W3CDTF">2024-07-08T15:00:00Z</dcterms:created>
  <dcterms:modified xsi:type="dcterms:W3CDTF">2025-10-17T00:19:32Z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2052-11.8.2.8875</vt:lpwstr>
  </property>
  <property fmtid="{D5CDD505-2E9C-101B-9397-08002B2CF9AE}" pid="3" name="ICV">
    <vt:lpwstr>5D246A06A3AC4686956F252B8AA7BBFD_13</vt:lpwstr>
  </property>
</Properties>
</file>